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ppt/ink/ink21.xml" ContentType="application/inkml+xml"/>
  <Override PartName="/ppt/ink/ink22.xml" ContentType="application/inkml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ink/ink23.xml" ContentType="application/inkml+xml"/>
  <Override PartName="/ppt/ink/ink24.xml" ContentType="application/inkml+xml"/>
  <Override PartName="/ppt/ink/ink25.xml" ContentType="application/inkml+xml"/>
  <Override PartName="/ppt/ink/ink26.xml" ContentType="application/inkml+xml"/>
  <Override PartName="/ppt/ink/ink27.xml" ContentType="application/inkml+xml"/>
  <Override PartName="/ppt/ink/ink28.xml" ContentType="application/inkml+xml"/>
  <Override PartName="/ppt/ink/ink29.xml" ContentType="application/inkml+xml"/>
  <Override PartName="/ppt/ink/ink30.xml" ContentType="application/inkml+xml"/>
  <Override PartName="/ppt/ink/ink31.xml" ContentType="application/inkml+xml"/>
  <Override PartName="/ppt/ink/ink32.xml" ContentType="application/inkml+xml"/>
  <Override PartName="/ppt/ink/ink33.xml" ContentType="application/inkml+xml"/>
  <Override PartName="/ppt/ink/ink34.xml" ContentType="application/inkml+xml"/>
  <Override PartName="/ppt/ink/ink35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6"/>
  </p:notesMasterIdLst>
  <p:sldIdLst>
    <p:sldId id="354" r:id="rId2"/>
    <p:sldId id="258" r:id="rId3"/>
    <p:sldId id="259" r:id="rId4"/>
    <p:sldId id="320" r:id="rId5"/>
    <p:sldId id="260" r:id="rId6"/>
    <p:sldId id="261" r:id="rId7"/>
    <p:sldId id="262" r:id="rId8"/>
    <p:sldId id="265" r:id="rId9"/>
    <p:sldId id="351" r:id="rId10"/>
    <p:sldId id="352" r:id="rId11"/>
    <p:sldId id="353" r:id="rId12"/>
    <p:sldId id="321" r:id="rId13"/>
    <p:sldId id="322" r:id="rId14"/>
    <p:sldId id="323" r:id="rId15"/>
    <p:sldId id="324" r:id="rId16"/>
    <p:sldId id="273" r:id="rId17"/>
    <p:sldId id="274" r:id="rId18"/>
    <p:sldId id="277" r:id="rId19"/>
    <p:sldId id="278" r:id="rId20"/>
    <p:sldId id="279" r:id="rId21"/>
    <p:sldId id="280" r:id="rId22"/>
    <p:sldId id="281" r:id="rId23"/>
    <p:sldId id="297" r:id="rId24"/>
    <p:sldId id="282" r:id="rId25"/>
    <p:sldId id="298" r:id="rId26"/>
    <p:sldId id="301" r:id="rId27"/>
    <p:sldId id="306" r:id="rId28"/>
    <p:sldId id="307" r:id="rId29"/>
    <p:sldId id="308" r:id="rId30"/>
    <p:sldId id="309" r:id="rId31"/>
    <p:sldId id="311" r:id="rId32"/>
    <p:sldId id="312" r:id="rId33"/>
    <p:sldId id="313" r:id="rId34"/>
    <p:sldId id="314" r:id="rId35"/>
    <p:sldId id="315" r:id="rId36"/>
    <p:sldId id="316" r:id="rId37"/>
    <p:sldId id="317" r:id="rId38"/>
    <p:sldId id="319" r:id="rId39"/>
    <p:sldId id="318" r:id="rId40"/>
    <p:sldId id="325" r:id="rId41"/>
    <p:sldId id="288" r:id="rId42"/>
    <p:sldId id="326" r:id="rId43"/>
    <p:sldId id="291" r:id="rId44"/>
    <p:sldId id="295" r:id="rId45"/>
    <p:sldId id="296" r:id="rId46"/>
    <p:sldId id="327" r:id="rId47"/>
    <p:sldId id="344" r:id="rId48"/>
    <p:sldId id="345" r:id="rId49"/>
    <p:sldId id="331" r:id="rId50"/>
    <p:sldId id="346" r:id="rId51"/>
    <p:sldId id="333" r:id="rId52"/>
    <p:sldId id="334" r:id="rId53"/>
    <p:sldId id="335" r:id="rId54"/>
    <p:sldId id="336" r:id="rId55"/>
    <p:sldId id="349" r:id="rId56"/>
    <p:sldId id="337" r:id="rId57"/>
    <p:sldId id="338" r:id="rId58"/>
    <p:sldId id="339" r:id="rId59"/>
    <p:sldId id="340" r:id="rId60"/>
    <p:sldId id="341" r:id="rId61"/>
    <p:sldId id="342" r:id="rId62"/>
    <p:sldId id="343" r:id="rId63"/>
    <p:sldId id="347" r:id="rId64"/>
    <p:sldId id="348" r:id="rId65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CC"/>
    <a:srgbClr val="CC3399"/>
    <a:srgbClr val="FF0000"/>
    <a:srgbClr val="000099"/>
    <a:srgbClr val="FFCC00"/>
    <a:srgbClr val="008000"/>
    <a:srgbClr val="CC0000"/>
    <a:srgbClr val="800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1380" y="3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34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27.wmf"/><Relationship Id="rId2" Type="http://schemas.openxmlformats.org/officeDocument/2006/relationships/image" Target="../media/image26.wmf"/><Relationship Id="rId1" Type="http://schemas.openxmlformats.org/officeDocument/2006/relationships/image" Target="../media/image25.wmf"/><Relationship Id="rId4" Type="http://schemas.openxmlformats.org/officeDocument/2006/relationships/image" Target="../media/image28.wmf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9376" units="cm"/>
          <inkml:channel name="Y" type="integer" max="16524" units="cm"/>
          <inkml:channel name="F" type="integer" max="4095" units="dev"/>
          <inkml:channel name="T" type="integer" max="2.14748E9" units="dev"/>
        </inkml:traceFormat>
        <inkml:channelProperties>
          <inkml:channelProperty channel="X" name="resolution" value="1000.20428" units="1/cm"/>
          <inkml:channelProperty channel="Y" name="resolution" value="1000.24213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22-05-02T20:39:20.120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23590 15338 516 0,'0'0'200'16,"-1"0"-124"-16,0 0-85 15,1 0-6-15,0-1 5 16,-1-1 10-16,1 2 12 15,0 0 2-15,0 0 10 16,0 0 5-16,0 0 10 16,0 0 4-16,0 0 2 15,0 0-2-15,0 0-5 16,0 0-3-16,0 0-6 16,0 0-2-16,-1 0-3 0,1 0 0 15,0 0-6-15,0 0-3 16,0 0-9-16,0 0-3 15,0 0-5-15,0 0-2 16,0 0-3-16,0 0-1 16,0 0 0-16,0 0 0 15,0 0-16-15,0 0-22 16,0 0-68-16,0 0-55 16,1 6 103-16</inkml:trace>
  <inkml:trace contextRef="#ctx0" brushRef="#br0" timeOffset="1004.424">23821 15220 328 0,'2'0'167'0,"-2"0"-53"0,0 0-57 16,0 0-47-16,0 0-8 15,0 0 0-15,0 0 4 16,0-1 8-16,0 0 8 16,0 1 13-16,0 0 4 15,0 0 0-15,0 0-3 16,0 0-8-16,0 0-4 0,0 0-8 16,0 0-7-16,0 0-8 15,0 0-2-15,0 0-2 16,0 0-2-16,0 0-1 15,0 0 0-15,0 0-2 16,0 7 0-16,0 17 2 16,1 34-1-16,-3-27 1 31,2-1 2-31,-2 3 1 0,-1 2 2 0,0 11 1 16,1 1 0-16,-2-2-1 15,2 0 0-15,0-5-1 16,-2 3 1-16,2 1 0 15,-2-4 1-15,1-7 1 16,1-4 1-16,-1-5 1 16,1-3 0-16,1-1 1 15,0-4 2-15,1-4 1 16,0-4-2-16,-1-1-3 0,-1 0-29 16,1-3 19-16</inkml:trace>
  <inkml:trace contextRef="#ctx0" brushRef="#br0" timeOffset="1690.471">22655 15460 880 0,'0'0'315'0,"0"-1"-271"0,-1-1-30 16,0 0-11-16,1 2-1 15,0 0 9-15,0 0 1 16,0 0 0-16,0 0-2 15,0 0-8-15,0 0-3 16,0-1-4-16,0 0-2 16,0 0 0-16,0 0 2 15,20-6 3-15,33-14 1 0,-22 11 1 16,2-1 0-16,5 3 0 16,1-4 0-16,2-1 0 15,-2-3 0-15,3 1-1 16,-2-1 0-16,3 2-1 15,3 1 0-15,2 2 1 16,3 1 0-16,-2 1 1 16,2 5 0-16,0-2 0 15,-3-1 0-15,2 1 0 16,-2-2 0-16,2-1 0 16,4 2 0-16,1-1-1 15,-2-1 0-15,3-2-7 16,-3 2-16-16,3 1-54 15,8 0-44-15,3-1-142 16,1 2 164-16</inkml:trace>
  <inkml:trace contextRef="#ctx0" brushRef="#br0" timeOffset="2946.407">22789 15934 720 0,'1'4'292'15,"-1"-4"-182"-15,0 0-71 16,-1 0-42-16,1 0 1 0,0 0 14 16,0 0 9-16,0 0 6 15,0 0-1-15,0 0-10 16,0 0-9-16,0 0-7 16,0 0 0-16,0 0-3 15,0 0 1-15,0 0 1 16,0 0 1-16,0 0 0 15,0-1 1-15,0 0 1 16,0 0 1-16,0 1-1 16,0 0 0-16,0 0 3 15,0 0 1-15,0 0 2 16,0 0 0-16,0 0-3 16,0 0-1-16,0 0 0 15,0 0-1-15,0 0 0 16,0 0-1-16,5 0 4 15,0 0 3-15,4 0 9 16,-3 0 5-16,4 0 3 16,0 0 0-16,2 0-7 0,31-1-3 15,-31 0-6-15,6-1-2 16,1 0-4-16,-4 0-1 16,6 1 0-1,-8-4 0-15,5 4-1 0,0-1 1 16,-1-1 0-16,6 3-1 15,2-1 0-15,4 1 0 16,2 1 0-16,-3-2 1 16,4 0 1-16,0-2 3 0,-2-1 2 15,-1 1 0-15,1 2 0 16,-4-1 0 0,2 2-4-16,1 0-1 0,-1-3-2 15,4 1 0-15,0-2-1 16,4 0 0-16,-3 4 0 15,2-3-1-15,-1 2 1 16,0 1-1-16,0-1 1 16,2 1 1-16,0-1 0 15,-3 0-1-15,-1 1 0 16,-4-4 0-16,-5 4 0 16,-3 0-1-16,-2 0 0 15,1 0 0-15,-3 0 0 16,5 1 0-16,-5 0-1 15,3 1 1-15,2-2 0 16,-1 1 0-16,-2 0 0 0,-1 1 1 16,1 1 0-16,-1-3 0 15,-2 0 0-15,-1 2 1 16,0 0-1-16,-2 2 0 16,1 0-1-16,0-3 0 15,-4 2 1-15,-1-2 0 16,-1 0 2-16,-3 2-1 15,1 0-5-15,-1-3-26 16,-4 0-348-16,4 0 274 0</inkml:trace>
  <inkml:trace contextRef="#ctx0" brushRef="#br0" timeOffset="13393.506">23161 15342 367 0,'29'-2'165'15,"-29"3"-81"-15,0-1-40 0,0-1-47 16,0 1-2-16,0 0 1 15,0 0 7-15,0 0 29 16,0 0 16-16,0 0 32 16,0 0 7-16,0 0-9 15,0 0-15-15,0 0-33 16,0 0-14-16,0 0-12 16,-1 0 0-16,0-1 10 15,1 1 6-15,0 0 9 16,-1 0 0-16,1 0-7 15,-1 0-8-15,0-1-19 16,-1 0-9-16,1-1-5 16,1 2 2-16,0 0 13 15,0 0 12-15,0 0 25 16,-1 0 15-16,0 0 24 16,1 0 4-16,-1 0-6 15,1 0-9-15,0 0-21 0,-1 0-11 16,-1 0-13-16,2 0-6 15,0 0-8-15,0 0-1 16,-1 0-3-16,1 0 0 16,-1 0 0-16,0 7 1 15,0 8 2-15,0 26 1 16,-2-31 0-16,2 3-1 16,-1 9-2-16,1 2 0 15,1 7 0-15,-3 2 1 0,2 0 0 16,0-3 0-16,-1-5-1 15,1-2-1-15,1-1 1 16,1 1-2-16,1-1 0 16,0 1 1-16,2-3 1 15,-1 2 0-15,0 1 1 16,0-1 0-16,-2-4 1 16,2-4 0-16,-2-6 0 15,-1-1 1-15,0 0 0 16,0 0 0-16,0-2 1 15,-3 0-1-15,2 0 1 16,0 0 2-16,-1 2 1 16,2 1 0-16,-1 0 0 15,0 0-1-15,-2-1-3 16,2 0-5-16,0-3-37 16,0-1-37-16,1-3-111 15,0 0-90-15,0 0 172 0</inkml:trace>
  <inkml:trace contextRef="#ctx0" brushRef="#br0" timeOffset="24179.508">23340 16349 288 0,'58'-16'161'0,"-57"16"-24"16,0 0-39-16,-2 0-12 15,1 0 2-15,0 0 12 16,0 0-5-16,0-1-18 16,0-1-13-16,-1 2-19 0,0 0-5 15,-1 0 1-15,1 0 2 16,1 0 3-16,0 0 1 16,0-1-1-16,-1 0-2 15,0 0-7-15,0 1-5 16,0 0-12-16,0 0-8 15,-1 0-9-15,2 0-4 16,0 0-7-16,0 0-2 16,0 0-6-16,-1 0-5 15,0 0-9-15,-1 6 1 0,-4 20 5 16,-4 34 6-16,5-30 11 16,3-2 1-16,-2-1-2 15,0 5-2-15,-1 1-1 16,3-1 0-16,-2 8-3 15,1-1-4-15,-2 3-12 16,-2 7-9-16,-2 4-2 16,-1 3-4-16,-1 4 9 15,0-2 9-15,-1-6 11 16,3-3 8-16,-2-5 9 16,0-5 1-16,2-6 0 15,1-6 1-15,3-6-2 16,2-1-1-16,2-8-59 15,-1 0-57-15,0-4 72 16</inkml:trace>
  <inkml:trace contextRef="#ctx0" brushRef="#br0" timeOffset="24932.038">22852 16463 478 0,'0'0'249'0,"0"0"-69"0,0 0-120 16,0 0-28-16,0 0-37 16,0 0-8-16,0 0-1 15,0 0 1-15,0 0 5 16,0 0 3-16,0-1 7 16,6 0 4-16,13-2 2 15,33-5 0-15,-27 3-4 16,0-2 0-16,4 0-2 15,-1-1-1-15,-1 1 0 16,1 2 0-16,2 2-1 16,-1 1 0-16,1 2 0 15,3 0 0-15,3 3 0 16,3-1 0-16,5 2 2 16,-1-1-1-16,-3-1 0 15,-2 2-1-15,-9-3-26 16,3 1-21-16,1 1-148 15,1-1 130-15</inkml:trace>
  <inkml:trace contextRef="#ctx0" brushRef="#br0" timeOffset="25562.175">22968 17160 214 0,'4'-1'131'16,"3"0"-4"-16,-1-1-80 0,6 0-31 0,-1 3-4 15,2-4 3-15,-1 3 7 16,1 0 5-16,3-4 4 16,5 4 0-16,3 0-4 15,6 1-7-15,9 2-11 16,3-3-2-16,9 4-3 16,1-4-1-16,8 0 12 15,-3 0-6-15,5-1-154 16,2 0 114-16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9376" units="cm"/>
          <inkml:channel name="Y" type="integer" max="16524" units="cm"/>
          <inkml:channel name="F" type="integer" max="4095" units="dev"/>
          <inkml:channel name="T" type="integer" max="2.14748E9" units="dev"/>
        </inkml:traceFormat>
        <inkml:channelProperties>
          <inkml:channelProperty channel="X" name="resolution" value="1000.20428" units="1/cm"/>
          <inkml:channelProperty channel="Y" name="resolution" value="1000.24213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22-05-02T20:56:24.765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5505 10106 887 0,'0'0'336'0,"-1"0"-232"15,2 0-185-15,-1 0-15 0,0 0 5 16,0 0 24-16,0 0 66 15,0 0 14-15,0 0 19 16,0 0 6-16,-1 0 1 16,1 0-4-16,0 0-16 15,0 0-8-15,0 0-5 16,0 0-2-16,0 0-2 16,0 0-1-16,0-1-1 15,0 0-2-15,14-3 1 16,7 0-1-16,34-8 1 15,-25 9 0-15,-1 0 0 16,3-1 0-16,-1 1 0 16,-4 3 1-16,-1 0 0 15,-3 0-1-15,-3 2 1 0,3-1 0 16,2-1 0-16,2 0 0 16,6 0 4-16,-2 0 2 15,10-3 3-15,0 0 1 16,5-2-1-16,2 1-1 15,-6-2-2-15,0 1-1 16,-3 2-1-16,3-1 1 16,-1 3-1-16,4 1 0 0,1-1-1 15,-1 1-1 1,-1 0 1-16,0 0 0 0,-6 4 0 16,-6-4-1-16,-1 2 2 15,-4 0 2-15,-3-1 6 16,0 2 2-16,-1-1 0 15,3 0-1-15,2 1-5 16,3 0-1-16,5 1-2 16,2-1 1-16,4 0-3 15,0 2-1-15,0-1 0 16,2 1-1-16,-6 2 0 16,-1-1 0-16,-6 2-1 15,-1-3 1-15,-1 0 0 16,3 0 0-16,4 0 0 15,-1 4-1-15,5-3 0 16,0 1 0-16,4-3 1 16,2 1 0-16,2-1 0 0,3 3-1 15,2-1 1-15,1 0 0 16,4-3 0-16,3-2-1 16,3-2 1-16,1 0-1 15,-3 3 1-15,-5 2-1 16,-8 1 1-16,0-3 0 15,-4 2 0-15,-1 0 1 16,-8-2-1-16,-1 4 0 16,-6-5 0-16,-3 3 0 15,0 2 1-15,-3-3-1 0,-5 0 0 16,0 2-1-16,1-5-48 16,3 2-117-16,21 3 112 15</inkml:trace>
  <inkml:trace contextRef="#ctx0" brushRef="#br0" timeOffset="26307.601">20540 10791 786 0,'29'87'306'0,"-29"-87"-215"16,1 3-59-1,-7-1-40-15,5-2-3 0,0 0 1 16,0 0 4-16,-4 5 6 16,-2 4 0-16,-3-1 2 15,-28 28 1-15,27-32 0 16,3 2-1-16,-2 0-1 15,1 2-1-15,-4 3 0 16,-3 4-1-16,-3 4-1 16,0-1 0-16,-4 0-1 15,1 4-1-15,-2 6 1 16,-2 7 0-16,2 6 0 16,-5-3 1-16,3 3 0 0,-2-2 0 15,1 6-2-15,4 5 1 16,0 0 0-16,-2 3 0 15,-4 2 3-15,-1-2 0 16,-4 0 0-16,1-4 1 16,-2-7 0-16,-2-1 0 15,-1 6-1-15,0 4 0 16,-3 8 0-16,3 3-1 0,1 4-1 16,-3 0 1-1,2-2 0-15,-1 2 0 16,-4-6 1-16,3-1 0 0,1 5 1 15,-2 0 0-15,4-4-1 16,2 3 1-16,1-4 1 16,0-7 0-16,1 1 3 15,4-4 2-15,4 3 2 16,3 1 3-16,4-2 1 16,-1-3 2-16,1-6-2 15,-4-6-2-15,2-1-3 16,0 1-3-16,-1-4-2 15,5 1 1-15,-3-5 11 16,1-2 7-16,2-3 5 16,2-5 0-16,3-3-11 15,5-2-8-15,-1-4-4 16,0 2-1-16,2-3-1 0,-1 0 0 16,3-3-1-16,-1 1 0 15,1 0 0-15,1-1 1 16,0 0 2-16,1 0 0 15,-1-4 1-15,1-1 0 16,0 0 1-16,0 0 3 16,-1 0 5-16,1 0 3 15,1 0 4-15,0 0 0 16,0 0-3-16,0 0-2 16,0 0-4-16,0 0-2 0,-1 0 1 15,1 0-1 1,-1 0 1-16,0 0 3 0,0 0-2 15,-1 0-1-15,1 0-5 16,0-1-5-16,-16-5-2 16,-34-18-2-16,25 9 0 15,-5 1-1-15,-2-2 1 16,0 0-1-16,-8 3 0 16,-2-1 1-16,-13-1 0 15,-4 2 0-15,-7-2 0 16,4 1 1-16,-4 5-3 15,0-3-6-15,-6 4-12 16,-10 2-1-16,-4 5 2 16,3 6 6-16,9 7 12 15,1 0-10-15,-9 11-35 16,-10 2-12-16,-13 12-15 0,2 10 5 16,3 4 13-16,4 3-6 15,-1 3-14-15,-1 5-2 16,7 1 15-16,7 4 17 15,3 9 27-15,2-1 11 16,-2 6 9-16,1 6 1 16,11-3 7-16,5 1 4 15,11 8 6-15,4 4 10 16,8 8-4-16,1-3-1 0,5-2 0 16,1-7-10-16,10 1 5 15,4 5 0-15,7-1-1 16,6 10-1-16,6-1-3 15,2 1-3-15,8-2-8 16,4-5-1-16,10-4-3 16,6 1-1-16,5-6 1 15,4-5-1-15,5-7 3 16,-4-7 0-16,9-8 1 16,-1 4 5-16,10-5-2 15,2 0 1-15,14 0-1 16,5-6-3-16,1-6 0 15,2-3 0-15,-6-5 0 16,0-6 0-16,3 0 2 16,3-4-2-16,-2-2 1 15,-3 3-1-15,-4-4 0 16,1-1 0-16,1-6 0 0,4-1 1 16,4-5 2-16,-7-3 1 15,3 0 3-15,2-1 1 16,-5-7-4-16,11 3 0 15,-2-3-4-15,-7-7 0 16,-1 2 0-16,0-4-1 16,0-5 0-16,5 3 0 15,2-9-7-15,-7-2-4 0,-3-4-4 16,-4-1-1-16,-3-5 7 16,5-2 3-16,-1-5 8 15,0-2 7-15,-13-1 8 16,0-1 4-16,-8 4 2 15,-3-1-3-15,8 0-4 16,-3-3-1-16,1 0-5 16,-2 2-2-16,-4-2-1 15,0 0-3-15,-6-7-1 16,-4-7-1-16,-8-1-3 16,-1-1-2-16,-3 3-2 15,1 0 3-15,-3 7 4 16,-8-2 6-16,-1 7 10 15,-6 1 3-15,-5-9 4 16,3-1-2-16,-6-7-5 16,1-2-2-16,1 2-1 15,-2-1 1-15,0 3 0 0,-2 0-1 16,0 5-5-16,0-1-4 16,-2-12-3-16,1 1 0 15,-3-4 0-15,1 7 0 16,2 4 5-16,-1 0 5 15,-1 10 14-15,0 2 8 16,-1 4 11-16,0 5 1 16,4-3-2-16,-8-4-5 15,1 1-12-15,-1-1-6 0,-3-9-11 16,4-1-4 0,-8-4-4-16,2-2-1 0,-5 6-1 15,2 4 0-15,1-3 0 16,-3-3 1-16,1 2 0 15,-2-7-1-15,2 2-5 16,-1 0-3-16,-1 4 0 16,0 2-1-16,-7 2-5 15,0-4-10-15,-2-9-3 16,1 5 2-16,8 7 9 16,2 7 13-16,8 6 2 15,-3-5-2-15,1-3-8 16,0 3 0-16,-4 3 1 15,4 9 1-15,1 8 9 16,-1-3 0-16,1-1 1 16,1-3 0-16,-2 0 0 0,2 4 0 15,0 2 0-15,-2 1 0 16,-1 0 0-16,0 1 2 16,-3 4 2-16,0 1 3 15,-2 1 5-15,-1 1-1 16,-1-2 2-16,-3 0-2 15,-1-3-4-15,-1-1-1 16,2-1-4-16,0 0 0 16,4-1-2-16,4 1 1 0,-2 2 2 15,1 1 0-15,-3 0 1 16,-1-1-1-16,1 1-3 16,-1 1-1-16,3 0-2 15,1 2-2-15,-3-3-2 16,1-1-1-16,1 0-4 15,-3 0-3-15,4-4-23 16,-3 3-33-16,-9-7 45 16</inkml:trace>
  <inkml:trace contextRef="#ctx0" brushRef="#br0" timeOffset="27543.318">18351 12423 437 0,'0'1'190'0,"0"-1"-68"0,-2 0-114 15,1 0-1-15,1 0 29 16,-1-1 23-16,1 1 37 16,0 0 9-16,-1 0-2 15,0 0-10-15,-2 0-21 16,2-1-11-16,0 0-21 15,0 0-8-15,0 0-11 16,0 0-5-16,-3-1-7 16,-6-2-2-16,-3-3-5 15,-31-16-1-15,29 14-1 16,-4-3 0-16,-8 1-1 16,-2-4-1-16,-5 3-2 15,-6 5-1-15,-2 0-5 16,-3 6-3-16,0 1-9 15,-1 1-7-15,4 8-7 0,4-2-3 16,4 4-3-16,2-1 3 16,7 3 2-16,8 1-1 15,8 1-4-15,5 1-15 16,6-5-19-16,-5 2 3 16,7 1 14-16,4 5 16 15,0 7 22-15,13 3-2 16,5 2-6-16,2-1-3 15,8-2 8-15,-3-2 8 0,-1-2 9 16,-1 0 5-16,-2 5-8 16,-3 1-7-16,-6 5 2 15,0 0 3-15,-3-2 5 16,-2-2-1-16,-6-2-3 16,-2-2-2-16,-6 1 4 15,-1-3 5-15,-5 0 6 16,-3-2 3-16,-6-4 13 15,-1-2 12-15,-5-3 28 16,-2-3 15-16,-5-2 15 16,-5-2 0-16,-3-4-6 15,0 0-7-15,-2-3-15 16,4-2-10-16,-2-1-21 16,-4-3-10-16,4-1-17 15,-6 0-6-15,-4-2-12 16,4 2-3-16,-3 1-12 15,6-2-15-15,8 4-101 0,0-4 100 16</inkml:trace>
  <inkml:trace contextRef="#ctx0" brushRef="#br0" timeOffset="28144.147">18704 12069 681 0,'0'2'259'0,"0"-2"-194"16,0-3-36-16,0 2-23 15,0 0 0-15,0 0 39 16,0 1 26-16,0 0 32 15,0 0 14-15,0 0-30 0,0 0-23 16,0 0-30-16,0 0-14 16,0 0-9-16,0 0-2 15,0 0-5-15,0 0-3 16,-1 0-3-16,0 2-1 16,-3 10-1-16,-3 4 0 15,-13 32 0-15,17-26-1 16,-4 1 2-16,1 2 0 0,1 5 0 15,-3 0 0-15,0 4 0 16,-1-1 0-16,-3 2 0 16,1-4 0-16,-4 5-4 15,0-1-4-15,-6 4-7 16,0 1 0 0,-1-6 3-16,-2-4 2 0,1-4 5 15,2-2 1-15,4-6-39 16,0 4-51-16,1 6 62 15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9376" units="cm"/>
          <inkml:channel name="Y" type="integer" max="16524" units="cm"/>
          <inkml:channel name="F" type="integer" max="4095" units="dev"/>
          <inkml:channel name="T" type="integer" max="2.14748E9" units="dev"/>
        </inkml:traceFormat>
        <inkml:channelProperties>
          <inkml:channelProperty channel="X" name="resolution" value="1000.20428" units="1/cm"/>
          <inkml:channelProperty channel="Y" name="resolution" value="1000.24213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22-05-02T20:57:24.826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19707 7306 76 0,'-10'30'54'16,"10"-30"3"-16,0-1-4 0,0-1 4 16,-1 1 10-16,0 0 1 15,0 1-6-15,-1 0-7 16,2 0-14-16,0 0-7 16,0 0-16-16,0 0-6 0,0 0-8 15,0 0-1 1,0 0 5-16,0 0 4 0,0-1 9 15,0 0 7 1,0 0 9-16,0-1-3 0,0 2-7 16,0 0-9-16,0 0-13 15,0-1-4-15,0 0-1 16,-1 1-1-16,0 0 1 16,1 0 4-16,0 0 5 15,0 0 3-15,0 0 4 16,0 0 0-16,0 0-2 15,1 0-2-15,11 2-4 16,-1 7 0-16,31 23 0 16,-28-29 1-16,2 1 1 15,2-4 1-15,3 1 0 16,2 0-2-16,5-2-1 0,1 1-2 16,4 0-3-1,-1 0 0-15,1 0-1 0,-1 2-1 16,-1-2-1-1,-1 0 1-15,0 0 0 0,3 0-1 16,5 1 1-16,3 1 0 16,5-2 2-16,-1-3 0 15,1 3 3-15,1-1 0 16,-2 1 0-16,-1-3 1 16,-7-3 1-16,0-1 2 0,-6 1 0 15,0 2 0-15,2 0-2 16,0 3-4-1,5-3-2-15,-2-2-1 0,3 1-1 16,-2 1 0-16,0 0 0 16,-1 4 0-16,0 1 0 15,-2-1 0-15,-1 1 1 16,-1-1-1-16,1-1 1 16,1 0 1-16,0 0-1 15,1 0 0-15,-1 2 1 16,-2-1 0-16,-1 1 3 15,-1-1 0-15,-1 1 2 16,-1 1 0-16,2-1-2 16,-3 2 0-16,4-4-2 15,2 2-1-15,-7-1 0 0,3 1 0 16,-2 0 1-16,-7-3-1 16,8 2 1-16,-2 2-1 15,0-3-1-15,5 3 1 16,6-2-1-16,4 0 0 15,10 1 0-15,0-1 0 16,-5 0-1 0,-6-1 0-16,-3-1 0 0,-1 1 0 15,-3 2 1-15,4-1 0 0,-2 2-1 16,-1-2 0 0,2 0 0-16,1 0-1 0,0 4 0 15,1 0 0 1,-1 1 0-16,-1 4 0 0,-1-1 1 15,0 0-1-15,-4 0 0 16,0-2 1-16,1-1-1 16,1 0 1-16,0-1 1 15,-1 2-1-15,-2-4 0 16,3 0 1-16,-4-1-1 16,-1 2 0-16,-6-2 1 15,-1 1 0-15,-7 2 0 16,-4-3-1-16,-1 1 0 15,-4-2-1-15,-4 1-11 16,3-1-13-16,-4-1-98 16,0 1-171-16,-1 0 192 15</inkml:trace>
  <inkml:trace contextRef="#ctx0" brushRef="#br0" timeOffset="37001.536">17233 4322 1115 0,'-4'-2'340'16,"3"-1"-471"-16,-1 5-47 15,2-2-6-15,0 0 30 16,0 0 116-16,0 0 40 15,0 0 25-15,0 0 5 0,4 1-5 16,20 8-8-16,44 22-8 16,-19-12-2-16,15 5-2 15,9 3 0-15,7 12-2 16,0 8 0-16,-2 8-2 16,-4 7 1-16,0 8 0 15,-1-1-2-15,-6-4 0 16,-3 2-1-16,-16-4-1 15,0-2-6-15,-16-1-26 16,-4-2-22-16,-5-6-139 16,-7-1 128-16</inkml:trace>
  <inkml:trace contextRef="#ctx0" brushRef="#br0" timeOffset="37438.767">18289 4086 1169 0,'-33'-38'370'0,"33"43"-530"31,0-1-75-31,0-1-6 0,-1-3 26 16,-3 30 153-16,-9 51 62 0,-5-35 26 16,-3997 1 11-16,7988 5 24 15,-4003-1 7-15,-3 4 6 16,2 3-5-16,-9 2-12 15,3 3-10-15,0 5-19 16,-3 3-10-16,-1-4-12 16,3 5-2-16,-3 8-3 15,3-1 0-15,0 9-1 16,1 0-4-16,6-16-22 16,-2-3-27-16,8-8-74 15,-1-5-72-15,6-11 123 0</inkml:trace>
  <inkml:trace contextRef="#ctx0" brushRef="#br0" timeOffset="37874.728">16914 4729 807 0,'-8'5'341'16,"6"-8"-130"-16,2 3-413 15,2 0-21-15,-2 0 27 16,0 0 58-16,0 0 134 15,15 0 31-15,15 0 32 16,41-3 12-16,-20-6 4 16,6-3-5-16,4-4-9 15,2 2-4-15,5-1-11 16,0-1-5-16,12-2-15 16,7-1-5-16,8 0-8 15,8-1-2-15,9 5-5 0,4 0-1 16,0 3-4-16,-6 2 1 15,-9 3-10-15,-3 3-17 16,-7 2-74-16,-4 2-76 16,-7 3 107-16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9376" units="cm"/>
          <inkml:channel name="Y" type="integer" max="16524" units="cm"/>
          <inkml:channel name="F" type="integer" max="4095" units="dev"/>
          <inkml:channel name="T" type="integer" max="2.14748E9" units="dev"/>
        </inkml:traceFormat>
        <inkml:channelProperties>
          <inkml:channelProperty channel="X" name="resolution" value="1000.20428" units="1/cm"/>
          <inkml:channelProperty channel="Y" name="resolution" value="1000.24213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22-05-02T20:58:31.541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4731 8264 386 0,'31'29'185'0,"-34"-29"-29"0,3-4-188 16,-1-4-19-16,5 6 0 16,-5-7 7-16,-3 4 56 15,2 4 27-15,-5-8 31 16,2 4 11-16,1 0 2 15,-2-2-5-15,0 5-13 16,0-1-7-16,-2 0-13 16,0 2-4-16,4 0-10 15,-1 0-3-15,3 1-9 16,1-1-5-16,-1 1-13 16,1 0-6-16,0 0-10 15,0 0-2-15,0 4 3 16,-3 16 4-16,-4 35 6 15,7-27 1-15,0 13 2 16,1 10-1-16,-4 13-3 0,1 4-7 16,-4 5-20-16,1 1-10 15,3 0-16-15,-1 1-4 16,2-11-2-16,-3 8 0 16,0 2-3-16,-3-6-3 15,-4 7 2-15,-3-11-7 16,0-8 50-16</inkml:trace>
  <inkml:trace contextRef="#ctx0" brushRef="#br0" timeOffset="1184.388">4988 8995 722 0,'-3'0'260'16,"3"0"-239"-16,0 0-49 15,0 0-23-15,0 0 0 16,0 0 26-16,0 0 24 15,0 0 20-15,0 0 7 0,0 0 17 16,0 0 3-16,0 0 13 16,0 0-4-16,0 0-8 15,0 0-1-15,0-1-18 16,0-1-3-16,0 1-10 16,4-6-8-16,10-24-6 15,14-37-1-15,-11 24 0 16,-1 1 1-16,2-5 0 15,-1 1 0-15,-2-5 0 16,0 1 0-16,-2 6 0 16,0 5 0-16,-4 6 0 15,-2 1 0-15,1 3 0 16,-1 4 0-16,0 6 0 16,1 4 0-16,-2 8-2 15,-5 2-1-15,1 5-9 16,2 0-11-16,-4 0-35 15,0 1-6-15,0 0-3 0,0 0 11 16,7 4 32-16,8 9 10 16,31 41 6-16,-34-23 2 15,7 2 2-15,-3-5 0 16,1-1 3-16,0-1 0 16,0-1-1-16,-4-2-2 15,-1 0-3-15,3-6-2 16,-6-1-5-16,2-3-1 15,-2-6 0-15,-2 0 4 0,-3-7 6 16,0 2 4-16,-2-2 5 16,-2 0-1-16,0-1 1 31,0 0-2-31,0 0-2 0,0-1 1 0,7-3-1 16,9-10 1-16,33-41 1 15,-29 29 0-15,0 1 8 16,-3 6 7-16,-4 1 15 15,-2-1 5-15,1-4-3 16,1-2-8-16,-3-3-16 16,2 0-5-16,0 5-3 15,-3 3 1-15,1 7 6 16,-6 4 5-16,-1 4 8 16,-1 2 1-16,-2 1-6 15,0 3-4-15,0 0-9 16,0 0-4-16,0 0-7 0,0-1-8 15,0 1-9-15,0 0 1 16,0 0 0-16,0 0 6 16,0 0 7-1,0 12 2-15,3 18 2 0,3 34 2 16,0-15-1-16,-6 5 1 16,0 16 0-16,1 3-2 15,-4 3 0-15,3 1 0 16,-2-9 1-16,0-7 2 0,0-5 2 15,-3-3 0-15,4-8-1 16,0 1-4-16,1-11-37 16,2-6-32-16,2-9-179 15,-3-5 163-15</inkml:trace>
  <inkml:trace contextRef="#ctx0" brushRef="#br0" timeOffset="2002.942">6113 8513 1050 0,'0'1'303'0,"1"8"-403"0,0 12-6 16,0 26 26-16,2 9 29 15,2 12 48-15,0-4 2 16,2-2-3-16,-1-2 2 16,-3-9 1-16,-2 1 1 15,2-12 2-15,-1-3-2 16,0-6 1-16,-1-9 1 0,0-7-1 15,-2-4 2-15,1-7-6 16,-2 0-10-16,1-2-23 16,0-3-11-16,1 1 0 15,0 0 10-15,0-1 25 16,0-1 10-16,0 1 12 16,0 0 3-16,0-3-1 15,0-26 3-15,-3-41 6 16,2 26 11-16,1 0 31 15,1 2 9-15,5 2 5 16,-1 0-10-16,4-3-30 16,4-2-12-16,-3-12-19 15,2-1-5-15,3 2-5 16,-2 0-1-16,4 3-7 0,1 4-5 16,0 4 0-1,2 5-1-15,4 10-3 0,-1-3 2 16,-1 8-5-16,1-3-5 15,-1 1 4-15,0 7 2 16,-3 2-6-16,-3 6-1 16,-1 7-26-16,0 3-2 15,1 8 8-15,1 4 4 16,2 12 25-16,0 7 6 16,-4 7 5-16,-2 1 5 15,-5-1 5-15,-5-6 2 0,-2-1 7 16,-3 1 5-16,-6 2 15 15,-2 5 1-15,-9 1-6 16,-1-2-6-16,-9 1-15 16,-2-1-1-16,-2-2 0 15,2-3 3-15,4-4 13 16,0-8 11-16,3-3 14 16,0-6 3-16,2-6-11 15,-3 3-14-15,5-3-36 16,-1-2-51-16,-15-12 43 15</inkml:trace>
  <inkml:trace contextRef="#ctx0" brushRef="#br0" timeOffset="2635.455">6926 8136 1218 0,'0'0'366'15,"1"2"-443"-15,-1 7-101 16,0 7 1-16,1 11 52 15,-2 3 61-15,-2 1 65 16,0-1 2-16,-5 3 1 16,1 3 0-16,0 9-1 15,-1 2 0-15,0-2 0 16,1 2-1 0,0-4-1-16,1 0 1 0,2 0 0 15,1-3 0-15,5-4-2 16,2-3 1-16,5 5-1 15,2-3 1-15,4 3-1 16,2 0 0-16,3-9-9 16,3-3-2-16,2-8-4 15,-1-5 2-15,2 1 8 16,-1 0 4-16,-3-7 7 16,0 0 5-16,1-8 15 0,-3-5 10 15,4 0 2-15,-6-4-2 16,-3-2-11-16,0 2-9 15,0-6 0-15,4-2 0 16,-1-12-4-16,3-6-4 16,-2-12-21-16,2-6-22 15,-1-20-44-15,-5-4-9 16,-4-7-9-16,-2-1 18 16,-3 23 52-16,-1 13 18 0,-2 18 23 15,0 3 1-15,-1 9-22 16,3-7-101-16,0-15 77 15</inkml:trace>
  <inkml:trace contextRef="#ctx0" brushRef="#br0" timeOffset="3553.109">7687 8249 942 0,'5'4'282'0,"2"4"-382"0,-7-1-9 15,4 13 12-15,0 8 16 16,-6 12 57-16,1 11 4 15,-5 6 5-15,-5 4 3 16,0 7 7-16,-3-3 1 16,-3-7 1-16,2-6 1 15,3-18 1-15,7-6 1 0,-2-9 1 16,2-2 1 0,-1-6 1-16,1-3 1 0,4-1 1 15,-1-3 1-15,1-4-2 16,1 0-1-16,0 0 1 15,0-2 9-15,0 2 6 16,0-1 8-16,0 0 2 16,0 0-5-16,11-27 0 15,34-34-3-15,-27 22 6 16,-1-6 7-16,3-6 2 16,-4-3 2-16,2 0-12 15,-1-1-9-15,0-1-10 16,3 2-3-16,-3 8-2 15,0 2 0-15,-2 8 1 16,1-4-1-16,-2 3-1 16,0 4-1-16,0 7 0 15,2 6 0-15,0 6-1 0,-1 2 0 16,0 1-1-16,-1 2-1 16,2 2 0-16,4 3-3 15,0 5-11-15,-1 3-6 16,1 6-5-16,-6 2 0 15,-2 4 10-15,1 4 4 16,-8 9 8-16,5 8 2 16,-10 7 1-16,0 5 3 15,-12-1 0-15,-8 0-2 0,-5 2 1 16,-5-4-3-16,-3-5 2 16,-3-3 2-16,-1-9 2 15,2-4 2-15,7-7 13 16,6-3 6-16,8-4 4 15,3-2 0-15,7-5-3 16,-1 2 3-16,4-5 16 16,1-1 4-16,0 1-4 15,0 0-9-15,0 0-21 16,0 0-6-16,5 13-2 16,22 17-1-16,45 38 0 15,-26-23 0-15,5 5-4 16,-3 2 0-16,-10 8-2 15,-8 0-1-15,-15 1-2 16,-1-4-2-16,-8-8-30 16,-1-11-25-16,2-16-79 0,-2-8-106 15,-2-10 159-15</inkml:trace>
  <inkml:trace contextRef="#ctx0" brushRef="#br0" timeOffset="3986.492">8677 8151 1226 0,'2'2'348'0,"-2"7"-417"0,-2 20-36 15,-3 8 1-15,-6 16 70 16,-5 2 29-16,1 9 5 16,3-1 2-16,-5 4-1 15,3 1 0-15,5-9 0 16,-2-4 1-16,11-11 2 16,1-8 2-16,8-12 2 15,1 3 3-15,4-4 9 16,5 0 3-16,9 3 3 15,3-3-3-15,18-1-11 16,5-3-5-16,16-4-21 0,10 2-25 16,0-4-75-16,2 0-40 15,-6-7-32-15,-3-6 17 16,-13-8 74-16,-11-1 41 16,-20-3 54-16,-8 4 2 15,-11 2-53-15,-2 1 40 16</inkml:trace>
  <inkml:trace contextRef="#ctx0" brushRef="#br0" timeOffset="4404.043">8189 8404 1021 0,'2'3'328'0,"5"-7"-340"16,1 1-11-16,16-1 14 15,2-4 7-15,9 1 16 0,-1-3 8 16,5-2 5-16,6 0 0 16,6-1-12-1,4 2-7-15,5-6-5 0,0 4-1 16,3-5 0-16,-2 0 0 16,-3-2 1-1,-2-4 0-15,-9 1-1 0,-1 1-1 16,-7 5-3-16,-2 4-19 15,-6 5-69-15,2 1-54 16,-1 2 82-16</inkml:trace>
  <inkml:trace contextRef="#ctx0" brushRef="#br0" timeOffset="4692.347">8506 8878 1217 0,'13'14'466'0,"-11"-13"-335"16,5 4-199-16,20 3-54 0,13 7-11 16,33 6-78-16,15 1-60 31,29-4 165-31</inkml:trace>
  <inkml:trace contextRef="#ctx0" brushRef="#br0" timeOffset="11962.468">15418 8524 882 0,'0'1'276'16,"0"-1"-288"-16,1 0-36 15,-1 0 10-15,-1 0 43 16,1 0 25-16,-2 0 23 16,1 0 3-16,1 0-1 15,0 0-3-15,0 0-17 16,0 0-12-16,0 0-18 15,0 0-6-15,0 0-8 16,0 0 0-16,0 0 0 16,6 26 2-16,10 50 1 15,-7-20 2-15,-3 7 0 0,-1 0 1 16,1-1 0 0,-2-5 1-16,2 2-1 0,-1-3-2 15,-4-9 2 1,1 2 0-16,-2-13 3 0,-2-4 0 15,-1-10-13-15,0-5-5 16,0-5-3-16,0-3 1 16,0-3 16-16,-1-1 4 15,2-5 8-15,0 0 0 16,2 0 9-16,0 0 3 0,0 0 3 16,0-1 0-16,-1 0-4 15,1 0-2-15,-2-18-7 16,1-42-1-16,1 16-6 15,-2-5 4-15,2 0 7 16,0 3 5-16,0-1 4 16,3 0-5-16,0 0-6 15,2-1-5-15,2 3-2 16,1 0-1-16,5-4-1 16,-1 4 0-16,4 5 0 15,2 0-1-15,5 6 0 16,4 0 0-16,-2 4-2 15,1 3 0-15,-5 8 0 16,4 2-1-16,3 2 0 16,4 0-1-16,1 3-1 15,-1 1 0-15,-1 1-8 16,-4 6-4-16,-9-1-3 0,2 5-3 16,-5 2-1-16,0 6 2 15,2 3-2 1,-2-1 3-16,-3 6 6 0,-1 1 4 15,0 6 5-15,-3 6 3 16,-2 0 1-16,-3 2 0 16,-4-4-5-16,0-2-5 15,-9 2-1-15,0 3-2 0,-6 3 4 16,-4 0 2-16,0-2 1 16,1-6 3-16,0-9 3 15,2-1 7-15,2-5 11 16,-1-2 7-16,0-1 7 15,0-1-3-15,2-2-10 16,-1 2-7-16,-1-3-8 16,0-1-5-16,-3 1-15 15,2-2-12-15,6 2-36 16,-2-2-41-16,5-3-122 16,-1 2 144-16</inkml:trace>
  <inkml:trace contextRef="#ctx0" brushRef="#br0" timeOffset="12646.685">16538 8327 565 0,'1'8'173'0,"-2"1"-187"16,-5 9-17-16,-3 6 12 16,0 2 17-16,-3 3 10 15,3-1 4-15,0-2 11 16,0 1 2-16,3 4 12 16,0 3-1-16,2 2-6 15,0 4-4-15,2-6-15 16,2 0-6-16,0-4-6 15,6-3-2-15,2 1 1 16,1 2 1-16,6 0-1 16,1-1 0-16,0-3-2 0,4-3-5 15,-2-5-12-15,4-6-5 16,4-2-4-16,0-6 3 16,3 1 13-16,-1-3 8 15,-1-2 6-15,0-2 7 16,-1-5 7-16,2 1 1 15,2-4-1-15,0-3-5 16,3-5-8-16,3-3-1 16,-4-3-1-16,1-2-3 15,-6 1 2-15,-5 2 2 0,-7 0 5 16,-1 0 5-16,-5-3 5 16,-1-2 1-16,-4-9-5 15,-4-7-10-15,-5-7-39 16,-2-3-8-16,-4 1 6 15,0 11 7-15,0 9 7 16,-1 6 23-16</inkml:trace>
  <inkml:trace contextRef="#ctx0" brushRef="#br0" timeOffset="13647.055">17443 8555 972 0,'3'9'332'16,"0"-8"-344"-16,-1 2-93 15,3 7-24-15,-2 7 7 0,2 14 51 16,-2 6 37-16,-3 5 19 16,-2 4 3-16,-5 4 5 15,-2 3 1-15,-3 1 2 16,1 0 1-16,1-5 2 16,0-8 1-16,6-10 3 15,1-6 1-15,1-13 3 16,2-1 0-16,0-7-1 15,0 0-1-15,0-3-29 16,0-1-10-16,0 0 13 16,0-1 6-16,0 0 42 15,0-1 19-15,0 1 7 16,5-16 5-16,13-45 7 16,-10 23 4-16,1-11 10 15,0-1 3-15,-4-2-1 16,2 3-8-16,0 5-19 15,2-4-10-15,1-2-22 0,1 0-6 16,3 4-4-16,-3 7 6 16,1 14 12-16,-2 1 2 15,-2 6-5-15,2 4-8 16,-2 1-14-16,0 5-5 16,1 3-3-16,-1-1-2 15,0 5-4-15,-1-1-1 16,0 0-19-16,2 1-11 15,2 0-19-15,2 2-4 0,4 3 7 16,-5 1 10 0,3 3 18-16,-1 4 6 0,-1 3 0 15,5-1-7-15,-5 7-15 16,-2 1-5-16,-5 4 0 16,-1 5 5-16,-6 8-6 15,-2 5 6-15,-6-1 11 16,-4 2 6-16,-5-6 27 15,-3-4 2-15,-4-7 6 16,-4-1 7-16,1-10 9 16,4-1 4-16,1-8 5 15,6 0-1-15,4-3-2 16,2-3-1-16,4 3 3 16,1-4-1-16,4 0-3 15,0 0-5-15,2 0-11 16,0 0-4-16,0 0-8 0,0 0-2 15,0 0-2-15,13 1 1 16,17 4 2-16,38 10 0 16,-26-1 1-16,-1 2 0 15,-2 2 0-15,-2 1 0 16,-1 2-1-16,-4 4-1 16,-3 7-1-16,-2 4-3 15,-3 2-3-15,-1 0-1 16,-5-2-19-16,-3-1-28 0,-7 3-120 31,-5 0 115-31</inkml:trace>
  <inkml:trace contextRef="#ctx0" brushRef="#br0" timeOffset="14147.769">18278 8551 678 0,'0'13'228'0,"2"1"-94"16,4 25-251-16,1 7 13 15,0 6 69-15,-6-5 24 16,-2-11 14-16,-1-2 5 16,0 0 12-16,6 1 6 15,-2-4 6-15,0-3 2 16,2-6 5-16,-1 1 3 0,7 6 0 15,3 3 2-15,10 6-6 16,5 1-7-16,11-2-9 16,7-1-5-16,12-1-10 15,8-4-2-15,3-4-4 16,6-4 0-16,4-5-1 16,2-3-5-16,4-7-26 15,-4-1-22-15,-6-7-42 16,-3-5-16-16,-10-5-49 15,-2-9-64-15,-8-8 151 16</inkml:trace>
  <inkml:trace contextRef="#ctx0" brushRef="#br0" timeOffset="14632.615">18231 8542 605 0,'-8'3'274'0,"8"-4"-117"16,-3 1-200-16,2 1-11 15,1-2 20-15,0 1 86 16,0 0 28-16,0 0 27 16,0 0-3-16,0 0-13 15,0 0-13-15,0-1-28 16,13 0-14-16,17-3-22 15,38-4-5-15,-8-2-6 16,7-1-2-16,9-4-1 16,2-3 0-16,-3 2 0 15,-1-4-1-15,-4 4 0 16,-3 3 0-16,-2 3-6 16,-4 2-9-16,-12 4-27 15,-5 0-15-15,-11 2-36 0,-6 0-18 16,-5 2-85-16,-1 3-106 15,-10 2 196-15</inkml:trace>
  <inkml:trace contextRef="#ctx0" brushRef="#br0" timeOffset="14984.319">18400 8856 1206 0,'4'1'376'0,"4"1"-472"16,4-4-13-16,11 5 5 16,3 0 16-16,6 3 68 15,-1 1 10-15,1 1 7 16,0 0 4-16,-4-1 0 16,9 2-2-16,2-1-7 15,11 0-37-15,12-3-152 0,3-2 135 16</inkml:trace>
  <inkml:trace contextRef="#ctx0" brushRef="#br0" timeOffset="18025.603">5488 15772 739 0,'0'-11'426'0,"0"11"-16"16,-1 0-265-16,1-1-118 16,0 1-7-16,-1 0-10 15,1 0 4-15,-1 0 9 16,1-1 1-16,0 1-2 16,0 0-8-16,0 0-14 15,0 0-6-15,-2 0-10 16,2 0-1-16,-1 0 0 15,0 0 0-15,0 0 2 0,0 1 0 16,-6 23 2-16,-8 38 1 16,8-9 3-1,5 7 0-15,2 9-2 0,1 3-11 16,6 0-31-16,-2 1-14 16,4 15-27-16,-3-3 3 15,0-4 11-15,0-3 1 16,-3-14 1-16,0-6-10 15,0-7-89-15,1-5 117 0</inkml:trace>
  <inkml:trace contextRef="#ctx0" brushRef="#br0" timeOffset="18453.771">5139 15625 1337 0,'0'0'460'16,"0"0"-440"-16,0 0-61 15,0 0-7-15,0 0 0 16,1 0 28-16,0 0 9 16,6 1 7-16,3 2 3 15,9 3 5-15,28 10 1 16,-24-13 3-16,5 1 0 0,4-1-3 15,12 2 0-15,7 1-4 16,4-4 0-16,9 0-2 16,3-2-10-16,6 1-55 15,2 1-43-15,2-3-179 16,6-4 181-16</inkml:trace>
  <inkml:trace contextRef="#ctx0" brushRef="#br0" timeOffset="19204.819">6461 15606 1128 0,'-1'6'409'16,"-4"-2"-311"-16,-4 9-159 16,-4 7-17-16,-10 18 14 0,1 11 17 15,2 0 57-15,0-5 8 16,8-5 1-16,2-3 0 16,1 5-13-16,1 3-5 15,3 2-2-15,1-4-3 16,5 2-5-16,1 1-2 15,5-3-9-15,0 1-1 0,3-12 1 16,2-2-3-16,4-6 3 16,0 0 0-16,4 0 3 15,2-2 8-15,3-6 5 16,5-3 4-16,5-4 1 16,1-2 0-16,4-3 0 15,-1-6 1-15,-5-4-1 16,1-2 0-16,-6-2 3 15,-3-7 0-15,0-5 3 16,-2 0 0-16,1 0-3 16,1 3-1-16,4-4-3 15,-3-2-1-15,2-12-8 16,0-4-1-16,-3 1-4 16,-1-2 1-16,-5 5 5 15,-2 0 3-15,-6 7 3 16,-4 1 2-16,-2 7 7 0,-1-3 3 15,-2 7 3-15,0-2 3 16,-2 4 10 0,0 2-1-16,-2-4 0 0,-2 2 2 15,-2 1-5-15,-6-4 7 16,-4 3 17-16,-1-1 5 16,-7 1 7-16,-2 6-3 0,-10-1-16 15,-4 2-8-15,-7-2-20 16,1 3-10-16,-4 1-25 15,6 5-10-15,2 4 1 16,3 0 7-16,4 4 21 16,-1 0 5-16,5 2-45 15,-4 7-39-15,2 1-119 16,4 4-69-16,-2 12 168 16</inkml:trace>
  <inkml:trace contextRef="#ctx0" brushRef="#br0" timeOffset="20322.73">7252 15853 1276 0,'1'0'406'16,"-2"7"-519"-16,2 10-94 0,4 33-49 15,3 13-6-15,0 20 108 16,0-1 51-16,-5-17 72 15,-3-11 30-15,0-3 7 16,-1-1 0-16,0-4 38 16,0-3 31-16,-1-18 36 15,0-8 6-15,1-12-38 16,-1 0-31-16,0-5-42 16,2 0-13-16,0 0-38 15,0-1-12-15,0 0-2 16,-2 0 7-16,1-1 43 15,0 1 12-15,0-25 19 16,1-41 7-16,1 23 11 16,3-1 5-16,-1-2 10 15,-3 3 5-15,-1-2 14 16,1 1 6-16,0 5 5 16,0-2-3-16,5 1-21 0,-4-3-11 15,3-1-21-15,1 4-8 16,3 1-12-16,4 3-3 15,0 1-4-15,2 1-1 16,-1 4 0-16,2 3-1 16,0 5-2-16,1 1 0 15,-1 6 0-15,2-1 0 16,0 0 0-16,1 0 1 16,1 0-1-16,-1-2 0 0,2 4-3 15,1 0-4-15,2 0-16 16,1 3-8-16,-2 0-14 15,1 4-11-15,-4 2-27 16,2 4 6-16,-3 7 16 16,2-1 10-16,4 9 36 15,0 4-1-15,3 2-1 16,-4 5 2-16,-4-2 5 16,0-1 3-16,-4-1 3 15,-3-2 3-15,1-1 2 16,-3 1 2-16,-3 1 3 15,-2-4 6-15,-2 1 9 16,-2-1 3-16,-3-1 5 16,-1 2-5-16,-8 2-10 15,2-2-4-15,-4 5-6 16,-4-1 1-16,-2-5 3 0,-2 0 3 16,-3-4 14-16,1 0 11 15,-2-1 21-15,0 2 14 16,6-2-6-16,0-2-7 15,3 0-17-15,1-1-14 16,0-5-1-16,0 1-1 16,1-3-6-16,-1-3-2 15,-3 1-5-15,-2-1-1 16,-4 1-2-16,1-1-2 16,-5 2-4-16,-1 0 0 15,-1 0-1-15,-3 2-3 0,-2 1-5 16,1 3-1-16,1 3-2 15,3 1 1-15,5 2 4 16,5 2 1-16,2-3 3 16,4 1-1-16,6-4 0 15,-5-1-6-15,5-3-40 16,-1 0-51-16,-9 4 63 16</inkml:trace>
  <inkml:trace contextRef="#ctx0" brushRef="#br0" timeOffset="21656.608">15709 15368 1364 0,'11'1'478'0,"-11"0"-435"0,-1-1-68 15,2 0-23-15,-2 0 0 16,1 0 20-16,0 0 18 16,0 0 12-16,0 0 5 15,-2 0 0-15,2 0-1 16,-1 0-7-16,0 0-4 15,-1 4-3-15,-3 16-2 16,-42 44 2-16,26-24 0 16,-1 4 4-16,-2 0 0 0,-2-3 4 15,-1 1-1-15,-1 6 1 16,1 4-1-16,-1 3-3 16,1 5-1-16,2 6-1 15,0-4 1-15,5-5 4 16,2-9 1-16,4-13 4 15,3-3 2-15,0-3 3 16,3-4 3-16,0-4 0 16,2-3 1-16,1-5-2 15,2-4 0-15,1-3 6 16,-2-1 6-16,4-4 13 16,0-1 5-16,0 0-4 15,0 0-7-15,0 0-18 16,0 0-10-16,0 0-10 15,0 0-3-15,0 0-2 16,11 0 2-16,16 2 3 16,37 4 2-16,-17-4 2 0,4 0 2 15,7 1 0-15,5-1 1 16,-1 2 0-16,-1 1-1 16,-8 1-4-16,-3 2-3 15,-4 0-10-15,1 1-6 16,0 3-20-16,1-1-31 15,-3-1-99-15,-4 0-58 16,2-3 137 0</inkml:trace>
  <inkml:trace contextRef="#ctx0" brushRef="#br0" timeOffset="22490.265">16203 15877 1398 0,'-1'0'470'0,"1"0"-426"16,5 1-118-16,-5-1-5 15,0 0-4-15,19 5 11 16,35 12 36-16,-30-10 5 16,5 3 25-16,3-4-1 15,6-1-15-15,3 1-8 16,1-6-2-16,-1-5 5 15,-2-3 18-15,-1-5 10 16,-2-2 4-16,-4 2 1 0,4 0 1 16,-3-4-2-16,3-9-7 15,5-4-15-15,-3-8-34 16,6-1-28-16,-2 3-67 16,-3-1-4-16,-7 4 9 15,-4 0 16-15,-7-2 59 16,-6 2 14-16,-5 4 22 15,-4 3 17-15,-5 10 46 16,-1 5 20-16,-5 4 16 16,-4 0-2-16,-6 0-24 15,-6 0-12-15,-10 0-14 16,-6 5-3-16,-9 3-7 16,-6 1-3-16,3 4 0 15,-3 2-1-15,1 8-1 16,-2 5-1-16,-7 5 4 15,19-4 3 1,20-10 5-16,1-1 11 0,-57 33 24 16,10 0 4-1,13-2 9-15,31-17-1 0,7 1-6 0,3 4 7 16,5 0-5-16,5 3-7 16,7-1-21-16,0 0-14 15,8 10-8-15,7 3-2 16,11 4-2-16,14 0 2 15,5-8 13-15,9-6 8 0,4-2 13 16,0 0 3-16,3-4-6 16,-7 3-7-16,-3-7-9 15,-2-2-4-15,-2-3-4 16,2 0-3-16,-5 1-5 16,-5-1-11-16,-4-3-52 15,-7-1-51-15,-2-4-258 16,5-2 241-16</inkml:trace>
  <inkml:trace contextRef="#ctx0" brushRef="#br0" timeOffset="23173.407">17705 15642 770 0,'5'2'279'15,"-3"0"-240"-15,-2-4-35 0,-1 2-22 16,0-1 6-16,-1 0 31 16,1 0 18-16,0 1 34 15,0-1 11-15,0 0 1 16,0 0-7-16,-1-1-29 16,-13 1-9-16,-16-1-15 15,-31 0-4-15,25 3-9 16,4 3-4-16,3 7-6 15,0-2-1-15,6 4-2 16,-2 2 1-16,7 4 1 16,0 8 0-16,4 13-7 15,4 3-4-15,3 11-9 16,3 1 0-16,7-3 5 16,3-1 3-16,8-14 3 15,0-6-1-15,-2-9-4 16,3-3-4-16,-1-1-5 0,4-1-1 15,3-2 1-15,1 1 5 16,3-4 7-16,-1-1 1 16,4-2-5-16,1-4-7 15,4-4-19-15,2-2-12 16,1-11 6-16,-4 0 3 16,-3-7 7-16,-5-5 5 15,1 2-37-15,0-4-20 16,-5-8-48-16,0-1-3 0,-12-20 22 15,-1-2 12-15,-9-10 9 16,-7-5 63-16</inkml:trace>
  <inkml:trace contextRef="#ctx0" brushRef="#br0" timeOffset="23374.607">17746 15543 773 0,'-2'-1'51'15,"2"1"-21"-15,0 1 37 16,0-1-23-16,0 0-27 15,0 0-2-15,8 22 15 16,45 36 18-16,-20-20 36 16,3 5 14-16,2 8 1 15,2-2-11-15,-2 5-33 16,-3-1-17-16,0 4-28 16,-3 6-19-16,-6-10-88 15,0 1-95-15,-6 7 118 0</inkml:trace>
  <inkml:trace contextRef="#ctx0" brushRef="#br0" timeOffset="23776.187">18253 15511 1574 0,'0'1'555'16,"1"-1"-467"-16,-1 0-124 16,0 0-19-16,0 0-32 15,1 7-3-15,8 23 13 16,21 53-10-16,-16-19 15 15,3 3 1-15,-4 1 8 16,1-1 16-16,0-10 25 16,-4-9 10-16,0-12 12 15,1-9 4-15,0-4-2 16,3 0 0-16,3 3-1 0,2-1-4 16,2 1-36-1,0 1-30-15,2-5-52 0,3 2-18 16,-3-5-41-16,0-4-28 15,-3-6 139-15</inkml:trace>
  <inkml:trace contextRef="#ctx0" brushRef="#br0" timeOffset="23975.118">18656 16293 146 0,'58'-58'114'16,"-49"22"31"-16,-2-2-25 16,0-4-34-16,-1-3-12 0,-3-16-32 15,3-1-10-15,-4-15-19 16,-1-3-6-16,2 7-11 15,-6-2-9-15,2 3-16 16,1 5-6-16,-1 13 3 16,3 10 7-16,-2 22 16 15,0 11 7-15,-2 4-41 16,1 3-79-16,1-1 80 16</inkml:trace>
  <inkml:trace contextRef="#ctx0" brushRef="#br0" timeOffset="24642.208">18996 15677 860 0,'15'11'444'15,"-14"-11"-66"-15,3-1-362 16,8 1-158-16,10 2-26 16,14 0-14-16,1-4 28 0,4-3 84 15,-1-1 30-15,-1-2 56 16,4-3 6-16,0 1 5 15,5 0 0-15,-5-6-5 16,-3 1 3-16,-4-9 7 16,-2 3 4-16,-6-2-10 15,-4-4-6-15,-5 4-11 16,-5-2-4-16,-5 3-2 16,3 3-1-16,-9 5-5 15,2 4-4-15,-4 1-4 16,-1-2-3-16,-3-2-7 15,-4-4-2-15,-6-1-4 16,-4-2 3-16,-6 4 14 16,-4 2 9-16,-4 9 11 15,-1 1 3-15,-5 8-2 16,-3 4-6-16,-1 6-3 0,0 7-1 16,4 5 2-16,-1 0 2 15,9 8 1-15,5 0 1 16,5 8 3-16,7 3 5 15,6-4 3-15,1-3-1 16,5-4-3-16,6 0 0 16,3 2 15-16,6 0 11 15,7 3 13-15,4-5 4 0,8-6-9 16,3 7-9 0,5-3-15-16,1 4-9 0,3 2-26 15,2-6-22-15,-1-4-56 16,-2-3-53-16,0-5 87 15</inkml:trace>
  <inkml:trace contextRef="#ctx0" brushRef="#br0" timeOffset="25526.091">20558 15184 1156 0,'0'2'391'16,"0"-2"-390"-16,3 0-37 15,-3-2 7-15,0 1-1 16,-2 1 29-16,1 0 10 16,1 0 9-16,0 0 4 15,0 0-4-15,-1 0-5 0,0 0-6 16,0 0-4-16,-11 0-2 16,-15 4 0-16,-46 6 2 15,22-3 1-15,-1 2-1 16,4 3 1-16,3 3-1 15,6 3-1-15,8 0 1 16,5-4 3-16,12 1 4 16,5-3 1-16,4 1-4 15,2-1-7-15,2 2-7 16,1 0-2-16,1-2 1 16,2-1 1-16,3 2 3 15,4 1 0-15,10 6 3 16,3 1 1-16,6 2 6 15,4 1 2-15,3 1 3 16,4-2 1-16,0-3-4 16,1-2 0-16,-2-2-5 15,-5 0-1-15,-6-2-2 0,-1 3-1 16,-8-1-1-16,-3 0 0 16,1 6 0-16,-5-2 2 15,4 2-1-15,-4 0 0 16,-4-4-2-16,1 1-2 15,-6-4-2-15,2-4 1 16,-6-2 1-16,-2 1 1 16,-1-2 3-16,3 0 2 15,-7 4 6-15,4 2 2 0,-4 6 5 16,-2-1-1-16,-1 2-3 16,-6 1-2-16,-1-3-3 15,-7 0 1-15,-7-2-1 16,0 2 2-16,-11-5 5 15,2 0 1-15,-3-3 3 16,-1-1-2-16,2 1 0 16,3-3 1-16,10 1 6 15,1-2 0-15,7-4-5 16,1 2-4-16,0 0-9 16,2-4-2-16,-1 3-1 15,3 3 0-15,0-7-21 16,0 5-20-16,-5-6-67 15,0-3-55-15,-7 1 100 16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9376" units="cm"/>
          <inkml:channel name="Y" type="integer" max="16524" units="cm"/>
          <inkml:channel name="F" type="integer" max="4095" units="dev"/>
          <inkml:channel name="T" type="integer" max="2.14748E9" units="dev"/>
        </inkml:traceFormat>
        <inkml:channelProperties>
          <inkml:channelProperty channel="X" name="resolution" value="1000.20428" units="1/cm"/>
          <inkml:channelProperty channel="Y" name="resolution" value="1000.24213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22-05-02T20:59:36.827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8700 6925 720 0,'2'0'166'0,"3"0"-198"16</inkml:trace>
  <inkml:trace contextRef="#ctx0" brushRef="#br0" timeOffset="1181.31">8713 6920 461 0,'2'-2'205'0,"-1"1"-102"15,-1-1-41-15,-1 0-38 16,0-1-9-16,0 0-9 15,-2-1-2-15,-1 0-2 16,-2-3-1-16,0 0-1 16,0 0 0-16,1-1 3 15,-1 1 4-15,0 0 14 16,1 0 6-16,1 0 7 16,-1 0-2-16,2 0-15 15,-2 1-6-15,1-3-8 16,-1 3 0-16,-1-1 5 15,0 0 4-15,1 0 1 16,-1 0 0-16,0-1-6 0,0 1-3 16,2 0-1-16,-2 0 0 15,0 1 1-15,-1 1 0 16,-1-1-2-16,-1 0 0 16,-31-16-2-16,25 17-1 15,0 3-4-15,-4-5-1 16,2 3-2-16,2 0-1 15,-1 1 1-15,2 0 1 0,1 0 4 16,-1-1 1-16,4 0 2 16,-4-2 0-16,-1 2 0 15,-1-2-2-15,-2 2-10 16,-3 0-10-16,0 1-8 16,3 1 2-16,-3 2 10 15,0 0 10-15,5 1 8 16,-6 2 1-16,6-2 5 15,0 2 1-15,0 2-1 16,-2-2-3-16,-1 5-6 16,-3 0-4-16,-3 0-14 15,-1 3-8-15,2 0-9 16,0 1-1-16,1 4 11 16,1 1 10-16,0 1 9 15,-2 0 3-15,2 3 3 16,-1 1 0-16,1 4 2 0,1 2 1 15,3 2-1-15,-4 3-1 16,8 8 1-16,0 0 1 16,6 8 3-16,6-2 1 15,2-5 1-15,7 0 0 16,1-2 0-16,2 3 1 16,2-3 1-16,-2 1 0 15,6-6 0-15,4 2 1 0,4-2 0 16,1-2 1-1,1 3 1-15,4-7 0 0,1-6 0 16,1-2-1-16,4-9 1 16,-2 0-1-16,4 2 2 15,-3-2 1-15,2-1 0 16,-4-3 1-16,3-6-2 16,2-2-1-16,-1-1-1 15,1-2 0-15,-5-6 3 16,3 1 1-16,-2-4 1 15,-1-1 3-15,2 0 5 16,-5 1 2-16,0-7 3 16,-5-3-1-16,-5-3 0 15,-1-4-1-15,-6 0-3 16,-2 1-2-16,0 2-5 16,3 1-3-16,-7 4 5 15,4 0 2-15,-4-6 3 16,-2-1 0-16,1-8-9 15,0 0-3-15,5 5-9 16,-1-2 0-16,3 1 0 0,-2-4 1 16,1-1 6-16,-4 0 3 15,1 6 7-15,-1 4 4 16,-3 9 8 0,-2 3 6-16,-3 4 12 0,0 1 1 15,-1 1-4-15,-1 2-7 16,-2-1-11-16,0-1-2 0,-3 1-6 15,0 0 1-15,-1 1-7 16,-1-1-4-16,-2 2-5 16,0-4-4-16,0 4-6 15,3 2-14-15,0-3-49 16,3 4-47-16,2-3-81 16,0 0-50-16,-3-7 152 15</inkml:trace>
  <inkml:trace contextRef="#ctx0" brushRef="#br0" timeOffset="3770.396">11928 7978 634 0,'0'0'202'16,"1"0"-235"-16,-1 0-7 0,-1 0 8 15,0 0 9-15,1-1 38 16,0 0 14-16,0 1 20 15,0 0 6-15,0 0-3 16,0 0-5-16,0 0-3 16,0 0 7-16,0 0 23 15,0 0 10-15,0-2 0 16,0 1-8-16,0 0-26 16,-1 0-12-16,-1 0-14 15,1 0-1-15,-1-4 2 16,-5-9 1-16,-26-32-5 15,18 30-5-15,-7 0-7 16,-2-2-5-16,-2 4 0 16,-4-4 0-16,-1 1-1 15,-4 0 0-15,-1-2-1 0,0 3-1 16,2-4 1 0,-2 0-1-16,1 2-3 0,0-4-3 15,-4 4-3-15,2 3-2 16,-7 1 2-16,-5 5 1 15,-4 1 2-15,0-1 2 16,-3 1 1-16,9-3 1 16,0 5 1-16,-3 1-3 15,-5-2-11-15,-6 3 0 0,-2 4 1 16,1-1 2-16,11 4 11 16,1-3 0-16,10-2 0 15,0 4 0-15,4-2-2 16,-3 4-1-16,-7-2 0 15,1 2 0-15,-3 2 1 16,2-3 0-16,3 4 0 16,2 0 1-16,-3-4 0 15,1 4 1-15,-2-2-1 16,-3-2-1-16,-6 4 0 16,-3-1-1-16,-6 1 0 15,-1 3 0-15,7 5 0 16,1-1-4-16,13 5-2 15,5-3 1-15,3 0 0 16,3 5 0-16,-2-3-4 16,-1 3-4-16,2 0-2 0,2-1-1 15,2 0 1-15,7 1 0 16,-2 6 0-16,1 2 2 16,2 10 6-16,-3 5 2 15,9-3 6-15,-1 0 1 16,6-1-1-16,-2 1 1 15,4 4 0-15,1-1-1 16,3-1 1-16,4 0-1 16,8 5 2-16,4 1 0 15,10 2 0-15,4 0 0 16,5-3 0-16,4 1 0 16,8 0 2-16,0-8 1 0,5-2-1 15,2-6 0-15,-1-7 0 16,3 2 1-16,3 0 3 15,4-1 0-15,7-1 1 16,5-5 0-16,1-4-1 16,1-2 1-16,-2-6-1 15,-1 0 1-15,8-3-1 16,0-2 2-16,7-4-1 16,-2-1 0-16,0-4 0 15,0-1 0-15,-2-2 1 16,7 0 2-16,-10-3 2 15,-2 0-2-15,-10-4 1 16,-5-1-2-16,0-2-3 0,-17 3 0 31,-22 8-1-31,0 0-1 0,61-21-1 0,-6-1 0 16,-2-1-1-16,-34 9-1 16,3-1 0-16,-1-2-1 15,-2-8-1-15,3-2-2 16,-2-5-1-16,0 0 1 15,-9 5 3-15,-2 3 1 16,-7 1 1-16,-4 0 0 16,-3-4-7-16,-6-1-4 15,-1 3-6-15,-1 1 1 16,-1-4 2-16,-1-7 2 0,-1-2 7 16,-6-4 7-16,-5 7 6 15,-1 3 0-15,-8-2-6 16,-1-3-8-16,-8-3-15 15,-6 4-8-15,-6 8-10 16,-3 4-4-16,-5 4-1 16,0 7-1-16,4 4-27 15,-2 3-27-15,4 9 62 16</inkml:trace>
  <inkml:trace contextRef="#ctx0" brushRef="#br0" timeOffset="100428.581">17470 12170 103 0,'1'-3'27'16,"-1"5"-43"-16,0 2-4 15,0-4 15-15,0 0 9 0,0 0 22 16,0 0 2-16,0-1 10 16,0 0 11-16,0 1 19 15,0 0 4-15,0 0-5 16,0 0-11-16,-1-1-22 15,0 0-8-15,-1-1-13 16,1 1-3-16,0 0-6 16,0 0 0-16,0 0-2 15,-3-2-1-15,-4-1-1 16,-1-9-1-16,-30-29-2 16,27 27 1-16,1-2 1 15,-1 1 1-15,0-1 0 16,0 1 1-16,-1 0 0 15,2 0 1-15,4 4 3 16,-5 0 0-16,1 1 0 16,-1-1-1-16,-6-3-3 15,3 2 0-15,3 0 4 0,0 1 0 16,-1 5 0-16,0 1-1 16,-2 1-3-16,0 1 3 15,2-1 13-15,-2 2 7 16,0-2 6-16,-3 0 2 15,0 2-2-15,1-2 1 16,-3 5 0-16,0-2-4 16,1-1-13-16,-3 1-6 15,-2-1-8-15,-1-1-3 0,-1 1-7 16,-1 2-3-16,2-4-4 16,0 4 0-16,-2-5 6 15,4 1 4-15,-2 1 5 16,1-1 1-16,-2 1-4 15,1 1-3-15,-2 1-18 16,-2 1-10-16,-2 1-13 16,-7-3 1-16,-1 1 16 15,0 1 11-15,-1 1 18 16,4 1 3-16,0 1 0 16,1 1 0-16,2 0-8 15,1 2-3-15,-2-1 1 16,-1 2 1-16,-2 1 6 15,-2 0 3-15,-3 2-2 16,4 1 1-16,5-2 0 16,3-2 1-16,3-2 4 15,2-1 1-15,6 3 4 0,0-1 0 16,7 5-2-16,-1 1-3 16,3 2-5-16,-3 5-2 15,0-1-1-15,-1-2 2 16,-5 1 3-16,3 1 0 15,-7 3 1-15,3 4-1 16,-3 0-1-16,-1 1 0 0,0-1 0 16,0-2 0-1,0-4 0-15,4 5 2 0,-1-5 4 16,-1 0 1-16,3 2 0 16,-1-4-1-16,5 9-2 15,1-1 1-15,0 4 3 16,3 1 0-16,-3-5 1 15,3 0-1-15,4-4 1 16,0-1 3-16,0 1 5 16,-1 1 1-16,1 4 3 15,-5-1-1-15,5 4-3 16,5 0 0-16,0-2-5 16,1 0-1-16,1-5-3 15,3 2 0-15,1-1 0 16,4 4 1-16,0-1 2 15,1 2 2-15,5 0 4 0,0 0 0 16,4-4-3-16,2 0 0 16,3 0-7-16,1 2 1 15,5 3-3-15,-2 1-1 16,2 0 1 0,1-5 2-16,0-1 7 0,2-1 3 15,0-6 8-15,1 1 1 16,-2-2-3-16,3 0-2 15,4-1-8-15,2 1-4 16,5-5-4-16,3 2 1 0,2-4 8 16,-2 0 0-1,1-2-1-15,-5-4 0 16,-3 2-10-16,-3-2-1 0,0 3 0 16,1-3-1-16,2-2 0 15,4-1 1-15,0-5 1 16,3 0-1-16,2 0 0 15,-2-2 0-15,-2-1-2 16,-1 1 0-16,-2-5-8 16,-1 0-3-16,3-2-4 15,3-4 0-15,0 2 6 16,2 1 1-16,-2-3 3 16,-5-3 0-16,-2-3-6 15,0-5-4-15,-10-6-3 16,1 3 0-16,-10 4 10 15,-5 5 8-15,-2 8 19 16,-4 1 9-16,-3 2 6 0,1 0-3 16,-3 1-14-16,-1-2-4 15,0 0-6-15,-3 0 1 16,2 0 8-16,-2 0 3 16,-1-1 4-16,4 2 0 15,-5-4-6-15,0 0-4 16,-1-2-6-16,-2-2-2 15,2-3-1-15,-1-3 2 16,1-1 3-16,-2 1-1 0,1-3-5 16,-4 2-4-16,-1 2-9 15,3-1-4-15,-7-2-10 16,6-3-11-16,-5-6-21 16,-2 0 0-16,5 7 14 15,-4 2 13-15,3 11 28 16,4 0 0-16,-2 1-10 15,0 0-7 1,0-3-10-16,0 2-2 0,-2 1-1 16,-4 1 0-16,-1 4-6 15,-2-2-11-15,-7 2-25 16,-1 2-17-16,-4 2-94 16,-3 1 117-16</inkml:trace>
  <inkml:trace contextRef="#ctx0" brushRef="#br0" timeOffset="103235.858">18326 11666 907 0,'-1'0'305'16,"1"0"-317"-16,0 0-16 0,0 0 1 16,0 0 1-16,0 0 26 15,0 0 12-15,0-1 20 16,0 0 11-16,0-1 21 15,0 1 2-15,0 0-7 16,0 1-9-16,0 0-24 16,0 0-8-16,0 0-14 15,0 0-5-15,0 0-7 16,0 0-2-16,0 0-2 16,0 0 0-16,5 14 5 15,2 12 2-15,7 40 2 16,-8-23 0-16,-1 8-1 15,0-1 0-15,-1 11-7 16,0-3-6-16,-1 0-12 16,2 0-5-16,-3-6-1 15,-1 1 1-15,-4 3-7 16,-4-2-6-16,-3 4-15 16,-2-2-1-16,-1-5 14 0,2-4 14 15,0-14 24-15,2-8 7 16,5-14 6-16,-1-4 2 15,5-5 1-15,0 1 1 16,-1-3-1-16,1 0-1 16,0-1 5-16,0 1 3 15,-1 0 9-15,0 0 4 16,-1-2 10-16,1 1 0 0,1 0-6 16,0 0-4-16,0 0-12 15,1-21-3-15,5-35 0 16,1 24 0-16,-1-5-1 15,5 0-3-15,3-5-3 16,1-1-2-16,2 5 1 16,0 1 3-16,-1 9 11 15,-1 5 4-15,0 8 7 16,-1 2 1-16,-1 3-4 16,4 0-4-16,-1 1-7 15,-1 2-5-15,0 2-3 16,0-3-1-16,-6 4-2 15,2-3 0-15,1 4-3 16,2 2-4-16,3-1-7 16,4 2-4-16,-2 0-1 15,-1 1 1-15,1 1 6 0,0 5 2 16,3 2-4-16,1-1-3 16,0 6-15-16,-1-1 0 15,0 3 2-15,-1 4 0 16,1 6 11-16,-1-1 2 15,-5 6 4-15,0 3 4 16,-3 2 5-16,-1 1 2 16,-2-1 0-16,-2 2 1 15,-2-1 1-15,-2 3 0 0,3-3-1 16,-3-5 0-16,-1-6-4 16,1-2-8-16,-2-3-25 15,-1-4-15-15,-1-2-32 16,0-5-21-16,0-1-48 15,0 4-51-15,1-2 129 16</inkml:trace>
  <inkml:trace contextRef="#ctx0" brushRef="#br0" timeOffset="103632.046">19294 12237 930 0,'11'70'327'0,"-11"-68"-273"16,0 2-85-16,0-2-3 15,0-2 2-15,0 0 6 0,0 1 21 16,1 18 0-16,4 31 2 16,-4-29-1-16,0 3 1 15,0 5 0-15,-1 0 1 16,3 4 2-16,0-4 0 15,-1-4 0-15,2-4-29 16,-1-3-32-16,3-3-155 16,0-5 140-16</inkml:trace>
  <inkml:trace contextRef="#ctx0" brushRef="#br0" timeOffset="103902.613">19140 11756 1193 0,'3'2'424'0,"-3"-2"-365"16,-2 0-108-16,2 0-11 16,-1 0 1-16,0 0 12 0,1 0-11 15,0 0-86-15,-1 0 95 16</inkml:trace>
  <inkml:trace contextRef="#ctx0" brushRef="#br0" timeOffset="104870.083">20201 12177 1135 0,'-9'8'383'0,"6"-7"-395"0,6 2-67 16,-3-3-29-16,0 0 8 16,0 0 33-16,0-1 50 15,0 1 31-15,0 0 6 16,0 0 14-16,0 0 6 15,0-1 6-15,0 1 10 16,0 0 13-16,0 0-1 0,0 0-2 16,0 0-9-16,0 0-25 15,-1-1-6-15,-1 0-15 16,1 0-6-16,0-1-5 16,-4-1-2-16,-13-2-2 15,-30-36-1-15,28 27-3 16,2 4-6-16,-3 5-24 15,0 3-10 1,-2 4-16-16,1 7 4 0,4 5 13 16,-1 0 7-16,4 3 11 15,3-1 1-15,2-1 6 16,3 4 4-16,7-2 5 16,2 0 3-16,4-2 4 15,3 0 2-15,1 1 2 16,1-3 1-16,2 0 0 15,2-1 1-15,0-2 0 0,0 1 0 16,4 0-4-16,-2-2 0 16,0 2 1-16,3-3 0 15,-4-2 5-15,-1-2 2 16,2-3 10-16,-5-1 4 16,-2-3 4-16,4 2 2 15,-6-2 2-15,2-1 1 16,-5 4 0-16,-2-2-2 15,1 2-9-15,-4 0-6 0,0 0-8 16,0 0-6-16,0 0-17 16,0 0-7-16,0 0-7 15,0 1 2-15,2 28 12 16,38 36 7-16,-28-18 8 16,0 5 3-16,-2-5 2 15,0-1 1-15,-2-3 0 16,-3-1 1-16,-3 5 1 15,-2-1 0-15,-3 4-2 16,-3 1-2-16,-1-2-5 16,-4-7-1-16,-2-13 3 15,-3-2 3-15,-3-11 6 16,1 0 4-16,-3-1 7 16,-1-1 6-16,0-4 1 15,-6-1-2-15,-7-2-3 16,-4 1-4-16,-13-5-5 0,-5-3-8 15,-10-6-67-15,-3-6-113 16,-11-17 116-16</inkml:trace>
  <inkml:trace contextRef="#ctx0" brushRef="#br0" timeOffset="106162.282">20293 11432 1082 0,'0'-1'363'0,"2"0"-390"16,2 1-25-16,-4-2-3 15,0 1 3-15,0 0 44 16,0 0 20-16,0 0 12 16,0 0 2-16,0 1-6 15,0 0-5-15,0 0-14 16,0 0-1-16,5 15-1 15,1 10 1-15,12 42-1 0,-8-22 0 16,5 9-1-16,1 4-1 16,5 8-1-16,3 6-1 15,2 6 1-15,-1 9-1 16,-1-3-2 0,-2-3-1-16,-6-5-4 0,-1-6 0 15,-3-10 2-15,-7-7 4 16,2-6 6-16,-2-7 0 0,-3-6 1 15,4-3 1-15,-6-12 1 16,0-3 1-16,0-5-2 16,-1-5 0-16,0-2-3 15,1-2-2-15,-1-2 1 16,1 0-2-16,0 0 2 16,0 0 2-16,0 0 4 15,0 0 4-15,0 0 0 16,0 0 3-16,0-1-3 15,0 0 4-15,0-1 14 16,-2 1 4-16,2 0 13 16,0 0-1-16,0-14-7 15,2-2-3-15,1-33-1 16,-3 27 0-16,0 0 6 16,0 0 3-16,2 7 1 15,2 2-4-15,-4 2-8 16,4 2-7-16,0-4-8 15,-2 0-2-15,4-1-6 0,-6 0-1 16,6-1-5-16,-1-1-1 16,6 1-1-16,2-1 1 15,-3-1 1-15,8 7 0 16,0 0 1-16,0 0-1 16,2 2-3-16,-4-3-2 15,3 2-3-15,2 2 0 16,2 2-1-16,-1-1 1 0,0 2 1 15,-4 2-1-15,1-1-3 16,-2 0-4-16,1 4 0 16,-1 1-2-16,2 2 1 15,0 4 1-15,2 0 1 16,2 4 1-16,-4 0-1 16,2 3-2-16,-1 2 2 15,-5 1 2-15,0 8 3 16,3 2 0-16,-3 4-2 15,3 2-1-15,1-2 3 16,-3 1 3-16,0 0 5 16,0 3-1-16,-3 3 2 15,0-3 0-15,-2-5 0 16,0-7 0-16,-4-6 0 16,-1 1 1-16,1-1-1 15,-1-1 0-15,0 1 1 16,0-3-1-16,-2 2 0 0,0-2 0 15,-1 3 1-15,-2-2-1 16,0 0 2-16,1 1-1 16,-1-5 1-16,0 0 1 15,0-2-1-15,-1-1 0 16,0-1 0-16,1 0 0 16,-1-1 1-16,1 0 1 15,2 3 0-15,-3-2 1 0,1 1-1 16,0 0-1-16,-1 0-2 15,0-2 1-15,1 3 0 16,-1-2 1-16,0-2 1 16,0 3 0-16,0-6 0 15,1 0-2-15,-1-2-38 16,0 0-39-16,-1 0 47 16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9376" units="cm"/>
          <inkml:channel name="Y" type="integer" max="16524" units="cm"/>
          <inkml:channel name="F" type="integer" max="4095" units="dev"/>
          <inkml:channel name="T" type="integer" max="2.14748E9" units="dev"/>
        </inkml:traceFormat>
        <inkml:channelProperties>
          <inkml:channelProperty channel="X" name="resolution" value="1000.20428" units="1/cm"/>
          <inkml:channelProperty channel="Y" name="resolution" value="1000.24213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22-05-02T21:05:42.680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10280 4442 215 0,'7'30'154'15,"-7"-30"6"-15,-1 0-91 16,-1 0-29-16,1 0-33 16,0 0-4-16,-1 0-1 15,1 0 2-15,0-1 3 16,0 0 1-16,0 1 1 15,0-1 1-15,0 1 0 16,-1 0-1-16,1 0-3 16,0 0-4-16,1 0-4 15,0 0-2-15,-1-2 0 0,1 1 1 16,0 0 2-16,0 0 1 16,0 0 2-16,0 0 1 15,0 1-1-15,0-2-1 16,0 2-7-16,0 0-6 15,0-1-1-15,0 1 1 16,0 0 10-16,0 0 5 16,0 0 7-16,0 0 2 15,0 0 0-15,0 0-1 0,0 0-6 16,0 0-2-16,0 0-3 16,0 0 0-16,0 0 0 15,0 0 0-15,0 0 0 16,0 0 0-16,0 0 0 15,0-1-2-15,0 1-2 16,0 0 1-16,0 0 1 16,0 0 2-16,0 0 0 15,0-1 0-15,0 1 0 16,0 0-1-16,0 0-1 16,0 0 0-16,0 0 0 15,5 0 0-15,5 0 2 16,0 0-1-16,2 0 0 15,29-1 0-15,-27-1 0 16,-1 0 0-16,-2 4 1 16,1 1-1-16,-2-1 1 15,0 1 0-15,-2-3 1 16,-2-2 0-16,1 2-1 0,1 2 0 16,-2-1 0-16,2 0 0 15,-3 0 0-15,1 0 1 16,1-1 0-16,-4 0 1 15,4-1 2-15,1 1-1 16,-1-1 0-16,1-1 0 16,-3 0-1-16,-3 2 0 15,1-1-2-15,-3 1 0 0,0 0 0 16,0-1 0-16,0 0 0 16,0 0 1-16,0 0 0 15,0 1-1-15,3 0 1 16,4 0 1-16,1 0 1 15,-3-1 0-15,6-1 0 16,2 2-1-16,26 2-1 16,-25-1 1-16,-2-1-1 15,-3 0 3-15,2 0 3 16,0 0 1-16,0 0 1 16,-2-1-1-16,1 2-3 15,-2 0 0-15,0 0-2 16,2-1 1-16,-1 0 0 15,0-1 0-15,5 2 0 16,1 1-1-16,2 1-1 16,1-2 0-16,0 3 1 15,-2-1-1-15,-1 0 0 0,1-1 2 16,-1-2 3-16,0 0 1 16,-2 2 4-16,3-1 0 15,-1-1 0-15,-1 1 0 16,3-1-3-16,-4 0 0 15,2 0 1-15,0 1 2 16,-2 0 3-16,4 2-1 16,1-3-2-16,1 0-2 15,1 0-3-15,0-2-1 0,1 1 6 16,3 0 1-16,-2 1 3 16,-4-1 1-16,1-1-6 15,0-2-3-15,2 2-3 16,1 1-2-16,-1-2 0 15,-3 3 0-15,2-2 4 16,1 2 2-16,-2-1 4 16,2 0 0-16,0-2-2 15,1 1-2-15,1 1-4 16,-3-1-1-16,1 1-2 16,1-2-1-16,-2 1 1 15,3 1-1-15,-4-2 1 16,0 3-1-16,-4 0 0 15,-3-1 0-15,-1-1-1 16,-1 0 1-16,1-1-1 16,0 3 0-16,1 2 0 0,-3-4 0 15,0 2 0-15,0-2 0 16,2 2 0-16,0 0 0 16,3 1 0-16,1-1 0 15,5-1 0-15,-1 0 1 16,3 0 0-16,1 1 0 15,-2 0-1-15,0 0 0 16,-2 0 0-16,-1 0 0 0,-7 0 1 47,4 0-1-47,-9 0 0 0,4 1 0 0,2 1 0 0,-4-2 1 0,-1 0-1 16,-3-1 1-16,1 0 0 15,-4 0 0-15,-1 1-1 16,0 0 0-16,0 0 0 15,0 0 0-15,0 0 0 16,0 0-1-16,13 0 0 16,1 0 0-16,29 4 0 15,-29-1 0-15,0-1-1 16,0 1 0-16,-3 1 0 16,0-2 0-16,-3 2-3 15,-3-2-3-15,-2-2-9 16,-1 2-13-16,-2-2-26 15,0 0-21-15,-1 0-83 16,0 0 103-16</inkml:trace>
  <inkml:trace contextRef="#ctx0" brushRef="#br0" timeOffset="44138.001">21244 7088 211 0,'-1'0'91'0,"0"1"-40"16,0 0-3-16,0-1 12 15,-1 1 10-15,1 0 16 16,0-1 7-16,0 0-6 15,0 0-6-15,0 0-20 16,0 0-9-16,-1 0-10 16,1 0-3-16,0 0-9 15,1 0-3-15,0 2-7 16,0-2-7-16,-1 0-7 16,1 0-3-16,0 0-3 15,0 0-1-15,0 0-1 16,0 0-1-16,0 0 0 15,0 0 0-15,1 3 1 16,0-1 1-16,14 1 0 16,3-1-1-16,30 30 0 0,-27-27 1 15,1-1 0-15,-2 0 1 16,1-1 0-16,1 0 0 16,2 0 1-16,-1-1-1 15,5-2 0-15,1 2 1 16,0-4 2-16,5 0 0 15,4-2 1-15,3-2 1 16,5-2-2-16,0-2 1 16,1 2-2-16,-3-2 0 0,2 3-1 15,-2 3 0-15,-7-3-1 16,1 2 0-16,2 0 0 16,2-2 0-16,8 3 0 15,1-3 0-15,3-1 0 16,-4 1 1-16,-2-2-1 15,1 2 1-15,-8 1 0 16,-5-1-1-16,-2 3 1 16,-4-3 0-16,2 1 0 15,0-1 0-15,-2 1 0 16,4 2 0-16,-1-2 0 16,4 2 0-16,1 0 1 15,2-1 1-15,-2 2 3 16,0-2 0-16,-6 3-1 15,-3-1 1-15,-3 1-4 16,-5 1-1-16,4-1 0 16,-2-1-1-16,2 2 1 0,2 0 0 15,-2 1 0-15,4 0 1 16,2 0 1-16,1-5-1 16,5 3 1-16,1 0 0 15,5 2-1-15,-3 1 0 16,-2 0 0-16,1 0-1 0,-3 0 0 15,2-1-1-15,5-1 1 16,-3 1 0-16,7-2 0 16,-2 2 0-16,-1 0 0 15,1 0-1-15,-2 3 0 16,-6-1 0-16,-5 0 0 16,-2 0 0-16,-6-1 0 15,3 0 0-15,-1 4 0 16,-5-1 1-16,-5-1-1 15,-4-1 0-15,-3-1-27 16,-5 4-70-16,6 0 66 16</inkml:trace>
  <inkml:trace contextRef="#ctx0" brushRef="#br0" timeOffset="46387.703">21320 13656 553 0,'0'0'203'0,"1"0"-169"15,-1 0-21-15,2 0-10 16,-2 0 3-16,0 0 21 16,0 0 11-16,0 0 24 15,0 0 6-15,0 0 2 0,0 0-4 16,0 0-18-16,0 0-9 15,0 0-11-15,0 0-4 16,0 0 1-16,0 0 2 16,0 0 5-16,0 0-1 15,0 0-5-15,0 0-4 16,0 0-11-16,0 0-5 16,0 0-6-16,0 0-2 0,0 0-5 15,1 0 2-15,5 1 1 16,-1 0 2-16,5 2 2 15,0 1 0-15,3 1 0 16,29 11 1-16,-28-11 0 16,1-1 0-16,4 1 0 15,-1 1-1-15,6 1 0 16,-2 1-1-16,-5-4 1 16,3 1 0-1,0-4 0-15,4 1 0 0,12 4-1 16,0-1 1-16,5 0-1 15,3-5 1-15,-3 0 0 16,2-2-1-16,-2 2 1 16,-7 0-1-16,-2-5 0 15,3 5 0-15,-10-3 1 16,8-1 0-16,0 3 0 16,-3 0 0-16,8 1 0 0,0 0-1 15,1-5 1-15,2 5 0 16,-1 3 0-16,-1-2 0 15,2 5 0-15,-5-6 0 16,-1-2 0-16,-4 2 1 16,-8 0 1-16,6 0 1 15,-2-3 1-15,9 3 3 16,2 0 4-16,-3 1 1 16,-1 0-1-16,-3-1-3 0,2 0-4 15,1-3-1-15,-1 4-2 16,0-4 0-16,-2 3 0 15,-2 1-1-15,-1-1 1 16,-5 2-1-16,1-2 1 16,-1-1 0-16,6-1-1 15,2-1 1-15,1 1 0 16,3-3 1-16,-1 4-1 16,3-3 0-16,0 1-1 15,2 1 1-15,-2-2 1 16,-2 3 0-16,-1 0 5 15,-5 1 4-15,-2 2 3 16,1 1 1-16,0-2-1 16,2 2-1-16,2-3-1 15,-3 0 1-15,1 2-4 16,0-1-1-16,-4 0-2 16,-5-1-1-16,-4-1 0 0,-5 1 2 15,-5 1-1-15,0 1-1 16,-2 2-2-16,-3-4-6 15,-1 2-33-15,-1-2-25 16,0 0-125-16,0 0 120 16</inkml:trace>
  <inkml:trace contextRef="#ctx0" brushRef="#br0" timeOffset="72533.797">23351 4112 95 0,'44'86'30'0,"-44"-83"-30"16,0 1-6 0,-2 0 5-16,2-4 10 0,0 0 50 15,-1 0 19-15,1 0 24 16,0 0 6-16,0 0-27 15,0 0-16 1,0 0-16-16,0 0-4 0,0 0-6 16,0 0 3-16,0 0 1 15,-1 0 0-15,1 0-5 16,0 0-6-16,0 0-12 16,0 0-6-16,0 0 1 0,0 0-2 15,0 0-1-15,0 0-3 16,0 0-7-16,0 0-1 15,0 0 1-15,0 0 3 16,0 0 3-16,3 2 2 16,4 3 0-1,2 0 1-15,2-1-3 0,25 14-2 16,-21-16-3-16,-3 0 0 16,3 2-2-16,1-3 2 0,2 0-2 31,5-1 1-31,0-2 0 0,2-1-1 15,4 0 1-15,-1 2 1 0,0-2 1 16,-1 2 3-16,-6-1 5 16,-3 0 2-16,-3 2-1 15,-1 0 0-15,-2 0-6 16,0 3-1-16,1 1-1 16,2 1 1-16,1 0 7 15,-3-2 6-15,2 0 13 16,-1-3 2-16,-2 3 4 15,4 1-2-15,2 0-5 16,0-1-1-16,6-3-6 16,3-2-4-16,0 0-5 15,2 2-4-15,0-3-2 16,-1 0 0-16,1 1 4 16,-2-1 3-16,-1-1 3 0,-1 2 1 15,0-4-5-15,-3-1-5 16,1 2-4-16,0 0-2 15,-2 1-3-15,-1 3 0 16,-3 0 0-16,-1-1 0 16,-2-1-1-16,1 2 0 15,-2-1 1-15,2 1-1 16,-4 0 1-16,0-2 0 16,-2 1-1-16,-2 1 0 0,2 1 0 15,0 0 0 1,0 1-2-16,1-1 0 0,-3 0 0 15,-1-1-1-15,1 1 0 16,3-1 1-16,-3 1-2 16,1-1 0-16,-2-1-3 15,-1 1-4-15,2 1-9 16,1 0-6-16,4-1-5 16,0 1 0-16,6 0 3 15,0-1 1-15,3 1 3 16,1 1 3-16,1 0 8 15,2 0 3-15,3 2 2 16,-2-2-15-16,1 1-33 16,-3-1-29-16,-3 2-116 15,3-2 131-15</inkml:trace>
  <inkml:trace contextRef="#ctx0" brushRef="#br0" timeOffset="78408.485">23385 10681 713 0,'-1'0'248'0,"-6"-2"-274"16,2-1-39-16,-4 0-66 15,3 1 1-15,3 1 78 16,-4-3 42-16,5 1 93 0,-1 2 21 16,2 1 3-16,1 0-5 15,0 0-25-15,0 0-14 16,0 0-30-1,0 0-9-15,0 0-16 0,0 0-3 16,0 0-3-16,0 0 0 16,0 0-2-16,0 0-3 15,0-1-2-15,0 1-1 0,0 0 0 16,0 0 2-16,0 0 1 16,0 0 1-16,3-2 2 15,10 0 1-15,7-1 0 16,27-8-1-16,-25 4 0 15,1 0 0 1,-2 1 0-16,1-1-1 0,-1 0 1 16,3 2 0-16,0 2 0 15,-1 0 0-15,0 0 1 16,1 1-1-16,1-1 0 16,1 1 1-16,-2 0-1 15,-2-2 1-15,-3 2 0 16,1 1 0-16,2 0-1 15,0 1 1-15,-1 0 0 16,0 0 1-16,-4 1 5 0,3-1 3 16,-1 1 4-1,1-1 2-15,-1 0-2 0,-4 1-4 16,3-1-3-16,-3 2-1 16,-1-2 1-16,1 0 2 15,-4 1 2-15,-2 2 1 16,1-1 0-16,-2 0 0 15,-1 1-2-15,2-2-1 16,-2 0-2-16,2 0 0 16,2 0 2-16,1 2 0 15,2-1 0-15,-3 1-1 0,5 0-3 16,2-1-1-16,-2 0-2 16,2 1 0-16,-2-1-1 15,2-1 1-15,-1 0 2 16,1-1-1-16,0 1 0 15,-1 1 0-15,0-1-2 16,2 1 1-16,-2 1-2 16,2-1 1-16,-1-1-1 15,2-1 0-15,2-1 0 16,-2-2 0-16,1 3 1 16,1 0-1-16,-2-1 0 15,0 1 0-15,2-1 0 31,-1 0 0-31,1 1 0 0,-1-1 0 0,-1 1 0 16,1-1 0-16,-4-1 0 16,-2 4 0-16,-2 0 0 0,0 0 0 15,-5-2 1 1,-2 0-1-16,-1 0 0 0,-2 0 0 16,-3 0 0-16,0 0 0 15,0 0 0-15,0 0-1 16,0 0-1-16,0 0-1 15,0 0-3-15,0 0-7 16,0 0-24-16,0 0-22 0,0 0-74 16,0 0-49-16,3 0 112 15</inkml:trace>
  <inkml:trace contextRef="#ctx0" brushRef="#br0" timeOffset="85879.219">578 1881 968 0,'-6'9'333'15,"5"-11"-355"-15,1 0-80 16,-1 2-31-16,1 0 3 16,-1 0 104-16,0 0 87 15,1 0 59-15,0 0 6 0,0 0-51 16,-2 0-29-16,1 0-30 16,0 0-10-16,0 0-6 15,0 0-2-15,-3 0-5 16,-7 0-2-16,0 1-12 15,-2 2-6-15,-30 3-12 16,29-6-2-16,-3 0 9 16,4 2 8-16,3-2 12 15,2 3 3-15,4-1-7 16,1-2-9-16,3 0-17 16,0-1-4-16,0 1 0 15,0 0 7-15,0 0 18 16,0 0 7-16,2 5 10 15,0 6 2-15,11 2 0 16,31 33 0-16,-25-24 1 16,0 3-1-16,3 7 1 15,1-1 1-15,-2-2 0 16,2-3 0-16,0 2 0 0,-1-1 0 16,0 0 0-16,-3 1-2 15,2-5-8-15,-2-3-8 16,1-1-27-1,-1-4-15-15,0-4-56 16,4 1-56-16,1-6 113 0</inkml:trace>
  <inkml:trace contextRef="#ctx0" brushRef="#br0" timeOffset="86396.02">715 1722 750 0,'-6'6'257'0,"1"-5"-223"16,1 2-140 0,2 2 5-16,1-5 30 0,0 0 31 15,-3 7 93-15,-2 6 7 16,-2 0 0-16,-21 28-6 15,16-24-18-15,1 2-3 16,-4 3-15-16,-1 1-6 16,-2 2-7-16,-2 5-3 0,1 12-1 15,-1 4-1-15,0 5-1 16,-1 4 0-16,1-1 0 16,-2-3-1-16,3-2 1 15,0-5-1-15,4-8-7 16,3-2-10-16,4 0-40 15,-1 1-16-15,3-4-57 16,0-5-76-16,3-9 142 16</inkml:trace>
  <inkml:trace contextRef="#ctx0" brushRef="#br0" timeOffset="86654.385">218 2151 808 0,'-33'-2'196'0,"30"2"-378"16,3 2 114-16</inkml:trace>
  <inkml:trace contextRef="#ctx0" brushRef="#br0" timeOffset="86847.166">179 2160 142 0,'-1'0'108'0,"1"0"-4"15,0 2 4-15,0 0-25 16,0-1-19-16,10 5-9 15,16 0-7-15,39 32-20 16,-21-26-6-16,10 3-11 16,5 0-4-16,-1 4-2 15,-3 0-1-15,-2 0-2 16,-3 0-1-16,-1-4-3 16,-1 0-22-16,-5-3-69 15,2-6-69-15,4-6 95 16</inkml:trace>
  <inkml:trace contextRef="#ctx0" brushRef="#br0" timeOffset="106396.794">20951 1334 188 0,'-12'-19'47'0</inkml:trace>
  <inkml:trace contextRef="#ctx0" brushRef="#br0" timeOffset="107833.559">20716 997 59 0,'-18'-11'41'0,"-3"4"-1"15,-1 6-11-15,5 3-8 16,-3 1 1-16,3 4 7 16,3-4 0-16,-2 7-10 15,3-1-7-15,3 4-8 16,-3 0 0-16,4-2 4 15,1 2 7-15,1 1 20 16,0-1 10-16,1 0 10 16,2 3-1-16,-3 2-14 15,1 3-8-15,0 5-11 16,3-1-3-16,3 1-4 16,-1-1 0-16,2 6 0 15,0 7 0-15,1 1-2 0,4 2-1 16,0-1-1-16,0-5 2 15,0 0 4-15,0-1 4 16,1-5 0-16,0-4 1 16,0-3-2-16,1-4-3 15,-3-4-2-15,2 2-1 16,3-3-2-16,-3-2-1 16,4 0 2-16,0-1 1 0,-4-2 4 15,0-4 5-15,2-2 6 16,0-1 5-16,3-3 1 15,3 1-2-15,1-5-7 16,1-4-6-16,3-1-5 16,-1-1 2-16,-3-2 8 15,1 0 3-15,-1-7 3 16,1-2-1-16,0-5-12 16,-2 2 0-16,-1-2 4 15,-1 2 5-15,-4 3 8 16,0 0 0-16,-2 0-10 15,-2-3-6-15,-1 3-8 16,-1 1-2-16,-2 3 4 16,0 6 5-16,-2 5 4 15,1 0 0-15,0 7-4 16,-1 1-4-16,2 0-5 0,-1 0-2 16,0 0-3-1,0 0-1-15,0 0-1 0,-1 0 0 16,1 0-2-16,0 0-2 15,0 0-4-15,0 0-2 16,0 1-1-16,0 0-1 16,0 1 2-16,1 2 0 15,1 0 3 1,2 2 1-16,-1 3 1 0,2 4 0 16,15 34 1-16,-10-26 1 0,-3-9-1 15,2 6 1-15,-1-4-1 16,0 1-2-1,2 3-3-15,2-4 0 0,-3 0 1 16,1-5 3-16,3 0 3 16,-6-3 0-16,7 1 1 15,-5 1 0-15,0 1 0 16,4 2 0-16,-4-2 0 16,6 4 0-16,-4-4 0 15,5 1 0-15,-4-1 0 16,-2-3 0-16,-2-1 0 31,-5-3 0-31,2 0 1 0,3 7 0 0,3-4 0 16,4 3-1-16,-8-7 1 15,-2-1 0-15,-1 0 1 0,0 2-1 16,-4-2 1-16,2 0-1 16,1 0 1-16,-1 0 0 15,0 0 1-15,0 0 0 16,1 0 3-16,-1 0 2 15,0 0 3-15,1-2 1 16,-1 1 1-16,0-1 0 16,2-3-4-16,-1 0-2 15,-1-2-1-15,2-2 1 0,-1-9 1 16,4-35 2-16,-10 27 1 16,-1-2-1-16,0 3-4 15,-1 0-2-15,2-2-3 16,-2-1 0-16,0-5-1 15,1 3 0-15,-1 0-1 16,1 2 0-16,1 6 1 16,2 0 0-16,1 1-1 15,1 2 1-15,1-2 0 16,0-2 0-16,0 6-1 16,-1-1-1-16,2 4 0 15,-1 0-1-15,-2 3 0 16,0 0 0-16,0 2-2 15,-2 2-3-15,2 1-10 16,0-1-7-16,-2 0-17 16,2 1-9-16,0-3-22 15,0 0-11-15,6 1-26 16,1-4-11-16,6 5-17 0,1-3-14 16,2 1-88-16,1 5 153 15</inkml:trace>
  <inkml:trace contextRef="#ctx0" brushRef="#br0" timeOffset="108819.701">21418 1264 101 0,'-2'32'67'16,"1"-30"-5"-16,2 6-22 0,2 5-9 15,3-3-8-15,-1 4-1 16,2-6-2-16,-1 1 1 16,0-1 5-16,4-1 3 15,-2-1 2-15,2-6 1 16,6 4-3-16,-4-1-3 15,7 2 0-15,1-1-1 16,-4-5-2-16,3 0 1 16,0 1 5-16,-2-2 2 0,2-2 4 15,-1 1 3-15,-4-4 0 16,2-1-3-16,-2 2-1 16,-1-1-1-16,-3 0 4 15,-3 3 4 1,-3 0 9-16,-3 2 3 0,0-3 0 15,-1 4-4-15,-1-1-15 16,0-2-10-16,-2-2-16 16,0 1-2-16,-1-3 1 15,-1-2-1-15,-3 1 0 16,-31-29-1-16,21 29-5 16,2 0 0-16,-1 1-3 15,4 2-1-15,-2 2 0 16,-1 1 0-16,8 3-2 15,-7 1-2-15,4 1-1 16,6 3-1-16,-13-2 1 0,9 2 2 16,-6 0 3-1,-1 0 0-15,6 4 0 0,-4-3 0 16,0 6 1-16,0 0-1 16,-1 5-3-16,1-3-1 15,4 3-2-15,-2 1 0 16,3-4 3-16,1 4 3 15,3-6-4-15,4-1 0 16,2 2-1-16,2-2 2 16,6 1 6-16,1 6 2 0,7-2 2 15,1 1 1-15,4 2-1 16,1-6-1-16,2 6 1 16,1-3 0-16,-1 4-1 15,-4-1 0-15,-3-3-1 16,2 2-1-16,-10-4 0 15,4-1 1-15,-4-1-1 16,-6-1 0-16,2-4-2 16,-4 0-9-16,3-1-38 15,-2-1-24-15,-1-3-44 16,-2-1-13-16,-1-1-15 16,1-1 9-16,1-1 91 15</inkml:trace>
  <inkml:trace contextRef="#ctx0" brushRef="#br0" timeOffset="109176.816">22077 1418 185 0,'8'-2'102'16,"-5"2"-1"-16,1 1 5 15,-4-1-8-15,0 0 0 0,0 0-19 16,0 0-17 0,0 0-17-16,0 0-5 0,0 1-5 15,0 1 0-15,0 3-5 16,-2 2-5-16,-1 2-12 16,-4 13-3-16,-15 34-4 15,15-24-1-15,-1 0-2 16,2-1 0-16,3-4-1 15,1-6-1-15,2-6-1 16,0-5-2-16,2-8-8 16,-2-1-7-16,0-2-31 15,0 1-11-15,-1-1-76 16,1-4 85-16</inkml:trace>
  <inkml:trace contextRef="#ctx0" brushRef="#br0" timeOffset="109407.38">22050 1056 1008 0,'0'-2'325'0,"0"5"-351"15,0-2-31-15,0-1-6 16,0 1 11-16,1 2 18 0,0 1-76 16,1 4-99-16,0 10 130 15</inkml:trace>
  <inkml:trace contextRef="#ctx0" brushRef="#br0" timeOffset="110321.007">22668 1325 1026 0,'0'0'314'0,"0"-2"-364"16,0 2-27-16,0 0-16 16,-1 0 6-16,1 0 24 15,0 2 22-15,0-1 17 16,0 0 36-16,0 0 10 16,0 0 16-16,0-1 13 15,0 0 17-15,0 0-4 16,0 1-12-16,0-1-13 0,-1 0-28 15,-3-1-4-15,-1-1-6 16,-4-2 0-16,-4 0-1 16,-38-19 2-16,26 12 8 15,-1 0 2-15,1 2 0 16,-2 3-2-16,5 5-9 16,-1 2-9-16,-1 7-17 15,3 4-3-15,2 3-2 16,5 3 5-16,8 3 13 15,3-1 5-15,5 5 5 16,3-2 2-16,6 1 4 16,5-3 0-16,5-3-3 15,1 4-1-15,1-5-1 16,1-2-1-16,0-2 2 16,-9-7 0-16,4-3 0 15,-5-3 1-15,-2-4-1 16,9-2 1-16,-6-2 1 15,-1 1 1-15,-4-1 3 0,-4-1 1 16,-2 1 6-16,-3-1 4 16,-4 4 6-16,1 1 1 15,2 2-10-15,-1 2-8 16,1-1-14-16,0 0-6 16,0 1-3-16,0 0 3 15,1 1 4-15,1 2 2 0,4 6 3 16,5 16 1-1,39 40 1-15,-26-27-1 0,0 5 2 16,-3 4 1-16,-2 5 1 16,-2 1 0-16,-6-2 1 15,-5-6 3-15,-6-9 3 16,-3-4 5-16,-11-6 13 16,-3 3 4-16,-10 2 4 15,-3 1-5-15,-9-1-12 16,-5-4-15-16,1-7-37 15,-2-5-8-15,-2-12 5 16,8-6 15-16,1-13 16 16,6-11-37-16,12-20-73 15,8-5-10-15,9-16 13 16,8-1 43-16,9-4 16 16,4 0-97-16,9-5 102 15</inkml:trace>
  <inkml:trace contextRef="#ctx0" brushRef="#br0" timeOffset="111563.087">23574 674 931 0,'-1'0'308'0,"1"-1"-351"16,1 2-78 0,-1-1 6-16,0 3 9 0,1 2 72 15,0 4 34-15,-1 4 14 16,4 31 4-16,-5-29 1 16,1 2-1-16,-5 3-4 15,1 1-4-15,-1 0-4 16,0 0-3-16,3-2-1 15,0-2 0-15,-2-3-2 16,-1 2 1-16,-1 4-1 16,1 1 0-16,1 10 2 15,2 2-1-15,-1 12 2 16,2 12 0-16,3 11-2 0,0 7-1 16,2 4 0-16,0-3 0 15,0 4 0-15,1-11 0 16,0-2 0-16,3-2 1 15,2-11 4 1,-6-1 5-16,2-13 2 0,-4-8 0 16,1-4-4-16,0-5-5 15,0-7-3-15,-1-1-8 0,-2-8-40 16,1-6-24-16,-9-7 41 16</inkml:trace>
  <inkml:trace contextRef="#ctx0" brushRef="#br0" timeOffset="111922.009">23186 1229 1230 0,'5'1'371'15,"9"1"-434"-15,13 5 6 0,10 1 8 16,9 13 25-16,5 1 10 16,-3 2 11-16,4 2 2 15,0-11 2-15,-5 0 2 16,1-6 0-16,-8 1 0 15,-7-4-1-15,-3-4 0 16,-6-3-20-16,3-7-33 16,-3 0-90-16,1-5-62 15,-6-11-127-15,0-5 195 0</inkml:trace>
  <inkml:trace contextRef="#ctx0" brushRef="#br0" timeOffset="112554.246">23797 1432 1233 0,'0'1'371'16,"2"7"-430"-16,0-7-12 15,2 2 4-15,3 1 35 16,0-3 22-16,6 7 5 16,4 0 3-16,-1 1 2 15,2 1 0-15,-2-3 0 0,-3-5 2 16,1-1 9-16,-5-1 3 16,3-1 6-16,0-2 1 15,-3-3-6-15,4 4-4 16,0-3-5-16,-5 4-5 15,-2-5-5 1,-3 0 0-16,-4 1 2 0,1-2 2 16,0 0 1-16,-5-8-2 15,2-3-2-15,-2-3 0 0,2-1 3 16,-5 2-1-16,-5-4-2 16,-1 2 0-16,0 3 2 15,6 6-1-15,5 7-16 16,-2 4-13-16,3 2-12 15,-1 1-1-15,0-1 19 16,1 1 12-16,-2 2 14 16,-1 4 5-16,-6 17 1 15,-9 35 0-15,6-17-4 16,2-4-1-16,2 2-2 16,-2-1 0-16,9 1-8 15,2 1-3-15,2-3-35 16,6-3-18-16,0-12-27 15,3-5-3-15,-3-7 18 16,-1-3 12-16,1-6 27 16,0-2-2-16,6-2 6 0,4-5-14 15,8-3-91-15,0-1 95 16</inkml:trace>
  <inkml:trace contextRef="#ctx0" brushRef="#br0" timeOffset="113370.696">24405 1484 223 0,'18'-4'110'15,"-3"4"-62"-15,3 1 0 0,2 2-27 16,-1-1-13 0,-1-2 36-16,-7 0 16 0,0-1 34 15,-6 2 14-15,-4 0-22 16,2-1-6-16,-3 0-9 15,-1 0 2-15,1 0 12 16,0 0 3-16,0-1-19 16,0 0-14-16,-3 0-29 15,-1-2-13-15,-7 0-8 16,-16-4-3-16,-45-10 0 16,35 11 2-16,-5-2 3 15,2 8-4-15,10 1-8 16,-4-1-6-16,6 8-1 15,1 3 3-15,5 1 7 16,0 3 2-16,7 1-4 16,1 3-4-16,2 2-3 15,3 0 0-15,5 2-5 0,2-1-2 16,5 3-12-16,2-2-7 16,5-4 1-16,1-1 3 15,2-9 14-15,-2-1 9 16,2-1 12-16,1-3 6 15,1-1 2-15,3-2 0 16,1-5-3-16,2-1-3 0,3-2-4 16,-2 0 0-1,3 0 0-15,-4-2 3 16,-7-3 9-16,-1-2 2 0,0-6-1 16,0-5-6-16,-3-10-10 15,2-9-2-15,-7-6-2 16,-1-4 3-16,2-6 3 15,-5 1 1-15,5-12-2 16,-1-4-1 0,7 1-4-16,1-2-2 0,-3 14 2 15,4 8 1-15,-8 5 3 16,-1 6 0-16,-2 4-3 16,-2 1-5-16,-1 9-5 15,0 3 0-15,-3 10 1 16,-1 2 4-16,-5 5 9 15,1 4 2-15,-2 3 3 16,0 3 0-16,2 10-1 0,-2 9 6 16,0 23 18-16,3 17 6 15,0 26 10 1,4 19-1-16,6 33-16 16,6 12-3-16,14 25-5 0,8 10-2 15,19-2 0-15,9-2-1 16,25-4-26-16,9 1-50 15,21 11 41-15</inkml:trace>
  <inkml:trace contextRef="#ctx0" brushRef="#br0" timeOffset="125880.013">22854 839 226 0,'1'0'57'15</inkml:trace>
  <inkml:trace contextRef="#ctx0" brushRef="#br0" timeOffset="126851.505">22850 842 205 0,'0'1'146'16,"0"0"-3"-16,-1-1-64 16,0 0-26-16,0 0-30 15,0-1-5-15,-2-2 0 16,1 1 4-16,1 0 8 15,0 0-1-15,0 0-4 16,1 1-7-16,-2 0-12 16,1 1-3-16,1 2 0 15,-1 3 1-15,0 2 3 16,0 6 1-16,0 4 1 0,-5 37 1 16,4-23-3-16,-2 3 0 15,2 6-1-15,-1-3-2 16,2 2 1-16,0 5-1 15,0-6-1-15,1 2 0 16,0 1-2-16,0-2 0 16,0 3 0-16,0 1 0 0,0-6 0 15,-1 1 0-15,0-3-1 16,1-1 1-16,0 5-1 16,1-2 0-16,0 0 0 15,0 1 0-15,-1-1 0 16,0-2 1-16,1-1 0 15,0-4 1-15,1-9-1 16,0-6 2-16,-1-9 4 16,-1-4 2-16,0-2 7 15,0 0 6-15,0-1 6 16,0 1 8-16,0 0-1 16,0 0-6-16,0-2-8 15,1-1-10-15,0-2-7 16,1-3 0-16,1-10-2 15,9-38-2-15,-9 27 1 16,0 2-1-16,0-3 0 16,0 0 1-16,2-1-1 0,1-1 1 15,-1 2-1-15,1 4 0 16,3 1 0-16,-2 1-1 16,5 6 0-16,-1-3-1 15,3-1-1-15,-2 1 1 16,5-4-1-16,-2 2 1 15,-5 2 0 1,8 0-1-16,-6 2-1 0,6 3 0 16,1 1-2-16,2 2-2 0,0 5-1 15,4 0 0 1,3 2 2-16,-1 1 0 0,3 4 2 16,-4-1-1-16,-4 3-5 15,-3 0-8-15,-4 2-5 16,-2 3 0-16,1 5 4 15,-2 4 11-15,2 8 7 16,0 2 1-16,-2 6 3 16,-4-1 1-16,-1 0 2 15,-3 3-1-15,2-2 0 16,-1 6 0-16,0 3-1 16,1 0 0-16,-2 1 1 15,2-3 0-15,-1 2 2 16,-3-1 2-16,-2 2 2 15,0-1 1-15,-4-7-2 16,6 1-2-16,-2-6-2 0,-5-3-3 16,7 0 0-16,-5-2-1 15,2-3 0-15,1 0 0 16,-2-9-1-16,-2 3-3 16,0-6-49-16,0-3-84 15,-8 3 89-15</inkml:trace>
  <inkml:trace contextRef="#ctx0" brushRef="#br0" timeOffset="150677.771">666 15587 247 0,'-10'-1'114'0,"5"3"-44"16,1-1-21-16,1-1-16 15,1 0-7-15,1-1-13 16,0 0-4-16,0 0-3 0,0-1 0 15,0 1-2-15,0 0-1 16,-1 0-3-16,1 0-1 16,0 0 0-16,0 0 0 15,0-1 2-15,0 1 5 16,-5-1 3-16,4 1 2 16,0 0-1-16,0-1-2 15,1 1-14-15,-1 0-16 0,1 0-50 16,-1 0-26-16,1 0-13 15,0 0 15-15,0-1 48 16,0 1 27-16,0 0 21 16,-1 0 1-1,1 0-1-15,1 0 1 0,0 0-1 16,0-1 0-16,0 1 0 16,3 0 0-1,6-2 0-15,3-2 0 0,30-9 0 16,-28 12 0-16,0 0 0 15,-3-1 1-15,-3 3-1 16,0-1 1-16,-2 1 1 16,2 2-1-16,-3-2 1 15,1 0 0-15,-1 0-1 16,0 0 1-16,2 2-1 16,0 0 1-16,1 0 0 15,0-2 0-15,1 1 0 0,-2 2 1 16,-1-3 2-16,2 2-1 15,-2 1 1-15,1 0-1 16,-1 1 1-16,1-1-1 16,1-1 1-16,3-1-1 15,-2 1-1-15,-2 0 1 16,0-1 0-16,-2 0-1 16,3 1 0-16,-2-1 0 15,1 0 0-15,0 2 0 16,-1-3 1-16,2 0 0 15,-2 0-1-15,0 1 1 0,-1 0-1 16,-1-1-1-16,-4 0-1 16,0 0 0-16,0 0 0 15,11 1 0-15,1 0-1 16,-4-1 1-16,30 6-1 16,-28-2 0-16,0-4 1 15,-1 1-1-15,-1-2 0 16,-1 1 1-16,3 0-1 15,3 1 0-15,-2 0 0 16,3-1 0-16,0 1 0 16,-1 0 0-16,3 1 0 15,1 3 0-15,-2-4 0 16,1 0 0-16,-1 2 0 16,0-3 0-16,3 1 0 15,0-1 0-15,-1 0 0 0,1-1 0 16,-2 0 0-16,3 1 0 15,-1-2 0-15,-3 0 1 16,2 1-1-16,-4 1 1 16,-1-1-1-16,2 4 0 15,-6-3 1-15,-4 0-1 16,-3 0 0-16,2 0 1 16,-3 0-1-16,0 0 0 15,0 0 0-15,0-1 0 0,0 1 1 16,0 0-1-16,0 0 0 15,0 0 0-15,3-1 0 16,4 1 0-16,-2 0 0 16,1 0 0-16,1 0 0 15,1 0 0 1,1 0 0-16,1 0 0 0,-2 0 0 16,1 0 0-16,1 0 0 15,1 0 0-15,29 2 0 16,-30-2 0-16,0 1-1 15,0 1 1-15,-3-2 0 16,-3 0 0-16,2 0 0 16,-4 0-1-16,-2 0-1 15,0 0-3-15,0 0-20 16,0 0-27-16,0 0 33 16</inkml:trace>
  <inkml:trace contextRef="#ctx0" brushRef="#br0" timeOffset="152978.696">4612 15401 295 0,'0'0'166'16,"0"0"-30"-16,0 0-57 0,0 0-13 15,0 0-22-15,0 0-10 16,-1 0-17-16,0 0-6 15,-1 0-7-15,1 0-1 16,0 0 8-16,0 0 7 16,0 0 17-16,-2 0 8 0,-6 1 6 15,0 0 2-15,-3-1 4 16,-27 5 4-16,30-6 4 16,-1-1 0-16,0 2-8 15,1-3-9-15,2 3-17 16,3-1-7-16,1 1-13 15,2-1-4-15,1 1-5 16,0 0-1-16,0-1-2 16,0 1 0-16,0 0-2 15,0 0-1-15,0 0-4 16,0 0-3-16,0 0-7 16,0 0-4-16,0 0-8 15,0 0-6-15,0 0 0 16,0-1 4-16,0 0 12 15,0-1 9-15,6 1 7 16,8 0 2-16,2-1 1 16,31-5 1-16,-27 2 1 0,2 1 0 15,1-1 0 1,1-1 0-16,3 3 0 0,0-3 1 16,-1 0 0-16,0 1 0 15,-1 0 0-15,-3-2 0 16,-1 1 0-16,-4 0 0 15,-2 0 0-15,-1-1 0 16,-2 3 0-16,-1 1 1 16,1-2-1-16,-1 2 0 0,3-1 0 15,-1 1 0-15,2 2 0 16,-1-3-1-16,1 2 1 16,-2-2 0-16,0 1 0 15,1 1 0-15,-4 0-1 16,3 1 1-16,-4 2-1 15,-1 2 1-15,-2-3-1 16,-1 0 1-16,-1 0-1 16,-1 0 1-16,-3 0-1 15,0 0 1-15,0 0 0 16,0 0 0-16,0 0 0 16,0 0-1-16,0 0 1 15,8 2-1-15,3 3-1 16,1 0 1-16,29 21 0 15,-26-16 0-15,3-1 0 16,-2 3 0-16,0-2 0 16,5 1 0-16,-4 0 0 0,-6-6 1 31,-5-3 0-31,1 2 0 0,14 7 0 0,-5-3 0 16,1 1 0-16,-6-1 0 15,4 1 0-15,-3 1 0 16,2 1 0-16,3-1 0 15,1 0-1-15,2-1 1 16,1-1 0-16,-2 0 0 16,1-1 0-16,1 0 0 0,0 1 0 15,0-1 0-15,-1-2 0 16,0 3-1-16,-3-6 1 16,1 6 0-16,-2-2 0 15,-4-2 1-15,1 0-1 16,-4-3 0-16,-4-1 0 15,1 0 1-15,-5 0-1 16,-1 0 0-16,0 0 1 16,0 0 1-16,0 0 1 15,0 0-1-15,0 0-1 16,0 0-1-16,0 0-26 16,0 0-14-16,0 0-14 15,0 0-19-15,8-1-36 16,14 0-39-16,44-5 90 15</inkml:trace>
  <inkml:trace contextRef="#ctx0" brushRef="#br0" timeOffset="160190.108">8807 14720 50 0,'9'-59'5'0,"-9"61"-5"0</inkml:trace>
  <inkml:trace contextRef="#ctx0" brushRef="#br0" timeOffset="162161.338">8781 14667 58 0,'-7'2'19'0,"1"0"-15"15,1 0-7-15,2-1 8 0,1-1 26 16,0 1 12-16,1 0 9 16,1 0-3-16,0 0-6 15,0 0 0-15,0 1 7 16,-1-2 0-16,0 0 2 15,0 0 2-15,0 0-6 16,-1 0-1-16,2 0-9 16,0 0-5-16,0 0-5 15,0 0 2-15,0 0 2 16,0-2 2-16,0 1 4 16,0 0 1-16,0 1-4 15,0 0-5-15,0 0-9 16,0 0 0-16,0 0 12 15,0 1 11-15,-1-1 24 16,0-1 9-16,0 0 9 16,0 0-2-16,0 1-13 15,0 0-9-15,-1 0-15 0,1 0-7 16,0 0-10-16,-1 0-4 16,-1 0-1-16,1 0-2 15,-1 0-4-15,0 0-1 16,1 0-7-16,0-1 1 15,-1 0-1-15,0 1-1 16,0 0-4-16,0 0-3 16,1 0-2-16,1 0-1 15,-2 0 1-15,2 0 0 0,-1 0 0 16,0 0 0-16,-1 0-1 16,2-2-1-1,0 1-1-15,1 1 0 0,0 0-1 16,0 0 1-16,0 1 0 15,0-1-1-15,0 0 0 16,0 0 1-16,0 0-1 16,0 0 1-16,1 0 0 15,-1 0-1-15,0 0-3 16,0-1-3-16,0 1 0 16,0-1-2-16,0 0 2 15,1 1 0-15,-1 0-2 16,0 1 0-16,0 0 1 15,0-1 1-15,0 0 2 16,0 0 3-16,0 0-2 16,2-1 2-16,-1 1-3 0,0 0-1 15,-1 0-4-15,0 0-5 16,0 0-8-16,0 0-3 16,0 0-3-16,0 0 1 15,1 0 6-15,0 1 3 16,0 0 9-16,0 2 4 15,2-2 3-15,-1 1 0 16,0 0-1-16,2 1-2 16,-1-1-2-16,2 0-3 0,0 1-4 15,0 0-2-15,2 1-2 16,0-1 2-16,2 2 5 16,2-1 2-16,29 17 6 15,-30-15 1-15,-1-4 3 16,0 2 0-16,-3-1 1 15,0-1 0-15,0-1 1 16,0 1 0-16,3-1 0 16,-2 0 0-1,0 1-1 1,-4-1 0-16,2 2 0 0,10-1 0 0,0 4 0 16,2-2 0-16,-7-4 0 15,1 3 0-15,-2-1 0 16,3 0 0-16,-1 1 0 15,2 0 0-15,-3-3 0 16,1 1 1-16,-2 3 0 16,-4-3 0-16,0 0 0 0,1 1 0 15,3-1 0-15,-1 1 0 16,5 1 0-16,-4 1 0 16,-2-3-1-16,-1 1 1 15,-1-2 0-15,-1 0-1 16,1 1 1-16,2 1 0 15,1 0 0-15,0 0 0 16,2 0 0-16,0-1 0 0,-1 1 0 16,0-2 0-16,0 0-1 15,3 1 0-15,0 1-1 16,3-1-1-16,2-1-1 16,-1 0-1-16,2 1 0 15,1 0 1-15,-2 1 1 16,0-1 1-16,-2-2 1 15,-1 1 1-15,-1 0 0 16,-2 0 0-16,1 1 0 16,-3-1-1-16,1 1 1 15,1 0 0-15,0-1 0 16,2 0-1-16,0 0 1 16,5 0-1-16,-2 0 0 15,-1 0 1-15,2 2 0 16,0-2 0-16,0 0 0 15,-2-2 0-15,6 3-1 16,-9-3 1-16,2 2 0 0,-1 0 0 16,-4-2 0-16,4-1 0 15,-1 1 0-15,5 2 0 16,-6-1 0-16,-2 1 0 16,-1-2 0-16,-2 0 0 15,2 2 1-15,-1 0-1 16,1 3 1-16,-2-2 0 15,-1 1-1-15,0-1 0 16,0 2 0-16,2-1 0 16,-1-1 0-16,1 0 0 0,1 2 0 15,0-3 0-15,1 2 0 16,1 0 0-16,0-1 0 16,1 2 0-16,1-2 0 15,-3 1 0 1,2-1-1-16,0 1 1 0,0 1-1 15,3 0 1-15,-2 0 0 16,3-2 0-16,0-1 0 16,2 0-1-16,0 0 1 15,0 1 0-15,-2 1 0 16,0-1 0-16,0 0 0 16,-4 2 0-16,0-3 0 15,0 1 0-15,-2 0-1 16,4-2 1-16,-2 2-1 15,1-1 0-15,-1 0-1 0,-2 2-1 16,2 0-3-16,-2 0-3 16,1 0-3-16,1-2 0 15,-2 1 0-15,-2 2 0 16,-4-2-2-16,1 0-1 16,-4-1-6-16,1 0-6 15,1 1-14-15,1 0-10 16,-1 0-16-16,0 1-7 15,2-1-21-15,-1 1-16 16,2 0-89-16,2 2 127 0</inkml:trace>
  <inkml:trace contextRef="#ctx0" brushRef="#br0" timeOffset="192355.719">13140 16292 519 0,'0'-1'209'0,"-2"0"-131"15,2 1-57-15,0 0-29 16,0 0-4-16,0 0 3 16,0 0 2-16,0 0 7 0,-1 0 2 15,1 0 3-15,0 0 1 16,0 0-3-16,0 0 0 16,0 0-3-16,0 0 0 15,0 0 0-15,0 0 1 16,0 0 2-16,0 0 3 15,0 0 2-15,0 0-1 16,0 0-4-16,0 0-3 16,0 0-1-16,0 0-1 0,0 0 2 15,5 2-1-15,5 5 1 16,-1-1 0-16,30 26 0 16,-31-24 0-16,1-3 0 15,-1 4 0-15,2-3 2 16,2 1 0-16,-2 2 4 15,-1-3 2-15,1 1 1 16,-1-3 1-16,1-1-2 16,4 1 0-16,-4 0-1 15,3-1-2-15,1 1-1 16,-4 1-1-16,3-2 0 16,-1 4 0-16,-1-6 2 15,3 0 2-15,-3 0 5 16,0-1 2-16,6 2 2 15,-5 0-2-15,0-2-3 16,3 1-3-16,-4 0-3 0,2 0-1 16,2-1-2-16,-1 0 0 15,-1 1-2-15,0 0 1 16,-1-1 0-16,2-1-1 16,1-1 2-16,1 0-1 15,2 0 1-15,1 2 1 16,2 0 0-16,-1 0 1 15,-2 3 0-15,-1-3 0 16,-1 2-1-16,-1-1-1 0,3 2-1 16,-2-2 0-16,0 0 11 15,-4 1 5-15,0-1 7 16,1 2 3 0,1-1-7-16,1-1-5 0,-1 0-5 15,-2-1 1-15,0-2 2 16,4 1 0-16,-1 1 0 15,-1 0-3-15,2 0-4 16,-1 2-2-16,-2-3-1 16,0 0-1-16,0 1 1 15,0 0 1-15,1 0 1 16,2 1 1-16,0-1 0 16,0 0-1-16,0 0-2 15,-2 0 0-15,1 0 0 16,0-1-1-16,2 1 0 15,-2 0 0-15,0 0 13 16,2 1 4-16,3-2 1 0,0 0 1 16,0-4-13-16,1 3-4 15,-2-1-2-15,1 1-1 16,-1-1 0-16,-2-2 0 16,4 0-1-16,-4 2 0 15,7 2 0-15,1 0 0 16,-1 1 0-16,1-2 0 15,-3 2 0-15,1 0 0 0,-1 0 1 16,2 2-1-16,-2-2 0 16,0 0 1-16,0 1-1 15,1-1 1-15,1 1-1 16,0-1 0-16,-3-1 1 16,-2 1-1-16,-6 0 0 15,4 1 0-15,-5 0-42 16,4 0-143-16,16-3 128 15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9376" units="cm"/>
          <inkml:channel name="Y" type="integer" max="16524" units="cm"/>
          <inkml:channel name="F" type="integer" max="4095" units="dev"/>
          <inkml:channel name="T" type="integer" max="2.14748E9" units="dev"/>
        </inkml:traceFormat>
        <inkml:channelProperties>
          <inkml:channelProperty channel="X" name="resolution" value="1000.20428" units="1/cm"/>
          <inkml:channelProperty channel="Y" name="resolution" value="1000.24213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22-05-02T21:09:37.956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3740 15418 377 0,'1'0'128'0,"1"0"-131"15,-1 0-21 1,-1 0-19-16,0 0-4 0,0 0 16 0,-1 0 5 15,-1 0 19-15,1 0 6 16,0 0 8-16,0 0 7 16,0 0 15-16,0 0 4 15,-1 0-1-15,1 0-8 0,0 0-17 16,0 0-6 0,1 0-3-16,0 0 0 0,2 9 2 31,4 2 0-31,0-2 2 0,27 29 1 0,-15-28 4 15,-2-2 1-15,-1-6 11 16,2 3 6-16,-5-5 12 16,4 0 3-16,-1 1 2 15,-3 0-2-15,3 3-3 16,-2-2-3-16,3 0-7 16,-1 0-5-16,1-4-10 15,0 2-3-15,2 1-4 16,0-2-2-16,1 2 0 15,1 1 3-15,1 2 13 16,0 0 3-16,1-1 3 16,0-2-1-16,-3 0-11 0,3 1-2 15,0 2 1-15,-1 0 2 16,2-1 10-16,1-1 2 16,-3-1-1-1,0 0-5-15,-1 1-10 0,0-5-2 16,-2 2-1-16,3 0 0 15,-1-1 3-15,-5 2 1 16,5 0 2-16,0-2-1 16,0 1-2-16,3 2-1 0,3-1-2 31,1-2 0-31,0 0-1 0,1 0-1 0,-1 0 3 16,1-1 0-16,1 3 0 15,-2 1 1-15,-2-1-3 16,-1 1 0-16,-3-1-1 15,-4-1 0-15,1 1 0 16,-2 0-1-16,0 0 0 16,7 0-1-16,-2 0 0 15,3-1 0-15,1-1-1 16,1 0 1-16,1-1-2 16,-1 2 1-16,-1 0-1 15,2 0 0-15,-4 1 0 16,-1-3-1-16,1 1 1 15,0 0-1-15,3-2 1 16,-4 4 0-16,0-4-1 0,1 4 0 16,-3-4 1-16,5-2-1 15,2 2 1-15,-2-4 0 16,3 2 0-16,-2 1 0 16,1 1 0-16,-3-2 0 15,1 4 0-15,1-3-1 16,-2 2 0-16,2-1 1 15,1-3-1-15,3 1 1 16,-1 1 0-16,-1-2-1 16,0 4 0-16,-7 0 0 15,-3-1 0-15,1 2 0 0,0-1 0 16,6-1 1-16,1 3-1 16,-2 1 0-1,-1-1 0-15,-1 0 0 0,2 0 0 16,1-1 0-16,-1 2 0 15,-3 0 0-15,-2 2 0 16,-1-1 0-16,-2 1 1 16,-3 0 1-16,-1 0 0 15,0 0 1-15,-4 0 0 16,1 2 1-16,0-1-1 16,-2 2-1-16,1-1 0 15,-1 2 0-15,0 3-1 16,0 1 0-16,0 1 0 15,1-1-1-15,0 1-2 16,1 0-23-16,1 5-128 0,4 6 108 16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9376" units="cm"/>
          <inkml:channel name="Y" type="integer" max="16524" units="cm"/>
          <inkml:channel name="F" type="integer" max="4095" units="dev"/>
          <inkml:channel name="T" type="integer" max="2.14748E9" units="dev"/>
        </inkml:traceFormat>
        <inkml:channelProperties>
          <inkml:channelProperty channel="X" name="resolution" value="1000.20428" units="1/cm"/>
          <inkml:channelProperty channel="Y" name="resolution" value="1000.24213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22-05-02T21:10:39.723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18211 5093 498 0,'5'-1'157'0,"-1"-3"-220"0,4-1-59 0,-1-1-40 15,1-2 9-15,2 5 68 16,-5-2 60 0,-2 3 101-16,-3 1 18 15,-2-1 4-15,1 1-16 0,1 1-51 16,0 0-10-16,0 0-2 15,0 0 3-15,0 0-2 16,0 0-2-16,0 0-6 16,0 0 0-16,0-1-4 15,0 0-4-15,6-1-2 16,10-2 0-16,36-5 0 16,-31 4 1-16,1 3 8 15,-1 0 2-15,-1 2 5 16,1 2-1-16,3 3-6 15,2-1-4-15,4 4-4 16,2-2 0-16,0-1 1 0,3-2 3 16,-2-2 6-1,-6 3 2-15,3-4 6 0,-2 2 0 16,5-2-2-16,5-1-1 16,6 0 2-16,-1 1 1 15,7 0 1-15,2 0-1 16,-1 1-7-16,-3 1-2 15,-5 3 0-15,-2 3 0 16,1-1 9-16,4-1 2 0,1-1 1 16,0-1-2-16,4-2-8 15,-3 2-2-15,2-4-5 16,-5 1 1-16,-7 0 1 16,-1-2 0-16,-9 1 2 15,2 2 0-15,-4-1-1 16,-5 2-2-16,0 0 2 15,-2 2-1-15,1-1 2 16,1 2-1-16,6 1 1 16,1 1 1-16,3 2 6 15,1 3 2-15,3-3 0 16,-2 0-3-16,1-2-7 16,-2-4-4-16,-3 1-1 15,5-3-1-15,2-3-1 16,5-1 0-16,1-6 1 15,-3 2 0-15,-4-2 3 0,-3 1 1 16,-5 2 3-16,-4 1 0 16,-4 1-3-16,0 2-1 15,-3-2-5-15,0 2 0 16,1-3-1-16,1 1-1 16,4 3 1-16,-4 0-1 15,4 0 1-15,2 0-1 16,3 0 0-16,6 0 0 15,6-4 0-15,3 2 0 0,4-1 1 16,1-1 0-16,3-1 0 16,-2 3-1-16,3-1 1 15,-8-1-1-15,-1 1 1 16,0-3-1-16,0 0 0 16,8 2 0-16,2-1 0 15,5-1-1-15,1 3 1 16,0 1 0-16,-1 0 0 15,-4 1 0-15,0-1 0 16,4 1 0-16,3 0 0 16,4-1-1-16,6 4 1 15,-3-2 0-15,-2-4 0 16,-1 3 0-16,-4-4 0 16,-2 2 0-16,2 1 0 15,1-2 0-15,1 2 0 16,-3 1 0-16,-5-2 0 15,-1 3 0-15,3-1 0 16,3 0-1-16,10 1 1 0,1 1 0 16,-3 3 0-16,0-2 0 15,-1 1 0-15,0-1-1 16,0-2 1-16,7-2 0 16,2-2-1-16,-1-2 0 15,-2-2-1-15,-2-2-3 0,-1-4-18 16,0 1-7-16,4-3-7 15,-2 3 1-15,-5 3 19 16,-9 2 6-16,-16 6-10 16,-2-2-34-16,-16 8-119 15,0 0 112-15</inkml:trace>
  <inkml:trace contextRef="#ctx0" brushRef="#br0" timeOffset="1301.189">16365 6003 1018 0,'-1'0'329'0,"1"0"-385"0,1 2-23 16,-1-2 3-1,0 0 12-15,0 0 60 0,0 0 6 16,0 0 10-16,0 0 2 16,0 0-2-16,0 0-3 15,0 0-5-15,0 0-2 16,20 0 0 0,34-8 1-16,-17-1-3 0,2 0 0 15,5 1-1-15,2 4 0 0,0 0 1 16,-2 0-1-16,-4 2 1 15,2-2 1-15,-1 4-1 16,4 0 1-16,5 0-1 16,-2 0 0-1,0 0 1-15,0 0 0 0,-2 0 5 16,-4-2 2-16,0 2 3 16,-3 0 1-16,-4 0 0 15,1 1-2-15,-3-1 1 16,-2 0-2-16,3-1-1 15,0 1-2-15,-2 0 0 16,-1-1 0-16,-4 1-2 16,1 0 0-16,-3 2-2 15,2-2 1-15,-2 0-1 16,2 3 1-16,-3-3 0 16,0 4 1-16,-3-3 5 15,-3 2 3-15,4-2 4 0,-3 1 0 16,5 2-3-16,4-2-3 15,3-1-4-15,3 1-2 16,8-3-2-16,2 0 0 16,-2 1 1-16,0-5 2 15,-5 3 1-15,-4 0 1 16,-2-3-1-16,-4 3-2 16,-4 0-1-16,2-2-2 0,-2 3 0 15,1 0-1-15,1 1 0 16,-2 1 0-16,1 1 0 15,0-2 0-15,0-1 0 16,2 0 0-16,1 1 0 16,0 3 0-16,6 0 0 15,1 0 0-15,-2 2-1 16,0-1 0-16,-6 1-2 16,-3 0 0-16,-12-2-54 15,0 2-82-15,-2 6 90 16</inkml:trace>
  <inkml:trace contextRef="#ctx0" brushRef="#br0" timeOffset="22617.004">11655 9392 38 0,'0'-1'18'0,"0"0"9"15,-1 0 12-15,-1 0 24 16,1 0 5-16,0 0-9 0,0-1-11 16,0 1-8-16,0 1 3 15,-1 0 3-15,1 0-2 16,0 0-11-16,0 0-7 16,0-1-8-16,0 0-1 15,0 0 10-15,-1 0 8 16,1 1 5-16,0 0-1 15,0 0-10-15,0 0-6 0,0 0-6 16,-1 0-1 0,1 0 6-16,0 0 6 0,0 0 10 15,0 0 2-15,0 0-6 16,0 0-6-16,-1 0-11 16,1 0-5-16,0 0-7 15,0 0-4-15,0 0-5 16,0 0-1-16,-1 0-2 15,1 0-1-15,0 0 1 16,0 0-2-16,0 0 1 16,0 0 0-16,0 0 1 15,-1 0 2-15,1 0 4 16,1 0 0-16,0 0 0 16,0 0-1-16,0 0 0 15,8 4 0-15,3 2 2 16,0 0 0-16,33 14 3 15,-29-17 0-15,1-1-1 0,1-2 1 16,-2 2 0 0,2 0 0-16,-2-1 1 0,-2 1 1 15,0-2 1-15,-3 0 1 16,3 0 3-16,-1-1 0 16,-1 0 0-16,2 0 0 15,0-3-4-15,2 4 0 16,1-1-3-16,1 1-1 15,3 0 0-15,-7-2-1 0,7 2 0 16,-4 0 0-16,0 0 0 16,5 1 0-1,-5 0-1-15,0-1 1 0,-2 0 0 16,2-1 0-16,2 0 0 16,2-1 0-16,2-1 1 15,1 0 2-15,5-3 0 16,0-1 1-16,-1 1-3 15,0 3 0-15,-4-2-1 16,2 3 0-16,-4-3 0 16,0 1 0-16,2 1 0 15,-1 1-1-15,2-3 0 16,0 3 1-16,0-1-1 16,-3-1 0-16,3 5 0 15,1-2 1-15,-2 0 0 16,3 2 0-16,-3-1 1 0,1 1-1 15,1 3 0-15,-2-4 0 16,0 3 0-16,-3-3 0 16,2 4 0-16,-1 0 0 15,0-3-1-15,1 3 1 16,-1-2 1-16,5 0-1 16,-2 3 1-16,-5-3-1 15,3 3 0-15,-7-3 0 16,0-2 0-16,6 3-1 0,0-1 0 15,2 1 0-15,4 1 0 16,-1-1 0-16,2 0 0 16,0 0 1-16,2 0-1 15,-2 1 0-15,4 1 0 16,-5-4 0-16,2 0 0 16,1 1 1-16,-2 0 0 15,-3 0 1-15,-3 0 5 16,0-1 3-16,-6-1 4 15,5 0 1 1,2 0-1-16,0 2-4 0,3-2-4 16,6 3-2-16,-1-3-3 15,1 0 0-15,3 1 0 16,-3-1 0-16,2 0 0 16,-1 0-1-16,-3-1 0 15,2 0 1-15,-2 1-1 0,1 0 1 16,-2 0 0-16,-5 0 0 15,0 0-1-15,-1-2 1 16,3 2 0-16,1 0 1 16,2 0 1-16,1 2 1 15,0-2 1-15,2-2 0 16,-2 2 1-16,2-2 1 16,0 0 2-16,0 1-1 15,-2 1-2-15,-1-2-1 0,-5 2-3 16,-1-1 0-16,-2-1 0 15,0 2 0-15,3-2-1 16,1 2 0-16,-1 0 0 16,2 0-1-16,-5 0 1 15,0 0 0-15,4 0 1 16,-2 0-1-16,2 0 0 16,0 1 1-16,0 0-1 15,-1 0 1-15,2 0 3 16,-3-1 0-16,2 0 0 15,-1 0-1-15,-5 0-2 16,0 0-1-16,-3 0 1 16,-1 0 0-16,1 0 0 15,1 0 0-15,-2 1-1 16,0-1 0-16,-3 2 0 16,-1-2-1-16,2 0 1 15,-5-2-1-15,3 2 0 0,-4 0 1 16,1 0-1-16,1 2 0 15,-5-2-1-15,1 0 0 16,-3 1-5-16,-2-1-9 16,0 0-45-16,0 0-61 15,0 0 77-15</inkml:trace>
  <inkml:trace contextRef="#ctx0" brushRef="#br0" timeOffset="52732.522">11500 5649 622 0,'4'0'178'0,"-2"-5"-219"15,-2 1 1-15,0 3 30 16,0 0 9-16,0-1 13 16,0 1 8-16,1-3 6 15,1-6-1-15,2 0-9 16,-1-2-7-16,16-31-1 16,-17 24-1-16,-2-3 0 15,-6-1 1-15,2 0-6 0,-6-1-7 16,-3 2-41-1,-2 2-25-15,-12 3-67 16,-6 0-19-16,-13 3 0 0,-13 5 84 16</inkml:trace>
  <inkml:trace contextRef="#ctx0" brushRef="#br0" timeOffset="53852.372">10346 6506 57 0,'0'75'58'16,"7"-5"7"-16,7-2-2 15,4-8-19-15,12-6-8 16,4-4-7-16,3-8-5 15,1 0-3-15,6-4 3 16,0-1 2-16,10-4-2 16,5-4-2-16,6-9-7 15,1-7-2-15,-7-9 0 16,2-4-1-16,-12-8 6 16,1-6 10-16,4-3 6 0,-2-8 2 15,8-3-5-15,1-3-9 16,-5-2-2-16,-1 4 2 15,-15 1 11-15,-4 0 3 16,-14-3 4-16,-3-4-2 16,-4-2-11-16,-2-3-6 15,1-7-14-15,-7-2-3 16,-2-11-2-16,0-1-1 16,-3 0-1-16,1 0 17 0,-3 14 33 15,-4 2 7 1,0 7 3-16,-1 3-18 0,3-4-30 15,-6-3-6-15,3-3 14 16,-1 4 6-16,-3 3 1 16,2 2-1-16,-5 3-17 15,2-4-5-15,0 1 2 16,4 4 9-16,-3 1 17 16,-2 3 4-16,4-1-2 15,-5-3-9-15,-1-4-17 16,-1-2-5-16,-4-1-3 15,3 4 1-15,1 10 0 16,-2 0 0-16,1 3-1 16,0-2-2-16,-4-2-3 15,4 1 0-15,-3 2 3 16,-2 4 2-16,1 3 1 16,0 7 0-16,4-1-4 15,0 2-2-15,0-2-1 0,-1 0 0 16,-3 5 1-16,-3-2-1 15,-1 5-2-15,0 0-2 16,-2-2-2-16,-3 1 0 16,-2 1 1-16,1 2 2 15,-8 0 2-15,5 3 0 16,-3 3-1-16,-4 2-3 16,1 3 0-16,0 1 0 15,-1 2 3-15,-3 0 0 0,3 12 1 16,3 3-1-16,-1 6-2 15,5 0 1-15,3-5-1 16,-3 1 1-16,2 2 2 16,2 4 0-16,-3 2 3 15,6 0 1-15,-3-3 2 16,3-5-1-16,3 1 2 16,1-4-1-16,5-2 1 15,1 5 0-15,3-4 0 16,-1 2 0-16,1-4-1 15,-1-1 0-15,-3 6 1 16,2 4 0-16,-1 5 0 16,6 5 0-16,5-5 0 15,-3-2-1-15,4-3 0 16,-5 1 0-16,0 1 0 16,0 4 1-16,1-1 0 0,3 0 0 15,1 6 0-15,0 4 0 16,-1 2 0-16,-4 0 0 15,1-3 0-15,3-2 0 16,-5-1 0-16,-1 4-12 16,2 12 8-16</inkml:trace>
  <inkml:trace contextRef="#ctx0" brushRef="#br0" timeOffset="90489.681">12980 13404 430 0,'2'2'215'15,"0"-2"-79"-15,0 1-42 16,-2-1-57-16,0 0-14 0,-1 0-4 31,0 0 14-31,0 0 38 0,1 0 19 0,0 0 16 16,0 0-3-16,0 0-26 16,0 0-13-16,0-1-22 15,0-1-9-15,0 2-16 16,0 0-6-16,0 0-11 15,0 0-3-15,0 0-3 16,0 0 0-16,0 0 3 16,1 7 0-16,4 22 2 15,5 32 1-15,-4-23 0 16,-3 1 0-16,1 3 1 16,1 4 0-16,-3 0-1 15,2 1 0-15,0 5 0 16,-2 3 0-16,1 4 1 15,1 3-1-15,-4-7 0 16,1-2-1-16,0-1 0 0,-1-5 1 16,4-3 0-16,-1 1 0 15,2 1 0-15,-1 1 1 16,-1-2-1-16,0-4 1 16,-3-3 0-16,1-3-1 15,0 1 1-15,-1 1 0 16,1-7 0-16,-1-4-1 15,-1-4 0-15,1-3-15 16,-1-5-71-16,1-3-80 0,2 1 100 16</inkml:trace>
  <inkml:trace contextRef="#ctx0" brushRef="#br0" timeOffset="91338.619">13405 14119 967 0,'1'8'446'16,"-2"-8"-98"-16,2 0-353 0,0 0-54 16,-1 0-29-16,0 0-2 15,0 1 27-15,4 17 14 16,32 20 37-16,-24-28 5 16,-3-4 1-16,4 0 0 15,2 3-1 1,-4-5 5-16,1-1 7 0,3-1 7 0,-4-4 4 15,6 2-1-15,0-3-6 16,1-1-5-16,6-2-7 16,4-4-6-16,2-2-10 15,0-4-8-15,-1 3-21 16,0-3-5-16,0 0-2 16,-5 1 7-16,-2 0 26 15,-6 0 16-15,-8 4 35 16,-2 6 17-16,-6-2 21 15,0 2 1-15,-3 2-18 16,6-3-14-16,-5 5-23 16,1 0-9-16,0 0-21 15,-6-5-8-15,-17-12-8 16,-31-29 3-16,29 30 14 16,4 2 8-16,3 5 3 15,0 2-3-15,0 5-21 16,-1 6-21-16,-2 6-28 0,0 4 3 15,3 4 23-15,-3 1 21 16,2 4 31-16,0 2 2 16,1 4 2-16,3 1 2 15,3 4 4-15,-1 3 0 16,2 0-1-16,0 0-1 16,4 4 0-16,4 3-1 15,4 4 13-15,0 1 13 16,2-3 8-16,0-3 3 15,3-4-8-15,3-1-10 16,3-2-5-16,4-1-1 0,3-8 1 16,1-1 0-16,4-6 0 15,2-3 0 1,0-1-7-16,3-3-6 0,4-3-28 16,2-4-23-16,8-8-68 15,5 0-86-15,2-22 128 16</inkml:trace>
  <inkml:trace contextRef="#ctx0" brushRef="#br0" timeOffset="92643.158">14743 13894 947 0,'1'0'375'0,"-1"0"-199"16,-4 0-198-16,3 0-33 16,-1 0-28-16,-13-1 2 15,-9 0 29-15,-30-2 21 16,30 3 53-16,2 0 6 0,1-3-5 15,2 3-10-15,-4-1-11 16,3 1 0-16,-2 1 6 16,-1 0 4-16,-1 2 4 15,1-2-1-15,2 5-8 16,-4-2-4-16,3 7-8 16,-8 1-2-16,-3 4-6 15,5 4-1-15,-1 2-2 16,2 0-1-16,4 7 2 15,1 4 1-15,8 9 4 16,3 0 3-16,5 0 5 16,3-1 2-16,2 0 1 15,5 2 2-15,4-1 2 16,3-3 1-16,5-8 3 16,-4-6 4-16,5-8 7 0,-1-2 2 15,1-1 5-15,4-1 7 16,1 1 2-16,0-3-1 15,1-4-6-15,-3-3-9 16,1-4-11-16,2 0-3 16,-4-3-2-16,-3-3 0 15,3-1 1-15,1-1 1 16,0-1-1-16,-2-2 0 16,-3 0-3-16,-5-2-1 15,0 2 0-15,-1-1 2 0,-2-3 3 16,0-3 1-16,0-2 1 15,-4-2-2-15,-1 3 2 16,1 4 0-16,-3 2 3 16,0 3 2-1,0 4-1-15,-1-2 0 0,-2 3-4 16,1-2-3-16,-3 1-4 16,1 2 0-16,-1-2-2 15,0 3-1-15,-1-3-3 16,0 1-1-16,0-1-5 15,3 1-1-15,-1 0-1 16,2-1 1-16,2 2 3 16,-1-3 1-16,1 1 0 15,0 1-2-15,1-2-4 16,0 1-4-16,-1-1 0 0,1 2 1 16,-1 0 4-1,0 2 0-15,0 2-14 0,-1 0-15 16,0 0-11-16,0-1 0 15,-1 1 7-15,-1-11 6 16,-3-5 4-16,-14-28 3 16,11 24 12-16,-1 1 9 15,4 4 11-15,2-2 0 16,-2 8 1-16,4-3 0 16,-5-4-8-16,0 0-6 15,1-5-6-15,3-1-9 0,1 1-1 16,1 1 5-16,0 4 7 15,-1 5 8-15,-1 4 10 16,3 0-1-16,-1 2-2 16,4 1-1-16,0 0-1 15,1 1-1-15,-1-1 3 16,-2 1 3-16,-1 3 9 16,0 0 4-16,0 0 3 15,0 0-2-15,0 1-3 16,0 0 1-16,0 0 8 15,5 4 7-15,12 22 5 16,27 34 0-16,-28-27-4 16,0 1-3-16,-2-4-4 15,1 0 0-15,1 0-5 16,-2 0-1-16,2 3-7 16,1-2-1-16,-3-8-5 0,1 1 0 15,-3-4-1-15,-2-3-1 16,-1-1 0-16,-1-2 0 15,2 1-3 1,-3 2-15-16,-1 2-48 0,0-2-28 16,-1 2-207-16,1 1 199 15</inkml:trace>
  <inkml:trace contextRef="#ctx0" brushRef="#br0" timeOffset="93445.814">14953 13726 1055 0,'-1'5'373'0,"-3"-2"-323"16,6-1-45-16,-2-2-17 16,0 0 1-16,1 4 5 0,8 14 3 15,15 37-1-15,-17-26 1 16,-2 8 0-16,0 4 0 15,4 1 1-15,0 0-1 16,0-3 1-16,1 0 0 16,2-2 1-16,1 1 0 15,-2-4 0-15,1-2 1 16,1-3 0-16,0-2 0 0,3 0 0 16,-1-4 0-1,-1 1 0-15,0-5 0 0,-3-4-1 16,2 1-1-16,-2-6 0 15,-2-1 1-15,1-2 0 16,-2-2 1-16,-1-2 0 16,0 0 1-16,-6-1 3 15,3-2 2-15,-4 0 2 16,0 0-1-16,0 0-1 16,0-1-2-16,0 0 1 15,0 0 1-15,0-1 4 16,0 1-1-16,3-11-1 15,2-8-2-15,28-34-3 16,-27 27-1-16,2 4 0 16,-5-3 0-16,1 5 8 15,-3-1 4-15,0-1 7 0,4 1 2 16,1-3 1-16,-5 3 1 16,3 3 2-16,-3 4 2 15,-1 3-3-15,4 0-3 16,-3 1-10-16,-1-1-4 15,0 2-8-15,-1-1-2 16,0 1-7-16,1 0-2 16,6-4-4-16,-3 0-3 0,4-7-11 15,-2-3-8 1,-5-5-16 0,6-1-7-16,-2-2-10 0,2 3-18 0,5 3-67 15,-3-4-79-15,10-10 146 16</inkml:trace>
  <inkml:trace contextRef="#ctx0" brushRef="#br0" timeOffset="94224.047">15596 13754 1068 0,'1'1'370'0,"1"-2"-318"15,1 2-90 1,-3-1-4-16,0 0-15 0,6 1 7 15,16 5 18-15,24 10 2 16,-29-14 28-16,0 2 11 16,-3-4 4-16,4 0 0 15,-3-3-1-15,-2 1-8 0,1-3-2 16,0 1 2-16,-1-3 0 16,1-1 1-16,-3-1-1 15,1-2-3-15,3 1-1 16,-2-2-5-16,1-1-5 15,1-1-5-15,-4-1-9 16,-1 1-4-16,-1 2-2 16,-1 2 3-16,-2 0 16 15,-1 0 11-15,-4 2 14 16,0 3 3-16,-3 1-2 16,-2-2-2-16,-1-1-7 15,-6 0-2-15,-2 2-7 16,-2 1-4-16,-4 3-5 15,0 0-3-15,1 1-10 16,-2 2-9-16,-3 6-22 16,1 4-16-16,-5 6-8 15,-1 3 10-15,0 6 27 0,0 0 17 16,1 3 21-16,2 2 0 16,-2-2-1-16,2 4 1 15,2 2 3-15,1 2 0 16,3 7 1-16,2-2 1 15,3 1 0-15,2-2 0 16,5-6 3-16,2 2 2 0,4-5 14 16,1-2 3-16,8-2 2 15,2 0-1-15,12-2-10 16,5 6 7-16,6-2 12 16,4-3 8-16,6-1 16 15,1-3-2 1,5-5-16-16,-2-2-10 0,5-8-28 15,0-3-12-15,1-6-35 16,6 0-41-16,3-15 57 16</inkml:trace>
  <inkml:trace contextRef="#ctx0" brushRef="#br0" timeOffset="95060.625">16610 13698 1181 0,'1'0'407'16,"-1"0"-376"-16,-1 0-37 16,1-1-5-16,-1 1-4 0,1 0 9 15,0 0 2-15,0 0 15 16,0 0 10-16,-2 0 9 16,1 0 2-16,0-1-8 15,0 0-5-15,0 0-6 16,0 0-2-16,-14-2-2 15,-5 1-3-15,-33 0-5 16,28 3-3-16,-3 6-8 16,1 0-4-16,3 2-13 15,0 0-4-15,3 4-8 16,1-4-3-16,3 6 3 16,5 1 5-16,1 0 9 15,0 2 6 1,0 1 10-16,0 3 4 0,3 5 3 15,1-1 1-15,1 1 1 0,-1-1-1 16,-1-3 1 0,4-1 0-16,1-7 0 0,2 0 1 15,3-2 0 1,4 2-1-16,1 3-1 0,2 2-2 16,5 1-1-16,0-4 1 15,6 0 1-15,5 2 0 16,5-3 0-16,3 2 2 15,4-3 0-15,-4-2 0 0,-3-2 1 16,-3-3 0-16,-5 2 0 16,1-1 0-16,-7-1 0 15,0 5 0-15,-5-4 0 16,-2 1 0-16,-4 2 0 16,-3-3-1-16,-1 4-6 15,-2-1-2-15,-7 3 0 16,-3 0 0-16,-6 3 8 15,-4 0 5-15,-6-2 2 16,-7 2 3-16,-6-2 2 16,-4-1 0-16,0 1-2 15,2 0-2-15,3 1-6 16,0 1-1-16,-1-7-2 16,-1 1-11-16,-3-6-37 15,0 3-29-15,5-4-187 16,4 1 176-16</inkml:trace>
  <inkml:trace contextRef="#ctx0" brushRef="#br0" timeOffset="95793.787">18329 13778 623 0,'7'-1'264'16,"3"1"-174"-16,-3-1-34 15,-3 1-2-15,-1 0-14 16,-3-2 9-16,-1 2 20 16,-1-1 1-16,1 0-7 15,0 0-9-15,0 0-18 16,0 0-10-16,-18-9-14 15,-32-17-4-15,23 12-5 0,1 1-3 16,-5 0-8 0,-3-1-5-16,-9 4-13 0,-8 3-11 15,-12 6-18-15,-1 4-4 16,3 9-6-16,5 4 5 16,15 6 9-16,8 3-10 15,7 3-3-15,9-2 5 16,6 1 17-16,4 6 16 0,14 6 20 15,4 4-1-15,13 2-10 16,6-2-8-16,10-3-10 16,4-3 0-16,4-3 5 15,2 0 8-15,-7-5 14 16,-4-6 4-16,-10-4 6 16,-7 0 5-16,-9-4 9 15,-3 2 2-15,-7-1 21 16,-3 2 2-16,-11 1 15 15,-5 3 12-15,-15 3 6 16,-9-2 4-16,-16 1-14 16,-6-2-4-16,2-8-6 15,1-2-4-15,5-6-12 16,5-3-24-16,4-5-87 16,1-4-61-16,8-8-134 15,5-2-55-15,13-5 197 16</inkml:trace>
  <inkml:trace contextRef="#ctx0" brushRef="#br0" timeOffset="97008.93">18274 12838 1171 0,'0'1'397'15,"2"3"-364"-15,-4-3-87 16,2-1-6-16,0 0 18 15,0 17 18-15,4 56 31 16,-2-23 5-16,4 11 5 16,-1 6-1-16,3 2-8 15,0-1-5-15,2 4-4 16,2 1-1-16,-2-6 1 16,2 1 1-16,-3-5 0 15,-2-3 1-15,-2-3 0 0,1-2-1 16,-3 5 0-16,-1 7-1 15,0 4 0-15,-1 2 0 16,-1-11 1-16,0-5-1 16,0-8 1-1,0-1 0-15,0 1 0 0,-1-2 1 16,0 0 0-16,-2-6-1 16,1-9 2-16,1-2 1 15,0-10 5-15,1-4 3 0,-1-8 2 16,0-2 1-16,-2-5 4 15,3 0 0-15,0-1 3 16,0 0 1-16,0 0-8 16,0-1-2-16,0 0-7 15,0 0-3-15,0 0-3 16,0-1-2-16,-1-3 0 16,0-17 1-16,-1-37 12 15,0 26 12-15,2-6 20 16,0 0 7-16,1 5 0 15,-1-2-5-15,0 4-15 16,2 3-7-16,-1-3-6 16,1 0-2-16,3 4-3 15,-1-5-2-15,0 7-3 16,1 3-2-16,-1 2-3 16,1 3 0-16,2-2-1 0,-1-3 0 15,1 2 1-15,-2 2-1 16,3 1 1-16,0 3 0 15,1 3-1-15,-1-2 1 16,-1 3-1-16,-1 0-2 16,0 2-4-16,1 2-2 15,0-1-3-15,-1 2 2 16,1 1 0-16,-3 1 1 16,1 0-4-16,-2 3-3 15,0-4-3-15,-3 4 0 16,0 0 1-16,0 1 0 15,0 0-2-15,0 0-5 0,2 0-6 16,7 1-1-16,5 4 5 16,26 16 5-16,-26-9 14 15,0 1 4-15,-1 5 4 16,-1 3 1-16,2 1 1 16,-2 5 0-16,-3-4 1 15,1 1-1-15,-4 0-1 16,3-2 1-16,1 1-1 15,-5-2 0-15,5 8 0 16,-5-1 0-16,-1 1 0 16,4 4 0-16,-6-6 0 15,-2-1-1-15,3 1-1 16,-6 1 0-16,0 2-1 16,3 2 0-16,-3 0-1 0,0 0 0 15,1-6 1 1,-1-3-1-16,-1-3 3 0,1-5-1 15,0-1-2-15,1-1-6 16,-1-1-23-16,2-3-24 16,-1-2-133-16,-4-1 125 15</inkml:trace>
  <inkml:trace contextRef="#ctx0" brushRef="#br0" timeOffset="97710.47">19040 13804 1053 0,'3'0'421'0,"-5"0"-270"16,2 0-137-16,-1 0-59 15,0 0-11-15,0 0-7 16,-7 3 6-16,-7 22 15 0,-29 34 11 16,32-21 30-16,4 0 1 15,1-1 1-15,3 1 0 16,3-6-1-16,1-2 5 15,3-2 5-15,4-2 0 16,1-5 1-16,1-4-4 16,7 1-6-16,2-4 1 15,4-1-3-15,-1 2-3 16,4-4-4-16,1 0-6 0,0-2-5 16,1-4-4-16,2-1 1 15,2-3 7 1,6-1 7-16,0-4 7 0,-3-4 6 15,-4 4 3-15,-9-3 8 16,-2-1 4-16,-4 2 6 16,-4-1 0-16,0-1-8 15,-2 0-4-15,-5-1-9 16,0-4-2-16,-2 2-3 16,-2-1-1-16,-1-5-1 15,0 3-1-15,-6-4-2 16,-3-1-1-16,-4-5-6 15,-5-2-3-15,-5 0 3 16,-1 0 2-16,-8 3 10 16,2-2 6-16,1-2 4 15,0 1 0-15,5 3 0 0,-2 1-4 16,4 6-6-16,2 3-3 16,-4 6-6-16,5 1-3 15,-4 6-14-15,5 2-23 16,-3 2-252-16,-2 5 212 15</inkml:trace>
  <inkml:trace contextRef="#ctx0" brushRef="#br0" timeOffset="98228.949">19540 13817 1214 0,'8'4'409'0,"-6"-2"-394"16,-2 1-105-16,-3 11-61 15,2 9 8-15,-5 10 35 16,5 3 40-16,-3-4 53 15,0-6 17-15,4-5 19 16,2-3 7-16,5 1-1 16,-1-2 1-16,3 3-3 0,-3-5 0 15,0-4 9-15,2 1 11 16,-2-7 3 0,1 2 1-16,3 3-1 0,-1-2-11 15,5-5-12-15,1-1-4 16,2-2 2-16,4-3 5 15,0-2 14-15,3 2 5 16,-1-6 4-16,0 4-3 16,-3-1-13-16,-1-4-9 0,-3 2-15 15,1-3-5-15,-2-1-4 16,-2 1 1-16,-1 1-2 16,-3-2 0-16,0 2-5 15,-3-1-4-15,0 0-15 16,0-3-17-16,-4-9-67 15,-2-12-67-15,0-35 110 16</inkml:trace>
  <inkml:trace contextRef="#ctx0" brushRef="#br0" timeOffset="98645.396">19970 12933 1330 0,'69'29'467'15,"-69"-28"-427"-15,0 2-59 16,0 5-45-16,4 6 4 15,1 15 19-15,1 7 20 16,5 10 16-16,2 0 3 16,-4 1 1-16,0 4 1 15,0 1 0-15,-1 8 1 0,2 3 2 16,-4 1 3-16,1-1 1 16,-1-1 1-16,1-4-3 15,1-3-2-15,-2 9-3 16,1-2 1-16,-3 5-1 15,0 1 1-15,2-8-1 16,1 0 0-16,-2-10-6 16,3-2-17-16,0-6-63 15,-2 0-36-15,1-1-91 16,-2-1-50-16,-1-6 171 16</inkml:trace>
  <inkml:trace contextRef="#ctx0" brushRef="#br0" timeOffset="99595.769">20821 13793 1270 0,'1'-1'420'0,"-1"2"-440"16,0-1-38-16,-1 0-13 16,0-1 9-16,0 0 33 15,0-1 18-15,-17-1 11 16,-35-9 7-16,25 8 9 15,0-1 1-15,-3 5-1 16,-2-2-3-16,6 2-8 16,-3-1-1-16,2 3-4 15,3 4-3-15,-3 2-8 16,3 2-5-16,3 8-10 16,1 7-5-16,5 16-18 15,3 10-9-15,8 6-25 16,0-3-18-16,8-5-6 15,8 0 5-15,6-8 28 16,3-4 23-16,3-10 34 0,-1-6 13 16,-3-9 41-16,0-1 25 15,-3-5 35-15,-1 0 5 16,-3-3-25-16,5-2-18 16,-4-2-33-16,1-3-8 15,5-1 0-15,-2-1 0 16,3 0 8-16,-2-2 6 15,-3-3-2-15,-2-2-3 16,1-6-14-16,-1-2-8 0,4-7-8 16,0-6-3-16,-3-7 1 15,-1-3-1-15,0-5 4 16,-5-3 1-16,1-1 1 16,-2-2-1-16,-2 6 1 15,-3-5 0-15,-2 0-2 16,-2 0-3-16,-6-12-5 15,-1 4 0-15,-6 1 2 16,0 3 4-16,-3 12 4 16,0 7 0-16,1 6 2 15,-1 5 3-15,1 6 7 16,3 4 4-16,4 7 3 16,2 3-3-16,3 4-6 15,2 1-3-15,-2 1 2 16,5 2 3-16,-1 0 7 15,0 0 0-15,0 0-8 0,0 0-4 16,-2 10-9-16,0 20-2 16,-8 58 0-16,8-19 1 15,3 11 3-15,-2-1 0 16,3 4 1-16,-1-8 1 16,1-7-1-16,-1 3 0 15,-1-2-26-15,-2 1-19 16,2 0-46-16,2-6-36 15,-1-7-75-15,-2-5-129 16,2-1 216-16</inkml:trace>
  <inkml:trace contextRef="#ctx0" brushRef="#br0" timeOffset="100413.797">21106 12766 1324 0,'1'-1'472'0,"-1"-1"-422"0,0 2-34 16,0 0-44-16,0 0-6 16,0 0 0-16,0 0 6 15,5 15 8-15,13 14 5 16,29 53 7-16,-25-19 2 16,-3 11 4-16,-8 6 1 15,-2-1 3-15,-3-4 0 16,-2 6 2-16,-1-1-1 15,2-11 2-15,-1-1 1 16,3-14-2-16,-1-3 0 0,1-10-2 16,1-4 1-16,-1-10-2 15,2-6 1-15,-1-6-2 32,0-3 0-32,-2-5-4 0,-1 0 0 0,-3-6 0 15,-2-1 2-15,1 0 7 16,-1 0 9-16,0-1 20 15,0 0 13-15,0 0 10 16,0-1 0-16,0 1-17 16,6-10-13-16,0-12-16 15,39-33-5-15,-27 25-6 16,3 1 0-16,-2 0 2 16,1 4 1-16,-5 6 5 15,-2 3 4-15,1 5 7 16,-3 3 2-16,1 1 1 15,-3 1 0-15,0 2-4 0,-1 1-5 16,1 0-9-16,4 3-3 16,-5 1-7-16,2 0-5 15,-1 4-10-15,-5-3-3 16,4 5-8-16,-1 1-2 16,1 3 0-16,4 4 1 15,-3 9 3-15,0 7 2 16,-2 10 8-16,-5 2 3 0,-2-2 8 15,-1-3 4-15,-7-5 2 16,0 3 1-16,-3-1-1 16,-2-3-2-1,5-2-13-15,-5-5-13 0,2-7-47 16,0-2-42-16,-7-8-165 16,2-4 181-16</inkml:trace>
  <inkml:trace contextRef="#ctx0" brushRef="#br0" timeOffset="101217.426">21936 13537 1459 0,'8'10'517'16,"-7"-10"-443"-16,-1 3-83 15,0-3-71-15,0 0-15 16,-1 0-4-16,0 0 21 16,1 0 44-16,0 0 23 15,0 0 15-15,0 0 4 0,3 2 5 16,11 8 6-16,30 28 12 15,-29-30 4-15,5-1 7 16,1 0-5-16,6-1-13 16,4-1-5-1,1-3-8-15,2-1-4 0,3-1-4 16,-3-4-2-16,1-1-2 16,-5 1-3-16,-2-1-3 15,-5 0-1-15,-4-1-5 16,-4-2 0-16,-4-1 2 15,-2 1 0-15,-3 0 6 16,-3-1 3-16,-1-1 2 16,-1-2 1-16,-1-3-1 15,-1-4-2-15,-6-1-4 16,-1-2-1-16,-9-3-5 16,-1 2-6-16,-7 1-5 0,-2 3-1 15,-8 5-4-15,-1 5-1 16,-7 3-11 15,-6 3-9-31,3 3-13 0,-1 0 3 0,3 8 3 0,6 2-2 16,-1 11 9-16,0 3 2 15,4 6 17-15,0 6 16 16,7-1 14-16,2 7 0 16,5 2 1-16,5-2 3 0,9 3 8 15,5-2 4-15,8-4 3 16,6 2 0-16,13 4-2 15,5 2 9-15,12 1 13 16,2-4 18-16,2-9 29 16,2-5 4-16,3-6 11 15,6-1-13-15,7-7-26 16,7-1-14-16,-1-3-24 16,-4-3-7-16,-11-3-8 15,-4 2-3-15,-14-4-7 16,-3-4-9-16,-5-2-19 15,-3-4-18-15,2-7-96 16,1 0-119-16,-1-24 167 16</inkml:trace>
  <inkml:trace contextRef="#ctx0" brushRef="#br0" timeOffset="102258.932">14264 15567 1040 0,'-3'-1'358'16,"-2"-7"-308"-16,-10-14-165 0,-5-7-32 16,-5-8 13-16,-2 5 15 15,2 11 128-15,-3 5 27 16,-2 5 8-16,-7-4-5 15,-3-3-58-15,1 1-39 16,-4 2-51-16,6 5 3 16,5 6 47-16,-2 3 41 15,11 1 60-15,1 1 5 16,6 0-2-16,6 1 5 0,4-1 11 16,3-1 0-16,3 0-5 15,0 0 0-15,0-1-7 16,0-1 10-16,0 2 11 15,0-1 1-15,0 1-1 16,-1 0-8-16,-1 0-7 16,2 0 4-16,0 0 11 15,-1 0 3-15,0 0-5 16,0 0-11-16,0 0-18 16,-10 1-5-16,-19 2-8 15,-32 1-3-15,25 1-5 16,-2 1 0-16,4 4-2 15,0 0-2-15,7 4-6 16,3 0-5-16,1 5-10 16,6 4-4-16,-6 11 2 15,3 8 1-15,4 6 7 0,0 1 1 16,10 0 7 0,2-2-1-16,7 5-2 0,9 0-1 15,3-3-3-15,3-1-1 16,4-3 0-16,-1 0 0 15,4-7 1-15,-3-6 1 16,12-8 1-16,4-2 0 16,9-2 1-16,8-2 0 15,-9-10-1 1,-23-3-1-16,1 0-3 0,63 6-4 16,0-7-5-16,-5-1-4 0,-34-9-7 15,-1-3-6 1,-3-2-8-16,-1-4-10 0,-2-2-28 15,2-1-27-15,-2-17-94 16,2-13-112-16,-7-25 197 16</inkml:trace>
  <inkml:trace contextRef="#ctx0" brushRef="#br0" timeOffset="102648.802">14497 14810 1447 0,'0'3'499'0,"1"0"-433"16,-1 7-108-16,1 8-6 16,-1 19 15-16,3 16 13 0,1 21 18 15,1 0 1-15,1 4 1 16,0-2 2-16,0-4-1 16,-2 3-1-1,1 1 4-15,-3-8 4 0,2-7 4 16,-1-2 3-16,1-7-3 15,-2 3-2-15,1-4-4 16,1-2-1-16,1-5-5 16,0-2-10-16,3-7-26 15,0-4-30-15,5-6-108 16,7-5-105-16,10-5 173 16</inkml:trace>
  <inkml:trace contextRef="#ctx0" brushRef="#br0" timeOffset="103406.257">15029 15399 921 0,'0'0'359'16,"0"0"-242"-16,0 0-71 16,-1 0-29-16,1 0-4 15,-1 0-5-15,0 0 1 0,0 0 2 16,-1 0 7-16,-2 19 12 16,-9 41 4-1,11-18-3-15,-1 2-4 0,5 0 3 16,3-2 2-16,5-4-3 15,2 4-2-15,6 0-17 16,0-1-6-16,6-4-3 16,2-3 0-16,0-3-1 15,1 2-1-15,-1-3-1 16,1-6-1-16,-4-8 0 16,-3-2 1-16,-2-7 1 15,3 0 0-15,-2-6 0 16,0-1-2-16,8-6-2 15,-1-2-2-15,1-4 2 16,4-3 1-16,-6-2 3 0,-5-1 2 16,1-3 2-16,-2-1 0 15,-1-1-1-15,-1 3 0 16,-2 1-2-16,-3 1 0 16,-5-3-2-16,-3-4-2 15,-1-5 0-15,-3 0-3 16,-2 4 2-16,0-3 0 15,-4 5-1-15,-1 0 0 16,-3 2 0-16,-1 2 1 0,-4-3 2 16,-2 2 3-16,-1-3 0 15,-3-1-1-15,-8-2-9 16,-1 0-8-16,-3 2-14 16,1 6-5-16,2 4 3 15,-1 3 7-15,5 4 19 16,0 1 5-16,3 6 7 15,0 0-1-15,-3 3-3 16,3 5 2-16,-3 0-1 16,2 3-1-16,-3 2-2 15,-2 3-2-15,3 12-9 16,-3 2-7-16,2 8-30 16,3 1-50-16,2 3 65 15</inkml:trace>
  <inkml:trace contextRef="#ctx0" brushRef="#br0" timeOffset="104125.39">16411 15118 621 0,'0'2'287'16,"0"-3"-61"-16,0-2-220 15,0 3-27-15,0 0 13 16,-1 0 6-16,0 0 28 15,0 0 15-15,0 0 33 16,0 0 15-16,-9 0 7 16,-8 0-6-16,-33 3-40 15,28-1-20-15,-9 0-24 16,-6 3-5-16,-7 2-1 16,-6 0-1-16,-2 1 2 15,6 1 0-15,10 3-2 16,7-2-6-16,13 0-9 15,3 0-3-15,7-1-6 16,4 1-7-16,5 5-3 0,7 4-2 16,9 4 6-1,7 1 10-15,13 2 11 0,2 0 3 16,11-7 5-16,-2-3 4 16,-1-6 5-16,-5-2 1 15,-4 1 1-15,-1 3-2 16,-3 1-1-16,1 2 0 15,-8 3 0-15,-2 0 1 0,-8 2-1 16,-1 4-1-16,-7 0-3 16,-1-2-1-16,-5 5-11 15,-4-3-4-15,-8 7-1 16,-5 7 2-16,-8 1 14 16,-5 3 7-16,-5-7 5 15,-6-4 0-15,-2 3-1 16,-3-3-2-16,-2 2 2 15,-3 1-2-15,-5-9-4 16,-1-3-6-16,-1-7-35 16,-1-6-35-16,3-2-265 15,0-7 228-15</inkml:trace>
  <inkml:trace contextRef="#ctx0" brushRef="#br0" timeOffset="105071.863">16613 15109 985 0,'15'49'406'15,"-15"-47"-188"-15,0-2-216 16,0 0-36-16,0 0-9 16,0 0-1-16,0 0 10 15,4 3 8-15,19 15 18 16,32 27 6-16,-27-27 5 16,-1-4 4-16,9 0-1 15,2 0 1-15,8-5-3 0,5-3-2 16,-1-6 2-1,1 0 2-15,-1-5 6 0,-2 1 0 16,-4-6-3-16,-2-1-4 16,-5-4-8-16,-2-1-2 15,1 0-4-15,-4-4-4 16,-4 3 2-16,-5 3 0 16,-8 2 7-16,-2 2 4 15,-7 2 3-15,-2-1-1 0,-5-4 0 16,-2-1-2-16,-6-3-1 15,-3-6-1 1,-10-3-7-16,-6-2-5 0,-6-1-4 16,-6 5 1-16,1 4 9 15,-2 4 5-15,-7 6 7 16,4 1 1-16,-6 7-3 16,2 3-3-16,-2 7-26 15,-1 2-3-15,5 3 5 16,3 2 7-16,12 5 23 15,5 4 3-15,-2 2-3 16,7 4-1-16,1-2 1 16,-1-1 0-16,8 1 0 15,-2-3-2-15,5 5-1 16,1 2 0-16,5 11 3 16,3 1 5-16,1-4 12 0,3-2 2 15,3-5-1-15,3 1-4 16,4 9-10-16,3-1-2 15,6-4 11-15,-3-2 9 16,3-12 17-16,3 2 8 16,-3-1-1-16,10 1-6 15,8 6-6-15,5-5-10 16,12 1-5-16,-2-4-5 16,3-8-18-16,-3-2-9 0,-3-9-31 15,0-2-24 1,1-4-99-16,1-4-88 0,4-14 156 15</inkml:trace>
  <inkml:trace contextRef="#ctx0" brushRef="#br0" timeOffset="105554.879">18472 14707 1372 0,'3'5'477'16,"2"1"-435"-16,0-2-36 15,5 9-15-15,0 3 1 16,2 8 5-16,-1 4 3 16,1 9-2-16,-1 4 1 15,-2 9-2-15,1 5-1 0,-3 4 1 16,4 2-1-16,1 0 2 15,0-2 0-15,2 1 0 16,-4-1 0-16,3-2 1 16,-2-5 1-16,-2-2 1 15,1-2-15-15,-2-7-41 16,0 0-17-16,0-5-46 16,0 0-15-16,0 4-49 15,2-2-62-15,-3-6 157 16</inkml:trace>
  <inkml:trace contextRef="#ctx0" brushRef="#br0" timeOffset="105985.281">18005 15173 1339 0,'4'8'499'16,"-3"-7"-405"-16,3 0-82 0,4 0-66 15,7 2 1-15,15-2 15 16,8 2 18-16,12 0 13 15,4 0 2-15,13 3 4 16,4-6 0-16,11 4 1 16,1 0 0-16,-7-6 1 15,-3-1 2-15,-5 1 4 16,-3-6-1-16,-3 3 0 16,-1 2-3-16,-8-3-41 15,-1 3-45-15,-11-3-131 16,2 0-74-16,-10-2-107 15,-4-2 224-15</inkml:trace>
  <inkml:trace contextRef="#ctx0" brushRef="#br0" timeOffset="106407.699">19181 15139 134 0,'0'0'115'0,"0"0"44"0,0 0-4 15,1 10 0-15,-4 5-2 16,-14 35-22-16,3-24-16 15,-4 7-44-15,4 6-22 16,-8-1-28-16,-2 4-7 16,4 4-6-16,1 4 1 15,5 3 7-15,1-3 2 0,5-9 5 16,4-3 3-16,2-4 17 16,5 1 3-16,5 0-3 15,2-5-2-15,6-6-21 16,3-7-10-1,0-4-12-15,6-3-8 0,3-5-9 16,0-1 0-16,8-5 10 16,0-5 6-16,-1-2 4 15,1-1 3-15,-6-4 3 16,-5-3 3-16,-5-4 3 16,-2-2-1-16,-4-3-1 15,-1 1-1-15,-5-2 2 16,0 1 1-16,-6 0 0 15,-1-1-1-15,-7-6-7 16,-8-4-3-16,-13-11-7 16,-6 5-5-16,-13-5-1 15,-4 2-1-15,-1 4 1 16,-1-3-9-16,1 13-53 0,-2 5-52 16,4 8 76-16</inkml:trace>
  <inkml:trace contextRef="#ctx0" brushRef="#br0" timeOffset="107409.178">20093 15183 1366 0,'10'11'514'0,"-9"-10"-387"16,0 2-98-1,-1 2-68-15,0-5-7 0,0 0-11 16,3 30 9-16,1 47 25 15,-5-25 6-15,0 14 18 16,0-1 0-16,-3 5 1 16,4 1-1-16,-3 2-1 15,-1-4 5-15,0 5 12 0,-2-1 0 16,5-11 4-16,-4-4 0 16,2-15-7-16,0-6 1 15,-1-9-2-15,1-4-6 16,7-7-5-16,-6-4-2 15,4-6-7-15,0-4-5 16,-5 1-8-16,4-3 1 16,-1-1 5-16,0 0 4 15,0 0 9-15,0 0 3 0,0 0 10 16,0-1 0-16,-1-1 7 16,0 1 1-16,-1-7-4 15,-3-16-2-15,-6-42-9 16,7 12-5-16,-4-22-2 15,3-16-3-15,0-11 0 16,5 3-2-16,3 2 0 16,7 11 1-16,0 8 1 15,2 4 2-15,-3 15 2 16,2 8 1-16,-1 13 5 16,-2 7 0-16,1 10 1 15,-3 1 1-15,-1 1 0 16,0 2 1-16,-2-2-3 15,1 4 0-15,0 1-4 16,2 2-1-16,3 4-1 16,-3-2-2-16,3 0-1 15,-1 1-1-15,1 0 0 0,1 2-1 16,1 1-2-16,0 2-4 16,1 2-9-16,2 0-9 15,1 2-18-15,-1 1-8 16,2 1-6-16,2 3-1 15,1 6-3-15,0 4 4 16,2 9 9-16,-1 3 8 16,-2 9 24-16,-4-1 9 15,-2 1-7-15,-3 2-12 16,-6 3-20-16,-2 4-11 0,-7 4 10 16,-3-6 15-16,-6-7 20 15,-3-4 10-15,-8-3-6 16,-2 0-8-16,-10 5-29 15,-6-2-16-15,-4-7-2 16,5-3 12-16,-2-11 45 16,1-3 26-16,-3-7 25 15,-4-1-3 1,-3-4-15-16,2-4-13 0,6-6-63 16,0-4-163-16,12-21 147 15</inkml:trace>
  <inkml:trace contextRef="#ctx0" brushRef="#br0" timeOffset="107957.296">20553 15116 905 0,'1'5'331'16,"-1"-5"-195"-16,0 5-213 15,-1-5-13 1,1 1 27-16,0 21 8 0,1 32 58 16,0-28 12-16,2 3 6 15,2 5 4-15,-2-3-7 16,4 0-1-16,0-9 1 16,0-3 7-16,2-2 12 15,4-2 7-15,2-3 9 16,1 2-2-16,5-6-14 15,2-2-8-15,5-4-18 16,0-3-12-16,4-7-13 16,0-2-8-1,1-8-10-15,1 1-3 0,-5-4 4 0,-4-3 5 16,-3-6 14-16,-4-3 5 16,-3-4 6-16,0 2 1 15,-6 7 1-15,-4 3 0 16,-1 6-3-16,-8 0-7 15,-6-5-83-15,-3-5-113 16,-7-17 131-16</inkml:trace>
  <inkml:trace contextRef="#ctx0" brushRef="#br0" timeOffset="108590.714">20968 15021 1072 0,'89'78'411'0,"-89"-78"-295"16,-1 0-72-16,2 2-47 15,-1-2-4-15,0 0-2 16,0 0-1-16,0 0 1 15,0 0 1-15,7 13-1 0,-1-1 0 16,21 35-1-16,-18-23 1 16,1 5 2-16,-1 2 2 15,-2-1 5 1,0-3 1-16,0 0 1 0,-1-4 0 16,0-3-1-16,0-3-1 15,-2-3 0-15,2 1-13 16,-1-2-13-16,-3 1-13 0,-1-4-33 15,-2-3 2-15,1-1 13 16,-1-3 15-16,1-2 39 16,0-1 14-16,0 0 18 15,0 0 7-15,0-1 4 16,-1 0 0-16,-1 0-10 16,1 0-5-16,0-9-5 15,-2-12-5-15,-4-42-6 16,9 22 0-16,3-7-4 15,2-7 0-15,3 12 0 16,0-3 1-16,4 4 11 16,1 2 5-16,0 0 16 15,1 6 9-15,-2 12 5 16,1 3 0-16,-2 8 0 16,-2 4-5-16,1 2-4 15,-4 1-5-15,1 5-22 16,0-1-20-16,2 2-43 15,0 3-38-15,3 3-103 0,-1 2-89 16,1 11 171-16</inkml:trace>
  <inkml:trace contextRef="#ctx0" brushRef="#br0" timeOffset="109391.388">21365 14997 1219 0,'-15'94'428'15,"16"-93"-351"-15,1 4-95 16,-1-4-7-16,-1-1 3 16,0 0 1-16,0 0 11 15,2 0 4-15,13 5 4 16,1 0 1-16,31 14-1 16,-25-15 0-16,1 3 1 15,4-1 0-15,-4-1 7 0,1-2 5 16,2-2 11-1,-2-2 4-15,6-3 3 0,0 0-3 16,1-2-8-16,2 4-5 16,1-5-11-16,0 0-4 15,1-2-21-15,-2-5-12 16,-2-3-19-16,-1-5-6 16,-3-2 7-16,-5-2 8 0,-4 1 18 15,0 4 8 1,-10 3 12-16,3 3 3 0,-6-1 1 15,-5-3-2-15,-4-3-17 16,0-3-11-16,-11 1-21 16,-1 2-13-16,-10 3-13 15,-8 4-2-15,-6 6-4 16,-7 6-20-16,-4 7-28 16,0 8-20-16,-1 12 17 15,6 4 39-15,6 7 79 16,7 2 44-16,8 0 43 15,3 1 9-15,7 3-1 16,-1-1 0-16,6 2 6 16,3-8 8-16,5-2 30 15,4 1 0-15,7 0-27 16,3 6-14-16,7 2-10 16,5-2 2-16,12-5 22 15,6-2 5-15,15 1-14 0,6-1 4 16,6-1-9-1,2-2-1-15,0-3-14 0,-1-2-13 16,3-5-24-16,-1-1-11 16,-3-6-19-16,-7-4-15 15,-11-3-49-15,-5 1-45 16,-7-10 69-16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9376" units="cm"/>
          <inkml:channel name="Y" type="integer" max="16524" units="cm"/>
          <inkml:channel name="F" type="integer" max="4095" units="dev"/>
          <inkml:channel name="T" type="integer" max="2.14748E9" units="dev"/>
        </inkml:traceFormat>
        <inkml:channelProperties>
          <inkml:channelProperty channel="X" name="resolution" value="1000.20428" units="1/cm"/>
          <inkml:channelProperty channel="Y" name="resolution" value="1000.24213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22-05-02T21:13:18.144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10261 7650 740 0,'-11'6'333'16,"3"-7"-87"-16,6 1-264 16,2 1-10-16,0-1-8 15,0 0 0-15,-1-1 31 0,0 0 10 16,0 0 19-16,0 0 9 15,-11-3 16-15,-2 1 0 16,-27-12-11-16,26 11-10 16,-1 0-16-16,1 1-7 15,-5 1-18-15,-2 1-10 16,-8 2-13-16,-9 5-2 16,-7 11 12-16,-4 8 6 15,-3 15 11-15,4 3 4 0,4 4 2 16,4 1 0-16,4 3 1 15,2 5 0-15,-1 11 1 16,-1 6 1-16,-2 6 0 16,-2 1 0-16,-5 11 0 15,0-1 0-15,-1 9 0 16,1 0 0-16,4-6 0 16,4 7 0-16,6-13 0 15,7 2 1-15,3 0 0 16,3-9 0-16,5 6 2 15,-1-3-1-15,5 2 2 16,2 5 0-16,2-2 2 16,3-3 0-16,3-3 1 15,4-5-1-15,0 5-2 16,2 1 4-16,-3-7 9 16,-2 2 5-16,0-5 4 15,2-6-2-15,1 6-7 0,1 0-2 16,1-4-2-16,2 3-3 15,-4-6-4-15,4-5-2 16,5-4-3-16,-3 2 0 16,5 0 0-16,0 4-1 15,4-3 1-15,1 0-1 16,1-2 0-16,2-5 0 16,4 6 0-16,3 0 0 0,2 3 0 15,4 2 0-15,-1 3 1 16,-1 2-1-16,1-6 0 15,-3-6 0-15,-3-7 1 16,1-4 0-16,-3-2 3 16,1 1 6-16,0-5 5 15,-1-5 0-15,3-8-2 16,4-2-6-16,2-5-6 16,2 0 0-16,3-9-2 15,2-1-1-15,-3-7 0 16,-2-3-1-16,3 0 1 15,-7-6 0-15,2-3-2 16,0-1 0-16,-3-5-1 16,2-1-1-16,0-2 0 15,2 0 1-15,1-3 1 16,2-3 0-16,-4-3 2 0,-1-5-1 16,-6 1 2-16,2 2 0 15,-8 2 1-15,2-2 0 16,-3-5 1-16,-3-5 0 15,3-12-1-15,-2-1 0 16,5-4 0-16,-1-4 0 16,1-2 0-16,2-2 0 15,-2-5 1-15,3 0 0 16,-1 1-1-16,2-9 1 16,-2-3 0-16,4 4-1 0,-3-5-1 15,-1 3-4-15,-1-3-4 16,-8-3-1-16,0 1-1 15,-4-3 1-15,2 4 6 16,-2 0-1-16,-1-1 2 16,1-3 1-16,-5 1-1 15,-1 1 2-15,-3 5 1 16,-2 7 0-16,-3-2 1 16,1-1 1-16,0-2 1 15,-1 0-1-15,-1 2 1 16,-2 6-2-16,-4-3 1 15,5-1 2-15,-5 7 14 16,-1 6 9-16,-3 12 17 16,-3 8 5-16,3 6-8 15,-5-1-9-15,2 3-18 16,-2-4-6-16,-2-2-7 16,2-6-1-16,-4-9 0 0,0 3 0 15,-3-7 0-15,2 4 1 16,3 1 1-16,0 0-2 15,2 7 0 1,1 0 0-16,1 4 0 0,1-4-2 16,-2-6 1-16,1-1-1 15,0-2 1-15,1-4-1 16,2 4 0-16,-1 1 0 16,-2 2-7-16,-2 4-2 0,-2-1-3 15,-3-3-5-15,1 7 4 16,-3 2-4-16,5 0-1 15,-2 3-1-15,-4-4-1 16,0 4 5-16,-8 8 6 16,-2 2 4-16,0 4 2 15,-2 3-3-15,-1 0-6 16,0 0-3-16,3 1-17 16,-2-2-12-16,1 2-76 15,-4 2 80-15</inkml:trace>
  <inkml:trace contextRef="#ctx0" brushRef="#br0" timeOffset="2238.879">15000 7661 1253 0,'-10'2'400'15,"0"0"-427"-15,5 1-43 16,-1-1-19-16,2 0 11 15,-2 1 18-15,0-2 41 16,-1-1 21-16,-2 0 37 16,0-4 6-16,-6 0 1 15,1-2 0-15,-1-1-3 16,0 1 1-16,2-1 2 16,4 2-8-16,1 1-16 15,0 0-7-15,3 0-10 16,2 1 0-16,-3 0 1 15,1 2 1-15,3 1 6 16,1-1 0-16,0 1-1 0,1 0 0 16,0-1-5-16,-1 1-1 15,-1-1 3-15,1 1 4 16,0 0 17-16,0-1 7 16,0-1 8-16,-6 1-4 15,-18 1-13-15,-35 0-8 16,27 4-14-16,-6 0-2 15,-2 7-5-15,-2 1-3 16,-1 8-4-16,5 3 0 16,2 6-3-16,0 2 0 0,-4 5-3 15,-4 1-4-15,-8 6-2 16,-1 9-1-16,2 11-1 16,3 1-1-16,5 4 5 15,2-2 3-15,7-3 7 16,3 4 6-16,5 5 1 15,4-3 0-15,-4 7 1 16,5 1 0-16,-1-3-2 16,0 3 0-16,5 8-3 15,2 2 1-15,2 14 4 16,3 7-15-16,0 8-2 16,1 3 0-16,0-3-3 15,2-6 17-15,0-22 3 16,1-8 2-16,3-5 1 15,2 7 1-15,0 7-1 16,2-1 2-16,1 3 2 16,1-3-2-16,4 7 1 0,0 4-2 15,2-1-3-15,0 0 0 16,1-6-1-16,4 4-2 16,3 9 1-16,1-2 0 15,0-13 1-15,2-11 1 16,-3-25-1-16,4 0-1 15,4 4-1-15,-2 0 0 0,8 7 2 16,-3-5-1-16,1-5 1 16,5-2 0-16,1-8 0 15,3 3 2-15,3-3-1 16,3 3 1-16,2-3-2 16,0-6 0-16,0-3 0 15,-2-5 0-15,-3-2 0 16,-4-4 0-16,0-6 1 15,-1-7 1-15,-3-7 0 16,0-1-1-16,1-4 0 16,-1-3 1-16,3-4-2 15,0-3 1-15,1-6-1 16,1-2 0-16,-5-5-1 16,2-4-1-16,-6-1 1 15,2-3 0-15,-1-7-1 16,0-5 1-16,2-6 1 15,-1-3 0-15,2 1 0 16,-3-1-1-16,-5-3 0 0,0 1 0 16,-7-3 0-16,0 5 1 15,-4 3 2-15,-3 1-1 16,-1 7 1-16,-2 4-1 16,-1-7-1-16,1-3 2 15,0-6-2-15,-1-16 1 16,1-10 0-16,-2 0 0 15,2-14-1-15,0 6 0 0,0-3 0 16,1-5 0 0,-1 7 0-16,3-3 0 15,0 9-1-15,-2 7 0 0,-1-4 0 16,-2 4 1-16,-2 4 0 16,0-2 1-16,-4 4 0 15,0 3 0-15,3-6 0 16,-1-4-1-16,1-3 0 15,-5-9 0-15,1-6 0 16,-7 1 1-16,1-2-1 16,-3 10-1-16,-1 18 1 15,1 7 0-15,-3 15 6 16,2 0 0-16,-3-2 2 16,-1 0-1-16,-1-9-3 15,0-5 0-15,0-9-2 16,-2-6-2-16,3 1 0 0,2 6 0 15,2 10 1 1,0 6-1-16,-2 3 2 0,2 3 0 16,-2 3-1-16,0-1 1 15,-1 5 0-15,-1-2 1 16,0 3 3-16,-2 6 3 16,1 6 5-16,-1 3 2 15,0 6 0-15,-4-2-2 16,2-1-5-16,-6 0-3 0,-2 1-4 15,0 0-1-15,-2 1-3 16,0-1-2-16,2-2-3 16,1 1 0-16,2 4-2 15,2 1-2-15,5 7-8 16,4-1-10 0,4 1-59-16,0-5-91 0,8-18 116 15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9376" units="cm"/>
          <inkml:channel name="Y" type="integer" max="16524" units="cm"/>
          <inkml:channel name="F" type="integer" max="4095" units="dev"/>
          <inkml:channel name="T" type="integer" max="2.14748E9" units="dev"/>
        </inkml:traceFormat>
        <inkml:channelProperties>
          <inkml:channelProperty channel="X" name="resolution" value="1000.20428" units="1/cm"/>
          <inkml:channelProperty channel="Y" name="resolution" value="1000.24213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22-05-02T21:14:29.701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17391 15993 1083 0,'0'3'401'0,"2"-4"-330"16,-2 0-60-16,0 1-45 15,0-1 0-15,-2-1 26 16,2 2 21-16,0 0 39 15,0 0 13-15,0 0-2 16,0 0-9-16,-1 0-31 16,1 0-11-16,0 0-5 0,0 0 2 15,0 0 6-15,-1 0 4 16,1 0 0 0,0 0-3-16,0 0-6 0,0 0-4 15,0 0-5-15,-1-1 0 16,0 0-1-16,0 0-1 15,-1 0 0-15,1 0 1 16,0 0 2-16,-5-8 2 16,4-2 0-16,-8-4-2 15,-32-31-3-15,30 29 0 0,-3 0-1 16,1 1 0-16,-5-5-5 16,-4-4-4-16,-4-5-14 15,-3-4-7-15,-7 1-8 16,-1 3-3-16,-10 1 1 15,-4 6 5-15,4-3 10 16,-2-2 1-16,7-3-1 16,1 0 0-16,8 4 0 15,-1 1 5-15,4 8 8 16,-3 0 3-16,-4 7 3 16,0 3 2-16,-7 4 6 15,-2 1 2-15,-5 3 3 16,-1 0 0-16,2 0 0 15,3 1-1-15,5 0 2 16,1 1 3-16,-1 1 1 16,-3 0 1-16,-5 3-5 15,0-2-2-15,1 5-4 0,0-1 0 16,8 1-2 0,-1 0 0-16,6 1 1 0,1 4-2 15,-6 1-1-15,-5 3 0 16,-3 2 1-16,-2 1 3 15,6-4 3-15,3 2 1 16,9-4 1-16,-1-4-1 16,6 4-1-16,3-4 2 15,1-2 0-15,8 4 0 0,-4-1-2 16,-1 4-2-16,-1 5-3 16,-4-1-3-16,0 5-3 15,0-1-1-15,-1 5 1 16,1-4 2-16,-1 2 4 15,-4 2 1-15,2 5 1 16,-3 6 0-16,1 3-2 16,-1-1-2-16,2-2 0 15,2 2 0-15,4-2 1 16,1 3 3-16,2-4 0 16,-2 0 1-16,-4 10 0 15,-2-3-1-15,2 6-1 16,2-3 0-16,6-11-4 15,4-2-4-15,4-1-3 16,1-2-3-16,4 8 3 0,3 2 2 16,5 1 5-16,1 1 3 15,6 2 0-15,4 3 0 16,2-1-8-16,3 3-1 16,1-1-4-16,6-3-1 15,5-3 4-15,1-1 2 16,4-2 4-16,-4-2 1 15,-3 5 3-15,3 0 1 0,0-9 3 16,3-5 3 0,6-5 6-16,-1-2 3 0,3 2 3 15,3-2 4-15,3-2 1 16,1-5 2-16,0-1 0 16,-2 3-1-16,-2-5 0 15,0 2-2-15,1-6-1 16,3-1-2-16,4 1-5 15,1-5-3-15,0 0-5 16,0 1 0-16,-1-5-2 16,-4 2 1-16,-5 2 1 15,-1-3 1-15,-3-1 0 16,2 2 2-16,2-3-1 16,1-1-1-16,1 1 0 15,1-4-1-15,-2 3-1 16,-3 0-1-16,-6-1-1 15,-4 0 0-15,0 0-1 16,5 0 0-16,3 1-1 16,1-3-2-16,4-2-2 0,-2-1-1 15,1-2-1-15,2 0 1 16,-4 1 1-16,-2-4-1 16,-3 2 1-16,-2-3 1 15,-3-4 0-15,2 2 2 16,-1-4-2-16,0 0 0 15,3-1 0-15,-1 0 0 16,1 0 2-16,-3-1 0 0,3 2 0 16,-2-7 0-1,-2-4-3-15,1-3-2 0,-6-4-6 16,4 4-4-16,-7 3-8 16,5-1-4-16,-6 2-1 15,-4-6-1-15,4-1 6 16,-6 0 4-16,1 1 9 15,1 5 3-15,-3-3 4 16,4 0 0-16,0-8-2 16,0-5-2-16,2 1-2 15,-4-1-1-15,2 6 0 16,-3-3 1-16,-2 0-3 16,-1 5-2-16,-5 1-3 15,0 7 1-15,-4-1 3 16,1-1 1-16,-4-8-2 15,-1 0-9-15,-5 0-28 0,-3-6-22 16,-1-4-47-16,1 2-32 16,-1-10 97-16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9376" units="cm"/>
          <inkml:channel name="Y" type="integer" max="16524" units="cm"/>
          <inkml:channel name="F" type="integer" max="4095" units="dev"/>
          <inkml:channel name="T" type="integer" max="2.14748E9" units="dev"/>
        </inkml:traceFormat>
        <inkml:channelProperties>
          <inkml:channelProperty channel="X" name="resolution" value="1000.20428" units="1/cm"/>
          <inkml:channelProperty channel="Y" name="resolution" value="1000.24213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22-05-02T21:15:12.724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12672 15689 378 0,'0'-1'156'15,"0"4"-74"-15,0-3-79 0,0-2-4 16,-2 1 1-16,1 0 10 16,0 0 21-16,0 0 5 15,0 0 3-15,0-1-9 16,-1 1-18-16,1 0-7 15,0 1 4-15,0 0 9 16,-1 0 33-16,1 0 16 16,-1 0 17-16,1 0-5 15,0-1-28-15,0 1-14 0,0 0-25 16,0 0-7-16,-1 0-3 16,1-1-1-16,0 0 0 15,0 0 0-15,-6-1 0 16,0 1 0-16,-2 0-1 15,0-1 1-15,-3-1 0 16,-30-10 0-16,28 9-1 16,-4-2-1-16,2 1-8 15,0 0-5-15,-2-1-5 16,-1 2-1-16,0 1 9 16,-1 1 5-16,-2 0 9 15,0 1 3-15,-3-1-2 16,-2 2-1-16,-1 4-1 15,-5-2-1-15,-2 5 0 16,-2 0-1-16,-3 0 0 16,1 3 4-16,3 0 7 15,3 2 9-15,1 6-2 0,4 0-2 16,-8 6-8 0,-3-1-7-16,-3 6-3 0,-2 0-1 15,1-3 1-15,3 3 1 16,2 0 1-16,1 3 0 15,3 5 5-15,5-2 6 16,4-2 8-16,2-3 3 16,6-3 4-16,-3-3 0 0,8 0 0 15,-2 0 1-15,7 2-2 16,-2 1-1-16,0 2-4 16,4 0-4-16,-2 2-6 15,1 1-4-15,1 8-3 16,2 3-1-16,-3 1 0 15,3-2 0-15,-2-5 0 16,-1-2 0-16,1 3-1 16,-5 6-1-16,6 9 0 15,-1 4 0-15,3 10-1 16,2-4 0-16,0-1-1 16,2-2 2-16,5-6-1 15,2-2 1-15,3-6 1 16,-1-2-1-16,3 0-1 15,3 3 1-15,0 1-1 16,1-6 0-16,-3-6 0 16,-1-7-1-16,4 1 0 0,0-1-1 15,7-1-3 1,-2-1-3-16,4-7-2 0,1 0 0 16,0-1 1-16,3-4 0 15,-1-5-5-15,1-3 1 16,4-4 2-16,-1 1 0 15,0-1 5-15,2 1-1 16,-5-4-1-16,-4 0 1 16,3-5 2-16,-2-3 1 0,7 4 1 15,-2-5 0 1,3-2 2-16,1-1 1 0,-5-1 0 16,0-1 1-16,-3 0 0 15,0 0 2 1,0-2 1-16,-2-2 1 0,0-2 0 15,-1-1 0 1,-5-1 0-16,3 1 0 0,-5-4 0 16,-2-5-1-16,5-8 0 15,-1-6-1-15,4 2 0 16,-3 2 0-16,0 6 0 16,-2-4 0-16,0-1 0 15,2 2-1-15,1-2 0 16,1 4-1-16,0-2 0 15,0-3 0-15,0-4 0 16,-1-5 0-16,0 5 0 16,-3-3 1-16,-2 8 0 0,-2 5-1 15,-7-3 0-15,-3 6-2 16,-1 3 0-16,-2 3 0 16,2 5 2-16,-3-2 0 15,1-1 1-15,-5-2 1 16,2-5-1-16,2 0 1 15,-2-1 0-15,-3 1 1 16,4 8 3-16,-4 0 2 0,1 3 1 16,-1-1-2-16,-6-5-2 15,2 2-2-15,-3-3-2 16,1 2-1-16,-3-5-2 16,-1-2-1-1,0 0-7-15,-6-5-1 0,-1-5-6 16,3-1-2-16,-1-2-7 15,0 1-13-15,1 1-23 16,0 0-23-16,-3-9-46 16,2-2-23-16,-1-3-88 15,2-6 149-15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9376" units="cm"/>
          <inkml:channel name="Y" type="integer" max="16524" units="cm"/>
          <inkml:channel name="F" type="integer" max="4095" units="dev"/>
          <inkml:channel name="T" type="integer" max="2.14748E9" units="dev"/>
        </inkml:traceFormat>
        <inkml:channelProperties>
          <inkml:channelProperty channel="X" name="resolution" value="1000.20428" units="1/cm"/>
          <inkml:channelProperty channel="Y" name="resolution" value="1000.24213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22-05-02T20:40:21.900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14317 7941 253 0,'-5'-1'64'0,"6"1"-100"15,-1-1-37-15,-1 1 0 0,0 0 58 16,0-2 52-16,0 2 81 16,-1-1 21-16,1 0-7 15,0 0-17-15,0 0-32 16,0 0-14-16,0 0-22 16,0-1-14-16,-1 1-23 15,1 1-6-15,0 0-3 16,0-1 0-16,0 1 4 15,1 0 3-15,0-1 7 16,0 0 5-16,-1 0 5 16,-1 1-1-16,1 0-9 15,0-1-6-15,1 1-8 16,0-2-1-16,0 1 0 16,0 1 2-16,0 0 11 15,-1-1 4-15,0 0 4 16,0 0 0-16,0 1-8 0,1 0-5 15,0 0-3-15,0 0-1 16,0 0 1-16,0 0-1 16,0 0 0-16,0 0 0 15,0 0-1-15,0 0-1 16,0 0-1-16,0 0-1 16,0 0 1-16,0 0 2 15,0-1 14-15,6-1 1 16,5 1 0-16,2-1-2 15,23-6-14-15,-28 8-1 16,-1-2-1-16,0 2 0 0,-1 0 1 16,-1 0-1-16,2 0 1 15,-4-2 0-15,7 1-1 16,3 1 1-16,2 1-1 16,0-1 0-16,-1 0 0 15,-3 0 0-15,2 2 0 16,2-1 0-16,1 0 0 15,-1-1 0-15,0-2 0 16,0 0 0-16,0 2 0 16,1 0 0-16,3 2-1 15,-3-1 1-15,4-1-1 16,-1 0 1-16,1 0-1 16,3 1 1-16,-4 0 0 15,4 0 1-15,-2-1 0 16,-4 0 0-16,-2-1 0 15,-2 0-1-15,0 1 1 0,-2-2-1 16,2 2 1-16,-4-2 1 16,2 2 0-16,-4 0 0 15,1 0 1-15,3 2-1 16,-5-2 0-16,4 0-1 16,1-2 0-16,0 2 0 15,4 0-1-15,0 0 0 0,-2-1 1 16,0-2 0-16,0 2 0 15,1-2-1-15,0 2 0 16,1 0 0-16,-2-2 0 16,1 3 0-16,-2-4 0 15,1 2 1-15,-2 1-1 16,1 0 1-16,-2 1 1 16,0 0 1-16,-2-2 0 15,-4 1 0-15,1 1-1 16,-1 0-1-16,1 0-1 15,0 0 0-15,0 1-1 16,2-1 1-16,0 0 0 16,1 0 0-16,-2-1 1 15,1 1-1-15,1-1 0 16,0 1 0-16,1-1 0 16,-1 0-1-16,-1 1 0 15,1-1 1-15,5 1 0 16,-2 0 0-16,-5 0 0 0,3 0 0 15,-8 0 1-15,0-2 0 16,3 2-1-16,-4 0 0 16,0 0 0-16,0 0-1 15,0 0 1-15,0 0 0 16,0 0 0-16,0 0 1 16,2 0 0-16,1 0 0 15,-2 0 1-15,1 0-1 16,0 0 1-16,0 0-1 0,-1 0 0 15,1 0 0-15,1 2 1 16,-3-2 0-16,2 1 1 16,-2-1 2-16,0 0-1 15,0 0 1-15,0 0-2 16,0 0-1-16,0 0-2 16,1 2-1-16,4 5 0 15,1 2 0-15,-1 3 0 16,17 27 0-16,-15-24 0 15,-3 1 0-15,-3 1-1 16,1 6 0-16,4-1 1 16,-2 0-1-1,1 0 1-15,0-3 0 0,-6 1 1 16,-3 3 0-16,2 3 1 16,3 1 0-16,-1-1 0 0,2 4 1 15,1-3 0-15,-6 3 1 16,-3-4-1-16,4-4 1 15,-1 7-1-15,-1-4-1 16,7 8 1-16,-5 1-1 16,1-4 1-16,-1 1 0 15,-3-1-1-15,2-3-1 16,-1 2 1-16,6 0-1 16,-2-2 0-16,1-1 1 15,2-6 1-15,-4-3 0 0,1 0 1 16,0-1 0-16,-1 2 0 15,2 0 0-15,-2 0 2 16,-3-3 0-16,2-2 1 16,-5-1 1-16,3 3 1 15,4-1 0-15,-4-3 1 16,3-2-2-16,1 1-2 16,-1-1 1-16,0 1 0 15,-1-1 1-15,-2-3 2 16,5 1 1-16,-2-1 0 15,0 0 1-15,1-3-2 16,-1-3 1-16,-1 0 2 16,1 0-1-16,0 0 0 15,0 0-2-15,0 0-3 16,0 0-1-16,-1 0 1 16,1 0 1-16,0 0 2 15,0 0 3-15,1 0 0 0,0 0 0 16,-1 0 0-16,1 0-2 15,-1 0-2-15,0 0 0 16,-1 0 0-16,2 0 1 16,0 0 5-16,-1 0 3 15,0 0 2-15,0 0-1 16,0 0-4-16,0 0-4 16,-1 0-6-16,1 0-1 15,0 0-1-15,0 0 1 0,0 0 2 16,-6 4 0-16,2-2 4 15,-4 1 0-15,-5 2 1 16,-24 9-1-16,27-13-2 16,-4-1 0-16,2 0-4 15,-1 0 0-15,-4-1-1 16,-1 1-1-16,0-1-1 16,-2 1 1-16,0 0-1 15,-1 1 0-15,-1 0-2 16,-1-1-2-16,0 0 0 15,-2-1-1-15,5 0 2 16,-2 1 0-16,2 0 1 16,1 0 1-16,3 1-1 15,-3-1-2-15,2 0-2 16,-2 0 1-16,-3 0 0 16,4 2 2-16,-4 0 2 0,4 0 0 15,1 3 0-15,-3-2 1 16,2 2-1-16,-2 0 1 15,-4-3 0-15,1 3-1 16,-1-3 1-16,-1 3 0 16,3-3 0-16,0 2 0 15,-3-3-6-15,4 3-5 16,-4-1-11-16,0-1-3 0,5 3 3 16,-10-4 4-16,3 2 8 15,2 0 0-15,-6-2-1 16,4 0-2-16,-3 2-3 15,2 1 1-15,-2 0 6 16,-1 1 0-16,-2 0-18 16,-3 5-5-16,-2 0 0 15,-1 5 1-15,2 1 8 16,-6-2-3-16,1 7-4 16,-1-2-46-16,-1 0-168 15,5 3 171-15</inkml:trace>
  <inkml:trace contextRef="#ctx0" brushRef="#br0" timeOffset="57092.227">6867 636 112 0,'-1'-1'88'16,"0"0"13"-16,-1 0-10 15,1 0-24-15,0 0-1 16,0-1-3-16,0 1 1 16,0 0 7-16,-1 0 4 0,1 0 10 15,0 0-2-15,0 0-24 16,-1-1-7-16,-6-2-10 15,1-1-5 1,-1 1-3-16,-2-1-7 0,3 1-18 16,-1 1-2-16,0 0-1 15,1-1 2-15,1 0 8 16,-3-1 3-16,5 1 0 16,-3 0-4-16,-9-4-8 15,-29-14-4-15,24 16-3 16,-3-4-1-16,2 5 1 15,-3-1 0-15,-3 1 4 16,5 3 2-16,-4-3 2 16,1 0 1-16,-5 2-3 15,-5-4-2-15,-1 0-3 16,1 2 1-16,1-1 2 0,-1-1 1 16,0 6 2-16,-5 0-2 15,-11-1-2-15,-4 2 1 16,-8-7 0-16,-3 1 0 15,-1 0 2-15,2 5-3 16,-5 5-1-16,-4-2-1 16,-7 6-1-16,-6-7 1 15,8 2 0-15,4-3 0 16,-1 2 0-16,-1 4 0 16,-10-2 0-16,-5 8 0 0,4-1-1 15,2-2 1-15,-8 3 0 16,-1 0-1-16,-8 1 0 15,2 0 2-15,2-4-1 16,-1-2 1-16,-1-3-1 16,-3-1 0-16,5 4-1 15,3 0 1-15,1-4 0 16,-1 2 0-16,6-4 1 16,4 1 0-16,11 2 0 15,3-3 0-15,-2 1 0 16,2-2 0-16,2 4 0 15,1-2 0-15,8 2 0 16,2-3-1-16,-8 1 1 16,0 2 0-16,-8 1 0 15,-4 2 1-15,5 2 3 16,6 3 1-16,-8-2 4 0,0 6-2 16,-13 2-3-16,-10 0-2 15,2 6-4-15,-3-2 1 16,0 6 0-16,1 0-1 15,0 3 0-15,7 1 0 16,6 3-2-16,3 0-1 16,1 7 0-16,1 3 0 15,5 14-1-15,6 3 0 16,14 11 0-16,0 7-1 0,14 6-1 16,3 9-2-16,8 17-4 15,10 6-2-15,7 3-2 16,5 2 0-16,5-8 4 15,3-3 2-15,6-2 2 16,5-1 0-16,12 0-2 16,5 1-4-16,14 2-2 15,5-3-4-15,15-14 1 16,11-3 1-16,12-4 4 16,13-11 4-16,11-2 7 15,11-9 2-15,12-10 3 16,6-1 3-16,9-4 1 15,2 1-1-15,4 1 1 16,-4-3-2-16,2-12 0 16,2-3 2-16,-11-16 2 15,-2-4 4-15,-5-4 15 0,-7-5 2 16,-8-1 5-16,-3-1-1 16,-8-1-9-16,-4-1-1 15,0-1 4-15,-5-2 1 16,-3-3 0-16,1-3-3 15,8-4-10-15,2-2-4 16,1-2-6-16,-4-5-1 16,-2-7-1-16,1-4 0 15,-8-4 1-15,-3-2-1 0,-15 4-1 16,-10 3 1-16,-1 4-1 16,-6 3 1-16,-3-1 1 15,-1 3 1-15,-11-1-1 16,-5 1 1-16,-11 1-2 15,-5-1 0-15,-2 5 0 16,1-2 0-16,1 1 0 16,2-1-1-16,3-5-2 15,2-2 1-15,8-5-1 16,3-7-1-16,3-1 1 16,2 4 0-16,-8 3 0 15,-2 5 0-15,-6 6 0 16,-5-3 0-16,-4 4 0 15,-4 2 1-15,-2 1 0 16,-2 3-1-16,0-3-6 16,-1 4-3-16,1-4-1 15,1 1 1-15,3 2 4 16,-1-5 3-16,6 2 2 16,0-3 0-16,5-8 1 15,0-5 0-15,3-7-1 16,1-2 0-16,3 4 0 0,-3 5 0 15,-2 3 1-15,-2 2-1 16,-7-1 1-16,0-2-1 16,-2 2 1-16,-2-1 0 15,7 6-1-15,-2-2 0 0,0-4 1 16,2-1 0-16,-2-7 0 16,0-1 0-16,6-7-1 15,-2-1 0-15,1-7 1 16,-3 1 1-16,-5 4 1 15,-3 4 2-15,-3 8 1 16,-1 3 0-16,-5-5-1 16,0-5 0-16,-6-5-3 15,-3-4 0-15,-5-5-2 16,-2-1 0-16,-5-6-1 16,-2 1 0-16,-2 4 0 15,1 0 0-15,2 9 1 16,1 2 0-16,4 2 0 15,2 4 0-15,1 0-2 16,-1-1-1-16,-2 5-4 0,1-1 0 16,1 2-1-16,-2 2-2 15,-2-2-15-15,-1-1-23 16,-6-8-121-16,-4-10 112 16</inkml:trace>
  <inkml:trace contextRef="#ctx0" brushRef="#br0" timeOffset="59510.306">24483 1121 888 0,'2'0'240'16,"0"0"-373"-16,-1-2 15 16,-1 2 49-16,0 0 94 15,0-1 84-15,0 1 43 16,0-1-24-16,0 0-50 15,0 0-23-15,0 0-13 16,0 0 2-16,0-1 1 16,2-1-6-16,1-4-15 15,-1 1-9-15,1-1-14 16,-2-3-4-16,-2-6-9 16,-13-31-4-16,-13 15 1 15,-6 0 0-15,-14-4 6 16,-9-7 3-16,-14 2-5 15,-10-7-3-15,-7-4-7 0,-3 3 0 16,-5 1 2-16,5 3 5 16,-3 8 5-16,2 5-2 15,4 1-9-15,0 2-4 16,-5 4-9-16,-4-5-3 16,-7 12 0-16,1 3 0 15,-8 0 2-15,-2 10 1 16,-6-2 7-16,-1 3 3 15,-3 7 7-15,-7-1 2 0,1 4-1 16,-7-1 1-16,1 3 1 16,6 1 3-16,1 1 8 15,2-5 2-15,-5 6 0 16,1 7 1-16,-1 6 2 16,-1 8 1-16,-1 7 2 15,5 5 2-15,6 16 0 16,6 5 1-16,17 9 2 15,6 0 1-15,15 0-1 16,7 2 0-16,20 10-3 16,8 0-2-16,10 7-1 15,5-3-1-15,4-8 1 16,-1 4 2-16,3-6 1 16,1 4 0-16,1 3-1 15,6-9-1-15,7-11 3 0,2-7 1 16,8-12 2-16,5 2-2 15,6 2-3-15,5-2-1 16,10 10 0-16,2-2 0 16,9 5 0-16,10 4 0 15,15 0-2-15,10 0-1 16,14 6-2-16,-9-3-1 16,1-9-5-16,-1-6 2 15,-3-10 1-15,10-7 2 16,4-3 1-16,0-1 0 0,2-2 1 15,4-1 5-15,3-2-4 16,1 2 0-16,-7 2-2 16,-5 2-6-16,-4 5 4 15,5-1 0-15,2-4 1 16,0-5 0-16,1-6 0 16,3 1 3-16,11-4 3 15,-1-2 0-15,-11-7 3 16,-7-1-1-16,-19-8 12 15,-3 1 5-15,2-4 11 16,-1-5 2-16,0 2-12 16,2-1-6-16,4 3-13 15,1 1-3-15,1-5-1 16,-3 1 0-16,-5-1-2 16,-4-3 1-16,-6 0-2 15,0-1 0-15,-2-4-4 0,1-1-1 16,5-1-1-16,0-2-1 15,-2-2-1-15,-3 1 2 16,-9-2 2-16,-8 2 2 16,-5-4 0-16,-5-3-3 15,6-5-6-15,1 0-7 16,4 1-9-16,4-1-3 16,-7-2 6-16,-2-1 6 15,-5-4 13-15,-1 3 5 0,-3 2 1 16,-3-2 0-16,2-5-1 15,1-5-3-15,-2-9 1 16,2 1 0-16,-9 10 7 16,-2-1 4-16,-4 13 3 15,-2-2-2-15,-2-4-12 16,-4 3-4-16,-4-9-1 16,-5-2-1-16,-2-3 8 15,0-4 0-15,-2 1 0 16,3 0-1-16,-3-1-1 15,2-2-1-15,4-4-1 16,-4-3 0-16,4-4 0 16,-2-2 0-16,0 3 3 15,5 2 0-15,-6 8 0 16,4 2 1-16,-4 0-16 16,-5 3-2-16,-2-6-21 15,-3-1-1-15,-6 3 16 0,0-3 0 16,-1 4 22-16,-1-1 0 15,-2 0-16-15,1-1-11 16,-11 1-31-16,-2 2-4 16,-11-2 10-16,-1 1 12 15,4 8 31-15,-1 1 6 16,3 10-2-16,-5 6-14 16,-16 5-63-16,-6 7-68 15,-10 12 93-15</inkml:trace>
  <inkml:trace contextRef="#ctx0" brushRef="#br0" timeOffset="92333.116">2100 10761 646 0,'-8'7'260'15,"2"-5"-213"-15,2 4-191 16,2 8 85-16</inkml:trace>
  <inkml:trace contextRef="#ctx0" brushRef="#br0" timeOffset="93377.774">1972 10882 58 0,'-65'39'50'15,"66"-38"5"-15,-1-1 2 16,-1 3 2-16,0-3-12 15,1 0 2-15,0 0-4 16,0 0 0-16,0 0 16 16,0 0 1-16,0 0 2 15,0 0-1-15,0 0-20 16,0 0-9-16,15 3-18 16,3 2-4-16,35 4-2 15,-23-9 0-15,3 0-1 0,2-1 1 16,8 0-2-1,2-1-3-15,2 0 0 0,4 2-2 16,-1-1 0-16,-7-3 2 16,0 1 0-16,-6-3 2 15,0-3 2-15,2 0 4 16,-2 1 11-16,1 0 3 16,-6 3 2-16,-3-1-4 15,-2 4-13-15,-1 0-5 16,-2-1-5-16,3 2-1 15,-2 1 0-15,-1 0 0 0,2 5-1 16,-3-3 0-16,-3 4 0 16,-6 1 0-16,-2 2 0 15,1 4 0-15,-4 2 0 16,2 2 1-16,-1 1 3 16,-7 4 3-16,2 0 12 15,-3 1 6-15,-2-3 10 16,4-3 1-16,-3 5-5 15,2 1-5-15,3 5-7 16,-3 3-5-16,3 1-4 16,-4 1-2-16,1 1-4 15,-2 3-2-15,-2 8-1 16,2 2 0-16,-1 3 0 16,3-5 0-16,3-6-1 15,-1-3 0-15,0-2-1 16,4 3-1-16,-1-6-1 0,0-3 0 15,2-4 2-15,-4-6 1 16,0-7 1-16,-2-1 1 16,-1-3 1-16,0-1 0 15,-2 0-1-15,0-5 1 16,-1 2 0-16,0-3 0 16,0 0 4-16,0 0 2 15,-1 0 30-15,0 0 13 16,0 0 17-16,0 0 7 0,0 0-19 15,-1 0-9-15,1 0-18 16,-6 3-8-16,-13 4-10 16,-34 7-5-16,28-13-3 15,-4 3-1-15,-3 2-3 16,-7-2 0-16,-5 4-1 16,2-5 1-16,-1 1 1 15,5 1 2-15,1-5 0 16,3 4 1-16,0-4-3 15,3 2 1-15,1-2-1 16,3 0 0-16,-1-2 0 16,3 1-1-16,-4 2-6 15,-12-1-6-15,-8 7-31 16,-9 1-6-16,-7 8-32 16,2 8-28-16,-5 0-77 15,-8 12-105-15,-14 25 183 0</inkml:trace>
  <inkml:trace contextRef="#ctx0" brushRef="#br0" timeOffset="95262.248">9310 14013 694 0,'2'0'301'16,"-2"0"-154"-16,0-1-76 0,0 1-63 15,0 0-4-15,0 0-5 16,0 0 1-16,0 0 13 16,0 0 4-16,0 0 1 15,0 0-3-15,0 0-12 0,0 0-4 16,0 0-10-16,0 0-1 16,0 0 3-16,12 0 0 15,18 0 7-15,38-3 0 16,-21 0 0-16,0 0 1 15,-2-2-1-15,0 3 0 16,-3 0 0 0,0 0-1-16,2 2-2 0,2-1 0 15,0 1 1-15,-2-2 2 16,-1 2 2-16,-5-2 0 0,-9-1 0 16,2 3 0-1,-13-2 1-15,-2 2 0 0,-3 0 1 16,-7 2-2-16,-1-1 0 15,1 2 0-15,-3 0-1 16,-3-3-1-16,0 0-1 16,0 0-1-16,10 5 1 15,3 2 1-15,30 26 1 16,-29-16 0-16,-2 4 0 16,2 0 1-16,-3 3 1 15,1 2 0-15,-3-2 3 16,-1 0 1-16,0 0 4 15,-2-3 3-15,0 0 8 16,-3-2 2-16,0 4 4 16,0-1 1-16,0 4-4 15,0-3-3-15,-1 5-5 16,2-1-1-16,0-4-5 0,2 4-1 16,-3-6-2-16,3 6-1 15,0 5-1-15,1 1-1 16,1-1 0-16,-3-3-2 15,1-6 1-15,1 0-1 16,-1-4 1-16,1 1 0 16,-4-4 1-16,0-4 4 15,-1-2 6-15,-2-2 3 16,0 0 2-16,-1 0 0 0,-3-2 1 16,1 1 0-16,-3-4 0 15,-1 3-2-15,-7 1-9 16,-3 0-6-16,-12 7-7 15,-7 1-3-15,-7 6-4 16,-8-1-1-16,-3 2 5 16,-6-1 2-16,-4 0 2 15,-3 1-2-15,-4-3-4 16,1 0-3-16,2-3-1 16,5-2-2-16,-6-4-5 15,-1-1-10-15,-11-3-93 16,-6 0 86-16</inkml:trace>
  <inkml:trace contextRef="#ctx0" brushRef="#br0" timeOffset="95862.573">19457 16532 1207 0,'8'4'434'0,"-6"-4"-368"16,0 1-47-16,2-1-31 16,-4 0-13-16,0 0-7 15,0-1-6-15,0-1-9 16,0 1-12-16,0 0-59 16,0 0-47-16,0 0-114 15,-1 0 167-15</inkml:trace>
  <inkml:trace contextRef="#ctx0" brushRef="#br0" timeOffset="96997.597">19079 15839 1000 0,'1'3'402'16,"-1"-2"-254"-16,-1-1-111 16,0 0-17-16,1 0-21 15,0 0-4-15,0 0 1 16,0 0 0-16,0 0 2 16,0 0 1-16,13 2 0 15,9 1 1-15,39 7-1 16,-17-5-1-16,12 4 0 15,9 0 0-15,3 3 1 0,-2 1-1 16,-2-2 1-16,-4 0 0 16,1-1-1-16,0-2 1 15,7 1-3-15,5-4 0 16,-1-1-1-16,-3-1 1 16,-3 2 2-16,-4-1 0 15,-11 0 3-15,-1 1 1 16,-13-3 2-16,-2 1 1 15,-5 3 2-15,0-1 0 0,-2 0-1 16,-2 1-2-16,-1-2-1 16,-5 1-1-16,-6 2 0 15,-4-1 0-15,-6-4 1 16,0 3-1 0,-2-2-1-16,-2-3-1 0,0 0-2 15,0 0-2-15,6 11 0 16,3 6-1-16,16 35 1 15,-16-23 0-15,6 7 3 16,0 4-1-16,-1 4 1 16,5 4 1-16,-5 9 0 15,4 3-1-15,4-2 1 16,-3-1-1-16,3-5 1 16,-1-4-1-16,-4-3 1 15,-3-6 0-15,-2-6 0 16,-3-2 0-16,-4-5 2 15,0 1-2-15,-1-3 1 0,-1-2 1 16,1 0 0-16,-2-4 0 16,-1-3 2-16,-1-2 0 15,0-4-1-15,-1-1-2 16,-1 4-3-16,-1 2-4 16,-3-2-3-16,0 8 1 15,-6-3-2-15,0 7-1 16,-5 4-9-16,-2-1-6 15,-2 3-6-15,-1-7-2 0,0 1 4 16,5-3 5-16,1-3 0 16,2-1 2-16,-1-1-6 15,-5-1-8-15,-3 2-7 16,-8-1-1-16,-9 2 9 16,-5-2 10-16,-12-3 24 15,1 2 8-15,-5-6 20 16,0-1 7-16,9 0 4 15,2-3-2-15,-2-3-9 16,-2 1-5-16,-20-2-9 16,-7 2-3-16,-5-2-7 15,-5 2-3-15,-14 0-2 16,-4-1-4-16,-7 3-2 16,6 1-6-16,11 3-56 15,0 1-82-15,-21 3 99 16</inkml:trace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9376" units="cm"/>
          <inkml:channel name="Y" type="integer" max="16524" units="cm"/>
          <inkml:channel name="F" type="integer" max="4095" units="dev"/>
          <inkml:channel name="T" type="integer" max="2.14748E9" units="dev"/>
        </inkml:traceFormat>
        <inkml:channelProperties>
          <inkml:channelProperty channel="X" name="resolution" value="1000.20428" units="1/cm"/>
          <inkml:channelProperty channel="Y" name="resolution" value="1000.24213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22-05-02T21:15:52.187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13777 15459 1026 0,'0'2'379'0,"0"-2"-297"0,0 0-76 16,-1 0-22-16,1 0-2 15,0 0 14-15,0-1 13 16,-1 0 19-16,0 0 9 15,0 0 9-15,-1-1 3 16,1 2-4 0,0 0-4-16,0 0-5 0,0-1-1 0,0 0-3 15,-2 0-1-15,-4 0-7 16,-3-2-6-16,0 2-7 16,-5 0-4-16,-35-1-4 15,28 4-1-15,-4 3-2 16,-1 1 1-16,-3-1-2 15,0 2 0-15,-1 0 1 16,-2 3 0-16,6 1 1 16,1-1 2-16,-2 1 0 15,4 2 0-15,-6 0-3 16,-3 1 0-16,-1 4-5 16,-3-1 1-16,-3 3-1 15,3 0-1-15,0 1 0 16,0-1-1-16,5 3-4 15,-1 6-4-15,5 6-5 16,0 2 0-16,0 3 0 0,-1 0 5 16,-5 8 5-16,-1 1 0 15,-2 5-11-15,2 4-1 16,0-3 1-16,2 2 2 16,4-4 14-16,3-2 3 15,4 2-9-15,3 0-2 16,4 0 0-16,2-4 0 15,4-8 8-15,1-2-1 16,3-3-2-16,2-3-1 0,3 3-3 16,3-3-2-16,5 8-6 15,3 4 1-15,3 2 1 16,1 0 2-16,2-7 5 16,1-1 1-16,5-7 2 15,4-1 3-15,2 0 0 16,1 0 2-16,2-1 1 15,-1-2-1-15,4-3 2 16,0-3-1-16,0-2-3 16,0 2-1-16,0-1 0 15,1 5-2-15,3-4-1 16,3-1-3-16,3-4-2 16,2-3 2-16,5-3 1 15,-4 1-3-15,2-5-7 16,-6-3-6-16,-9-6-2 15,3-3 2-15,-3-3 10 0,1-3 6 16,1-2 5 0,-2-1 2-16,0-7-5 0,0 1-2 15,-2-3-4-15,2-2 0 16,-3 0 3-16,-2-1 0 16,-2-8-2-1,2-2-1-15,-4-4 0 0,-2-6 1 16,-4 2 1-16,-4-3 0 15,-1-4-4-15,1-1-1 16,0 2 2-16,-3-1 3 0,-3 2 7 16,0 1 4-1,-4-2 1-15,1 4 1 0,-4 4 8 16,-1 6 5-16,-3 2 12 16,-1 2 6-16,-1 2 4 15,-1-1-2-15,0 7-7 16,-2 0-4-16,1 3-4 15,-2 2 0-15,0-2 4 16,-4-1 0-16,2-3-4 16,1 1-4-16,-5 1-8 15,2-3-3-15,-3-1-4 16,3-1-1-16,-2-5-4 16,1 0-3-16,1-5-5 15,-5-5-5-15,3 4-15 16,-2-1-10-16,-6-2-29 15,2-2-22-15,-8-8-66 16,-1 3-63-16,-4-4 141 0</inkml:trace>
  <inkml:trace contextRef="#ctx0" brushRef="#br0" timeOffset="4898.773">15978 16720 672 0,'-4'2'273'15,"0"-3"-181"-15,3 2-41 16,0-1-39-16,-1 0-4 16,1 0 16-16,0 0 15 0,0 0 36 15,0 0 14-15,0 0 2 16,-1 0-7-16,1 0-28 16,0 0-14-16,0 0-16 15,0 0-6-15,0 0-5 16,0 0-2-16,1 0-5 15,0 0-4-15,0 0-3 16,0 0-2-16,0 0-7 16,0 0-2-16,0 0-8 15,0 0-2-15,0 0-2 16,0 0 2-16,0 0 7 16,6 4 4-16,12 5 4 15,31 18 0-15,-21-16 0 16,3-1-1-16,1 3 1 15,4 1 0-15,-4-1 2 16,0 0 0-16,-5-1 0 16,-3 4 1-16,-2-2 1 0,1 0 1 15,4 0 0-15,1-4 0 16,4 3 0-16,-1-1 0 16,0-1 0-16,6-1 0 15,0-2 1-15,2 0-1 16,5 0 1-16,-5-2-1 15,3 1 0-15,-2-1 1 16,-1-2-1-16,0 0 0 0,2-3-1 16,1 0 0-16,7-1-1 15,0 0 0-15,3-1 1 16,2-2 0-16,-2-3-1 16,-1 0 0-16,-6 1 0 15,0 0-2-15,-1-1 3 16,3 1 0-16,6 0 0 15,2-1 0-15,5 1 1 16,0-2-1-16,-1-3 1 16,0-1 0-16,-1 1 0 15,0 0 0-15,7 2 0 16,-1 1-1-16,-2-1 1 16,-1 0 0-16,-13 0-1 15,-4 1 1-15,-4 2 0 16,-2 3 1-16,1-1 0 15,3 1-1-15,1 2 1 16,-1 0 0-16,3 2 0 16,1 3 0-16,-4-3-1 0,-3 2 0 15,-4 0 0-15,-2 1 0 16,-2 1 1-16,3-3 0 16,1 4 0-16,1-2 0 15,3 2 0-15,2 0-1 16,-2-3 1-16,1 1 0 15,2 1 1-15,-3 2 1 16,0-1-1-16,-3 1 0 0,-3-3 1 16,10 2 2-16,-4-2 3 15,6 0-1-15,1-1-2 16,-5 0-1-16,5 1-2 16,0 1-1-16,1-1-1 15,2 3 1-15,-3-5-1 16,1 2 0-16,5 1-1 15,1-5 1-15,8 3 0 16,0-1 0-16,2-1 0 16,0-1 0-16,-8-2 0 15,-1 0 0-15,0 0 0 16,1 0 0-16,5 1 0 16,3 0 0-16,0 1 0 15,-2-1 0-15,-2 1 1 16,-3 1 0-16,-1 0-1 15,3 1 1-15,3 1-1 0,2-4 0 16,0 0 0-16,1-1 0 16,-4-3 0-16,-5 2 0 15,-3-3 0-15,1 1 0 16,1 2 1-16,2-2 0 16,1 2 0-16,-3 2-1 15,-3-3 0-15,-6 2 1 16,-6-1-1-16,3 0 0 15,-2 2 0-15,3-1 0 0,2 1 1 16,-1 1 0-16,-1 0-1 16,0 0 1-16,0-2-1 15,-2 0 0-15,-4-1 0 16,-1 1 0-16,-7 1 0 16,-1-1 1-16,4-2 0 15,-1 1 0-15,0-2 0 16,-1 2 0-16,-2 1 0 15,-2-1 0-15,3 1-1 16,0 1 1-16,1-2-1 16,1 2 0-16,-4 0 0 15,-1-1 0-15,-3 1-2 16,0 0-1-16,-2 1-4 16,-3 1-1-16,6 1-10 15,-1-2-8-15,9 1-20 16,2 1-8-16,4-2-7 15,1 2 3-15,1 0 14 0,1 0 8 16,-3-1-20-16,-1-2-34 16,3 3-195-16,3-3 186 15</inkml:trace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9376" units="cm"/>
          <inkml:channel name="Y" type="integer" max="16524" units="cm"/>
          <inkml:channel name="F" type="integer" max="4095" units="dev"/>
          <inkml:channel name="T" type="integer" max="2.14748E9" units="dev"/>
        </inkml:traceFormat>
        <inkml:channelProperties>
          <inkml:channelProperty channel="X" name="resolution" value="1000.20428" units="1/cm"/>
          <inkml:channelProperty channel="Y" name="resolution" value="1000.24213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22-05-02T21:16:58.464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2684 6978 618 0,'-14'6'288'0,"3"-2"-46"16,0 8-278-16,1 8-3 15,-3 10 3-15,-2 3 10 16,0 0 40-16,2-5 6 0,1-5 11 16,4 0 2-16,2 4-7 15,0 2-4-15,5 9-10 16,-2-1-4-16,3 1-4 16,6 2 0-16,2 3-3 15,4 4 0-15,5 1-1 16,0 1 0-16,5 2-1 15,1-2-1-15,4 2 1 16,6-2 0-16,4-5 0 16,2 0 1-16,1-1-1 15,2-1 0-15,-4 0 1 16,3-3 0-16,2-7 4 16,1 0 2-16,4-4 10 15,-1 0 5-15,6 0 6 16,-1-6 0-16,1-5-7 0,3-2-3 15,0-7-6 1,2 1-3-16,5-5 0 0,1-4-2 16,6 0-1-16,-2-5 0 15,-1-7-3-15,-5 3-1 16,-2-10-6-16,2-1-4 16,4-6-5-16,3-6-1 15,-4 2 2-15,-3-3 4 16,-14 0 5-16,-7-2 3 15,-14 0 5-15,-7 5 6 16,-7 6 9-16,-3 5 5 0,-3 1 9 16,-1 1 4-16,-6-5 2 15,-1-3 0-15,-4-8-1 16,0-3-7-16,1-6-6 16,-2 1-5-16,1-8-9 15,2 1-2-15,-2-4 2 16,2-1 12-16,-1 8 10 15,-3 5 4-15,2 4-1 16,0 2-9-16,0 2-10 16,2 0-4-16,0 6-5 15,-4 3 0-15,2 4 3 16,-3-3 3-16,-1 0 0 16,-2-1 1-1,-1-2-1-15,-1-2-3 0,-4-1-3 16,-1 1-4-16,-5 0-3 15,0 4 1-15,-3 1-1 16,-2-2-1-16,2 2 1 0,-3-4-1 16,3 3 0-16,3-1-2 15,0 3-1-15,3 3 0 16,-2 0 1 0,2 2-1-16,-1 1 1 0,2 0-1 15,-1-1-2-15,3 1-2 16,-2 1-2-16,2-1-1 0,-1 0 1 31,-4-1 4-31,0 1 0 0,0-3 2 0,-2 3-1 16,-3 0 0-16,1 2 2 15,-3 1-1-15,0 2 0 16,-1 2-4-16,-1 1-9 16,-4 0-6-16,2 1-9 15,1 1-5-15,1 3-2 16,1 0 5-16,1 1 9 15,0-2 7-15,0 3-7 16,-2 1-9-16,-6 3-20 16,-3 0-9-16,-6 5 6 15,-1 1 9-15,-1 7 18 16,2 4 10-16,3 7 6 16,2 0 2-16,2 5-3 15,2-1 0-15,1-1 2 16,-3 0 3-16,3 3 3 0,-2 0 0 15,3 4 1-15,2-2 0 16,1-2 0 0,1-2 0-16,3-1 1 0,1 5 1 15,4-3 2-15,4 4 0 16,-1-4 1-16,6-3 0 16,3-4 0-16,-3-4 2 15,5-4 0-15,-1 1 1 16,5 1-1-16,0 1 0 0,0-1-1 15,1-1 0-15,3 0 0 16,-4 1-6 0,5 2-77-16,0 5-134 0,1 16 140 15</inkml:trace>
  <inkml:trace contextRef="#ctx0" brushRef="#br0" timeOffset="1375.877">3262 8316 109 0,'33'28'32'15,"-34"-28"-30"-15</inkml:trace>
  <inkml:trace contextRef="#ctx0" brushRef="#br0" timeOffset="3700.967">3306 8331 29 0,'2'-2'11'0,"-1"1"-7"16,0 0-5-16,4-1 0 15,-5 1 3-15,1 0 26 16,4-2 13-16,-5 2 25 0,3 0 10 16,1 0-5-16,-4 0-5 15,0-1-20-15,0 1-10 16,0 0-18-16,0 0-7 15,0 0-8-15,0 0-1 16,0 0 0 0,0 1 1-16,0 0 2 0,0 0 2 15,0 0 5 1,0 0 6-16,0 0 17 0,0 0 7 0,0 0 10 16,0 0 3-16,0 0-5 15,0 0-4-15,0 0-13 16,0 0-8-16,0 0-13 15,0 0-5-15,0 0-4 16,0 0-2-16,0 0 0 16,0 0 1-16,0 0 1 15,0 0 1-15,0 0-1 16,4 0-1-16,-4 0 0 16,0 0-2-1,1 0 0-15,-1 0 1 0,0 0 1 16,0 0 0-16,0 0 4 15,3 0 2-15,-3 0 2 16,0 0 3-16,0 0 3 16,0 0 0-16,0 0 0 15,0 0 0-15,0 0-1 0,0 0 1 16,0 0 1 0,0 0 1-16,0 0-2 0,0 0 1 15,0 0-2-15,0 0 0 16,1 0 6-16,-1 0 3 15,0 0 6-15,0 0 2 16,0 0-6-16,0 0-5 16,2 0-10-16,-2 0-4 0,0 0-4 15,0 0 0-15,0 0 0 16,0 0-1-16,0 0 1 16,0 0 0-16,0 0 3 15,0 0 2-15,0 0 3 16,0 0 1-16,0 0 2 15,0 0 0-15,0 0-1 16,0 0-2-16,0 0-4 16,0 0-2-16,0 0-3 15,0 0-1-15,0 0 0 16,0 0 1-16,0 0 4 16,0 0 2-16,0 0 3 15,0 0 0-15,0 0-2 16,0 0-2-16,0 0-3 15,0 0-1-15,0 0-1 16,0 0 2-16,0 0 2 16,0 0 3-16,0 0 3 15,0 0 0-15,0 0-2 0,0 0 0 16,0 0-2-16,0 0 0 16,0 0-1-16,1 0-2 15,-1 0-1-15,0 0-1 16,0 0 0-16,0 0-1 15,0 0 0-15,0 0 0 16,0 0-1-16,0 0 1 16,0 0 0-16,0 0 0 0,0 0 0 15,0 0-1-15,0 0-1 16,0 0 1-16,0 0-1 16,0 0 0-16,0 0-1 15,0 0 0-15,0 0-1 16,0 0 1-16,0 0 0 15,0 0 1-15,1 0 0 16,0 0 1-16,-1 0 0 16,0 0 0-16,0 0 1 15,0 0 0-15,0 0 0 16,0 0 0-16,0 0-1 16,0 0 0-16,0 0 0 15,0 0-1-15,0 0 0 16,0 0 0-16,0 0 0 15,0 0 0-15,0 0 0 16,0 0-1-16,0 0 0 16,0 0-1-16,0 0 0 0,0 0 1 15,0 0 0-15,0 0 1 16,0 0 0-16,0 0 0 16,0 0 0-16,0 0 0 15,0 0-1-15,0 0 0 16,0 0 0-16,0 0 0 15,0 0 1-15,0 0 0 16,0 0 1-16,0 0 0 16,0 0-1-16,0 0 1 0,0 0-1 15,0 0 0-15,0 0 0 16,0 0 0-16,0 0 0 16,0 0 0-16,0 0 1 15,0 0-1-15,0 0 1 16,0 0-1-16,0 0 0 15,0 0 0-15,0 0 0 16,0 0 1-16,0 0-1 16,0 0 1-16,0 0-1 15,0 0 0-15,0 0 0 16,0 0 0-16,0 0-1 16,0 0 0-16,0 0 0 15,0 0 0-15,0 0-1 16,0 0 1-16,0 0-2 15,0 0-1-15,0 0-2 16,0 0-1-16,0 0 1 16,0 0 0-16,0 0 1 0,0 0 1 31,0 0 2-31,0 0 0 0,0 0 0 16,0 0 1-16,0 1-1 0,0 0 0 15,0 1 0-15,0 0 1 16,2 3 1-16,-2-3 0 15,1 3 1-15,1 1 0 16,-2-6 0-16,0 0 1 0,0 0 0 16,0 0 0-16,0 0 0 15,0 0 1-15,0 0-1 16,0 0 1-16,0 0-2 16,0 0 0-16,0 0 0 15,0 0 0-15,0 0-1 16,0 1 0-16,0-1 0 15,0 3 0-15,0-3 0 16,0 0 0-16,0 0 0 16,0 0 0-16,0 0 0 15,0 0 1-15,0 0-1 16,0 4 1-16,0-4-1 16,0 0 0-16,0 0 0 15,0 0 1-15,0 0 0 16,0 0 1-16,0 0-1 15,0 0-1-15,0 0 0 0,0 0 0 16,0 0 0-16,0 0 0 16,0 0 0-16,0 0-1 31,0 0 0-31,0 0 1 0,0 0 0 0,0 2-1 16,0-2 1-16,0 0-1 15,0 0 1-15,0 0 0 16,0 1 0-16,0 0 0 15,0-1 1-15,0 0 0 16,0 0 0-16,0 0 0 0,0 0-1 16,0 0 1-16,0 0-1 15,0 0 0 1,0 0 0-16,0 0 0 0,0 0 1 16,0 0 0-16,0 0 1 15,0 0 1-15,0 0 3 16,0 0 0-16,0 0 0 15,0 0 0-15,0 0-3 16,0 0-1-16,0 0-2 16,0 2 0-16,0-1-1 15,0-1 1-15,0 0-1 16,0 0 0-16,0 0-1 16,0 1-1-16,0-1-15 15,0 0-23-15,0 0-77 16,0 0-53-16,0 0-208 15,1 5 237-15</inkml:trace>
  <inkml:trace contextRef="#ctx0" brushRef="#br0" timeOffset="5623.747">3409 8336 56 0,'-1'2'34'16,"0"-1"-5"-16,0 1-11 16,1-2-33-16,0 1 11 15</inkml:trace>
  <inkml:trace contextRef="#ctx0" brushRef="#br0" timeOffset="6072.834">3404 8349 67 0,'0'0'38'0,"0"0"-4"0,0 0-8 15,0 0-4-15,0 0-8 16,0 0-11-16,0 0-42 16,0 0-9-16,0 0 1 15,0 0 9-15,0 0 76 16,0 0 28-16,0 0 27 16,-2 0 1-16,1 0-41 15,1 0-20-15,0 0-31 16,0 0-5-16,0 0-5 15,0 0 1-15,0 0 5 16,0 0 2-16,0 0 12 16,0 0 6-16,0 0 1 15,0 0-1-15,0 0-10 16,0 0-7-16,0 0-2 0,0 0-1 16,0 0 1-16,0 0 1 15,0 0 3-15,0 0 5 16,0 0 6-16,0 0 0 15,0 0-9-15,0 0-21 16,0 0-47-16,0 0-10 16,0 0-12-16,0 0 12 15,0 0 27-15,6 2 9 16,1 1 17 0,-2-2 9-16,-2-1 20 0,-2 0 8 0,-1 0 4 15,0 0-2-15,0 0-15 16,0 0-14-16,3 0 5 15</inkml:trace>
  <inkml:trace contextRef="#ctx0" brushRef="#br0" timeOffset="6164.155">3466 8336 261 0,'31'-10'108'0,"-31"10"-89"16,1 1-73-16,-1-1 29 15</inkml:trace>
  <inkml:trace contextRef="#ctx0" brushRef="#br0" timeOffset="7074.164">3498 8326 223 0,'0'0'89'0,"0"-1"-67"15,-1 0-28-15,0 1-22 16,1 0-1-16,0 0 12 0,0 0 13 16,0 0 36-16,0 0 19 15,0 0 29-15,0 0 3 16,0 0-19-16,0 0-18 15,0 0-27-15,0 0-6 16,-1 0 3 0,0 0 9-16,-1 0 23 0,2 0 8 15,0 0 2-15,0 0-8 0,-1 0-22 16,0 0-9-16,0 0-11 16,0 0-1-1,0 0 1-15,-1 0 5 0,1 0 15 16,0 0 4-16,0 0 2 15,0 3-3-15,0 1-14 16,-2 1-6-16,1 0-7 16,0 1-2-16,-3 5-1 15,1 0-1-15,-14 35 1 16,12-24 1-16,-5 0 0 16,4 4-1-16,-7 3 0 15,0 1 0-15,-2 11 0 16,-8 3 0-16,2 8 1 15,-9-2-1-15,1-2 0 16,-1-1 0-16,-5 1 1 16,4 2 0-16,0-5-1 0,0-1 1 15,7-2-2-15,1-2 1 16,2-1 0-16,2-2 0 16,-2-3 0-16,3-2 0 15,2-2 0-15,-3 1 0 16,7-1-1-16,-2 0 0 15,1 2 0-15,1-2 0 16,-1 5 0-16,-5 2 0 16,-3 8 0-16,1 3 0 15,-11-2 0-15,6 1 0 0,-2 2 0 16,3-5 0-16,0 4 0 16,-2-2 1-16,0-1-1 15,0 3 0 1,-1 4 0-16,3 0 0 15,2 1 0-15,-5-4 0 0,5-3 0 16,0 1 0-16,-1-2 0 16,4 2 0-16,-5 5 0 15,-7 1 0-15,-2 4 0 16,-1-3 0-16,1-3 0 16,4-3 0-16,0 2 0 15,0-2 0-15,2-5 0 16,1 0 0-16,0 6 0 15,-3 4 0-15,2 6 0 16,2 3 0-16,-6 3 0 16,-2-2 0-16,-4 8 0 0,-4 4 0 15,-2 0 0-15,-1 7-1 16,-1 0 1 0,2-1 0-16,1-7 0 0,3-4 0 15,4-3 0-15,4 0-8 16,5 6 6-16</inkml:trace>
  <inkml:trace contextRef="#ctx0" brushRef="#br0" timeOffset="8191.487">3232 8394 400 0,'1'1'121'0,"0"1"-167"16,5 4-34 0,5 10-2-16,8 3 30 0,-2-1 74 15,-2-3 16-15,-4-7 28 16,-3 2 16-16,-1-2 16 15,-3-3 2-15,3 3-9 16,-2-2-11-16,0-1-21 16,2 2-8-16,-2 2-17 15,2 3-7-15,8 6-10 16,0 5-4-16,6 8-7 16,2 4-1-1,1-1-2-15,0 1-1 0,1 1-1 16,3 2 0-16,-3 0 1 15,3 2-1-15,2 2 1 16,0-7 1-16,0 6 4 0,-1 0 2 16,-3 3 5-16,0 6 3 15,0-8 2-15,-2 1 1 16,-3-3-1-16,-2-1-2 16,-3 3-6-16,3 2-2 15,-1-6-5-15,4 2 0 16,-4 2-2-16,2-1-1 15,3 8 1-15,-3-7-1 16,2 0 0-16,-2-4 0 0,3-4-1 16,-1 1 1-16,0 1-1 15,2-1 1-15,-6-3 1 16,3 1-1-16,-1-2 0 16,-5 5 0-16,0 3 0 15,-1 0 0-15,-4-2 0 16,4-5 0-16,1 1-1 15,0-2 1-15,1 5 0 16,-3-1 0-16,4 1 0 16,-3-4 0-16,-2-2-1 15,3-2 1-15,-3 2 0 16,2 1-1-16,0 4 0 16,1 0 0-16,1-2 0 15,1-1 0-15,0 3 0 16,2-3 1-16,-1 4-1 15,3-3 0-15,0-5 0 0,-3 0 0 16,-2-4 0-16,-3-1 0 16,0-4 0-16,-4 2 0 15,-1-3 0-15,0 3 0 16,-1-1 1-16,1-2-1 16,-3 2-1-16,-2-2-1 15,-1 4-40-15,1 0-74 16,-4 11 77-16</inkml:trace>
  <inkml:trace contextRef="#ctx0" brushRef="#br0" timeOffset="9973.451">3105 6996 991 0,'0'0'335'0,"0"0"-374"15,0 1-76-15,0-1-16 16,0 1 8-16,0-1 75 16,0 0 38-16,1 5 20 0,0 5 2 15,0 16 2-15,-3 37 2 16,-4-10 7-16,-1 9 0 15,-1 9-3-15,1 8-3 16,4 10-6 0,2-8-2-16,2 0-3 0,2-6 0 15,4-17-2-15,-1-5 0 16,1-13-3-16,-1-8 1 16,-3-4 0-16,0-5-1 0,0-3-1 15,1-1 0-15,-3-8 1 16,1-3 2-16,-2-4 9 15,0-4 8 1,0 0 29-16,0-1 11 0,0 0 4 16,0 1-6-16,0-1-30 15,0 0-12-15,-1 0-15 16,0-9-1-16,-2-17-2 16,-5-33 1-16,7 26 1 15,-1-4 1-15,0-8 0 16,0-6 0-16,1-4 0 15,4-3-1-15,1-3 0 16,2 2-1-16,3-1 0 16,-1 1 0-16,7-2-1 15,2-3-1-15,1 4 1 16,1 2 1-16,-4 14 1 16,-2 7 0-16,-1 10 0 0,-3 9-1 15,1 7-4-15,3 2-2 16,3 2-2-16,2 0-1 15,6 2 3 1,-1 0-1-16,1 6-1 0,2 0 1 16,0 7-1-16,0 2 2 15,3 10 2-15,1 4 2 16,0 9 2-16,2 5 0 16,1 6 1-16,-2 0 1 0,-1 2 1 15,-3 2-1-15,-3 3 1 16,-2-1 0-16,0 5-1 15,-4 0 1-15,-5 4-1 16,-1 1-1-16,-5 2 2 31,-1-1-1-31,-2-2 0 0,-1 1 0 0,-7-8 0 16,3 0 1-16,-3-8-1 16,1 2-1-16,3-7 0 15,-3-6-7-15,-1-14-47 16,-1-6-37-16,1-8-87 15,4 0-40-15,0-4-19 16,0-2 19-16,0 1 147 16</inkml:trace>
  <inkml:trace contextRef="#ctx0" brushRef="#br0" timeOffset="10594.239">2910 7393 663 0,'-1'0'200'16,"1"0"-217"-16,3 4-65 15,-3-4 1-15,0 0 39 16,0 0 33-16,0 0 15 16,2 7 9-16,0 0 21 15,1-2 7-15,-1-2 8 16,7 1-1-16,5-3-15 15,34 31-5-15,-23-31-7 16,1-1-5-16,6 0-6 16,-1 0-4-16,3 0-4 15,-2 1-2-15,4 2-2 16,-1 2 0-16,2 0 1 0,-1 2 0 16,-5-3 0-16,0 2 0 15,-1-2 5 1,2 2 9-16,0 0 14 0,-2 0 6 15,-3 0 5 1,-5-2-5-16,-2 0-8 0,-2-2-3 16,0-1-8-16,-1 1-4 15,1 1-6-15,1-1-2 0,-4-1-1 16,-3 0 1-16,-1-1-2 16,-4 1 1-16,1 2-1 15,-3-2-1-15,0 2-2 16,1 1-10-16,0 2-91 15,4-1-85-15,7 2 114 16</inkml:trace>
  <inkml:trace contextRef="#ctx0" brushRef="#br0" timeOffset="11431.998">1333 8590 231 0,'-2'5'94'0,"-3"-2"-58"16</inkml:trace>
  <inkml:trace contextRef="#ctx0" brushRef="#br0" timeOffset="13054.834">1025 8525 588 0,'-9'9'314'0,"7"-9"-65"16,3 0-249-16,-1 1-128 15,0-1-3-15,0 0 32 16,1 11 43-16,0 18 57 15,1 34 3 1,-3-21 1-16,1 2-1 0,0 12-1 0,1 8-1 16,3 1-1-1,-4 14-1-15,0 4 0 0,-2-3 0 16,-3 12 0-16,2-14 0 16,-6-11 1-16,4-6 1 15,-7-10-1-15,4-4 0 16,4-9 0-16,2-6 0 15,1-11 1-15,-1-7 0 16,2-6 3-16,-6-2 3 0,4-5 23 31,3-1 7-31,-3-1 26 0,2 1 6 0,0-2-8 16,0 1-5-16,0 0-26 16,0 0-8-16,0-1-15 15,2-29-5-15,5-44-2 16,-7 23-1-16,6 1 0 15,3 0 0-15,-3 6 2 16,2-2 1-16,-5-4 4 16,-2 1 1-16,4-7 1 15,1-3-1-15,-2 5-1 16,3 0-2-16,-3 4 1 16,3 6 0-16,-2 2 1 15,0 6 1-15,-2 8 0 16,0 4-1-16,4 1-2 15,-3 0-1-15,3 2-1 16,-1 0 0-16,0 5-2 0,3 5 0 16,0 3-1-1,2 0-3-15,-1 1-1 0,3 1-1 16,6 1-1-16,2 4-2 16,4 2-1-16,1 4-1 15,1 5 2-15,-2 2 2 16,0 3 2-1,1 2 1-15,-1 1-1 0,0 3 1 0,3 4-1 16,-4-2 1 0,-6 1-1-16,0-1 1 15,-5 0 0-15,2 1 1 0,0 6-2 16,-3-1 1 0,-5-2 0-16,-1 0 0 0,-1-4 2 15,0-3 0-15,-2 1-1 16,0 2 1-16,-3 6 0 15,-3 6 0-15,1 3-1 16,2 3 1-16,0-8-1 16,-1-3 1-16,-1-2 1 15,-2-4 1-15,1 2-1 16,-1-5 1 0,3 1 0-16,-5-4-1 0,4-3 1 15,1 0-1-15,-1-7 3 16,4 0 0-16,-2-4 2 0,1 1 1 15,-1-4-2-15,0 0-1 16,0 0-1 0,-1 0-2-16,0 0 1 0,0 0 1 15,0 0 3-15,-1 0 3 16,1 0 8-16,1 0 3 16,0 0 0-16,0 0-1 15,0 0-9-15,-1 0-4 16,0 0-2-16,0 0 0 0,0 0 4 15,-1 0 3-15,1 0 3 16,0 0 1-16,0 0-2 16,0 0-1-16,0 0-6 15,0 0-3-15,-1 0-2 16,1 0-2-16,0 2 0 16,-1 3-1-16,-3 0-1 15,1 1 1-15,-2 2-3 16,-1 2 0-16,-1 5-1 15,-12 29 1-15,20-29 3 16,-6-2 1-16,4-5 1 16,0-1 1-16,0-3 0 15,2-1 0-15,-2-3-2 16,1 0-1-16,0 0-1 16,0 0 0-16,0 0 2 15,0 0 0-15,-1 0 3 16,1 0 2-16,1 2 3 0,0 2 1 15,-1-2 2 1,0-2-1-16,0 0-1 0,0 0-3 16,0 0-3-16,-1 1-4 15,2 0-11-15,0-1-6 16,-1 0-4-16,0 0-3 16,0 0-5-16,0 0-21 15,0 0-91-15,-18-4 96 16</inkml:trace>
  <inkml:trace contextRef="#ctx0" brushRef="#br0" timeOffset="13617.139">973 9224 855 0,'-1'0'305'0,"0"0"-322"16,0 0-84-16,0 0-28 16,0 0 3-16,1 0 68 15,0 0 46-15,0 0 12 0,12 0 2 16,-4-1 3-16,2 0 1 15,21-3 2-15,-27 2 3 16,4 1 2-16,2 1 2 16,-1 0 1-16,1 0-1 15,1-2-2-15,0-1-1 16,4 1-2-16,1 1-2 16,2 1-3-16,2 0-1 15,0 0-1-15,1 0 1 0,-4-2 1 16,-2 0 0-16,-2 0 3 15,-3 0 3-15,1 3 6 16,0-1 4-16,-1 1 2 16,1 1 1-16,-3-2-5 15,0 0-2-15,0 0-6 16,0 0-2-16,1 0-4 16,-3 0-1-16,3 0-2 15,-2 0-1-15,1 2-1 16,4-1 0-16,-1-1 0 15,3 0 0-15,3-1 0 16,-2-3-4-16,-3 1-47 16,0-1-36-16,5-2 51 15</inkml:trace>
  <inkml:trace contextRef="#ctx0" brushRef="#br0" timeOffset="14463.455">2101 8573 718 0,'1'0'280'0,"0"1"-200"16,-1 0-52-16,0-1-34 15,0 0-5-15,0 0 7 16,0 0 9-16,-1 0 21 16,0 0 10-16,0 0 15 15,1 0 3-15,0 0-8 0,0 0-7 16,0 0-8-16,0 0-4 15,-1 0-3-15,-1 0-5 16,1 0-9-16,0 0-5 16,0 0-6-16,0 0-2 15,-15 6-1-15,-34 19-1 16,24-9 0-16,-1 3 1 16,-5 0 2-16,-4 3-2 0,-3 5-13 15,-2-2-4-15,0-1 0 16,4-2 2-1,6-1 16-15,1-3 2 0,9-3 1 16,5-1 0-16,8-5-7 16,6 0-11-16,1-1-27 15,2-3-6-15,3 6 3 16,2-3 10-16,6 3 28 16,0 0 5-16,4-4 5 15,5 3 1-15,1-2 2 16,3 1-1-16,2 1 0 15,-1-4-1-15,2-1-1 16,-2-1 0-16,-1-1 0 31,-2 0 0-31,-3 1 0 0,-4 1 0 0,4 1-1 16,-5 0-1-16,6 5-11 0,0 1-14 16,0 1-28-16,5 3-22 15,-2 1-47 1,4 0-58-16,-4-1 118 0</inkml:trace>
  <inkml:trace contextRef="#ctx0" brushRef="#br0" timeOffset="14904.71">1628 9442 867 0,'-1'0'289'0,"1"1"-321"16,0-1-46-16,0 0-15 15,0 0 7-15,0 0 51 16,0 0 22-16,0 0 19 0,3 0 5 16,12 2 9-16,5 1 4 15,32 4 2-15,-27-6-2 16,5-1-8-16,4 0-5 15,-2-1-7-15,-2 0-3 16,-4 1-1-16,-4 0 0 16,-1 2-3-16,-1 1-5 15,-1 3-33-15,-1 1-43 16,1 2-146-16,0 3 146 0</inkml:trace>
  <inkml:trace contextRef="#ctx0" brushRef="#br0" timeOffset="15611.635">2182 8235 1065 0,'78'98'358'15,"-78"-96"-398"-15,0-2-96 16,5 4-21-16,-5-4 15 16,0 0 73-1,0 0 59-15,6 14 15 0,6 5 1 0,28 32 2 16,-27-28 1 0,2 1 0-16,-5-3-1 0,-2 1-2 15,3-4-2-15,-2 3 0 16,-1 0-2-16,4 11 1 15,-7 6 1-15,2 8-1 16,-4-1 1-16,-1 0-2 16,-2 0 1-16,0-1-2 15,1 2 1-15,-8-10 0 16,5-3 0 0,-4-9 3-16,0-3 1 0,6-2 10 15,-2-4 5-15,2-4 11 16,0-2 4-16,-3-2 2 15,4 1-4-15,-5-2-10 16,7 1-8-16,0-1-12 16,1 2-3-16,1 1-2 15,1-1 1-15,6 5 1 0,-2-2 1 16,15 1 2 0,2-1 0-16,5-1-1 0,5-1 1 15,-5-6-14-15,3 0-8 16,-9-3-20-16,1-4-11 15,-7 0-13-15,-2-3-7 16,-5-1-30-16,-3-3-41 0,-5-10 92 16</inkml:trace>
  <inkml:trace contextRef="#ctx0" brushRef="#br0" timeOffset="16112.317">2103 8739 449 0,'-1'4'190'0,"1"-4"-103"0,0 3-70 16,0-3-28-16,0 0 2 15,0 0 19-15,0 0 11 16,0 0 9-16,0 0 2 15,0 0 2-15,12 4 0 16,9 2 7-16,35 3 0 0,-20-9-4 16,3-1-3-16,2-1-8 15,0-1-1 1,-2-1-6-16,0-3-2 0,0 1-8 16,-2-2-3-16,-4 2-3 15,-4 3-1-15,-3 1-1 16,-4 3-1-16,-4 0-16 15,-3 4-24-15,-1-2-119 16,1 2 106-16</inkml:trace>
  <inkml:trace contextRef="#ctx0" brushRef="#br0" timeOffset="18598.898">4354 8509 869 0,'-2'0'255'16,"1"0"-395"-1,0 0-43-15,0 0 20 0,0 0 41 16,0 0 166 0,-1 0 42-16,1 0 18 0,0 0-7 15,0 0-47-15,0 0-17 16,0 0-19-16,1 1-6 0,0 2-8 15,2 1 0 1,0 3 0-16,13 5 4 0,40 30 1 16,-27-23 0-16,8 3 0 15,6-1-3-15,3 5-1 16,-2-4-1-16,2 1 0 16,-4-2 0-16,-6-5 0 15,-3 1 1-15,-11-5 0 16,-6-4 1-16,-2 2 0 15,-1-4 1-15,-7 2 0 16,7 0 1-16,-7-3 3 16,-3-3 2-16,4-1 28 15,-8-1 9-15,2 0 9 16,0 0 2-16,-1 0-25 16,1 0-9-16,0 0-10 15,0 0-3-15,0 0 2 16,0 0 3-16,0 0 10 0,0 0 2 15,-1 0 4-15,0 0-2 16,0 0-1-16,0 0 2 16,0 0 6-16,1 0 1 15,0 0 2-15,0 0-2 16,0 0-7-16,0 0-6 16,-2 0-7-16,1 0-3 15,1 0-2-15,0 0 2 16,-1 0 0-16,0 0-1 0,0 0 0 15,0 0-1-15,-1 0-3 16,2 0-1-16,0 0-5 16,0 0-2-16,0 0-2 15,-1 0-3-15,0 0-3 16,0 0 0-16,0 0 1 16,0 3 0-16,-2 9 3 15,1 2 0-15,-4 37 1 16,1-30 0-16,-1 3-1 15,3 2 0-15,-8 5 0 16,3 6 1-16,-2 4 0 16,1 1 1-16,6-7 1 15,0-4 0-15,-2-9 0 16,1-4 0-16,-2-4-1 16,0-3-2-16,6-2-3 15,-3-1-1-15,1 0 0 16,1 0 2-16,0-2 1 0,-3 2 1 15,6-2-1-15,-2-1 1 16,-2 1 1-16,2 0 0 16,-1 0 2-16,1-2-1 15,0 3 1-15,1-1 0 16,-2-1 1 0,-2 0 0-16,3-1 0 0,-3-1-1 15,2-3 2-15,1 0 0 16,0 0 0-16,0 0 2 0,0 0 5 15,0 0 2-15,0 0 4 16,0 0 2-16,0 0-3 16,0 0-1-16,0 0 1 15,0 0-1-15,0 0 1 16,0 0-2-16,0 0-3 16,0 0 0-16,0 0-2 15,0 0 2-15,0 0 3 16,0 0 2-16,0 0 0 15,0 0-1-15,0 0-4 16,0 0-2-16,0 0-2 16,0 0 1-16,0 0 3 15,0 0 1-15,0 0 0 16,0 0 0-16,0 0-2 16,0 0 0-16,0 0 2 15,0 0 0-15,0 0-2 0,0 0-2 16,0 0-4-16,0 0-1 15,0 0-1-15,0 0 0 16,0 0 1-16,0 0 4 16,0 0 1-1,0-1 1-15,0 0-1 0,0 0-2 16,-1 0-3-16,1-9 0 16,0-7 0-16,-1-31 0 15,-1 21-1-15,-2-6-2 0,1-13-2 16,2-9 0-16,-1-2 2 15,1-1 0-15,0 5 1 16,-1 4 0-16,2-1-1 16,0 4-1-1,3 3 0-15,2 5-2 0,2 1 1 16,-1 0-1-16,1 5-2 16,1 2-1-16,-5 8-4 15,-1 3-4-15,3 6-6 16,-3-2-4-16,8 1-2 15,5-2-1-15,-6-1-1 16,3 1-1-16,-1-2 1 16,-5 1 4-16,7 1 9 15,-5 2 5-15,2 4 6 16,4 0 1-16,-9 6-2 16,7 0-3-16,0 4-11 0,0 0-3 15,3 1-6-15,1 2 2 16,4 3 7-16,3 4 3 15,2 4 6-15,2 3 2 16,-1 4 4-16,2 2 0 16,-2 4 1-16,1 3-2 15,-2 6-3-15,-1 5-3 16,-3 6-3-16,2 0 0 0,-9-2 3 16,1-1 3-16,-5 3 3 15,0 3 0-15,4 3 3 16,-9 4 1-16,3 3 3 15,-2 4 0-15,5 1 1 16,1 1 1-16,-3-1 1 16,-2-8-1-16,-3-4-1 15,-3-6 0-15,4-6-1 16,-1 3 1-16,0-4 2 16,-2-1 0-16,-1-10 1 15,-1-7-1-15,-1-10-3 16,0-3-6-16,-2-7-41 15,2 0-39-15,-1 0-77 16,2-2-28-16,-1-2 114 16</inkml:trace>
  <inkml:trace contextRef="#ctx0" brushRef="#br0" timeOffset="19119.945">4598 8807 220 0,'1'0'73'0,"1"1"-66"16,2 2-11-16,-4-3 6 15,0 0 13-15,0 0 26 16,9 2 11-16,8 1 12 15,32 10 0-15,-24-10-14 16,3 1-5-16,4 0-10 16,3 2-5-16,3 0-8 15,2-2-6-15,3 3-10 16,4-1-2-16,-4-3-2 0,-1 4 2 16,-4-2 15-16,-3 1 8 15,-6 0 11-15,-2-2-3 16,-6 0-12-16,-7 0-9 15,-2-1-9-15,-1 1-2 16,-5-2-9-16,4 2-11 16,-7-2-85-16,-3-2 70 15</inkml:trace>
  <inkml:trace contextRef="#ctx0" brushRef="#br0" timeOffset="20033.568">5585 8087 1250 0,'1'2'425'0,"-1"-2"-399"15,0 0-108-15,0 0-4 0,0 0 13 16,0 0 25-16,0 0 40 16,0 0 3-1,0 0 1-15,0 0 0 0,3 1 2 16,8 4 1-16,0 2 0 15,31 22 1-15,-32-22 0 16,3 1 1-16,2 0-1 16,-1 4 0-16,5 2-2 15,2 4 0-15,7 7 1 16,-1-5 0-16,7 3 0 16,-2-6 1-16,-1 0-1 31,6 1 0-31,-2 3 0 0,3-1 1 0,0 0 0 15,-5 0 0-15,3-3 0 16,-6 1 0-16,-7-4 0 16,0-1 0-16,-8-4 2 15,-2 0-1-15,-5-5 1 0,-2-1 2 16,-3 0 0 0,-2-2 0-16,-1-1 1 0,0 0 0 15,0 0 4 1,0 0 3-16,0 0 6 0,0 0 1 15,0 0 1-15,0 0 1 16,-1 0 1 0,-1 3 1-16,-14 19-3 0,-55 37-5 0,22-25-5 15,-3 7 1-15,3-4-1 16,4-6-1-16,9-2-3 16,1-3-2-16,7-4-3 15,1 3-1-15,6-4 1 16,4 1 0-16,5-2-1 15,3-5 1-15,1-1-1 16,-3-4 0-16,3 1-1 16,4 1-2-16,-1-2-3 15,4 1-8-15,-1-6-45 16,0 2-57-16,2 0-236 16,-2-2 230-16</inkml:trace>
  <inkml:trace contextRef="#ctx0" brushRef="#br0" timeOffset="20620.53">6822 7840 1447 0,'-4'3'462'0,"8"-2"-558"0,-4 1-97 0,0-2-12 16,0 0 33 0,2 27 96-16,-1 39 74 0,-4-17 9 15,-4 7 4-15,1 7 10 16,2 3 3-16,-5-8-2 15,5-1-3-15,-4-9-7 16,-3-5-2-16,-1-1 2 16,3 0 1-16,-2-6 0 15,7 4-1-15,1 4-6 16,-8 1 0-16,3 5-3 16,-5-5-2-16,3-7-1 15,-1-5 1-15,5 2 0 16,2-2 0-16,0 1 2 15,4-1 0-15,0-10 0 0,6-3 0 16,0-3 4-16,2 1 6 16,8 8 11-1,-1 0 2-15,6 5-1 0,5 0-3 16,3-4-8 0,7 0-1-16,9-6-2 0,0-1-1 15,1-3-4-15,-5-2-2 16,-6-3-2-16,0-3-5 15,-5-1-27-15,-4-2-20 16,1-1-49-16,-2-4-27 0,3-8-81 16,3-4 128-1</inkml:trace>
  <inkml:trace contextRef="#ctx0" brushRef="#br0" timeOffset="20882.263">6437 8135 414 0,'-8'0'9'15,"1"-13"-18"-15</inkml:trace>
  <inkml:trace contextRef="#ctx0" brushRef="#br0" timeOffset="21187.473">6391 8082 604 0,'-31'-29'279'16,"31"29"-120"-1,-2 1-75-15,2-1-51 0,0 0-7 0,-1 0-3 16,0 0 0-16,1 0-9 16,0-1-6-16,0 1-11 15,0 0-4 1,0 0-1-16,0 0 3 0,0 0 6 16,12 6 5-16,18 4 6 15,45 13-1-15,-25-14-3 16,7 3-2-16,-2 0-2 15,-3 1-1-15,-4-4 3 16,-4-1 1-16,0 0 4 16,1 1-1-16,-2 0 0 15,-1 0-3-15,-5-1-3 16,-1 1-2-16,-5-1-2 16,0 0-10-16,-3 3-74 15,-2-1-87-15,-3 6 106 16</inkml:trace>
</inkml:ink>
</file>

<file path=ppt/ink/ink2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9376" units="cm"/>
          <inkml:channel name="Y" type="integer" max="16524" units="cm"/>
          <inkml:channel name="F" type="integer" max="4095" units="dev"/>
          <inkml:channel name="T" type="integer" max="2.14748E9" units="dev"/>
        </inkml:traceFormat>
        <inkml:channelProperties>
          <inkml:channelProperty channel="X" name="resolution" value="1000.20428" units="1/cm"/>
          <inkml:channelProperty channel="Y" name="resolution" value="1000.24213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22-05-02T21:18:18.878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15998 5753 876 0,'-2'78'260'0,"2"-78"-304"16,0 1-47-16,0 1 7 15,0-2 65-15,0 0 56 16,0 0 49-16,0 0 10 16,-1-2 5-16,1 1-11 15,0 0-21-15,0 1-11 0,-1 0-17 16,0 0-8-16,1 0-15 15,0 0-7-15,0 0-11 16,0 0-2-16,0 0-5 16,0 0-1-16,0 0 0 15,0 0 1-15,0 0 2 16,0 0 0-16,8 1-1 16,8 3 1-16,34 8-1 15,-25-4 0-15,3 2 2 16,2-5-1-16,1 8 2 15,1-5 0-15,-2 4 2 16,2 3 0-16,3 1 1 16,0 2 0-16,1 0 0 15,0-1 0-15,1-2 1 16,0-1-1-16,1-3-1 0,-1 0 1 16,0 1-1-16,-4 3 1 15,-3 1 0-15,-2 3 0 16,-5-3 0-16,-3-1 0 15,-5-1 0-15,1 0 0 16,-5-3 0-16,2-3 0 16,-4 0 1-16,1-1-1 15,0 0-19-15,-1-1-22 0,-2-3-52 16,-1 2-36-16,-4-4-105 16,0 1 146-16</inkml:trace>
  <inkml:trace contextRef="#ctx0" brushRef="#br0" timeOffset="597.871">17517 5914 432 0,'1'0'227'0,"-1"0"-10"15,0 0-198-15,0 0-1 16,0 0-1-16,0 0 7 0,0 0 6 16,0 0-1-16,0 0-3 15,0 0-2-15,0 0 2 16,0 0-1-16,0 0-2 15,0 0-4-15,0 0-8 16,0 0-3-16,0 0-5 16,0 0-1-16,0 0 2 15,0 0 1 1,0 0-1-16,2 24-1 16,7 48-1-16,-7-25-1 0,-2 11-1 15,0-11 0-15,1-3-2 16,0-5 0-16,1-9 1 15,0-5-1-15,-2-3-6 16,1-4-6-16,-1-6-20 0,1 0-15 16,0-5-44-16,-1 1-24 15,2-2-108-15,-2-2 140 16</inkml:trace>
  <inkml:trace contextRef="#ctx0" brushRef="#br0" timeOffset="1057.059">17173 6019 839 0,'35'34'237'0,"-20"-24"-306"15,0 4 12-15,13 4 46 16,3 2 7-16,2-4 3 15,4-1 1-15,1 0 8 0,0-2 9 16,5-2 6 0,2-2 4-16,1-2 1 0,0-1-4 15,-2 1-3-15,1-2-2 16,-6-1-7-16,-1 1-4 16,1-3-4-16,-5 0-3 15,0 2-1-15,0 0 0 16,-2 1-17-16,-2-1-29 15,-5-1-108-15,-3 0-102 16,-3-1 155-16</inkml:trace>
  <inkml:trace contextRef="#ctx0" brushRef="#br0" timeOffset="1704.107">18529 5889 1027 0,'4'0'300'16,"-3"1"-330"-16,0 11-201 0,0 3 14 15,-1 14 92-15,-1 3 100 16,-5-1 39-16,-1 6 6 16,0 2 8-16,0 6 4 15,3 4-2-15,-2-5-1 16,5-7 1-16,0-5-2 15,1-5-5-15,2 4-3 16,2-1-12-16,1 1-3 16,1 1-3-16,2-4-2 0,1-3-3 15,3 1-1 1,-3-8-4-16,3 0-4 0,-3-6-8 16,1-4 1-16,3-3 4 15,0-5 9-15,4-6 21 16,-2-7 7-16,0-5 14 15,1-3 13-15,-3-3 3 16,3-1-2-16,0-8-10 16,-2-5-15-16,1-7-15 15,-2-1-3-15,-3-1-5 16,0 1 0-16,-2 3 6 16,-2 3 1-16,-1 1 0 15,-2 4 0-15,3 2-7 16,-1-5-2-16,0 3-2 15,2 4-1-15,1 2 2 0,0 4-1 16,-1 6-28-16,0 0-57 16,4 1 58-16</inkml:trace>
  <inkml:trace contextRef="#ctx0" brushRef="#br0" timeOffset="2745.903">19355 5998 816 0,'4'4'228'0,"9"3"-287"16,3 2-42-16,4 4 33 15,0-2 15-15,-8-2 18 16,-3-1 18-16,-5-4 65 0,-3-3 29 15,-1-1 37 1,0-1 7-16,0 1-18 16,0-1-12-16,0 1-22 0,0-1-6 15,0-1-25-15,0 1-13 16,-1 0-17-16,0 0-6 16,-1 0-3-16,1 0-1 31,0 0 0-31,-13-5-1 0,-13-6-6 0,-33-7-6 15,31 14-9-15,12 4 2 16,-1 2 8-16,3 0 7 0,3 3 7 16,-1 0-1-1,-2 3-9-15,3 5-1 0,-4 7-3 16,-2 4 1-16,5 11 3 16,-7-1-5-16,9 0-19 15,-2-2-7-15,2-5-12 16,3-4-1-16,4-3 11 15,-2-4 6-15,6-7 7 16,0 2 8-16,-2-3 10 16,6-1 3-16,-3 2 9 15,2-1 1-15,6 1 1 16,0 1 1-16,-1-2 3 16,0-4 2-16,1 2 5 15,-5-3 1-15,9-2-2 0,0 1-2 16,1-3-7-1,2-1-2-15,-7-1 1 16,-4 2 3 0,-1 1 5-16,15-6 0 0,-3-1-3 0,1-2-5 15,-6-1-9-15,1-4-4 16,1-1-3 0,0 1 1-16,-1 0 6 0,-1 2 4 15,-1-4 2-15,-3-4-1 0,1-10-11 16,1-6-7-16,-1-2-1 15,-1 2 6-15,-2 14 25 16,-3 8 11-16,-1 10 4 16,0 3-6-16,-1 2-25 15,0 0-9-15,0 0-9 16,-1 0-1-16,0 0 9 16,0 0 4-16,0 13 11 15,0 2 6 1,-3 20 6-16,2 2 3 0,-4 30 2 15,-3 0-2-15,0 1-3 16,3-26-3-16,-1 0-5 16,1-1-1-16,-2-10-1 15,4-2-1-15,-1-9-12 16,1 2-29-16,3-8-92 16,0-4-80-16,1-4 127 15</inkml:trace>
  <inkml:trace contextRef="#ctx0" brushRef="#br0" timeOffset="3270.155">19740 5484 1015 0,'-7'49'237'0,"7"-39"-406"15,-1 7 3-15,0 11 45 16,-3 5 73-16,-2 5 65 15,2-1 13-15,-4 0 21 16,1-1 5-16,0-1-2 16,2-3-9-16,2 6-13 15,0 0-3-15,0 1-8 16,1 3-3-16,-2 4-8 16,2 3-5-16,1 8-3 0,-2 2-1 15,0-6-1-15,1-3 0 16,-2-1 1-16,1-2 0 15,-1-3-1-15,1 0 0 16,2-3 0-16,-3 1 0 16,2-4 0-16,0-6 0 15,0-11-4-15,1-6-14 16,1-8-37-16,1-2-19 16,-2-3-36-16,0-2-10 15,1 0 16-15,0-2 15 0,0 1 59 16</inkml:trace>
  <inkml:trace contextRef="#ctx0" brushRef="#br0" timeOffset="3581.165">20004 6212 870 0,'9'16'363'0,"-9"-15"-182"16,0 4-222-16,-2 7-9 15,2 10 1-15,0 15 32 16,-4 8 12-16,0 6 2 16,-1-2 1-16,-3 0 2 15,0-1 0-15,1-2 0 0,0 0 0 16,2-12 0-16,3-8 0 15,0-6 1-15,-1-5-1 16,2-2-21-16,0-2-36 16,0-6-128-16,-1-4 120 15</inkml:trace>
  <inkml:trace contextRef="#ctx0" brushRef="#br0" timeOffset="3859.978">19882 5703 1401 0,'-9'96'401'0,"12"-95"-597"16,-2 8 5-16,-1 9 3 15,-2 7 35-15,-5 8 55 16,-3 0-57-16,-3-1 101 0</inkml:trace>
  <inkml:trace contextRef="#ctx0" brushRef="#br0" timeOffset="4882.871">20845 6464 1369 0,'3'0'403'16,"-2"1"-641"-16,0 2-39 0,-1-3 3 15,-1 0 39-15,1 0 210 16,-1-2 83-16,0 1 81 15,1 1 26-15,0 0-3 16,0 0-19-16,-2-1-42 16,1 0-20-16,0 0-29 0,-5-6-12 15,-9-17-18-15,-34-32-9 16,28 33-8-16,1-1-3 16,-2 3-2-16,-2 2 0 15,1-1-2-15,-1 1-1 16,-3-1-3-16,1-1-4 15,-10 3-14-15,-2 0-8 16,-6 8-2-16,2 3 1 16,4 7 10-16,3 5 5 15,7 6 2-15,3 3 1 16,3 7-1-16,1 2-1 0,3 7-8 16,-1 3-3-16,7 5-8 15,1 2 0 1,7-2-6-16,4-5-3 0,2-9-1 15,6-1-3-15,4-4-7 16,0-2 3-16,9 3 2 16,-1-1 3-16,6-4 8 15,5 0-2-15,3-10 7 16,2-5 8-16,2-7 23 16,0-7 10-16,-1-4 14 15,-2-3 5-15,-4-1 2 16,-2-1 1-16,0-4 4 15,-1 1 12-15,-2-11-2 16,-2-4-4-16,-6-6-12 16,0-9-22-16,-4-19-15 15,0-8-22-15,-4-25-76 0,-3-8-24 16,-5-5 16-16,-2 0 37 16,-1 15 104-16,-2 9 32 15,-2 20-21-15,-2 4-39 16,-4 9-51-16,0 6 3 15,1 19 47-15,3 15 17 16,4 19-1-16,-1 9-23 16,0 12-36-16,-1 13 12 0,3 20 45 15,2 12 26-15,2 18 11 16,0 7-2-16,-2 11-17 16,-3 3-7-1,-2-2-5-15,-1-5-3 0,-2-7-1 16,0-5-2-16,-3 9 1 15,-2-3-4-15,4-5 5 16,-4-1 7-16,5-17 1 16,-1-6 1-16,1-2-4 15,4-1-8-15,0-8-3 16,3-2-2-16,-2-13-37 16,1-8-57-16,0-6 59 15</inkml:trace>
  <inkml:trace contextRef="#ctx0" brushRef="#br0" timeOffset="5731.29">21282 6237 714 0,'0'6'296'32,"0"-7"-84"-32,0 3-470 0,0-2-1 0,0 0 76 15,0 0 105 1,0 0 172-16,-1 0 28 0,1 0 19 15,0 0-18-15,-1-1-36 16,1 1-7-16,-1-1-18 16,0-1-2-16,0 1-7 15,-2-2-8-15,-7-16-18 16,-22-27-6-16,13 27-3 16,-2-2-2-16,-1 1-9 15,-1-2-5-15,-2 4-7 16,2 3-4-16,-7 5-6 15,-6 4-4-15,3 6-4 16,-5 1 0-16,4 8 8 16,4 4 4-16,-1 5 5 0,2 4 1 15,4 2 2 1,4 3 1-16,4 2 0 0,3 1-1 16,4 3-3-16,2 0 1 15,3 1 0-15,4 2 2 16,1-10 2-16,2 1-1 15,3-8 2-15,1-5 0 16,2-1 2-16,1-6 1 16,0 0 1-16,3-3-1 15,-1-1-3-15,1-1 0 0,2-2 0 16,-2-1 0-16,1-1 0 16,1-5 0-1,0-5-1-15,-2 2-2 0,0-6 3 16,-2 1 4-16,-2-3 4 15,-3-5 4-15,-3 3 8 16,1 0 9-16,-3 8 9 16,-2 2 1-1,2 4-11-15,-1 4-11 0,1-1-19 16,0 3-7-16,0 0-1 16,0 0 2-16,0 0 2 15,0 0 0-15,-1 0-7 16,1 0 0-16,0 0 3 15,5 11 2-15,6 18 6 16,18 33-1-16,-19-27-1 16,-2-2-4-16,-1-3-45 0,-3 0-33 15,-4-5-87-15,0 0-55 16,0-7 144 0</inkml:trace>
  <inkml:trace contextRef="#ctx0" brushRef="#br0" timeOffset="6174.271">21342 5248 986 0,'8'85'228'0,"-8"-64"-368"15,-1 9 16-15,-2 24 66 16,-5 1 54-16,0 12 15 15,-1 4 4 1,0 0 9-16,2 3 1 16,2-6-7-16,-2-5-4 0,0-10-10 0,2-5-2 15,1-7-1-15,0-4 0 16,-1-1 1-16,0 2 0 16,0-5-1-16,-2 1-1 15,0-6-27-15,1-1-29 0,1-9-85 16,0 1-106-16,-3-8 156 15</inkml:trace>
  <inkml:trace contextRef="#ctx0" brushRef="#br0" timeOffset="6506.555">21022 5564 926 0,'4'1'301'0,"1"1"-333"15,-3 2-6-15,-2-4 3 16,8 1 10-16,21 9 53 0,37 16 13 15,-19-11 19-15,3 3 4 16,11 2-19-16,2 1-12 16,1 3-19-16,-4-5-6 15,-13-3-5-15,-7-4-2 16,-10-5-16-16,-1-3-29 16,-4 0-96-16,0-3-62 15,2-7 118-15</inkml:trace>
  <inkml:trace contextRef="#ctx0" brushRef="#br0" timeOffset="6875.808">22064 5741 1444 0,'-8'30'482'0,"9"-26"-529"15,-1 5-57-15,-1 17 4 16,-3 9 8-16,-4 20 75 16,-4 3 12-16,0 5 4 15,1 3 1-15,-6-6 0 0,7-2 0 16,-4-16 0-16,0-9 0 15,10-15 1 1,-4-3 1-16,3-7-4 16,3-3-15-16,2-5-36 0,0 2-20 15,0-3-43-15,0 1 5 16,0-1 10-16,0 0 3 16,12-30 74-16</inkml:trace>
  <inkml:trace contextRef="#ctx0" brushRef="#br0" timeOffset="7334.607">22447 5751 579 0,'2'1'183'0,"-1"0"-216"16,3 6-4-16,0 1 19 16,-3-1 26-16,1 0 66 15,-5 0 15-15,0 2-2 16,-4 2-5-16,-7 7-32 15,-1 6-15-15,-8 12-20 16,1 3-7-16,-2 6-6 16,1-5-1-16,3-1 0 15,4 0 0-15,6-1 1 16,2-1-1-16,5-8 0 16,2-3 0-16,1-11 1 15,2 0 1-15,1-7 1 0,0-4-1 16,3 3 0-16,0-2-2 15,2-3-7-15,3 2-6 16,2-3-6-16,3-2-2 16,5-1 0-16,3 0 4 15,0-5 4-15,1-1 4 16,-7-6 8-16,-1 0 4 16,-2-3 10-16,-7-2 3 15,3 0 9-15,-6 1 8 16,-5-1 4-16,4 3-2 0,-5-5-13 15,-5-2-14-15,-3-1-17 16,-7-1-8-16,-10-5-13 16,-5 0-29-16,-8-3 38 15</inkml:trace>
  <inkml:trace contextRef="#ctx0" brushRef="#br0" timeOffset="7940.15">22749 5973 1176 0,'0'14'351'0,"1"5"-458"0,-1 18-28 16,-7 28-25-16,-2 4 17 16,-7-2 56-16,-2-13 29 15,6-22 38-15,1-3 14 16,5-9 6-16,2-5 0 16,2-7-9-16,0-6 1 0,0-2 13 15,2 0 12-15,0 0 32 16,0 0 5-16,0 0-1 15,0-1-10-15,0 0-43 16,-1-9-37-16,1-22-61 16,2-69-1-1,5 26 39-15,1 6 41 0,5 3 68 16,2 8 4-16,3 7-11 16,4-2-7-16,1 10-14 15,3 5-2-15,3 7-17 16,-2 5-3-16,-1 2-5 15,-2 6 1-15,-3 7 7 16,-2 6-2-16,5 8-4 16,2 6-2-16,6 10 1 15,3 3 5-15,-1 10 9 16,-2 0 5-16,1 11 2 16,-4 9-1-16,-6 1-6 0,-2 7-2 15,-7 4-1-15,-6-5-3 16,-5-1-11-16,-3-10-12 15,-7-13-47-15,-1-1-40 16,-8-10 67-16</inkml:trace>
  <inkml:trace contextRef="#ctx0" brushRef="#br0" timeOffset="8169.253">21795 4982 1408 0,'3'5'197'15,"4"11"-281"-15</inkml:trace>
  <inkml:trace contextRef="#ctx0" brushRef="#br0" timeOffset="8641.672">21529 6651 1178 0,'5'6'278'0,"0"10"-559"16,0 6 30-16,1 17 35 15,2 5 85-15,-7-2 155 16,-1 3 17-16,0 3 14 15,0 9 5-15,-3 12-15 16,-1 2-10-16,3-2-3 16,-4-7-3-16,5-9-5 15,-3-2-3-15,-1 0-10 16,2-2-5-16,-3 3-3 0,3-1-1 16,-6-9-58-16,0-3-50 15,1-9 65-15</inkml:trace>
  <inkml:trace contextRef="#ctx0" brushRef="#br0" timeOffset="8995.421">21137 6813 1292 0,'1'2'410'0,"6"3"-481"16,2-1 4-1,13 6 2-15,4 3 17 0,5 1 47 16,0 0 1-16,7-2 4 15,1 1 2-15,3-3-1 16,0 2-1-16,-5-1-2 16,-1-1-1-16,-5-2-1 15,-4-1 0-15,-2-3-42 0,-4 0-31 16,2-1-93-16,3-3-98 16,9-6 169-1</inkml:trace>
  <inkml:trace contextRef="#ctx0" brushRef="#br0" timeOffset="9475.828">21907 6944 700 0,'-1'7'257'16,"-7"5"-186"-16,-2 9-88 0,-9 15 1 15,-2 5 5-15,1 4 10 16,-1-2 1-16,2 0 0 16,3 5 0-16,5 0-1 15,3-1-1-15,8-8-3 16,0-7-3-16,8-10-6 16,3-1 1-16,5-9 12 15,4-2 7-15,2-5 21 16,2-2 1-16,1-4-5 15,4-5-5-15,1-8-11 16,-1-2 0-16,-2 0 5 16,-7-2 3-16,0 3 13 15,-4-1 4-15,-2-6 0 16,-1 0-3-16,-5-8-11 0,-1-2 4 16,-3 3 8-16,0 0 10 15,-7 6 21-15,1 5-5 16,-7-6-12-16,-6-3-13 15,-5-8-35-15,-9-6-11 16,-6 5-13-16,-6 4-10 0,-5 13-35 16,1 4-29-16,0 7-90 15,4 1-84-15,3 3 175 16</inkml:trace>
  <inkml:trace contextRef="#ctx0" brushRef="#br0" timeOffset="10098.258">22599 6884 1282 0,'-7'1'372'0,"2"4"-611"16,-7 5 3-16,-17 12 10 0,-6 8 42 15,-3 10 179-15,-1 2 6 16,6 1 6 0,0 0-1-16,3-5-3 15,5-3 0-15,5-4 0 0,4 1 3 16,6-3 4-16,3-3 4 15,5-2 12-15,3-5 4 16,5-3 3-16,2 2-2 16,8-5-14-16,-1 0-5 0,3-1 0 15,3-1 4-15,3 0 8 16,3-2 1-16,1-2-10 16,2-3-5-16,-2-4-7 15,-1 0-2-15,5-7 1 16,-3-3 2-16,-2-3 7 15,-1 2 7-15,-9 0 18 16,-3 4 9-16,-4 2 13 16,-2-2-4-16,-2-1-20 15,-1-5-11-15,-1-7-23 16,0-7-5-16,-1-14-16 16,0-2 1-16,-3-3-2 15,-4 2 5-15,-3-1 11 16,-1 2 1-16,-8-1 4 15,-6 4 0-15,-7 5-4 16,-5 0-3-16,-6 0-15 16,1-1-7-16,-10 3-19 0,-4 5-14 15,-18 12-78-15,-11 5 93 16</inkml:trace>
</inkml:ink>
</file>

<file path=ppt/ink/ink2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9376" units="cm"/>
          <inkml:channel name="Y" type="integer" max="16524" units="cm"/>
          <inkml:channel name="F" type="integer" max="4095" units="dev"/>
          <inkml:channel name="T" type="integer" max="2.14748E9" units="dev"/>
        </inkml:traceFormat>
        <inkml:channelProperties>
          <inkml:channelProperty channel="X" name="resolution" value="1000.20428" units="1/cm"/>
          <inkml:channelProperty channel="Y" name="resolution" value="1000.24213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22-05-02T21:22:05.588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1641 13886 660 0,'-12'6'254'15,"3"-6"-168"-15,7 2-82 16,0-3-3-16,2 1-5 16,-2 0-1-16,1 0 12 15,0 0 5-15,0 0 23 16,0 0 8-16,0 0 9 16,-1 0 2-16,1 0-5 15,0 0-4-15,0 0-9 16,0 0-5-16,0 0-19 15,0 0-7-15,-1 0-9 16,1 0-6-16,0 0-4 16,1 0 0-16,0 0 1 15,0 0 2-15,0 0 6 0,0 0 3 16,5 0 5-16,13 1 1 16,34 6 1-16,-27-4 0 15,3-2 0-15,0 1-1 16,3 0-1-16,-1 2 0 15,2 2-1 1,0-1 0-16,-1 0-1 0,1-2 0 16,0 2 0-16,-1-2 0 15,2-1 4-15,4 1 2 16,4-2 2-16,0-1 1 16,-4-1 2-16,1 1 2 0,-2 0 1 15,1 1 0-15,-1 0-2 16,-4-1-2-16,-9 2 0 15,2-1 0 1,-3-1 4-16,-3 1 1 0,6 0 2 16,-4 0 0-16,2 1-3 15,1 3-1-15,2 1-5 16,1 0-2-16,1-2-3 16,-1-1-1-16,0 0 0 15,-2 0 0-15,2 2 0 16,-1 1 0-16,3 0 0 15,2-3-1-15,-2 2-1 16,0-2 1-16,0 1-1 16,-2-1 0-16,3-2 1 15,1 3-1-15,-1-2 0 16,-1 0 0-16,1 2 2 16,4-2 3-16,-1 3 5 0,2-2 2 15,0 1 3-15,0-1-1 16,1-2-3-1,-1 4-1-15,-1-3-3 0,-8-2-1 16,2-1-2-16,2-1-2 16,-1 2-1-16,3 0-1 15,-3 1 0-15,0-1 0 0,-2-1 0 16,-1-2-1-16,0 2 1 16,0 1 0-16,1-1-1 15,2 2 1-15,-3-1 0 16,0 0 0-16,-4 1 0 15,-2-4 0-15,0 4 0 16,2-1 0-16,-1 0 1 16,-3 1-1-16,2-1 0 15,-5-1 0-15,-1 1-1 16,1 0 0-16,-4 0 1 16,1 1 0-16,-5-1 1 15,-3 1 0-15,0 0 0 16,-4-1 0-16,0 0-3 15,0 0-10-15,0 0-39 16,0 0-35-16,0 0-132 16,1 0-169-16,20 3 249 15</inkml:trace>
  <inkml:trace contextRef="#ctx0" brushRef="#br0" timeOffset="7476.26">9457 9487 353 0,'-8'-1'160'0,"0"0"-58"16,-1-1-131-16,1 1-23 15,-1 0 17-15,-1 0 40 16,2 0 29-16,0 0 29 15,4 0 2-15,0-1-3 16,1 1-2-16,0 0-11 16,1 0-1-16,0 0-8 15,1 0-15-15,0 1-31 16,-1 0-16-16,1 0-30 16,0 0-14-16,0 0-19 15,0 0-8-15,0 0-14 16,-1 0-1-16,1 0 26 15,0 0 18-15,0 0 41 0,0 0 16 16,1 0 3-16,0 0 0 16,0 0 0-16,0 0 1 15,0 0 6-15,0 0 12 16,0 0 25-16,0 0 7 16,0 0 5-16,0 0-9 15,0 0-23-15,0 0-8 16,0 0-6-1,0 0-1-15,0 0 8 0,0 0 8 0,0 0 18 16,0 0 12 0,0 0 14-16,0 0 3 0,0 0-3 15,0 0-7-15,0 0-13 16,0 0-3-16,0 0-1 16,0 0 0-16,0 0-5 15,0 0-6-15,0 0-12 16,0-1-5-16,0-1 1 15,0 1 2-15,-1 0 1 16,0 0-1-16,-1 0-10 16,-1-2-4-16,-11-2-3 15,0-7-1-15,-27-29 2 16,27 27 0-16,1 1 1 16,3 3 2-16,2 1 0 15,-1-1-1-15,2 1-4 16,-3 0-1-16,1 1-1 15,2 2 0-15,-3 0 0 0,3 2 0 16,-5-2-2-16,1 4 0 16,-3-3 1-16,-4 0 1 15,0 4 1-15,-5-2-1 16,-2 0 1-16,-2 0 1 16,-5 1 1-16,2 2 1 15,-3 0-2-15,-3 2 1 16,-1 3-6-16,-1-2-3 15,0 9-4-15,3 1 0 0,1 2 3 16,0 0 3-16,2 2 2 16,2-2 0-1,-1 1 1-15,-1 3 1 0,-5 0 2 16,-6 1 1-16,1 7 0 16,0 3 0-16,3 3 1 15,3 1-1-15,3-2 1 16,2-1-1-16,2-2 1 15,0-4 1-15,7 0 0 16,-1-3 1-16,8-1-1 16,0-1 1-16,2-3-2 15,4 3 1-15,1 0 0 16,6-1 0-16,2 1 1 16,2-3 0-16,5-1-1 15,1 0 1-15,4 0-1 0,-1 3 1 16,2 3-1-1,2 0 0-15,0 1-1 0,3 1 1 16,3-1 0-16,4-2-1 16,3-2 1-16,1-1 1 15,3-3 1-15,-1-2 1 16,7-2 2-16,3 0 0 16,5 1 1-16,-1-1 1 15,-2 0 0-15,-2-2 1 16,-3-3 1-16,2 2 2 15,-1-6 3-15,3 2 1 0,-5-2 0 16,2-2-1-16,-2-4 0 16,1-1 2-16,2-3 1 15,-3-4-1-15,1 3-5 16,-3-4-2-16,-5-4-1 16,-3 1-1-16,1-3 1 15,-1 2 0-15,-5-1 4 16,-1-1 2-16,-7 1 2 15,1-1-2-15,0 1-5 16,-1-2-3-16,1 1-4 16,-2-1 0-16,-1 3-2 15,1-1 0-15,0 2-1 16,1 2-1-16,-1-4-2 16,2-3 0-16,-1-2 1 15,1-6 1-15,1 1 0 0,1 1 0 16,-1 2 0-1,1 3 1-15,-3 1 0 0,-1 0 0 16,-2 1-1-16,-2-2-1 16,0 3-3-16,1 4-3 15,-7 1-4-15,1 3-3 16,-2-2-5 0,-2 0 0-16,1-2 2 0,1-1 3 15,-2-1 8-15,0 0 3 0,0 3 3 16,-3 1 0-16,-2 4-2 15,-4-1-3-15,1 0-6 16,1-1-6-16,0 2-11 16,1 1-1-16,-3-2-3 15,-1 3 1-15,-3-1-1 16,-3-1-2-16,-4 1 1 16,1 2 2-16,-1 3 7 15,1 1 2-15,-2 2-3 16,0 0-5-16,-3 1-14 15,1 0-2-15,3 1-15 16,-1 6-28-16,1 1 63 16</inkml:trace>
  <inkml:trace contextRef="#ctx0" brushRef="#br0" timeOffset="27043.303">7180 9528 567 0,'-2'0'222'16,"-1"-2"-145"-16,5 2-60 15,-3-1-15-15,1 1-2 16,0 0 0-16,-1 0 2 15,1 0 11-15,0 0 3 0,0 0 7 16,0 0 2-16,-2 0-1 16,1 0 3-16,0 0 1 15,0 0 0-15,0 0-7 16,0 0-8-16,1 0-9 16,0 0-3-16,0 0-4 15,0 0-3-15,0 0-2 16,0 0-2-16,0 0 3 15,0 0 1 1,0 0 3-16,0 0 1 0,5 10-1 16,4 5 1-16,23 34 0 15,-16-30 0-15,2 0 1 16,3 0 0-16,0 0 0 16,-1-2 0-16,1-4 1 15,0 1-1-15,1-3 0 16,3 4 1-16,0 2-1 0,1-4 0 15,0 6 1-15,-1-7 0 16,-1 6 0 0,0-1 0-16,-1-4 0 0,2-2 0 15,2-1 0-15,-3 1 0 16,-3 0 1-16,0 2-1 16,0-1 1-16,2 3 0 15,3 1-1-15,-3 1 1 16,-5-1-1-16,0 6 0 15,2-2 0-15,-1 2 0 0,3 1 0 16,-1-5 0-16,2 2 0 16,2-1 0-16,0 2 1 15,0 1-1-15,-2 3 0 16,1-1 0-16,-3 1 0 16,0-1 0-1,-3-2 0-15,1-1 0 0,-3-2 0 16,-5-3 0-16,4-1 0 15,-4 1 0-15,0-2 0 16,5 4 1-16,-3 0-1 16,4 0 1-16,-3 1-1 15,0-2 1-15,-1-2-1 16,-1 5 0-16,1-5 1 16,0 1-1-16,1-1 1 15,-2-5-1-15,1 1 1 16,-2-2-1-16,0-2 1 0,0 4 1 15,0-3 4-15,1 3 2 16,3 3 3-16,-2-6 1 16,2 4 2-16,0 2-2 15,2 1-1-15,1 1-2 16,2 5-6-16,1-1 0 16,-1-1-1-16,2 3 0 15,-3-6 1-15,3 2 1 0,-2-3 1 16,-4 1 0-1,1 4 0-15,-2 0-1 0,2 2-1 16,5 3 0-16,0 1 0 16,4 3-1-1,-2-8-1-15,1 2 0 0,1-9 0 16,-2-1 1 0,2 2-1-16,-2-2 0 0,4 4 1 15,0 1-1-15,2-1 0 16,-1-2 0-16,-2 1 0 15,2 0 0-15,-9-2 0 16,3 1 0-16,-5-7-1 16,-3 0 1-16,2 1 0 15,0-1-1-15,-2 0 0 16,1 0 1-16,-1 1-1 16,0 1 1-16,3 2 0 15,-1 0 0-15,3 1 0 0,-2 2-1 16,1 2 1-16,-2 0 0 15,2 3-1-15,0 0 1 16,4 2-1-16,-2 3 1 16,3-7-1-16,1 3 0 15,-5-4 0-15,6 0 0 16,-3 3 1-16,-5-3-1 16,3 2 1-16,-2-2 0 15,-2-3-1-15,1 0 1 16,-1 0-1-16,3-2 0 15,0 3 1-15,-3-1-1 0,0-1 1 16,-2-3 1-16,-1-2 0 16,0-1 2-16,2 1 1 15,1 0 1-15,-2-1 2 16,1 0-1-16,-3 1 0 16,-1 0 2-16,-1-1 1 15,-1 3 1-15,3 0 1 16,-2-1-1-16,0 1-3 15,2 0-1-15,-2-1-3 16,3 0-1-16,1 2 0 16,-6 1 0-16,4 1 1 15,-5-3-1-15,2-1 1 16,3 5-1-16,-3-5-1 16,2 3 0-16,-3-3-2 15,2-3 1-15,0 3 0 0,0-1 0 16,2 3 0-16,3 4 0 15,2-3 0-15,-1 3 0 16,2 0-1-16,-3-2 1 16,1 2-1-16,1-1 1 15,2-2-1-15,1 2 0 16,4 1 0-16,2 0 0 16,-2 4 1-16,2-3-1 0,-1 2 1 15,-2-4-1-15,0 1 0 16,1 0 0-16,-6 0 0 15,-3 1 0-15,1 3 1 16,-1-1 0-16,2 3 0 16,3 1 0 15,1 1-1-31,0-1 1 0,1-5-1 0,0-2 1 0,1 0 0 16,-1 3 0-16,1 2 0 15,2 3 0-15,-1-2 0 16,-1-2 0-16,-1 0 0 15,3 0 0-15,-3-2 2 16,-1 0-1-16,-2-3 1 16,-4-5 0-16,-2 1 0 15,2-2 0-15,1 0 0 16,-4 3 1-16,8 0-2 0,-1 3 1 16,-2 1 0-1,3 1-1-15,-1-2 2 0,-4-1 0 16,3 2 4-1,0-5 2-15,-2 5 2 0,3-1 2 16,2-1-5-16,1 2-1 16,1-2-4-16,-1-1-1 15,-4-2-1-15,0 0 1 16,-1 0-1-16,1 2 0 16,2 0 0-16,-6 5 0 15,1 0 0-15,0 0 0 0,-6-1 0 16,8-1 0-16,-6-1 0 15,2 1 0-15,3-1-1 16,-1 0 1-16,3 1-1 16,1-3 0-16,-3 1-1 15,0-5 1-15,2 1 0 16,-2-3 0-16,-1 2 2 16,2 1 0-16,-1 0 2 15,-1 3 0-15,-1-4 0 16,1 2-1-16,-2 1-1 15,2-2-1-15,0 6-1 16,1-2 0-16,1-2 0 16,1 5 0-16,0-4 0 15,-2 1 0-15,-1-2 0 0,-2 1 0 16,0-2 1 0,-2 2-1-16,6 1 0 15,-3-2-1-15,2 1 0 0,0 1 1 16,-5 1-1-16,-1 0 0 15,2 0 1-15,-4 3-1 16,5-2 0-16,2 1 1 16,3 0-1-16,-1-1 0 15,0 0 0-15,-1 0-2 16,2 0 19-16,2-1 3 0,-1 0-1 16,-1 0 3-1,-2-2-19-15,-2 3-2 0,4-2-1 16,-1 1 1-1,-3-3 1-15,3 0 0 0,-7 0-1 16,3 0 0 0,0-1 0-16,0 2-1 0,0-2 1 15,-2 1-1-15,0 0 0 16,-2 0 0-16,4 0 0 16,-1-2 0-16,2 4 1 15,-2-4 0-15,-1 0-1 16,3-1 1-16,-4 1-1 15,3 2 1-15,2 5-1 16,-1 1 1-16,5 3 0 16,0 1-1-16,-1-2 0 15,2 4 0-15,3-2 0 0,0 0 0 16,-1-4 0-16,1-2 0 16,-4-2 0-1,0-2 0-15,2 5 1 0,0-2-1 16,-4 1 1-16,4 1-1 15,-4-4 0-15,-1 0 1 16,-1 1-1-16,-5 0 0 16,3 0 0-16,2 0 1 15,-1-1-1-15,3 1 0 0,-1 0 1 16,-2-3 0 0,0 1 0-16,-3-2 1 0,0-3 1 15,-2 2 1-15,0-1 5 16,-1-2 1-16,0 2 0 15,0 1-1-15,1-1-5 16,1 1-2-16,2 0-1 16,-2 2-1-16,2 1 0 15,-3-1 0 1,3 3 0-16,2 0 0 0,-1 2 0 16,2-2 0-16,0 0 0 15,0-2 0-15,-1 3 1 16,4 1 0-16,-4-4-1 15,1 0 1-15,1-3-1 16,-4 0 0 0,5 3 0-16,-4-1 0 0,0 1 1 0,4 1-1 15,-6 1 1 1,4 1 0-16,2 2 0 0,0-1-1 16,6 1 0-1,-2-1 1-15,0 0 0 0,0-1 0 16,1 1 0-16,2-3 0 15,-1 0 1 1,2 2 0-16,-3-2 2 0,0 3-1 16,1 3 0-16,-1-3 0 15,4 5-3-15,-2 0 0 16,3 1 0-16,-4 6 0 0,2-1-1 16,-4 0 1-1,6-3-1-15,1-1 0 0,-2 1 1 16,4 0 0-1,-3 5 0-15,3 1 1 0,-2-5 0 16,1-1 0-16,-2-6 0 16,-3-2 1-16,-3-2 2 15,-1-3 4-15,0 2 4 16,-3-1 0-16,3 4-2 16,-1-1-3-16,0 5-4 15,3-1-1-15,-2 5 0 16,1 1 0-16,0 1-1 15,0 1 0-15,2-4-1 16,0 0 1-16,1-4-1 16,0 0 1-16,-1 1 0 0,1 2 0 15,1 2-1-15,-1 2 0 16,0-1 0-16,1-1-1 16,1 0 1-1,-3-4-1-15,1-1 1 0,-3-2 0 16,1 0 1-16,-7-5-1 31,-8-5 0-31,0 1 0 0,27 22 1 0,-1 0-1 16,0 2 0-16,-10-8 0 15,0 0 0-15,1 0 1 0,0-6-1 16,-1-2 0 0,0 3 0-16,0-1 0 0,-2 4 1 15,1-2-1 1,-6-2 1-16,3 1 0 0,-2-3 0 15,-5 0 1-15,-1-1 1 16,-5-2 0-16,3-1 1 16,-3-2 1-16,1-2 0 15,0-1 1-15,-6-1-1 16,6 2 0-16,-5-3 1 16,0 0 0-16,3 1 4 15,-4-2 1-15,1 4 5 16,1 0 0-16,-2-2-3 15,3 2-1-15,1-2-6 16,-2-1 0-16,1 2-2 16,-3-2-1-16,0 1-2 15,2 2-2-15,-4 0-32 16,5-1-43-16,4 3-215 0,9 8 193 16</inkml:trace>
</inkml:ink>
</file>

<file path=ppt/ink/ink2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9376" units="cm"/>
          <inkml:channel name="Y" type="integer" max="16524" units="cm"/>
          <inkml:channel name="F" type="integer" max="4095" units="dev"/>
          <inkml:channel name="T" type="integer" max="2.14748E9" units="dev"/>
        </inkml:traceFormat>
        <inkml:channelProperties>
          <inkml:channelProperty channel="X" name="resolution" value="1000.20428" units="1/cm"/>
          <inkml:channelProperty channel="Y" name="resolution" value="1000.24213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22-05-02T21:23:35.235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3654 1244 894 0,'-1'0'243'16,"1"0"-342"-16,-2-1-47 15,2 1 35-15,0 0 90 16,0 0 68-16,0 0 56 16,0 0-1-16,0 0-35 15,0 0-19-15,0 0-25 16,0 0-5-16,0 0-10 15,0 0-3-15,0 0-1 16,0 0-1-16,0 0-2 16,0 0 0-16,5 7 0 15,4 11 0-15,29 40 2 16,-28-27-1-16,0 9 2 16,-4 1-1-16,-1 4 0 15,0 5-1-15,-3 1 0 16,1 3-1-16,-1 10 0 15,-2-3 0-15,2 1 1 0,1 1-1 16,-2-11 0-16,5 2 0 16,-2-5-1-1,1-2 0-15,-1-8 1 0,-1-3-1 16,-1-7 1-16,-1-3 0 16,0-1-1-16,0-6 1 15,2-1-1-15,-2-3 1 16,-1-7 1-16,-1 0 0 15,0-7 3-15,-1 1 1 32,2-1 4-32,0-1 3 0,-1 0 4 0,1-1 6 0,0 1 9 15,0 0-2 1,0 0-8-16,0 0-7 0,0 0-13 16,0-1 0-16,0 0 2 15,0 0-1-15,5-26 0 16,8-33-1-16,-3 23-1 15,3 2 0-15,3-5-1 16,0 0 1-16,0 2-1 16,-2 0 1-16,-3 9 0 15,3 5-1-15,1 4 1 16,1 3-1-16,3 3 1 16,-6 1 0-16,0 2 1 15,1 2-1-15,2 3 1 16,2 1-1-16,0 2 0 0,3 1 0 15,0-2-1 1,0 3 0-16,4 6 0 0,0 3 0 16,2 3 0-16,-1 2 0 15,-2-2 0-15,2 0 1 16,-6-1-1-16,2 3 0 16,-2 0 0-16,-3 3 0 15,-4 2 0-15,1 3 0 16,-5 9 0-16,1 1-1 0,3 2 0 15,-3 0 0-15,2 5 0 16,-3 2 1-16,-1 7 1 16,-1 2 1-16,-3-2 1 15,-2-4 0-15,0-2 3 16,-2 1 1-16,0-2 2 16,-1 0 2-16,-2-7 4 15,1-2 2-15,0-15 3 31,1-8-1-31,1 1-5 0,-4 21-3 0,3-4-5 16,1-7-3-16,0-14-14 16,1-3-25-16,-1-2-100 15,-1-1-77-15,4-16 127 16</inkml:trace>
  <inkml:trace contextRef="#ctx0" brushRef="#br0" timeOffset="1753.597">4938 1059 1036 0,'0'-2'319'15,"0"3"-462"-15,0-1-20 0,0 0 36 16,0 0 11-16,0 0 120 15,0 0 18-15,0 0 16 16,0-1 11-16,0 1 19 16,0-1 6-16,0 1 4 15,-1 0-6-15,0-1-16 16,0 0-7-16,-1 0-19 16,1-1-3-16,0 1-5 15,-8-1-1-15,-6-10 3 16,-30-30-2-16,27 22 0 15,-1 3 0-15,-2 1-6 16,3-2-1-16,-6 6-2 16,-5 0-2-16,-3 0-3 15,-3-2-2-15,-5 0-3 16,-3-1-1-16,-2 1 0 16,-3 3 0-16,-1-1-2 15,2 3 1-15,-3 1-2 0,0 1-1 16,-3 2 1-16,-4 1-1 15,2 2 1-15,1-1-1 16,3 2 1-16,5 1-1 16,3 2-3-16,0 6-3 31,0 8-12-31,-6 7-4 0,-6 10-2 0,1 0 3 16,-2 11 11-16,3-1 5 0,6 11 1 15,0 7 0 1,6 13-2-16,2 7-1 0,1 7 3 15,2 2-1-15,1-1 3 16,-2-5 2 0,3 0-1-16,2 1 0 0,3-5-3 15,2 1-4-15,2 1-5 16,2-3 0-16,8 6 1 16,3 1 4-16,6-8 4 15,5-2 1-15,4-3 1 16,5-7 0-16,7 2 3 15,1 0-2-15,11-11 2 16,3 0-1-16,10-12 1 16,4-7 1-16,1-5 3 15,0 2 4-15,-2-8 3 16,2 1 0-16,1-5-2 16,3-6-3-16,7-2 0 0,0-4 0 15,8-4-1-15,-1-3 1 16,-2-3-1-16,-1-2 0 15,-2-3 1-15,-1-4 1 16,1-3 1-16,2 0 1 16,-1-7 0-16,-2 0-1 15,-1-4-2-15,-4 1-1 16,-6 1-1-16,-3 0 0 0,-1 2 6 16,-3-2 12-16,-2 3 3 15,0-3 1-15,-4-1 0 16,1 2-7-16,-2-9 2 15,-2-3-1-15,-2-9-1 16,-4-5-4-16,-7-3-2 16,-3 2 0-16,0 1 1 15,-4 0 0-15,1 5 3 16,-1 2-1-16,-5 0-2 16,-1 0-1-16,-1-3-6 15,3-1 0-15,0 3-2 16,3 4-1-16,-3 4 0 15,-3 1-1-15,1 0 1 16,-4-2-1-16,2 2 0 16,1-1 2-16,-4 1 4 15,2-2 1-15,0-2 3 0,0-5-1 16,-1-2 4-16,-5-1 1 16,1 5 4-1,-2 4 2-15,0 2-3 0,1 5-3 16,0-4-7-1,-2-1-3-15,2 0-3 0,2-3-2 16,-4 3 0-16,2 0 0 16,2 2 1-16,1 3-1 15,-2-2 1-15,2 3 0 16,-3-1 1-16,-2 0 0 0,3 3 0 16,-4 0 0-1,1-4 0-15,0 3 0 0,-5-3-1 16,2-2-2-16,-9 2-2 15,-2-2-2 1,-6-2-2-16,-4 3 0 0,-3-1-1 16,1 2-3-16,-2 5-15 15,4 3-16-15,5 7-66 16,3 5-90-16,8 1 127 16</inkml:trace>
  <inkml:trace contextRef="#ctx0" brushRef="#br0" timeOffset="3782.06">20440 1147 1130 0,'1'1'327'0,"-1"-1"-516"16,0 1-25-16,0-1 5 15,-1 0 30-15,-1 0 125 16,1 0 49-16,0 15 26 15,-1 3 3-15,-4 30 0 0,4-26 5 16,-1 15 10 0,1 8 8-16,0 16 1 0,2 9-9 15,-1 14-23 1,-3 14-9-16,-3 13-6 16,-3 8-1-16,-10 4 0 0,-2 1 0 15,-2-7 1-15,0-8 1 16,7-16 0-16,1-16-1 15,5-17 1-15,3-6 0 16,2-17-1-16,3 0 1 16,2-6 1-16,-3-7 1 0,1-6 3 15,0-3 3 1,-1-6 22-16,3-3 18 0,-2-3 16 16,2-2 5-16,0-2-15 15,0 0-17-15,0 0-17 16,0 0-4-16,-7-13-8 15,-4-17 0-15,-4-47-3 16,14 29 0-16,4-8 3 16,1 1 7-16,8 8 15 15,1 1 8-15,3 12 11 16,-2 6-1-16,-1 1-8 16,0 3-10-16,1-1-14 15,1 1-7-15,2 2-7 16,-1 0-1-16,3 5 1 15,0 0 2-15,-3 7 8 0,0 1 3 16,-4 5 4-16,0 0-1 16,-2 3-8-16,0-1-5 15,-1 3-10-15,1 3-4 16,2 3-4-16,-1 3 0 16,4 6 1-16,1 6 0 15,0 6 3-15,-2 2 0 16,-4 3 1-1,-2 1 2-15,1-5 1 0,0 2 1 16,0 1 1-16,-1 1-1 0,0 7 1 16,0 2-1-16,-2-4 0 15,3 0 0-15,-2-3 1 16,-2-4 1-16,0 2 0 16,0-2 0-16,-2-4 0 15,2-2 1-15,-2-4-1 16,0-1 0-16,-2-4 0 15,-1-2-1-15,0-2-12 16,2 0-7-16,-1-3-10 16,1 0-5-16,-1-3-3 15,0-5-15-15,-2 0-63 16,2 0-56-16,0-1 104 16</inkml:trace>
  <inkml:trace contextRef="#ctx0" brushRef="#br0" timeOffset="4231.813">21185 1638 1253 0,'-1'3'286'0,"7"3"-546"16,1 3 43-1,1 2 65-15,1 3 76 0,-4 0 102 16,-1 1 11-16,-1 4 22 15,-3 1 14-15,0 4-2 16,-3-2-1-16,-2 3-5 16,-2 1-3-16,0 5-16 15,-2-2-7-15,-2-2-19 16,3 1-10-16,-3-6-8 16,4 2 0-16,1-3-1 15,3 1 0-15,0-3 0 16,2-5 0-16,-1-5-24 0,2-5-22 15,0-4-65-15,1 0-25 16,-1-1-54-16,3-7 109 16</inkml:trace>
  <inkml:trace contextRef="#ctx0" brushRef="#br0" timeOffset="5798.128">22078 1366 935 0,'2'9'321'0,"0"-9"-294"16,-4 2-26-16,3-2 9 15,-1-2 2-15,-1 1 5 16,0 0 7-16,0 0-4 15,-3-6-1-15,1-23-1 16,-48-29 1-16,18 23 12 16,0 3 4-16,-6-3-1 15,-5-3-6-15,-2 5-17 16,-1 1-4-16,-4 7-2 16,3 5-1-16,3 5 0 15,-1 2-1-15,0-1-1 16,-3 2-1-16,-5 2 0 0,-2-1-1 15,-7 9 0-15,0-1 0 16,0 6-1-16,4 1 0 16,-4 4-2-16,1 8-1 15,-6 2-2-15,-8 3 0 16,1 5 1-16,3-2 2 16,7 5 2-16,4 5-1 15,-3 8 0-15,-2-1 0 16,-7 5-1-16,-4 2 2 0,5 2 0 15,4 4 1-15,8-4-1 16,6 0-1-16,2 0 0 16,0 2-1-16,-3 8 0 15,1 4-1-15,5 1 0 16,6-2 0-16,8-5 1 16,5-6 1-16,2 0 0 15,6 1 1-15,3-5 0 16,-2 5 0-16,6 2 0 15,-4-1 1-15,4 4-1 16,3-4 1-16,3-4 1 16,4 2-1-16,6 0 1 15,3-2-1-15,6-3 0 16,4 2 0-16,1-2 0 16,2 1 1-16,3-3 2 15,-1-4 0-15,9-6-2 16,1 0 1-16,9 3 1 0,2-1 0 15,1 1 2-15,6-5-1 16,-1-5 1-16,5 3 2 16,-2 2 0-16,1 4 2 15,2-2-1-15,2-3-2 16,6-5-1-16,3-7-2 16,3-5 1-16,-1-4 0 15,-4-3 2-15,-2 1-1 0,-6-1 1 16,0-1 0-16,5-4 0 15,2 1 0-15,7-4 0 16,-1-1-1-16,-5-1 3 31,-2-4 1-31,-14 2 1 0,-3-3 1 0,-1 0-2 16,-1 0 0 0,7-4 0-16,0-3 4 0,-3-7 2 15,0 0 1-15,-2-6 0 16,-3 2-2-16,-7-1-4 15,-2-1-1-15,-10 5-1 16,1 3 2-16,-5-3 1 16,-2-3 0-16,2-3-1 15,-4-2-2-15,3-1-1 16,2-2-1-16,-1 5-1 0,0-5-1 16,1 3 1-16,-1-2 0 15,-1-2 1 1,0-1 1-16,-2 3-1 0,0 3 0 15,-1-3 0-15,2 5 0 16,0-5 0-16,1 0-1 16,-2 3 1-16,-1 2-1 15,0 3 2-15,-2 0 0 16,1 3 2-16,-5-3 1 16,1 2-2-16,1-3-1 0,1-2-3 15,1-1-2 1,-1-2-2-16,2 4 1 0,-2-2-1 15,-1 3 0-15,0-2 1 16,0-2-1-16,3 0 0 16,1-3 1-16,2 7-1 15,-5-1 1-15,0 2-1 16,-1 1 0-16,-2-3 0 16,1 1 0-16,-5-4 1 15,3-1-1-15,-4-2-1 16,3 3 1-16,0 7-1 15,-2 0 1-15,3 4 0 16,-4-2 0-16,0-3-3 16,2-2 0-16,-6-1 2 15,3-1-1-15,-4 4 2 16,4 5 0-16,0 4 0 16,0 3 0-16,0 2 0 0,-5-2-1 15,3 1-3-15,0 1 0 16,-1 0-3-16,0-1-1 15,-2 2-3-15,3 0 1 16,1 3 0-16,-2-1 2 16,3-1 1-16,-3 3 1 15,-2-3-2-15,4 3-2 16,-6 0-10-16,6 0-11 0,1 2-39 16,0-1-21-16,0 3-51 15,0 0-27-15,-1 0-141 16,0 0 197-16</inkml:trace>
</inkml:ink>
</file>

<file path=ppt/ink/ink2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9376" units="cm"/>
          <inkml:channel name="Y" type="integer" max="16524" units="cm"/>
          <inkml:channel name="F" type="integer" max="4095" units="dev"/>
          <inkml:channel name="T" type="integer" max="2.14748E9" units="dev"/>
        </inkml:traceFormat>
        <inkml:channelProperties>
          <inkml:channelProperty channel="X" name="resolution" value="1000.20428" units="1/cm"/>
          <inkml:channelProperty channel="Y" name="resolution" value="1000.24213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22-05-02T21:25:13.623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5949 11472 530 0,'-2'0'222'0,"2"0"-133"16,-1 0-51-16,1-1-46 15,0 0-2-15,0 1 3 16,0 0 7-16,0 0 17 16,-1 0 14-16,-1 0 14 15,1 0 11-15,0 0 11 16,0-1-4-16,0 0-4 16,0-1-10-16,-1 1-20 15,1 0-8-15,0 0-14 16,0 0-5-16,0 0-4 15,-1 0-2-15,0-1 0 16,-3-7 1-16,-2-4 1 16,-9-29 0-16,16 27 1 15,2 1 0-15,0-3 1 0,0-1-1 16,0-1 0-16,-1 0 1 16,0 0 0-1,0-2 1-15,1 1 0 0,0 1 0 16,0-3-1-16,-2 3 1 15,2 1 0-15,0-2 0 16,2-2 1-16,2 1-1 16,3-2-1-16,1 1 0 0,5-5 0 15,-1 1 0 1,2-4 0-16,-1-3 0 16,-2 7 0-16,1 2 0 0,-3 2 1 15,3 2 1-15,-4 2 1 16,-1-3 1-16,-5 6 0 15,0-5 1-15,-2 4-1 16,0 6-1-16,2-5 1 16,-1 2-1-16,1 0-1 15,-1-5 0-15,1 3 0 16,-1-2 0-16,5-3 2 16,2 4 1-16,2-2 0 15,2-1-1-15,-3-7 0 16,2-3-1-16,-1-1-1 15,3 0 0-15,-3 3 3 16,0 1 4-16,0 5 7 0,-6-2 5 16,2 2 6-1,-1 2 0-15,1-9-4 16,3 1-5-16,0 2-7 0,-2-5-2 16,-1 6-3-16,-1 0-1 15,-1-2-2-15,2 4 0 16,-1-5-1-16,2 0 0 15,-1-5 0-15,-1-1 0 16,0-1 0-16,-1 2 0 0,-1 2 0 16,-3-2 0-16,-1-3-1 15,3-3 1-15,-3 3 0 16,0 1 0-16,1 1 0 16,-2-2-1-16,0-2 1 15,0-1 0 1,4-1-1-16,-1 2 0 0,4 6 0 15,0 3-1-15,-1 6 1 16,-1-1-1-16,0 1 1 16,-3-1 1-16,3 5 0 15,-3-1 0-15,1 3 0 16,-1-1-1-16,-1-1 0 16,1-1-1-16,4-5 0 15,1 2 0-15,0-8-1 16,2-1 0-16,2-2 0 15,-1-2 0-15,6 2-1 16,-1 3 0-16,3 0 1 0,2 3-2 16,2-3 1-16,0-1 1 15,2 3-1-15,-2 1 1 16,-2 5 0-16,-1 5 0 31,-2 1 0-31,-2 3 0 0,2 2-1 0,-2 0 1 16,-2 1 0-16,4 1 0 15,-4-2-1-15,1 2 1 16,2 0 0-16,1-3 0 0,2 3 1 16,2 1-1-16,2-1 1 15,2 1-1 1,0-1 0-16,-1 1 0 0,-1 1 0 16,-2 2 0-16,-3 2 1 15,0 1 0-15,1-1 0 16,0 2 1-16,1 2-1 15,0-3 0-15,-1 3 0 16,2-1 0-16,-1-5 0 16,2 5 1-16,-1-2 0 15,7-2 0-15,1 4-1 16,-1-1 1-16,-1 1-1 16,-3 0 0-16,1 0 0 15,0 3 0-15,3-3 1 16,-3 0-1-16,6 0 0 15,3-3 1-15,-1 1-1 16,-1 0 1-16,-4-1 0 0,1 3-1 16,-4 0 0-16,2 3 0 15,-4-2 0-15,-4-1 0 16,1 0 0-16,0 0 1 16,4 0-1-16,2 0 1 15,5-1 0-15,3-2 0 16,-1 0 0-16,2 1 0 15,-4-1-1-15,-1 2 1 0,-2-1-1 16,0 0 1-16,-3-1-1 16,-2-1 0-16,4-3 1 15,-2 0 0-15,3 1 0 16,1 0 0-16,-3 2-1 16,4-2 1-1,-3-1-1-15,4 1 0 0,4 0 0 16,1 3 0-16,1-4 1 15,-1-1-1-15,0 0 1 16,-2-2-1-16,-4 2 1 16,0-2-1-16,-7 0 1 15,-1 0 0-15,2-3 1 16,0-3 1-16,5-3-2 16,2 1 1-16,-3-3 0 15,0 3-1-15,0 1 1 16,-1 0 0-16,-4 3 0 15,-5 2 0-15,-3 1 1 16,0 0 0-16,-2-2 0 0,-2-1-1 16,2-2-1-16,1-1 1 15,-1-2-1-15,0 1 0 16,-2 2-1-16,-3 1 1 16,1 2 0-16,-1 2 0 15,2 0 1-15,-4 2-1 0,0 1-1 16,-3 0 0-1,2-3-1-15,1 3 0 16,2 1-2-16,0-1 1 16,2 3-1-16,1-5-1 0,-1 6 0 15,3 0 1-15,-1-1 1 16,6 2 1-16,0-2 0 16,2 0 0-16,1 3 1 15,0-3 0-15,5 2 0 16,-2-2-1-16,1 1 1 15,-2 1 0-15,2 0-1 16,0 3 0-16,2-2 0 16,1 1 1-16,-2 0-1 15,-1 0 1 1,-5 0 0-16,-1 2 0 0,4 1 0 16,0-1 0-16,4 1 0 15,2-2 0-15,0 2 0 0,2 0 0 16,8 2 0-16,0-2 0 15,1-1 0-15,7 0 0 16,-7-1 0-16,3 0 0 16,-3 0 1-16,-3-1-1 15,-4-2 1-15,1-1 1 16,-2-2 0-16,3 1 0 16,3-5 2-16,1 1 0 15,2-1 0-15,2-1 0 0,-2 3-2 16,-4-1 1-16,0 3-1 15,-1 1 1-15,-7 0 0 16,1 2 1-16,-3-3 2 16,0 2-2-16,4 1 0 15,4-1 0-15,-1 2-2 16,2 0 0-16,2-3 0 16,1 2 1-1,3-1 0-15,-1-4 0 0,3-1 0 16,-2-1 0-16,-6-4 0 15,1 2 0-15,-1 5-2 16,0-3 1-16,6 0-1 16,-1-1-1-16,-3 0 1 15,3 5-1-15,-5 2 0 16,-2 2 1-16,-5-2-1 16,0-3 0-16,-2 3 0 15,2 0 1-15,6 1-1 16,-2 0 0-16,6-5 0 15,2 0 1-15,-1 0 0 0,1-1-1 16,-1 1 1-16,0 0-1 16,-1 5 1-16,-1-4 0 15,-5 4 1-15,2-1 0 16,-6-2 0-16,-2 4 0 16,2 1 1-16,2-3 0 15,0 2-1-15,5 1 0 0,-1 0-1 16,-2 1 0-1,1 1 0-15,0 1 0 0,1-2 1 16,1 3-1-16,-1-2 0 16,3 0 0-16,-5 2-1 15,2-2 1-15,6 2 0 16,-4-3 0-16,6-1 0 16,4-1 1-16,0 0-1 15,0 1 0-15,1 2 1 16,1-1-1-16,-8 0 1 15,-6 0 0-15,0-2 0 16,-3 2 0-16,6-2 3 16,3-1 4-16,0 1 5 15,0 0 1-15,2-2-2 16,1 2-4-16,2-2-5 16,-2 0 0-16,-4 0-3 0,-1 0 1 15,2-2 0 1,0 0-1-16,4-3 1 0,5-1-1 15,-1-2-1 1,2-1 0-16,4 4-1 0,-2 2 1 16,-4-1 0-16,0 2 0 15,-4-2 0-15,4 1 0 16,5-1 0-16,0 0 1 16,1-1 0-16,-5-1 0 15,-3 0 1-15,-4 0 0 0,-9 1-1 16,-2 3 0-16,-5-2-1 15,0 5 0-15,3 0 1 16,-1 0 0-16,-1 0-1 16,-2-1 0-16,-2-4 1 15,2 4-1-15,2 1 1 16,-1-2 1-16,-1 3-1 16,-1-4 0-16,3 3 0 15,-1-2-1-15,0 2 1 31,1 2-1-31,-3-3 0 0,1 3 0 16,-2 0 1-16,1-2-1 0,1 1 1 16,2-2 0-16,1-3 0 15,1 1 0-15,0 0 0 16,-1 1 0-16,-2 1 1 16,-3 2 1-16,0-2 0 0,-4-1 0 15,0 2-1-15,0-6 0 16,3 5-1-16,0 1-1 15,-2-1 0-15,2 2 0 16,-2-1-1-16,-1 0 1 16,8-4 0-16,0 3 0 15,6 2 0-15,3-4 0 16,-1 7 0-16,3-3 0 16,0-5 0-16,3 6 0 0,2-3 1 31,-3 5-1-31,0-1 0 0,-2 3 0 0,-1-3 1 15,-4-4 1-15,3 5-1 16,1-3-1-16,1 2 0 16,5 0 1-16,-1-2-1 15,1-1 1-15,0 1-1 16,-4 1 1-16,0 0-1 16,-3-2 0-16,-2-2 0 15,2 1 1-15,1 0 0 16,3-1 1-16,3 0 0 15,3-2 0-15,-2 3 0 16,0-2 0-16,-4 1 1 16,-1 2 1-16,-6 0 4 15,-2-2 1-15,-5 1-1 0,-6 0 0 16,6-1-2-16,0 1-2 16,1 0 0-1,4 1-1-15,-3 0-1 16,0-1 0-16,-2-1-1 15,0 2 0-15,-2-1-1 0,1 2 0 16,-1-2 0-16,2 1 0 16,-1-2 0-16,1 2 0 15,-4-2 0-15,0 2 1 16,-5-2 0-16,1 0-1 0,4 1 1 16,0-2-1-16,4 3 0 15,1-1 1-15,0 1-1 16,-2-2 0-16,0 2 1 15,-1-3-1-15,2 1 1 16,-3 0 0-16,0-5 1 16,0 5 0-16,-1 0 1 15,0-2 1-15,0 3-1 16,-1-3 1-16,1 0-1 16,-2 1-1-16,2-3-1 15,0 1 0-15,-4 1-1 16,4 0 0-16,-1 0 1 15,3 1 0-15,3-1 0 16,-1 3 1-16,0-2 0 16,-2-1 1-16,-1 1-1 15,-1 0-1-15,-1 3 1 16,-2 0 0-16,-2 1-2 0,0 1 1 16,1 0-1-16,2 0 0 15,-4-1 1-15,5-2-1 16,-2 3 0-16,-2 1 0 15,0 0 0-15,-2-2 1 16,1-3-1-16,-1 2 1 16,8 1-1-16,1 1 1 15,-5 0 0-15,2-2 0 0,0-2 1 16,-2 0 0 0,3 2-1-16,1 0 1 0,1-4-1 15,2 1 1-15,-2 1 1 16,2 1 2-16,-1 0 5 15,0-2 0-15,-6 2 2 16,0-1-1-16,-2-1-4 16,2 5-2-16,2-2-3 15,-3-2 0-15,2 4 0 16,-3-4-1-16,2 1 1 16,2 3-1-16,1-4 0 15,1 2 1-15,0-1 0 16,0 2 1-16,-1 0-1 15,0-3-1 1,-1 1 0-16,0 0-1 0,0-3 0 16,1 5 0-16,-2-4 0 15,4 2 0-15,-2 4 0 16,0-3 0-16,-1-1 1 0,-2 0 0 16,2 2 0-1,-4-2-1-15,2 3 0 0,-1-4 0 16,3 2 0-1,4 1 0-15,0-1 0 0,2 3 1 16,-2-1-1-16,-1-1 0 16,2 1 0-16,-1-3 0 15,1 4-1-15,-2 4 1 0,-1-2 0 16,-3 1 0-16,-2 2 0 16,-4-4-1-1,-3 6 1-15,3 0-1 0,-4-4 1 16,-2 0 0-16,-1-3-2 15,-2 1-2-15,-1 4-11 16,-3-4-6-16,-2 0-19 16,0-1-10-16,0-1-31 15,0 1-18-15,0 0-44 16,0 0-24-16,0-1-163 16,5-4 213-16</inkml:trace>
  <inkml:trace contextRef="#ctx0" brushRef="#br0" timeOffset="3424.504">17871 12291 330 0,'-31'34'130'0,"31"-34"-111"0,0 0-89 16,0 0-41-16,0 0 14 16,0 0 57-16,0 0 44 15,0 0 64-15,0 0 23 16,0 0 22-16,0-1-2 16,0 1-30-16,0 0-18 0,0 0-26 15,0 0-8-15,0 0-3 31,0 0-1-31,0 0 0 0,0 0-2 16,0 0 0 0,0 0 2-16,0 0 5 0,0-1 2 0,0 1-3 15,0 0-6-15,0 0-14 16,0 0-5-16,0 0-3 16,0 0 3-16,0 0 12 15,0-1 7-15,0 0 8 16,13-2 2-16,0 1-9 15,29-6-5-15,-27 5-8 16,-1-1-3-16,4 2-4 16,1-1-1-16,-1 1-1 15,2-2-1-15,-4-3 0 16,-1 3 0-16,0 2 2 16,2 1 0-16,1 2 2 0,0-2 1 15,1-2 6-15,-1 2 3 16,-1 1 8-16,-2-2 2 15,1 1-1-15,-2-1-2 16,5-1-6-16,1 4-1 16,-3 1-2-16,4-1-1 15,-4-1-3-15,2-3 0 16,4 2-3-16,-3-1-1 16,0 1 0-16,1-3-1 0,0 2 1 15,-2 3-1-15,0-1 1 16,-2-1 1-16,2 0 7 15,-1-4 3-15,3 4 1 16,2 1 1-16,-1 0-8 16,-3 0-2-16,0 1-3 15,2-1-1-15,-6 1 0 16,1 1 0-16,-3-4 3 16,-2 1 2-16,5-1 3 15,0 1 0-15,3 2-2 16,1-1-3-16,1 1-4 15,1-1 0-15,-1 0 0 16,0 0 0-16,-1 0 2 16,1-1 0-16,-3-1 1 15,-1 0 0-15,-2 2 1 16,-5 2-1-16,-1-1 0 16,0 1-1-16,-4-1-1 0,0-1 1 15,-3 1-3-15,-2-1-1 16,0 0-68-1,0 0-82-15,0 0 95 0</inkml:trace>
</inkml:ink>
</file>

<file path=ppt/ink/ink2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9376" units="cm"/>
          <inkml:channel name="Y" type="integer" max="16524" units="cm"/>
          <inkml:channel name="F" type="integer" max="4095" units="dev"/>
          <inkml:channel name="T" type="integer" max="2.14748E9" units="dev"/>
        </inkml:traceFormat>
        <inkml:channelProperties>
          <inkml:channelProperty channel="X" name="resolution" value="1000.20428" units="1/cm"/>
          <inkml:channelProperty channel="Y" name="resolution" value="1000.24213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22-05-02T21:26:48.022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9953 5206 152 0,'-2'0'64'0,"-2"0"-26"15,2-4-24-15,1 3 0 16,0 1 7-16,0-2 32 0,-1 1 15 15,1 0 23-15,0 0 1 16,0 0-12-16,-7-1-5 16,1-1-5-16,1 1-6 15,-1-2-7-15,-1 1-3 16,2 0-8-16,-3-2-2 16,2 1-12-16,-3 0-9 0,-32-17-17 15,27 16-6-15,-4 3-1 16,2-1 1-16,-3 0 8 15,0 0 4-15,0 1 4 16,-1-1 0-16,2 3 1 16,2 0 1-16,2 2 5 15,-2 1 3-15,2-2-2 16,4 3-2-16,6-2-14 16,0-1-6-16,6 1-9 15,-1-2-3-15,0 0 0 16,0 0-1-16,4 21 3 15,11 33 1-15,5-27 1 16,3-3 0-16,10-1 2 16,4-2-1-16,4-5 1 15,5 0 1-15,2-7 0 16,-1-2 1-16,-1-2 2 16,1-2-1-16,-4-3 1 15,-2-2 0-15,-3-8 0 0,-4-5-1 16,0-4 1-1,0-3-1-15,-4-3 1 0,-1-4-1 16,-3-3 1-16,-4 1 2 16,-9 3 7-16,-6 5 8 15,-7 3 9-15,-5 0 1 16,-4-3-6-16,-10 1-6 16,-3-1-3-16,-4 1-1 15,-10 2-3-15,3 2-5 16,-6 5-9-16,-4 1 1 0,-3 10 5 15,-3 2 3-15,-5 11 3 16,-2 5-2-16,-2 10-6 16,0 5 1-16,7 10-2 15,-1 0 0-15,9 5-2 16,3 4 1 0,3-4 1-16,7-2-1 15,9-5-2-15,6 0-2 0,13-2-1 16,2 0 1-16,7-4 0 15,4-2 0-15,4-4-2 16,5-4-1-16,6-9-2 16,3-4 1-16,1-6-2 15,5-3 3-15,2-5 4 16,-2-5 2-16,13-13 5 16,-3-7 0-16,1-9 0 15,2 0 1-15,-6 0-1 0,-3 3-2 16,-10-2-8-16,-9-1-2 15,-12 5 1 1,-4 3 2-16,-9 6 6 0,-5 0 0 16,-12 3-21-16,-9 3-19 15,-18 9-15-15,-9 7 3 16,-13 16 19-16,0 13 17 16,5 17 16-16,8 2-3 15,22 0-193-15,17 5 149 16</inkml:trace>
  <inkml:trace contextRef="#ctx0" brushRef="#br0" timeOffset="5392.529">11688 15883 172 0,'-1'-1'109'16,"0"0"6"-16,0 0-16 0,0-1-18 16,-1 1-13-16,1 0-16 15,0 0 3-15,0 0 21 16,0 0 12-16,1 0 14 16,0-1-1-16,0 1-25 15,0 0-16-15,0 0-30 16,-1 0-13-16,1 0-14 15,0 1-2-15,-2 0-1 16,2 0-1-16,0 0 1 16,0 0 2-16,0 0 5 15,0 0 1-15,0 0 3 16,0 0 0-16,0 0-1 16,0 0-1-16,0 0-6 15,0 0-3-15,0 0-8 0,0 0-4 16,0 0-1-1,0 0 1-15,0 0 4 0,3 0 2 16,13 1 3 0,30 3 1-16,-25-1 1 0,-2 0 0 15,4 2 1-15,2-2 0 16,-1 0 1-16,0 0 0 16,-2 0 0-16,-4 1-1 15,0-1 1-15,-2-1 1 16,1-1 0-16,3-1 1 15,-2 1 1-15,3-1 2 0,1 0 1 16,1 1 0-16,2-1-3 16,3 2-1-16,0 1-2 15,0-2 0-15,1 0 0 16,0-1 0-16,1-2 1 16,0 2-1-16,0 0 0 15,-1 0 1-15,-5 0-2 16,-2-2 2-16,0 2-1 15,-3 0 3-15,0 0 11 16,-1 2 2-16,1-1 2 16,1 0-2-16,2-1-10 15,0 0-3-15,-2-1-1 16,2 3-1-16,0-1 0 16,2 0 0-16,4-1 0 0,-2-1-1 15,-1 0 0 1,2 1 0-16,-2 0 1 0,3 0 0 15,-4-1 1-15,3 0-1 16,-1 1 1-16,-4-1-1 16,0 1 0-16,0 0-1 15,-5-2 0-15,7 2-1 16,4 2 2-16,-1-1 1 16,4-1 8-16,1 0 4 15,0 0 3-15,2 0 2 16,-1 1-4-16,2-1-2 0,-3-2-1 15,-1-3 3-15,-4 2 3 16,-5-1 2-16,1 3 1 16,-3-3-2-16,2 1-4 15,0 0-2-15,4-1-4 16,-1 2-2-16,1-2-3 16,3 1 0-16,-2 1 0 15,-2-2 1-15,2 3 3 16,-2 0 0-16,-1 0 0 15,0 1-2-15,1-2-2 16,-2 1-2-16,0 0-1 16,0 0 0-16,-1 0-1 15,-3 0 1-15,0 0-1 16,-3-2-1-16,-2 3 0 16,0-1 0-16,1 0-1 15,3 1 1-15,1 0 0 16,-2 0 0-16,4 0 0 0,-2 0 0 15,5 0 0-15,1 0 0 16,2-1 0-16,2 1 0 16,4 0 0-16,3 0 0 15,-1 0 0-15,1 0-1 16,-3 0 1-16,-2 0-1 16,-1 0 1-16,-5-1 1 15,1 1-1-15,1-2 0 16,3 2 0-16,6 0 0 0,0-2 0 15,-1 1 0-15,-1 0 0 16,0-1 0-16,-1-1 0 16,3 1 0-16,-5 1 0 15,3 1 0-15,-4 0-1 16,2 0 1-16,-8 0-1 16,2-3 1-16,3 2 0 15,1 1 0-15,8-1 0 16,-3 1 0-16,-2 0 1 15,-2 0 0-15,0 1 1 16,-1-1-2-16,-3 0 0 16,-1-1 0-16,-1 0 0 15,0 1 1-15,-1 0-1 16,-4 1 0-16,-2-1 0 0,-1 0 0 16,1 0 0-1,8 1 0-15,1-1 0 0,2 0 0 16,3 3 0-16,-3-3 0 15,3 3 0-15,4-2 1 16,-3 0-1-16,2 2 1 16,1-3 0-16,-2 1 0 15,1-1 1-15,-1 0-1 0,-6 0 0 16,-7 0-1-16,-2 0 1 16,2 0 0-16,-2 1-1 15,2 1 1-15,-1-1 0 16,-3-1 0-16,5 2-1 31,-2-2 1-31,-1 1 0 16,0-1-1-16,-5 0 1 0,3 1 0 0,0-1 1 15,1 0-1-15,1 0 0 16,0 0 0-16,-1 1 1 16,0-1 0-16,0 0 1 15,-2 0 0-15,0-1 2 16,-2 0 0-16,1 1 1 15,-4 1 1-15,1-1-3 16,-1 0-1-16,-1 0-1 16,1 0-1-16,2 0-1 15,1 0 1-15,0 0 0 16,2 0 0-16,0 0 1 0,1 1 0 16,4 0 1-16,-3 0-1 15,3 1 0-15,0-1-1 16,-2 0 0-1,1 0 0-15,0-1-1 0,-1 0 1 16,1 0-1 0,1 1 0-16,-2-1 1 0,1 1-1 15,-1-1 2 1,-1 1 0-16,-3 1 0 0,0-1 1 16,-4 0-2-16,0 0 0 0,-7-1-13 15,-2 0-21 1,0 0-84-16,-2 0-114 0,0 0 146 15</inkml:trace>
</inkml:ink>
</file>

<file path=ppt/ink/ink2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9376" units="cm"/>
          <inkml:channel name="Y" type="integer" max="16524" units="cm"/>
          <inkml:channel name="F" type="integer" max="4095" units="dev"/>
          <inkml:channel name="T" type="integer" max="2.14748E9" units="dev"/>
        </inkml:traceFormat>
        <inkml:channelProperties>
          <inkml:channelProperty channel="X" name="resolution" value="1000.20428" units="1/cm"/>
          <inkml:channelProperty channel="Y" name="resolution" value="1000.24213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22-05-02T21:30:37.223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13043 1503 747 0,'-31'30'168'15,"27"-29"-255"-15,2 1 18 0,-7-2 47 16,-2-2 70 0,5 1 16-16,-4 0 2 0,1 1 1 15,2-1 6-15,0-1-7 16,-2-3-7-16,-3 0-2 16,1 4-1-16,-8-3-4 15,0-1-19-15,0-2-7 16,-6-1-17-16,0 1-5 15,-5 0-2-15,-4 2 0 0,-4-1 2 16,-1-1 0 0,-1 1 0-16,-1 0 1 0,2 1-3 15,1 1 1 1,-1 1 0-16,0-1 0 0,-8 2-1 16,-4-2 0-16,-5 2 0 15,-3-1 1-15,3 1 0 16,2 4-2-16,8 1 1 15,-2 2-1-15,7 2-1 16,-3-2 1-16,-8-1 0 16,1 4 2-16,-7 0 1 15,0 2 0-15,4 4 5 16,-4-2 2-16,7 5 0 16,3 0-1-16,0 9-5 15,-1-1-3-15,1 2 1 16,-1 1-1-16,4-1 0 15,6-2-2-15,2 3 0 0,5 1-1 16,3 6 1 0,0 1 0-16,4 1 0 0,-3 1 0 15,0-6-1-15,-2 4 0 16,-5 6-1-16,2 1 0 16,-6 9-2-16,0 3-2 15,-1 6-6-15,-4 2 0 16,1 2 0-16,2 0 3 0,8 0 2 15,3-4-4 1,7 2-4-16,1 3-3 0,8-5-6 16,-1-1 1-16,1 1 3 15,5-2 3-15,-2-5 3 16,6 0 1-16,6-4 1 16,2 0-1-16,4-1 6 15,6 3 1 1,-1-6 1-16,1-8-1 0,2-6 0 15,0 2 0-15,2-4 3 16,6 4 4-16,4-1 13 16,1-4-1-16,0-2-3 15,-2-5-3-15,-2 0-10 16,3-2 2-16,1 5 1 16,2 3-1-16,3-2-1 15,1 3-1-15,1-6 0 16,-1-2 1-16,2-2 2 0,-4 1 6 15,1 0 0-15,1-2-1 16,0 1-3-16,-1-6-2 16,2 5-1-16,-1-2 1 15,4 3 4-15,3 2-1 16,0-4 0-16,0 1 0 16,-5-2-3-16,-2-2 4 15,-1 4 5 16,1 2 2-31,2 0-1 0,3 2-3 0,1-2-4 16,-1-3 0-16,3-4 6 0,2-1 3 0,-1-6 2 16,2 1 1-1,-2-3 1-15,-6-1 1 0,0 0 0 16,3-2-2-16,5 1-6 16,4-2-4-16,1 0-2 15,0-1 0-15,-2-3 1 16,3 3 1-16,-3-1-2 15,-1-2 1-15,1 2 0 16,-3-2 0-16,4-2 1 16,2-3-2-16,1-2 0 15,3-3 0-15,0-2 0 16,-2 0 0-16,-3-4 2 16,3 2 0-16,-7 2 0 0,3-3 1 15,2 3-1-15,-3-2-1 16,9-4-2-16,3 2 0 15,-1-2-1 1,1 2 0-16,-5-3 0 0,-7-3 0 16,-3 2-1-16,-4 1 1 31,-1 5 1-31,-2 1 0 0,-1-1 1 0,-2-2 1 16,5-5 1-16,-2-4 0 0,-2 0 0 15,1 1-1 1,-7 5-2-16,-4 1 1 0,-2 5-1 15,-4 2 0-15,-2 2 1 16,4-2-1-16,-6 0 0 16,2 1-1-16,-1 2 1 15,-2 2-1-15,0-3 1 16,0 4-1-16,0 0 0 16,-2 1 0-16,2-1-1 15,-2-3 1-15,0 0-1 16,1 1 1-16,1 2 0 15,1-2 0-15,1 2 1 16,0-1 0-16,-2-1 12 16,-2 1 3-16,-3 1 5 15,2 1 4-15,-3-2-4 0,-3 2-3 16,2-2-4 0,-6 0-5-16,3-2-6 0,1-2-1 15,1-2 0 1,4-5 0-16,-3-2 0 15,1-1 0-15,-4 2-1 0,-2 4 3 16,0 4 1-16,0 0 4 16,3 0 1-16,-4-1 0 15,2 3 2-15,-3-3-2 16,0 0-2-16,-1 2-2 16,1-4-2-16,-2-2-1 15,1 0 1-15,-1-4 0 16,0 3 2-16,1 2 0 0,-4-1-2 15,2-1-1-15,-3-4-3 16,2-1-1 0,1-4 1-16,-2 3 1 0,-1-1 4 15,1 2 0-15,-2 3-1 16,-4-2 0-16,-1-5-5 16,-2-7-3-16,-7-4 1 15,3-1 1-15,-2 8 1 16,2 5 3-16,1 5-1 15,-2 4-2-15,3-2 1 16,0 0 1-16,-1-3-1 16,-2-7-1-16,-3 2 1 15,-1 0 2-15,0 4 1 0,4 4 1 16,-2 1-5 0,-3-2-1-16,-6-4-1 0,6-2 0 15,-1-1 2 1,3 5 1-16,4 3 1 0,-5 2-1 15,5 4 0-15,-5-1 0 16,-1 0 1-16,2-1-1 16,-6 0 0-16,0-5 0 15,5 5 1-15,-2-1-1 16,0-3-1-16,-2 1-3 16,-4-4 1-16,2 0 0 0,-6 1 1 15,2 1 0-15,2 1 0 16,1 1-1-16,5 1-1 15,5 0-1-15,-1 3 0 16,-3-1 2 0,2 3 1-16,-6 0-2 0,1 0-11 15,-2 1-6-15,-5-2-5 16,-4 1 4-16,-6 0 8 16,4 1 7-16,0 1 3 15,4 2 0-15,9 2 0 16,3 0 1-16,2 4-1 15,1-2-2-15,-1 0-1 16,3 1 0-16,4 2 0 16,-1 2-2-16,1-1-4 0,-4 2-1 15,-4-2 0 1,-2 1 1-16,-3 2 3 0,0-2-1 16,-3 7 1-1,0-1 3-15,1 0 1 0,1 1 1 16,2-1 0-16,1-2 0 15,2 4-1-15,0 2 1 16,-1-3-5-16,1 5-8 16,-3-3-19-16,-1 1-19 0,-9 5-129 15,-8 3 125 1</inkml:trace>
  <inkml:trace contextRef="#ctx0" brushRef="#br0" timeOffset="17754.703">8779 11083 590 0,'-46'27'184'0,"43"-28"-206"15,-1-1-16-15,2 1 13 0,1-1 17 16,0 1 36-16,0 0 11 16,-1 0 24-1,1 0 7-15,-1 0 0 0,-5-3-6 16,2 2-24-1,-3-2-12-15,3 2-15 0,-5-1-1 16,2-2 7-16,-2 0 5 16,-27-11 3-16,27 12-3 15,-3 0-8-15,5 1-4 16,-5-1-7-16,2 1-1 16,-4-2-1-16,1-1-1 0,0 2 1 15,-1-3 1 1,1-1 2-16,-4 1 2 0,1-1 4 15,-3 0 2-15,-3 2 4 16,1 0 3-16,0 2-6 16,-1 0-2-16,-2 2-9 15,-4-2-6-15,-6 3-7 16,0 1 0-16,-4-1 3 16,0 1 4-16,0 0 7 15,2 0 3-15,-1 1-2 16,-1 0 0-16,-3 3-5 15,1 2-1-15,-5-1-1 16,1 5 0-16,-1 4-3 16,0-3 1-16,0 4 1 15,-2-2 0-15,-1-4 2 16,-2 0 0-16,-3 3 0 0,3 2-1 16,-2 7-9-16,1 2-3 31,5 6-3-31,-4 2 1 0,11-4 10 15,1 3 4-15,-3-2 1 0,3 0 1 16,-3 6-1-16,1 3-1 16,4 4 1-16,1 2 0 0,1 2 0 31,3 0-1-31,1 3-1 0,7 1 1 0,1-3-3 16,3 2 1-16,9 5-2 15,-9 4-3 1,6 0-6-16,-1 3-1 0,2-2 0 15,7-2 1-15,6 1 6 16,2-3 0-16,7-1 2 16,-1 1 1-16,6 3 2 15,-3 3 1-15,1 5 0 16,2 2 0-16,2 0 1 16,4-2-1-16,3-4 0 15,2-3 0-15,5 1-1 16,4 3-1-16,3-4 0 15,1 1-1-15,3-7 0 16,2-4-1-16,1-6-3 16,2-1 0-16,-4-1-1 15,6-2 5-15,2-4 4 0,0 0 1 16,4 1 2-16,-1 0-1 16,0 0-1-1,1-4 0-15,-1-6-2 0,-6-2 0 16,-5-7 1-1,2-2-2-15,-1-3 0 0,5-2-1 16,5-3 0-16,-3-3 0 16,2-3 3-16,-4-2 1 0,-1-3 2 15,-2-4 0-15,-2-4 1 16,1-1-1 0,2-10-2-16,2-1 0 0,5-11-1 15,1-1 0-15,1-1-1 16,-1-1 0-16,-1 1-1 15,-1-1-3-15,0-7-19 16,2-2-12-16,-1-1-15 16,1-2-3-16,-2-3 13 15,-4-2 9-15,-3 6 19 16,-7 2 5-16,-9 7 9 16,-6 1 2-16,-7-3 3 15,-1-1-1-15,3 6-2 16,1-3-2-16,-5-12-3 15,3-3-2-15,-11-5 0 16,3 3 2-16,-2 8 2 16,-7 2 3-16,0 6 10 15,-4 3 9-15,-1 10 19 0,-1 1 6 16,-2-1-2 0,-1-3-5-16,-3-6-16 0,1-2-5 15,-3 0-6-15,-2-1 0 16,-9-5-4-16,-3-3-1 15,-2 1 3-15,-2 0-1 16,-1 5 0-16,0 0-4 16,-5-10-21-16,-1 1-17 15,-5-9-51-15,-3-2-52 0,-5 3 86 16</inkml:trace>
  <inkml:trace contextRef="#ctx0" brushRef="#br0" timeOffset="19047.722">12029 10810 261 0,'-49'-4'23'15,"-15"-1"-19"-15,-16 6-70 16,-7 4 46-16,5 0 160 15,13 2-10-15,14-2 23 16,5 6-62-16,-7 7-79 16,-8 7-11-16,-4 16 4 15,-3 5 9 1,12 5 11-16,5-1 5 0,9 5 7 16,3-5-1-16,8 1 9 15,2-3-1-15,6 2-8 16,0 5-4-16,3 3-17 0,1 4-4 15,7 7-8 1,2-2-2-16,6 4-4 0,1 2-1 16,6-1 1-16,1 2-2 15,4 3-1-15,3-2 1 16,5-1 1 0,3-2 2-16,6 1 0 0,4-4-2 15,5 5-4-15,-1 0 0 16,2-8 0-16,5 0 2 15,4-4 1-15,5-4 1 16,8-4 1-16,1 3 1 0,6-2 2 16,7-1-2-1,-2-2 0-15,-3-6 0 0,-5-9-2 16,-2-7 1-16,2-4 2 16,1-3 3-16,4-6 7 15,3 1 3-15,0 0 7 16,0-6-1-16,1-1-2 15,1-7-1-15,1-4-3 16,3 0 0-16,-1-4 3 16,-4-3 2-16,-4-4 3 15,-3-2 1-15,-2-6-1 16,6-1-3-16,4-5-6 16,6 1-2-16,0-4-5 15,-2-3 0-15,-9-12 0 16,-2-5 1-16,-6-5 2 0,0-1 3 15,-4 5 6 1,-5 4 4-16,-7-2 7 0,-4 2 0 16,-4 0-5-1,-4-1-4-15,-4-7-10 0,-2-2-4 16,-6-10-5 0,1 0-1-16,-6 3 0 0,-4 2-1 15,1 11 5-15,-6 2 3 16,0 2 0-16,-3-3-1 0,-10-3-9 15,2-7-6 1,-4-4-10-16,-4 1-4 16,0-2-13-16,-6 0-5 15,-5-4 0-15,1-3-1 0,-8-6-1 16,-2 3 4-16,-4 10-2 16,0 3-2-16,-1 7-25 15,-6-6-77-15,-18-6 99 16</inkml:trace>
  <inkml:trace contextRef="#ctx0" brushRef="#br0" timeOffset="19144.613">12357 10838 548 0,'-62'-9'137'15</inkml:trace>
  <inkml:trace contextRef="#ctx0" brushRef="#br0" timeOffset="19170.535">11690 10782 588 0,'-62'-3'206'0,"-4"6"-129"16</inkml:trace>
  <inkml:trace contextRef="#ctx0" brushRef="#br0" timeOffset="20856.433">16802 10736 713 0,'-2'2'209'0,"2"-2"-237"15,-10 6-63 1,0 4 6-16,-3 0 59 0,1-2 39 0,7-1 24 15,1-4 1-15,-1-1-10 16,2 5-9-16,-9 0-9 16,2 4-3-16,-4 9-5 31,-7 2-1-31,3 16 15 0,-3 8 2 16,3 8 2-16,0 6 2 0,3 7-15 15,3-1-2-15,2 10-2 16,2 1-2-16,3 0 0 15,1 3 0-15,3 4 1 16,0-7 1 0,4 2 3-1,1-4 1-15,4-13 3 0,1 5 0 32,6-4 1-32,0-1-1 0,6 3-3 0,2-4-2 0,1-1 0 15,2-1-1-15,-2-3 3 0,-3 4 2 16,4-1 4-16,1-1 0 15,10-2-1 1,5-4-1-16,7-8 0 0,0-4-1 16,-2-2 9-1,-2-2 2-15,1-3 3 16,0 0 0 0,2 2-1-16,2 3 3 0,1 2 11 0,-2-2 6 0,2-10 10 15,0-6-3 1,-4-7-10-16,5-1-6 15,-2-2-16-15,-1-1-4 0,-6-3-7 16,1-1-1 0,-3-3 2-16,3-3 2 0,0 0 4 15,-5-1 0-15,3-2 0 16,-1-1-3-16,0-6-3 16,-2 1-2-16,-6-2-1 15,-1-2-1-15,-1 2-1 16,-1-6-1-16,-3-4 1 15,1-3 2-15,-1-5 4 16,-1 0 1-16,5-2 0 16,-5 2-2-16,-1 5-5 15,-1 3-2-15,-7 2-1 16,1 0 0-16,-2-3-2 16,-3-2-2-16,1-2-3 0,0 0 0 15,-3 0 0 1,3 2 1-16,-5 1 2 0,0 0 1 15,0 1 2-15,-2-1 0 16,-3-4 1-16,1-2 0 16,-4-3 2-16,0-2 0 15,-3 6 0-15,-1-2-1 16,-6-3-1-16,-2-3-2 16,-3-4-2-16,-3-3-2 15,1 6-3-15,-1 1 0 0,-1 2 3 16,1 3 2-16,1-3 4 15,-2 1 0 1,-2-3-1-16,2 2 0 0,0 1-2 16,-3 1-1-1,-2-7-3-15,-2-4-3 0,-10-4-4 16,-3 0-2-16,-5 8 0 16,-8-4 1-16,-6-2 6 15,1-2 1-15,-1 1 2 16,5 8 1-16,9 4 2 15,5 4 2-15,3 2 1 16,1-2 0-16,-5 7 0 16,0 0-1-16,-6 3-1 15,-2 2-1-15,3 3-1 16,1 4-1-16,5 1 1 16,2 2 1-16,1 0 2 0,4 0 1 15,0 2 0-15,1 3 0 16,1 0 1-1,-2-1 0-15,2 3 0 0,1-1 0 16,-1 0 1-16,0 1 1 16,3 1 3-16,-1 0-1 15,2 3-1-15,-2-2-1 0,1 3-2 16,0-1-1 0,0 3-1-16,-1 1-2 0,-3 0-2 15,1 4-2 1,-3 1-20-16,-5 1-19 0,-12 3-46 15,-7 0-16-15,-11 3-30 16,-2-1-30-16,0 3 117 16</inkml:trace>
  <inkml:trace contextRef="#ctx0" brushRef="#br0" timeOffset="34028.693">6268 15024 956 0,'-1'7'381'16,"1"-6"-251"-16,-2-1-82 16,2 0-50-16,-1 0-3 0,0 0 6 15,0 0 10 1,-1-1 12-16,2 0 3 15,-1 1-2-15,1 0-5 0,-1 0-12 16,0 0-4-16,0-1-2 16,0 0 0-16,-1-1 2 15,2 1 3-15,0 1 0 16,0-1 0-16,0 0-4 16,0 0-2-16,-1 0-1 15,0 0-1-15,0-1-1 16,0 1 0-16,-1-7-1 15,0-3-1-15,0-2 0 16,1-32-1-16,1 22 2 16,-3-6 0-16,0-3 1 15,-5-2 2-15,4 4 1 16,-2 2 1-16,5 5 0 16,1 1 0-16,-3-3 1 15,3 6 1-15,0-5-1 16,-5-2 0-16,1 1-2 15,4-2 0-15,-5-3 0 16,9 4-1-16,-2-3 0 16,-3 0 0-16,1-1 0 15,5-2-1-15,-2-1 1 0,-1-2 1 16,4 6 0-16,-6 0 0 16,4 9 0-16,-2 1 0 15,1 2 1-15,2 1 0 0,-5-3 0 16,5 2-1-1,-4-3-1-15,2 2-2 0,5-5-1 16,-1-4-14-16,2-1-4 16,3-6 0-16,0-2-4 15,1-1 12-15,8-3-1 16,-4 0-1-16,6 5 2 16,2 5 2-16,2 1 2 15,3-2 0-15,4-7 4 16,2-4 0-16,2 5-1 15,1 3 1-15,-2 3-8 16,-4 3-13-16,-4 1-25 16,1-2-8-16,-2 7-21 15,-2 2-2-15,-2 3-7 16,-5 4-14-16,-1 5-33 16,1 1-33-16,-2 3 109 0</inkml:trace>
  <inkml:trace contextRef="#ctx0" brushRef="#br0" timeOffset="34656.097">6094 13536 846 0,'4'0'221'0,"5"0"-302"15,6-1-13-15,12-5 54 16,4-1 30-16,6-2 11 16,-6-3 0-16,-2 2 1 15,-2-4-1-15,1-2 0 16,5-3-1-16,5-4 0 16,4 1 1-16,-1 2-1 15,1-1 2-15,-6 7-1 0,-2-1 1 16,-7 4-1-1,-3 3 0-15,-3 1-1 16,-2 0 0-16,2 0-1 0,0 2 0 16,1 2-4-16,-3 3-8 0,1 2-26 15,-2 2-7 1,0-1-2-16,0 3 8 0,-2 1 31 16,-3 1 10-1,-5-3 10-15,0 2 3 0,-1 1 4 16,-2 1 1-1,1 7 8-15,-1 3 3 0,-1 5 3 16,-2 10-2 0,-2 4-9-16,0 1-6 0,-4 4-9 15,2 2-2-15,-1 4-4 16,0-1-6-16,1 3-104 16,3 3 80-16</inkml:trace>
  <inkml:trace contextRef="#ctx0" brushRef="#br0" timeOffset="35704.6">8042 14805 146 0,'1'1'43'0,"1"-1"-54"0,2 0-28 15,-4-1 7 1,0 0 12-16,0 1 29 0,5-1 9 16,10 0 21-16,1 0 7 15,29-9 12-15,-28 3-3 16,2-1-8-16,2-1 0 15,1-2 2-15,3-4 0 16,4 0-5-16,0-4-4 16,4 0-15-1,3-2-3-15,3-6 0 0,3-2-2 0,3-5-4 16,2-2-2 0,-2-2-3-16,1-1-1 15,2 0 7-15,0-6 6 0,0 2 16 16,0 3 6-1,-4 3 4-15,-2 8-1 0,-3 4-1 16,-1-2-2-16,-3 4-7 16,-4-2-4-16,-2-2-13 15,-2 3-1-15,-1-1-6 16,0-2 0-16,4-4-7 16,2-5-4-16,8-8-1 15,0-1-1-15,4 4-1 16,0 2 1-16,-1 4 0 15,5 2 0-15,-5-4 0 16,-3-2 0-16,-6 1-1 0,-2 0 1 16,0-3-1-1,2 3 1-15,1-2-1 0,-3 1 0 16,5 6 0 0,-1 3 0-16,-1 3 1 0,1-2-1 15,-1 1 0-15,-3 1 0 16,-2-2 0-16,0 2 1 15,-8 3-1 1,3 3 1-16,-3 7 0 0,0 1-1 16,6 0 0-16,-4-2 0 15,6-2-1-15,2-3 0 16,4-2-3-16,1 1-13 0,0-3-45 16,0-2-28-16,-4 0-94 15,0-1-74-15,-4-3 166 16</inkml:trace>
  <inkml:trace contextRef="#ctx0" brushRef="#br0" timeOffset="36153.118">9717 13067 1224 0,'0'0'388'0,"1"1"-463"0,3-1-57 15,-4 0 12-15,0-1 22 16,0-1 77-16,17-1 19 16,33-10 4-16,-22 3 0 15,7-3 1-15,4-2 0 16,5-4-2-16,4-2 0 0,-1-1-1 15,-3-1 0 1,-1 6-2-16,-10 1-5 16,2 7-15-16,-3 5-7 15,-1 2-7-15,1 0-3 16,-2 4-2-16,3-1 6 0,-4 6 5 16,-2 1 8-1,0 4 17-15,-5 6 3 0,-2 5 5 16,-2 4 4-16,-4 9 8 15,0 1 5-15,-4 2 10 16,-3 6 0-16,-5 8-2 16,-4 9-7-16,-9 27-10 15,-1 3-4-15,-6 8-7 16,-1 0-23-16,-1-7-192 16,0 12 155-16</inkml:trace>
  <inkml:trace contextRef="#ctx0" brushRef="#br0" timeOffset="37257.186">9268 15784 1268 0,'-4'1'479'16,"2"-1"-329"-16,1 1-154 15,1-1-24-15,0 0-19 16,0 0-5-16,0-1 9 16,0 0 4-16,0 1 17 15,0 0 5-15,0 0 2 0,0-1 0 16,0 0-6-1,15-6 1-15,43-23 6 0,-25 15 3 16,12-8 7 0,1 2 0-16,11-1 1 0,2-2 0 15,3-2 0-15,6-1 1 16,9-11 1-16,9-3 0 16,7-1 0-16,0-1 1 15,1-5-1-15,3-2 0 0,7-8 1 16,1 1-1-16,5 1 2 15,-1-2-1-15,-1-1 1 16,1-3-1 0,-6-2 0-16,-4 4 0 0,-8 5 0 15,1 1 0-15,2 2 0 16,-3 6 0-16,3-6 0 16,0 2 0-16,8-3 0 15,1-4 0-15,1-3 1 16,-1 2-1-16,-2 0 0 15,6 6 0-15,-8 2 0 16,2-1 0-16,-6 3 0 16,-4-7 0-16,4 2 0 15,-5 0 0-15,-7 6 1 16,-9 3 0-16,-2 5 0 16,-2 5 1-16,-1-2-1 15,2 5 0-15,-9 3 1 0,-5 4 1 16,-7 4 0-1,1-1 0-15,3 3-2 0,4-5-1 16,3-1 0-16,0-3 0 16,1-2 0-16,-6 2 0 15,-2-1 1-15,1 2 0 16,-3 5 0-16,4 0 0 16,0 1-1-16,-1-1 1 0,-1-3 0 15,-2 0-1 1,-5 2 1-16,-4-2-1 0,0 1 0 15,2 1 0-15,4 0-1 16,6 3 1-16,4-7-1 16,4 1 0-16,-1-5 0 15,1-2-1-15,-2 1-1 16,-2 1-1-16,0 4-14 16,4 4-7-16,0 6-21 15,-3-2-4-15,-3 2 7 16,-9-3 5-16,-10 4 18 15,-1 0 0-15,-3 5-2 16,1 3-2-16,-1 0-12 16,-1 3-18-16,-2-2-62 15,0-1-34-15,5-3 87 16</inkml:trace>
  <inkml:trace contextRef="#ctx0" brushRef="#br0" timeOffset="37703.757">14697 12708 1285 0,'1'0'347'0,"-1"-1"-530"16,7 1-35-16,-7-1 54 15,9 0 50-15,21 1 95 16,37 1 17-16,-34-1 1 15,0-3 0-15,2-2 1 16,1 1 0-16,8-4 0 16,2-1 1-16,-1 0 0 15,3-3 0-15,0 4-1 16,2-1 0-16,-2 1-4 16,5 1-17-16,2 0-41 0,4 2-17 15,6 5-47 1,-4 0-16-16,-7 5-27 0,-1 1 98 15</inkml:trace>
  <inkml:trace contextRef="#ctx0" brushRef="#br0" timeOffset="37880.506">15724 12642 106 0,'80'40'78'15,"-74"-25"3"-15,-3 6-16 16,-2 11-17-16,0 1 2 16,-2 6 3-16,-5-2-4 15,-4 8-18-15,-4 5-11 16,-6 5-11-16,-1 0-3 0,-3-2 1 15,-2 0 5-15,2-2 38 16,0-1 17 0,3-9 9-16,-1-2-6 0,-1 5-80 15,-1 5-207-15,-4 13 151 16</inkml:trace>
</inkml:ink>
</file>

<file path=ppt/ink/ink2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9376" units="cm"/>
          <inkml:channel name="Y" type="integer" max="16524" units="cm"/>
          <inkml:channel name="F" type="integer" max="4095" units="dev"/>
          <inkml:channel name="T" type="integer" max="2.14748E9" units="dev"/>
        </inkml:traceFormat>
        <inkml:channelProperties>
          <inkml:channelProperty channel="X" name="resolution" value="1000.20428" units="1/cm"/>
          <inkml:channelProperty channel="Y" name="resolution" value="1000.24213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22-05-02T21:32:44.576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6599 14251 777 0,'0'-4'356'0,"-3"4"-154"16,2 0-90-16,1-1-81 16,0 1-11-16,-1 0-15 15,-1 0 5-15,1 0 18 0,0 0 9 16,1 0 15-16,0 0-1 16,0 0-12-1,0 0-8-15,0 0-14 0,0 0-6 16,0 0-7-16,-1 0-2 15,1 0-2-15,0 0 0 16,0-1-6-16,0 1-2 16,0 0-5-16,0 0-2 0,0 0 2 15,0 0 1 1,0 0 6-16,1 0 3 0,13 0 1 16,1 0 1-1,32 6 0-15,-32-4 0 0,-1-1 1 16,1 3 0-16,-2-2 0 15,-2 0 0-15,2 2 0 16,0-3 0-16,-1 1 0 16,2 2 0-16,1-4-1 15,-1 1 1-15,3 0-1 16,3 0 1-16,1-1 0 16,0 1-1-16,3-1 1 15,1 0 0-15,3-1 0 16,-1-1 0-16,1 1 0 15,-3-1 0-15,-1 1 0 0,-3-1 1 16,0 1-1 0,0 1 1-16,-4 2 0 0,-1-1 0 15,-1 2 1-15,-4-3 0 16,5 1 1 0,1-1-1-16,1 2 0 0,3 0 0 15,-2 2 0 1,1 1 0-16,5-1 0 0,-2-1-1 15,2 1 0-15,0-2 0 16,1 2 1-16,1 0-1 16,2-1 2-16,-1 0 0 0,2-1 2 15,-2 1 2-15,-1 1 1 16,0 1 1-16,-8 1 0 16,7-2-1-16,-6 2-3 15,3-3-2 1,2 3 0-16,-2-1-1 0,1 1 0 15,-1-2 0-15,1-1-1 16,0 0 0-16,1-1 0 16,1 2-1-16,1-2 1 15,-1-1 0-15,0 0-1 16,-3 2 1-16,1-2 0 16,-1-1-1-16,-1 1 0 15,0-1 1-15,0 2 0 16,-4 2 1-16,0-2-1 15,0 0 0-15,-2 1 0 16,4-1 0-16,1 0-1 0,2-1 1 16,2-1-1-1,-1 0 0-15,-2 0 1 0,-3 0-1 16,1 0 1-16,-2-1 0 16,-1 1 0-16,1 0 0 15,-2-1 0 1,-1 1 0-16,-2-1-1 0,0 0 1 15,-2 1-1-15,2 2 0 16,2-2 0-16,0 1 0 0,0-1 1 16,1 0-1-16,2 4 1 15,1-3-1 1,-3 1 0-16,-1-1 0 0,-2-1 0 16,-2 0 0-1,3 0 1-15,0 0 0 0,-4-1-1 16,0 1 0-16,1 0 0 15,3-1 0-15,0 1 0 16,-2 0 1-16,3 0-1 16,-3 0 0-16,2-1 0 15,1 0 0-15,0 0 0 16,-4 1 0-16,2 0 0 16,2 0 0-16,-1-2 0 15,1 1 0-15,-3 1 0 16,2-1 0-16,0 0 0 15,0-1 0-15,3 2 0 0,-2 0 0 16,1 1 0-16,0 1-1 16,-1-2 1-1,-2 0 0-15,0 2 0 0,-4-2 0 16,-2 3-1-16,3 0 1 16,-3-2-2-16,0 3-2 15,1-2-5-15,-1 3-3 16,-2-4-11-1,3 0-7-15,0 4-21 0,-7-3-21 0,5 4-97 16,-2-3-89 0,16-4 161-16</inkml:trace>
  <inkml:trace contextRef="#ctx0" brushRef="#br0" timeOffset="8741.24">8482 7307 457 0,'2'3'169'15,"-2"-3"-74"-15,0 1-219 16,0-1 8-16,0-1 64 16,0 1 59-1,0-1 114 1,0 1 15-16,0-1-14 0,-1 0-22 0,0 0-44 16,0-2-8-16,-6-12 2 15,-16-27 0-15,11 28-8 16,2 1-6-16,0 1-15 15,2 2-3-15,1 3-7 16,-1 2-2-16,3 1-4 16,-1 2-3-16,3 0-5 15,2 0-4-15,-1 1-4 0,1 0-3 16,0 0-1 0,0 0-4-16,0 1 0 0,-2 0 2 15,-9 2 5 1,-1 2 6-16,-31 23 8 0,30-11 3 15,1 6 2-15,-4 4 0 16,-1 6-2-16,-3 5 0 16,3 6 0-16,1 3 0 15,4 4-3-15,-1 7 0 16,3-3-1-16,0 0 0 16,2 3 1-16,5-5-1 15,-2-1 1-15,2-2 1 0,3-1 1 16,-3 4 1-16,4 7-1 15,-1 7 0-15,-2 4-2 16,1-1 0-16,2 7 0 16,0 2 2-16,2-2 5 15,1 4 4-15,-2-1 12 16,3-4 3-16,-1 0 8 16,3 2-1-16,1-6-6 15,0 5-3-15,2 4-7 16,-1-7-2-1,1-4 1-15,2-7 1 16,2-3 4-16,0-5-1 0,0-4 3 16,0-1-1-16,2-5-4 15,-5 0-4-15,5 0-6 0,0-9-4 16,0-6-4 0,5-1 0-16,-3-7-1 0,1-2 0 15,0-4-1-15,-1-3 1 16,6 0-1-16,1 0-1 15,6-2 0-15,-1-1-1 16,3-3 0-16,2 0 1 16,-1-4 1-16,-2-1 0 0,3-3 0 15,-4-5 1 1,0 1 0-16,2 1 0 0,-2-2 1 16,1 0-1-16,1-6 1 15,2 2 0-15,3-4 0 16,2-3 0-16,-1 2 2 15,-2-2 1-15,-5-4 1 16,-4 1 2-16,-6-2 2 16,-3-2 1-16,-6 2 1 15,1-5 1-15,-5-4-4 16,5-1-2-16,2-8-6 16,2-5-2-16,1-7-4 15,0-8 1-15,-2-4 2 16,-1-1 0-16,-1 3 3 15,-3 4 0-15,0 2 1 0,-1 2 0 16,-2 5-1 0,0 0 0-16,-1 7-1 0,-1 4 1 15,-6 3 2 1,0 0 4-16,-5 1 2 0,-1 2 1 16,-1 5 1-1,-2 4-1-15,-1 2-1 0,-4-4-1 31,0-4-3-31,-2-2-3 0,-2-1 0 0,1-1 3 16,-3 5 1-16,2 1 3 0,2 3 4 16,-1 4-1-16,4-1 1 15,1-3 1 1,-2 0-4-16,2 2 0 0,2 1-1 16,-5 1-3-16,2 5-3 15,3-1-2 1,-4 0-1-16,2-3 0 0,-3-3 0 15,-3-4-1-15,0-3 1 16,-2-1 0 0,0 3 0-16,1 0 1 0,-1 6 0 15,2 0 0-15,-1 0-1 16,2 0-2-16,1 0-1 16,1 3 0-16,-2-3-2 15,0 2-1-15,2-1-1 16,-2 2 0-16,3 2 2 0,0 0 0 15,-1 2 2 1,3 3 0-16,0-3 3 0,-2 2 0 16,5-5 0-1,-5-2 0-15,1 2 0 0,-2-4 0 16,-4 6 0 0,4-1 0-16,-1 4 0 0,0-4 0 15,0 4 1 1,1 0 0-1,-1 1 0-15,2 4 0 16,0 0-1-16,-1 0-1 0,0 1-1 0,0-1 1 0,-2 1 2 16,1 0 0-16,-1 2-1 15,2 0 0-15,-1-1-3 16,0 3 0-16,-2-2-1 16,-2 2-1-16,2-1-4 15,-2 2-1-15,2 1-8 16,-1-2-10-16,0 3-48 15,-1 0-57-15,-1 3-143 16,2 0-119-16,2 4 242 16</inkml:trace>
  <inkml:trace contextRef="#ctx0" brushRef="#br0" timeOffset="19504.051">10584 14372 539 0,'-30'28'201'0,"30"-29"-154"0,0 0-36 15,0 1-11-15,0 0 0 16,0 0 2-16,0 0 1 15,0 0 10-15,-1 0 10 16,1 0 21-16,0 0 10 16,0 0 6-16,0 0-3 15,0 0-17-15,0 0-9 16,0 0-16-16,0 0-5 0,0 0-6 16,-2 0-1-16,2 0-2 15,0 0 0-15,0 0 3 16,0 0 4-16,0 0 5 15,0 0 1-15,0 0-2 16,0 0-3-16,0 0-4 16,0 0-1-16,0 0-2 15,0 0-1-15,5 0 0 16,3 0 1-16,7 2 0 16,27 7 1-16,-27-9-1 15,3 3-1-15,4-2 1 16,2 1-1-16,4 0-1 15,1 0 1-15,3 1-1 16,0-3 0-16,7 0 0 16,4 0 0-16,0 0 1 15,-1 2-1-15,-4-1 1 16,-3-1-1-16,-2-3 1 16,3 2-1-16,-2 0 1 0,-1 0-1 15,-2 0 1-15,-1 0-1 16,-3 1 2-16,-1 1 2 15,-2 1 5-15,-1-1 5 16,-1 3 5-16,-2-3 1 16,-2-1-1-16,0 1-2 15,0-1-4-15,-2 2-1 16,0 2-3-16,-2-4 0 16,-3 2-2-16,0 2-1 0,-1-4-1 15,-1 2-1 1,1-1-2-16,-2 0 0 0,4-1 0 15,-1 0-1-15,5 0 0 16,0 0-1-16,3 0 1 16,-1 2 0-16,4 0-1 15,1-2 0-15,3 0 0 16,1 1 0-16,4 1 0 16,2-1 0-16,1 2 0 15,3-2 0-15,-5-1 0 16,-2 1 0-16,-2 1 0 15,-1 0-1-15,0 1 0 16,2-1 0-16,1-1 0 16,0 0 0-16,-4 2-1 15,1-2 1-15,-3 1-1 16,-3-1-2-16,-1-1-3 0,-1 0-3 16,-3 1-6-1,0 1-1-15,-2-1-8 0,-2 0-6 16,-3-1-18-16,0 1-13 15,2 0-37-15,-1-1-32 16,4 1-135-16,1-2 170 16</inkml:trace>
  <inkml:trace contextRef="#ctx0" brushRef="#br0" timeOffset="25967.283">11805 10659 565 0,'0'0'208'0,"-2"0"-147"15,1 0-70-15,0 0-1 0,1 0 4 16,-1 0 5 0,1 0 16-16,-1 0 12 0,0 0 27 15,-1 0 16-15,1 0 19 16,0 0 3-16,0 0-8 16,0 0-7-16,0 0-16 15,0 0-8-15,-1 0-13 16,1-1-7-16,-6 0-16 15,-4-1-7-15,-5-2-3 16,-30-4-1-16,24 6-2 16,-3 0 0-16,-3 2-6 15,0 0-1-15,-3 2 1 16,3 3 1-16,-3-1 1 16,2 3 0-16,4 0 2 15,-6 0-1-15,4 2 0 16,-2 2-1-16,-2 1-4 15,0 6 0-15,-1 3-2 16,-2 0-1-16,1 3-1 0,2 1 1 16,4-1 0-16,3 5 1 15,5 5 0-15,-2 4 1 16,2 5 0-16,1-2 1 16,2 0 1-1,4-1 0-15,3-1-2 0,1 1 0 16,4-4 0-16,1-1-1 15,2 0 2-15,-1 1-1 16,0 9 1-16,1 2 0 0,2-2 0 16,1-4 1-16,6 2 1 15,2-4 0 1,-3 0 1-16,6 0 0 0,-5-11-1 16,0 0 1-16,3-4-1 15,1-2 0-15,3-2 0 16,1 0-2-16,0-4 0 15,0 0-1-15,1-2-1 16,3 0 0-16,1 0 1 16,1-5 0-16,0 0 2 15,1 1 1-15,2-7-1 16,0 0 1-16,2-1 1 16,2-4-1-16,3-1 1 15,1 0 0-15,0-7 0 16,1 1 1-16,-4-1 0 15,4-5 2-15,-3 2-1 16,-2-4 0-16,0-1 0 16,-2 3 1-16,3-1 0 0,1 2 0 15,3 2-1-15,-1-4 0 16,-1-4 0-16,0-1 0 16,-7-1 0-16,1 1 0 15,-4-1 0-15,-2-4-1 16,-2 0 0-16,-6 2 0 15,-3 4 1-15,0 3 0 0,-1 2 0 16,3 2 1-16,-3-2 0 16,-1 0 0-16,-3 2 5 15,-4-3 0-15,3-1 3 16,-3 2 0-16,0-1-1 16,0-2-3-16,0 2-3 15,0-2-3-15,-3-4-6 16,1 1 0-16,-2-4 1 15,1 1-1-15,0-6 1 16,-1-3-1-16,-1-4-7 16,-4-1-5-16,4-3-26 15,-3-5-23-15,3-6-35 16,2-1-8-16,-6 6 14 16,5 10 20-16,-5 9 35 15,2 0 6-15,-1-2-30 16,-5-2-52-16,1-1 76 15</inkml:trace>
  <inkml:trace contextRef="#ctx0" brushRef="#br0" timeOffset="34491.623">15609 13002 400 0,'-1'0'202'15,"0"0"-60"-15,0 0-92 0,-1 0-59 16,1 0-3-16,0 0 4 16,0 0 6-1,-5 0 16-15,2 0 12 0,-2-1 27 16,1 0 11-16,3 0 10 15,-2-1-2-15,1 1-12 16,2 0-9-16,0 0-13 16,-2 0-7-16,2 0-9 15,-1 0-5-15,0-1-5 16,-2 0-4-16,1 0-3 16,-2-1-1 15,-1-1 2-31,1-3 3 0,-4-5 4 0,-29-27 3 0,27 29-3 15,-3 1-2-15,0 1-5 16,-2-3-2-16,2 5-1 0,-2-3 1 16,1 2 1-16,1-1 2 15,2 0 2-15,1 0-2 16,2-1 11-16,-3 2 11 16,2-1 19-16,0 2 5 15,-3 0-11-15,2-2-11 16,-6-1-22-16,0 0-6 15,0 2-3-15,-2 0 0 16,2 1 0-16,1-1 0 0,-3 0 1 16,2 2 1-1,-1 1 0-15,-1 0 0 0,3-1 0 16,1 1-2-16,-1 1-3 16,-1-2-4-16,2 3-2 15,-1-4 0-15,4 4 2 31,1 0 4-31,2 1 3 0,1 1 2 0,3-4 1 16,1 5 1-16,0-1 0 16,0-2-1-16,3 2 0 15,0-1-2-15,0 0 0 16,-1 1 0-16,1 0-1 16,0 0 1-16,0-2 2 15,0 1 0-15,0 0 0 31,0 0 0-31,-1 0 0 0,1 0-2 0,0 0 0 16,0-1-1-16,0 1 0 0,-4 0 0 16,-2 0 0-16,-1 0-1 15,2 0 1 1,0-1-1-16,2 1 0 0,1 0 0 16,-3 0 1-1,-1 0-1-15,6 1 1 0,-5 0 1 16,3 0 2-16,1-1 2 15,-5 0 1-15,6 1 1 0,0-2 2 16,0 2-1 0,0 0-2-16,0 0 0 0,-2 0-5 15,1 0-1-15,1 0-1 16,0 0-1-16,-4 0-3 16,3 0-3-16,-3 0-10 15,4 0-10-15,0 0-23 16,0 0-11-16,0 0-20 15,0 0-8-15,-2 0-65 16,1 0 101-16</inkml:trace>
  <inkml:trace contextRef="#ctx0" brushRef="#br0" timeOffset="36381.968">13625 14246 746 0,'-1'1'279'16,"0"-1"-185"-16,1 0-150 15,0 0-11-15,0 0 11 16,0 0 17-16,0 0 54 16,0 0 16-16,0 0 25 15,0 0 3-15,0 0-4 0,-2 0-8 16,2 0-13-1,0 0-4-15,0 0-5 0,0 0 2 16,-1 0 7-16,1 0 2 16,-1 0-1-16,1 0-4 15,0 0-12 1,0 0-5-16,0 0-9 0,0 0-5 16,0 0-3-16,0 0-4 15,0-1 2-15,0 0 3 0,0 1 5 16,0 0 6-1,0 0 13-15,0 0 4 0,0 0 2 16,0 0-4-16,0 0-13 16,0 0-4-16,0 0-5 15,0 0-2-15,0 0 0 16,0 0 0-16,0 0-1 16,0 0 0-16,0 0-1 15,0 0 1-15,0 0-1 16,0 0 0-16,0 0 1 15,0 0-1-15,0 0 0 16,4 0 1-16,3 0 0 16,3 0 1-16,-1 0-1 15,4 0 0-15,27 2 0 16,-28-3-1-16,0 1 1 16,2 0 0-16,0 0 1 15,2 1-1-15,-1-1 0 0,2 1 1 16,0 0-2-1,0-1 1-15,4 0 0 0,-3 0-1 16,1 0 1-16,0 0 0 16,-2 2-1-16,1-2 2 15,1 1 0-15,-3-2 0 16,3 1 0-16,-1-2 0 16,-3 2 0-16,3 0 0 0,-5 2 0 15,2 0 0-15,3-2 0 16,-1-1 0-1,-1 2 0-15,1-1 0 0,2 3 0 16,-2 0 0-16,3-3 0 16,2 1 0-1,0 0 0-15,1 1 0 0,-1-1-1 16,3-1 1-16,-3 0 0 16,-3 0 0-16,0 0 0 15,-3 0 0-15,0 0 0 16,1 0 0-16,3 0 0 15,1 2 0-15,4-1-1 16,-2-1 1-16,4 0 0 16,-1-3 0-16,2 1 0 15,1 1-1-15,0 0 1 16,-1 0 0-16,0-2 0 16,1 1 0-16,-3 1 1 0,1-4-1 15,-5 4 0-15,-1-1 1 16,-5 0-1-1,-1 0 0-15,1 0 1 0,-1 1-1 16,0-1 0 0,-2 2 0-16,4-2 0 0,-2 0 0 15,1 2 0-15,0-2 0 16,-2 2 1-16,0 0-1 16,0 0 0-16,-3 0 1 15,1-1 0-15,-2 1 0 0,2-1 0 16,-1 1-1-1,3 0 0-15,1 0 0 0,-1 2 0 16,2-1 0-16,0 0 0 16,-1-1-1-16,1 1 0 15,0-1 0-15,2 1 0 16,1 3 0-16,-5-5 0 16,4 2 0-16,-3 0 1 15,2 1-1-15,2 3 1 16,-7-3-1-1,-2-1-4-15,-8-1-10 0,5 0-35 16,0 0-34-16,5 4-114 16,10 2 125-16</inkml:trace>
  <inkml:trace contextRef="#ctx0" brushRef="#br0" timeOffset="47643.334">14961 5327 13 0,'29'8'30'0,"-31"-9"21"15,-4-3 59-15,0 0 27 0,-2-2 31 16,-1 0-10 0,-3 2-34-16,-2-4-22 15,1 1-46-15,-4-3-14 0,4 1-16 32,0 2-7-17,1-3 1-15,-3 3-3 16,-4-2-9-16,0 1-2 0,-8 0-6 0,1 0-2 15,-1 2 2-15,-6 1-2 0,0 5-7 16,-4 0-1 0,-1 8-3-16,-1 1-2 15,1 7 0-15,-1 6 1 0,4 2 1 16,3 4 4-16,2-3 6 16,1 3 0-16,4 3-4 15,-1 5-4-15,9 10-1 16,2-2-2-16,2 2 3 15,6-1 3-15,3 0 2 16,3 4 1-16,6-6-5 16,5-4-10-16,6-6-8 15,3-6-1-15,6-1 6 0,0 1 12 16,4-6 5-16,3-3 1 16,4-3 1-16,-1-3-1 15,5-5 2 1,-1-4 1-16,3-4 1 0,0-5-1 15,2-1-2-15,0-3 1 16,-4-2-3-16,-1-1 1 16,-7-1 2-16,-2-1 0 15,-8 0 3-15,-1 2 0 16,-1 1 3-16,-2-2 0 0,-2 1-1 16,-2-1-1-16,-5-2-1 15,-4 1 0-15,0-2-7 16,-3-5-17-16,-1-8-34 15,0-5-9-15,-1-4-7 16,-1 2 6 0,-2 0-2-16,-3 0-36 0,-5-2 68 15</inkml:trace>
  <inkml:trace contextRef="#ctx0" brushRef="#br0" timeOffset="48933.967">14995 8182 765 0,'-2'0'210'0,"4"2"-278"16,-2-3-71-1,0 0 11-15,0 0 69 0,-2 0 59 16,1-1 93-16,0 1 25 16,0 0 11-16,0-2-9 15,0-1-38-15,-1 1-22 16,0-2-27-16,0 1-9 0,-3-2-12 15,-9-1-8-15,-40-30-21 16,25 31-9-16,-14 3-15 16,-8 3 0-1,-10 8 15-15,-10 3 10 0,5 10 16 16,1 3 4-16,7 9-4 16,8 0-4-16,-3 0-17 15,1 6-7-15,-7 8-24 16,-1 8 2-16,7 11 9 15,2 3 7-15,14 2 20 16,5-1-3-16,11-3-2 16,7-1-2-16,9-2-3 15,1-4 2-15,10 1 8 16,4-4 0-16,8-5 6 16,5 0 0-16,6-13-2 15,4-1 1-15,4-8-3 16,3-1-2-16,6-5 1 0,0-3 0 15,8-3 4 1,-4-5 2-16,4-3 3 0,4-7 2 16,4-8 2-16,6-4 1 15,4-8 1-15,-1-3 0 16,-7-2-1 0,-4 1-1-16,-12-5 0 0,-5 4 1 15,-4 0 3-15,-6-2 4 16,-6 3 6-16,-4-3 1 0,-8-1 5 15,-4-2 3 1,-4 2 7-16,-2-4 6 0,-5 4 2 16,-3-3 0-16,-4-8-8 15,-4 1-6-15,-4-13-11 16,-2 0-6-16,-3-6-6 16,0-6-1-16,-2 1-1 15,2-7 1 1,-2 1 0-16,0 0 0 0,2 3-4 15,-4 6 0-15,1 8-3 16,-4 1-4-16,-3-2-10 16,-3 2-3-16,0-1-10 15,-2 4-5-15,-4-1-22 16,-2 2-35-16,-1 7 63 16</inkml:trace>
  <inkml:trace contextRef="#ctx0" brushRef="#br0" timeOffset="54321.511">17031 14831 501 0,'0'0'236'0,"1"1"-48"15,-1-1-184-15,0 0-22 16,0 0 1-16,0 0 2 16,0 0 19-16,0 0 13 15,0 0 32-15,0-1 15 16,0 1 19-16,0 0-2 16,0-2-20-16,0 2-10 0,0 0-18 15,-1 0-6-15,1 0-4 16,0 0-1-16,0 0-5 15,0 0-3-15,0 0-8 16,0 0-4-16,0 0-2 16,0 0-3-16,0 0 0 15,0 0-1-15,0 0 1 16,0 0 1-16,0 0 0 16,4 0 0-16,9 0 2 15,1-1-1-15,29 1 1 16,-23-1 1-16,3 1 0 15,2 0 1-15,5 0-1 16,-1 0 0-16,6 0 0 16,-3 0-1-16,3-1 0 15,0 0 0-15,-1 1 0 16,-1-3 1-16,2 3-1 0,-1-1 1 16,0-1 0-1,-1 1-1-15,1-1 0 0,-5-1 0 16,-3 1 0-16,2-2 0 15,-6 1 0-15,1 0 0 16,-2-2 0-16,-1 4 0 16,-1-2-1-1,-1 3 0-15,-1-1 0 0,2-1 1 16,2 2-1-16,-1-3-1 0,5 0 1 31,-1 2 0-31,5-2 1 0,3 0-1 16,-1-1 1-16,2 1-1 0,-1-1 1 15,-4 3 0-15,0-2 0 16,-1 0 0 0,-3 3-1-16,1-1 1 15,6-3 0-15,-1 2 0 0,6-2 0 16,1 2 0-16,-1 0 0 16,2 2 0-16,2-4 0 15,3 4 0-15,2 0 0 16,0-2 0-16,-7 1 0 15,0-1 0-15,-1-2 0 16,-3 2 0-16,4 0 0 16,1 0 0-16,-3-2 0 15,1 3 1-15,1-4-1 16,-3 2 1-16,0 0-1 16,-1-1 0-16,-5 1 0 15,1 0 0-15,-6-1 0 16,-3 4 1-16,1-1-1 0,-4 0 0 15,-3 1 0-15,2-2 0 16,-1 1 0-16,1 1 1 16,1 0-1-16,0 0 0 15,-3 0 0-15,0 1 0 0,-2 1 0 16,-3-2 0 0,1 1-36-16,-4 3-41 15,1-4-168-15,3 0 155 16</inkml:trace>
  <inkml:trace contextRef="#ctx0" brushRef="#br0" timeOffset="91615.382">6408 16054 336 0,'-5'-3'162'15,"1"0"-50"-15,-1-2-70 16,2 0-4-16,-3 0 29 16,1 0 21-16,2 4 37 15,-2 1 5-15,3-2-9 0,1 2-7 16,0 0-22 0,-1-1-7-16,1 1-10 0,0-1-6 15,0 1-6-15,0-2-2 16,0 1-5-16,0 0-5 15,-1 0-13-15,1 1-7 0,0-1-11 16,0 0-2 0,0-1-1-16,0 1 0 0,-1 1-1 31,1 0-2-31,0 0-1 0,0-1-1 0,0 0 4 16,0 0 2-16,0 1 3 15,-1 0-1-15,1 0-2 16,0 0-3-16,0 0-5 15,0-1-4-15,0 1-8 16,-1 0-6-16,1 0-8 16,0 0-1-16,0 0 3 15,1 0 1-15,0 0 2 16,-1 0 1-16,1 0-5 16,0 0-4-16,0 0-7 15,0 0 0-15,0 0 1 16,0 0 6-16,2 12 9 15,0 2 3-15,8 27 5 16,-9-31-1-16,-1 4 1 16,2 2-1-16,2 1-1 15,-1 2 0-15,-1 1 0 16,-2-2 1-16,3 1 2 16,-1 0 0-16,0-2 1 0,1 0 0 15,-1-3 0-15,-1 1-1 16,1-3 1-16,1 0-1 15,-1 3 0-15,0 3 1 16,-1 1 0-16,-1 3 0 0,0-1 0 16,0-4 0-1,0-1 0-15,0 1 1 0,0-3 0 16,2 0 0 0,-2-1 1-16,1-1 0 15,-1-2-1-15,-1 0 0 0,1 1-1 16,0-2 0-16,0 0 0 15,0-4 0-15,0-2 0 16,0-1 1-16,0-2 1 16,0 0 0-16,0 0 2 15,0 0 0-15,0 0 0 16,0 0 1-16,0 0 1 16,0 0 0-16,0 0-3 15,0 0-2-15,0 0-2 16,0 0-1-16,0-1-1 15,0 0 1-15,0 0 0 16,0 0 0-16,7-5 1 16,4-11 1-16,28-32 0 0,-25 24 0 15,0-8-1-15,1-4 1 16,1 1-1 0,0 1 0-16,0 2 1 0,-3 3-1 15,2-1 1-15,-2-1 0 16,-2 4 0-1,3-1-1-15,1 4 0 0,-1 1-1 0,1 4 0 16,-4 4 0 0,-4 5 1-16,-1 2 0 0,-2 6 1 15,-1-1 0 1,-3 4 0-16,0 0 0 0,-1 0-3 16,0 0-2-1,0 0-5-15,1 0-1 0,0 0 1 16,0 0 2-16,0 0 5 15,0 0 2-15,5 12-1 16,3 2 0-16,25 34-1 16,-25-27 0-16,6 4-2 15,-8 2 1-15,0 0-2 16,3 2 0-16,-5-2 1 16,4-4 0-16,-1-1 2 15,-1 0 1-15,1-3 1 16,-2 3 1-16,-1-2 0 15,2-3 0-15,-1 0-1 16,2-1 0-16,5 1-1 0,-4-3 0 16,1-2-1-16,-2-3 0 15,1-2 1-15,1-1 0 16,-2-1 1 0,0-2 1-16,-2-1-1 0,-1-1 0 15,1 1 0-15,-2 0 0 16,-3-2 1-16,0 0 0 15,0-1 1-15,0 0 1 0,0-1 0 16,2 1 0 0,3-1 0-16,2 0 2 15,-2-2 0-15,1 0 2 0,3-7 0 16,1-7-2-16,32-34-1 16,-30 22 0-16,1-1-2 15,-3-1-1-15,4 0 0 16,0 1 0-16,1-3 0 15,-1-3 1-15,0 1-1 16,0 4 0-16,-1 4 0 16,2 4-1-16,-4 3 0 15,-2-2 0-15,-6 5 0 16,-1 0 1-16,0 6 0 16,0 6-2-16,2 4-11 15,-3-1-12-15,-1 3-48 16,0-1-34-16,0 1-87 15,0 0-54-15,0 0-41 0,0 0 10 16,0 0 178-16</inkml:trace>
  <inkml:trace contextRef="#ctx0" brushRef="#br0" timeOffset="93501.79">3247 15380 1191 0,'0'0'423'16,"-1"0"-363"-1,1 0-55-15,0 0-18 0,0 0-4 16,-1 0 3-16,-1 0 5 16,1 0 3-16,0 0 2 15,-5 14 0-15,-2 10 0 16,-6 41 0 0,12-26 0-16,1 5 2 0,1 1-1 0,6 6 2 15,-1 3-1 1,5 15 1-16,1 8-1 0,2 9 2 15,-2-2 0-15,2 5 0 16,-1-8 0-16,-3 5 1 16,2 4-1-16,-4-12 0 15,-2 3 1-15,2-14-1 16,-3-7 1-16,1-14 1 16,-3-7 1-16,-2-16 8 15,0-5 2-15,0-6 0 16,0-6 3-16,1-3-6 15,-1-2-1-15,-1-1-1 16,0-1-4-16,1 0-5 16,0 0-3-16,0 0-3 15,0 0 0-15,2-8 2 16,15-22 2-16,33-38 2 16,-28 21 0-16,5-4 0 15,0-5 1-15,1-10-1 16,4 3 1-16,2-3 0 0,-1 3 0 15,3 4 2-15,-1 4-1 16,-2 5 0-16,-1 0 0 16,-5-5 1-16,3-1 0 15,-8-1-1-15,2 0 0 16,-4 5-1-16,-2 0 0 16,5-1-4-16,-1 3-9 0,4-6-33 15,-1-3-27 1,0 3-104-16,4-6-134 0,8 4 202 15</inkml:trace>
  <inkml:trace contextRef="#ctx0" brushRef="#br0" timeOffset="93988.835">4399 15810 1384 0,'-4'-1'510'16,"4"1"-417"-16,0 0-56 0,0 0-50 31,0 0-11-31,0 0-10 0,0 0 0 0,0 0-4 16,0 0 2-16,0 0 9 15,0-1 3-15,4 0 10 16,21-8 4-16,39-19 3 16,-22 11 2-16,10 4 1 15,2-1-1 1,4 3 2-16,-1 0 0 0,-6-1-1 16,-1 2-8-1,-7 4-18-15,1-3-12 0,6 8-48 16,3-3-28-16,6 3-73 15,-2 4-59-15,1-3 160 16</inkml:trace>
  <inkml:trace contextRef="#ctx0" brushRef="#br0" timeOffset="94485.022">4102 16326 880 0,'-1'1'438'16,"1"-1"-60"-16,-1 0-357 15,1 0-55-15,0 0-15 16,0 0-3-16,0 0 20 16,0 0 4-16,0 0 3 15,0 0 4-15,0 0 8 16,18 0 8-16,52-2 11 15,-27-3 4-15,8-3 2 16,3 0-2 0,2-5 1-16,4-2 0 0,9-4-1 15,5 0-2-15,3-2-3 0,-3 3-2 16,-5 3-2-16,-1 0-1 16,-3 3 0-16,6 2 0 15,-3 3-11-15,-4 0-22 16,-5 3-88-16,0 1-62 15,1 7 107-15</inkml:trace>
  <inkml:trace contextRef="#ctx0" brushRef="#br0" timeOffset="95788.379">7368 16311 642 0,'-1'0'277'0,"0"0"-150"16,0 0-70-16,0 0-59 15,1 0 0-15,-1 0 18 16,1 0 21-16,0 0 44 15,0 0 13-15,0 0 12 47,0 0-12-47,0 0-40 0,-2 0-12 16,2 0-26-16,0 0-2 0,-1 0-1 0,1 0 1 0,0 0-2 0,-1 0-2 16,1 0-7-16,0 0-3 15,0 0-4-15,0 0-3 16,-1 0-1-16,1 0-1 15,-1 0 2-15,1 12 1 16,0 10 2-16,0 31-1 0,-1-24 1 16,-1 0 1-1,1 0 0-15,-1 0 1 0,-1 0 0 16,-1 4 1-16,-2-4 0 16,1 1 1-16,-1-3-1 15,-1-4 1-15,0 1 0 16,4-3 0-16,-2-3 0 15,3-3 1-15,0 0-1 16,0-4 0-16,2 0 0 16,-2-2-7-16,2 1-34 15,0-2-27-15,1 1-69 16,0 0-44-16,3 0 113 16</inkml:trace>
  <inkml:trace contextRef="#ctx0" brushRef="#br0" timeOffset="97827.038">8005 15717 1122 0,'0'-3'424'15,"-1"3"-313"1,1 0-72-16,0 0-25 15,0 0-6-15,-2 0 7 0,2 0 4 0,0 0 15 16,0 0 4 0,0 0-8-16,0 0-5 0,0 0-21 15,0 0-5-15,0 0-5 16,0 0 0-16,-1 0 3 16,0 0 2-16,0 0 0 15,0 0 1-15,0 0-1 16,-1 0 0-1,1 0-4-15,0 0-2 0,0 5-6 16,-1 9-3-16,-3 13-3 16,-6 33 0-1,4-15 2-15,0 4 2 0,0 3 4 16,1 1 3-16,3-6 4 16,-1-4 1-16,0-5 1 15,0 1 1-15,-1-1 1 16,2 0 0-16,2-1 0 0,-1-1 0 15,0 0 1-15,0-3 0 16,2-4 1 0,-1-4 0-16,0-7 0 0,1-2 1 15,0-5 0-15,0 0 0 16,0-3-1-16,2-1 0 16,-1-2 0-16,0 0 1 15,-1-4 1-15,0-1 0 16,0 0 0-16,-1 0 0 15,0 0 1-15,1 0 0 0,0 0 0 16,0 0 0-16,0 0-2 16,0 0-1-1,0 0 0-15,0 0 0 0,0 0 0 16,0 0-1-16,0 0 0 16,0 0 1-16,0 0 0 15,0 0 0-15,0 0 5 16,0 0 1-16,0 0 3 15,0 0 1-15,0 0 0 16,0 0-1 0,0 0 0-16,0 0-1 0,0 0 0 15,0 0-3-15,0 0 0 16,0 0-3-16,0 0-2 16,0 0 0-16,0 0 0 15,0 0 1-15,0 0 1 0,0 0 0 16,0 0 1-1,-1 0-1-15,1 0-1 0,0 0 0 16,0 0-1-16,0 0 1 16,0 0 0-1,0 0 0-15,0 0 0 16,0 0 0-16,0 0 0 0,0 0 0 16,0 0 0-16,0 0 0 15,0 0 1-15,0 0 2 16,0 0 0-16,0 0-1 0,0 0-3 15,0 0-2 1,0 0-6 0,0 0-1-16,0 0 0 15,0 0 0-15,0 0 2 0,0 0 0 0,0 0 1 16,0 0 2-16,0 0 2 16,0 0 0-16,0 0 2 15,0 0 0-15,0 0-1 16,0 0 0-16,0-1 0 15,0 0 0-15,0 0 0 16,0 0 0-16,6-17 0 16,32-27 0-16,-31 25-1 15,1 0 0-15,2-3 0 16,-1-2 0-16,1-1-1 16,0 3 0-1,3 4 0-15,-1 1 0 0,-1-1 0 16,1-1 0-16,-4 0 1 0,-1 4 0 15,3 4-1 1,-5-2 1-16,-1 0 1 0,5 2-1 16,-1 2-1-16,-1 1 0 15,2 1-1-15,-4-3 1 16,-1 1-1-16,5-2-1 0,-1 6 2 16,0-4-1-1,0 5 0-15,0-1 1 16,1-2-1-16,3 3 0 0,-2 2 1 31,-1-1-1-31,-1 3-1 0,-1-2-1 0,3 1-1 16,2 1-1-1,0-1 1-15,-1 2-1 16,1-1 0-16,1 1-2 0,0 2-1 16,1 2 0-16,-3 1-1 15,1 0 0-15,-2-2 0 16,2 2 1-16,1 1 0 15,2 3 0-15,-3-1-1 16,2 1 0-16,-2 3 1 16,-1-3 1-16,1 6 2 15,-3 1 2-15,0 2-1 16,0 5 1-16,1 4-1 16,-2 1 0-16,1 0 0 15,-2 2 0-15,-4 4 0 0,1 4 0 16,-4 6-1-16,2-3 1 15,-2-11 2-15,0-2 1 16,-1-7 2 0,0-3 0-16,1 0 0 0,0-2 0 15,0-1 0-15,0-4 0 16,0 1 1 0,-1-2-6-16,-2-1-42 0,2 2-36 15,0-2-111-15,1-1-81 0,1 1 171 16</inkml:trace>
  <inkml:trace contextRef="#ctx0" brushRef="#br0" timeOffset="98301.803">8944 16345 933 0,'0'0'354'0,"0"0"-229"16,0 0-119-1,0 0-3-15,0 0 10 16,0 0 9-1,0 0 22-15,0 0 3 0,0 0-3 0,0 0-10 16,0 0-22-16,-1 0-7 16,1 0-5-16,-1 3-1 0,0 15 1 15,-4 33 1 1,3-21 2-16,1 2 1 16,0 2 0-16,-2 1 1 0,2-4-1 15,0-3 1 1,-1-1-1-1,2-4-2-15,-3 1-1 0,2-1-1 0,0-2 0 16,0 1-1-16,0-5 1 16,0-1 0-16,-2-1-1 15,2-2-9-15,-1-1-33 16,1-2-28-16,-2-1-98 16,2-2-105-16,1 1 174 15</inkml:trace>
  <inkml:trace contextRef="#ctx0" brushRef="#br0" timeOffset="98922.51">9927 16047 902 0,'3'4'451'16,"-2"-4"-45"-16,0-1-380 16,-2 0-44-16,1 0-5 0,0 1 2 15,-1 0 14 1,1 0 2-16,0 0 3 16,0 0 2-16,0 0-1 0,0 0-2 15,0 0-5 1,3 16-4-16,10 43 1 0,-8-23 1 15,4 9 3 1,-1 2 2-16,0-6 2 0,1 4-3 16,-2-1-17-16,1 0-16 0,0 5-70 15,0 0-50-15,1 2-144 16,-4 3 182-16</inkml:trace>
  <inkml:trace contextRef="#ctx0" brushRef="#br0" timeOffset="99405.231">9734 16207 1162 0,'-29'29'435'0,"29"-31"-303"15,0 2-143-15,5 2-16 16,-5-2 2-1,0 0 3-15,0 0 15 0,0 0 2 0,0 0 8 16,0 0 4-16,0 0 0 16,0 0-1-1,4 0-5-15,14 1-2 0,36-1 0 16,-24-2 1-16,4 2 0 31,3 0 1-31,3 0 1 0,-2-3 1 31,0-2 1-31,-4 5 0 0,-5-3-1 0,0 2-2 16,2 2-1-16,1-1-1 0,6 3-35 16,-1 0-42-16,5 2-126 15,2 4-118-15,5 7 197 16</inkml:trace>
  <inkml:trace contextRef="#ctx0" brushRef="#br0" timeOffset="100598.549">10685 16074 1117 0,'28'65'466'16,"-27"-65"-285"-16,-1 2-107 0,1-2-113 15,-1 0-7-15,0 0-12 16,0 0 9-16,0 0 15 16,0 0 5-16,7 25 17 15,11 29 4-15,-7-23 3 16,-1 1 2-16,2 5 2 16,-2 3 0-1,0 2 1 1,2-1-1-16,-3-1 0 0,3-6-1 0,-2-3 1 15,-1-2 0-15,1 0-12 0,1 1-10 16,1-4-15-16,0 0-4 16,0-7 11-1,-1-4 10-15,-1-5 15 0,-3-1 3 16,1-7 3-16,-3 2 1 16,-2-2 4-16,0-2 0 15,-3-1 4-15,0 0 1 0,0-1 3 16,0 1 0-1,0 0 0-15,2-5 1 0,7-12-4 16,10-31 0 0,-15 22-4-16,-2-1-4 15,6 0-3 1,-6-3-3-16,-1 1 0 0,4-7 1 0,-2-4 2 16,3-4 1-1,0 7 2-15,-3 6 2 0,-3 10 4 16,3 3 3-16,0 6 4 15,1-2-1-15,1 0-4 16,-2 0-3-16,-2 2-6 16,-1 0-1-16,3 5-9 15,0 0-6-15,-3 2-16 16,2 3-10-16,-2-1-27 16,0 3-16-16,0 0-25 15,0 0-2-15,0 1 8 16,0 0 18-16,0 0 38 15,6 24 15-15,9 36 30 0,-11-29 12 16,1 3 15 0,-2-3 3-16,1 4-6 15,4 5-7-15,1-5-12 0,4 1-2 16,0-9-1 0,-2-5 0-16,1-5 1 0,-2-4 0 15,-1 3 0-15,4 0 0 16,1-1-1-16,0 3-1 0,3-7 0 15,-2-2 0 1,2-2 1-16,0-1 3 0,0 0 8 16,-1-2 6-1,-1-2 3-15,1-2 1 0,-1-4-4 16,1 1-2-16,0-2 9 16,-1-1 12-16,-1-1 28 15,-1-5 8-15,-5 0 3 16,0-3-7-16,-6-5-16 15,6 0-8-15,0-5-12 16,-2-1-6-16,3-10-16 16,-9-6-5-16,1-8-5 15,-3-2-1-15,0 2 0 16,-1 3 1-16,-4 7 0 16,4 2 1-16,0 9 1 15,-1 0 1-15,3 8-1 16,-1 4-12-16,2-2-60 15,-2-1-76-15,1-20 89 16</inkml:trace>
  <inkml:trace contextRef="#ctx0" brushRef="#br0" timeOffset="101215.207">11680 16447 1034 0,'-1'7'432'0,"1"-7"-265"15,0 1-77-15,0-2-104 16,0 0 2-16,0 1-1 15,0-2 4-15,0 2 1 16,0 0 2-16,0-1 4 16,0 1 1-16,0 0-1 15,2 0-2-15,6 0-19 16,0 1-7-16,0 2-10 16,0 0-5-16,-1 2 4 15,-2-4 1-15,-4 9-10 16,7 3-8-16,11 27-3 15,-24-27-5-15,-5 1 11 16,0 0 12-16,-6-3 18 0,0 0 8 16,-1-3 16-16,-2-1 6 15,2 2 24-15,1-2 15 16,4-5 17-16,4-1 3 16,0-3-8-16,5 0-3 0,2 0 9 15,-2 2 3-15,3 0-4 16,0 0-7-1,0 0-21-15,0 0-9 16,0 0-10-16,0 0-5 0,0 0-8 16,0 0-2-16,17 2-3 15,37 3-2-15,-22-1-2 16,3 0-13-16,-2 0-21 16,2 1-16-16,-2 3-34 15,-2-3-16-15,-2-1-56 16,0-4-57-16,-3-8 141 15</inkml:trace>
  <inkml:trace contextRef="#ctx0" brushRef="#br0" timeOffset="102409.741">12160 15347 1205 0,'-4'0'441'0,"4"0"-365"15,0 0-62 1,0-1-39-16,-1 1 2 0,1 0 12 16,-1 0 8-16,1 0 3 15,0 0 4-15,-1 0 2 16,1 0 1 0,0 0-1-16,0 6-4 0,0 2-1 15,0 0-2-15,0-6-1 31,0-1-2-31,1 29-1 0,7 44 0 0,0-19 0 16,2 4 1-16,1-13 1 16,-2 1-1-16,1 10 0 15,2 2-2-15,-2 6-10 16,-1 1-7-16,1-7-6 0,-2-1 0 16,-2-9 5-16,0-4 7 15,0-4 2-15,0-1-2 16,0-7 0-16,-3-2 1 15,1-9 6-15,-2-4 3 16,-1-2-3 0,1-2-4-16,2 2-3 0,-4-6 0 15,1-3 7-15,-1-1 6 0,-1-6 5 16,2 2 7 0,-1-3 17-16,0 0 6 15,0 1 12-15,0 0 2 0,0 0-13 16,0 0-4-16,0-1-8 15,0-1-5-15,0 1 1 16,0-1 1-16,0-12-1 16,0 0-1-16,-2-32-6 15,-1 22-4-15,0-12-4 16,-2-6-2-16,3-7 0 16,1 4-1-16,1 0 1 15,3 0-1-15,2-3 1 16,3-2-1-16,0 13 0 15,0 6 0-15,3 12 0 16,-5 3 1-16,3 1-2 16,-1 1-4-16,-1 7-1 15,1-1 0-15,-1 2 1 16,-1 1 4-16,-1 2 0 16,0 1-2-16,-3 2-3 15,-2 0-2-15,0 0-2 31,0 0 1-31,0 0 3 16,0 0 2-16,0 0-6 0,1 0-3 0,8 2-9 0,3 3-2 16,-1-4 2-16,32 44 2 15,-30-30 3-15,3 1 4 16,-2 0 7-16,2 2 3 16,2 7 3-16,-3 1 2 15,4 4 0-15,-1 0 2 0,-2-1 0 16,3-4 1-16,-4-2 0 15,0-2 0-15,-3-3 0 16,0 1 0-16,-1 2 2 16,1 4-1-16,-4-3 3 15,0 7 2-15,-3-4 3 16,-2-1 0-16,0 1 0 16,-1-5-1-16,-2 6-2 15,0 0-1 1,-1 4 4-16,-2 0 4 15,0-2 3-15,1-3 2 0,-3-3-4 16,2-3-4 0,-2-4-7-16,1-3-9 0,1-3-32 15,-2 1-23-15,3-7-106 16,-1-1-111-16,-2 0 175 16</inkml:trace>
  <inkml:trace contextRef="#ctx0" brushRef="#br0" timeOffset="103032.285">13014 16087 1401 0,'1'2'503'16,"-1"-2"-395"-16,0 2-116 16,0-2-9-16,0-2-2 15,0 2-1-15,0-1 4 16,0 1-2-16,0 0 4 16,0 0 2-16,0 0-1 15,0 0-2-15,0 0 0 16,0 0 0-16,0 0 3 15,0 0 3-15,2 11 2 16,4 1 0-16,28 28-2 16,-33-27-4-16,-2 2-7 15,-1 3-6-15,-6 5-15 16,1 4-4-16,-4 0-11 16,-2-1 2-16,-2-1 13 0,-1-5 11 15,0 0 21 1,1 0 7-16,0-8 5 0,1-1 0 15,6-7 3-15,-2 0 1 16,7-3 6-16,-1-1 11 16,1 0 15-16,2 0 6 15,0 0 5-15,0-1-6 16,1 1-5-16,0 0-6 0,0 0-10 16,0-1-5-16,0 1-11 15,16 0-1-15,51 3-2 16,-25 2 0-16,6 2-3 15,-1 1-1-15,-5 1-22 16,-3 2-12-16,-8-1-49 16,-3 0-29-16,-6-3-77 15,-3-3-62 1,-3 1 160-16</inkml:trace>
  <inkml:trace contextRef="#ctx0" brushRef="#br0" timeOffset="103468.077">13847 15429 1012 0,'7'10'422'16,"-4"-9"-256"-16,-1 2-158 15,3 9-82-15,0 8 2 16,6 13 28-16,-2 9 22 0,2 4 18 15,2-2 1 1,-6-5 5-16,5 1 0 0,-3 5 3 16,2-1-1-16,1 2-1 15,-3-2-1-15,-2-2-1 16,3 3 0-16,1-5 0 16,-3-2 0-16,0-12-1 15,-3-3-30-15,-1-3-93 16,1 2-62-16,-2 5 101 15</inkml:trace>
  <inkml:trace contextRef="#ctx0" brushRef="#br0" timeOffset="103850.87">13770 15825 1205 0,'36'38'426'0,"-36"-38"-379"16,0 0-66-16,1 0-25 15,-1 0 8 1,0 0 22-16,0 0 5 0,7 0 6 16,11 0 2-16,32 2 1 15,-26-2 1-15,2 0-2 16,0 0 0-16,5 0-47 16,0-2-39-16,6 1-96 15,2-1-59-15,8-1 150 16</inkml:trace>
  <inkml:trace contextRef="#ctx0" brushRef="#br0" timeOffset="105005.11">14562 15721 1348 0,'0'6'447'16,"1"-4"-415"0,1 6-177-16,-1 9-17 0,2 15 18 15,2 5 27-15,1 16 84 16,-2-3 7-16,1-2 23 15,-1 1 3-15,1-14 0 16,1-2 0-16,-3-12 0 16,2 4 1-16,-1-3 0 15,0-2-1-15,0-2-5 16,1-5-18-16,0-2-28 16,0-5-15-1,0-2-15-15,2 1 14 0,2-2 28 16,0 1 14-16,4 0 23 15,1-2 2-15,1-2 3 0,-1-6 2 16,5-2 3 0,-1-4 5-16,0-5 13 0,4 3 3 15,-7-10 14 1,1 2 9-16,-3-3 7 0,-3-3 2 16,-1-3-9-16,-1-3-10 15,1-8-14-15,-1-4-4 16,0 6-2-1,0 2-2-15,-2 12-3 0,-1 3-1 0,0 0-1 16,-2 4 0-16,2 3-2 16,0 5-3-16,-3 1-2 15,-2 1-1-15,2 7 0 16,-2 0 0-16,1 2-1 16,-1-2-2-16,0 1-3 15,0 0-1-15,-1 0-6 16,0 0-1-16,1 1-8 15,-1 0-2-15,1 0-8 16,0 0-1-16,0 0 3 16,3 18 4-16,9 46 9 15,-6-26 5-15,1-1 3 16,-2-4 1-16,1 0 1 16,2 3-1-16,0 0 1 15,1-4-1-15,0-3 1 16,1 0 0-16,0-6 0 15,3 1 1-15,0-1 0 16,-2-2 1-16,0-5 3 0,-1 1 0 16,1-3 1-16,2-2 0 15,2 2-3-15,1-3 0 16,2-1-2-16,-1 2-1 16,-1-4 0-16,0 0 0 15,-3-2 0-15,2 0-1 0,-4-4-6 16,0 0-3-1,-4 1 1-15,-2-2 1 0,2 0 7 16,-1-1 4-16,-1 0 11 16,-3-1 3-16,-2 0 8 15,0-1 0-15,0 1-7 16,0 0-2-16,0 0-9 16,0 0-1-1,7-12-2-15,2-5-2 0,8-41-2 16,-14 30 1-16,1-3 0 15,-4-1 0-15,3 6 0 16,-3-2 0-16,0-2-1 16,-2-6 0-16,0-6 1 15,2 1 0 1,-1 0 1-16,1 4 2 0,-5 1-1 16,0 3-1-16,-3-3-5 15,1 1-8-15,-3 6-52 0,-3-7-57 16,-6-1 75 15</inkml:trace>
  <inkml:trace contextRef="#ctx0" brushRef="#br0" timeOffset="105799.736">15531 15736 492 0,'1'0'237'15,"-1"0"-42"-15,0 0-166 16,0-2-21-1,0 2 5-15,0-1 8 0,-1 0 25 16,1 1 13-16,0 0 15 16,0 0-6-16,0 0-22 15,0 0-11-15,0 0-6 16,0 0 1-16,0 0 5 16,0-1-2-16,0 0-12 0,0 0-6 15,0-1-8 1,0 1-4-16,0 0-2 0,4 0-1 15,5 0-2-15,3 0-1 16,1 1-13-16,28 3-4 16,-28-2-22-16,1 7-16 15,3 2-23-15,1 0-6 16,1 4 5-16,-3-2 9 16,-3 7 15-16,-5-1 0 15,-4 1-6-15,1 2-7 16,-7 9 3-16,-3 1 8 15,-5 2 25-15,-3 3 17 0,3-13 24 16,-4-2 6 0,3-5-1-1,1-5-1-15,0-1-4 0,3-4 0 0,0-1 0 16,2-1 1-16,4-3 3 16,1 3 8-16,0-4 13 15,0 0 5 1,0 0 0-16,0 0-3 0,0 0 3 15,10 4 2-15,7 2-3 16,31 8-6-16,-26-7-17 16,-2-2-6-16,-2 3-3 15,-2 0 1-15,-3 0 0 16,1 3 1-16,1 2-1 16,-4 1-1-16,-4 4 7 15,-1-1 1-15,-2 0 2 0,-2 3 0 16,-1-3-5-16,0 1 0 15,-2 3 13-15,-3 2 7 16,-3 2 27-16,-2 2 11 16,-4 2-3-16,1-1-4 15,-7 0-27-15,0-4-15 16,-11-6-35-16,-5-2-61 16,-14-5 52-16</inkml:trace>
  <inkml:trace contextRef="#ctx0" brushRef="#br0" timeOffset="106435.03">16127 15315 1074 0,'4'-3'482'0,"-4"2"-189"0,0 1-257 15,0 0-82 1,0 0-2-16,0 0 11 15,0 0 7-15,0 0 18 0,0 15 3 16,0 11 8-16,1 31 1 16,-1-20 1-1,0 6 0-15,0 3-1 0,2 1-2 0,0 2 0 32,-1 1 0-32,2 9-1 0,0 0 1 15,-1 11-2-15,-1 2-2 0,-1-4-29 16,-2 3-13-16,0-6-43 15,-4-3-38-15,-1 11-60 16,0 3-6 0,-1-5 46-16,1-9 45 0,1-17 107 15,3-12 20-15,-1-11 23 16,1-5 9-16,-1-4 6 16,3-6 5-16,0-7-17 15,0 3-13-15,1-4-18 16,-1 1-6-16,0 0-4 15,0-1-1-15,-1 0-3 16,1-1 0-16,1-22-1 16,3-43-1-16,5 5-3 15,0-6-8-15,4-14-29 16,0-7-20-16,3-3-46 16,0-7-30-16,3-7-97 0,3 2 145 15</inkml:trace>
  <inkml:trace contextRef="#ctx0" brushRef="#br0" timeOffset="106770.148">16275 15593 440 0,'11'-7'269'0,"-3"4"-38"0,1 2-72 16,0 0-103-16,-1 2-31 15,6 3-32-15,1 3-5 16,7 8-2-16,5 3 3 0,-2 11 12 16,3 4 9-1,-3 9 22-15,0 3 10 0,-2-5 11 16,0 3-1-1,-1-3-11-15,-2 0-6 0,-4 4-8 16,1-2-2-16,-3-4-2 16,-1-1-1-16,0 0 2 15,-2-2-1-15,-4 3 1 16,-1 2-2-16,-2-4-6 16,-4 4-2-16,-1 1-8 15,-1 3-2-15,-6 3-4 16,1-4-1-16,-1-6-10 15,0-6-10-15,2-8-22 16,-1 0-13-16,1-2-39 16,1-2-30-16,-2-6-76 15,2-3-124-15,-1-7 212 0</inkml:trace>
  <inkml:trace contextRef="#ctx0" brushRef="#br0" timeOffset="107510.583">17013 15863 952 0,'1'0'464'15,"-1"0"-70"-15,0 0-357 16,0 0-44-16,0 0-2 16,0 0 1-16,0 0 7 15,0 0 1-15,0 0 5 16,0 0 3-16,0 0-1 16,0 0-1-16,0 0-4 15,0 0-2-15,7 0 2 16,0-1 0-16,4 1 0 15,-1 0 0-15,1 0-2 16,31 0 0-16,-30 1-5 16,0 1-5-16,2 3-10 0,-4 2-10 15,4 9-23 1,-2 5-4-16,-5 11-3 16,1 5 9-16,-7 1 30 0,-2-3 10 15,-4-5 16-15,-4-5 4 16,1-2 2-1,-3 2 0-15,-1-6 1 0,0 0-1 16,1-4-4 0,2-4-3-16,4 0-2 0,0-6 2 0,3-2 2 15,2-3 3 1,-1 0 1-16,1 0 0 16,0 0-3-16,0 0-5 0,0 0-7 15,0 0-4 1,1 0-2-16,16 2 2 0,36 8 6 15,-32-4 1-15,0 1 2 16,-2 2 0-16,-4 0 4 16,0 2 1-16,-2-3-1 15,0 2-1-15,-4 6-5 16,3 3-1-16,-9 7 0 16,-1 2 1-16,-3 3 2 15,-3 0 1-15,0-1 3 16,-6-1 1-16,-3-6-1 15,-2 4-4-15,-6-1-11 16,4 1-24-16,-14 1-168 16,-10 4 143-16</inkml:trace>
  <inkml:trace contextRef="#ctx0" brushRef="#br0" timeOffset="108013.263">17756 15398 641 0,'0'0'319'16,"0"0"-45"-16,-3 0-234 16,3 0-34-16,0 0-3 15,0 0 5-15,0 0 20 16,0 0 12-16,0 0 29 15,0 0 8-15,3 4-4 16,6 15-11-16,23 40-27 16,-16-26-13-16,-1 6-15 0,3 2-2 15,-2 4-2-15,0 3-2 16,2 11 1 0,-3-3 0-16,0 4-2 15,-1 0 0-15,0-5 0 0,1 2-2 16,-4-13-3-16,1-3-3 15,-4-5-18-15,-4-1-15 16,-3 0-51-16,-6-1-44 16,-10-4-130-16,-6 0-101 0,-13-1 228 15</inkml:trace>
  <inkml:trace contextRef="#ctx0" brushRef="#br0" timeOffset="108375.987">17667 15872 1360 0,'5'1'504'16,"-4"-1"-368"-16,2 1-126 15,-3-1-15-15,-1 0-1 16,1 0 0-16,0 0 7 16,0 0 0-16,0 0 1 0,0 0 1 15,5 1-2 1,4 2 0-16,6 3-1 0,33 13 0 16,-24-14 0-16,2 0 0 15,6 1-3 1,1 0-14-16,4-4-28 0,1 1-22 15,3 0-85 1,0-1-65-16,11 0 137 0</inkml:trace>
  <inkml:trace contextRef="#ctx0" brushRef="#br0" timeOffset="109517.537">18746 15635 877 0,'-2'11'476'0,"2"-10"-16"16,0-2-385-16,1 2-101 15,-1-1-8-15,0 0-12 0,1 16 3 16,5 57 20 0,-4-24 5-16,-2 6 17 0,-1 1 2 15,1-3 1-15,2-1-1 16,1-9 0-16,3-3-1 16,0-12 2-16,-4-3 0 15,2-3 0 1,-1-3 2-16,2-2 3 0,1-3 4 15,-4-7 2-15,0 0-1 16,0-1-5-16,0-4-4 16,-1 2-19-16,-1-4-14 0,0 0-24 15,0 0-6 1,0 0 15-16,0 0 13 0,0 0 33 16,0 0 14-16,0-1 17 15,6-2 4-15,4 0 0 16,2-4-1-16,29-29-9 15,-27 18-2-15,-1-9-9 16,3 1-3-16,-1-1-5 16,-1-2-2-16,1-4 0 15,-3-3 0-15,1-1-1 16,0 2 2 0,-1 8 0-16,-1 7 1 0,-2 8 6 15,-1 1 2-15,-2 3 5 16,-2 0 0-16,0-1-7 0,0 3-3 15,1-1-7 1,-3 2-2-16,2 2 0 16,-4 1 0-16,0 2-1 0,0 0-3 15,0-1-14-15,0 1-5 16,0 0-20-16,0-1-4 16,0 1-10-16,0 0-7 15,0 0 1-15,2 22 3 16,37 37 21-16,-24-25 13 0,-5 4 29 15,-4 0 10-15,6-5 10 16,1 1 0-16,3-8 2 16,1-1 4-16,-1-6-6 15,-1-3 1 1,1 4-10-16,-1-3-7 16,4 2-2-16,-1-2 0 0,-3-4 2 15,0-2 1-15,-3-3 2 16,0 3 0-16,-1-4 0 15,-1 2-1-15,1-3 3 16,-2-5 0-16,1 2 5 16,-1-2-1-16,2-1-2 15,-1 4-1-15,1-4-6 16,-1-1-3-16,3-1-4 16,-2-3-2-1,2-5-2-15,-2 2 0 0,1-4 0 0,-1-1 1 16,0-2 1-1,0-7 0-15,0-1 0 0,-1-1 0 16,-2-2 1 0,-2 1 0-16,-4-5 0 0,2-4 0 15,-3-10-1-15,1 0 0 16,-2 1 0-16,-2 5 0 16,1 5 0-16,-3 4-2 15,2 2 1-15,-3 6-3 0,1 2-15 16,0 3-8-1,0 0-11-15,0 3-1 0,0 6 2 16,0 1-8-16,2 2-81 16,-3-3-64-16,-3-7 116 15</inkml:trace>
  <inkml:trace contextRef="#ctx0" brushRef="#br0" timeOffset="110018.046">19665 16014 1081 0,'1'7'401'15,"4"-7"-322"-15,-3 0-52 16,2 4-54-16,-4-4 0 16,0 0 2-16,0 0 15 15,0 0 12-15,2 3 10 0,0 8 10 16,0-2 1-16,1 0-3 15,8 29-4-15,-11-27 1 16,1-1 6-16,0-2 10 16,2-1 3-16,-1-2-4 15,1-2-7-15,4 2-15 16,4 3-7 15,5 4-11-31,6 7-5 0,5-2 3 0,2-1 2 16,2-3 6-16,1-2 0 0,-2 0-10 15,1-1-12-15,-4-1-20 16,0-3-11-16,-6-1-27 16,-2-4-15-16,-3-2-61 15,-2-3-56-15,3-5 136 16</inkml:trace>
  <inkml:trace contextRef="#ctx0" brushRef="#br0" timeOffset="110479.731">20020 15959 1264 0,'0'-1'443'16,"0"0"-366"-16,0 0-114 16,0 0-9-16,0-1 8 15,0 1 6-15,0 0 24 16,0 0 2-16,0 1 7 16,0 0 3-16,8 24 2 15,6 35 0-15,-13-28-2 16,2 4 4-16,2 5 9 15,-5-4 5-15,0 5 3 16,0-2-3-16,2 3-6 16,4 8-3-16,0 6-3 15,-4 1-2-15,4-3-3 16,-3-5-2-16,-3-23-3 16,0-14 0-1,2 1-6-15,1 37-6 0,-3-10-27 0,1-4-27 16,0-25-97-16,-1 0-66 15,1-8 139-15</inkml:trace>
  <inkml:trace contextRef="#ctx0" brushRef="#br0" timeOffset="111438.045">20527 15092 1321 0,'1'0'476'16,"-1"1"-383"-16,-2-2-105 15,2 1-15-15,-1 0-4 16,1 0 4-16,0 0 23 16,0 0 3-16,0 0 6 15,0 0-1-15,2 12-1 16,4 17-3-16,9 44 1 0,-8-15 1 16,0 11 5-16,0 6 3 15,-2 1 6 1,1-3 2-16,-4 1 1 0,2-3-1 15,-2-2-5 1,-1 7-2-16,3 4-5 0,-1-5-2 16,-3-8-3-16,1-7-1 0,1-8-1 15,-2-6 0 1,0-6 1 0,0-5 0-16,0-14 0 0,-2 0-1 15,2-8-4-15,3 0-2 16,-1-10-4-16,-2-1 0 0,0-2-2 15,-1-1 1-15,1 0 0 16,0 0 1-16,0 0 4 16,0 0 1-16,0-1 6 15,0-9 0-15,2-18 0 16,4-34 0-16,-4 14-1 16,6-6-1-16,3-5 0 15,-1-3 1-15,1-2 0 16,-1 5 1-16,3 9 0 15,0 8 1-15,2 10 2 16,-1 3 4-16,-3 8 11 16,-2 7 4-16,-2 7 7 15,0 3 0-15,0 0-2 16,-4 0-3-16,0 2-5 0,1-1-3 16,-2 6-8-1,-2-2-4-15,0-2-4 0,0 2-3 16,0 0-8-16,0 0-2 15,7 3-6-15,6 1 1 16,5-1 2-16,33 46 3 16,-26-20 7-16,1 3 3 15,-4-1 3-15,-2 1 1 16,-1 3-1-16,-3 6-1 0,-4 6-5 16,0-2-1-1,-5-2 0-15,-2-3 2 0,-3 1 2 16,-2 5 0-16,1-2-6 15,-4 1-5-15,-2 4-17 16,1-4-10-16,-5-3-19 16,4-4-14-16,-1-15-49 15,0-5-46-15,-1-8-132 16,-1-4 183-16</inkml:trace>
  <inkml:trace contextRef="#ctx0" brushRef="#br0" timeOffset="111831.672">21287 15611 972 0,'1'0'380'0,"0"3"-243"15,0 0-113-15,-1-3-19 16,0 0-6-16,0 0 5 0,0 0 14 31,0 0 6-31,2 16 6 0,-2 35-8 0,-3-21-9 16,0 5-3-16,2 3-4 16,1-1 13-16,1-8 21 15,1-7 8-15,4-5 12 16,0 1-7-16,3-3-15 15,0 2-5-15,5-2-15 16,2 0-6-16,4 1-14 16,4-2-13-16,3 1-12 15,2-4-7-15,-1-3-14 16,-2 0-16-16,-1-6-78 16,-2-2-65-16,14-17 126 15</inkml:trace>
  <inkml:trace contextRef="#ctx0" brushRef="#br0" timeOffset="112315.932">21531 15635 828 0,'-1'1'301'0,"1"-1"-245"16,1 4-33-16,-1-4-16 16,0 0-5-16,0 0 5 15,5 15 14-15,2 15 33 16,7 40 14-16,-10-25 11 16,1 3-9-16,2 10-24 15,-3-3-9 1,2 5-5-16,-2-3-1 0,-1-3 4 15,3 0 2-15,-4-2-7 16,4 2-3-16,0 10-10 16,-3-4-7-16,4 1-6 0,-5-6-2 15,-2-6-2-15,0-4-3 16,-1-6-8-16,-1-7-14 16,2-9-75-16,-4-3-108 15,-5 4 132-15</inkml:trace>
</inkml:ink>
</file>

<file path=ppt/ink/ink2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9376" units="cm"/>
          <inkml:channel name="Y" type="integer" max="16524" units="cm"/>
          <inkml:channel name="F" type="integer" max="4095" units="dev"/>
          <inkml:channel name="T" type="integer" max="2.14748E9" units="dev"/>
        </inkml:traceFormat>
        <inkml:channelProperties>
          <inkml:channelProperty channel="X" name="resolution" value="1000.20428" units="1/cm"/>
          <inkml:channelProperty channel="Y" name="resolution" value="1000.24213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22-05-02T21:35:42.184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12953 8783 620 0,'-19'-7'212'0,"1"0"-211"16,5 3-22 0,-1-2-9-16,4 0 4 15,-1 2 46-15,-2-3 34 0,-1 1 47 16,-2 0 8-16,0-3-21 15,0 4-23-15,1-3-33 16,0 2-9-16,2-3-1 31,-2-3 6-31,-4 2 9 0,4-1 7 0,0 6 9 16,4-2 1-16,5 3-11 16,3 2-9-16,2 2-20 15,-1 0-12-15,2 0-11 16,0-1-6-16,0 1-8 15,0 0 2-15,0 0 6 16,4 0 4-16,25 6 9 16,35 7 1-16,-18-5 2 15,4 0 1-15,4-1 2 0,6 0 1 16,5-1-1 0,0-4 0-16,10 0-1 0,-1-4-2 15,-4 1 1 1,-4 0-1-16,-7 1 2 0,-1 4 0 15,-4-3 1-15,8 1 0 16,-1-1-1-16,1 0 0 0,3 2-2 16,-4-3 0-1,1 0 1-15,1 0 1 0,-1 0 1 16,6-2-1-16,1 2-1 16,0-1 1-16,-4 1-1 15,-3 4 0 1,-2-3 1-16,-1 2-2 0,6 0 0 15,1 0 0-15,2 3 0 16,-1-3-1-16,-4 4 0 16,1 3 1-16,-2-4-1 15,4 5 1-15,2-3 0 16,2 0 1-16,0 0 0 16,-8-2 0-16,3 3-1 15,1-1 1-15,3-1 0 16,10 2-1-16,-6-3 0 15,3 3 0-15,-8 0-1 16,-1 2 0-16,-3 1 0 0,-1-2 0 16,5-2 1-1,0 2-1-15,-1 1 1 0,1 1-1 16,-1-1 1 0,1-1 0-16,7-4-1 0,0-3 0 15,2-2 0-15,-1-1 0 16,-9 0 0-16,2-2 0 15,0-3 1-15,-1 0 0 16,7-2 0 0,-2 0 0-16,-10 0 1 0,0 1-1 0,-5 0-1 15,4 3 1 1,2 1-1-16,3 0 0 0,2 2 0 31,-2 0 0-31,-9 2 0 0,0-1 0 0,2 2 0 16,-2 1 0-16,16-2 0 15,3 0 0-15,0-1 0 16,-1-1 0-16,-1-2 0 16,-2 0 0-16,5-3 1 15,7-2 0-15,-6 3 0 16,-2-2 1-16,-3-2-1 16,-2 0 1-16,-1-4 1 15,5 3-2-15,-2-4 0 16,-1 3 0-16,-4 3-1 15,-2 0 0-15,-1 3 1 16,0-1 0-16,-2 0-1 0,-2 2 0 16,-2 1 0-1,-3-1 0-15,3 2 0 16,1 0-1-16,6 0-1 16,5-4 1-16,2 1-1 0,3 1 1 15,-8-3 1 1,5 3-1-16,2-4 1 0,2 0 0 15,10 1 0-15,-7 2 0 0,-11 0 0 16,-1 0 1 0,1 0 0-16,1 2 0 15,4 1 0-15,-3 1 0 16,-7 3-1-16,-7 1 1 16,-9-1 0-16,-3 2 0 15,-4 1 1-15,3-2-1 0,2 3 0 16,3 0 0-16,0-4 0 15,2 2-1-15,-3-1 0 16,-2-1 0-16,-7-1 1 16,-2 1 0-16,-6-2 0 15,-3-1 0 1,2 0-1-16,-2 0-1 0,-1 0-2 16,0 1-2-16,0 0-38 15,5 1-42-15,12 1 53 16</inkml:trace>
  <inkml:trace contextRef="#ctx0" brushRef="#br0" timeOffset="1757.695">3421 10376 766 0,'0'0'351'15,"-5"1"-156"-15,6-1-154 0,-1 0-127 16,0 0-5-16,0 0 9 16,0 0 28-16,12 3 51 15,-3 0 3-15,0-1 0 16,33 15 0-16,-31-14 0 16,4 0 1-16,5-2-1 15,5-2 2-15,12-4 4 16,8 0 1-16,15-6 4 15,6 6-1-15,5-5-1 16,5 1-1-16,4 0 0 16,6-4-2-16,11 7 1 15,-4 0-1-15,0 1-2 16,-5 1 0-16,0 1 1 16,9 2 3-16,-8-1 4 15,2 2 5-15,-8 0 15 16,-3 1 5-16,9 4 5 0,1-2-5 15,-3-1-7-15,-4-1-4 16,1-1-2 0,4 1-1-16,9-2-9 0,3 1-2 15,-1-1-6-15,1-2 0 16,3 1 0-16,-1 0-2 16,-6 2 0-1,-5 0-1-15,-8 0-1 0,-2 0 0 16,7-1 0-16,-3 0 0 0,-6-4 1 15,-1-3 1 1,-1-2 3-16,1 1 0 0,10-4 0 16,-5 4 0-16,0-1-2 15,0-5-1-15,-1 4-1 16,8-4-1-16,-2 0 0 16,6 1-1-16,-2 0 0 15,3 4 1-15,3 0-1 16,-3 1 1-16,-1 5-1 15,-7-1 0-15,-1 3 0 16,0 1 1-16,4 0 0 16,-4-1 0-16,1 2 3 15,-2-2 3-15,1 0 8 16,6 1 2-16,-2-2 5 16,-3-2-1-16,-3-1-2 15,-3-1-2-15,6-3-2 0,-1 2-1 16,3-1-2-1,-3-1-2-15,-4 2-3 0,2 3-2 16,-1 2-4 0,-1 2 1-16,-5 1-1 0,-7 0 0 15,-5 2 0-15,-1 2 0 16,4 0 1-16,1 2-3 16,1 0 1-16,1 1-1 15,-9-2 0-15,-2-1 1 16,-3 2-1-16,-1-2 1 0,7 2 0 15,3-1-1 1,1-1 1-16,-3 0-1 16,-1-1 2-16,-5 1 0 0,-3-2 0 15,1 1 0-15,-4 1 0 16,-2-1 0 0,-6 3-1-16,-4-3 0 15,-10 2 1-15,-4 0 0 0,-6 0 1 16,-4-1 0-1,-8-2-2-15,0 3-7 0,-4-3-68 16,2 7-100-16,12 14 111 16</inkml:trace>
  <inkml:trace contextRef="#ctx0" brushRef="#br0" timeOffset="4770.902">16823 10003 847 0,'-1'0'291'0,"2"0"-278"15,-1 0-23-15,0 0 4 0,0 0 10 16,0 0 44-1,0 0 15-15,-1 0 17 0,0 0 0 16,1 0-21 0,0 0-12-16,0 0-22 0,0 0-8 0,0 0-11 15,0 0-2-15,0 0-3 16,0 0-1-16,0 0-1 16,0 0-1-16,0 0-3 15,0 0-2 1,0 0 1-16,0 0 0 0,16 2 0 15,35 2 0-15,-25 1-1 16,2 2 1-16,4 0 2 16,3 1 0-1,3 0 1-15,-1-2 0 0,1 0 0 16,-2 0 1-16,-2-2 1 16,-3 1 1-16,0-1 1 15,4-1 0-15,5 3 0 16,4-1 0-16,2 1-1 15,-3-3 0-15,-4 0-1 16,-2 1 1-16,-3-1-2 16,-1 1 2-16,-2-1 0 15,7 3 1-15,-8-1 0 0,-3-1-1 16,-2-1 0 0,-9-2 0-16,7 0-1 0,2 1 1 15,4-1-1 1,1 3 0-16,-1-2 1 0,1-1 0 15,1 2 0-15,0-3 0 16,0 2 0-16,1 0 0 0,-3 2 0 16,2 0 0-1,-4-3 0-15,2 4-1 16,0 1 1-16,-1 1 0 16,6 0 0-16,-1-3 0 0,5 1 1 15,2-2-1 1,1 1 0-16,-1-2-1 0,1-1 0 15,0 3 0-15,-4 0 1 16,-2 2 1-16,-3-1-1 16,-6-3 1-16,2 0-1 15,2-1 0-15,1 3-1 16,5-1 1 0,4 3-1-16,1-2 1 0,5 0-1 15,2 2 0-15,0-6-2 16,-1 6 0-16,-3-4-1 15,-4 0 1-15,-2-1 2 16,2 1-1-16,1-4 2 0,1 2 0 16,2 3 0-1,-1-3 1-15,-1 0-1 0,-2-1 2 16,-2-2-1-16,-3 3 0 16,-2 1 2-16,-1 4 0 15,-7-4 0-15,0 3 0 16,-4-4-1-16,4 2-2 0,2-1 0 15,2-1 1 1,2 2 0-16,0 1 1 0,2-2 2 16,0-1 1-1,1 2 5-15,-3-5 2 0,2 3 2 16,-5 0 0-16,1-4-3 16,-3 3-2-16,-3-2-3 15,5-2-3 1,1 3-2-16,5 3-1 0,3-1 1 15,1-1-1-15,-3-2 1 16,-1-1 0-16,-2-1 0 16,-4 3 0-16,-1 0 0 15,-4 2 0-15,-1-3 0 16,-1 0 0-16,-5 2 0 16,1-2 1-16,-4 5-1 15,2-2 1-15,-4-2 0 16,2 2-2-16,0 0 0 15,0 0 1-15,5 3-1 16,-1-2 0-16,4-1 0 0,-1-1 2 16,4-2 0-1,-3 1 0-15,-1 3 3 0,0-1 0 16,-2 3 1-16,1-2 1 16,-4-2-2-16,0-1-1 15,-5 0-3-15,1-1-1 16,0 4-4-16,-2 0-5 15,1 0-29-15,0 3-30 0,1-3-95 16,3 2-76 0,1 8 147-16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9376" units="cm"/>
          <inkml:channel name="Y" type="integer" max="16524" units="cm"/>
          <inkml:channel name="F" type="integer" max="4095" units="dev"/>
          <inkml:channel name="T" type="integer" max="2.14748E9" units="dev"/>
        </inkml:traceFormat>
        <inkml:channelProperties>
          <inkml:channelProperty channel="X" name="resolution" value="1000.20428" units="1/cm"/>
          <inkml:channelProperty channel="Y" name="resolution" value="1000.24213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22-05-02T20:43:10.388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22333 7537 956 0,'1'3'276'0,"0"-1"-331"16,3 0-47-16,-4-2 13 0,0 0 49 16,0 0 40-16,0 0 28 15,0 0 5-15,0 0 11 16,0 0 5-16,0 0-6 15,0 0 2-15,0 0 4 16,0 0-2-16,0 0-10 16,0 0-7-16,0 0-19 15,0 0-8-15,0 0-9 16,0 0-2-16,4 2 1 16,4 2 2-16,2 2 5 15,5 9 3-15,31 29 2 16,-31-26-1-16,4 6 0 15,-3 2-1-15,-3 3 3 16,1 2 0-16,-1 0-1 16,-1-1 0-16,3 4-3 15,1-1 0-15,-4-1-1 16,0 4 0-16,-1-6 0 0,-4-2-1 16,-1-6 2-16,0-2 1 15,-2-11 3-15,-1 0 2 16,-1-4 3-16,1-3 1 15,-3 2 1-15,-1-4 0 16,-1-1 4-16,2 1 9 16,-1 0 26-16,0 0 14 15,1 0 18-15,0 0-1 16,0-2-17-16,0 1-9 0,0 0-14 16,0 0-5-16,0 0-2 15,8-14-3-15,23-32-4 16,-16 27-2-16,5-7-8 15,4 0-2-15,8-2-3 16,4-1-2-16,3 4-2 16,2 0-3-16,-6 0-8 15,2-2-14-15,8-5-55 16,8-4-40-16,20 0-105 16,8-4-123-16,11-8 219 15</inkml:trace>
</inkml:ink>
</file>

<file path=ppt/ink/ink3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9376" units="cm"/>
          <inkml:channel name="Y" type="integer" max="16524" units="cm"/>
          <inkml:channel name="F" type="integer" max="4095" units="dev"/>
          <inkml:channel name="T" type="integer" max="2.14748E9" units="dev"/>
        </inkml:traceFormat>
        <inkml:channelProperties>
          <inkml:channelProperty channel="X" name="resolution" value="1000.20428" units="1/cm"/>
          <inkml:channelProperty channel="Y" name="resolution" value="1000.24213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22-05-02T21:36:34.117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5417 10593 447 0,'0'0'156'0,"0"-2"-168"16,0 1-39-16,0 1-30 15,-2 0-8-15,2-1 1 16,-1 1 2-16,1-1 18 16,-1 0 11-16,1 0 38 15,-1-1 37-15,1 1 44 16,0 0 11-16,0 0 3 15,0 0-15-15,0 0-36 16,0 0-5-16,0-1-8 16,0 1 1-16,0 0 1 15,8-5-5-15,5-2 0 16,28-9 1-16,-27 17 0 16,1 1 1-16,0 0-1 15,0-1 2-15,0 0 3 0,-2 0 1 16,2 1 2-1,1 1 0-15,-1-1-4 0,1-1-2 16,-1 0-5-16,2 0-2 16,2 0-2-16,-1 2-1 15,7 2 0-15,-2-1-1 16,6 2 0-16,1-2-1 16,3 0 0-16,2 1 0 15,8-2 1-15,3-1-1 0,5-3 0 16,4 1 1-1,0-6-1-15,-2 1 1 0,-2-3 0 16,-6 0 0-16,1-2-1 16,2 1 1-16,1 4-1 15,6-5 1-15,0 0-1 16,6 2 0-16,-4-2 0 16,1 1 0-16,-1 5 1 15,-4-3-1-15,0 1 1 16,2 0-1-16,3 1 1 15,0 0-1-15,3 2 1 16,-5 0 0-16,-5-3-1 16,-2 3 0-16,-2 0 1 15,1 0 0-15,-2 4 7 16,-5 0 10-16,-4-3 11 16,0 6 5-16,-2-2-3 0,3-1-8 15,1 3-9-15,-2-2-5 16,-4 2-3-16,-1 0-2 15,0-2-1-15,0 0 0 16,6-1 0-16,-2-1-1 16,5 1 2-1,1-1 0-15,4 1 0 0,1-1 1 0,-2-3-2 16,1 3 1 0,1-1 0-16,4 1 2 0,4 0 5 15,1-3 0-15,5 2 3 16,0-3-1-1,4 1-3-15,-5 1-2 47,-3-1-3-31,2 3-2-16,-3-2-1 0,8 1 1 16,-2 2 0-16,3-1-1 0,-5 1 0 0,-3 1-1 0,1 0 0 0,-3 3 0 0,8 0 0 15,1 1 0-15,4 1 0 16,2-2-1-16,-4 0 1 15,0 0-1-15,1-1 1 16,-4 1-1-16,6 2 0 16,3 0 1-16,-5 0-1 15,3-2 0-15,-7 2 0 0,-4-5 1 16,1 4-1 0,-2-4 0-16,3 1 1 15,5 2 0-15,-5-2 1 0,1 0-1 16,-7 1 1-1,-7-1-1-15,-4-1 2 0,0 1 2 16,-1-1 3-16,5 2 0 16,1-2-1-16,0 0-2 15,1 0-2-15,-2-1 0 16,-6 0-1-16,1 1 0 0,-8-1 0 16,1 0 1-1,3 2 0-15,-4-1 0 16,2-1 0-16,2 0 1 0,0-1-1 15,3 1 1 1,-3 1 5-16,1 0 3 0,-10 3 0 16,-2 1 1-16,-3-2-3 15,-6 8-1-15,9-4-1 16,-1 1-1-16,5 2-4 16,5-3-1-16,-1 0-1 15,2 0 0-15,0-4 0 16,1 1 0-16,1-1-1 15,1 3 0-15,-2-1 0 16,1-2 0-16,-4 2 0 16,3-3 0-16,0 0 0 15,2 2 0-15,5-2 0 0,-2 3 0 16,-4 1 0 0,0 0 0-16,-1 3 0 0,-1-1 0 15,-2 1 0-15,0-1 0 16,2 2 0-16,-3 1 0 15,7-2 0 1,6 0 0-16,2 1 0 0,5 0 0 16,-3 1 0-16,-3-5 0 15,-6 0 0-15,1-3 0 0,-4-3 1 16,0 6 0-16,5-3 0 16,-3 2 0-16,-1 0-1 15,-2-2 0-15,-1-2 0 16,4 0-1-1,4 5 1-15,3-2-1 0,0-1 0 16,0-2 0-16,-5-1 1 16,1-1-1-16,3 1 1 15,-1 0 0-15,0 0 2 16,-1-2 1-16,-5-3 1 16,1 2-1-16,-6-2-1 15,2 2 0-15,-7-1-1 16,-3-2-1-16,2-2 0 15,0 3 0-15,3-1 1 16,4 0 1-16,-1 3 0 0,-3-4-1 16,-3-1 0-1,0 3-1-15,1-3 1 0,1 2-1 16,1 3 0 0,0-4 0-16,-3 1 1 15,2 0 0-15,-4 2 0 0,1-2 0 16,-3 0 5-1,2 0 2-15,4 2 1 0,-1 0-1 16,7 2-2-16,-1 0-2 0,-2-2 0 16,5 2 1-1,0-2 4-15,-2 2 2 0,0 1 2 16,-5 0 1 0,-5 0-3-16,-4 1-2 0,4-3-3 15,0 2-1-15,4 1-2 16,4 0-1-16,-3 0-1 15,6 0 0-15,3-2-1 16,2 1 0-16,1-2 1 16,-3 2 0-16,0 1-1 15,-4-3 0-15,3-1 0 16,-4 1 1-16,6-3 0 16,-1 3 0-16,-4-1-1 15,3 2 1 1,-7 1-1-16,1 1 0 0,-3 0 0 15,3 1 0-15,-1 1-1 16,0 1 0-16,-3 0 0 16,4 0 1-16,-1 0 0 0,4-1 0 15,6 0 0 1,-5 1 0-16,6-1-1 0,2 0 1 16,-2 2 0-16,0-3 0 15,-5 1 0-15,-4 1 0 16,4-1 0-16,0 1 0 15,-1-3 0-15,2 4 1 0,-7-3-1 16,-2 2 1 0,-3 1 1-16,-1-2-1 0,-2 0 0 15,2 1-1-15,-4-1 0 16,-2 0 0 0,-2 3 0-16,-3 2 0 0,-1-2-1 15,0-1 0 1,-1 1 0-16,-1-4 0 0,-1 5 0 15,0-3 1-15,-10-2-3 16,4 0-13 0,-1 1-110-16,0-1-153 0,13-4 177 15</inkml:trace>
  <inkml:trace contextRef="#ctx0" brushRef="#br0" timeOffset="1694.86">8193 12008 33 0,'25'-1'87'16,"4"-5"7"-16,12 1-1 16,3-2-20-16,11-3-57 15,10 2-4-15,0 0 8 16,1 1 11-16,-6 2 29 16,-2-2 11-16,-5 2 20 15,-2 0-1-15,0 1-15 16,-3 3-7-16,-1-2-21 15,6 3-7-15,1 0-10 16,2 0-2-16,9-1-5 16,1 0-3-16,13-1-6 15,5 2-3-15,5-4-3 16,-2 0-1-16,-4-2 1 16,0 1-1-16,-2 0-1 15,2 1 0-15,-4-3-1 16,0 0 3-16,-1 0 3 0,3-2 3 15,7-2 1-15,1-2 0 16,-1 0 3-16,-1 1 1 16,-1 2 1-16,-1-5-2 31,11 4-6-31,-1-3-4 0,-1 4-4 0,-1 0-1 0,-1-2-2 16,-1 4 1-1,-6 1-1-15,-6 1-1 0,-1 4 1 16,-2-3 1-1,3 3-1-15,5 2-1 0,-10-3 1 16,-2 5-1 0,-3-2 0-16,-2 0 0 0,9 2 0 15,2-1 1-15,-6 0-1 16,-1 0 1-16,-10 2-1 16,-5-3 0-16,-2 4 0 15,-3-1 0-15,-1 1 0 16,4 1 0-16,3-1 1 15,-3 1-1-15,-1 1 0 16,-3-2 0-16,-11-1 0 16,4 2 0-16,-5-2 1 15,1 3 0-15,1-2 0 16,-2 2 1-16,-4 0 0 16,-1 1 0-16,-8 0 0 0,0-2 0 15,-5 3-1 1,-2-3-1-16,-1 2-9 0,-3-1-22 15,-5 1-96 1,4 5-108-16,-3 8 144 0</inkml:trace>
</inkml:ink>
</file>

<file path=ppt/ink/ink3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9376" units="cm"/>
          <inkml:channel name="Y" type="integer" max="16524" units="cm"/>
          <inkml:channel name="F" type="integer" max="4095" units="dev"/>
          <inkml:channel name="T" type="integer" max="2.14748E9" units="dev"/>
        </inkml:traceFormat>
        <inkml:channelProperties>
          <inkml:channelProperty channel="X" name="resolution" value="1000.20428" units="1/cm"/>
          <inkml:channelProperty channel="Y" name="resolution" value="1000.24213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22-05-02T21:37:04.826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5878 6828 294 0,'0'0'10'16,"1"-2"-32"-16</inkml:trace>
  <inkml:trace contextRef="#ctx0" brushRef="#br0" timeOffset="2670.625">5879 6827 171 0,'0'0'119'16,"0"0"0"-16,0 0-62 15,0 0-25-15,0 0-23 16,1 0-5-1,1 0 0-15,2-1 6 0,0-1 11 16,2 0 5-16,1-2 4 16,0 2-4-16,2-1-10 0,5 0-5 15,32-9-6 1,-27 7 0-16,2-2-1 0,4 1 2 16,1-1 4-16,3 1-1 15,7 3 4-15,-2-1 0 16,2 3 4-16,1-1 5 15,0 1 7-15,6 1 4 16,5 1-4-16,5 1-4 0,5 2-8 16,4 0-4-16,1 0-1 15,-2-1 1-15,-3-2 1 16,-5 1 4-16,1-2 2 16,0 1 7 15,3 2 7-31,1-2-1 0,3 0-2 15,-1 2-8-15,-2 4-11 0,4-3-2 0,-1 1-4 16,4-3-1-16,6-2 1 16,-1 1 0-16,1-1 6 15,-4-1 1-15,4 0 0 16,-4-2 0-16,6 1-7 16,6 4-1-16,-6-2-1 15,0 1-2-15,-5-1 1 16,-1 0 0-16,-2-1 0 0,1-1 1 15,1 2 2 1,-2-1 2-16,-2 2 1 0,-5 1 1 16,-2 1-2-1,2 2-1-15,0-2 0 0,2 3 0 16,1 0 0-16,0-2-1 16,-2 2-1-1,-4-1-3-15,-5-1 1 0,-3-1-1 16,-2-1 1-16,4 1 0 15,2-2-1-15,-1 1 1 16,4 0-1-16,0 1 1 0,-3 1-1 16,-2 0 0-1,0-1 1-15,-5-3-1 0,3 1 0 16,0-1 0-16,3 0-1 16,0 2 1-16,1 2 1 15,1-1 0-15,-9-1 2 16,0 0-1-16,-3-2 2 15,-2-2 1-15,4 0 3 16,0 0 0-16,-1-3 2 16,1 2-1-16,-1 2-2 15,1 1 0-15,-4 0-1 16,-2 0 1-16,-3 0 0 16,-4-2-1-1,0 5-2-15,-3-1-1 16,2-1-1-16,2 4-1 15,0-5 0-15,1 2 1 16,2 0-1-16,0-2 1 0,4 3 0 16,2-3 0-16,1 0-1 0,2 2 0 15,0-1-2-15,-3 0 1 16,1 1-1-16,-3-2 0 16,-1 0 1-1,3 1 0 1,-6-1 0-16,5 2-1 0,-3-1 0 0,-3-1 0 15,4 1 0-15,-1 0 0 0,3 1 1 16,3-2 0 0,-6-3-1-16,0 3 0 0,-4-1 0 15,1 2-1-15,2-1 1 16,-2 0-1-16,2 0 1 16,-3 0-1-16,2 1 0 15,2-1 0-15,-2-1 0 16,4 0 0-16,-1-1 0 15,-2 0 0-15,0 0 0 16,-3 1 1-16,0 0 0 16,-1 1-1-16,-1-2 0 15,3-1 0-15,2 0 0 16,1 0 0-16,6-3 0 16,-2 1 0-16,2-1 0 15,0 1 1-15,1 1 0 16,-1-2 0-16,-2 3 0 15,-1 0 0-15,-7-2-1 16,1-1 0-16,0 0 0 0,0 3 0 16,6-1 0-16,0 2 0 15,2-1 0-15,1-3 0 16,0 2-1-16,1 1 0 16,-3 1 1-16,-2-2 0 0,-3-2 0 15,4 1 0 1,3-1 0-16,1 0 1 15,4 2-1-15,-1-2 1 0,0 0-1 16,-12 3 1 0,-17 0 0-1,0 2 0-15,43-6-1 0,-2 0 0 0,-2-1 0 16,-19 4 0-16,2 0 0 16,2 0 0-16,1-1 0 15,1-1 1-15,0 3-1 16,0 0 0-16,-3 1 0 15,-2 0 0-15,0-1-1 16,0 2 1-16,-2 1-1 16,0 0 1-1,2 0 0-15,2-2 0 0,5 0 0 16,6 1-1-16,5-3 1 16,2 3-1-16,2 0 0 0,-2 0-1 15,-3-1 1 1,2 1 1-16,4 1 0 0,3 0 0 15,1 0-1-15,-3 3 0 16,-3 0-1 0,-6 2 1-16,-9 0-1 0,-2 1 1 15,-2-1 1 1,6 1-1-16,5-3 1 0,2 1 0 16,5 1-1-16,1-1 1 15,0 0-1-15,-2 1 1 16,1-4 0-16,-2 0-1 0,5-1 1 15,2-2 0 1,3 1 0-16,-1-1 0 16,-3-1 0-16,-4 1 0 15,-5-2 0 1,-3 1 0-16,0 2 0 0,4-1 0 0,-3-1 0 16,2 2 0-16,-2-2-1 15,-2 0 1-15,-4 0 0 16,-1-2 0-16,5 1 1 15,2-3-1-15,5 1 0 16,2-1-2-16,-4 1 1 16,1 2 1-16,-7-3 0 15,1 3 0-15,-4 0 0 16,0-2 0-16,2 1-2 0,3-2 0 16,4 0-1-1,1-3 1-15,2 1 0 0,0-4 0 16,-4 2 1-16,-2-1 0 15,-4 1 0 1,2 0 1-16,2 2-1 0,2 0 0 16,7 0 0-16,2 0-1 15,1 1 1-15,-3 0 0 16,-10 4 0-16,-4-1 0 16,-3 2 1-16,0 0 1 15,4 1 1-15,1-1-1 0,0 0 0 16,0 2-1-16,-4 1 0 15,-2 0 0-15,-4 0 0 16,-2-1 0 0,-4 1 1-16,3 0-1 0,-4-1 0 15,1 0 0-15,6-2 0 16,0-1 1-16,5 1-1 16,1 1 0-16,2 1 0 15,3 1 0-15,0-3 0 16,-2 0 0-16,-1 1 0 15,-5-2-1-15,4 4 1 16,0 0 0-16,-3-4 0 16,3 3 0-16,-5-2 0 15,0 3 0-15,1 2 1 0,-1-1 0 16,-7 1 1 0,3-1-1-16,-6 1 0 0,-1 1 0 15,4-2 0-15,0-1-1 16,9 2 1-16,1-2-1 15,6 1 0 1,-1 1 1-16,-4-2 2 16,-1 1 2-16,-8 0 3 15,-1 0 0-15,-8 2-1 0,-1 0-3 16,-5-2-3 0,0 0-1-16,3 0 0 0,0-1 0 15,4 4 0-15,2-2 0 0,0 0 1 16,-1 3-1-1,1-4 0-15,1 1-1 0,4 1-1 16,4-1 0 0,7 1 0-16,-2 2 1 0,-1-2 0 15,-1 3 1-15,-4-1-1 16,5-2 1-16,-2 3 0 16,1 0 0-16,0 1-2 15,1-1 2-15,14 3 2 16,10 2-2-16,-8 0-9 15,-1 1-7-15,-25-4-4 16,-9-4 8-16,-6-2 10 16,-5 0 7-16,2-2 0 15,-4 2-2-15,2-1-3 0,-1 0-3 16,-3 1-39 0,0-2-42-16,8 1 52 0</inkml:trace>
  <inkml:trace contextRef="#ctx0" brushRef="#br0" timeOffset="9666.774">9395 9455 56 0,'-24'-1'23'16,"3"1"-13"-16,0-3 38 15,3 3 31-15,1-1 72 0,2-1 32 16,2-1 7-16,1 1-17 16,7 1-60-16,-2 1-31 15,3-1-44-15,1 1-7 16,2 0 4-16,0-1 9 15,-1 0 19-15,1 1 2 0,0 0-5 16,0 0-9 0,1 0-18-16,-1 0-9 0,0 0-9 15,1-2-4-15,-2 1-5 16,1 0 0 0,0 1-1-16,1 0-1 0,0 0-2 15,0 0-2-15,0 0-5 16,0 0-2-16,0 0-1 15,0 0 1-15,0 0 2 16,0 0 2-16,0 0 1 16,0 0 1-16,11 2 1 15,1 1 0-15,32 9 0 16,-28-7 0-16,4 1 1 16,0-2-1-16,4 4 1 15,-1-2-1-15,-3 1 0 16,3 1 0-16,2 0 0 15,-3-2 0-15,4 3 1 16,-3 0 0-16,0-2 2 16,5 4 0-16,-7-4 1 0,0 0 1 15,1 0-2-15,-2 1 0 16,8 1-1-16,-2 1-1 16,3-2-1-16,1 0 2 15,0-1-1-15,1 2 1 16,-1-2 0-16,-2 0 0 0,-3-3 0 15,-1 0 1 1,2 1 0-16,1-3 0 0,0 3 0 16,-1-2 0-1,0 1 0 1,-2-3 1-16,-1 1 0 16,2-3 0-16,3 3 0 0,-3 0 0 15,2-2-1-15,1 1 0 0,-3-2 0 16,3 1-1-16,0 0 0 15,-2-3 0-15,-1 3-1 16,-2-1 1-16,-1-1-1 16,0 2 1-16,-2 0-1 15,-3-1 1-15,4 1-1 16,-6-4 1-16,1 3-1 16,1 1 0-16,-5-2 1 15,4 2 0-15,-2-4 0 16,-1 1 0-16,4 1 0 0,-6 0 0 15,2-1 0 1,1 1 0-16,-2-2-1 16,3 3 1-16,0-1 0 0,-2-1-1 15,-2 0 2-15,2 1-1 16,-1 0 0-16,0-1-1 16,1 3 0-16,0 0 0 15,-2-2-1-15,1 2 0 16,-1-3 0-16,3 2 0 15,2 0 0-15,3-1 0 0,0-2 0 16,1 2 0 0,-4-3 0-16,6 3 0 15,-4-1 0-15,1-2 0 0,2 2 0 16,-5-4 1 0,6 1-1-16,1 0 1 0,-3 2 0 15,0-1 0-15,-4 3 0 16,-1-3 0-16,-1 0 0 15,-1 2-1-15,-1-1 0 16,0 2 1-16,-2 0-1 16,0-2 0-16,1 2 1 15,4 2-1-15,-1-1 0 16,0 1 0-16,-4 0 0 16,-2-7 0-16,3 1 0 15,-1 2 0-15,0-2-1 16,3 4 1-16,-2-2-1 0,1 3 1 15,1-1 0 1,-4 0 0-16,-1 2 1 0,-1-2-1 16,0 2 0-1,-1 0 0-15,-1 0-8 0,-5 0-11 16,0 0-53 0,0 0-51-16,0 0 75 0</inkml:trace>
  <inkml:trace contextRef="#ctx0" brushRef="#br0" timeOffset="25130.271">13834 14543 265 0,'0'0'121'0,"0"0"-46"16,0 0-51-16,0 2-8 15,0-1 10-15,0-1 30 16,0 0 13-16,0 0 9 15,0 0-5-15,0 0-20 16,0 0-10-16,0 1-19 0,1 1-7 16,-1-2-8-16,0 0 3 15,0 0 17-15,0 0 10 16,0 0 15-16,0 0 3 16,0 0-9-16,0 0-6 15,0 0-16-15,0 0-8 16,0 0-12-16,0 0-4 15,0 0-3-15,0 0-1 0,0 0 1 16,0 0 0-16,0 0 1 31,0 0 2-31,0 0 1 0,0 0 1 16,0 0 2-16,1 3 1 0,-1-2 2 16,0-1 0-16,0 0-1 15,0 0-1-15,3 2-3 16,7 1-2-16,-5-1 0 15,2 1-1-15,2 3 3 16,-2-2 2-16,5 4 6 16,27 26 4-16,-28-28 2 15,0-5-1-15,2 5-4 16,1-1-4-16,1 1-4 16,1 2-1-16,-1-1 2 15,1-2 1-15,1-1 1 16,-1 0 0-16,3-1-1 15,-2 2-1-15,0-2-2 0,2 2 0 16,0-2-1 0,3 2-1-16,0 1-1 0,0-2 0 15,1 0 0-15,1-1-1 16,-1 1 0-16,2-2 0 16,-1 3 0-16,-6-1 0 15,3 0 0-15,0-1 0 0,-1-3 1 16,7 5-1 15,-4-2 1-31,0 1 0 0,0 1 0 0,-3-2-1 0,3 0 1 16,4 0-1-16,2 0 1 15,2-1 0-15,-1 1 0 16,-2 0 1-16,0-1 1 16,-3 2 2-16,-2 0 6 15,-4-2 0-15,-4 0 2 16,1 0-3-16,-2-2-4 15,3 3-1-15,-1-1-2 16,2 1-1-16,3 1 0 31,-2-2 0-15,1 2-1-16,0-2 1 0,1 0-1 0,3 2 1 0,-2-3 0 16,1 1-1-16,-1-1 0 15,-1 0 1-15,0 2 0 16,1-1-1-16,1 1 0 15,5 0 0-15,-6-1 0 0,1 2 1 16,0-1 0 0,-6 2-1-16,4-1 0 15,-4 1 1-15,0-2-1 0,0 0 0 16,5-2 1-16,2 3-1 16,1-3 0-16,2 3 0 15,-3-2 1-15,0 1-2 16,3-1 1-16,-1 0 0 15,4 0-1-15,1 0 1 0,1-1-1 16,-4 1 0 0,5 2 0-16,-4-2 0 0,-2 0 0 15,4 0 0-15,-3-2 0 16,1 2 0-16,1-2 1 16,-3 1-1-16,2 0 0 15,2-1 0-15,4 1 0 16,0 0 0-16,1 2 0 15,4-1 0-15,-2 0 0 16,1 2 0-16,-5-2 0 16,0 0 0-16,-3 1 0 15,1-2 0-15,8-1 0 16,1 2 0-16,6-1 0 16,-1 3 0-16,1-2-1 15,-5-2 1-15,-1 1 0 16,-1 0 1-16,-2 0 0 0,-1 3-1 15,4-3 0 1,1 0 1-16,4-1 0 0,5 1 0 16,-3 0 1-1,2-1-1-15,0 0 0 0,-2-1 1 16,-2 1-1-16,-2 0 1 16,-9 0-1-16,3 0-1 0,0-1 1 31,3 1 0-31,8 0 1 0,3 0 0 0,1 0-2 15,-1-1 1 1,-2 0-1-16,-6-2 0 0,-9 2 0 16,0 1 0-16,-3 0 0 15,3-1 0-15,5 1 0 16,-1-2 1-16,4 1-1 16,-4 3 1-16,0-4 0 15,3 2 0-15,-5-3 1 16,-3-1 0-16,0-1 0 15,-5 1-1-15,-1-2 0 16,-1 0-1-16,1 0 1 16,3-1 1-16,-3-1 1 15,6 0 1-15,-1-1 0 16,1 0 1-16,0-2-2 16,3 0 0-16,0 1-3 15,-1 0 1-15,-5-1-1 0,-1 3 1 16,-12 1 0-16,1-1 0 15,-1 3 2-15,-6-3-1 16,5 5 2-16,-3-1 0 16,-1 1 0-16,-1 0 0 15,0-1 3-15,-2-3 2 16,4 3-2-16,-1 0-1 16,2-1-5-16,1-1-2 15,2-5-3-15,3 2 0 0,2-5 1 16,0 0 2-16,1 4 0 15,-1-3 1 1,-2 0 0-16,1 5 1 0,-7-3 0 16,2 3-1-1,-3-1 1-15,0 3-1 0,0 1 1 16,-5-1 1 0,2-1-1-16,-5 0 1 0,0 0-2 15,0-1-2-15,-1-1-3 16,0 0-3-16,1-3-4 15,1 0 0-15,1-3-2 16,1-3 0-16,1-9 2 16,2 0 1-16,1-3 1 15,0-1 3-15,-3 2 2 16,-1 0-3-16,3 2-5 16,-3 0-1-16,1 2-1 0,1 1 3 15,-7 0 6 1,-1-2 1-16,-3 4 1 15,0 1 2-15,-5-2-1 0,3 2 0 16,-1 1 1-16,-4 0 0 16,1 1 3-16,-4-2 0 15,0-6 2-15,2 1 0 16,-2-4-1-16,-2 0-1 16,-1 1-1-1,1 2 0-15,1 1 0 0,-3 3 0 0,-4-1 0 16,-2-1 0-1,-2 0-1-15,2-1-1 0,-3 2-1 16,-2 2 0 0,-2 2-2-16,-1 3 2 0,0 4 3 15,0-1 1-15,1 4 3 16,1-3 0-16,0 1-2 16,4 0 0-16,-3 2 0 15,1-2 0 1,1 4 1-16,0-1 0 0,4-2-1 15,3 3 2-15,-1-3 3 16,-3-1 0-16,-8 3-2 16,0 1-1-16,-8 1-4 15,-2 0 0-15,-4 0-8 16,-6-2 0-16,1 1-1 16,2 2 2-16,6-2 7 15,3 5 0-15,10 0 1 16,0 0 1-16,1-1 1 0,3 1 0 15,-4 1 1-15,-1-1-1 16,0 2 2-16,-1 1 1 16,-3-2-1-16,-1 1-1 15,-4 0-3-15,-3-2-1 16,-4 2-1-16,-2-1 0 16,3 0 1-16,3 0 0 15,-6 0 0-15,1 0 0 0,-3-1 1 16,-2 1 0-16,5 1 0 15,1 0 0-15,-1 0-1 16,0 0 1-16,4-1-1 16,0 1 0-16,2 1 0 15,-2 0 0 1,-11 0-1-16,-5 0 0 0,-16 1-7 16,3 1-1-16,-4-2-3 15,4 0-1-15,13 0 8 16,-2 0 2-16,3-2 3 15,1 1 1-15,-3-1 1 16,3-2 1-16,3 3 1 16,1 0-1-16,3-3-1 15,2 2-1-15,2-1 0 16,-2 1 1 0,-8 2 1-16,-2-3 0 0,-1 1 1 0,1 1 0 15,3-3-2 1,2 1-1-16,5 2-1 0,0-1 0 15,3 0 1-15,-1 2 1 16,-2-1-1-16,2-1 0 16,1 2 0-16,1 0 0 15,3 0 0-15,4 2 0 16,1 1-1-16,-2-2 0 16,7 3-3-16,-8-1 0 15,2 1-2-15,-2 2 0 16,-6 0 2-16,4 2 1 15,-3 0 2-15,4 1-1 0,0-2 1 16,-1 1-1-16,7-1 0 16,-3 0 1-16,6 0 1 15,0-1-1 1,-1-1 1-16,7 3-1 0,0 2 0 16,4-2 0-16,-5 4-3 15,-8-2-8-15,-10 6-9 16,-6-1-5-16,-1 1-1 15,2 2 6 1,8-5 11-16,2-1 4 0,7-1 5 16,1-1-2-16,1 1 0 15,2-2 1-15,7-2 1 16,-2 0 0-16,7-3 0 0,-5 2-2 16,1 1-6-1,-1 0-2-15,-9 0-6 16,2 1-4-16,-4 4-3 0,0-3-1 15,2 5 6-15,1-2 5 16,-2-1 7 0,4 3 2-16,1-4 2 0,1-1-1 0,6 2 3 15,-1-2 0 1,-2-3 0-16,3 3 0 16,-2-2 0-16,4 1 1 15,1-1 0-15,-1-3 1 0,5 2-1 16,0-1 4-16,1 0-1 15,2 2 2-15,1-2-1 16,0 0-4 0,0-1-1-16,-1 1-2 0,-3-2 0 15,2 3-1-15,-3 1 1 16,4-1 0-16,1 1 2 16,1 0 0-16,0-2 0 15,-5 4 0-15,3 2-1 16,-5 3 0-16,-1 4 0 15,1-1 0-15,-5 6-1 16,3 1 1-16,-1-3 0 16,1 1 1-16,3-5 0 15,0-1 1-15,0-3 1 0,-1 2 0 16,-3 4-1-16,1-1 0 16,-2 3-1-16,2 2 0 15,0-1 0-15,1 0-1 16,0-2 1-16,1-1 0 15,1 0 0-15,0 1 0 16,-2 6 0-16,-1 5-2 16,-3 9-1-16,-2 2-2 0,3 2-1 15,1-3-1 1,4-4 3-16,3-4 2 16,-3 0 2-16,2-1 0 15,4-3 2-15,-3-3 0 0,3 0 0 16,-1-2 0-16,2 0-2 15,3 4 0-15,-3 3-3 16,3 3 1-16,-1-1 1 16,1-2 0-16,4-8 1 15,1-4 1-15,-3 1 0 16,2 1 0-16,-2-2 0 16,1 2 0-16,1-6 1 15,0-2 2 1,-1-4 1-16,-1-3 2 0,2 1 2 15,-4-5 1-15,-2 3 1 16,4-2-1-16,-2-3-1 16,0 0-1-16,0 0-3 15,0 0-2-15,0 0-3 16,0 0-5-16,0 0-19 0,0 0-15 16,0 0-30-1,0 0-9-15,0 0-11 0,0 0 4 16,0 0 13-16,0 0-3 15,3 2-13 1,7 2-9-16,0-1-17 0,7 1-6 16,29 27-18-16,-26-30 85 0</inkml:trace>
  <inkml:trace contextRef="#ctx0" brushRef="#br0" timeOffset="41220.331">2546 14995 409 0,'-2'0'197'0,"2"0"-69"16,-2 2-66-16,2-2-38 15,0 0-6-15,0 0-2 0,0 0 1 16,0 0-1 0,0-2 0-16,0 2 1 0,0 0 3 15,-1 0 8-15,0 0 6 16,1 0 6-16,0 0 4 16,0 0 4-16,0 0 1 15,0 0 3-15,-1 0-1 16,0 0-6-16,0 0-2 0,1 0-9 31,0 0-4-15,0 0-13-16,0 0-3 0,0 0-10 0,0 0 0 0,0 0-3 15,0 0-1-15,0 0 1 16,0 0-1 15,0 0 2-31,0 0-1 0,0 0 1 0,0 0 0 0,0 0 0 16,0 0 0-16,0 0-2 15,0 0 0-15,0 0 0 16,0 0-1-16,0 0-1 16,0 0 1-16,0 0-1 15,0 0 1-15,0 0-1 16,0 0 0-16,0 0 1 16,0 0-1-16,0 0 1 15,0 0 1-15,0 0-2 16,0 0 1-16,0 0-2 0,0 0 0 15,0 0 1 1,0 0 0-16,0 0-1 0,0 0-1 16,0 0-1-16,0 0-1 15,0 0 2-15,0 0 0 16,0 0 2-16,0 0 2 16,0 0-1-16,2 0 0 15,6 3 1-15,-2-1-1 16,0 0 1-16,2 1 0 0,-3-1-1 15,1 0 1 1,0 1 0-16,-1-2-1 0,-1 0 1 16,0 0 0-1,-2-1 1-15,0 0-1 0,2 1 0 16,-1 0 0-16,1 0 0 16,-1 1 0-16,2-1-1 15,0 0 1-15,1 0-1 16,0 0 1-16,-1 0 0 15,-3-1 0-15,1 0 1 16,0 0-1-16,0 1 0 16,-1-1 0-16,1 0 1 15,-2 0-1-15,0 0 1 16,1 0 0-16,-1 0-1 16,1 0 1-16,-2 0 0 15,1 0-1-15,1 2 0 16,-1-2-1-16,3 1 0 0,0 1 0 15,1 0 1 1,-2 0 0-16,1-1 0 0,0 1 0 16,0-1-1-1,2 1 1-15,-1 1 0 0,0-1-1 16,3 0 1-16,-1 1-1 16,0-1 1-16,0-1-1 0,-1 1 1 15,2 1-1 1,1-1 1-16,2 2-1 15,29 7 0-15,-31-10 1 16,5 3-1-16,-3-2 1 0,2 3 0 31,1-1 0-31,-6-4 0 0,0 1 0 0,1 1 0 16,1-1 0-16,1-1-1 16,0-1 1-16,3 1 0 15,-5 1 0-15,6 1 0 16,-2 4 0-16,-1-1 0 15,-1-5 0-15,0 2 0 16,-1-1 0-16,0-1 0 16,3 2 0-16,-3 3 0 15,4-3 0-15,-1 0 0 16,2 2 0-16,1-2 0 16,0-1 0-16,0 4 0 15,-1-5 0-15,-2 1 0 0,0 0 0 16,-2-1 0-1,0-1 0-15,0 3 0 0,1 1 0 16,-2 0 0-16,3 2 0 16,-1-3 0-16,1 1 1 15,1 0-1-15,-5-1 0 16,3-1 0-16,0 2 0 16,-3-2 0-16,5 0 0 15,-6 2 0-15,-2 1 0 16,1-4 0-16,-2 2 0 15,5-2 1-15,-4-1-1 0,4 3 1 16,-3-1-1-16,-2 2 0 16,2-2 0-16,-2 1 0 31,3 0 0-31,2 0 0 0,0 0 0 0,2-1 0 16,-3 1 0-16,-1-2 0 15,-2-1 0-15,1 1 1 16,0 3-1-16,-1-3 0 15,4 2 1-15,-2-1-1 16,0-2 0-16,0 0 0 16,1 1 0-16,1 1 1 15,1-1-1-15,2 2 0 16,-3-2 0-16,1 0-1 0,1 0 1 16,-1 0 0-16,0 1 0 15,0 2 0 1,0-3 1-16,-1 1-1 0,-1-1 0 15,1 0 0 1,0 0 0-16,-1 0 0 0,2 0 0 16,0 0 0-16,2 0 0 15,-1 0 0-15,2-3 0 16,-1 1 0-16,-2 2 0 0,-2-1 0 31,0 2 0-31,-1 1 0 0,-4-2 0 16,5 2 0-16,-3-2 0 0,6 0 0 15,0-4 0-15,1 3 0 16,0 1 0-16,0-3 0 16,1 5 0-16,-3-2 0 15,1-1 0-15,-4 1 1 16,0 0-1-16,-1 0 0 16,1 0 0-16,0 1 1 15,-1-5-1-15,-2 2 0 16,2 1 0-16,-1-1 0 15,0 3 1-15,1 0-1 16,-3 2 0-16,3 0 0 16,3-1 0-16,2 0 0 15,1-1 0-15,1 2 0 16,0-2 0-16,-3-1 0 16,0 0 0-16,-2 0 0 15,0 0 0-15,-1-1 0 0,0 2 0 16,-2 0 1-16,-3 0-1 15,1 4 2 1,-4-6 0-16,0 1 2 0,0 0 2 16,0 0 2-16,0 0 1 15,0 0-1-15,0 0-2 0,0 0-3 16,0-2-1 0,0 2-1-16,0 0-1 0,0 0 0 15,0 0 1 1,0 0-1-16,0 0 0 0,0 0 1 15,0 0-1-15,0 0 1 16,0 0 0 0,0 0 0-16,0 0-1 0,0 0 0 15,0 0-1-15,0 0 0 16,0 0-1-16,0-1 0 16,0 1 1-1,0 0 1-15,0 0-1 0,0 0 1 16,0 0 0-16,0 0 2 15,0 0-1-15,0 0 0 16,0 0 0-16,0 0-1 16,0 0 0-16,0 0 0 15,0 0-1-15,0 0 0 16,0 0 0-16,0 0 0 16,0 0 0-16,0 0 0 0,0 0 0 15,0 0 1-15,0 0-1 16,0 0 1-16,0 0 0 15,0 0-1-15,0 0 0 16,1 0 0 0,5 3-1-16,-2-2 1 0,4 1 0 15,-2-1 1-15,-4-1 0 16,5 1 0-16,-7-1 0 0,5 2 0 16,-2-1 1-16,-3-1 0 15,0 0 0 1,0 0 0-16,0 0-1 15,0 0 0-15,0 0 0 0,0 0 0 16,3 0 0 0,0 1 0-16,-3-1 0 0,1 0 0 15,-1 0 1-15,0 0-1 16,0 0 0-16,0 0 0 16,0 0-1-16,0 0 1 15,4 0 0-15,2 1-1 16,-1 0 0-16,1 1 0 15,0 0 0-15,1 0 1 16,0-1 0-16,0 0-1 16,4 2 1-16,-4-2 0 15,0 0-1-15,5 1 1 16,-7-1-1-16,6 0 1 0,-1 2 0 16,-6-3 0-1,4 1 0-15,0 1 0 0,-3-1 0 16,5 2 1-16,-6-2-1 15,-3-1 0-15,7 1 0 16,-1 0 0-16,5 1-1 16,-3 0 1-16,-1-1 0 15,27 6 0-15,-28-6 0 0,0 0 0 16,-2-2 0 0,2 1 0-16,-1-1 0 0,0-2 0 15,2 2 0-15,0-2 0 16,-1 3 0-16,0 1 1 15,0 0-1-15,-3-1 0 16,3 0 0-16,-1-5 0 16,1 3 0-16,1 0 0 15,0 0 0-15,1 0 0 16,-1 2-1-16,3-1 1 16,-3 1-1-16,2-1 1 15,1-4 0-15,-2 2 0 16,0 0 0-16,-1 0 0 15,1 4 0-15,1-2 0 16,2 1 0-16,0-4 0 16,-3-2 0-16,4 4 0 15,-2-1 0-15,-2 3 0 0,4-2 0 16,-3 2 0 0,4-2 0-16,1-2 0 0,-3 4 0 15,2-3 0-15,-6 2 0 16,2-1 0-16,3 0 0 15,-6-1 0-15,2 0 0 16,-2 2 0-16,0 0 0 0,1 2 0 16,-1-1 0-1,-4 0 0-15,1-1 1 0,-4 0-1 16,0 0 0 0,0 0 0-16,0-1 0 0,0 1 0 15,0 0 0-15,1 1 0 16,6 0 0-16,-4 0 0 15,1 0 0-15,-1 0 0 16,1 0 1-16,-1 0-1 16,2 0 0-16,-2 0 0 15,-2 0 0-15,3 0 0 16,-3 0 1-16,0-1-1 16,1 0 0-16,1 1 0 15,-2 0-1-15,2 0 1 16,0 0 0-16,0 0 0 15,3 0 0-15,-2 0 0 16,1 0 0-16,-2 0 0 16,1 0 0-16,-2 0 0 0,1-1 0 15,-3 0 1 1,0-1-1-16,0 2 1 0,0 0 1 16,0 0 0-1,0 0 1-15,0 0 0 0,0 0 0 16,0 0 0-16,1 0 0 15,-1 0 0-15,0 0-1 16,1 0 0-16,-1 0 0 16,0 0-1-16,0 0-1 0,0 0 1 15,0 0 0-15,0 0-1 16,0 0 1-16,0 0 0 16,0 0-1-16,0 0 1 15,0 0-1-15,0 0 1 16,0 0-1-16,0 0 0 15,0 0-1 1,0 0-1-16,0 0 0 0,0 0 0 16,0 0 1-16,0 0 0 15,0 0 0-15,0 0 0 16,0 0 1-16,0 0 0 16,0 0 0-16,0 0 1 15,0 0-1-15,0 0 0 16,0 0 0-16,0 0 0 15,0 0 0-15,0 0 0 0,0 0 0 16,0 0 0 0,0 0 1-16,0 0-1 15,0 0 0-15,0 0-1 0,0 0-1 16,0 0 0-16,0 0-1 16,0 0 0-16,0 0 1 15,0 0 0 1,0 0 1-16,0 0 0 15,0 0 0-15,0 0 1 0,0 0-1 16,0 0 0-16,0 0 1 16,0 0-1-16,0 0 1 15,0 0 0-15,0 0 1 16,0 0 0-16,0 0 1 16,0 0-1-1,0 0 1-15,0 0 0 0,0 0-1 0,0 0 0 16,0 0-1-16,0 0 0 15,0 0 0-15,0 0 0 16,0 0 0-16,0 0 0 16,0 0 0-16,0 0 0 15,0 0 0-15,0 0 1 16,0 0-1-16,0 0 1 16,0 0 0-16,0 0-1 15,0 0 1-15,0 0-1 16,0 0 0-16,0 0 0 15,0 0 0-15,0 0 0 16,0 0 1-16,0 0-1 0,0 0 0 16,0 0 1-1,0 0-1-15,0 0 0 16,0 0 0-16,0 0 0 0,0 0 0 16,0 0-1-16,0 0 0 15,0 0 1-15,0 0-2 16,0 0 1-1,0 0-1-15,0 0 0 0,0 0 0 16,0 0-1-16,0 0 1 0,0 0-1 16,0 0 1-16,0 0 1 31,0 0-1-31,0 0 1 0,0 0 0 0,0 0 1 16,0 0 0-16,0 0-1 15,0 0 1-15,0 0-1 16,0 0 1-1,1 0 0-15,2 0 0 16,1 0 0-16,-1 0 0 0,1 0 0 16,-2 0-1-16,3 0 0 15,0 0-1-15,1 0 0 16,1 0 0-16,-1 0 0 16,0 0 0-16,-3 0 1 15,1 0 0 1,-2 0 1-16,0 0 0 0,-1 0 0 15,-1 0 1-15,0 0-1 16,2 0 0-16,-2 0 0 16,1 0 0-16,0 0 0 0,0 0 0 15,4 0 0-15,-1 0-1 16,3 0 0-16,0 2 0 16,2-1 0-16,2-1 0 15,-2 0 1-15,31 2-1 16,-29-2 1-16,-1 1 0 15,-1 1 0-15,-1-2 0 0,3 3 0 16,-2-3 0 0,2-1 0-16,3 2-1 15,4-1 1-15,-4 0-1 16,4 0 1-16,-2 1 0 16,-8-2 0-16,6 1 0 0,-5 1 0 15,4 1 0-15,1 1 0 16,-6-3 0-16,8 2 0 15,-2-1 0-15,3 1 0 16,6 2 0-16,-2-3 0 16,1 2 0-16,4-3 0 15,0 0 0-15,2 0 0 16,0-2-1-16,2 3 1 16,1 0-1-16,1-1 0 15,2-2 1-15,-4-3-1 16,-1 3 1-16,-3-2 0 15,-1 2 0-15,3-1 0 0,-2-2-1 16,-1 2 1 0,0-1-1-16,1 2 0 0,1 1 1 15,-3 0 0 1,2-2 0-16,-3 1 1 0,-1 0-1 16,2 1 1-16,-3 0 0 15,-2 1 0-15,2 0 0 16,-6-2 0-1,1 2 0-15,0 0-1 0,-2 0 0 0,-3 2 0 16,1-2 1 0,-4 0 0-16,-1 0 0 0,2 0 1 15,1 1 0-15,-6 0-1 16,2 0 0-16,2 0-1 16,-3-1 0-16,6 2 0 15,-1-2 0-15,-1 2 0 16,-1-1 0-16,-2-2 0 15,-2 1 1-15,-3-3 0 16,-1 3 0-16,0 0 1 16,0 0 0-16,0 0-1 15,0 0 1-15,0 0-1 16,0 0 1-16,1 0-1 16,5 1-1-16,0 1 0 15,-1-1 0-15,2 0 0 0,-2 0 0 16,1 0 0-1,1 0 0-15,-1 1 0 0,-3-2 0 16,3 0 0-16,-1 0 0 16,2 1 0-16,1 0 0 15,3 0-1-15,2 0 1 16,29 6 0-16,-28-6-1 16,0 2 1-16,-2-1 0 15,-2-2 0-15,0 0 0 0,1 0 0 16,0-1 0-1,2 0 0-15,0 1 0 16,1 2 0-16,-3-1 0 16,-2-1 0-16,2 0 0 0,-3 0 1 15,1 1-1-15,-1 1 0 16,-2 1 0 0,-5-2 1-16,2-1 0 0,-3 0 0 15,0 0 2-15,0 0-1 16,0 0 0-16,0-1-1 15,0 1 0 1,0 0 1-16,0-1 1 0,0 1 0 16,0 0 0-16,0 0-1 15,0 0 0-15,0 0-1 16,0 0-1-16,0 0 0 16,0 0 1-16,0 0 0 15,0 0 1-15,0 0 0 0,0 0 0 16,0 0 0-16,0 0 0 15,0 0 0-15,0 0 0 16,0 0-1-16,0 0 1 16,-1 0 2 15,1 0 0-31,0 0-1 0,0 0-1 16,0 0-2-16,0 0 0 0,0 0-1 0,0 0 1 0,0 0 0 15,0 0 0-15,0 0 0 16,0 0 0-1,0 0 0-15,0 0 1 0,0 0-1 16,0 0 0 0,0 0 0-16,0 0-1 0,0 0 0 15,0 0 0-15,0 0-1 16,0 0 1-16,0 0 0 16,0 0 1-16,0 0 0 15,0 0 0-15,0 0 0 16,0 0 0-16,0 0 0 15,0 0 1-15,0 0-1 16,0 0 0-16,0 0 0 16,0 0 0-16,0 0 0 15,0 0 0-15,0 0-1 16,0 0 0-16,0 0-1 0,0 0 1 16,0 0-1-16,0 0 0 15,0 0 1-15,0 0 0 16,0 0 0-16,0 0 1 15,0 0 0-15,0 0 0 16,0 0 0-16,4 0 0 16,-2 0 0-16,-2 0 0 15,0 0 0-15,0 0 0 16,2 0 0-16,3 0 0 16,-3 0 0-16,-2 0 0 15,0 0 0-15,0 0 0 0,0 0 0 16,0 0 0-16,0 0 0 15,0 0 1-15,0 0-1 16,0 0 0-16,0 0 0 16,0 0 0-16,0 0 0 15,0 0 0-15,1 0 0 16,-1 0 0-16,0 0 0 16,0 0 0-16,0 0-1 15,0 0-1-15,0 0-4 16,0 0-1-16,0 0-2 15,0 0 1-15,0 0 2 16,0 0 1-16,2 0 2 16,-2 0 1-16,0 0 1 15,0 0 1-15,0 0 0 16,0 0 0-16,0 0 0 0,0 0 0 16,0 0 0-16,0 0 0 15,0 0 0-15,0 0 0 16,0 0 0-16,0 0 0 15,0 0 0-15,0 0 0 16,0 0 0-16,0 0 1 16,0 0-1-16,0 0 0 15,0 0-1-15,0 0-2 0,0 0-10 16,0 0-8-16,0 0-19 16,0 0-11-16,0 0-30 15,0 0-33-15,0 0-117 16,4 1-17-16,9 3 142 15</inkml:trace>
  <inkml:trace contextRef="#ctx0" brushRef="#br0" timeOffset="48152.245">9286 15369 399 0,'-2'-1'184'16,"2"0"-62"-16,0 1-78 16,0 0-2-16,0 0 6 15,0 0 4-15,0 0 2 16,0 0-2-16,0 0-4 15,-1 0-1-15,1 0 3 16,0 0 3-16,0 0 4 16,0-2-2-16,0 2-11 0,0 0-9 15,0 0-14 1,0 0-4-16,0 0-4 0,0 0 0 16,0 0 4-16,0 0 2 15,0 0-1-15,0 0-1 16,0 0-5-16,0 0-3 31,0 0-5-31,0 0-1 0,0 0-2 0,0 0-1 16,0 0 0-16,0 0-1 15,0 0-1-15,0 0 1 0,0 0-1 16,0 0-1 0,0 0 0-16,0 0 0 15,0 0 0-15,0 0 0 0,0 0 1 16,0 0 0-16,6 2 0 15,3-1-1-15,2 0 1 16,0 1 0-16,32 7 0 16,-29-5 0-16,1-3 1 15,1 1 1-15,0-1 0 16,1 1 0-16,2 0 0 16,-1 0 0-16,1-1 0 15,-3 1 0-15,-3-1 0 16,2 0 0-16,-2 1 0 15,1-1 0-15,0 2 0 16,0-2-1-16,-1 0 1 16,5 1-1-16,-6-2 0 15,5 3 0-15,-2-1 1 0,1-2 0 16,3 2 0 0,0-1 0-16,0 2 2 0,-2-2 0 15,0 1 1-15,1 0-1 16,2 0 1-16,2 0 0 15,-1-2 2-15,0 1 0 16,-3 0 3-16,-1-1 2 0,0 1 1 16,-3-1 1-1,-1 1 0-15,1-1 0 0,2 2-3 16,-2-2-2-16,4 1-3 16,-2 0 0-16,-2-1-2 15,1 2 0-15,-3-2-2 16,5 0 1-16,-3 0-1 15,4-2 0-15,6 1 0 16,-3 0 0-16,6 1 0 16,-2 0 0-16,0 1 0 15,4-1 0-15,0-1 0 16,2 1 0-16,-1-2 1 16,-1 1-1-16,-3 0 0 15,1 0 0-15,-3 0 1 16,-1 0 0-16,-4 1 0 0,-2-1 0 15,-1-2 0 1,0 2 0-16,4 1 0 0,2 0-1 16,1 0 0-16,3 0 1 15,2 0-1-15,0 1 0 16,-2-1 1 0,4 0-1-16,-3-1 0 0,0 0 1 15,0 0 0-15,-3 0 0 16,3-1 1-16,-2 1-1 15,3 0 0-15,-2-1 0 16,-4 0 0-16,0 2-1 0,-2-4 0 16,1 2 0-1,6-1 0-15,1 0 0 0,0 1 0 32,0 1 1-32,-4-1-1 0,2 1 0 0,-3 0 0 31,0 1 1-31,0 0-1 0,-2-1 0 0,0 1 0 15,0 0 0-15,0 0 0 16,1 0 0-16,-5 0 0 16,2 0-1-16,-3 0 1 15,-1-1 0-15,-3 1 0 16,-3-1 0 0,0 1 0-16,1 0 1 15,0 0-1-15,1 0 1 0,-1 0-1 16,1-2 0-16,-1 2 0 15,2 0 0-15,-3 0 0 16,0 0 0-16,4 0 0 16,2 0-1-16,1 0 0 0,0 0 1 15,0 2-1 1,-2-2 1-16,2 0-1 0,1 0-1 16,3 0 0-1,1 0 0-15,2 0 0 0,3-2 1 16,0 2 0-16,1-1 0 15,0 1 1-15,-1-1 0 0,-4 1 1 16,-1 0 0 0,-6 0-1-16,-2 0 0 0,-3 0 1 15,-1 0-1-15,-1 1 0 16,3-1 0-16,-1 1 0 16,-2-1 0-16,3 3 0 15,-5-2-1-15,0 0-3 16,3 3-2-16,-1-3-2 15,-1-1-2-15,1 1-2 16,-5 0-1-16,0 0 0 16,0-1 1-16,-3 0-6 15,0 0-9-15,0 0-22 16,0 0-14-16,0 0-14 16,3 0 0-16,5 1 15 15,0 2 14-15,0-1 23 16,0 1 8-16,3 1 7 0,-3-1-1 15,0 1-6 1,1-1-3-16,1 2-5 0,31 14 1 31,-29-13 4-15,2-1 5-16,-1-1 6 0,1 1 4 0,0-2 4 16,1 1 0-16,1-1 1 0,0 2 1 15,1-3-1-15,-2 3 1 16,-4-4 0-16,1 1 0 0,-7 2 2 15,1-3 1 1,-1 1 3-16,0 1-1 0,0-1-1 16,-3-1-3-16,-2-1-17 15,0 0-42-15,0 0 39 16</inkml:trace>
</inkml:ink>
</file>

<file path=ppt/ink/ink3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9376" units="cm"/>
          <inkml:channel name="Y" type="integer" max="16524" units="cm"/>
          <inkml:channel name="F" type="integer" max="4095" units="dev"/>
          <inkml:channel name="T" type="integer" max="2.14748E9" units="dev"/>
        </inkml:traceFormat>
        <inkml:channelProperties>
          <inkml:channelProperty channel="X" name="resolution" value="1000.20428" units="1/cm"/>
          <inkml:channelProperty channel="Y" name="resolution" value="1000.24213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22-05-02T21:38:34.350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19428 2693 753 0,'4'8'229'0,"-2"4"-238"16,-1 8-69 0,-1 4 2-16,0-5 24 15,-2-2 17-15,2-6 32 16,0-5 22-16,0-4 51 0,0-1 15 15,0-2 3-15,0 0-12 16,0 1-39-16,0 0-15 16,0 0-11-16,0 0 0 15,0 0 2-15,0 0 1 0,1 8 0 16,0 4-2 0,-1 5-3-16,2 30-1 0,-6-31 1 31,1-3 0-31,1-1-2 0,-1-5 0 15,1-3-4-15,-1 4-4 0,2-8-25 32,0 3-22-17,2-3-165-15,-1-1 145 0</inkml:trace>
  <inkml:trace contextRef="#ctx0" brushRef="#br0" timeOffset="995.197">19989 2316 801 0,'4'6'283'0,"0"-5"-241"16,0-1-41-16,6 0-8 15,1 0-1 1,3-2 1-16,1-2 1 0,5 2 3 16,4-3 2-16,1 1 9 15,4-3 7-15,4-2 12 16,-4-3 7-16,5 3 4 15,-2-2-2-15,-1 5-6 16,1 1-6-16,-5 1-6 16,-3 3-4-16,-5 2-2 15,-3 4-1-15,-5 2-3 0,0 3 0 16,-4 4 0-16,1 1-2 16,-5 4 0-1,-1-2-1-15,-2 0 0 0,-2 2 0 16,-5-3 3-16,-1 1 1 15,0-1 1-15,-5-1 0 16,1 4-2-16,-2 0-2 0,-1 1-2 31,1-1 0-31,-2 0-2 0,1-1 0 16,3 0 0-16,0-2 0 16,1-5 0-16,1-1-1 0,1-1 1 15,-3 0-1-15,1 5 0 16,-2 5 0-16,-3 3-1 15,1 0 1-15,3 1-1 16,1-1 1-16,3-3-1 16,1-1 0-16,-4-6 0 15,7-2 1-15,3-2-1 16,1-1 1-16,3 2 1 16,-3-2 0-16,4 0 0 15,-2 2 2-15,9-2 2 16,4 2 2-16,7 2 3 15,4-2 0-15,5-1-1 0,2-2 0 16,6 0 0 0,1-3 1-16,3 2 0 0,0-1-1 15,-4 0-2 1,-1-1-2-16,-11 0-2 0,-1 0-1 16,-5-1-2-1,-4 1-3-15,0-2-12 0,-3-4-10 16,5-2-19-16,1-3-12 15,7-9-28-15,1 0-17 0,4-9-51 32,5-5-16-32,7-12-32 0,2-2-45 0,2-6 168 15</inkml:trace>
  <inkml:trace contextRef="#ctx0" brushRef="#br0" timeOffset="1655.533">21483 2192 997 0,'10'4'377'0,"-10"-3"-301"15,-3 1-165-15,2 1-27 16,0-3 3-16,-1 0 55 15,-6 9 42-15,-17 13 22 16,-30 28 5-16,30-34 9 0,2 2 2 16,-1-3 8-1,3-1 5-15,3-2 2 0,2-4-2 16,4-1-10-16,2 0-10 16,3-1-11-16,3 1-2 15,3 1-1-15,1-1 1 16,6 6 2-16,1 0 3 0,9 2 3 15,3 1 1 1,7 5 0-16,6 3-1 0,8 3-3 16,-4 2 0-16,4-3-1 15,-6-6 2-15,-8 1 6 16,-4 2 4 0,-6 0 12-16,0 3 2 0,-5-2-3 15,4 0-4-15,-8-3-12 16,-3 0-4-16,0-5-2 15,-4-2 0-15,4-2 4 16,-3-3 4 0,-2 0 8-16,-2-1 1 0,-3 0 1 15,-1 1 0-15,-5 0-4 16,-1 0-2-16,-2 1-1 16,-4-2-3-16,-1-5-2 15,-1 3-1-15,-3-7-6 16,-2-4-4-16,-2-3-6 15,-1-4-4-15,3 1-4 16,0-4-5-16,3-1-6 16,3-1-5-1,2-3-14-15,3-1-11 0,4-7-38 0,0-1-19 16,1-11-35 0,2 3-24-16,-1 6-92 0,0 0 165 15</inkml:trace>
  <inkml:trace contextRef="#ctx0" brushRef="#br0" timeOffset="2058.46">21311 2199 641 0,'1'1'144'16,"0"0"-224"-16,3 1-71 16,-4-2 7-16,0 0 89 15,3 0 67-15,19 4 65 0,38 6 22 16,-22-8 30-1,6-2-11-15,-1-1-38 0,-2-2-20 16,-2-2-31 0,-1-1-8-16,2 2-10 0,2 0-2 15,2-3-42-15,0-1-39 16,1-2-77-16,-4-2-23 16,-6 2 31-16,-5-3 37 15,-8 2 65-15,-6 0 33 16</inkml:trace>
  <inkml:trace contextRef="#ctx0" brushRef="#br0" timeOffset="2800.153">19541 3927 1117 0,'4'1'352'15,"-3"1"-348"-15,3 4-70 16,-4-6-2-16,0 0 41 16,2 6 19-16,0 3 12 15,-1-3 8-15,-1-4 19 16,1 1 7-16,-1 1 10 15,0-1-1-15,2 4-10 16,-2-1-7-16,0 4-14 16,-2 2-5-16,-1 4-8 15,-9 29-3-15,1-29-15 16,6-1-21-16,0-6-55 16,1-2-28-16,4-6-56 0,5-3-31 15,13-22 136-15</inkml:trace>
  <inkml:trace contextRef="#ctx0" brushRef="#br0" timeOffset="3478.549">20301 3394 1049 0,'-1'0'345'0,"5"0"-381"16,1 5-98-16,-5-5 6 15,0 0 21-15,15 9 78 16,31 22 23-16,-25-18 22 15,0 2 17-15,1-1 23 16,-1-1 7 0,-1 2-5-16,-4 0-10 0,-3 0-16 15,-4 4-7-15,-8 4-11 16,-4 2 3-16,-12 9 5 16,-3-2 1-16,-9-1 0 15,2-1-7-15,-6-7-10 0,-3-1-4 16,0-1-1-1,0-2 0-15,3-1-1 0,2-2-2 16,7 2 0-16,2-2 1 16,5-4 0-16,5-2 1 15,5-4 0 1,2 2-1-16,3-1 0 0,0 2 1 0,5-1 9 16,1-1 4-1,4 2 7-15,-1 2 1 0,6-3-1 16,1 2-2-1,4-2 3-15,1 0 0 0,1 3 0 16,1-1-1-16,1 0-6 16,-1-1-5-16,-2-3-3 15,-3 0-2-15,-5-2-1 16,-2-1 0-16,-3-2-1 16,3 2-1-16,0-2-3 15,0-4-6-15,3 0-17 16,1-5-19-16,3-4-40 15,2-1-28-15,4-8-67 16,5-3-39-16,3-11 137 16</inkml:trace>
  <inkml:trace contextRef="#ctx0" brushRef="#br0" timeOffset="4051.626">21199 3392 1188 0,'27'10'333'0,"-32"-6"-438"0,-13 8-31 0,-1 8 1 0,-6 3 65 15,0 0 49 1,7-6 24-16,2-2 1 31,7-2 3-31,4-3 4 0,2-2 5 0,2 2 4 16,3 2 12-16,0 3 0 0,9 3-2 16,3 3-4-16,2 3-16 15,3 1-4-15,0 0-4 16,1-3-2-16,-1 0 1 15,-2 1-1-15,-1 1 1 16,-1 3 0-16,-3 3 1 16,-3-6 1-16,0 1 0 15,-2-2 3 1,0-5 11-16,-2 0 8 0,-4-4 11 16,-1 0 2-16,-4 1-4 0,1-2-2 15,-7 3-1-15,-2 1 0 16,-4-1-1-16,-5 1-3 15,-1-3-10-15,-4-5-5 16,-2-3-10-16,3-5-5 16,2-5-20-16,3-5-10 0,4-6-23 31,-1-6-14-31,-2-2-25 0,3 0-9 0,-4-5-26 31,4 0-18-31,-1-4-45 16,-3-4-20-16,3 2 133 0</inkml:trace>
  <inkml:trace contextRef="#ctx0" brushRef="#br0" timeOffset="4355.688">20876 3598 354 0,'10'-3'132'0,"6"-2"-104"16,5-1-8-16,0-2 25 15,3 0 25-15,4 0 37 16,-2-2 14-16,5-1-6 16,0 1-12-16,7-2-20 0,6-1-9 15,5-1-26 32,4 1-11-47,-2-2-11 0,-1 4-3 0,-9 1-4 16,-6 0-2-16,-12 5-7 0,-6 1-4 0,-5 3-9 0,-4-2-8 15,-5 2-20-15,1-2-17 16,-4-3-62-16,-1 5-131 16,-1 0 160-16</inkml:trace>
  <inkml:trace contextRef="#ctx0" brushRef="#br0" timeOffset="5022.794">19757 4971 948 0,'-3'0'405'0,"4"0"-122"0,5 7-300 16,-2 0-4-16,3 2-18 16,-1 6-4-16,-5 1 3 15,0 6 4-15,-2 1 28 16,-3-4 9-16,0-1 12 15,0-3 3-15,0-1 3 16,0 1-3-16,1 0-9 16,-1-3-5-16,1-7-54 31,2-1-41-31,0-7-79 0,1 2-154 16,2-7 217-16</inkml:trace>
  <inkml:trace contextRef="#ctx0" brushRef="#br0" timeOffset="5704.291">20283 4406 1396 0,'1'1'414'16,"6"-2"-506"-16,3 1-13 15,1 1-4-15,0-1 18 16,2-1 29-16,-1 1 24 16,3 4 16-16,-2-2 27 15,-1 4 6-15,-2-4 13 16,-3-1 6-16,1 4 7 15,-1 1 0-15,-1 2-10 16,-2 2-5-16,-3 4-14 16,-1 4-3-16,-5 13-4 15,-2 6-1-15,-4 5 0 0,0-4-1 16,-2 0 1-16,-2-6 0 16,-1 2 0-16,-1 3 0 15,-1-3 1-15,1-3 0 16,1-4 0-1,1-8 0-15,1-4-1 16,2 2 2-16,1-5 0 0,2-1 0 0,1-1 1 16,1 3-1-1,0-2 0-15,2 1 0 0,2-2 0 16,2-2 1 0,2-1 1-16,-1 0 1 15,8 1 6-15,1 0 1 16,10 2 3-16,6 3 0 0,11 1-2 15,4-1 0-15,11-2-4 16,1 1-1-16,-4-3-4 16,-3-1-2-16,-16-1 0 15,0 0-1-15,-12-4-1 16,4-2-6-16,0 1-28 16,-5-4-17-16,4-2-35 15,0-2-21-15,1-12-60 16,-2-8-73-16,4-14 155 0</inkml:trace>
  <inkml:trace contextRef="#ctx0" brushRef="#br0" timeOffset="6213.795">21108 4354 1324 0,'-17'74'355'16,"22"-65"-471"-16,4 8 20 16,-3 4 18-1,3 13 66-15,-4 3 9 0,5 8 2 16,4-1 1-16,3 2 1 15,7-5 1-15,-2-5 5 16,-1 2 4-16,-5-13 17 16,-2-2 8-16,-2-4 4 15,-1-5-2-15,-2-2-16 16,-3 2-6-16,-4 2-9 16,-1 0-1-16,-4 5-1 15,-3 2 1-15,-2-1 5 16,-4 2 3-16,2-3 1 15,-3 0-2-15,1-3-2 0,-3 0-1 16,-3-3 0-16,1-2 1 16,-3-1-1-1,1-3 0-15,0-1-2 16,1-2-3-16,4-3-11 0,3-3-13 16,-1-2-29-16,2-6-9 15,-2-3-7-15,1-6 7 16,-4-4 19-16,3-4-2 0,-5-9-26 15,2 0-42 1,0-7 68-16</inkml:trace>
  <inkml:trace contextRef="#ctx0" brushRef="#br0" timeOffset="6523.909">21129 4390 828 0,'0'6'403'0,"8"-7"-12"16,1 0-410-16,9 3-5 15,3-2 5-15,4 4 4 16,0 1 7-16,10-5 5 0,3-1 0 15,7-1 1-15,3-4 0 16,-5 0-5-16,-1-1 1 16,-13-3 1-16,-1-2 0 15,-6 1-1-15,-3-3-28 16,0-1-123-16,-7 2 108 16</inkml:trace>
  <inkml:trace contextRef="#ctx0" brushRef="#br0" timeOffset="7274.777">19976 6098 1164 0,'4'1'377'0,"-3"0"-417"16,0 2 1-16,-1-3-3 15,0 0 8-15,0 0 26 16,0 0 3-16,0 3 4 16,1 5 3-16,0-3 9 15,0 1 5-15,0-1 14 16,1 3 7-16,-1-1 4 16,0-1-3-16,-1 2-13 15,0-4-8-15,0 4-10 0,0-2-3 16,0 2-3-1,0 1-1-15,0-4-9 0,1 1-14 16,-1-6-35-16,0 0-28 16,0 0-77-16,0 0-2 15,2 0-110-15,15-8 166 16</inkml:trace>
  <inkml:trace contextRef="#ctx0" brushRef="#br0" timeOffset="8096.154">20551 5631 659 0,'4'9'199'0,"-4"2"-235"0,0 1 7 15,3 3 8-15,1-1 13 16,-1-7 35-1,4 0 19-15,-5-3 37 0,2-4 21 16,-1 1 8-16,-3-1-9 16,0-1-18-16,0 1-16 15,0-1-28-15,0 0-9 16,0 0-19-16,14-6-6 16,1-2-4-16,26-19-2 0,-23 20 0 15,-1 0 0 1,-2 3-1-16,3 2 0 0,-5 3 1 15,0 1 1 1,-1 5 2-16,-3-1 0 0,0 3 0 16,0 4 0-16,-1 2-2 15,-1 1 1-15,-2 2 0 16,-2 0-1-16,0 3-1 16,-3-4-1-16,-2 3 0 15,-2-1-1-15,-4-1-1 16,-1 3 0-16,-4 1 0 15,1-2 2-15,1 1 0 16,-3-2 1-16,4 2 1 16,-2-1-1-16,-1 2 0 15,5 0 0-15,-2-6-1 16,2-1 1-16,3-2 0 16,-3 0 0-16,4 2 1 15,-2-3 1-15,1 2 3 0,1-4 2 16,1-2 1-16,1 1 2 15,0-2-4-15,1 0-1 16,1 1-3-16,2 0-2 16,1 0 0-16,4-2 0 15,5 5 1-15,6-2 0 16,12 2 1-16,4 0-1 0,4-2-2 16,-1-3 0-1,-2-5-25-15,1 0-5 0,0-6-31 16,-2-2-12-16,-3-8-6 15,3-5-16-15,-3-10-61 16,-2-6-110-16,5-4 174 16</inkml:trace>
  <inkml:trace contextRef="#ctx0" brushRef="#br0" timeOffset="8718.158">21443 5466 1235 0,'27'75'363'15,"-30"-68"-459"-15,-8 8 5 0,-2 8 0 16,-4 5 24-16,1 5 25 16,4-1 15-16,1-4 3 0,5-5 19 15,4-5 9 1,1-5 11-16,1-4 9 0,2-1 22 16,-1-3 3-16,5-1-7 15,2 3-8-15,5 1-24 16,5 6-5-16,4 4-5 15,5 0 0-15,-1 3-3 16,-1-4 0-16,-6 1 1 16,2 1 1-16,-5-4 1 15,4 3 1-15,3 0 0 16,-3-1-1-16,6-1 0 16,-4-2 1-1,-6-1 1-15,-2-2 5 0,-5 4 15 16,-2-1 6-16,-3 0 7 15,-1-2-3-15,-2-5-15 16,-1 4-6-16,-6 0 4 16,0 1 1-16,-5 4 6 0,-3-2 0 15,-7-4-14 1,-2-2-5-16,-4-1-16 0,-1-2-10 16,2-5-22-16,1-1-11 15,-3-11-29-15,3-1-5 16,-1-5 15-16,1-3 12 15,3-3 25-15,2-1-9 16,-2 0-93-16,-1 0 92 0</inkml:trace>
  <inkml:trace contextRef="#ctx0" brushRef="#br0" timeOffset="9136.167">21407 5421 871 0,'12'0'322'0,"-5"2"-215"16,5 0-123-16,3 3 7 15,3 2 5-15,-1 2 4 16,0 3 5-16,1-3 15 16,2 1 5-16,5 2 15 15,-2-2 2-15,11-1-3 16,-2 1 4-16,5-3 5 0,2-3-3 15,0 0-8-15,0-1-8 16,-3 1-16-16,0-2-6 16,-10 0-11-16,2-2-26 15,-7-1-67-15,0-5-60 0,-1-10 92 16</inkml:trace>
  <inkml:trace contextRef="#ctx0" brushRef="#br0" timeOffset="14070.537">2790 11929 345 0,'-2'1'130'15,"3"-1"-94"-15,1 0-30 16,-2 0-15-16,0 0-9 16,0 0-11-16,0 0-1 15,0 0 8-15,0 0 12 16,0-1 37-16,0 1 16 0,0 0 23 16,0 0 3-1,0 0-20-15,0-1-14 0,0-1-25 16,0 1-10-16,0 0-6 15,0 0-2-15,0-2 4 16,-1-6 2-16,0 5 4 16,0 0 1-16,-1 1-1 15,-4-4-1-15,1 1-4 16,-9-1-2-16,-28-30 1 16,29 32 1-16,-3 0 3 15,-1-1 0 1,-2 1 3-16,0 1 0 0,-1 4 6 15,2 1-1-15,-2 6-2 16,0 2-1-16,1 2-7 16,0 1-2-16,4 8 0 15,0 2 0-15,3 3 0 0,-1 1-1 16,0 2 1 0,3 2 0-16,2 6 3 0,2 1 1 15,3 0 3-15,0 0-1 16,3 0 1-16,-10-3-1 15,7 7-2-15,-4 1 0 16,2 3 0-16,5 3-1 16,-3-2 1-16,3 0 0 15,0-1 2-15,2 0 1 16,2-10 2-16,-1 0 2 0,1-2-2 16,1-1 0-1,1 4 0-15,-2 0-2 0,1-5-1 16,2-1-1-16,-4-2 1 15,3-1-1-15,-1 6 1 16,-2 4 0-16,3 0 1 16,-1-2 2-16,-1-5 6 15,1-1 2-15,-3-1 4 16,0 2 2-16,2 3-1 16,-2 4 1-16,-1 1-4 15,4-2-2-15,-4 8-6 16,-1-2-3-16,2 6-2 15,-2 0 0-15,3-6-1 16,1-3 0-16,-4-5-1 16,1 3 1-16,-1 3 0 0,3 0-1 15,-1-1 0 1,-2-2-1-16,-1 4 1 0,-4 2 0 16,4 2 0-1,1-1 0-15,4-7 0 0,-1 0-1 16,-2-5 0-16,2 5 0 15,-1 1-1-15,-2-5 0 0,1 2 2 32,-1-6 0-32,0-2 0 0,5 5 2 0,-5-5 0 15,2 2 0-15,-2-6 0 16,-4 0 0-16,4-2 0 16,2-1-1-16,-2-2 0 15,3-1 0-15,-3 2-1 16,2-1 0-16,-2 4 0 15,-2-5-1-15,2 5 2 16,-1-4 1-16,-1-6 3 16,0 2 1-16,-4-8-1 15,3 4 0-15,2-1-2 16,1 2 0-16,1-1 1 16,-2-2 0-16,1-2 0 15,-1 1-1-15,0-2-4 16,1-1-5-16,0-3-42 15,0-1-49-15,0 0 62 0</inkml:trace>
</inkml:ink>
</file>

<file path=ppt/ink/ink3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9376" units="cm"/>
          <inkml:channel name="Y" type="integer" max="16524" units="cm"/>
          <inkml:channel name="F" type="integer" max="4095" units="dev"/>
          <inkml:channel name="T" type="integer" max="2.14748E9" units="dev"/>
        </inkml:traceFormat>
        <inkml:channelProperties>
          <inkml:channelProperty channel="X" name="resolution" value="1000.20428" units="1/cm"/>
          <inkml:channelProperty channel="Y" name="resolution" value="1000.24213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22-05-02T21:40:44.372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19709 6169 297 0,'-2'69'111'0,"6"-68"-89"16,1-1-10-16,-3 1-11 0,-2-1 0 16,0 0 10-16,0 0 15 15,0 0 28-15,0 0 15 16,0 0 14-16,0 0-9 15,0 0-18-15,7 0-7 16,2 0-14-16,-1 0-4 0,2-1-9 16,3-1-6-1,32-6-6-15,-25 3-3 16,4-4-2-16,2 0 0 16,7 0 1-16,-1 1 1 0,6 1 3 15,-2 1 0 1,-4 4-1-16,4 0 1 0,-5 4 0 15,0-1 2-15,4 2 1 16,-3 3 2-16,1-1 8 16,2 3 3-16,-1-3 1 15,1 2-1-15,1 4-10 16,-2-2-4-16,3 5-3 16,-3-4 0-16,-2 1 2 15,-2-2 1-15,-5-1-2 16,-3-1-2-16,-1 0-3 15,-1 2-2-15,-7-2-2 16,5-1-1-16,-9-4-11 16,4-1-20-16,-4-4-54 15,-1 0-19-15,-1-5-22 16,-4-3-3-16,1-8-1 16,-4-7-30-16,-1-10 105 15</inkml:trace>
  <inkml:trace contextRef="#ctx0" brushRef="#br0" timeOffset="903.064">20664 5716 775 0,'-7'6'319'0,"7"-6"-198"16,2 0-185-16,-1 0-34 16,-2 0 1-16,-1 0 60 15,1 0 55-15,0 0 50 16,0 0 11-16,0 0 3 16,0 0-12-16,-2 0-14 15,2 0 3-15,-1 0 6 16,-3 1 1-16,2-1-7 15,-2 1-10-15,-2 1-21 16,0 1-9-16,-4 1-10 16,-5 3-4-16,-32 15-2 0,24-14 3 15,-3-1 8 1,0 0 1-16,-8 0-2 16,2 1-3-16,-6 2-7 0,-5 1-2 15,3 3-1-15,-2-2 1 16,4 1 0-1,3 0-1-15,4-1 1 0,-3-1-1 16,2 1 0-16,-5 2 0 0,-2-2-1 16,7 0 1-1,-2 1 0-15,5 1 0 16,2 0 0-16,0 0 0 0,4-5 1 16,2-2 0-1,5 0 1-15,0-3-1 0,9 1 2 16,-4-1 1-16,4 0 1 15,-2 3-1-15,-1 2 2 16,3 3 0-16,0 1 1 16,2 2 1-16,-4-2 0 15,4 0 0-15,2-2-2 16,-3 1 0-16,4 0-2 16,-1-1 0-16,-2 0 2 15,4-3 2-15,2-2 2 16,0-1 0-16,0 1-5 15,3 2-3-15,-3 0-3 16,4 3-1-16,1 2 1 0,3 0 0 16,5 4 2-1,3 1 2-15,7 3 0 16,1 7 1-16,6-3-2 16,-2 1-1-16,-3-1 0 0,2-4-1 15,0 1 1 1,-1-1 1-16,-1-1 0 0,-2 1-1 15,-3 4 1-15,-1 2 0 16,0-1-1-16,-3 0 0 16,-1-7 0-16,0-2 1 15,-3 0 0-15,0-4 0 0,1 1 0 16,-4-1-1-16,0-3 0 16,0 4-2-1,3-1-69-15,3-1-102 0,6 1 111 16</inkml:trace>
</inkml:ink>
</file>

<file path=ppt/ink/ink3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9376" units="cm"/>
          <inkml:channel name="Y" type="integer" max="16524" units="cm"/>
          <inkml:channel name="F" type="integer" max="4095" units="dev"/>
          <inkml:channel name="T" type="integer" max="2.14748E9" units="dev"/>
        </inkml:traceFormat>
        <inkml:channelProperties>
          <inkml:channelProperty channel="X" name="resolution" value="1000.20428" units="1/cm"/>
          <inkml:channelProperty channel="Y" name="resolution" value="1000.24213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22-05-02T21:41:11.411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21149 6878 173 0,'4'2'100'16,"-4"-2"0"-16,0 1-78 16,0-1-16-1,-1 0-5-15,1 0 0 0,0 0 4 16,-1 0 1-16,0 0-2 16,1 0-1-16,0 0-2 15,0 0-1-15,0 0 0 16,0 0 0-16,0 0 3 15,0 0-1-15,0 0 3 16,0 0 1-16,0 0 2 0,0 0 2 16,0 0-2-1,0 0-4-15,0 0-4 0,-1 0-4 16,-1 0-5-16,1 0-5 16,-3 5-31-16,-9 4-16 15,-30 29-46-15,28-28 62 16</inkml:trace>
  <inkml:trace contextRef="#ctx0" brushRef="#br0" timeOffset="473.157">21117 6946 373 0,'13'6'134'0,"0"1"-121"15,5 0-131-15,-2-3-8 16,-5-4 0-16,0 0 20 15,-1-3 150-15,-2-1 27 0,-2 0 24 16,1-3-4-16,0 0-44 16,0-3-20-16,-1-4-33 15,-1-2-15-15,-1-9-35 16,0 3-38-16,1-3 58 16</inkml:trace>
  <inkml:trace contextRef="#ctx0" brushRef="#br0" timeOffset="1189.411">21217 6990 111 0,'18'23'26'0,"-15"-29"-57"16,1 0-9-16,-2 3 5 15,1-3 9-15,-3 2 24 16,-2 2 2 0</inkml:trace>
  <inkml:trace contextRef="#ctx0" brushRef="#br0" timeOffset="13609.325">20868 6855 421 0,'-2'0'165'0,"1"0"-132"0,0-1-36 0,1 0-27 16,0-1 2-16,0 2 36 16,0-1 26-16,0 1 42 15,0 0 20-15,-1 0 9 16,1 0-6-16,-2 0-23 15,2 0-12 1,-1 0-18-16,0 0-7 0,0 0-11 16,0 0-4-16,0 0-1 15,0 0-1-15,-1 0-2 16,1 0-3-16,0 0-10 16,0 0-4-16,0 0-3 15,0 0-2 1,1 5 0-16,1 2 1 15,2 0 1-15,4 1 0 0,14 0 0 16,31 29 1-16,-25-29-1 16,1 0 0-16,2 1 0 0,-1 2 0 15,0-3 1-15,3 3-1 16,5 2 0-16,3-2 1 16,4 6 0-16,5-5-1 15,4 3 2-15,2-2 0 16,1-3 0-16,-1 3 0 15,-7-3 1-15,-2 0-1 16,-1-4 0-16,-1-1-1 0,-1 1 1 16,1-4-1-1,-2 0 0-15,1 2-1 0,-3-4-5 16,-3 1-12-16,-8-3-49 16,-5-4-44-16,-9 0-151 15,-6-4 163-15</inkml:trace>
  <inkml:trace contextRef="#ctx0" brushRef="#br0" timeOffset="14426.903">21905 6337 930 0,'0'3'306'16,"-5"0"-416"-16,-3 4-90 0,-10 8-55 15,-9 3 20-15,-9 8 197 16,-2-2 98-16,0-3 93 16,0-3 4-16,4-2-71 15,-1 2-28-15,-2 2-37 16,4 6-5-16,-9 3 9 16,0-4 2-16,-6-1-2 15,-1 0-6-15,-1-3-13 16,2 3-2-16,-4 1-3 15,0-1 0-15,2 2 0 16,1 3 0-16,-1-1 1 16,-3 2-1-16,0-3 0 0,1-1-1 15,6-1 0-15,5 2 0 16,10-3 2-16,3 1 1 16,7-3 14-16,3-3 6 15,9-4 8-15,-1-3 0 0,7 0-15 16,1-3-6-1,2 3-8-15,-2 1-2 0,5 1 4 16,4 0 4-16,2-2 15 16,5-1 1-16,3 2-1 15,1 2-5-15,1 5-13 16,5 2-3-16,3 4-1 16,1-1 0-16,7 2-1 15,2 3 1-15,6 4-1 16,-2 4 1-16,1 10 0 15,-6-1 0-15,0-1-5 16,2-1-7-16,-4-6-40 16,5 0-42-16,-1 0-156 15,1-2 159-15</inkml:trace>
</inkml:ink>
</file>

<file path=ppt/ink/ink3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9376" units="cm"/>
          <inkml:channel name="Y" type="integer" max="16524" units="cm"/>
          <inkml:channel name="F" type="integer" max="4095" units="dev"/>
          <inkml:channel name="T" type="integer" max="2.14748E9" units="dev"/>
        </inkml:traceFormat>
        <inkml:channelProperties>
          <inkml:channelProperty channel="X" name="resolution" value="1000.20428" units="1/cm"/>
          <inkml:channelProperty channel="Y" name="resolution" value="1000.24213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22-05-02T21:43:48.265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13975 6209 496 0,'-2'3'134'0,"6"1"-170"15,1 5-9-15,-4 2 22 0,5 2 19 16,-5-2 6-16,-1-7 9 16,0-3 27-16,-1 0 11 15,0-1 10-15,1 0-5 16,0 0-25-16,-1 0-9 15,0 0-10-15,1-1-2 0,0 0-2 16,0-1-2 0,0 2-1-16,0 0 1 15,0 0 1-15,0 0 1 0,0 0 0 16,3-1-2-16,5 0-2 16,0 1-2-16,4 0 0 15,-1 0 0 1,31 0 0-16,-27 2 0 15,-1 0 0-15,2-4 0 0,1 2 0 16,0-2 1-16,5 0-1 16,4 3 0-16,4-2 1 15,4-3-1-15,3-1 1 16,-1-1 0 0,4-1-1-16,-3-4 1 15,5 1-1-15,-2-4 1 0,0 0 0 16,7 2 0-16,-4 0 0 15,3 2 0-15,-1-1 0 0,-1 3-1 16,-2 4 0 0,-5 0 0-16,-7 3-1 0,2 1 1 15,-3 2 0-15,-4 4-1 16,3 0 0-16,-6 1-2 16,-3 1-46-16,4 0-65 15,-3-1 73-15</inkml:trace>
  <inkml:trace contextRef="#ctx0" brushRef="#br0" timeOffset="916.138">14844 5847 964 0,'1'2'311'0,"3"0"-382"0,-1-1-23 15,-5-1-3-15,1 0 11 0,0 0 68 16,0 0 15-16,1 0 5 31,0 0 0-31,0 0 1 0,0 0-1 16,0 0 2-16,0 0 1 0,0 0 2 16,0 0-2-16,6 0-1 15,8 2-2-15,5 2-2 16,28 11 0-16,-25-8 0 15,0-2 0-15,-2 2 0 16,2 1-1-16,-3 3 1 16,4 0 0-16,3 2 0 15,-3 2 1-15,2-2-1 16,-2 2 0-16,0-3 0 16,2 2 0-16,-5-3 0 15,0-2 0-15,-3-1 0 16,-6-2 0-16,-3-1-1 0,0 6 0 15,-5-1 1 1,2 3 0-16,-5-3 0 16,2-1 0-16,-1-3 0 15,2 1 1-15,0 1-1 0,-6 1 0 16,0 4 0-16,-3 2-1 16,1-1 1-16,0 0 2 15,-4 0 7 1,2-2 1-16,-6 4 3 15,1 0-3-15,-5-1-4 0,-1 5-2 16,0 4-2-16,-3 3 2 16,-1 5 3-16,-2 4 1 0,-1-2 0 15,-1 0-1-15,1-2-5 16,-2 5 0-16,1 7-1 16,0 4 0-16,-1 2 0 15,-1-6 0-15,0-5-1 16,-1-3-6-16,4 3-58 15,3 2-89-15,-1 0 98 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9376" units="cm"/>
          <inkml:channel name="Y" type="integer" max="16524" units="cm"/>
          <inkml:channel name="F" type="integer" max="4095" units="dev"/>
          <inkml:channel name="T" type="integer" max="2.14748E9" units="dev"/>
        </inkml:traceFormat>
        <inkml:channelProperties>
          <inkml:channelProperty channel="X" name="resolution" value="1000.20428" units="1/cm"/>
          <inkml:channelProperty channel="Y" name="resolution" value="1000.24213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22-05-02T20:43:43.640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11916 4312 441 0,'2'0'109'0,"-4"-1"-151"15,1-1-59-15,1 2 7 16,-1 0 51-16,1 0 43 16,0 0 58-16,0 0 13 15,0 0 14-15,0 0-10 0,0 0-35 16,0 0-14-16,0 0-19 15,0 0-5-15,0 0-4 16,0 0-2-16,0 0 1 16,0 3 0-16,0 14 3 15,-1 34-2-15,-4-28 2 16,-2 2 0-16,5 7 0 16,0 2-1-16,1 11 0 15,-3 2-1-15,5 2 2 16,3 0 0-16,0 0-1 15,1-3 0-15,0-5 0 16,2-5 1-16,-2-12 1 16,5-1 0-16,0-4 0 15,-9-2 1-15,4 4 0 16,-5-4 1-16,0-1-1 16,10 0 0-16,-8-4 1 0,4-3 1 15,0-3 7-15,-6-5 8 16,3-1 14-16,1 0 0 15,-4-1-5-15,0 0-5 16,0-1-12-16,17-1-1 16,36-55-1-16,-23 30-3 15,1 0-3-15,0-1 0 16,0 2 1-16,1 0 0 16,-1-7 0-16,-1 3 1 15,1 0 0-15,0 0 2 0,1 6 8 16,1-6 8-16,-5-2 20 15,0 0 9-15,-1-4 8 16,0 3-4-16,2 5-16 16,1 2-11-16,6 0-19 15,-2-1-6-15,9-6-6 16,7-3-5-16,8-3-36 16,8 1-46-1,15-7 56-15</inkml:trace>
  <inkml:trace contextRef="#ctx0" brushRef="#br0" timeOffset="13063.186">14417 11707 831 0,'-67'33'325'0,"65"-32"-222"16,-2-1-58-16,3 1-40 15,0-1-2-15,0 0 2 16,1 0 12-16,0 0 29 16,0 0 7-16,0 0-3 15,0 0-11-15,0 0-31 16,0 0-8-16,0 0-7 16,0 0-1-16,0 0 0 15,0 0 1-15,6 23 1 16,13 39 1-16,-11-12-2 15,-5 6-1-15,5 19 0 16,-5 3-3-16,2 0 2 16,-1-9 2-16,2-14 2 15,-4-4 0-15,1-12-7 16,0-2-4-16,-4-3-5 0,-4-4 1 16,4-6 6-16,2-3 6 15,-1-12 5-15,4-6-1 16,-4-3 3-16,-1 0 1 15,0-1-2-15,1 0 0 16,0 0-7-16,0 0-2 16,0 0-2-16,0-1 0 15,10-25 2-15,22-38 1 16,-1 18-10-16,3-10-12 16,15-11-30-16,8-2-10 15,10-13-10-15,4 2 8 0,2-5 20 16,-6 4 6-16,-5 9 9 15,-1 7-5-15,-6 6-24 16,0-2-19-16,-4 11 54 16</inkml:trace>
  <inkml:trace contextRef="#ctx0" brushRef="#br0" timeOffset="13692.899">15574 11480 963 0,'4'5'358'16,"-4"-4"-286"-16,-4 2-71 0,4-3-49 16,-1 0 1-16,-1 19 9 15,-6 42 21-15,-1-21 17 16,-1 5 0-16,-1 3 0 15,-1 1 0-15,-3 15 1 16,2-2-1-16,-1 8 0 16,-1 3-1-16,3-3-2 15,0 4-4-15,0 3-18 16,3-2-2-16,-5 0-3 16,4 0 4-16,-1-12 19 15,2-6 1-15,2-16 5 16,0-8 1-16,3-15 3 15,-2-1 1-15,6-6 2 16,-1-7 2-16,3 0-2 16,-4-4-2-16,0-1-7 15,2 0-4-15,0-1-1 0,0 1 1 16,17-18 5-16,44-49 2 16,-16 5 0-16,10-7 1 15,16-16 0-15,9-3-1 16,8-9 0-16,9-6-1 15,18-8 0-15,6-1-1 16,22 5-72-16,4 1-107 16,8 7 117-16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9376" units="cm"/>
          <inkml:channel name="Y" type="integer" max="16524" units="cm"/>
          <inkml:channel name="F" type="integer" max="4095" units="dev"/>
          <inkml:channel name="T" type="integer" max="2.14748E9" units="dev"/>
        </inkml:traceFormat>
        <inkml:channelProperties>
          <inkml:channelProperty channel="X" name="resolution" value="1000.20428" units="1/cm"/>
          <inkml:channelProperty channel="Y" name="resolution" value="1000.24213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22-05-02T20:44:45.083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11310 7780 873 0,'3'1'331'0,"-4"-6"-228"15,1 6-100-15,0-2-22 16,-1 1 3-16,1 0 1 0,0-1 6 16,0 0 5-16,0 0 2 15,0 1 15-15,0-2 12 16,0 1 19-16,-1 0 8 15,1 0-2-15,-1 0-8 16,0 0-19-16,0-7-8 16,-1-2-10-16,1 0-4 15,0 1-3-15,0-32-1 0,2 29-2 16,1-1 0 0,3 0-1-16,1 3-2 0,1 1-1 15,1 1 0-15,2 0 2 16,2-2 0-16,0 0 3 15,1-3 0-15,1-2 1 16,1 5 1-16,0-1 0 16,2 2-1-16,-3-1 1 15,2 0-1-15,0 0 1 16,4-2 0-16,1 4 1 16,2-1-1-16,4-2 1 15,3 2-1-15,5 0 1 16,1-1 0-16,0 1 1 15,1-1-1-15,1-1 1 16,2 2-1-16,-2 2 0 16,2 0 1-16,-2 2 0 15,-2-2 0-15,-2-1 0 16,2 3 0-16,0-4 0 0,4 3-1 16,6-2 1-16,3 0-1 15,4 4 0-15,2-6-1 16,-4 1 1-16,1 3 0 15,-4-2 0-15,-2 6 0 16,7 2 1-16,1-5-1 16,6 4-1-16,3 0 0 0,-2 1-1 15,0 6-1-15,-5-3 2 16,1 3 0-16,-6-2 2 16,-1 2 0-16,2-4 1 15,0 1-1-15,6 1 1 16,-5-2-1-16,1 3 0 15,-2 1 0-15,-10-4 0 16,5-2 0-16,-6 4 0 16,-1-2 0-16,5 3 0 15,-3 4 0-15,-2-1 0 16,-1-4 0-16,-5 0 1 16,-3 0 0-16,-2-2 0 15,2 6-1-15,-5-2 1 16,-4-1-1-16,-4 0 0 15,-7-3-1-15,2 3-11 16,2 0-17-16,4 3-70 16,6 4-80-16,9 6 112 15</inkml:trace>
  <inkml:trace contextRef="#ctx0" brushRef="#br0" timeOffset="998.205">12522 9390 601 0,'-7'55'225'16,"7"-55"-173"-16,1-1-41 16,-1 1-12-16,0 0-2 0,-1-1 13 15,0 1 10 1,-1 0 10-16,2 0 1 0,0 0-8 16,0 0-7-16,0 0-7 15,23 2-2-15,49 10-2 16,-21-4 0-16,17 2-4 15,5 3-1-15,-6 1-14 16,-3-3-17-16,-9-1-82 16,-8 2-119-16,4-5 149 15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9376" units="cm"/>
          <inkml:channel name="Y" type="integer" max="16524" units="cm"/>
          <inkml:channel name="F" type="integer" max="4095" units="dev"/>
          <inkml:channel name="T" type="integer" max="2.14748E9" units="dev"/>
        </inkml:traceFormat>
        <inkml:channelProperties>
          <inkml:channelProperty channel="X" name="resolution" value="1000.20428" units="1/cm"/>
          <inkml:channelProperty channel="Y" name="resolution" value="1000.24213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22-05-02T20:47:41.466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1718 3975 47 0,'1'0'12'0</inkml:trace>
  <inkml:trace contextRef="#ctx0" brushRef="#br0" timeOffset="1708.901">1899 3733 67 0,'0'0'21'0,"0"0"-23"16,1 1-2-16,-1-1 1 15,0 0 2-15,1 1 1 16,-1 0 0-16,0-1 6 16,0 0 4-16,-1 0 2 0,0 0 0 15,0 0-26-15,0 0-10 16,-3-1 11-16,0 0 19 15,-3 0 45-15,-1 1 7 16,-3 0-13-16,0 0-21 16,-32 2-21-16,32 3-3 15,-1-2 16-15,1 3 4 16,0 0 16-16,2 1 12 0,1 2 8 16,2-3 3-16,-1 2-2 15,0 0-11-15,-3 3-20 16,-2 1-6-16,2-3-7 15,1 3-1-15,3-3-2 16,1 0-2-16,3 2-4 16,-1-3 0-16,0-3-2 15,3 0 1-15,0-4-1 16,0-1 0-16,0 1-2 16,0 2 0-16,0 0 0 15,2 3-1-15,-1 1-2 16,0 0-3-16,1 1-4 15,0-1-2-15,2 0 0 16,-1 1 2-16,2 0 5 16,1 0 1-16,0 0 1 15,0 0 1-15,30 28 0 0,-28-26-1 16,3 2 1-16,-1-3 0 16,3 0 0-16,3-1 0 15,2-1 2-15,2 2 1 16,2-3 0-16,0 1 0 15,-5-1-1-15,0 1 1 16,-1 2 0-16,-3-3 0 16,2 1 0-16,-2-4 0 15,-5 0 1-15,2 2 1 0,-1-4 3 16,5 3 2-16,1-2 3 16,4-1 4-16,5 1 5 15,-2-3 2-15,5 0 0 16,2-2-2-16,0-3-6 15,-1 1-1-15,-2 0-3 16,-4 0-2-16,-1 3-2 16,-3-1-1-16,-1 2-2 15,-4 0-1-15,-1 0 0 16,-1 0 0-16,0 1 0 16,-2 2-1-16,0-1 1 15,-1 3-1-15,3-2 0 16,0 0 1-16,-2-1-1 15,1 1 1-15,0-1 0 16,-1-1 1-16,4 0 1 16,2 1 2-16,2 0 3 15,5 2 3-15,0-1 5 16,2-2 1-16,-1-2 1 0,-1 0 0 16,-1 2-2-16,0 0-2 15,1-1-2-15,1 0-2 16,2-1-3-16,0-1-1 15,3 2 1-15,-1-2-2 16,-4-1 0-16,2 0 0 16,-3-3-1-16,2 0 1 0,0-1 1 15,-1 1-1-15,4 1-1 16,-2-2-1-16,8 2-1 16,0-1-1-16,0-1-1 15,3 2-1-15,1 2 1 16,-1-2-1-16,2 4 2 15,-2-2-1-15,0 2 3 16,-1 0 2-16,-3-2 1 16,3 0 1-16,-3-1 0 15,2 1 0-15,-1 1-3 16,-1 0 0-16,-2 0-2 16,1 0 0-16,-2 0 0 15,0 0 1-15,-2 0 0 16,-2-1 0-16,-1 2-1 15,-1-1-1-15,4 2-1 0,-3-2 0 16,2-1-1 0,4 1 0-16,4-2 1 0,3 1-1 15,3-1 2-15,-2 1-1 16,3-1 1-16,1 0 1 16,2 0 0-16,0-1 1 15,-4 2 1-15,-3-1 0 16,-7 5 1-16,2 0 0 15,-6-3 0-15,1 3-1 16,2-2-1-16,-5-2 0 16,7 3-1-16,1 1-1 0,4 0-1 15,6-2 0-15,2 0 0 16,2-1 0-16,-1 3 1 16,1 0 0-16,-4 0 0 15,-6-1 0-15,2-1-1 16,-3-2-1-16,5 4 1 15,6-1-1-15,5 1 1 16,5 3-1-16,1-2 0 16,-1 3 0-1,-6 0 0-15,-1 0 0 0,-6 0 0 16,0-1 0-16,-5 5 0 16,-4 1 0-16,-6-3 0 15,-1 0-1-15,-3-1-2 16,-1-2-24-16,3 9-151 15,2-2 126-15</inkml:trace>
  <inkml:trace contextRef="#ctx0" brushRef="#br0" timeOffset="9083.948">1271 15332 639 0,'0'0'250'0,"1"-2"-179"16,-1 2-33-16,0 0-32 15,0 0-6-15,0 0-2 16,0 0-2-16,0 0 1 16,0 0 3-16,0 0 8 15,0 0 4-15,0 0 0 16,0 0-3-16,0 0-6 0,0 0-3 15,0 0-2-15,0 0 0 16,0 0-3-16,0 0-2 16,0 0-2-16,0-1-1 15,0-1 1-15,0 1 2 16,8-2 2-16,8-5 0 16,35-11 1-16,-23 12 1 15,-3-2 2-15,1 1 1 0,-5-2 0 16,-4 3 0-16,4-1 1 15,5 1 0-15,4-6 0 16,0 0 1-16,4 2-1 16,0-3 0-16,6 5 1 15,1 0-1-15,-3-6-1 16,3 4 0-16,-4-1-1 16,-2-1-1-16,2 2 0 15,1 0 0-15,-5-2 1 16,0-1 0-16,1 2 1 15,-5-1 0-15,3 3 0 16,-5 0 0-16,1 1 1 16,0 1 1-16,-3 0-1 15,3 7 0-15,-5-4 0 16,0 3 1-16,-1 0-1 16,-3-1 1-16,-1 3 0 0,0 0-1 15,-1 0 1-15,-4 0-1 16,0 0-1-16,-1 0 0 15,-2-1 0-15,6-1 0 16,1 2 0-16,-3 1-1 16,4 1 1-16,0-2 0 15,-1 0 0-15,4 0-1 16,1 3 1-16,3 0 0 16,-2 1 0-16,0-1 0 15,0 2 0-15,1-1 0 16,2 1 0-16,-1 1 0 0,-2 1 0 15,0-2 0-15,0 3 0 16,1 2 0-16,-1 0 0 16,-1-2 1-16,1 3 0 15,-2-1 0-15,3 0-1 16,1-2 1-16,-2 2-1 16,2 0 0-16,2-3 0 15,-1 4 1-15,2-6-1 16,-1 1 1-16,1 1-1 15,0 0 1-15,-2-3 0 16,2 4 0-16,-3-1 0 16,-2-2-1-16,-2 2 1 15,0-3 0-15,-3 1 2 16,1 1-1-16,-4-1 1 16,-5-2 1-16,2-1 2 0,0 0 4 15,3 0 2-15,4-1 1 16,5 0-5-16,0 0-2 15,5 0-4-15,-1-1-1 16,-2-2 1-16,2 2-1 16,-3 0 2-16,3 0 1 15,-4 0 3-15,0 1 0 0,-2-1 0 16,0 2 0-16,-2-1-1 16,-3-1 1-16,3 0 0 15,-4-1 1-15,-1 0 1 16,1 1-1-16,1 2 4 15,2-2 2-15,1-1 2 16,5-1 1-16,2-3 5 16,2 4 5-16,2-2 3 15,1-3-2-15,-3 3-9 16,-1-1-10-16,-3 3-7 16,-1 0 0-16,-2 1 0 15,0-4-1-15,1 0-1 16,0 0 0-16,-2 0 0 15,-1 0 0-15,-1 3 0 16,-2-4 1-16,2 4-1 16,4-2 0-16,4 2 0 15,-1 1 0-15,3-3 1 16,-2 2-1-16,3-2 0 0,2-1 1 16,1 1-1-16,1-1 1 15,-1 3 0-15,-3-2 0 16,0 2 0-16,1-1 0 15,-4 0 0-15,-4 1 0 16,-1 0-1-16,-10-1 1 16,7 0-1-16,2 1 1 15,-2-2 0-15,4 2 0 16,-2-3-1-16,1 2 1 16,-1-2-1-16,3 4 1 0,-1-1-1 15,0 1 0-15,0 0-1 16,1-2 1-16,0 2 0 15,2-2-1-15,0 2 1 16,1-3 0-16,-1 3 0 16,-1-2 0-16,-2 1 0 15,1 0 0-15,-1-2 0 16,2 0 0-16,2-2 1 16,-2 2-1-16,4-1 1 15,2 3-1-15,2-3 0 16,4-1 0-16,5-2-1 15,3-1 0-15,1 3 0 16,1 2 1-16,-3 1 0 16,-2 2 0-16,-3 0 0 0,-1 0 0 15,-1 2 0 1,0 3 1-16,-3-3 1 0,0 4-1 16,-3-2 3-16,-2 1-1 15,2 2 0-15,1-4-19 16,-4 1-150-16,-4-2 120 15</inkml:trace>
  <inkml:trace contextRef="#ctx0" brushRef="#br0" timeOffset="22079.927">2646 4459 283 0,'-4'-1'96'0,"-5"1"-122"0,1 0-34 15,0 2-8-15,0 2 1 16,1-1 37-16,0 2 22 15,5-5 9-15,1 1 1 16,0 0 13-16,0-1 10 16,0 0 27-16,-1 0 11 15,1 1 5-15,0 1-10 16,0-2-27-16,0 0-12 0,0 0-15 16,-1 0 0-16,2 3 2 15,2 1-1-15,5 1-1 16,11-1-1-1,32 30-2-15,-30-27-1 0,0-3 1 16,-2 1-1-16,0 0 2 16,-1 0 2-16,4-1 9 15,1 1 4-15,5-3 9 16,4 1 2-16,1-2-2 16,0-1-1-16,4 0-2 15,-1 0-2-15,7 0 0 16,3 0 2-16,2 0 6 15,1 0 2-15,5 2 2 16,-1 0-2-16,3-1-7 16,-4 1-1-16,5-2-4 15,-1 0-2-15,3-3-3 0,5 1 0 16,2-4 0-16,0 2 4 16,-2 0 7-16,-7 2 1 15,-3 1 2-15,-2 1-1 16,-2-3-3-16,2 3-1 15,0-3-3-15,1 1-3 16,0-2-3-16,0-2-1 16,-4-2-3-16,-1-3-1 15,1 0-1-15,0 1-2 16,3 0 0-16,2 2-1 0,2 0 0 16,-2-2 0-16,0 6-1 15,-4-1 0-15,-3 0 0 16,-1 2 0-16,-2 1 1 15,2-2-1-15,1 1-2 16,5 2 1-16,-2 1-1 16,-2 1-1-16,-7 1 0 15,-5 2 0-15,-4-1 0 16,-1 2 0-16,-5-3 0 16,-2-1 1-16,-7-1-1 15,1-1 0-15,-1 3-1 16,2-1-8-16,10 3-147 15,4-1 114-15</inkml:trace>
  <inkml:trace contextRef="#ctx0" brushRef="#br0" timeOffset="23341.773">2636 14801 559 0,'-5'1'261'0,"1"0"-105"15,2-1-84-15,2 0-63 16,-1 0-14-16,1 0-15 16,-1 0 0-16,0 0 6 15,0 0 6-15,0 0 18 16,-1 0 8-16,1 0 8 15,0 0-1-15,0 0-5 16,0 0-1-16,0 0-2 16,0 0-2-16,-1 0-7 15,1 0-5-15,0 0-4 16,0 0 0-16,0 0 1 16,0 0 0-16,0-1-3 15,-1 0-2-15,1-1-9 16,0 1-13-16,0 0-57 15,0 0-43-15,-5-4-105 16,0-7 137-16</inkml:trace>
  <inkml:trace contextRef="#ctx0" brushRef="#br0" timeOffset="24827.73">2559 14705 321 0,'-17'-53'178'15,"16"53"-36"-15,1 0-33 16,1 0-49-16,-1-1-19 15,0 0-25-15,0 1-5 0,0 0-6 16,0 0-1-16,0 0 15 16,0 0 12-16,0 0 26 15,0 0 11-15,0 0-3 16,0 0-8-16,0 0-25 16,0 0-11-16,-1 0-15 15,1 0-5-15,0 0-5 16,0-2 0-1,0 2 1-15,0 0 2 0,0 0 2 16,11 0 0-16,5 2 0 16,30 2-1-16,-29-3 0 15,0-1 0-15,2 0 0 16,-1-2 0-16,2 0 1 16,0-1-1-16,-2 3 1 15,3 0-1-15,0 0 0 16,-1-1 0-16,1-1 0 15,0 2 0-15,0-4 0 0,-1 2 0 16,2-1-1-16,1-1 1 16,1 0 0-16,2-1 0 15,-2-2 0-15,0-1 0 16,0 5 0-16,3-3 0 16,2 3 0-16,1 0 0 15,-1 1 0-15,-1-3 0 16,0 3 0-16,-1-2 1 15,-3 1 0-15,-3 2-1 0,-3 0 0 16,0 1 1-16,-4-2-1 16,2 2 1-16,-1-2 0 15,-1 0-1-15,6-1 2 16,-1 0 0-16,3 2 1 16,5-1 1-16,-3-1 1 15,0 1-1-15,-1 0 0 16,2 1-1-16,-1 1-2 15,1 0-1-15,0-2 1 16,1 1-1-16,0 1 1 16,2 0 0-16,-1 1-1 15,0 1 0-15,-3-1 1 16,1 0 0-16,-6 0 0 16,2 1 0-16,1-1 0 15,1 3-1-15,1-3 0 16,2-1 1-16,-1 1-1 0,0-1 1 15,8 4 0-15,-1-4 0 16,2 0 0-16,4 0 0 16,-1 0-1-16,-1 2 0 15,-1 0 0-15,-4-2 0 16,-6 0 0-16,2-1 0 16,-3 0 0-16,-2 1 0 15,7 2 0-15,-2-1 0 16,4 2 0-16,4 0 0 15,-3-2 0-15,2 2 0 0,-1 0 0 16,-1-1 0-16,3 3 0 16,-4-3 0-16,0-1 1 15,-2 2-1-15,-5-3 0 16,3 3 0-16,-5 0 0 16,2-3 0-16,0 1 0 15,0-2 0-15,3 1 0 16,-1 0 0-16,0 2 0 15,-1 2 0-15,-2-2 0 16,-2-2 0-16,0 1 1 16,-4-1-1-16,-2 1 1 15,0-1-1-15,-5-1 1 16,3 3-1-16,-2-1 1 16,2 2-1-16,-1-2 0 15,-2-1 0-15,0 2 0 16,-1 0 1-16,1 2 0 0,-3-4 0 15,0 0 0-15,0 0 0 16,-2 0-1-16,5 2 0 16,-2 2 0-16,0-3 0 15,-4 1 1-15,4-2-1 16,-4 1 0-16,2 1 0 16,-1-2 0-16,-5 0 2 15,0 0 0-15,0 0 1 16,0 0 2-16,0 0 1 0,0 0 0 15,0 0 2-15,0 0-1 16,0 0-1-16,0 0-2 16,0 0-1-16,0 0 0 15,0 0-1-15,0 0 0 16,0 0 2-16,0 0-1 16,0 0 1-16,0 0 0 15,0 0 0-15,0 0 0 16,0 0 0-16,0 0-2 15,0 0 0-15,0 0-1 16,0 0-1-16,0 0 0 16,0 0-1-16,0 0 1 15,0 0 0-15,0 0-1 16,0 0 1-16,0 0-1 16,0 0-1-16,0 0-6 15,0 0-8-15,0 0-22 0,0 0-17 16,0 0-58-16,0 0-61 15,0 0 112-15</inkml:trace>
  <inkml:trace contextRef="#ctx0" brushRef="#br0" timeOffset="44168.642">11144 7572 63 0,'25'29'32'0,"-27"-27"-2"16,0-1-29-16,-4 0 22 15,5-1 27-15,0 0 50 16,-1 0 18-16,1 0-1 16,0 0-15-16,0 0-28 15,0 0-10-15,0 0-9 16,0 0-4-16,-1 0-14 16,1 0-6-16,0 0-11 15,0 0-6-15,0 0-3 16,0 0-1-16,0 0-2 15,-1 0 2-15,1 0 5 16,0 0 3-16,0 0 3 16,0 0-2-16,0-1-7 15,-1 0-2-15,1 1-4 0,0-1-1 16,0 0-1-16,0 0-1 16,-5 0-2-16,-3-2 0 15,0 1 1-15,-1-2 2 16,1 1 2-1,-5-3 0-15,-24-14-1 0,27 13-1 16,-4 1-4-16,2-1 1 16,-4 1-1-16,1 2 0 15,0-2-2-15,-2 1-2 16,-6 3-5-16,-1 0-4 16,-2 2-1-16,-2 0 1 0,0 2 5 15,0 0 3-15,-1 3-11 16,2 1-3-16,1 2-3 15,2 0 0-15,2 2 12 16,0-1 2-16,3 3-7 16,0 2 1-16,-1-4 2 15,0 0 2-15,-3-3 8 16,-5 3 0-16,-1-1-1 16,-1 2-1-16,-3 3 1 15,4 1-1-15,-1 2 2 16,1-2 0-16,2 2 1 15,1 0-2-15,2-2-14 16,-2 1-3-16,-1 2-3 16,4-1 3-16,4-1 14 15,1 1 3-15,5-1 2 0,-3 1-1 16,0 3 0-16,-1 1 1 16,2 8 1-16,1 2 2 15,-3 8 1-15,1-5 0 16,0 1-2-16,-1 0-1 15,5 0 1-15,1 5 1 16,-1-5 6-16,4-1 0 16,-1-8-1-16,4 1 1 15,1-5-7-15,3 3 0 0,3 3 0 16,0-4-1-16,6 6 0 16,1-2-1-16,3-4 0 15,3-1-1-15,6-4 1 16,-2 1 0-16,8 2 1 15,0-1 0-15,2-2 0 16,0 0 0-16,-4-5 0 16,2 1 0-1,-4-5 1-15,4 0 1 0,0-3 4 16,-1-1 0-16,4-3 2 16,-3-1 2-16,5-1 0 15,-4-5 1-15,3 2 3 16,-2-5 3-16,-3 1 9 15,-2 2 5-15,-2-6 4 16,-1 1-2-16,-6-1-13 16,2-3-7-16,-1-1-13 0,2-2-4 15,4-2-2-15,-2-3 1 16,3 1 3-16,-1 3 2 16,0-1 2-16,0-1 0 15,-4-1 1-15,1-2 0 16,0 0 1-16,-3 0 1 15,-3 0-1-15,0 0 0 16,-2 5-3-16,-1-3 0 16,1 4 0-16,-2 1-1 15,0-5 2-15,0 3 0 0,0-5 0 16,0-6 0-16,1-1-1 16,-1-7 0-16,0 3-1 15,0 1 0-15,3 0 0 16,0-1 0-16,-1-6-1 15,-1 5 1-15,-1 5 0 16,2 5 1-16,-2 4-1 16,-1-1-2-1,-2 3-16-15,-4 0-13 0,-1-1-33 16,0 1-16-16,-4-2-2 16,0 2-3-16,-5 2 58 15</inkml:trace>
  <inkml:trace contextRef="#ctx0" brushRef="#br0" timeOffset="47991.941">11571 9013 207 0,'0'0'97'16,"0"-2"-29"-16,-3 2-37 16,2-1 8-16,0 0 37 15,0-1 22-15,0 1 29 16,-1 0 0-16,1 0-18 15,0 0-15-15,0 0-31 16,0-1-10-16,0 1-15 16,0 0-5-16,-1 0-10 15,1 0-2-15,0 0 7 16,0 0 8-16,0-1 18 0,0 1 4 16,-1 0-8-1,1 0-11-15,0 0-21 0,-2-2-8 16,-2 1-14-16,2 0-4 15,-7-3-4 1,-1-1-1-16,-35-17 2 0,24 19 1 16,-4-1 4-16,-3 3 1 15,-5 0 2-15,0 2 0 16,-7 3-2-16,0 3-3 16,-3 4-1-16,-2 2-2 0,3-1 0 15,3 4 0-15,-3 4 3 16,-2 3 1-16,-4 6 0 15,-7 4-3-15,1 2-10 16,-2 1-1-16,5 0-1 16,4 0 0-16,7-2 3 15,1 4-1-15,5 0 2 16,-2 1 2-16,-1-1 7 16,3-2 1-16,3 0-1 15,6 0-1-15,8 3-15 16,2-1-13-16,9-5-4 15,1-1-5-15,6-3 12 16,4-4 14-16,4 4 8 16,4-2 8-16,3 2 3 15,3 3 0-15,1-5 1 16,2 0 1-16,2-5 0 0,-1-3 2 16,1-1 5-16,-1-3 2 15,0 0 6-15,1 0 1 16,-1-2-2-16,3 0-2 15,2-2-3-15,0-1-1 16,6-2 0-16,-3-3 1 16,7-4 3-16,3 0 1 15,6-7-1-15,4-2-2 16,1-6-5-16,-1-1-2 0,-2-4-2 16,1 1 0-16,-8 0 0 15,1 1 1-15,-5 0 3 16,-2-1 2-16,-3-2 0 15,0 1-1-15,-2-1-2 16,-1 2-2-16,2 2 1 16,-2 0-1-16,-3 2-1 15,-3-2 0-15,-3-2 1 16,1 5 1-16,-4-3 5 16,1 2 7-16,0-5 10 15,-6 0 2-15,3 0-1 16,-3-3-5-16,-2-1-10 15,3-3-4-15,1 0-11 16,1-1-6-16,0 0-1 16,0-3 2-16,-5 0 8 15,-2 2 7-15,-7 1 11 0,-1 8 5 16,-2 2 5-16,-3 1-3 16,-2 4-17-16,-1-3-8 15,-3 0-18-15,-2-2-7 16,-4-4-2-16,1 2 3 15,-4-1 5 1,3 1 2-16,-2 2-26 0,-1 2-31 16,1 2-150-16,-3 5 145 15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9376" units="cm"/>
          <inkml:channel name="Y" type="integer" max="16524" units="cm"/>
          <inkml:channel name="F" type="integer" max="4095" units="dev"/>
          <inkml:channel name="T" type="integer" max="2.14748E9" units="dev"/>
        </inkml:traceFormat>
        <inkml:channelProperties>
          <inkml:channelProperty channel="X" name="resolution" value="1000.20428" units="1/cm"/>
          <inkml:channelProperty channel="Y" name="resolution" value="1000.24213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22-05-02T20:48:59.710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18093 2315 173 0,'-1'-1'44'16</inkml:trace>
  <inkml:trace contextRef="#ctx0" brushRef="#br0" timeOffset="2560.772">18090 2305 179 0,'0'-2'138'0,"0"0"-2"0,0 0-34 16,0 1-10-16,0 0-29 15,0 1-9-15,0 0-6 16,0 0 0-16,0 0-7 16,-1-2-2-16,0 0-10 15,-2-1-7-15,-1-3 2 16,-3-2 2-16,-4-5-4 16,-31-34-2-16,21 27-7 15,-2-1-1-15,-2 3 4 16,-1-2 0-16,1 3-1 15,1-1-4-15,2-1-8 16,-4-2-2-16,5 2-2 16,-3 2 0-16,4 0 1 0,0 1 0 15,-3 2 1 1,1 2 0-16,-4 1 0 16,-1-1 0-16,-2-1-1 15,-2 3 0-15,0-4 2 0,-1 2 0 16,4 2 0-16,-1-4 1 15,2 4 1-15,-1-3 2 16,3 3 0-16,-2-2 0 16,-1-1-2-16,-2 4 0 0,-3 0-1 15,-2 4-1-15,-4 0-2 16,0 2-1-16,-4 0-2 16,0-1 1-1,-2 3 0-15,1 0 1 0,3 1 0 16,1-2 0-16,7 0 0 15,-4-3 1-15,3-2-1 16,0 4 0-16,-8-4-4 16,8 4-3-16,-11 2-2 15,2 1-2-15,0 5 3 16,1 2 2-16,0 0 1 16,-2-3 1-16,3 5 0 15,-1-2 1-15,4 4 2 16,4-1 1-16,-1-2 1 15,4-1 0-15,-2 1 0 16,0 0 1-16,2-1 0 0,-3 5 1 16,0-3 0-16,1 1 1 15,0 1 0 1,4-6 0-16,-1 1 1 0,0 0 0 16,2 0 0-16,3 3 1 15,-4-2 3-15,2 0 1 16,-2-3 4-16,-3-1 0 15,3 4 0-15,0-5-2 16,3 5-2-16,2-1-1 0,1-2-3 16,0 1 1-1,2-1-1-15,1 1 0 0,3-4 0 16,0 4-1-16,-2-4 2 16,1 1-1-16,2 5-1 15,-5-2-1-15,-2 1-2 16,3-1 0-16,-5-1 0 15,1 0 0-15,-1 2-1 16,-7-1 0-16,-2 1 0 16,-1 4 0-16,-3-1-1 15,1 5 0-15,0 2 1 16,1-3-1-16,3 3 0 16,3 0-2-16,0 0 1 15,0 0-1-15,7 5 0 16,-1 0 1-16,9 4 0 15,-1 2 1-15,-4-2-1 0,5 0-1 16,-2 3 0-16,2 0 0 16,3-2-1-16,1 3 1 15,2-4 0-15,-3 0 0 16,0 4 2 0,3-3 0-16,0 2 0 0,3-3-1 15,2-4-1-15,0-2 0 16,3 3-1-16,1 3 0 15,2 2 0-15,2 0 0 16,3-3 1-16,1 0 1 0,2-4 1 16,2 0-1-1,0-3 1-15,1-2-1 0,7 3 2 16,-2-3 0-16,3 2 0 16,2 1 0-16,-3-1 0 15,-2-1 0-15,3-1 0 16,-4 1-1-16,-1-8 1 15,4 4 2-15,-1-2 2 16,2-3 1-16,4 3 0 16,2 0 0-16,1-3-2 15,0 3 1-15,1-3 0 16,-1-3 1-16,1 1 1 16,2-1 1-16,-5-4 0 15,3 1 0-15,-1 0-1 16,-3-1-1-16,2 1 0 15,-3-2 0-15,4-1 0 16,-1-1 0-16,4-1-1 0,-1 1 0 16,-3 1-3-16,-2-1 1 15,1 1-1 1,-3-1-1-16,1 1 1 0,0 2-1 16,0-3 0-16,4 3 0 15,-3 0 0-15,-2 0 0 16,-1 0 0-16,-2 0 1 0,-2 2-1 15,4 0 0-15,-1-1 0 16,-2 1 0-16,-1-2 0 16,-2 1 1-16,-2 1-1 15,2-2 0-15,-1 2 0 16,1 1 0-16,-1 0 0 16,1-2 0-16,2 1 0 15,-3-1 0-15,3 2 0 16,0-1 0-16,3 0 0 15,5 0 0-15,-2 1 0 16,1 0 0-16,-1 2 0 16,2-2 0-16,1 2 0 15,-4 0 0-15,3-3 0 16,-4 0 1-16,-2 2-1 16,4-1 0-16,0 3 1 15,0-5-1-15,4 1 1 16,-2-1 0-16,1-1 0 0,-1 0 1 15,0 0 0-15,-1 0 1 16,0 0 0-16,1 0-1 16,-6 0 1-1,1 0 0-15,-2-1 0 0,1 0 0 16,1 1 0-16,-4-1-1 16,1 0-1-16,-3 2 1 15,-1-1-1-15,0 2 0 16,1-1 0-16,-3-1 0 15,2 3-1-15,1-3 0 0,1 3 0 16,0 0 0-16,0 0 0 16,-1-2 0-1,0-1 1-15,3 1-1 0,-1 0 0 16,1 2 1-16,3-2 0 16,0 1 1-16,0-2 0 15,2 1-1-15,-3 0 1 16,2-2 0-16,0-1 0 15,1-3 1-15,1 3 0 16,-2 0-1-16,1 1 0 16,-4-2-1-16,-4 1 0 15,1 1 1-15,2 0 0 16,2 1 0-16,3-1 0 16,1-1 0-16,2 0 0 15,0 0 0-15,2 0 2 16,-2 0 0-16,3 0 4 15,0 0 2-15,2-2 2 0,0 1 1 16,0-2-2 0,5 1-2-16,0 0 0 0,4-2-1 15,2 2 0-15,-3-2 0 16,4-1-2-16,-7-1 1 16,-3-3 5-16,-2 0 2 15,-2-2 2-15,-2 2 1 16,1 2-7-16,-4-3-1 0,-7 5-1 15,-2-3 1-15,-3-1 1 16,3 5-2-16,-1-6-1 16,0 3-2-16,-2-3-2 15,-1-2 0-15,-1 1 0 16,-2-1 0-16,-1 1 3 16,0 5 2-16,1 0 2 15,0 0 2-15,-2 2-1 16,-3-3 0-16,-1-1 0 15,-2 0-2-15,0-5 1 16,-2 0-2-16,-3-4-3 16,1-5-1-16,-5-2-3 15,0-3 0-15,-3 2 0 16,-3 0-1-16,2-3 1 16,-2 5 0-16,5-2-1 15,0 2 0-15,2 5-1 16,0-2-2-16,1 4 0 0,1 1 0 15,0 3 2-15,3 2 1 16,-2 0-2-16,0-1-6 16,1-2-12-16,-4 1-7 15,4 3-13-15,-1-4-3 16,0 2-4-16,0 0-2 16,-2-1-20-16,-2-1-23 15,-6-9 60-15</inkml:trace>
  <inkml:trace contextRef="#ctx0" brushRef="#br0" timeOffset="22264.507">5972 11406 289 0,'31'29'134'0,"-28"-30"-53"16,-3 1-4-1,-2 0-7-15,1 0-5 0,0 0-17 16,0-1-10-16,0 0-10 16,0 0 1-16,0 0 6 15,-1-1 2-15,1 1 2 16,-7-1-3-16,-1 0 3 16,0-1-3-16,0 1-13 15,-1-1-5-15,0-1-12 16,-28-9-2-16,30 12-3 15,-1-1-1-15,1 0-3 16,-2 0-2-16,5-1 1 16,-4 0 2-16,3-1 3 15,0 2 1-15,-2-2 5 16,3 2 2-16,0 1 3 16,2-1 1-16,2 2-1 0,0-2-2 15,0 1-1-15,-1 0 1 16,1 0 5-16,0 0 3 15,0 0 4-15,-1 0-1 16,-5-3-5-16,2 2-5 16,-5-2-9-16,-1 0-3 15,-30-16-8-15,22 13-2 16,3 0 4-16,-4 0 2 16,0 0 5-16,4 2 4 0,2-2 2 15,1 2 0-15,-1-1 0 16,1-1-1-16,-6 1-1 15,0-4 0-15,-2 3 0 16,-1 3 0-16,0-3 1 16,1 1 0-16,2 0 2 15,1-1 0-15,3 3 4 16,3-1 0-16,0 4 6 16,-1-1 2-16,5 1 3 15,-3-2 0-15,-2-1-4 16,1 1 0-16,-2 2-1 15,2-2-1-15,3 2 2 16,-4-1-3-16,-2 0-7 16,-2 1-3-16,-5-1-5 15,0 2-3-15,-2-3-5 0,-3 3-2 16,1 0-1-16,-1 0 0 16,2 5 4-16,-1-3 0 15,1 6-3-15,2 0-4 16,-3 2-14-16,3 3-3 15,-3 1 2-15,3 0-1 16,1 6 5-16,0-1 0 16,4 6-2-1,-4 0 5-15,5 1 10 0,0 2 3 16,-1-6 7-16,3 0 1 0,1-4 1 16,3-4-1-16,0 1 1 15,0-2 0 1,2-3 1-16,-3 1 1 0,4-1 5 15,2 3 2-15,-1 1-1 16,2 0 0-16,1 6-5 16,1 0-2-16,-1 3-1 15,2 4 1-15,0 0-1 16,-2 2-1-16,2 0 0 16,1 1 0-16,2 4-8 15,0 1 0-15,4 2-4 16,2-4-1-16,2-4 2 15,2-1 1-15,6-2 1 16,0 3 0-16,2 1-1 16,7-2 0-16,-2-2-1 15,0-2 1-15,0-3 5 0,1-1 1 16,-5-5 2-16,5 0 1 16,-2-4 1-16,-3-2 0 15,6-2 1-15,-1 2 1 16,3-2 0-16,-1 1 0 15,2 1 2-15,-1-7 0 16,-2-1 2-16,3 1-1 16,-2-4-1-16,-1 3-1 15,2-1-1-15,-3 1-1 0,-2-1 0 16,2-3 0-16,-6-4 0 16,3-2 0-16,2 1 1 15,-2-4-1-15,0 2 2 16,1 2 0-16,-2-4 1 15,-3 1 1-15,0 0 0 16,-2-3-1-16,-4 2 0 16,1-2-1-16,0 0 0 15,-3 0-2-15,-1-2-2 16,2-1-3-16,-2-4-4 16,1-1-1-16,3-3-1 15,1 1 1-15,1-6 2 16,1 0-1-16,1-3 0 15,1-4 0-15,2 5 0 16,0 1 0-16,-5 7 2 16,1 5 0-16,-4 2 4 15,-3 4 1-15,1 4 3 0,-5 0 1 16,-3 4 0-16,2-3 0 16,-2-3-2-16,5-1 0 15,0-5-5-15,-4 0 0 16,0-2 1-16,-2 1 2 15,-6 0 7-15,4 2 2 16,-5 2-1-16,-1 3-3 16,0 2-31-16,-4-1-46 0,5 1 47 15</inkml:trace>
  <inkml:trace contextRef="#ctx0" brushRef="#br0" timeOffset="26117.705">9147 11487 320 0,'29'29'144'0,"-34"-29"-65"15,8 1-65 1,-3-1-18-16,-1 0 13 0,1 0 36 16,-2-1 7-16,2 1-12 15,-1 0-11-15,0-1-21 16,0 1 2-16,0 0 16 16,0 0 9-16,-1 0 11 15,1 0 1-15,0 0-3 16,0 0-6-16,0-1-8 15,0 1-4-15,0-1-9 16,-1-1-3-16,1 1 1 16,0 0 3-16,0 0 14 15,0 1 8-15,0-1 7 16,-1 0-6-16,1-1-17 16,0 1-9-16,0 0-16 0,-4 0-4 15,-6-1 1-15,-1-2 1 16,-28-15 7-16,28 12 6 15,1 2 7-15,-1-2 4 16,4 1-1-16,-3 1-2 16,-3-2-7-16,1 0-4 15,-4-1-4-15,0-1-2 16,-2 0 1-16,-1 0 2 16,-2 2 6-16,0 2 0 15,-2-5 0-15,-3 3-3 0,-2-1-5 16,0-2 0-16,2 2 0 15,1 1 1-15,7-1 8 16,-1 3 2-16,7 1 4 16,-2-1 0-16,-3 0-3 15,4 1 0-15,-5-2-2 16,-1 2 0-16,-1-1-2 16,-4-3-2-16,-6 2-4 15,-2 1-1-15,-5 1 0 16,-1-1-2-16,-5-1 2 15,2 2 1-15,-1 2 2 16,2-1 1-16,3 2-1 16,-2-5 0-16,3-2-2 15,3 4 0-15,0 4-1 16,4 1 0-16,-1 2 0 16,-1 1 0-16,-3-1-2 0,0 2-1 15,-6 2-2-15,2 1-1 16,2 1 1-16,-2 0 0 15,-4 4-1-15,1 0 0 16,-5 0 0-16,-1 2 1 16,7 4-1-16,2 0-2 15,5 3-5-15,4 3-5 16,5 0-5-16,2 1-3 0,1 1-2 16,2 3 0-16,4 6 4 15,1 1 3-15,5 9 4 16,-1-1-3-16,3 0-1 15,3 0 0 1,3-2-13-16,4 0 1 0,1-5-15 16,5-5-2-16,4-3 14 15,0-1 1-15,8-1 13 16,2 2 0-16,5-2 5 16,1-3 2-16,7-2 9 15,-3-5 3-15,0-1 4 16,2-5 0-16,-6-1 4 15,4 1 0-15,-7-2 2 16,1-1 1-16,-1-1-1 16,-2 0 0-16,4 0 2 15,-2-1 1-15,3-2 0 0,0-3 1 16,0-1-4-16,1 1-2 16,-3 1-3-16,2-3-1 15,-1 1 1-15,1 0 0 16,-2 0 1-16,-2 1 2 15,-4 0 1-15,-2-1 1 16,0 0-2-16,-1 1 0 16,1-2-2-16,-1-1-1 15,-1-2 0-15,3-2-1 16,0 3 1-16,1-2-1 16,2 2 0-16,0-4 1 0,-2-1 1 15,2 5 2-15,-1-2 0 16,-1-1 0-16,-3 1-1 15,0-4-1-15,-1 1-2 16,2 4-1-16,-1-2-2 16,0-3 1-16,-1 2-1 15,2-1 0-15,-3 3-1 16,-1 3 1-16,-2-4 0 16,1 2 0-16,-2-4 0 15,1 1-1-15,2-1 0 16,-2-1-2-16,3-3 1 15,0-2-1-15,-1-2 1 16,1 1 1-16,-2 0 0 16,1 5 1-16,-5 1 0 15,0 0-1-15,-3 0 0 0,2-3 0 16,5 0-1-16,-2-3 0 16,7-1 0-16,-1 2-1 15,1-1 2-15,2 0 0 16,1-2 0-16,-3-1 1 15,-1-4 0-15,-2 2-1 16,-1-1 0-16,-1-1 0 16,1 2 0-16,1 1-1 15,-1 1 1-15,-2 1-1 0,0 0 1 16,-2-1 0-16,2-1 1 16,-2 0 0-16,0 1 0 15,-3-2 1-15,-2 5 1 16,0 0-1-16,-3 5-5 15,-2 1-16-15,-1 2-52 16,-5-1-64-16,-11-11 83 16</inkml:trace>
  <inkml:trace contextRef="#ctx0" brushRef="#br0" timeOffset="43235.704">2375 15938 381 0,'-4'2'159'0,"-2"-2"-90"16,0-2-48-16,1 0-28 15,0 1-9-15,-2-3-9 16,0 4-6-16,-6-2-17 16,-1 0 2-16,-4 2 17 15,1-1 21-15,-2 2 47 16,2 0 16-16,-2 2 9 0,-2 1-5 15,0-1-10-15,-2 1-7 16,3 2-2-16,-1-1 1 16,2 2-4-16,-2 1-1 15,-1 0-15-15,4 2-6 16,-4 0-10-16,1 2-2 16,-1-3 6-16,3 1 8 15,0-4 9-15,-1 1 2 16,3 2-6-16,-2-4-8 15,-3 2-10-15,2 1-3 0,-3 0-7 16,0 4-9-16,0 8-7 16,-1 3-5-16,-3 11-4 15,1 5 7-15,-2 7 7 16,3 0 5-16,3 6 12 16,0 0 1-16,5 1 1 15,0 1 0-15,4-5 1 16,2 1 1-16,4 2 1 15,-2-2 2-15,2-1 4 16,-1 2 1-16,-1 3 0 16,3-1-2-16,-1-5-3 15,5 2-2-15,0-3-3 16,-1 5 0-16,2 2-1 16,-2-3-1-16,0 2 1 15,6 1 8-15,0-4 7 16,-2 1 3-16,3-4 7 0,-8-1-4 15,5 9-5-15,1-3-4 16,2 8-6-16,4 4-4 16,1-1-2-16,10 3 0 15,0-3 0-15,1-8-1 16,1-4 1-16,-2-5 0 16,2-15 1-16,1-4 0 15,5-4 1-15,-1 3 2 16,3 2-1-16,1 6 0 0,1-6 0 15,2-3-2-15,3 2 1 16,1-7-1-16,-2-1 0 16,-3 1 1-16,0-3-2 15,3 6 0-15,2 0 1 16,0-1 2-16,3 1 4 16,-1-6 2-16,0-5 8 15,5 2 1-15,-5-6 3 16,3 5 0-16,-8-7-5 15,-4-5-4-15,-1-1-3 16,-3-1 0-16,0 5-2 16,-2 3 0-16,5-3-2 15,-2-3-1-15,0 2-1 16,2 4 1-16,1-2-2 16,-1 5 0-16,2-8-1 15,-2-2 0-15,2 4 3 0,2-3 3 16,-1 4 2-16,-1-1 1 15,-2-3-3-15,-5 6-2 16,0-10-2-16,-2 5-1 16,3-3 0-16,-2-1-1 15,5 4 0-15,1-2-1 16,-5 0 0-16,4-6 0 16,-5-1 1-16,2-1 0 15,4 3-1-15,-3-1 0 0,4-1 0 16,-1 0 0-16,1-3 1 15,-4-3 0-15,-1 0 1 16,-1-3 0-16,-4 2-1 16,3-1 1-16,-1-3-2 15,0 0 1-15,0-3 0 16,1 2-1-16,0 0 1 16,-3 1 0-16,2 14-2 15,1-1 1-15,-2-5 0 16,1-2 0-16,-1-11 0 15,1-2 0-15,-2 10-1 16,1-1 1-16,-1-6 0 16,3 0 0-16,-2-2 0 15,0-2 0-15,-1 9 0 16,-6-3-1-16,3 5 2 16,-3 0-1-16,3-2 1 0,1 7 0 15,-5-9 0-15,0 2-1 16,-1 2 0-16,-1-5-1 15,3 2 1-15,-1-3 0 16,1 2 0-16,-1-1 1 16,-2 4-1-16,1 3 1 15,-1 2-1-15,-2-2 0 16,3 0 0-16,-1-3 0 16,1-2 0-16,0-3-1 0,0 0 0 15,-1 2 0 1,1-8 0-16,-1 4-1 0,1-1 1 15,-3 0 0-15,0 10 0 16,-1-4 0-16,1 3 0 16,-3-1 1-16,1-1 0 15,-2 4 1-15,0-3-1 16,2 2-1-16,-4-4 0 16,4-2 0-16,0 2 0 15,-3-2 0-15,2 4 1 16,0-1 0-16,2 3-1 15,-6 0 0-15,4-3 0 16,0-5 0-16,-5-5 0 16,0-1 1-16,3 3 0 15,-4 2 1-15,-3 4 2 16,6 3 1-16,-2-1 2 16,-8 4-1-16,6-2 2 0,-4-2-1 15,-3-4-3-15,6-4 0 16,-6-3-2-16,4-1 0 15,1 1 0-15,0 0-1 16,0 3 1-16,-4 0 0 16,-2-3 1-16,2 0 1 15,-1-2 4-15,-1-3 2 16,-3 1 1-16,2-3-1 0,-6-3-3 16,1 0-2-16,-2 1-2 15,-3-1 1-15,0 2 0 16,0 5 0-16,0-2 0 15,1 4 0-15,1-5-1 16,-1-2-1-16,0-7 0 16,0-1 0-16,2 6-1 15,-3 1 1-15,9 7-1 16,-4 1 1-16,-3 2 0 16,5 1 1-16,-2 7 0 15,-1 0 0-15,3 4-1 16,-1 0 0-16,-1 3 0 15,1-3 0-15,-1 3-1 16,-1-2 0-16,-5-1 0 16,1-2 0-16,-1 0 1 15,0 2-1-15,-3-3 2 0,-1 1-1 16,-3-1 0-16,-1-1-1 16,0 3-1-16,3 1-1 15,4 4 0-15,0-1-2 16,-1 1-1-16,3 1-1 15,-5-2-10-15,-6-7-9 16,1 0 4-16,-4 0 2 16,1 3 11-16,4 3 8 15,3 5-1-15,-2 0-4 0,1 0-2 16,3 4 0-16,1-5-1 16,-1 4-1-16,2 1-6 15,-1 2-3-15,0 0-2 16,-1-2-1-16,1 1 8 15,1-2 3-15,0 3 6 16,1-2 5-16,5 1 4 16,0 2-1-16,2-2 1 15,-1 3-2-15,-2 0-2 16,1-1-2-16,-4 0-3 16,2 1-7-16,-5-1-15 15,-1 1-3-15,5-1-3 16,-2 1 0-16,2-1 6 15,-1 4 0-15,0 1 3 16,1-1 0-16,-2 5 5 16,0-4 2-16,2 7 1 15,-2-1 5-15,-2 3 2 16,4 2 3-16,0-1 4 0,-1 1 2 16,3-1 2-16,-3 1 2 15,0-1 0-15,1-3-1 16,1-1 0-16,-2 0-2 15,-1-3-6-15,-2 0-2 16,-1 3 0-16,2-2 1 16,1 4 5-16,2 1 1 15,-1 0-2-15,-3 5-2 0,0 2-1 16,0 0 0-16,0 5 2 16,1-3 0-16,0 2 1 15,1 0 0-15,2 2-3 16,-1 3-4-16,2 2-12 15,-2 4-16-15,-1 8-118 16,2 1 105-16</inkml:trace>
  <inkml:trace contextRef="#ctx0" brushRef="#br0" timeOffset="46988.731">2006 17262 258 0,'0'-1'102'16,"0"0"-62"-16,0-1-29 16,0 1-2-16,0 0 0 15,0 0-3-15,0 0-16 16,0 0-10-16,0 0-4 16,0-1 4-16,0 1 28 15,0 0 22-15,0 0 39 16,0 0 13-16,0 0 8 15,0-1-6-15,0 1-28 16,0 0-16-16,-1 0-25 16,1 0-9-16,-1 0-8 15,1 0-2-15,0-1 0 16,0 1 1-16,0 1 0 16,0 0-1-16,0 0 1 0,0 0 0 15,0 0 1-15,0 0 1 16,0-1 0-16,2 0 0 15,5 0 0-15,4 0 1 16,-6-2 0-16,7 1-1 16,-3 0 1-16,2-1 0 15,29-4-1-15,-29 6 1 16,1-1 0-16,-2 1-1 0,3-1 1 16,1-1 0-16,0 1 0 15,3-2 1-15,-2 3-1 16,-1-1 1-16,-3 0-1 15,1 1 1-15,-2-3 0 16,-1 1 0-16,3-1 1 16,-1 2 0-16,3-3 0 15,1 2 0-15,-2-2-1 16,-1 3 0-16,0-2 0 16,-1 7 0-16,-5-3 0 15,5 0 0-15,-2 3 1 16,-1-3-1-16,1 1 1 15,-6 1 0-15,-2-1-1 16,2 2 0-16,-3-3-1 16,0 0 1-16,0 0 0 15,0-1 0-15,0 0-1 16,0 1 0-16,7 0 0 0,0-1 0 16,3 1 0-16,2-1 1 15,30-3-1-15,-36 1 1 16,0 0-1-16,-1 0 0 15,-1 2-4-15,2 0-5 16,-2-2-35-16,-4 2-61 16,0 0 68-16</inkml:trace>
  <inkml:trace contextRef="#ctx0" brushRef="#br0" timeOffset="115759.058">9825 15940 679 0,'-30'93'287'16,"29"-95"-124"-16,1 0-163 16,0 2-24-16,0 0-20 15,0 0-2-15,0 0 16 16,0 0 8-16,0 0 21 16,0 0 5-16,0 0-1 15,0 0-2-15,0 0-4 16,0 0-2-16,0 0 6 15,0 0 6-15,0 0 11 16,0 0 4-16,0 0-1 16,0 0-5-16,0 0-12 15,0 0-5-15,0 0-8 16,0 0-2-16,0 0 2 16,0 0 1-16,5 2 4 0,13 2 2 15,33 11 0-15,-29-6 0 16,3 2 2-1,2 0 0-15,1 4 1 0,3 1 0 16,3 5 0-16,-3 3 0 16,4 4-1-16,0 0 0 15,6 2 0-15,3-1-2 16,4-4-2-16,2-1 1 16,-2-1 1-16,2 0 0 0,-1 6 2 15,-10-1 0-15,-3-4 0 16,-4-3 0-16,-9-6-2 15,5-3-7-15,-4-4-50 16,-4-1-32-16,2-3-123 16,-2 0 130-16</inkml:trace>
  <inkml:trace contextRef="#ctx0" brushRef="#br0" timeOffset="116426.049">10437 15666 941 0,'-29'19'342'0,"28"-19"-286"16,-2 0-60-1,3 1-23-15,-1-1 0 0,0 0 17 16,-1 0 12-16,1 0 17 15,0 0 7-15,0 0 5 16,0 0 0-16,0 0-10 16,-1 0-7-16,1 0-9 15,0 0-5-15,0 0-3 16,0 0-2-16,-7 11-2 16,-1 6 1-16,-17 39 1 15,18-27 2-15,0 2 1 16,1 0 1-16,0 6 1 15,4 3 0-15,0 10 1 16,1-4 0-16,1-3 0 16,-2-5 1-16,-2-2-1 15,0-1 0-15,1 2 0 0,-3 1-1 16,2-4 0-16,1-1 0 16,-2 2 0-16,1 2 0 15,-1 1 0-15,2 2 0 16,-1-5-1-16,3-2-2 15,0 5-14-15,-3-6-6 16,2 5-12-16,-3-1-2 16,2-7-5-16,2 1-12 15,-3-3-56-15,1 0-41 0,0 3-123 16,-1 1 165-16</inkml:trace>
  <inkml:trace contextRef="#ctx0" brushRef="#br0" timeOffset="117076.604">9676 16576 769 0,'-1'7'343'15,"1"-7"-181"-15,1 2-82 16,-1-2-97-16,0 0-7 16,0 0-1-1,-1-1 5-15,1 0 10 0,0 0 4 0,0 1 5 16,0 0 1-16,1 0 4 16,7-1-3-16,0-1 0 15,3-1 0-15,5-3-2 16,30-12 3-16,-23 10 2 15,4-2 2 1,5 1 1-16,3-2 1 0,5-4 0 16,-1 1 2-16,3-5 8 15,-3 0 2-15,0 0-1 16,4-4 0-16,-3 1-10 16,6 2-3-16,0 0-1 15,0 4-1-15,3 1-1 16,-2 0 1-16,-5 0-2 15,-3-1 1-15,-5 1-2 16,-4 1 0-16,-1 2 0 0,-1 3 0 16,1 0 0-16,4 0-1 15,-4 0 0-15,1-3-2 16,-6 4-8-16,0 1-5 16,-3 1-15-16,-3 4-15 15,2 1-75-15,-1 0-97 31,-10 1 138-31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9376" units="cm"/>
          <inkml:channel name="Y" type="integer" max="16524" units="cm"/>
          <inkml:channel name="F" type="integer" max="4095" units="dev"/>
          <inkml:channel name="T" type="integer" max="2.14748E9" units="dev"/>
        </inkml:traceFormat>
        <inkml:channelProperties>
          <inkml:channelProperty channel="X" name="resolution" value="1000.20428" units="1/cm"/>
          <inkml:channelProperty channel="Y" name="resolution" value="1000.24213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22-05-02T20:52:37.236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15814 3552 123 0,'0'-1'6'16,"0"0"9"0</inkml:trace>
  <inkml:trace contextRef="#ctx0" brushRef="#br0" timeOffset="368.467">15813 3549 181 0,'0'0'141'16,"0"0"21"0,1 0-28-16,0 0-54 0,1 0-26 15,-2 0-34-15,0 0-9 0,-2 0-9 16,1 0-2-16,1 0 1 16,0 1 9-16,3 0 19 15,0 1 6-15,2 2 11 16,2 0-3-16,1 3-9 15,5 5-3-15,38 37-9 16,-28-22-5-16,4-1-8 16,-1 3-3-16,0-1 0 31,0-2-1-31,1 2 0 0,-1-2 1 0,5 3-2 16,-2 1-1-16,-1 1-2 15,-2 1 1-15,-5-5-2 16,0-1 1-16,-5-1 0 0,0-1 0 15,-6-2 0-15,2-1 0 16,-3-4-7-16,-5-2-15 16,4 0-56-16,-4-3-40 15,4-2 69-15</inkml:trace>
  <inkml:trace contextRef="#ctx0" brushRef="#br0" timeOffset="1082.641">16293 3482 315 0,'-5'28'39'0,"9"-25"-145"0,0 0 31 16,1 0 112-16,-5-3 19 15,0 0 45-15,1 0 15 16,0 0 12-16,-1 0 1 16,1 0-25-16,0 0-16 15,-1 0-26-15,0 0-13 16,0 0-19-16,0 0-7 16,0 0-9-16,0 0-4 15,-1 0-6-15,-1 0-2 0,-2 1-2 16,0 1-1-16,-4 3 1 15,-1 0 0-15,-3 2-1 16,-32 27 0-16,32-19 0 16,-5 2 0-16,0 1 1 15,3 3 0-15,-2 0-1 16,0 0 1-16,2 1-1 16,-2-4 1-16,0 3 0 15,-1 0-1-15,-1 5 0 16,1 2 1-16,-1 3 0 15,-1 0 0-15,1-3 0 16,-2-1-1-16,-1 1 1 16,4 0 0-16,-1 4-1 15,3 4 1-15,1 1 0 16,1-1 0-16,4-3 1 16,-3-9 0-16,4-7 0 15,1-2 1-15,4-3 0 0,3-4 2 16,0-2 0-16,0-4 0 15,0-1-6-15,-1-1-30 16,1 0-219-16,0 0 179 16</inkml:trace>
  <inkml:trace contextRef="#ctx0" brushRef="#br0" timeOffset="1661.012">16015 3553 406 0,'-2'-4'36'0,"-1"0"-78"16</inkml:trace>
  <inkml:trace contextRef="#ctx0" brushRef="#br0" timeOffset="2686.59">15999 3534 208 0,'-5'-2'132'0,"0"1"-10"15,1 0-23-15,-1 0-50 0,1 0-16 16,-1 0-24-16,2 1-6 15,-1 0-9-15,2 0-4 16,-1 0-6-16,1 1 2 16,2 1 4-16,2 3 3 15,5 3 7-15,7 9 0 16,43 45 0-16,-27-26 0 16,4 4 0-16,2 4 0 0,0-2 1 15,-3 0 0-15,-4-1 0 16,-4-6 0-16,-4-5 0 15,-5-8 1-15,-5-7 4 16,-1-1 1-16,-7-8 5 16,0-1 1-16,-2-4-1 15,-1 1 1-15,-1-2 7 16,1 0 9-16,0 0 29 16,-1 0 16-16,-1 0 7 15,1 0-9-15,-2-1-27 16,-3-1-14-16,-1-3-10 15,-5-3 4-15,-38-28 1 16,30 18 0-16,-4-9-7 16,2-1-5-16,-3-6-7 15,-3-3-2-15,3 1 0 0,-6 1 1 16,3-2 0-16,0 1 4 16,-2 1 0-16,4 3-4 15,1 10-3-15,1 4-3 16,5 7-3-16,6 4 1 15,7 5-9-15,2 1-10 16,5 1-10-16,-1 0-3 16,1 1 10-16,1 3 9 0,3 4 11 15,13 22 4 1,34 43 1-16,-17-27 0 0,5-1-1 16,-1-1 0-16,-3-7 0 15,-2-3 1-15,-7-7-1 16,-5-5 0-16,-6-7 1 15,-2 0 0-15,-3-7 0 16,-3-1 0-16,-3-1-1 16,-1-4 1-16,-4 0 0 15,0 0 0-15,0-2 1 16,-1 0 1-16,1 0 2 16,0 0 1-16,0-2 0 15,-1 2 0-15,-1 0 4 16,1 0 2-16,0-1-4 15,-1 0-2-15,-2-2-16 16,-3-4-4-16,-10-12 0 16,-44-42 3-16,22 20 9 15,0-2 1-15,-2-3 4 0,3 0 3 16,7 2 4-16,2 5-3 16,10 9-5-16,0 8-4 15,10 12 5-15,2 2 2 16,3 5-6-16,5 3-11 15,0 3-18-15,0-1-2 16,4 5 11-16,8 17 10 16,38 53 12-16,-12-25 2 15,9 5-1-15,0-2-1 0,-3-9 0 16,-2-3-1-16,-15-14 0 16,-3-8 0-16,-9-7-43 15,-6-6-50-15,1-5-174 16,-2-5 167-16</inkml:trace>
  <inkml:trace contextRef="#ctx0" brushRef="#br0" timeOffset="3587.543">16113 3453 617 0,'4'8'130'16,"5"7"-255"-16,-1 7 31 16,1-1 96-16,-1-1 3 0,-4-5 20 15,2-3 11-15,-2-4 25 16,-2-2 7-16,-2-4-6 16,0-1 0-16,-1-1-4 15,0 0-4-15,1 0-10 16,-1 0-12-16,-2 2-19 15,0 3-5-15,-6 13-6 16,-27 46-1-16,10-18-1 16,-1 5 0-16,-2 2 0 15,0 2 1-15,4-4-1 16,2-5 0-16,3-7 1 16,5-4-1-16,5-8 2 15,2-5 1-15,4-9 11 16,1-5 9-16,3-6 18 15,-1 0 5-15,-1-2-2 16,2 0-2-16,0 0-11 0,0-2-2 16,0 1 7-1,0 1-5-15,0-1-8 0,2-2-5 16,1-5-15-16,6-12-3 16,31-46-4-16,-12 24-2 15,5-10 1-15,0-7 1 16,2-6 3-16,-2-2 1 15,-6 3 2 1,-3 7 3-16,-8 11 2 0,-3 9 1 0,-4 15 4 16,-6 6 1-16,0 5 2 15,-2 6-3-15,-1 4-11 16,0 1-5 0,-1 0-13-16,-1 0-2 0,0 1 2 15,-1 2 3-15,-2 3 7 16,-4 8 2-16,-33 50 5 15,18-22 0-15,-5 14 2 16,0 4 0-16,0 6 0 16,-1-3-1-16,4-4 0 15,2-4-1-15,2-2 0 16,4-4 0-16,0-4 0 16,6-4 0-16,1-15 1 15,2-3 1-15,6-8-1 16,-5-4 0-16,4-2-14 15,-1-1-33-15,-3 1-126 16,5-2-118-16,-2-5 173 0</inkml:trace>
  <inkml:trace contextRef="#ctx0" brushRef="#br0" timeOffset="4154.425">16749 3760 1050 0,'3'0'304'0,"5"0"-376"15,1-3-1-15,2 1 29 0,4-3 24 16,7 4 18-16,2-1 1 16,16 1 2-16,0-2 3 15,4 1 3-15,2-1 3 16,0-1 1-16,-2 0-2 15,-7-2-2-15,-4 0-1 0,-7-1 0 16,-7 0 1-16,-3-3-1 16,-2 2-2-1,-8-3-46-15,3 1-44 0,-3 1-105 16,-2-5-71-16,2-5 161 16</inkml:trace>
  <inkml:trace contextRef="#ctx0" brushRef="#br0" timeOffset="4609.84">16683 4035 457 0,'3'0'170'0,"0"1"-125"0,1-2-30 16,-3 1-5 0,2 0 1-16,3 1 0 0,2 0-2 15,4 2 1-15,4 0 13 16,28 6 8-16,-21-9 16 16,6-1 5-16,7-2-1 15,7-2-6-15,8-1-16 16,0-2-10-16,-2-2-12 15,1 3-3-15,-8 0-2 16,-4 1-1-16,-9 3-1 16,-5-3-4-16,1 3-41 15,-2-2-48-15,2-1 59 16</inkml:trace>
  <inkml:trace contextRef="#ctx0" brushRef="#br0" timeOffset="5240.944">17862 3486 605 0,'31'-2'177'0,"8"0"-238"15,14 2 7-15,-2 7 11 16,-5 3 8-16,-6 4 22 16,-7 0 51-16,-1-2 19 15,-2 4 23-15,6 3 6 16,3 9-13-16,2 3-8 16,3 3-9-16,-4 1 1 15,1 1-11-15,-3 0-8 16,1 5-11-16,-3 0-12 0,-4 0-7 15,-4-2-2-15,-6-3-17 16,-4-2-24-16,-4-3-53 16,-1-3-35-16,-7-8-58 15,0-5-27-15,-2-12 134 16</inkml:trace>
  <inkml:trace contextRef="#ctx0" brushRef="#br0" timeOffset="5745.809">18800 3191 1007 0,'-3'7'173'16,"-13"28"-392"-16,6-17 21 16,-10 5 107-16,0 5 98 15,-3 1 22-15,2-2 4 0,4 4 9 16,-2 1 12-16,7-8 22 15,-6-5 3-15,2-2-12 16,-3-5-10-16,-5 2-25 16,-1 4-11-16,-6 9-14 15,-2 6-4-15,-4 17-3 16,-3 2 0-16,-3 7 0 16,4 2 0-16,4-4-1 15,2 1 1-15,11-5-2 16,-1-3-4-16,7-3-9 15,4-3-5-15,2-10-4 16,3-7 0-16,2-14-23 16,3-4-26-16,-1-6-85 15,2-2-84-15,4 1 151 16</inkml:trace>
  <inkml:trace contextRef="#ctx0" brushRef="#br0" timeOffset="6212.704">19020 3736 624 0,'10'9'104'0,"-2"4"-270"16,3 2 34-16,1 5 109 15,-3 1 19-15,-4-7 15 16,-2-3 17-16,-3-4 43 15,0-2 25-15,0-3 35 16,0-1-3-16,0-1-27 16,0 0-24-16,0 1-45 15,0 1-14-15,0 3-16 16,-2 3-2-16,-4 18-1 0,-13 36-1 16,8-21 2-16,-2 2 0 15,3 0 0-15,0 0-1 16,3-9-19-16,2-6-19 15,0-10-80-15,4-3-108 16,-1-6 146-16</inkml:trace>
  <inkml:trace contextRef="#ctx0" brushRef="#br0" timeOffset="6618.579">19649 3479 338 0,'-1'-3'52'0,"-1"2"-13"16</inkml:trace>
  <inkml:trace contextRef="#ctx0" brushRef="#br0" timeOffset="6878.272">19649 3477 244 0,'2'2'151'0,"1"2"1"15,3-1-6-15,1 1-32 16,1 0-17-16,6 3-43 16,28 23-16-16,-21-11-16 15,4 1-3-15,2 16-3 16,4 1-2-16,5 5 4 16,0 3 2-16,0-2 1 15,-2 1 0-15,-6 0-10 16,1-4-3-16,-5-4-3 15,-6-1-2-15,-1-3 0 16,-5 0-2-16,-7-5-13 16,1-3-25-16,-4-9-70 15,-2-5-25-15,-1-10-3 0,-3-5 3 16,-12-22 100-16</inkml:trace>
  <inkml:trace contextRef="#ctx0" brushRef="#br0" timeOffset="7306.781">20049 3364 1192 0,'0'0'373'0,"0"-1"-422"15,0 0-3-15,0 1 0 16,0 1 19-16,-3 0 25 16,-1 1 0-16,-4 4 9 15,-11 5 7-15,-36 46 4 16,30-23 0-16,-5 1-2 16,0 6-2-16,-3 12-1 15,0 2 1-15,2 6-3 16,1 0 0-16,2-8-3 15,0-2-1-15,3-6-1 16,1 0 1-16,3 0-1 16,-1 1 0-16,3 1 0 15,-2-8-1-15,0-6-11 0,4-8-10 16,3-6-39-16,1-6-29 16,8-3-55-16,0-1-20 15,3-7-19-15,2 3 5 16,-1-6 21-16,1-1 91 15</inkml:trace>
  <inkml:trace contextRef="#ctx0" brushRef="#br0" timeOffset="7981.126">20390 3606 728 0,'9'0'243'0,"-2"0"-241"15,3 0-55-15,3 1 6 16,1 3 2-16,2 2 23 15,-1-1 12-15,-1 3 13 16,0-3 18-16,-3-3 25 0,-1 1 7 16,-1-3 0-16,2 3-10 15,-1 3-21-15,-1-2-3 16,-1 2 1-16,-5 1 1 16,3 3-6-16,0 3-4 15,-6 6-11-15,4 1-5 16,-4 5-4-16,0 2 1 15,-1 2 1-15,-10 2 0 16,-1 0 4-16,-5-1 0 0,0-3-2 16,-4-6-4-16,-3-5-7 15,-2-1-2-15,-3-4 1 16,-1 1 3-16,-2-5 5 16,-1-3 2-16,-1-1 2 15,4-3 1-15,7-3 5 16,6 0 2-16,7-2 3 15,0 2 4-15,8-1 6 16,-2 2 1-16,2 0-2 16,2 1-7-16,2-1-9 15,0 1-2-15,5 0 7 16,11 0 8-16,49 6 14 16,-23 0 1-16,7 8-3 15,-1 4-6-15,-9 7-11 16,-2 3-8-16,-11 0-32 15,-8-4-20-15,-2-6-33 0,-8-6-11 16,-2-7-10-16,0-4-9 16,11-17 78-16</inkml:trace>
  <inkml:trace contextRef="#ctx0" brushRef="#br0" timeOffset="8162.043">21296 3857 998 0,'1'11'189'0,"4"-12"-289"16</inkml:trace>
  <inkml:trace contextRef="#ctx0" brushRef="#br0" timeOffset="8387.388">21741 3772 819 0,'12'6'267'0,"6"9"-277"15,9 10-11-15,0 11-30 16,0 14-99-16,-6 4-83 16,-4 5 137-16</inkml:trace>
  <inkml:trace contextRef="#ctx0" brushRef="#br0" timeOffset="9642.555">21941 3400 255 0,'0'0'162'0,"0"0"-14"16,0 0-45-16,0 0-52 15,0 0-13-15,0 0-11 16,0 0 0-16,0 0 0 16,0 0-3-16,4 7-5 15,13 2-5-15,31 31-10 16,-25-22 0-16,8 1-2 16,8 4 3-16,14 8 3 15,9 7-1-15,8 13-3 0,-1 0-3 16,-8 3-3-16,0-1 0 15,-6-6 1-15,1-1 1 16,-2-5 0-16,-3-8 0 16,-4-3-1-16,-7 3 0 15,-3-2-4-15,-1 1-13 16,-12-3-49-16,-2-6-50 16,-12-8 71-16</inkml:trace>
  <inkml:trace contextRef="#ctx0" brushRef="#br0" timeOffset="10113.624">22500 3517 725 0,'1'3'228'0,"0"1"-106"16,-4 19-239-16,0 11 6 15,-11 12 77-15,-6 2 9 16,-6-8 18-16,-4-6 5 15,0-4 12-15,2 0 9 16,-1 1 6-16,-2-1 4 16,-2-3 0-16,0-2-3 15,-4-1-7-15,-1-2-5 16,0 8-9-16,3 4-1 16,-2 9-3-16,3 7 0 0,-8 1-1 15,-1 2 0-15,0-5 0 16,-3 2 0-16,9-8-1 15,2-6 0-15,6-8-1 16,6-5 0-16,4-2-7 16,0 0-14-16,7-4-86 15,0-1 75-15</inkml:trace>
  <inkml:trace contextRef="#ctx0" brushRef="#br0" timeOffset="11812.351">22942 3796 686 0,'35'43'198'0,"-33"-43"-263"16,1 1-2-16,-1 3 14 16,-2-4 22-16,0 0 35 0,0 1 4 15,2 11 6-15,1 2 2 16,7 29 0-16,-10-27-2 16,3 5-4-16,-1-3-2 15,-1 5-2-15,0 4-1 16,-1 3-3-16,3 1-1 15,-6 1 0-15,5-2 1 16,-4-6-1-16,0-4 1 16,2-7 1-16,-3-5 2 0,7-5 4 15,-7 0 2-15,3-3 7 16,0 0 4-16,-1 0 12 16,1 0 8-16,0 0 1 15,0 0-4-15,0-2-18 16,0 1-9-16,0 0-12 15,8-29-1-15,10-42-2 16,-10 28 1-16,1 3 4 16,1 8 1-16,2 6 6 15,-2 1-1-15,-2 6-2 16,1 3-1-16,0 5-6 16,0 2-5-16,-2 1-4 15,-2 2 0-15,6 3-4 16,-2 3 2-16,7 4 0 15,5-2 0-15,5 8 5 16,4 6 1-16,0 7 3 16,0 3 2-16,-1-1 1 15,-2 0 1-15,-5 1 0 0,-3 1 0 16,-6 8-1-16,0 0 1 16,-5 1-1-16,2-2 0 15,-1-7 0-15,-2-3 0 16,4-2-30-16,-6-4-36 15,0-2 42-15</inkml:trace>
  <inkml:trace contextRef="#ctx0" brushRef="#br0" timeOffset="12997.933">17979 3219 682 0,'68'63'201'0,"-55"-64"-274"15,4 5-8-15,4 1 20 16,-1 5 11-16,-10-5 42 16,-2-1 8-16,-6-2 16 15,-2-1 9-15,0 3 12 16,-1-4 4-16,0 0-6 15,0 0-6-15,-16 10-10 16,-43 44-4-16,22-25-6 0,-4 6-3 16,-2 3-3-16,2 5 0 15,5 16-3-15,1 4 0 16,7 9 0-16,0 5 1 16,8-5 0-16,3-3 0 15,7 3-1-15,6-8 0 16,3-5 0-16,2-3 2 15,3-7 3-15,5-4-1 0,3-3 2 16,3-1-2-16,5-10-3 16,2-5-9-16,8-3-63 15,6-1-78-15,15-5 93 16</inkml:trace>
  <inkml:trace contextRef="#ctx0" brushRef="#br0" timeOffset="14034.024">22940 3233 618 0,'7'61'218'0,"-6"-62"-206"15,1-1-6-15,-2 0-9 0,0 1-1 16,0 1 18-16,0 0 8 15,0-1 8-15,0 1 2 16,0-1-3-16,0 0-4 16,0 1 6-16,0 0 5 15,0 0 7-15,0 0 3 16,0 0-3-16,6 0-4 16,7 0-7-16,4 0-4 0,41 2-9 15,-26-2-4 1,12 4-9-16,-3 0-1 0,3-1-3 15,0 4 1-15,-2 1-2 16,-1 0 0-16,-2 11 0 16,-4-4-1-16,-3 1 0 15,0 1 0-15,-4-2-1 16,2 1-1-16,1 4 0 16,-3 1-1-16,-2-2 0 15,-1 0 0-15,-2-1-3 16,-1 3-1-16,-2 2 1 15,-1 8-1 1,-5 4 2-16,-2 2-2 0,-4-2-3 16,-1-2-1-16,-2 1 0 15,-2-1 3-15,-3 5 3 16,-2 2 2-16,-4-4 2 16,-3-1 0-16,-1-1 1 0,0-2 1 15,-3 7-1-15,-2 3 0 16,-2-1 0-16,-1-3 0 15,1-5 2-15,-1-1 1 16,2-1 0-16,1 4-1 16,-3-5-1-16,2-3 0 15,2-4-1-15,-1-3 1 16,2-4 0-16,1-3 0 16,-1-3-53-16,5-1-59 0,-1 1 70 15</inkml:trace>
  <inkml:trace contextRef="#ctx0" brushRef="#br0" timeOffset="45946.785">21636 4764 18 0,'-59'85'8'0,"43"-65"-4"16,1-1-2-16,1-2 0 0,2-2 1 15,0-1 32-15,3 0 3 16,0 0 6-16,2 0 1 15,1 2-23-15,-2 1-2 16,-1 4-5-16,0 1-2 16,-4 3-8-16,0-1-1 15,-2 1-2-15,-3-1 0 16,1 2-1-16,-2 3 1 16,2 0-1-16,-3-1-1 0,1 1 2 15,-3-2 1-15,-1 4-1 16,3-2 1-16,-1 0-3 15,3 2 0-15,2 3 0 16,1-2 0-16,-1-2 0 16,1-4 0-16,-3 0 0 15,4 1 0-15,1 7 0 16,0 0 0-16,-1 0 0 16,-3-1 0-16,1-5 0 15,-2-4 0-15,2 1-1 16,1 0 1-16,-1 3 0 15,0 4 0-15,2-6 0 16,0-2 2-16,5-4 7 16,2-3 4-16,3-2 4 15,-1-4 0-15,3-6-3 16,-2 0 1-16,4-2 2 0,0-3-1 16,-1 0-2-1,1 0-2-15,0 0 0 0,0 0 1 16,0 0 0-16,0 0 1 15,0 0-5-15,0 0-1 16,0 0-1-16,0 0 0 16,0 0 8-16,0 0 5 15,0 0 5-15,0 0 1 16,0 0-6-16,0 0-1 16,0 0 2-16,0 0 6 0,0 0 17 15,0 0 6-15,0 0 0 16,0 0-7-16,0 0-19 15,0 0-9-15,0 0-10 16,0 0-4-16,0 0 0 16,0 0 3-16,0 0 9 15,0 0 4-15,0 0 3 16,0 0-1-16,0 0-8 16,-1 0-2-16,0 0-4 15,0 0 1-15,-1 0-1 16,1 0 2-16,0 0-1 15,0-1 0-15,0 0-4 16,-7 0-1-16,-8-4 0 16,-31-13-1-16,27 5-1 15,-5 2 0-15,-2-3-1 16,-2-2-1-16,0 3 0 0,-2-1-3 16,1 3-10-16,-5 6-9 15,-5 0-10-15,-4 4 0 16,-9 6 4-16,1 4 7 15,-3 7 4-15,1 4-1 16,0 5-2-16,3-1-1 16,0 8 5-16,-2 2 4 15,1 9 9-15,-4 3 2 0,-3 1 0 16,3-3-1 0,-1-1-2-16,4 2 1 0,9-3 1 15,2 1 1-15,6-3 5 16,2-3 2-16,3 6-2 15,5-2-3-15,8 2-16 16,7-2-3-16,11-7-8 16,5 2 2-16,8-1 10 15,1-5 1-15,5 5 9 16,3-4 2-16,4-1 3 16,6 4 1-16,4 0 1 15,2 0 0-15,0 2 0 16,1 1 0-16,4-2-1 15,0-6-1-15,-1-4 0 16,-1-4 1-16,-4-7 1 16,0 6 2-16,-5-2 5 15,-2 1 3-15,2-1 3 16,-2-7-1-16,7 1-4 0,3-2-2 16,-1-1 0-16,4-2 3 15,-1-6 3-15,-3 2 2 16,-1-3 6-16,-1 1 1 15,-3-1 7-15,-4-1 3 16,-2-4-5-16,-6-5-4 16,-3-2-9-16,6-4-4 15,0-8-4-15,5 2 2 0,2-4 3 16,-2 5 3-16,-3 2 5 16,-3-3 3-16,-3-2-1 15,0-2 0-15,-3-3-7 16,0-1-2-16,-1 1 19 15,-2 4 2-15,-4 1 9 16,1 4 1-16,-4 0-19 16,0-3-4-16,-1-2-10 15,0-1-4-15,-4-2-2 16,0-2 1-16,1 3-1 16,-3-4-1-16,1 1-2 15,-2-4-1-15,0-7-5 16,4-4 0-16,-3 2 0 15,0 5 1-15,0 6 4 16,-3 2-2-16,0-5-22 16,-1 1 0-16,0-1-3 15,2 6 1-15,-3 3 19 0,0 2-4 16,-4 0-14-16,-3-9-10 16,-4 1-14-16,-1-6 6 15,-3 3 24-15,-3 5 14 16,-6 8 0-16,-5 4-46 15,-22 4-154-15,-9 3 134 16</inkml:trace>
  <inkml:trace contextRef="#ctx0" brushRef="#br0" timeOffset="49383.633">20178 6169 235 0,'-1'2'69'16,"-3"-1"-56"0,7 2-91-16,-3-3-1 0,0 0 32 15,0 0 25-15,0 0 39 16,0 0 20-16,0 0 15 16,0 0-1-16,0 0-34 15,0 0-24-15,0 0-20 16,0 0 6-16,0 0 37 15,0 0 16-15,0 0 7 16,-2 0-6-16,1 0-25 16,0 0-7-16,0 0 2 15,0 0 11-15,-4 14 17 16,-1-2 3-16,-16 33-4 16,16-26-10-16,-4 4-16 15,2 2-1-15,-8 3 1 0,-2 3 2 16,-2 0 1-16,0 1 1 15,6-2-3-15,-3-2-1 16,5 1-3-16,-2 3 0 16,2 4-1-16,2-3 0 15,2-4 0-15,3-6-2 16,5-7-1-16,1 0-1 16,4-3-1-16,2 1-2 0,2-3-1 15,0 0 0-15,4-4 4 16,1-3 2-16,3-1 7 15,3-5 1-15,2-3-3 16,1-1-4-16,6-6-20 16,4 2-10-16,10-3-15 15,2-4-4-15,1-1 15 16,0-4 11-16,-7 1 32 16,-4-1 15-16,-9 0 10 15,-3 1-1-15,-4 2-19 16,-2 2-14-16,-1 0-24 15,-3 2-4-15,-4 4 7 16,-4-1 25-16,-3 5 54 16,-1 1 7-16,-2-3-6 15,-1 0-21-15,-10-1-39 16,-6-5-1-16,-5 2 8 0,-3-3 5 16,-1-2 5-16,-5 6 1 15,-6 1-6-15,-2 0-5 16,-4 2-5-16,3-3 0 15,3-1-4-15,3 1-8 16,5 2-26-16,0-1-9 16,0 7-5-16,-2-3 6 15,-2 6 5-15,-2-1-5 16,0 6-17-16,-2 2-10 0,-1 6 48 16</inkml:trace>
  <inkml:trace contextRef="#ctx0" brushRef="#br0" timeOffset="53472.242">21536 4635 195 0,'-9'-2'61'0,"1"1"-52"0,-2 1-71 16,2 0 2-16,1 0 40 16,3-3 46-16,3 2 57 15,-3-2 17-15,3 2 7 16,0 0-17-16,0 0-39 16,0 0-16-16,-1 0-25 15,1-1-7-15,0 1-3 16,0-5 1-16,0 1 3 15,0 0 2-15,0 4 0 16,-1 0-2-16,1 0-10 16,0-1-4-16,0 1-11 15,0 0-4-15,0 0 2 16,1 0 3-16,0 0 10 16,0 1 5-16,0 0 5 15,0 2 1-15,4 11 2 16,0-3 2-16,19 27 2 0,-15-29 2 15,-1-1 1-15,2 2 0 16,-3 2-3-16,4 1-1 16,-1 7-3-16,-1-2 0 15,5 5-2-15,-4-4 1 16,5 2 0-16,0 4 1 0,2-2 2 16,-1 2-1-1,0-3-1-15,1-1 0 0,1-2 1 16,2 2 3-16,-4 2 3 15,-1 1 1-15,-2 3-3 16,3 2-2-16,2-3-2 16,1 2 0-16,0-2 0 15,0 2-1-15,-2 0-1 16,0 4 0-16,1 3-2 16,-2-3 0-16,4 2 1 15,-1-6-1-15,-2 1 0 16,3 4 1-16,-5-6 0 15,2 7 3-15,-1 0 8 16,-4-4 4-16,1 1 2 16,-3-4 0-16,1 1-5 15,-3-1-4-15,4 4-1 16,-7 0-1-16,6 0-1 16,3-2 0-16,-2-2 1 0,4 0-1 15,0-2-1-15,-3 1-2 16,5 3-2-16,-2 0-1 15,1-1 1-15,1 1 0 16,3-3 0-16,-1 1-1 16,4-5 1-16,-1-3 1 15,0 0-1-15,-2 1 0 16,-4-1 0-16,-2 0-1 16,-4-6 1-16,0-1-1 0,-2-2 2 15,-2 1 0-15,-2-2 2 16,1-1 1-16,-2-3 2 15,0-2 1-15,-3-1 0 16,0-1-1-16,0 0-8 16,-1 0-27-16,0 0 19 15</inkml:trace>
  <inkml:trace contextRef="#ctx0" brushRef="#br0" timeOffset="55238.676">22916 6130 283 0,'0'0'128'0,"-1"0"-62"0,-5-4-34 16,5 3-29-16,0 0-3 15,-20-6-1-15,-34-9 1 16,25 8 0-16,-3-2 1 15,5 1 0-15,1 0 0 16,0 1-1-16,3 2 0 16,-1 2 0-16,0 0-1 15,-1 2 0-15,1-1-1 16,1 0 1-16,4 1-1 16,-2 2 2-16,-2 2 0 0,-3 6 5 15,-4 2 1-15,-2 5 1 16,2 4-1-16,-3 8-3 15,3 3-1-15,-1 2-1 16,2 4-1-16,3-1 0 16,4 1 0-16,1 3-1 15,0-1 0-15,6 4 0 16,3-3 0-16,0-1 1 16,2 2 0-16,-4 3 3 15,4 3 9-15,2-2 3 16,2-2 0-16,4-7 5 15,-2-1-7-15,2-1-2 16,0 1-1-16,2-2-8 16,5 1 0-16,4 1 1 15,5-2 6-15,6 6 5 0,-2 0 0 16,7-1-2-16,3-1-6 16,1-11-2-16,4-2 1 15,3-2 6-15,1-6 2 16,1 1-1-16,0 1 1 15,2-2-1-15,-1 0-1 16,-4-2 1-16,-3-3 1 16,-6 0 0-16,0-3 0 0,0-4-1 15,-2 2-1-15,0-4 0 16,-1 0 1-16,-3-1 6 16,1-2 3-1,-5-2 12-15,-1-2 6 0,-3 2 2 16,2-3-5-16,1-4-13 15,2 2-9-15,2-5-13 16,1 1-2-16,-4-1-1 16,-3 2 0-16,-2 4 4 15,-3-1 1-15,1 3 1 16,-3 0 0-16,2-1-1 16,1 1-1-16,0-6-2 15,-1-1 1-15,3-2 1 16,-1 2 0-16,0-2 1 15,3 1-1-15,-4-2-1 16,-1-2-1-16,1 1 3 16,-6 1 4-16,3 1 3 15,0 2 1-15,0-1-2 0,1-1-5 16,-2 1-2-16,0 1-1 16,-5-2-1-16,3 2 1 15,-2-1 5-15,0-3 2 16,1 3 2-16,-4-1 0 15,1 0-3-15,-2 0-3 16,-2-3-2-16,4-2-1 16,-4-1-1-16,1 3-1 15,2-2 1-15,-6 4-1 0,4-2 1 16,-1 0 0-16,-1 1 0 16,5-1 1-16,-5-1-1 15,3-2 0-15,-1-2-4 16,-3 1-2-16,2 2-1 15,-3 1 0-15,0 5 2 16,1 1 2-16,0-1 3 16,1 0-2-16,-1-2-5 15,1 0-2-15,-3-1-1 16,2-1 2-16,1 3 5 16,-1 0 2-16,4 4 1 15,-4-2-3-15,2-1-6 16,1 0 0-16,0 3 2 15,2 3 3-15,0 1 5 16,-2 1 0-16,2 0 0 0,0 0-1 16,1 2 0-16,0 0-1 15,1 3 1-15,-1 0 1 16,1 0 0-16,0 0-2 16,-2-5-18-16,-7-8-8 15,-43-37 0-15,26 29 5 16,0 2 21-16,0 1 5 15,2 1-6-15,-1 1-14 16,-3 2-24-16,-2 0-7 0,-8 8-46 16,-3 1-88-16,-18 7 123 15</inkml:trace>
  <inkml:trace contextRef="#ctx0" brushRef="#br0" timeOffset="56339.411">22366 6307 485 0,'20'81'175'15,"-20"-81"-162"-15,0 1-48 16,0-1-17-16,-2-1 3 15,2 0 27-15,0 0 22 0,0 1 21 16,0 0 6-16,0 0 3 16,0 0-2-16,0 0-3 15,0 0 3-15,0 0 5 16,0 0 3-16,-1 0-6 16,1 0-6-16,0 0-11 15,0 0-3-15,0 0-4 16,0 0 1-16,-1 0 6 15,1 0 5-15,0 0 4 16,0 0 1-16,0 0-6 16,0 0-2-16,0 0 3 15,0 0 3-15,0 0 5 16,0 0 0-16,0 0-7 16,0 0-5-16,1 6-8 15,2 4-2-15,-2 0-4 16,0 2 0-16,5 29 0 0,-5-27-1 15,1 5 0 1,-2 0 0-16,0 9 1 0,-2 5-1 16,1 5 0-16,-1-2 0 15,0 0 1-15,2-2-1 16,0 0 0-16,-2-1 0 16,2 3 0-16,-1-4-1 15,1-2 1-15,1-3 0 16,-1-4 0-16,0-2-1 0,-4 2-19 15,1 1-20-15,-3 6-94 16,-2 6 87-16</inkml:trace>
  <inkml:trace contextRef="#ctx0" brushRef="#br0" timeOffset="63233.223">14565 9301 840 0,'-3'-1'284'0,"2"0"-286"16,0 1-36-16,1 0-3 16,0-1 4-16,0 0 28 15,0 0 10-15,0 1 15 16,-1 0 5-16,0 0 14 15,-1 0 6-15,1 0 5 16,0 0-2-16,0 0-14 16,0 0-9-16,0 0-15 15,0 0-6-15,-1 0-6 16,-1 6 0-16,-12 24 0 0,-33 30 0 16,29-16 0-1,-2 9 1-15,2 10 0 0,-1 0 1 16,4-2-2-16,3-6-1 15,3-9-1-15,0-4 0 16,-1-7 0-16,-4-7 2 16,5-8 0-16,4-3 1 15,3-5 1-15,1-5 1 0,1-5 2 16,-3 0 1 0,1-2 4-16,3 0 0 0,0 0 7 15,0 0 1-15,0 0 6 16,0-1 3-16,0 0-2 15,0 0-2-15,0 0-2 16,0 0-1-16,0-2-2 16,7-13 1-16,22-42-1 15,-22 25 2-15,5-4 6 16,-2-3 2-16,-1 5 3 16,7 4 0-16,-5-3-5 15,1 0-4-15,2-1-6 16,-3-3-3-16,4 5-5 15,-3 2-1-15,7-3-1 16,0 6-2-16,4-6-1 16,2-3-1-16,0 2-1 15,5-6 1-15,2 9 0 0,-1 0 1 16,-2 1-1 0,0 4 1-16,-4 4-1 0,-2-1-1 15,0 10-4-15,-6 0-4 16,-2 0-3-16,1 3-1 15,-4 1 3-15,8 1 1 16,0 4 3-16,3 2-1 16,0 3-2-16,-4 6-1 15,0 5 2-15,-1 6 4 0,2 8 6 16,1 6 1-16,-1 11 2 16,-1 0 1-16,-5 8 0 15,-5-1-1-15,-5 7 0 16,-2-1-1-16,-5 5 0 15,-3 6 0 1,-2-6-1-16,0 1 1 0,-3-13 0 16,0-7 1-16,1-11 0 15,1-2 1-15,4-6-1 16,1-3 1-16,1-5 0 16,1-8 2-16,1-3 2 15,0-2 2-15,1-2 4 16,-1 0 4-16,1 1 14 15,0-2 4-15,0 2 1 16,0-1-1-16,0 0-14 16,0 0-4-16,2-14-6 15,4-11-1-15,12-33-2 16,-5 24 0-16,-1-5-1 0,1-3 2 16,2-11 1-16,-1 2 0 15,1 5 0-15,3 0-2 16,2-1-3-16,1-1 0 15,2-1-3-15,0 6-1 16,-5 12 3-16,-4 8-1 16,-2 4-1-16,-2 5-1 0,4 3-5 15,4 1-4-15,-5 3-7 16,3-2-2-16,-3 3-7 16,3 2-2-16,5 6-3 15,3 5 2-15,6 8 7 16,-1 4 4-16,4 7 7 15,1-1 3-15,-3 7 0 32,2 4-2-32,-3 8-2 0,-3 8-2 0,-2 4 0 15,-5 4 1-15,-5 12 3 16,-2-1 3-16,-6 4 4 16,3-2 2-16,-5-8 0 15,-5-4 1-15,-3 2 0 16,-2-2 0-16,-4-5 0 15,2-2 0-15,-1-18-1 16,0-8 1-16,-1-5-11 16,-1-3-20-16,5-4-78 0,-1-4-78 15,1-4 114-15</inkml:trace>
  <inkml:trace contextRef="#ctx0" brushRef="#br0" timeOffset="63601.133">16286 9270 1181 0,'3'5'413'0,"-3"-4"-408"16,1-2-73-16,-1 1-59 16,0 0 2-16,0 0 46 15,0 1 38-15,0 23 45 16,-4 34 7-16,-5-24 3 16,-5 0-1-16,-1 13-6 15,-3 5 0-15,1 6-3 16,2-1-1-16,-2-3 0 15,0-2-1-15,-2 0 1 16,1-3-11-16,4-7-92 16,-1-4-90-16,3-13 115 0</inkml:trace>
  <inkml:trace contextRef="#ctx0" brushRef="#br0" timeOffset="63986.427">16697 9247 1131 0,'0'1'353'15,"0"2"-380"-15,5 8-77 16,-3 2-1-16,4 9 44 16,1 5 47-16,1 2 13 15,4 2 5-15,-1-2 11 16,2 0 4-16,-3 6 5 16,4 1-2-16,4 9-7 15,5 3-2-15,3-9-5 16,-2 0-3-16,1-7-3 15,2 1-1-15,-1 2-1 16,4 0-4-16,-2 1-25 0,-5-6-14 16,-2-4-79-16,-4 0-47 15,3-5 105-15</inkml:trace>
  <inkml:trace contextRef="#ctx0" brushRef="#br0" timeOffset="64417.472">17239 9274 863 0,'-1'-6'338'0,"-4"2"-241"16,3 2-63-16,1 1-42 15,0 0-4-15,0 0 8 16,-1 0 9-16,-1-1 6 16,-6 1 2-16,-8 1-2 15,-30 4 0-15,30 3 0 16,-2-6 2-16,0 7 0 16,-1 2-1-16,-6 2-4 15,-2 8-3-15,-3 5-3 16,-3 4-1-16,-1 4-1 15,3 4 0-15,-4 15 0 16,4 8-1-16,1 9 1 0,-4-1 0 16,8-2 0-16,-3-5 1 15,-1-1-1-15,5 3 0 16,-2-8-9-16,5-6-12 16,7-13-41-16,1-11-31 15,6-14-77-15,2-3-67 16,-1-12 150-16</inkml:trace>
  <inkml:trace contextRef="#ctx0" brushRef="#br0" timeOffset="64671.94">16242 8912 1318 0,'5'-1'480'16,"-8"1"-374"-16,1 0-253 16,2 0-44-16,0 0-57 15,-1 0-18-15,1 0 79 16,0 0 16-16,3 8 112 15</inkml:trace>
  <inkml:trace contextRef="#ctx0" brushRef="#br0" timeOffset="65384.862">17051 9444 1045 0,'3'4'410'0,"-2"-4"-291"16,-1 1-88-16,0-1-63 15,0 0-9-15,0 0-1 16,0 0 10-16,0 0 13 15,5 1 5-15,17 7 9 16,34 16 1-16,-25-8-1 16,-5-2 1-16,3 2 3 15,-2-3 1-15,-2-7 1 16,7 3 2-16,-3-4 0 16,6-2 1-16,0 1-1 15,1-4-1-15,5 0-1 16,-1-3-1-16,-1 0 1 0,0-1 0 15,-1-2 1-15,-6-1 0 16,-1-4 0-16,-4-1-1 16,-6-1 1-16,3 0-1 15,-9-1 1-15,-2 4 6 16,-5 1 10-16,-5 0 2 16,-1 2 6-16,-2-3-5 15,-2 0-11-15,-1-2-5 16,-5-6-13-16,-8-3-2 0,-8-4 0 15,-8 1 0-15,-14 3 2 16,-2 5-1-16,-10 10-7 16,-1 6-8-16,4 2-8 15,4 8 0-15,10 5 9 16,7 0 9-16,10 12 10 16,2 4 0-16,10 11-1 15,-2 7 1-15,7 17 3 16,5 1 0-16,4 7 1 15,6-3-1-15,2-7-3 16,1-4 0-16,4-2-2 16,1 0-4-16,3-4-24 15,0-5-34-15,-1-11-70 16,2-5-62-16,5-6 122 16</inkml:trace>
  <inkml:trace contextRef="#ctx0" brushRef="#br0" timeOffset="66483.849">18842 9512 1324 0,'1'0'425'0,"-1"0"-520"15,0 0-42-15,0 0-9 16,-1 0 13-16,0-1 95 16,-1 0 30-16,-18-8 22 15,-39-23 11-15,15 17 15 16,1-2 4-16,-7 2 1 15,-9 0-6-15,-6-1-21 16,-7 1-8-16,0 5-9 16,3 1-1-16,4 8-6 15,3 2-3-15,1 11-8 16,-5 6-2-16,4 7 1 16,2 4 4-16,12 9 5 0,4 2-8 15,14 13-5-15,6-1-2 16,10-5-11-16,9 0 2 15,5-8-2-15,5 0 1 16,4-4 12-16,7-2 8 16,4-9 8-16,-1-2 2 15,6-5 3-15,-6-2 0 16,4-2 4-16,0-3 3 16,2-5 6-16,-1-2 2 0,1-3 2 15,4 0-2-15,-4-1-1 16,1-3-1-16,-3-2-2 15,0-1 0-15,-1-2 1 16,1 1 2-16,-4-4 6 16,-1-2 7-16,-2 3 10 15,-5-3 6-15,-1 4 5 16,-4-4-1-16,0-4-7 16,2 1-7-16,0-13-12 15,4 0-8-15,-3-11-8 16,2-8-3-16,2-9-5 15,-3-5 0-15,0-2-2 16,-1-1-5-16,-2 0-3 16,2 3-5-16,1 0 2 15,-5 5 9-15,0 12 9 16,-2 3 7-16,0 5-1 16,0 6-2-16,1 0-6 0,-4 0-6 15,0 3 1-15,-2-1-2 16,-1 3-1-16,-3 1-1 15,-1 4 2-15,0 2 4 16,-1 6 5-16,1-1 4 16,3 4-2-16,-1 2-3 15,-2 0-7-15,1 3-3 16,1 4-6-16,0-3 1 16,2 4 0-16,0 1-1 15,2 0-8-15,0 0-5 0,0 0-1 16,0 1 1-16,-5 27 14 15,-9 37 4-15,7-15 3 16,2 8 4-16,0 15-25 16,4 2-1-16,2 3 4 15,-1 6-2-15,-1-6 26 16,-3 1 2-16,0 3 0 16,-3 1 0-16,5-8 0 15,1-3 0-15,0-14 2 16,2-8 3-16,3-10 1 15,1-6 1-15,2-5 5 16,3-2-1-16,2-3-1 16,-4-2-2-16,3-2-20 15,0-1-58-15,11 5 48 16</inkml:trace>
  <inkml:trace contextRef="#ctx0" brushRef="#br0" timeOffset="70205.834">21109 8828 497 0,'2'-7'201'0,"1"7"-127"15,0-4-49-15,1 1-22 16,-4 2-2-16,0-1 43 15,0 1 30-15,0 0 38 16,0 0 11-16,0 0-22 16,0 0-24-16,0-1-30 15,0 1-9-15,-1-2-6 16,0-1 1-16,-1 1 7 16,1-1 5-16,0 1-1 15,0 1-5-15,0 1-14 0,0-4-11 16,0 4-13-16,-1-2-3 15,1 2-3-15,0 0-1 16,0 0-1-16,0 0-3 16,-3-1-2-16,-8-4 0 15,1 5 3-15,-36 5 1 16,31 9 2-16,-1 1-1 16,-4 4-1-16,0 10-1 15,3 6-1-15,-3 6-3 16,4 1-15-16,3 2-11 15,3 4-10-15,2 2-4 0,2 1 16 16,4-1 12-16,3-7 10 16,2-4 5-16,6 2-3 15,1-4-2-15,5 0-2 16,2-1-3-16,4-5 1 16,2-1 2-16,0-3 7 15,-3 2 5-15,1-5 6 16,2 0 2-16,-3-6 1 15,9 3 0-15,6-4-1 16,0 0-1-16,10-1-1 16,-1-5 0-16,-1-4 0 15,0-2 0-15,-1-3 0 16,-2 1 0-16,-4 2 0 16,-2-3 0-16,-4-4-1 15,0-4 0-15,2-1-5 16,-2-1-3-16,1-1-10 0,6-1-6 15,-7-5-2-15,-1 2 4 16,-8 1 11-16,-6 0 9 16,-5 5 9-16,-1 0 1 15,0-3-2-15,0 1-2 16,4-10-14-16,0-4-11 16,1-2-8-16,0-5-4 15,-6-5-1-15,-1-4-12 16,-3-9-11-16,0 5 14 0,-3 9 50 31,-1 6 30-31,-2 8 24 0,-3-4-13 0,-3-7-52 16,-4 0-13-16,2 1 3 15,-4 0 8-15,3 10 22 16,1 4 5-16,-3 0-14 16,-1 0-7-16,-5-3-7 15,1-4 0-15,0 5 13 16,2 1 7-16,2 3 4 15,2-2-1-15,-1 6-1 16,0-1 1-16,3 1 4 16,-4 4 0-16,1-3-6 15,0 0-4-15,-9-1-8 16,5 2-2-16,-3-2 0 16,0 2 0-16,3 4 1 15,-3-1 1-15,-2-3 4 0,0 3 2 16,0-1 3-16,-2 2 0 15,0 2-4-15,2-2-1 16,1 1-2-16,3 0 0 16,1 3-2-16,0 1-2 15,-2 0-3-15,2 2-3 16,-5-2 0-16,2 6 1 16,-4 0 2-16,-1-1-1 0,1 6 1 15,-4-4 1 1,0 2 0-16,-4 1 1 15,-4 2-6-15,-3 2-12 0,-6 5-90 16,-5 5 76-16</inkml:trace>
  <inkml:trace contextRef="#ctx0" brushRef="#br0" timeOffset="71612.599">20977 9585 622 0,'6'7'202'0,"-6"-6"-276"16,1-1-95-16,-2 0-30 15,1 0 29-15,0 0 128 16,0 0 89-16,0 0 60 16,0 0-2-16,0 0-24 15,0 0-14-15,0 0-10 16,0 0 4-16,0-1 8 16,0 1-2-16,0 0-13 15,0 0-8-15,0 0-16 16,0 0-5-16,0 0-6 15,-2 0-5-15,1 0-6 16,1 0-3-16,0 0-2 16,0 0-1-16,-1 0 1 0,0 0 0 15,0 0 2 1,0 0 3-16,-4 6 1 0,3 4 0 16,-17 4-2-16,-30 30-3 15,26-25-2-15,-6 2-2 16,-3 2 0-16,-1 4 0 15,-1 1 0-15,0 4-1 16,1 0 1-16,2 0 0 16,2-2 0-16,2 5-1 15,2 0 1-15,1 2-1 16,-5 2 0-16,-4-4 1 16,-2 0 0-16,-3 2 0 0,-2-4 0 15,1 3 1-15,3-1 0 16,1-3-1-16,4-5 0 15,-1 0 0-15,7-4 0 16,0 1 0-16,5-3 1 16,4-2 1-16,-2-4 2 15,5-2 0-15,3-4 2 16,1 0 2-16,5 3 4 16,-3-3 1-16,0 2 1 15,3-2-1-15,-6 1-5 16,2-1-1-16,1 1-1 15,1-2 2-15,1-3 2 16,-2 1 3-16,1-1 1 16,0-1 1-16,1 0-1 15,2 2-2-15,1-2-1 0,-3 0 0 16,2-1-3-16,0-3-2 16,1 0 0-16,1 0-2 15,0 0 0-15,0 0 0 16,0 0-2-16,0 0 0 15,-1 0-2-15,1 0-1 16,0 0-10-16,1 0-9 16,-1 0-38-16,0 0-39 15,1 0-192-15,0 0 190 0</inkml:trace>
  <inkml:trace contextRef="#ctx0" brushRef="#br0" timeOffset="73354.091">21640 9744 687 0,'-29'42'248'0,"30"-41"-244"16,-2 3-83-16,3-5-79 15,-3 0-21-15,0 0-2 0,0 0 44 16,0 0 88-16,1-1 54 16,-2 1 100-16,2 1 23 15,0 0 2-15,0 0-22 16,0 0-48-16,0 0-21 16,0 0-52-16,0 0-40 15,0-1-74-15,0 0-28 16,0 0 8-16,0 0 29 15,0-1 88-15,0-1 60 0,0 1 78 16,0-1 18-16,2 0 8 16,-2 2-23-16,0 0-36 15,0-1-6-15,0 1 4 16,0 0-7-16,0 0-23 16,0 0-20-16,0 0-41 15,0 0-8-15,0-1 0 16,0 1 9-16,0 0 27 15,0 0 14-15,0 0 16 16,0 0 5-16,0 0-7 16,0-1-9-16,0 1-16 15,0 0-6-15,0 0-6 16,0 0 0-16,0 0 2 16,0-1 5-16,0 1 26 15,0 0 14-15,0 0 21 16,0 0 4-16,0 0-15 0,0 0-13 15,0-1-21-15,0 1-9 16,0 0-13-16,0 0-4 16,0 1-5-16,0 0-1 15,0 0-1-15,0 0 1 16,4 0 3-16,4 1 0 16,3 3 0-16,1 2 1 15,31 22-2-15,-26-13 0 16,3 1 1-16,2 5 1 15,7 5 1-15,-1 2 0 0,2 2 1 16,0 2-1-16,-3 5 0 16,-3 4 1-16,0-2 1 15,2-1 1-15,-3-6 0 16,0-3 0-16,-1-4 0 16,-6-5 1-16,5 4-1 15,-1-1 1-15,6 3-1 16,5 2 0-16,-1-1 0 15,1-3 0-15,1 0 0 16,-2 2 1-16,-1-3 0 16,-4-1 0-16,-3-2 0 15,-1 3-1-15,-7-5 1 16,0-2 0-16,-5-2 0 16,1-3 1-16,-1-1 0 15,-4-4 2-15,1 2 8 16,-5-3 4-16,-1-1 11 0,2 1 3 15,-2-5-6-15,0 0-4 16,0 0-27-16,0 0-26 16,0 0-101-16,0 0-103 15,0 0 148-15</inkml:trace>
  <inkml:trace contextRef="#ctx0" brushRef="#br0" timeOffset="85862.18">19324 11084 434 0,'-2'2'177'0,"2"-2"-88"16,2 0-127-16,-2 0-7 15,0 0 2-15,0-1 11 16,0 0 34-16,0 0 13 16,0-1 16-16,0 1 0 0,0 0-42 15,0 0 13-15</inkml:trace>
  <inkml:trace contextRef="#ctx0" brushRef="#br0" timeOffset="88373.709">20093 10812 850 0,'0'0'298'0,"0"1"-276"16,0 0-38-16,0-1 1 16,0 0 12-16,0 0 48 15,0 0 24-15,-2 0 26 16,1-1 3-16,0 1-10 16,0 0-15-16,1 0-24 15,0 0-7-15,0 0-13 0,0 0-1 16,-1-1-2-1,0-1-3-15,-1 1-5 0,1 0-4 16,0 0-8-16,0 0-2 16,0 0-4-16,-5-9 0 15,-5-6 0-15,-38-24 0 16,25 23 0-16,-4 1 1 16,-2-1 1-16,-3 0 0 15,1 2 2-15,-2 0-1 16,1 0-1-16,-3 0-1 15,-3 0-4-15,-4 1-2 0,-4-2-2 16,-2-1-1-16,-9 0 2 16,-5-2 0-16,-5 4 2 15,-2 4 0-15,8 1-3 16,2 4-2-16,1-1-9 16,3 1-1-16,-10 1-4 15,-1 5 2-15,-5 1 2 16,1 2-2-16,5 4 3 15,2-2-1-15,-4 10-4 16,-1 4-3-16,-9 3-1 16,-5 5-1-16,3-1 3 15,-6-1 6-15,-6 11 2 16,0 1 2-16,9 1 13 16,8 0 1-16,20-11 4 15,7-1 0-15,13 3-4 16,6-2-2-16,8 10-2 0,-1 6 0 15,0 2 1-15,3 3 0 16,1 5 3-16,6-7 0 16,1 4 1-16,2 0 0 15,-3-3 1-15,3 9-1 16,-2 7 0-16,-2 1 1 16,0 4-1-16,2 0 0 15,-2-7 0-15,2-1 0 16,1-1 0-16,0 1 0 0,3 2 0 15,-1 7 0-15,2 6 2 16,3-4 1-16,0 6 0 16,5-2-1-16,5 8-2 15,-1 8-2-15,7-1-2 16,2-5-1-16,4-10-2 16,4-8 1-16,2-11 4 15,2 2 2-15,6-3 3 16,5-2 0-16,2-2 0 15,0-6 0-15,4-7 0 16,0-4 1-16,4-3-1 16,6-1-1-16,-2-6-2 15,0 1 0-15,-6-4 1 16,0-3-1-16,-9-1 1 16,-4-7 0-16,7 2 0 15,-3-2 0-15,5-1 0 0,3 4 1 16,-5-3-1-16,0-1 2 15,1-1 4-15,-2-1 2 16,-4-2 4-16,-2 1 1 16,-4-2-3-16,-7-1-2 15,-1-1-2-15,-4 0 0 16,-5-2 0-16,3 0 2 16,-1 0-1-16,2-2 0 15,2 1-3-15,1-3-1 0,2 0-2 16,-4 0-1-16,4-3 0 15,-1 3 0-15,1-3 0 16,-1 0 1 0,1 0 3-16,-3-1 0 0,2 1 0 15,0 0-1-15,2 0-2 16,-1 3 0-16,1-4-2 16,3-2 0-16,-2 2 0 15,-3-1 0-15,2 0 1 16,-1-2-1-16,-3 0 1 15,2-3 0-15,-4-1-1 16,2 4 0-16,5 0 0 16,2 2 1-16,1 1-1 15,2-3 3-15,-5-3 3 16,0 4 1-16,0-2 0 16,-3 1-1-16,2 3-3 15,-1-3-1-15,2 0-1 0,1 2-1 16,1-1 1-16,-1-1-1 15,-1 1 1-15,-1-2 0 16,-4-6 0-16,4-5 0 16,-1-6 1-16,0-1 0 15,0 1-1-15,-3 6 0 16,-4 4-1-16,2 5 0 16,-2 1 2-16,-1-2-1 0,1 0 0 15,-4-1 1-15,3-4 0 16,-2 0 0-16,2-1-1 15,0-4 0-15,-4 3-1 16,0 1 1-16,0 6 0 16,-1 0 0-16,3 1-1 15,-1-1 0-15,2-8 0 16,2 0 0-16,-1-8 0 16,1-4 0-16,0 1 0 15,0 3 2-15,-1 3 1 16,-1 4-1-16,0 3 1 15,-3-4 0-15,0 0 6 16,-4 2 2-16,-2 0 6 16,1 2 0-16,0 5-3 15,0 0 0-15,-4 3-3 16,1 0-1-16,-2-2-3 16,-3-1-3-16,3-5-3 0,-2 0-1 15,0-7-1-15,0-2 0 16,2-3 0-16,-1-3-1 15,-3-1 1-15,5 2-1 16,-2-5 1-16,2 1 0 16,2 1 0-16,0 4-1 15,-1 1-1-15,-1 4-2 16,2-4-6-16,-1-8 0 16,0 1 1-16,-1 0 2 0,-1 9 8 15,-2 4 0-15,3 3 0 16,0 3 1-16,-2-3-1 15,1 0 0-15,-3 3 0 16,1-4 0-16,0 4 0 16,0 1 0-16,2 0 0 15,0 6 0-15,-1-5 1 16,-1 2-1-16,0 4 0 16,-2-4 0-16,3 4 0 15,0 0 0-15,-3-6 0 16,0 4 2-16,1-6-1 15,0 2 1-15,0 2 0 16,-1-2 0-16,-2 3-1 16,-3 0-1-16,-1 2-1 15,-2-10-1-15,-6-3-2 0,0-3 1 16,-2-3 3 0,1 6 0-16,2 1 0 0,-1 4 0 15,0 2-4-15,-2 2-3 16,-1-1-8-16,-2-4-1 15,2-3 0-15,-2-1 1 16,1 0-7-16,3 0-8 16,-1 4-22-16,2-1-8 15,-1 3-15-15,-4 3-18 16,-7-7 63-16</inkml:trace>
  <inkml:trace contextRef="#ctx0" brushRef="#br0" timeOffset="90244.41">22922 10635 643 0,'1'0'226'0,"-1"-1"-209"16,-2 0-20-16,0 0-3 16,1 0 10-16,0-1 59 15,0 1 25-15,0-1 24 16,-4-8 0-16,-1-2-42 16,-24-33-21-16,14 20-31 15,-7-2-10-15,-4-5-8 16,-6 0 0-16,-4 3-4 15,-1 5-3-15,-3 5-8 16,2 5-5-16,-3 5-1 16,1 2 3-16,1 7 8 15,-3 4 5-15,-5 8 1 0,-4 3-1 16,-4 15-2-16,-2 7-1 16,4 16 1-16,-1 4 1 15,8 2 2-15,5 3 2 16,5-3 2-16,-3-1 3 15,-2 10 0-15,-7 5 1 16,-7 5-1-16,8 8-2 16,-7-9 0-16,4-6-1 0,8 0 0 15,2-7 0-15,11 3 0 16,1 2 2-16,4-2 0 16,3-7 0-16,4-1 0 15,5-6-1-15,3-2 9 16,2 6 1-16,4-2 0 15,1 0 6-15,4-4-5 16,3-3 0-16,4 2 3 16,2-3-6-16,2-2-3 15,3 2-3-15,5 0-4 16,-1 3-3-16,5-6 0 16,1-5 0-16,-1-4 6 15,6-3 6-15,1 1 6 16,6-2 3-16,0-6 0 15,5-3-1-15,2-3-1 16,1-3-1-16,1 3-1 0,-5 1-2 16,-5 0-7-1,4 1 0-15,3 0-4 0,4-3 0 16,9 3-3-16,3-2 1 16,1 0 1-16,1-2 1 15,-7-4 10-15,-7-3 3 16,-7-3 8-16,0-2 3 15,7 0 1-15,2-1 0 16,5-2-8-16,-4-1-4 16,-7-2-5-16,3-1-2 15,-5 0 0-15,-6-2-1 0,-5 1 1 16,-7-3 2-16,-5 1 7 16,-1-2 4-16,-7 3 5 15,6-2 1-15,-3-3-4 16,-1 0-2-16,7-4-3 15,-4-1 1-15,3 0 3 16,2-2 1-16,-4-2 1 16,3 3-1-16,0-1-1 15,-1-1 3-15,-1 5 2 16,0-6 2-16,-2 5 5 16,0 3 0-16,-2-2-2 15,-1-1-3-15,-2 3-9 16,0-3-4-16,-2-1-3 15,-2-1-3-15,-1-4-2 16,-1-3-1-16,2-4-5 16,1-4 1-16,1-2-1 0,-3-3 0 15,0-4-5-15,4 2-1 16,-4-5-3-16,5 1-1 16,-1-1 1-16,0-2 0 15,1-2 2-15,0 0 2 16,-5-3-4-16,1-2-3 15,2-4-7-15,3 0-4 16,-7 4 1-16,0 10 3 0,-3 8 5 16,0 6 3-16,-1-1 1 15,0-4 0-15,-1-2 0 16,-4-4 0-16,4-1 1 16,-4-1 0-16,3-2 3 15,-4-2-1-15,1-1-15 16,3-1-10-16,-5-1-8 15,4-6-4-15,-2-2 11 16,-4-1 8-16,5-4-2 16,0 5 7-16,-3 3 6 15,4 0 0-15,-6 11 5 16,0 2-4-16,-2 0-5 16,-3 3-2-16,-3-7-3 15,-5 1 2-15,-1 6 6 16,0 1 5-16,0 4 8 15,-3-4-2-15,2 2-2 16,-1 2 0-16,3 8 1 0,2 4 3 16,2 3-7-16,-3 3-9 15,-7 0-15-15,4-2-3 16,-2 3 6-16,0 0 8 16,1 4-2-16,-3 1-4 15,-2 1-14-15,0 0-4 16,-2 2 7-16,0-1 6 15,1 5 15-15,0 1 7 16,-1 3 7-16,0 2 1 0,2 1 2 16,-3-1-1-16,-2 0-15 15,-2 4-71-15,-24 7 62 16</inkml:trace>
  <inkml:trace contextRef="#ctx0" brushRef="#br0" timeOffset="107276.781">3722 10875 222 0,'12'29'93'16,"-13"-29"-57"-16,1 0-123 16,-1 0-12-16,1 0 18 15,0 0 57-15,0 0 135 16,0 0 26-16,0 0 32 15,0 0-16-15,0 0-46 16,0 0-19-16,0 0-31 16,0 0-11-16,0 0-19 15,0 0-3-15,0 0-3 0,0 0-3 16,-1 0-7-16,1 0-5 16,0 0-9-16,0 0-5 15,0 0-2-15,0 0-1 16,0 0 4-16,0 0 2 15,0 0 3-15,0 0 1 16,0 0 0-16,0 0-2 16,0 0 1-16,0 0-1 0,0 0 2 15,0 0 1-15,0 0-2 16,2 3 1-16,1 3-1 16,4-1-1-16,1-1 2 15,-3-1-1-15,0 0 2 16,-2-1 0-16,3 2 2 15,2-1 0-15,-3 0 1 16,3 0 1-16,-3 2 1 16,-2-4 0-16,10 3 1 15,-5-1-1-15,6-1-1 16,28 31-1-16,-28-33-1 16,-1 6 1-16,3-2-1 15,-3 1 0-15,-2 4 0 16,6-5 0-16,-4 1 1 15,4-2 0-15,-2-1 1 0,-1-2 0 16,1 0 0-16,-2 0 0 16,1 0-1-16,1 3-1 15,0-2 0-15,1-1-1 16,1 1 0-16,3-1 0 16,-1 0 0-16,3 1 0 15,0-1 0-15,0-1-1 16,1 0 1-16,1-4 0 15,1 4 0-15,-5-1-1 16,-1-3 0-16,-2 5 0 16,0-2 0-16,5 2 0 0,1 0 1 15,1 1 0-15,0-1 2 16,-4-2 0-16,2 2 4 16,-2-4 2-16,-2 3 0 15,1-1 1-15,-5 2-1 16,-2-1-1-16,-3 1-1 15,-2 2 0-15,-1-3-3 16,2 1 0-16,3-1-1 16,-1 0 0-16,5 1 0 15,-2-2 0-15,3 0 0 16,1 2-1-16,5 1 0 16,0-1-1-16,-4 0-1 15,3 0 0 1,-9 0 1-16,1 5-1 0,-2-4 1 15,-1 3 1-15,-5-2 0 16,-2-2 1-16,0 0 0 16,-5 0 1-16,2 0 0 0,0 0 0 15,0 0-1-15,0 0-1 16,0 0-1-16,0 0-2 16,0 0-49-16,0 0-79 15,0 0 84-15</inkml:trace>
  <inkml:trace contextRef="#ctx0" brushRef="#br0" timeOffset="108845.886">4193 12189 858 0,'-19'-4'324'0,"-8"-2"-248"16,2 0-50-16,-2-1-63 15,1-2-52-15,-1-6-74 16,1-3-13-16,2-8 37 16,3 0 55-16,4-3 114 0,0 0 37 15,5 6 15-15,1 2-9 16,1 2-42-1,6 0-18-15,-1-10-32 0,0-2-19 16,5 1-51-16,-1 0-54 16,2 5 90-16</inkml:trace>
  <inkml:trace contextRef="#ctx0" brushRef="#br0" timeOffset="109602.026">3852 11713 155 0,'-105'47'106'0,"87"-36"15"16,-2-1-18-16,3-2-20 15,3 1-7-15,1 1-10 16,5-3-2-16,4-3-5 16,1-3-2-16,3 1-22 0,0-2-10 15,0 0-24-15,0 0-5 16,0 0-4-16,0 0 1 15,3 0 6-15,16 8-1 16,33 15 2-16,-27-15 1 16,2-1 1-16,-2-4 0 15,2 5 0-15,-2-1 0 16,-1-1 1-16,2 3 0 16,-2-2 0-16,0 0 1 0,5 2 2 15,1 0 0-15,3-2 4 16,3 0 1-16,6-1 1 15,1-1 1-15,0-2 0 16,3 2 1 0,-8-2-1-16,-3 1 0 0,-2-1-2 15,-5 0-1-15,0 2-4 16,0-1-1-16,0 0-2 16,2 1-1-16,0-2-1 15,0 1 1-15,4-1-1 16,-2 1 0-16,5 0 0 15,0 1 0-15,-1-4 0 16,0 2 0-16,-2-3 0 16,-3 0 0-16,-1-2 0 15,1-1 0-15,1-2 0 16,0-2 1-16,4 1 0 16,-1 1-1-16,-3-1 0 0,-1 2-1 15,-8 3 0 1,-2 0 0-16,-9 1-1 0,-6 0-1 15,-2 0-1-15,-3 1-1 16,-1-1-5-16,0 0-7 16,0 0-41-1,0 0-46-15,0 0 64 0</inkml:trace>
  <inkml:trace contextRef="#ctx0" brushRef="#br0" timeOffset="123775.852">2697 9166 349 0,'-21'-3'171'15,"2"-5"-44"-15,6 1-86 16,4 4-1-16,1-4-6 16,2 1 5-16,-3-1 27 15,1 1 13-15,-1 2 13 16,-2-2-5-16,3 2-19 16,1 1-10-16,2 1-21 15,4 2-10-15,1 0-12 16,0-2-8-16,0 1-15 15,0 0-7-15,0 1-5 16,0 0 1-16,5 2 9 16,20 5 3-16,41 42 5 0,-23-26 1 15,12 1 1-15,4 1 0 16,4 4-6-16,3-1-14 16,-2 5-17-16,7 2-7 15,6-2 1-15,0 2 13 16,0-2 14-16,1 0 7 15,-6-1 4-15,1 0 2 16,3 0 2-16,0-2 1 16,-6-2 0-16,-3-3-1 0,-9-4 1 15,-6-3 0-15,-7-5 2 16,-6 1-25-16,0-7-75 16,1-1-81-16,-1-6 103 15</inkml:trace>
  <inkml:trace contextRef="#ctx0" brushRef="#br0" timeOffset="124191.61">3557 8830 1025 0,'-12'17'379'0,"10"-16"-318"0,-1-1-77 15,-2 14-74-15,-2 11-3 16,-8 12 19-16,-7 9 32 15,-3 11 42-15,-5 2 4 16,0 4 2-16,0-1 1 0,-4-6-2 16,0-4 0-16,-5-5-1 15,1-1-2-15,-4 5 0 16,3 1 0-16,0 10-1 16,-4 0 1-16,2-1-2 15,-3 3 0-15,1-4-11 16,-1 3-23-16,2 11-65 15,0-3-33-15,1 0 73 16</inkml:trace>
  <inkml:trace contextRef="#ctx0" brushRef="#br0" timeOffset="124729.632">2477 9875 990 0,'-5'0'379'15,"4"0"-287"-15,-1 0-81 16,0 0-105-16,1 0-21 0,0 0-10 16,1 0 25-16,0 0 63 15,0-1 18-15,0 0 21 16,0 0 3-16,0 0 6 16,2 0 3-16,7-3 5 15,4-3 1-15,37-19-2 16,-25 10-3-16,13-2-6 15,3 0-5-15,6 1-3 16,1-2-1-16,4 3 0 16,-1 5 0-16,1-1 0 15,0 2 0-15,2-3 1 16,0-2 0-16,5-3-1 16,1-2 2-16,1 0 0 15,1-2 1-15,-10 3 7 16,-6 2 3-16,-7 0 11 15,-4 2 3-15,-4 3-5 16,0 1-3-16,-7 2-11 0,1 1-4 16,1 2-1-1,3 1-28-15,16 0 19 0</inkml:trace>
  <inkml:trace contextRef="#ctx0" brushRef="#br0" timeOffset="142113.484">6885 8397 369 0,'-1'-1'153'16,"1"-1"-73"-16,0 2-76 15,-1-1 0-15,1 1 35 0,0 0 21 16,0 0 28-16,0 0 4 16,0 0-20-16,-1 0-12 15,0-1-18-15,0 1-7 16,-1 0-15-16,2 0-7 15,0 0-9-15,0 0-3 16,0 0-3-16,0 0-2 16,-1 0-2-16,1 0-2 15,-1 0 2-15,1 16 1 16,0 40 3-16,-2-28 2 0,-1 7 0 16,0 3-1-16,1 4 0 15,-1 7 1-15,0 1-2 16,-1 0 0-16,1-4 0 15,-2-1 0-15,3 0 0 16,-1-2 0-16,0-1-1 16,2 1-2-16,0 2-2 15,1 2 1-15,0 1 1 16,-1-2 1-16,1 0 2 16,-1-1 0-16,-2 5 2 15,-1-1-1-15,-1 5 1 16,2 4 0-16,3 2 0 15,4 1 0-15,-3-8-1 16,1-1 0-16,-4-9 0 16,0-1 1-16,1-7-2 15,-2-4 1-15,3-6 0 0,-3 0 0 16,2-4 0-16,0-4 1 16,-3-3 0-16,3-6 0 15,-4 5 1-15,1 1-1 16,1 1 0-16,-2 1 0 15,5-4 0-15,0-4 1 16,1-3 0-16,-1 1 1 16,0-2 0-16,0-4 0 0,0 0 4 15,0 0 5-15,0 0 7 16,0 0 0-16,8 4-1 16,14 7-4-16,34 7-5 15,-28-17 0-15,6 0-1 16,0 0-1-16,3-2-2 15,2 0 0-15,-3-5-2 16,-2 4 1-16,-2 0-1 16,-3-2 0-16,-2 2 1 15,0-5 0-15,6 1-1 16,4-1-1-16,8 2 0 16,2-2-1-16,2 1 0 15,2 0 0-15,2 0 0 16,-4 2 0-16,0-3 0 15,-3 1 1-15,-2-1-1 16,2 0 1-16,1-1 0 16,2 1-1-16,1-4 1 0,0 3 0 15,-3 0 0-15,-6-2 0 16,-1 4-1-16,-2 0 1 16,-3 0-1-16,3 1 0 15,0 2 0-15,1-1 0 16,-1 0 0-16,-3 2 0 15,-1-2 1-15,-1 2 0 16,-1 2-1-16,-3-1 0 16,0 1 0-16,-5 0 0 0,-2 0 0 15,0 1 0-15,-3 0 1 16,-1-1-1-16,-4 0 1 16,0 0 0-16,-6 0 1 15,-1 0 1-15,-3 1 2 16,-1-1 1-16,-1 1 0 15,-2-1 0-15,0 0 0 16,0 0 1-16,0 0 12 16,0 0 6-16,0 0 16 15,0-1 4-15,0 0 1 16,0 0-3-16,0 0-7 16,0 0-1-16,0-1-3 15,0 1-1-15,1-8-3 16,1-5-2-16,8-32-9 15,-9 26-4-15,-2-6-8 16,-1-2-2-16,2-2-1 0,0-1 0 16,0 0-1-1,2-7 2-15,-2-5-2 0,0-2 0 16,1-7-2-16,-1 6-3 16,-3-4-3-16,-2-1-2 15,-2 1 1-15,0 2 1 16,0 8 3-16,-1 0 2 15,3 3-6-15,-1-4-3 16,2 3-4-16,0 3-2 16,-4 8 5-16,4 4 0 0,-2 2 3 15,0 0 0-15,0-4-6 16,-2-1 2-16,3 2 1 16,3 0 0-16,1 2 5 15,1 2 1-15,1 4 1 16,-2 0 2-16,1 2 4 15,-1 3 2-15,0-2 1 16,-2 2-1-16,-3 3-1 16,-1-3-1-16,0 4-3 15,0 0-4-15,-7-3-15 16,-3-2-5-16,-11 0 1 16,-4-1 3-16,-4 2 19 15,-1 4 6-15,2 0 6 16,-1 1-2-16,-3 0-2 15,-2 2-3-15,3 0-2 16,-1 3 0-16,1 1-4 0,0 1-1 16,-5-1-1-16,5 0-1 15,-6 2 0-15,-2 1 0 16,1 2 0-16,-1 0 0 16,5-1 3-16,2 0 1 15,-2 0 2-15,0-1 0 16,-4-1 0-16,-3 1 0 15,-3-2 0-15,-2 2-1 16,0 3 1-16,-1 1-1 0,4 1 2 16,2-1 0-16,5-2 3 15,1-2 1-15,-2-2 2 16,1 1 2-16,-6 2 4 16,1-2 2-16,3 3 0 15,-1-2-2-15,0 2-6 16,-2-4-2-16,3 0-4 15,0-1-2-15,2-2-10 16,-1 2-5-16,3-1-6 16,3 1-7-16,5 2-72 15,-4 2 73-15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9376" units="cm"/>
          <inkml:channel name="Y" type="integer" max="16524" units="cm"/>
          <inkml:channel name="F" type="integer" max="4095" units="dev"/>
          <inkml:channel name="T" type="integer" max="2.14748E9" units="dev"/>
        </inkml:traceFormat>
        <inkml:channelProperties>
          <inkml:channelProperty channel="X" name="resolution" value="1000.20428" units="1/cm"/>
          <inkml:channelProperty channel="Y" name="resolution" value="1000.24213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22-05-02T20:55:49.895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7698 7205 184 0,'-3'-1'83'16,"4"1"-34"-16,0 0-119 16,-1-1-15-16,0 0 20 15,0 0 46-15,0 0 103 16,0 0 26-16,0-1 22 15,0 1-14-15,0 0-37 16,0 0-16-16,0 0-22 16,-1 0-4-16,0-1-5 15,-1 1 2-15,0-4 12 16,-2-7 8-16,-1 0 11 16,-20-26-5-16,13 29-18 15,-1 2-12-15,-5 0-18 0,-2 0 0 16,-3 2 0-1,0-2-1-15,1-1 5 0,-1 1 1 16,0-4 0-16,0 4 1 16,-1 4-5-16,-1 0-3 15,-4 0-6-15,-4 0-2 16,-5 0-3-16,-1 3-1 16,1 2 1-16,1-1 0 15,0 1 0-15,3 2 0 0,-7-1-1 16,-4 4 0-16,3 3-1 15,-5 4-1-15,-1 6 0 16,4 1-1-16,-3 3-1 16,6-2 0-1,-8 3 0-15,-1 3 2 0,-4 5 1 16,-3 4 0-16,2 0 2 16,4-1 2-16,5-6 1 15,5 2 1-15,9 0-1 16,-3 2 0-16,7 8-1 15,-3-1-1-15,-3 5-1 16,3 2 2-16,-1-3 2 16,-3 1 1-16,5-1 1 15,1-4-1-15,6 2-1 16,1 3-1-16,4 9-1 16,2 1-1-16,1 5-2 0,1 1 0 15,4-2-1-15,-1 4 0 16,5-5 1-16,2-3 0 15,3-2 0-15,1 0 0 16,1 5 0-16,5 2 0 16,3 5 0-16,2-1 1 15,9-1-1-15,1-3 0 16,3-2-1-16,4 6-1 16,-2-3 0-16,4 0 0 0,1-4 1 15,-2-4-1-15,-3-6 0 16,-1 2 1-16,-5-4 0 15,0 0 0-15,0 3 0 16,0 0 1-16,2 3-1 16,3-1 0-16,1-5 0 15,3-1-1-15,2 0 1 16,-1-1 0-16,2-4-1 16,1-3 1-16,-1 0 0 15,-2-1 0-15,2 0 0 16,5 2 0-16,-1-6 1 15,-1-7 0-15,0-5 0 16,-3-4 1-16,3-5-1 16,2 1 1-16,1-1-1 15,2 1 1-15,1-2-1 0,1 2 1 16,3-2-1-16,-5-2 0 16,5 3 0-16,0-2 0 15,2-2 1-15,7 0-1 16,1-5 0-16,2-2 1 15,0-2-1-15,-4-3 1 16,-2 2 1-16,-5-4-1 16,-2-4 1-16,-4 0 0 15,3-7 0-15,2 5 0 16,3-7 0-16,6 2 0 0,4-7 0 16,0-3-1-1,2-11-4-15,0 0-3 0,-7-3-2 16,-5 1 0-16,-6 8 8 15,-8 2 5-15,-4 1 5 16,0 0-1-16,-2-6-3 16,1 1-2-16,1-5-2 15,-3-3 1-15,-1-2 2 16,-4-8 1-16,-3 2 1 16,-2 1-1-16,-3 2-1 15,-1 7 1-15,-5-3 6 16,-1 4 4-16,-2 7 11 15,-1-1 4-15,-4 5 9 16,0-3 0-16,-3-3-2 16,-2-1-2-16,0-1-9 15,-1 3-4-15,-3-1-7 0,0-1-5 16,-3-6-5 0,0 0-2-16,-3-1-3 0,1 1 0 15,0 1 0-15,1-2 0 16,0-5 0-16,0 2 0 15,-2 0-1-15,-1-2 0 16,-1 1 0-16,1 0-3 16,-2 1-5-16,1 1-6 15,-4-7-18-15,-1-10-24 0,-1-10-4 16,0-4 4-16,2 3 12 16,-2 7 20-16,4-2-8 15,-1 1-11-15,2 3 1 16,5 2 4-16,3 9 23 15,-2 7 13-15,3 11 5 16,0 4 0-16,0 5-8 16,-2 0-15-16,-3 0-10 15,-3 2-3-15,-5-2-1 16,-1-1 14-16,-5-3 16 16,-4-3 3-16,-6 4 19 15,-1 1 6-15,-3 7 4 16,1 1 1-16,2 2-10 15,-1 1-13-15,-4 2-15 16,-8 0-3-16,-8 5 2 16,-8 5 8-16,-1 3 14 15,4 2 3-15,-1 5-1 0,-1 3-6 16,-9 9-34-16,-9 5-33 16,-8 15-188-16,2 9 165 15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>
            <a:extLst>
              <a:ext uri="{FF2B5EF4-FFF2-40B4-BE49-F238E27FC236}">
                <a16:creationId xmlns:a16="http://schemas.microsoft.com/office/drawing/2014/main" id="{9BA987AD-7A6E-43D1-819D-1D41EF555504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>
            <a:extLst>
              <a:ext uri="{FF2B5EF4-FFF2-40B4-BE49-F238E27FC236}">
                <a16:creationId xmlns:a16="http://schemas.microsoft.com/office/drawing/2014/main" id="{EA864B7B-F044-417C-B0FC-093FF30AE7F7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2" name="Rectangle 4">
            <a:extLst>
              <a:ext uri="{FF2B5EF4-FFF2-40B4-BE49-F238E27FC236}">
                <a16:creationId xmlns:a16="http://schemas.microsoft.com/office/drawing/2014/main" id="{7295EB92-437C-40ED-9CB4-893B4CF37F52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01" name="Rectangle 5">
            <a:extLst>
              <a:ext uri="{FF2B5EF4-FFF2-40B4-BE49-F238E27FC236}">
                <a16:creationId xmlns:a16="http://schemas.microsoft.com/office/drawing/2014/main" id="{8B01D4E0-5635-4610-87B4-3D0B5F230E3A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102" name="Rectangle 6">
            <a:extLst>
              <a:ext uri="{FF2B5EF4-FFF2-40B4-BE49-F238E27FC236}">
                <a16:creationId xmlns:a16="http://schemas.microsoft.com/office/drawing/2014/main" id="{FC3F37BB-412A-47B5-B03D-723CDB49D39F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>
            <a:extLst>
              <a:ext uri="{FF2B5EF4-FFF2-40B4-BE49-F238E27FC236}">
                <a16:creationId xmlns:a16="http://schemas.microsoft.com/office/drawing/2014/main" id="{F593A5CA-84E4-407E-8309-34AF2C87099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32B0EA8C-23E7-49FC-91C8-BDCB070EA9D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>
            <a:extLst>
              <a:ext uri="{FF2B5EF4-FFF2-40B4-BE49-F238E27FC236}">
                <a16:creationId xmlns:a16="http://schemas.microsoft.com/office/drawing/2014/main" id="{163C96B7-17DB-413E-9E2C-8924A5ACEED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3" name="Notes Placeholder 2">
            <a:extLst>
              <a:ext uri="{FF2B5EF4-FFF2-40B4-BE49-F238E27FC236}">
                <a16:creationId xmlns:a16="http://schemas.microsoft.com/office/drawing/2014/main" id="{99612C38-44DA-496B-B880-5D9DEE4C5D0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>
              <a:latin typeface="Arial" panose="020B0604020202020204" pitchFamily="34" charset="0"/>
            </a:endParaRPr>
          </a:p>
        </p:txBody>
      </p:sp>
      <p:sp>
        <p:nvSpPr>
          <p:cNvPr id="40964" name="Slide Number Placeholder 3">
            <a:extLst>
              <a:ext uri="{FF2B5EF4-FFF2-40B4-BE49-F238E27FC236}">
                <a16:creationId xmlns:a16="http://schemas.microsoft.com/office/drawing/2014/main" id="{19E93D3B-8134-4C9A-8A4B-515368817BD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A8485500-1891-4968-9A2A-42ADEF1B44E0}" type="slidenum">
              <a:rPr lang="en-US" altLang="en-US" smtClean="0"/>
              <a:pPr>
                <a:spcBef>
                  <a:spcPct val="0"/>
                </a:spcBef>
              </a:pPr>
              <a:t>37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Image Placeholder 1">
            <a:extLst>
              <a:ext uri="{FF2B5EF4-FFF2-40B4-BE49-F238E27FC236}">
                <a16:creationId xmlns:a16="http://schemas.microsoft.com/office/drawing/2014/main" id="{FD6441BD-E6D0-48FC-A8E6-C74B99280EB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1" name="Notes Placeholder 2">
            <a:extLst>
              <a:ext uri="{FF2B5EF4-FFF2-40B4-BE49-F238E27FC236}">
                <a16:creationId xmlns:a16="http://schemas.microsoft.com/office/drawing/2014/main" id="{5C89435F-2A0C-48AA-98F3-1B08936ED2B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>
              <a:latin typeface="Arial" panose="020B0604020202020204" pitchFamily="34" charset="0"/>
            </a:endParaRPr>
          </a:p>
        </p:txBody>
      </p:sp>
      <p:sp>
        <p:nvSpPr>
          <p:cNvPr id="43012" name="Slide Number Placeholder 3">
            <a:extLst>
              <a:ext uri="{FF2B5EF4-FFF2-40B4-BE49-F238E27FC236}">
                <a16:creationId xmlns:a16="http://schemas.microsoft.com/office/drawing/2014/main" id="{6B5E464F-ECC9-4E1C-93B6-43FACCBA48A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A421B1E3-E8BE-4B50-A537-D85EAAC7009F}" type="slidenum">
              <a:rPr lang="en-US" altLang="en-US" smtClean="0"/>
              <a:pPr>
                <a:spcBef>
                  <a:spcPct val="0"/>
                </a:spcBef>
              </a:pPr>
              <a:t>38</a:t>
            </a:fld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9CE6B34E-41DE-42D7-9D1C-2DC4722A650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5FFCA1C1-F02F-4EC3-BC9A-64A00B9C267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2A3C6439-7444-410E-B932-DB51A84510F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420A4A-9B9B-45F5-90EB-A708E3A03F9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012267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15A3C100-63AD-4C70-92D4-DE5505452CF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0C4F5228-7BE7-4FD9-8C8C-72487761AAC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838AE018-38C7-4E4F-8495-7F062D68DE3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45B123-B419-4507-80E1-5C18F6A5FB4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21822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A50B64F8-8A73-4A1C-B635-EC4C3C6B877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CDEC1809-3075-4DFA-A4DC-93E0EF0E8BA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8A23AE34-6689-4E8B-BF06-6C65BDF01AF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66679F-4BF0-490D-ADB9-A3C44BFF53F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042033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8B3B393-6296-40FD-9E33-953A39941FB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88ECC74-B6FC-438C-8D88-07AC6C083F1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7D45421-3C94-4582-999E-4EB13A41D80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F73B2B-459B-4762-A397-758BBCD014B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5465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7B2A5202-05A7-4E45-AC58-404E3165CD1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23C7608D-1453-435D-ACA4-F0A9FB9C2BC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A85C9279-66D1-40BE-8DCE-BDC9732C7E8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BF9B8B-ED8F-4F4E-AE5F-1A20CFC7075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048746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62A1EF2B-D162-4DAF-849F-BA8AB860C7D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79460331-6FA4-48DF-9F81-1DA0BB35764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9277862D-0F18-4C22-A965-F3C1B9F56D9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92E2F3-C364-4366-B9C0-2BC207C4135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049647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C3B2A3B-57DE-42BA-A8A8-7EA6E1AD494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A54577F-DD7B-4AAA-A2E8-D98FBF9B062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AA01AB7-B859-4DE8-988A-BF1A977A357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4B6459-15F4-4A1C-AA6F-4845FD414D5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828297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A1C328BC-10EC-4A79-B079-3DA58574BC3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BC14B18D-A0C9-4640-832F-044C38C8EF3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7E72BA60-0548-4864-8513-218F0AC837E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9FD27F-DBDA-493E-86B8-DAD275A5B09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738513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D534BFF1-AB52-4344-ADE3-265EE2BB56B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1E242C4A-2014-4C77-9F65-47B400C5755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824B1FC5-ABF3-476B-93ED-B55E6832A4B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4920AC-A5E8-498F-ACAC-6EDE3CBAAE7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263790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EACB1C77-A8F5-4A06-9C43-5B40EF9FEDF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5F8F4789-0732-4A27-8997-4F3A03B5978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02B6DD71-40E0-45B3-AA41-B03CB4F541D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D50F4F-C46E-42D9-AF35-3AE5135417C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002703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AAE9490-E65C-4D47-B7AA-CD38E908B0C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5E15467-C8FF-4207-8C95-BBDF22A42CB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2041EA0-77B8-4EAD-BD66-858884405F1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6FE7F6-9A30-4CE7-B862-816170E692C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013250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A550E28-A8FA-489E-820E-AE666C6F529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68D586F-A733-4B6C-9E0E-F469F2F60B2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CF89F25-34BF-464D-AF19-D6AD96E82C0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E1DF32-DC1B-4E27-A9E6-CA01980E8EC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815864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B9D0481F-2C3E-4C73-B93F-F51D713B3DF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62A728F4-5050-4476-B2AE-3A63CE9A198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30C4A36A-48DC-4450-A86C-7EE03193F0D2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096BF45D-B900-4BCE-A7B3-1AB892042035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FC5D73CB-A4B6-46E0-B617-7F1740A57BE0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>
              <a:defRPr/>
            </a:pPr>
            <a:fld id="{1FB0B6B5-5BFC-49BB-96AF-1458627B63D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2.png"/><Relationship Id="rId4" Type="http://schemas.openxmlformats.org/officeDocument/2006/relationships/customXml" Target="../ink/ink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customXml" Target="../ink/ink7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customXml" Target="../ink/ink8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19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9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customXml" Target="../ink/ink10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customXml" Target="../ink/ink1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customXml" Target="../ink/ink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4.png"/><Relationship Id="rId5" Type="http://schemas.openxmlformats.org/officeDocument/2006/relationships/customXml" Target="../ink/ink13.xml"/><Relationship Id="rId4" Type="http://schemas.openxmlformats.org/officeDocument/2006/relationships/image" Target="../media/image23.wmf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wmf"/><Relationship Id="rId3" Type="http://schemas.openxmlformats.org/officeDocument/2006/relationships/oleObject" Target="../embeddings/oleObject2.bin"/><Relationship Id="rId7" Type="http://schemas.openxmlformats.org/officeDocument/2006/relationships/oleObject" Target="../embeddings/oleObject4.bin"/><Relationship Id="rId12" Type="http://schemas.openxmlformats.org/officeDocument/2006/relationships/image" Target="../media/image29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26.wmf"/><Relationship Id="rId11" Type="http://schemas.openxmlformats.org/officeDocument/2006/relationships/customXml" Target="../ink/ink14.xml"/><Relationship Id="rId5" Type="http://schemas.openxmlformats.org/officeDocument/2006/relationships/oleObject" Target="../embeddings/oleObject3.bin"/><Relationship Id="rId10" Type="http://schemas.openxmlformats.org/officeDocument/2006/relationships/image" Target="../media/image28.wmf"/><Relationship Id="rId4" Type="http://schemas.openxmlformats.org/officeDocument/2006/relationships/image" Target="../media/image25.wmf"/><Relationship Id="rId9" Type="http://schemas.openxmlformats.org/officeDocument/2006/relationships/oleObject" Target="../embeddings/oleObject5.bin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customXml" Target="../ink/ink15.xml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customXml" Target="../ink/ink16.xml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customXml" Target="../ink/ink1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customXml" Target="../ink/ink1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customXml" Target="../ink/ink1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customXml" Target="../ink/ink2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customXml" Target="../ink/ink21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customXml" Target="../ink/ink22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customXml" Target="../ink/ink2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.png"/><Relationship Id="rId4" Type="http://schemas.openxmlformats.org/officeDocument/2006/relationships/customXml" Target="../ink/ink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customXml" Target="../ink/ink24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file:///E:\pedro\dtrees\image6.jpg" TargetMode="External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1.png"/><Relationship Id="rId4" Type="http://schemas.openxmlformats.org/officeDocument/2006/relationships/customXml" Target="../ink/ink25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file:///E:\pedro\dtrees\image9.jpg" TargetMode="External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3.png"/><Relationship Id="rId4" Type="http://schemas.openxmlformats.org/officeDocument/2006/relationships/customXml" Target="../ink/ink26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customXml" Target="../ink/ink27.xml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customXml" Target="../ink/ink3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customXml" Target="../ink/ink28.xml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7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customXml" Target="../ink/ink29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customXml" Target="../ink/ink30.xm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customXml" Target="../ink/ink31.xm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customXml" Target="../ink/ink32.xml"/><Relationship Id="rId1" Type="http://schemas.openxmlformats.org/officeDocument/2006/relationships/slideLayout" Target="../slideLayouts/slideLayout6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4.pn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customXml" Target="../ink/ink33.xml"/><Relationship Id="rId1" Type="http://schemas.openxmlformats.org/officeDocument/2006/relationships/slideLayout" Target="../slideLayouts/slideLayout1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customXml" Target="../ink/ink34.xml"/><Relationship Id="rId1" Type="http://schemas.openxmlformats.org/officeDocument/2006/relationships/slideLayout" Target="../slideLayouts/slideLayout1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customXml" Target="../ink/ink4.xml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customXml" Target="../ink/ink35.xml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9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file:///E:\pedro\part2\image3.jpg" TargetMode="Externa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customXml" Target="../ink/ink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br>
              <a:rPr lang="en-US" dirty="0">
                <a:cs typeface="Arial Rounded MT Bold"/>
              </a:rPr>
            </a:br>
            <a:br>
              <a:rPr lang="en-US" dirty="0">
                <a:cs typeface="Arial Rounded MT Bold"/>
              </a:rPr>
            </a:br>
            <a:r>
              <a:rPr lang="en-US" dirty="0">
                <a:cs typeface="Arial Rounded MT Bold"/>
              </a:rPr>
              <a:t>Computer Vision</a:t>
            </a:r>
            <a:br>
              <a:rPr lang="en-US" dirty="0">
                <a:cs typeface="Arial Rounded MT Bold"/>
              </a:rPr>
            </a:br>
            <a:br>
              <a:rPr lang="en-US" dirty="0">
                <a:cs typeface="Arial Rounded MT Bold"/>
              </a:rPr>
            </a:br>
            <a:br>
              <a:rPr lang="en-US" dirty="0">
                <a:cs typeface="Arial Rounded MT Bold"/>
              </a:rPr>
            </a:br>
            <a:r>
              <a:rPr lang="en-US" dirty="0">
                <a:cs typeface="Arial Rounded MT Bold"/>
              </a:rPr>
              <a:t>EE/CSE 576</a:t>
            </a:r>
            <a:br>
              <a:rPr lang="en-US" dirty="0">
                <a:cs typeface="Arial Rounded MT Bold"/>
              </a:rPr>
            </a:br>
            <a:r>
              <a:rPr lang="en-US" dirty="0">
                <a:cs typeface="Arial Rounded MT Bold"/>
              </a:rPr>
              <a:t>Learning I</a:t>
            </a:r>
            <a:br>
              <a:rPr lang="en-US" sz="3600" dirty="0">
                <a:cs typeface="Arial Rounded MT Bold"/>
              </a:rPr>
            </a:br>
            <a:br>
              <a:rPr lang="en-US" sz="3600" dirty="0">
                <a:cs typeface="Arial Rounded MT Bold"/>
              </a:rPr>
            </a:br>
            <a:r>
              <a:rPr lang="en-US" sz="3600" dirty="0">
                <a:cs typeface="Arial Rounded MT Bold"/>
              </a:rPr>
              <a:t>Linda Shapiro</a:t>
            </a:r>
            <a:br>
              <a:rPr lang="en-US" sz="3600" dirty="0">
                <a:cs typeface="Arial Rounded MT Bold"/>
              </a:rPr>
            </a:br>
            <a:r>
              <a:rPr lang="en-US" sz="2800" dirty="0">
                <a:cs typeface="Arial Rounded MT Bold"/>
              </a:rPr>
              <a:t>Professor of Computer Science &amp; Engineering</a:t>
            </a:r>
            <a:br>
              <a:rPr lang="en-US" sz="2800" dirty="0">
                <a:cs typeface="Arial Rounded MT Bold"/>
              </a:rPr>
            </a:br>
            <a:r>
              <a:rPr lang="en-US" sz="2800" dirty="0">
                <a:cs typeface="Arial Rounded MT Bold"/>
              </a:rPr>
              <a:t>Professor of Electrical &amp; Computer Engineering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400800" y="9144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11703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>
            <a:extLst>
              <a:ext uri="{FF2B5EF4-FFF2-40B4-BE49-F238E27FC236}">
                <a16:creationId xmlns:a16="http://schemas.microsoft.com/office/drawing/2014/main" id="{E2FF8ED6-A59A-4A40-B867-DC6C82DB34D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Imaging Setup at OSU</a:t>
            </a:r>
          </a:p>
        </p:txBody>
      </p:sp>
      <p:sp>
        <p:nvSpPr>
          <p:cNvPr id="12291" name="Slide Number Placeholder 2">
            <a:extLst>
              <a:ext uri="{FF2B5EF4-FFF2-40B4-BE49-F238E27FC236}">
                <a16:creationId xmlns:a16="http://schemas.microsoft.com/office/drawing/2014/main" id="{A40CFFE6-A05C-4CDA-90E8-8517B0EA2E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CD9BEC30-8445-4166-82CC-265AAAC7754F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10</a:t>
            </a:fld>
            <a:endParaRPr lang="en-US" altLang="en-US" sz="1400"/>
          </a:p>
        </p:txBody>
      </p:sp>
      <p:pic>
        <p:nvPicPr>
          <p:cNvPr id="12292" name="Picture 3">
            <a:extLst>
              <a:ext uri="{FF2B5EF4-FFF2-40B4-BE49-F238E27FC236}">
                <a16:creationId xmlns:a16="http://schemas.microsoft.com/office/drawing/2014/main" id="{C9CA8EF9-5547-4428-BF84-4ED79983F33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50" y="1709738"/>
            <a:ext cx="7200900" cy="343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3" name="TextBox 4">
            <a:extLst>
              <a:ext uri="{FF2B5EF4-FFF2-40B4-BE49-F238E27FC236}">
                <a16:creationId xmlns:a16="http://schemas.microsoft.com/office/drawing/2014/main" id="{6C0930F6-1A41-4212-BCF2-F703281620A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1550" y="5562600"/>
            <a:ext cx="64674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/>
              <a:t>Transportation Apparatus          Imaging Setup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>
            <a:extLst>
              <a:ext uri="{FF2B5EF4-FFF2-40B4-BE49-F238E27FC236}">
                <a16:creationId xmlns:a16="http://schemas.microsoft.com/office/drawing/2014/main" id="{0A71D8FE-96DB-4DC8-AA09-C7E7C7CE2EB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Original Image Analysis</a:t>
            </a:r>
          </a:p>
        </p:txBody>
      </p:sp>
      <p:sp>
        <p:nvSpPr>
          <p:cNvPr id="13315" name="Slide Number Placeholder 2">
            <a:extLst>
              <a:ext uri="{FF2B5EF4-FFF2-40B4-BE49-F238E27FC236}">
                <a16:creationId xmlns:a16="http://schemas.microsoft.com/office/drawing/2014/main" id="{B94605E5-9140-45D4-9684-FBB06E47B4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60C10FE1-6BD1-484D-B81A-203F46C55EC7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11</a:t>
            </a:fld>
            <a:endParaRPr lang="en-US" altLang="en-US" sz="1400"/>
          </a:p>
        </p:txBody>
      </p:sp>
      <p:pic>
        <p:nvPicPr>
          <p:cNvPr id="13316" name="Picture 3">
            <a:extLst>
              <a:ext uri="{FF2B5EF4-FFF2-40B4-BE49-F238E27FC236}">
                <a16:creationId xmlns:a16="http://schemas.microsoft.com/office/drawing/2014/main" id="{7D3D2526-5439-4DAF-95DD-41155D534A1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049463"/>
            <a:ext cx="8210550" cy="3609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7" name="TextBox 11">
            <a:extLst>
              <a:ext uri="{FF2B5EF4-FFF2-40B4-BE49-F238E27FC236}">
                <a16:creationId xmlns:a16="http://schemas.microsoft.com/office/drawing/2014/main" id="{D1FD5703-30E7-49E9-9AD3-1E22B556754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88363" y="609600"/>
            <a:ext cx="46037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/>
              <a:t> </a:t>
            </a:r>
          </a:p>
        </p:txBody>
      </p:sp>
      <p:sp>
        <p:nvSpPr>
          <p:cNvPr id="13318" name="TextBox 20">
            <a:extLst>
              <a:ext uri="{FF2B5EF4-FFF2-40B4-BE49-F238E27FC236}">
                <a16:creationId xmlns:a16="http://schemas.microsoft.com/office/drawing/2014/main" id="{A23A24DB-E448-4A4D-85EB-69D7040316E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95375" y="5607050"/>
            <a:ext cx="695325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/>
              <a:t>Feature vector: histogram of SIFT descriptors in a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/>
              <a:t>bag of words type of approach.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>
            <a:extLst>
              <a:ext uri="{FF2B5EF4-FFF2-40B4-BE49-F238E27FC236}">
                <a16:creationId xmlns:a16="http://schemas.microsoft.com/office/drawing/2014/main" id="{6EE1BCF9-CD5D-4858-A7E5-31F0B9A5713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28600" y="-76200"/>
            <a:ext cx="8763000" cy="1143000"/>
          </a:xfrm>
        </p:spPr>
        <p:txBody>
          <a:bodyPr/>
          <a:lstStyle/>
          <a:p>
            <a:r>
              <a:rPr lang="en-US" altLang="en-US"/>
              <a:t>A Real Decision Tree (WEKA)</a:t>
            </a:r>
          </a:p>
        </p:txBody>
      </p:sp>
      <p:sp>
        <p:nvSpPr>
          <p:cNvPr id="14339" name="Slide Number Placeholder 2">
            <a:extLst>
              <a:ext uri="{FF2B5EF4-FFF2-40B4-BE49-F238E27FC236}">
                <a16:creationId xmlns:a16="http://schemas.microsoft.com/office/drawing/2014/main" id="{0A0F0777-B799-4CE5-BF4A-FADA7A7D1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B1F4AB81-D3F5-4872-9B72-AA8B8570ABD7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12</a:t>
            </a:fld>
            <a:endParaRPr lang="en-US" altLang="en-US" sz="1400"/>
          </a:p>
        </p:txBody>
      </p:sp>
      <p:sp>
        <p:nvSpPr>
          <p:cNvPr id="14340" name="Rectangle 3">
            <a:extLst>
              <a:ext uri="{FF2B5EF4-FFF2-40B4-BE49-F238E27FC236}">
                <a16:creationId xmlns:a16="http://schemas.microsoft.com/office/drawing/2014/main" id="{37A5AB66-3A87-460A-865F-EA1D417250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5313" y="1066800"/>
            <a:ext cx="8229600" cy="563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/>
              <a:t>part23 &lt; 0.5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/>
              <a:t>|   part29 &lt; 3.5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/>
              <a:t>|   |   part34 &lt; 0.5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/>
              <a:t>|   |   |   part8 &lt; 2.5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/>
              <a:t>|   |   |   |   part2 &lt; 0.5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/>
              <a:t>|   |   |   |   |   part63 &lt; 3.5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/>
              <a:t>|   |   |   |   |   |   part20 &lt; 1.5 : dor (53/12) [25/8]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/>
              <a:t>|   |   |   |   |   |   part20 &gt;= 1.5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/>
              <a:t>|   |   |   |   |   |   |   part37 &lt; 2.5 : cal (6/0) [5/2]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/>
              <a:t>|   |   |   |   |   |   |   part37 &gt;= 2.5 : dor (3/1) [2/0]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/>
              <a:t>|   |   |   |   |   part63 &gt;= 3.5 : dor (14/0) [3/0]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/>
              <a:t>|   |   |   |   part2 &gt;= 0.5 : cal (21/8) [10/4]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/>
              <a:t>|   |   |   part8 &gt;= 2.5 : dor (14/0) [14/0]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/>
              <a:t>|   |   part34 &gt;= 0.5 : cal (38/12) [18/4]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/>
              <a:t>|   part29 &gt;= 3.5 : dor (32/0) [10/2]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/>
              <a:t>part23 &gt;= 0.5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/>
              <a:t>|   part29 &lt; 7.5 : cal (66/8) [35/12]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/>
              <a:t>|   part29 &gt;= 7.5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/>
              <a:t>|   |   part24 &lt; 5.5 : dor (9/0) [4/0]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/>
              <a:t>|   |   part24 &gt;= 5.5 : cal (4/0) [4/0]</a:t>
            </a:r>
          </a:p>
        </p:txBody>
      </p:sp>
      <p:pic>
        <p:nvPicPr>
          <p:cNvPr id="14341" name="Picture 5" descr="http://courses.cs.washington.edu/courses/cse473/07au/hw8/cal.jpg">
            <a:extLst>
              <a:ext uri="{FF2B5EF4-FFF2-40B4-BE49-F238E27FC236}">
                <a16:creationId xmlns:a16="http://schemas.microsoft.com/office/drawing/2014/main" id="{DBF8F935-6B60-47C6-A250-863DDDE58D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2175" y="3111500"/>
            <a:ext cx="1962150" cy="771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2" name="Picture 7" descr="http://courses.cs.washington.edu/courses/cse473/07au/hw8/dor.jpg">
            <a:extLst>
              <a:ext uri="{FF2B5EF4-FFF2-40B4-BE49-F238E27FC236}">
                <a16:creationId xmlns:a16="http://schemas.microsoft.com/office/drawing/2014/main" id="{92F2B47B-914B-478D-AFB2-75821DF687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1447800"/>
            <a:ext cx="1714500" cy="100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360B4DA5-FB25-48FE-8F30-78E0206DF498}"/>
              </a:ext>
            </a:extLst>
          </p:cNvPr>
          <p:cNvCxnSpPr/>
          <p:nvPr/>
        </p:nvCxnSpPr>
        <p:spPr>
          <a:xfrm flipH="1">
            <a:off x="3810000" y="2447925"/>
            <a:ext cx="628650" cy="29527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2AD98F71-8345-45CD-BF83-3EE2F76824EB}"/>
              </a:ext>
            </a:extLst>
          </p:cNvPr>
          <p:cNvCxnSpPr>
            <a:stCxn id="14341" idx="1"/>
          </p:cNvCxnSpPr>
          <p:nvPr/>
        </p:nvCxnSpPr>
        <p:spPr>
          <a:xfrm flipH="1" flipV="1">
            <a:off x="5295900" y="3497263"/>
            <a:ext cx="676275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345" name="TextBox 1">
            <a:extLst>
              <a:ext uri="{FF2B5EF4-FFF2-40B4-BE49-F238E27FC236}">
                <a16:creationId xmlns:a16="http://schemas.microsoft.com/office/drawing/2014/main" id="{7C86C69A-E037-4993-A288-79D08615D96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27763" y="2674938"/>
            <a:ext cx="16764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/>
              <a:t>Calenouria</a:t>
            </a:r>
          </a:p>
        </p:txBody>
      </p:sp>
      <p:sp>
        <p:nvSpPr>
          <p:cNvPr id="14346" name="TextBox 2">
            <a:extLst>
              <a:ext uri="{FF2B5EF4-FFF2-40B4-BE49-F238E27FC236}">
                <a16:creationId xmlns:a16="http://schemas.microsoft.com/office/drawing/2014/main" id="{B8B08E31-2BA8-44EF-964C-52839F01353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84575" y="985838"/>
            <a:ext cx="17113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/>
              <a:t>Dorenouria</a:t>
            </a: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2" name="Ink 1">
                <a:extLst>
                  <a:ext uri="{FF2B5EF4-FFF2-40B4-BE49-F238E27FC236}">
                    <a16:creationId xmlns:a16="http://schemas.microsoft.com/office/drawing/2014/main" id="{089C1ACA-68C9-4570-B08A-9D993AF69274}"/>
                  </a:ext>
                </a:extLst>
              </p14:cNvPr>
              <p14:cNvContentPartPr/>
              <p14:nvPr/>
            </p14:nvContentPartPr>
            <p14:xfrm>
              <a:off x="457560" y="1343880"/>
              <a:ext cx="3761640" cy="4176000"/>
            </p14:xfrm>
          </p:contentPart>
        </mc:Choice>
        <mc:Fallback>
          <p:pic>
            <p:nvPicPr>
              <p:cNvPr id="2" name="Ink 1">
                <a:extLst>
                  <a:ext uri="{FF2B5EF4-FFF2-40B4-BE49-F238E27FC236}">
                    <a16:creationId xmlns:a16="http://schemas.microsoft.com/office/drawing/2014/main" id="{089C1ACA-68C9-4570-B08A-9D993AF69274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48200" y="1334520"/>
                <a:ext cx="3780360" cy="4194720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Number Placeholder 1">
            <a:extLst>
              <a:ext uri="{FF2B5EF4-FFF2-40B4-BE49-F238E27FC236}">
                <a16:creationId xmlns:a16="http://schemas.microsoft.com/office/drawing/2014/main" id="{F0111F96-843E-4431-BB1D-E1848C55AA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83DFA171-AF0D-41CB-B20B-88A01BD07808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13</a:t>
            </a:fld>
            <a:endParaRPr lang="en-US" altLang="en-US" sz="1400"/>
          </a:p>
        </p:txBody>
      </p:sp>
      <p:sp>
        <p:nvSpPr>
          <p:cNvPr id="15363" name="TextBox 3">
            <a:extLst>
              <a:ext uri="{FF2B5EF4-FFF2-40B4-BE49-F238E27FC236}">
                <a16:creationId xmlns:a16="http://schemas.microsoft.com/office/drawing/2014/main" id="{BDFE65F3-23BF-447A-9173-A7054A4A06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381000"/>
            <a:ext cx="8186738" cy="6278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/>
              <a:t>Correctly Classified Instances         281               </a:t>
            </a:r>
            <a:r>
              <a:rPr lang="en-US" altLang="en-US" sz="1800">
                <a:solidFill>
                  <a:srgbClr val="FF0000"/>
                </a:solidFill>
              </a:rPr>
              <a:t>73.5602 %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/>
              <a:t>Incorrectly Classified Instances       101               26.4398 %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/>
              <a:t>Kappa statistic                                     0.4718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/>
              <a:t>Mean absolute error                            0.3493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/>
              <a:t>Root mean squared error                    0.4545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/>
              <a:t>Relative absolute error                      69.973  %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/>
              <a:t>Root relative squared error               90.7886 %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/>
              <a:t>Total Number of Instances                382    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/>
              <a:t>=== Detailed Accuracy By Class ===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/>
              <a:t>               TP Rate   FP Rate   Precision   Recall  F-Measure   ROC Area  Class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/>
              <a:t>                 0.77         0.297       0.713        0.77       0.74            0.747         cal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/>
              <a:t>                 0.703       0.23         0.761        0.703     0.731          0.747         dor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/>
              <a:t>Wg Avg.   0.736       0.263       0.737        0.736     0.735          0.747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/>
              <a:t>=== Confusion Matrix ===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/>
              <a:t>   a   b   &lt;-- classified as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/>
              <a:t> </a:t>
            </a:r>
            <a:r>
              <a:rPr lang="en-US" altLang="en-US" sz="1800">
                <a:solidFill>
                  <a:srgbClr val="FF0000"/>
                </a:solidFill>
              </a:rPr>
              <a:t>144  </a:t>
            </a:r>
            <a:r>
              <a:rPr lang="en-US" altLang="en-US" sz="1800">
                <a:solidFill>
                  <a:srgbClr val="0033CC"/>
                </a:solidFill>
              </a:rPr>
              <a:t>43</a:t>
            </a:r>
            <a:r>
              <a:rPr lang="en-US" altLang="en-US" sz="1800">
                <a:solidFill>
                  <a:srgbClr val="FF0000"/>
                </a:solidFill>
              </a:rPr>
              <a:t> </a:t>
            </a:r>
            <a:r>
              <a:rPr lang="en-US" altLang="en-US" sz="1800"/>
              <a:t>|   a = cal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/>
              <a:t>  </a:t>
            </a:r>
            <a:r>
              <a:rPr lang="en-US" altLang="en-US" sz="1800">
                <a:solidFill>
                  <a:srgbClr val="0033CC"/>
                </a:solidFill>
              </a:rPr>
              <a:t>58</a:t>
            </a:r>
            <a:r>
              <a:rPr lang="en-US" altLang="en-US" sz="1800">
                <a:solidFill>
                  <a:srgbClr val="FF0000"/>
                </a:solidFill>
              </a:rPr>
              <a:t> 137 </a:t>
            </a:r>
            <a:r>
              <a:rPr lang="en-US" altLang="en-US" sz="1800"/>
              <a:t>|   b = dor</a:t>
            </a:r>
          </a:p>
        </p:txBody>
      </p:sp>
      <p:sp>
        <p:nvSpPr>
          <p:cNvPr id="15364" name="TextBox 4">
            <a:extLst>
              <a:ext uri="{FF2B5EF4-FFF2-40B4-BE49-F238E27FC236}">
                <a16:creationId xmlns:a16="http://schemas.microsoft.com/office/drawing/2014/main" id="{1517CD44-C4AF-4B7D-9A64-CA3C1F35206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86200" y="5105400"/>
            <a:ext cx="4221163" cy="132397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>
                <a:solidFill>
                  <a:srgbClr val="FF0000"/>
                </a:solidFill>
              </a:rPr>
              <a:t>Precision</a:t>
            </a:r>
            <a:r>
              <a:rPr lang="en-US" altLang="en-US" sz="2000"/>
              <a:t> = TP/(TP+FP)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>
                <a:solidFill>
                  <a:srgbClr val="FF0000"/>
                </a:solidFill>
              </a:rPr>
              <a:t>Recall </a:t>
            </a:r>
            <a:r>
              <a:rPr lang="en-US" altLang="en-US" sz="2000"/>
              <a:t>= TP/(TP+FN)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>
                <a:solidFill>
                  <a:srgbClr val="FF0000"/>
                </a:solidFill>
              </a:rPr>
              <a:t>F-Measure</a:t>
            </a:r>
            <a:r>
              <a:rPr lang="en-US" altLang="en-US" sz="2000"/>
              <a:t> = 2 x Precision x Recall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                            Precision + Recall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5FFA8F3B-FA32-4930-87A6-C828066754A0}"/>
              </a:ext>
            </a:extLst>
          </p:cNvPr>
          <p:cNvCxnSpPr/>
          <p:nvPr/>
        </p:nvCxnSpPr>
        <p:spPr>
          <a:xfrm>
            <a:off x="5995988" y="6096000"/>
            <a:ext cx="192881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366" name="TextBox 7">
            <a:extLst>
              <a:ext uri="{FF2B5EF4-FFF2-40B4-BE49-F238E27FC236}">
                <a16:creationId xmlns:a16="http://schemas.microsoft.com/office/drawing/2014/main" id="{792D37EE-E047-4888-B05E-10F822E53F9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3400" y="228600"/>
            <a:ext cx="162401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solidFill>
                  <a:srgbClr val="FF0000"/>
                </a:solidFill>
              </a:rPr>
              <a:t>Evaluation</a:t>
            </a: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2" name="Ink 1">
                <a:extLst>
                  <a:ext uri="{FF2B5EF4-FFF2-40B4-BE49-F238E27FC236}">
                    <a16:creationId xmlns:a16="http://schemas.microsoft.com/office/drawing/2014/main" id="{C51D98E1-F0E5-4C05-B48F-C626B795C867}"/>
                  </a:ext>
                </a:extLst>
              </p14:cNvPr>
              <p14:cNvContentPartPr/>
              <p14:nvPr/>
            </p14:nvContentPartPr>
            <p14:xfrm>
              <a:off x="526680" y="627480"/>
              <a:ext cx="6031080" cy="6085080"/>
            </p14:xfrm>
          </p:contentPart>
        </mc:Choice>
        <mc:Fallback>
          <p:pic>
            <p:nvPicPr>
              <p:cNvPr id="2" name="Ink 1">
                <a:extLst>
                  <a:ext uri="{FF2B5EF4-FFF2-40B4-BE49-F238E27FC236}">
                    <a16:creationId xmlns:a16="http://schemas.microsoft.com/office/drawing/2014/main" id="{C51D98E1-F0E5-4C05-B48F-C626B795C867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17320" y="618120"/>
                <a:ext cx="6049800" cy="6103800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>
            <a:extLst>
              <a:ext uri="{FF2B5EF4-FFF2-40B4-BE49-F238E27FC236}">
                <a16:creationId xmlns:a16="http://schemas.microsoft.com/office/drawing/2014/main" id="{DEBEDEA4-1216-4B87-8B0E-8E149D213C8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Properties of Decision Trees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4FCFB9-DD7C-4F56-9309-8D79764D1A50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/>
              <a:t>They divide the decision space into axis </a:t>
            </a:r>
            <a:r>
              <a:rPr lang="en-US" altLang="en-US">
                <a:solidFill>
                  <a:srgbClr val="0033CC"/>
                </a:solidFill>
              </a:rPr>
              <a:t>parallel rectangles </a:t>
            </a:r>
            <a:r>
              <a:rPr lang="en-US" altLang="en-US"/>
              <a:t>and label each rectangle as one of the k classes.</a:t>
            </a:r>
          </a:p>
          <a:p>
            <a:r>
              <a:rPr lang="en-US" altLang="en-US"/>
              <a:t>They can represent </a:t>
            </a:r>
            <a:r>
              <a:rPr lang="en-US" altLang="en-US">
                <a:solidFill>
                  <a:srgbClr val="0033CC"/>
                </a:solidFill>
              </a:rPr>
              <a:t>Boolean functions</a:t>
            </a:r>
            <a:r>
              <a:rPr lang="en-US" altLang="en-US"/>
              <a:t>.</a:t>
            </a:r>
          </a:p>
          <a:p>
            <a:r>
              <a:rPr lang="en-US" altLang="en-US"/>
              <a:t>They are </a:t>
            </a:r>
            <a:r>
              <a:rPr lang="en-US" altLang="en-US">
                <a:solidFill>
                  <a:srgbClr val="0033CC"/>
                </a:solidFill>
              </a:rPr>
              <a:t>variable size </a:t>
            </a:r>
            <a:r>
              <a:rPr lang="en-US" altLang="en-US"/>
              <a:t>and </a:t>
            </a:r>
            <a:r>
              <a:rPr lang="en-US" altLang="en-US">
                <a:solidFill>
                  <a:srgbClr val="0033CC"/>
                </a:solidFill>
              </a:rPr>
              <a:t>deterministic</a:t>
            </a:r>
            <a:r>
              <a:rPr lang="en-US" altLang="en-US"/>
              <a:t>.</a:t>
            </a:r>
          </a:p>
          <a:p>
            <a:r>
              <a:rPr lang="en-US" altLang="en-US"/>
              <a:t>They can represent </a:t>
            </a:r>
            <a:r>
              <a:rPr lang="en-US" altLang="en-US">
                <a:solidFill>
                  <a:srgbClr val="0033CC"/>
                </a:solidFill>
              </a:rPr>
              <a:t>discrete or continuous </a:t>
            </a:r>
            <a:r>
              <a:rPr lang="en-US" altLang="en-US"/>
              <a:t>parameters.</a:t>
            </a:r>
          </a:p>
          <a:p>
            <a:r>
              <a:rPr lang="en-US" altLang="en-US"/>
              <a:t>They can be </a:t>
            </a:r>
            <a:r>
              <a:rPr lang="en-US" altLang="en-US">
                <a:solidFill>
                  <a:srgbClr val="FF0000"/>
                </a:solidFill>
              </a:rPr>
              <a:t>learned</a:t>
            </a:r>
            <a:r>
              <a:rPr lang="en-US" altLang="en-US"/>
              <a:t> </a:t>
            </a:r>
            <a:r>
              <a:rPr lang="en-US" altLang="en-US">
                <a:solidFill>
                  <a:srgbClr val="FF0000"/>
                </a:solidFill>
              </a:rPr>
              <a:t>from training data</a:t>
            </a:r>
            <a:r>
              <a:rPr lang="en-US" altLang="en-US"/>
              <a:t>.</a:t>
            </a:r>
          </a:p>
        </p:txBody>
      </p:sp>
      <p:sp>
        <p:nvSpPr>
          <p:cNvPr id="16388" name="Slide Number Placeholder 3">
            <a:extLst>
              <a:ext uri="{FF2B5EF4-FFF2-40B4-BE49-F238E27FC236}">
                <a16:creationId xmlns:a16="http://schemas.microsoft.com/office/drawing/2014/main" id="{75DEE21C-54A1-4A1B-A53D-BCB43B4272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1ED1BA5A-09CC-43B8-89D5-0A3918923D25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14</a:t>
            </a:fld>
            <a:endParaRPr lang="en-US" altLang="en-US" sz="14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Number Placeholder 3">
            <a:extLst>
              <a:ext uri="{FF2B5EF4-FFF2-40B4-BE49-F238E27FC236}">
                <a16:creationId xmlns:a16="http://schemas.microsoft.com/office/drawing/2014/main" id="{5175C1AC-70C3-40E2-A4CA-49AC02274C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93728791-B57E-44E2-877F-C032BB761BEC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15</a:t>
            </a:fld>
            <a:endParaRPr lang="en-US" altLang="en-US" sz="1400"/>
          </a:p>
        </p:txBody>
      </p:sp>
      <p:sp>
        <p:nvSpPr>
          <p:cNvPr id="13316" name="Text Box 3">
            <a:extLst>
              <a:ext uri="{FF2B5EF4-FFF2-40B4-BE49-F238E27FC236}">
                <a16:creationId xmlns:a16="http://schemas.microsoft.com/office/drawing/2014/main" id="{1309EAEF-9E83-462A-8D9B-6FFEBE7F3D4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04963" y="5389563"/>
            <a:ext cx="5295900" cy="119697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solidFill>
                  <a:srgbClr val="FF0000"/>
                </a:solidFill>
              </a:rPr>
              <a:t>How do we choose the best attribute?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>
              <a:solidFill>
                <a:srgbClr val="FF0000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solidFill>
                  <a:srgbClr val="FF0000"/>
                </a:solidFill>
              </a:rPr>
              <a:t>What should that attribute do for us?</a:t>
            </a:r>
          </a:p>
        </p:txBody>
      </p:sp>
      <p:sp>
        <p:nvSpPr>
          <p:cNvPr id="17412" name="TextBox 1">
            <a:extLst>
              <a:ext uri="{FF2B5EF4-FFF2-40B4-BE49-F238E27FC236}">
                <a16:creationId xmlns:a16="http://schemas.microsoft.com/office/drawing/2014/main" id="{36EA4AF4-DFFB-4F4B-9CA0-950EE3FE25F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" y="592138"/>
            <a:ext cx="874077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000"/>
              <a:t>Learning Algorithm for Decision Trees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1E45F36-81CE-417C-8C0E-823E551C8AEA}"/>
              </a:ext>
            </a:extLst>
          </p:cNvPr>
          <p:cNvSpPr txBox="1"/>
          <p:nvPr/>
        </p:nvSpPr>
        <p:spPr>
          <a:xfrm>
            <a:off x="838200" y="1676400"/>
            <a:ext cx="7385050" cy="34163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dirty="0" err="1">
                <a:latin typeface="Arial" charset="0"/>
              </a:rPr>
              <a:t>Growtree</a:t>
            </a:r>
            <a:r>
              <a:rPr lang="en-US" dirty="0">
                <a:latin typeface="Arial" charset="0"/>
              </a:rPr>
              <a:t>(S)   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Arial" charset="0"/>
              </a:rPr>
              <a:t>/* Binary version */</a:t>
            </a:r>
          </a:p>
          <a:p>
            <a:pPr eaLnBrk="1" hangingPunct="1">
              <a:defRPr/>
            </a:pPr>
            <a:r>
              <a:rPr lang="en-US" dirty="0">
                <a:latin typeface="Arial" charset="0"/>
              </a:rPr>
              <a:t>   if (y==0 for all (</a:t>
            </a:r>
            <a:r>
              <a:rPr lang="en-US" b="1" dirty="0" err="1">
                <a:latin typeface="Arial" charset="0"/>
              </a:rPr>
              <a:t>x</a:t>
            </a:r>
            <a:r>
              <a:rPr lang="en-US" dirty="0" err="1">
                <a:latin typeface="Arial" charset="0"/>
              </a:rPr>
              <a:t>,y</a:t>
            </a:r>
            <a:r>
              <a:rPr lang="en-US" dirty="0">
                <a:latin typeface="Arial" charset="0"/>
              </a:rPr>
              <a:t>) in S) return </a:t>
            </a:r>
            <a:r>
              <a:rPr lang="en-US" dirty="0" err="1">
                <a:latin typeface="Arial" charset="0"/>
              </a:rPr>
              <a:t>newleaf</a:t>
            </a:r>
            <a:r>
              <a:rPr lang="en-US" dirty="0">
                <a:latin typeface="Arial" charset="0"/>
              </a:rPr>
              <a:t>(0)</a:t>
            </a:r>
          </a:p>
          <a:p>
            <a:pPr eaLnBrk="1" hangingPunct="1">
              <a:defRPr/>
            </a:pPr>
            <a:r>
              <a:rPr lang="en-US" dirty="0">
                <a:latin typeface="Arial" charset="0"/>
              </a:rPr>
              <a:t>   else if (y==1 for all (</a:t>
            </a:r>
            <a:r>
              <a:rPr lang="en-US" b="1" dirty="0" err="1">
                <a:latin typeface="Arial" charset="0"/>
              </a:rPr>
              <a:t>x</a:t>
            </a:r>
            <a:r>
              <a:rPr lang="en-US" dirty="0" err="1">
                <a:latin typeface="Arial" charset="0"/>
              </a:rPr>
              <a:t>,y</a:t>
            </a:r>
            <a:r>
              <a:rPr lang="en-US" dirty="0">
                <a:latin typeface="Arial" charset="0"/>
              </a:rPr>
              <a:t>) in S) return </a:t>
            </a:r>
            <a:r>
              <a:rPr lang="en-US" dirty="0" err="1">
                <a:latin typeface="Arial" charset="0"/>
              </a:rPr>
              <a:t>newleaf</a:t>
            </a:r>
            <a:r>
              <a:rPr lang="en-US" dirty="0">
                <a:latin typeface="Arial" charset="0"/>
              </a:rPr>
              <a:t>(1)</a:t>
            </a:r>
          </a:p>
          <a:p>
            <a:pPr eaLnBrk="1" hangingPunct="1">
              <a:defRPr/>
            </a:pPr>
            <a:r>
              <a:rPr lang="en-US" dirty="0">
                <a:latin typeface="Arial" charset="0"/>
              </a:rPr>
              <a:t>   else</a:t>
            </a:r>
          </a:p>
          <a:p>
            <a:pPr eaLnBrk="1" hangingPunct="1">
              <a:defRPr/>
            </a:pPr>
            <a:r>
              <a:rPr lang="en-US" dirty="0">
                <a:latin typeface="Arial" charset="0"/>
              </a:rPr>
              <a:t>      </a:t>
            </a:r>
            <a:r>
              <a:rPr lang="en-US" dirty="0">
                <a:solidFill>
                  <a:srgbClr val="0033CC"/>
                </a:solidFill>
                <a:latin typeface="Arial" charset="0"/>
              </a:rPr>
              <a:t>choose best attribute </a:t>
            </a:r>
            <a:r>
              <a:rPr lang="en-US" dirty="0" err="1">
                <a:solidFill>
                  <a:srgbClr val="0033CC"/>
                </a:solidFill>
                <a:latin typeface="Arial" charset="0"/>
              </a:rPr>
              <a:t>x</a:t>
            </a:r>
            <a:r>
              <a:rPr lang="en-US" baseline="-25000" dirty="0" err="1">
                <a:solidFill>
                  <a:srgbClr val="0033CC"/>
                </a:solidFill>
                <a:latin typeface="Arial" charset="0"/>
              </a:rPr>
              <a:t>j</a:t>
            </a:r>
            <a:r>
              <a:rPr lang="en-US" dirty="0">
                <a:solidFill>
                  <a:srgbClr val="0033CC"/>
                </a:solidFill>
                <a:latin typeface="Arial" charset="0"/>
              </a:rPr>
              <a:t> </a:t>
            </a:r>
          </a:p>
          <a:p>
            <a:pPr eaLnBrk="1" hangingPunct="1">
              <a:defRPr/>
            </a:pPr>
            <a:r>
              <a:rPr lang="en-US" dirty="0">
                <a:latin typeface="Arial" charset="0"/>
              </a:rPr>
              <a:t>      S</a:t>
            </a:r>
            <a:r>
              <a:rPr lang="en-US" baseline="-25000" dirty="0">
                <a:latin typeface="Arial" charset="0"/>
              </a:rPr>
              <a:t>0</a:t>
            </a:r>
            <a:r>
              <a:rPr lang="en-US" dirty="0">
                <a:latin typeface="Arial" charset="0"/>
              </a:rPr>
              <a:t> = (</a:t>
            </a:r>
            <a:r>
              <a:rPr lang="en-US" dirty="0" err="1">
                <a:latin typeface="Arial" charset="0"/>
              </a:rPr>
              <a:t>x,y</a:t>
            </a:r>
            <a:r>
              <a:rPr lang="en-US" dirty="0">
                <a:latin typeface="Arial" charset="0"/>
              </a:rPr>
              <a:t>) with </a:t>
            </a:r>
            <a:r>
              <a:rPr lang="en-US" dirty="0" err="1">
                <a:latin typeface="Arial" charset="0"/>
              </a:rPr>
              <a:t>x</a:t>
            </a:r>
            <a:r>
              <a:rPr lang="en-US" baseline="-25000" dirty="0" err="1">
                <a:latin typeface="Arial" charset="0"/>
              </a:rPr>
              <a:t>j</a:t>
            </a:r>
            <a:r>
              <a:rPr lang="en-US" dirty="0">
                <a:latin typeface="Arial" charset="0"/>
              </a:rPr>
              <a:t> = 0</a:t>
            </a:r>
          </a:p>
          <a:p>
            <a:pPr eaLnBrk="1" hangingPunct="1">
              <a:defRPr/>
            </a:pPr>
            <a:r>
              <a:rPr lang="en-US" dirty="0">
                <a:latin typeface="Arial" charset="0"/>
              </a:rPr>
              <a:t>      S</a:t>
            </a:r>
            <a:r>
              <a:rPr lang="en-US" baseline="-25000" dirty="0">
                <a:latin typeface="Arial" charset="0"/>
              </a:rPr>
              <a:t>1</a:t>
            </a:r>
            <a:r>
              <a:rPr lang="en-US" dirty="0">
                <a:latin typeface="Arial" charset="0"/>
              </a:rPr>
              <a:t> = (</a:t>
            </a:r>
            <a:r>
              <a:rPr lang="en-US" dirty="0" err="1">
                <a:latin typeface="Arial" charset="0"/>
              </a:rPr>
              <a:t>x,y</a:t>
            </a:r>
            <a:r>
              <a:rPr lang="en-US" dirty="0">
                <a:latin typeface="Arial" charset="0"/>
              </a:rPr>
              <a:t>) with </a:t>
            </a:r>
            <a:r>
              <a:rPr lang="en-US" dirty="0" err="1">
                <a:latin typeface="Arial" charset="0"/>
              </a:rPr>
              <a:t>x</a:t>
            </a:r>
            <a:r>
              <a:rPr lang="en-US" baseline="-25000" dirty="0" err="1">
                <a:latin typeface="Arial" charset="0"/>
              </a:rPr>
              <a:t>j</a:t>
            </a:r>
            <a:r>
              <a:rPr lang="en-US" dirty="0">
                <a:latin typeface="Arial" charset="0"/>
              </a:rPr>
              <a:t> = 1</a:t>
            </a:r>
          </a:p>
          <a:p>
            <a:pPr eaLnBrk="1" hangingPunct="1">
              <a:defRPr/>
            </a:pPr>
            <a:r>
              <a:rPr lang="en-US" dirty="0">
                <a:latin typeface="Arial" charset="0"/>
              </a:rPr>
              <a:t>      return new node(</a:t>
            </a:r>
            <a:r>
              <a:rPr lang="en-US" dirty="0" err="1">
                <a:latin typeface="Arial" charset="0"/>
              </a:rPr>
              <a:t>x</a:t>
            </a:r>
            <a:r>
              <a:rPr lang="en-US" baseline="-25000" dirty="0" err="1">
                <a:latin typeface="Arial" charset="0"/>
              </a:rPr>
              <a:t>j</a:t>
            </a:r>
            <a:r>
              <a:rPr lang="en-US" dirty="0">
                <a:latin typeface="Arial" charset="0"/>
              </a:rPr>
              <a:t>, </a:t>
            </a:r>
            <a:r>
              <a:rPr lang="en-US" dirty="0" err="1">
                <a:latin typeface="Arial" charset="0"/>
              </a:rPr>
              <a:t>Growtree</a:t>
            </a:r>
            <a:r>
              <a:rPr lang="en-US" dirty="0">
                <a:latin typeface="Arial" charset="0"/>
              </a:rPr>
              <a:t>(S</a:t>
            </a:r>
            <a:r>
              <a:rPr lang="en-US" baseline="-25000" dirty="0">
                <a:latin typeface="Arial" charset="0"/>
              </a:rPr>
              <a:t>0</a:t>
            </a:r>
            <a:r>
              <a:rPr lang="en-US" dirty="0">
                <a:latin typeface="Arial" charset="0"/>
              </a:rPr>
              <a:t>), </a:t>
            </a:r>
            <a:r>
              <a:rPr lang="en-US" dirty="0" err="1">
                <a:latin typeface="Arial" charset="0"/>
              </a:rPr>
              <a:t>Growtree</a:t>
            </a:r>
            <a:r>
              <a:rPr lang="en-US" dirty="0">
                <a:latin typeface="Arial" charset="0"/>
              </a:rPr>
              <a:t>(S</a:t>
            </a:r>
            <a:r>
              <a:rPr lang="en-US" baseline="-25000" dirty="0">
                <a:latin typeface="Arial" charset="0"/>
              </a:rPr>
              <a:t>1</a:t>
            </a:r>
            <a:r>
              <a:rPr lang="en-US" dirty="0">
                <a:latin typeface="Arial" charset="0"/>
              </a:rPr>
              <a:t>))</a:t>
            </a:r>
          </a:p>
          <a:p>
            <a:pPr eaLnBrk="1" hangingPunct="1">
              <a:defRPr/>
            </a:pPr>
            <a:r>
              <a:rPr lang="en-US" dirty="0">
                <a:latin typeface="Arial" charset="0"/>
              </a:rPr>
              <a:t>end </a:t>
            </a: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2" name="Ink 1">
                <a:extLst>
                  <a:ext uri="{FF2B5EF4-FFF2-40B4-BE49-F238E27FC236}">
                    <a16:creationId xmlns:a16="http://schemas.microsoft.com/office/drawing/2014/main" id="{81606FA2-6EF5-4874-BECD-47CEDC09BE56}"/>
                  </a:ext>
                </a:extLst>
              </p14:cNvPr>
              <p14:cNvContentPartPr/>
              <p14:nvPr/>
            </p14:nvContentPartPr>
            <p14:xfrm>
              <a:off x="887400" y="1148760"/>
              <a:ext cx="7670520" cy="3684960"/>
            </p14:xfrm>
          </p:contentPart>
        </mc:Choice>
        <mc:Fallback>
          <p:pic>
            <p:nvPicPr>
              <p:cNvPr id="2" name="Ink 1">
                <a:extLst>
                  <a:ext uri="{FF2B5EF4-FFF2-40B4-BE49-F238E27FC236}">
                    <a16:creationId xmlns:a16="http://schemas.microsoft.com/office/drawing/2014/main" id="{81606FA2-6EF5-4874-BECD-47CEDC09BE56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878040" y="1139400"/>
                <a:ext cx="7689240" cy="3703680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Number Placeholder 5">
            <a:extLst>
              <a:ext uri="{FF2B5EF4-FFF2-40B4-BE49-F238E27FC236}">
                <a16:creationId xmlns:a16="http://schemas.microsoft.com/office/drawing/2014/main" id="{0D5B7B66-0E68-4F5E-97B0-A533B2775B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2E62FDBC-E15A-4144-A333-636F6088FF11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16</a:t>
            </a:fld>
            <a:endParaRPr lang="en-US" altLang="en-US" sz="1400"/>
          </a:p>
        </p:txBody>
      </p:sp>
      <p:sp>
        <p:nvSpPr>
          <p:cNvPr id="18435" name="Rectangle 2">
            <a:extLst>
              <a:ext uri="{FF2B5EF4-FFF2-40B4-BE49-F238E27FC236}">
                <a16:creationId xmlns:a16="http://schemas.microsoft.com/office/drawing/2014/main" id="{A5A64B6B-ACA8-49DB-8FC0-11E89915F5E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TW" sz="3200">
                <a:solidFill>
                  <a:schemeClr val="tx1"/>
                </a:solidFill>
                <a:ea typeface="PMingLiU" panose="02020500000000000000" pitchFamily="18" charset="-120"/>
              </a:rPr>
              <a:t>Shall I play tennis today?</a:t>
            </a:r>
            <a:br>
              <a:rPr lang="en-US" altLang="zh-TW" sz="3200">
                <a:solidFill>
                  <a:schemeClr val="tx1"/>
                </a:solidFill>
                <a:ea typeface="PMingLiU" panose="02020500000000000000" pitchFamily="18" charset="-120"/>
              </a:rPr>
            </a:br>
            <a:r>
              <a:rPr lang="en-US" altLang="zh-TW" sz="3200">
                <a:solidFill>
                  <a:srgbClr val="FF0000"/>
                </a:solidFill>
                <a:ea typeface="PMingLiU" panose="02020500000000000000" pitchFamily="18" charset="-120"/>
              </a:rPr>
              <a:t>Which attribute should be selected?</a:t>
            </a:r>
          </a:p>
        </p:txBody>
      </p:sp>
      <p:pic>
        <p:nvPicPr>
          <p:cNvPr id="18436" name="Picture 3">
            <a:extLst>
              <a:ext uri="{FF2B5EF4-FFF2-40B4-BE49-F238E27FC236}">
                <a16:creationId xmlns:a16="http://schemas.microsoft.com/office/drawing/2014/main" id="{7522EF45-0E19-4268-B77F-D4B3AED17C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1600200"/>
            <a:ext cx="2819400" cy="199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7" name="Picture 4">
            <a:extLst>
              <a:ext uri="{FF2B5EF4-FFF2-40B4-BE49-F238E27FC236}">
                <a16:creationId xmlns:a16="http://schemas.microsoft.com/office/drawing/2014/main" id="{B4BFBB47-DA74-41F7-AFF4-AABD78B9CC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3657600"/>
            <a:ext cx="1657350" cy="266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8" name="Picture 5">
            <a:extLst>
              <a:ext uri="{FF2B5EF4-FFF2-40B4-BE49-F238E27FC236}">
                <a16:creationId xmlns:a16="http://schemas.microsoft.com/office/drawing/2014/main" id="{8700161C-1445-4E10-B14D-19502B8720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1600200"/>
            <a:ext cx="1776413" cy="236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9" name="Picture 6">
            <a:extLst>
              <a:ext uri="{FF2B5EF4-FFF2-40B4-BE49-F238E27FC236}">
                <a16:creationId xmlns:a16="http://schemas.microsoft.com/office/drawing/2014/main" id="{7F33C22A-3E62-4A1F-9AD3-142C3D342FA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4038600"/>
            <a:ext cx="2438400" cy="2198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40" name="Text Box 7">
            <a:extLst>
              <a:ext uri="{FF2B5EF4-FFF2-40B4-BE49-F238E27FC236}">
                <a16:creationId xmlns:a16="http://schemas.microsoft.com/office/drawing/2014/main" id="{6397A034-4CBC-4CF5-AC62-E93B151E32C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3400" y="6583363"/>
            <a:ext cx="941388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>
                <a:latin typeface="Times New Roman" panose="02020603050405020304" pitchFamily="18" charset="0"/>
              </a:rPr>
              <a:t>witten&amp;eibe</a:t>
            </a:r>
          </a:p>
        </p:txBody>
      </p:sp>
      <p:sp>
        <p:nvSpPr>
          <p:cNvPr id="18441" name="TextBox 1">
            <a:extLst>
              <a:ext uri="{FF2B5EF4-FFF2-40B4-BE49-F238E27FC236}">
                <a16:creationId xmlns:a16="http://schemas.microsoft.com/office/drawing/2014/main" id="{8BFB260F-9D39-44B4-A4F3-EDD4984DC57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4800" y="1752600"/>
            <a:ext cx="1298575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/>
              <a:t>“training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/>
              <a:t>data”</a:t>
            </a: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2" name="Ink 1">
                <a:extLst>
                  <a:ext uri="{FF2B5EF4-FFF2-40B4-BE49-F238E27FC236}">
                    <a16:creationId xmlns:a16="http://schemas.microsoft.com/office/drawing/2014/main" id="{5A53EF82-3684-4194-843D-EEA998E980F0}"/>
                  </a:ext>
                </a:extLst>
              </p14:cNvPr>
              <p14:cNvContentPartPr/>
              <p14:nvPr/>
            </p14:nvContentPartPr>
            <p14:xfrm>
              <a:off x="2126880" y="2531520"/>
              <a:ext cx="968040" cy="1161000"/>
            </p14:xfrm>
          </p:contentPart>
        </mc:Choice>
        <mc:Fallback>
          <p:pic>
            <p:nvPicPr>
              <p:cNvPr id="2" name="Ink 1">
                <a:extLst>
                  <a:ext uri="{FF2B5EF4-FFF2-40B4-BE49-F238E27FC236}">
                    <a16:creationId xmlns:a16="http://schemas.microsoft.com/office/drawing/2014/main" id="{5A53EF82-3684-4194-843D-EEA998E980F0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2117520" y="2522160"/>
                <a:ext cx="986760" cy="1179720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Number Placeholder 5">
            <a:extLst>
              <a:ext uri="{FF2B5EF4-FFF2-40B4-BE49-F238E27FC236}">
                <a16:creationId xmlns:a16="http://schemas.microsoft.com/office/drawing/2014/main" id="{E23A75C8-5050-4F50-B7E8-CBECBF4627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84410D9A-7254-4C21-B00D-DC14650B3D1E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17</a:t>
            </a:fld>
            <a:endParaRPr lang="en-US" altLang="en-US" sz="1400"/>
          </a:p>
        </p:txBody>
      </p:sp>
      <p:sp>
        <p:nvSpPr>
          <p:cNvPr id="19459" name="Rectangle 2">
            <a:extLst>
              <a:ext uri="{FF2B5EF4-FFF2-40B4-BE49-F238E27FC236}">
                <a16:creationId xmlns:a16="http://schemas.microsoft.com/office/drawing/2014/main" id="{7AA873ED-ED8C-46BF-82E6-828650CAE51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TW">
                <a:solidFill>
                  <a:srgbClr val="0033CC"/>
                </a:solidFill>
                <a:ea typeface="PMingLiU" panose="02020500000000000000" pitchFamily="18" charset="-120"/>
              </a:rPr>
              <a:t>Criterion for attribute selection</a:t>
            </a:r>
          </a:p>
        </p:txBody>
      </p:sp>
      <p:sp>
        <p:nvSpPr>
          <p:cNvPr id="19460" name="Rectangle 3">
            <a:extLst>
              <a:ext uri="{FF2B5EF4-FFF2-40B4-BE49-F238E27FC236}">
                <a16:creationId xmlns:a16="http://schemas.microsoft.com/office/drawing/2014/main" id="{358ABD37-BD07-4C99-9C14-F34B2B59F8D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zh-TW">
                <a:solidFill>
                  <a:srgbClr val="FF0000"/>
                </a:solidFill>
                <a:ea typeface="PMingLiU" panose="02020500000000000000" pitchFamily="18" charset="-120"/>
              </a:rPr>
              <a:t>Which is the best attribute?</a:t>
            </a:r>
          </a:p>
          <a:p>
            <a:pPr lvl="1" eaLnBrk="1" hangingPunct="1"/>
            <a:r>
              <a:rPr lang="en-US" altLang="zh-TW">
                <a:ea typeface="PMingLiU" panose="02020500000000000000" pitchFamily="18" charset="-120"/>
              </a:rPr>
              <a:t>The one that will result in the smallest tree</a:t>
            </a:r>
          </a:p>
          <a:p>
            <a:pPr lvl="1" eaLnBrk="1" hangingPunct="1"/>
            <a:r>
              <a:rPr lang="en-US" altLang="zh-TW">
                <a:solidFill>
                  <a:srgbClr val="0033CC"/>
                </a:solidFill>
                <a:ea typeface="PMingLiU" panose="02020500000000000000" pitchFamily="18" charset="-120"/>
              </a:rPr>
              <a:t>Heuristic:</a:t>
            </a:r>
            <a:r>
              <a:rPr lang="en-US" altLang="zh-TW">
                <a:ea typeface="PMingLiU" panose="02020500000000000000" pitchFamily="18" charset="-120"/>
              </a:rPr>
              <a:t> choose the attribute that produces the </a:t>
            </a:r>
            <a:r>
              <a:rPr lang="en-US" altLang="zh-TW">
                <a:latin typeface="Tahoma" panose="020B0604030504040204" pitchFamily="34" charset="0"/>
                <a:ea typeface="PMingLiU" panose="02020500000000000000" pitchFamily="18" charset="-120"/>
              </a:rPr>
              <a:t>“</a:t>
            </a:r>
            <a:r>
              <a:rPr lang="en-US" altLang="zh-TW">
                <a:ea typeface="PMingLiU" panose="02020500000000000000" pitchFamily="18" charset="-120"/>
              </a:rPr>
              <a:t>purest</a:t>
            </a:r>
            <a:r>
              <a:rPr lang="en-US" altLang="zh-TW">
                <a:latin typeface="Tahoma" panose="020B0604030504040204" pitchFamily="34" charset="0"/>
                <a:ea typeface="PMingLiU" panose="02020500000000000000" pitchFamily="18" charset="-120"/>
              </a:rPr>
              <a:t>”</a:t>
            </a:r>
            <a:r>
              <a:rPr lang="en-US" altLang="zh-TW">
                <a:ea typeface="PMingLiU" panose="02020500000000000000" pitchFamily="18" charset="-120"/>
              </a:rPr>
              <a:t> nodes</a:t>
            </a:r>
          </a:p>
          <a:p>
            <a:pPr eaLnBrk="1" hangingPunct="1"/>
            <a:r>
              <a:rPr lang="en-US" altLang="zh-TW">
                <a:solidFill>
                  <a:srgbClr val="FF0000"/>
                </a:solidFill>
                <a:ea typeface="PMingLiU" panose="02020500000000000000" pitchFamily="18" charset="-120"/>
              </a:rPr>
              <a:t>Need a good measure of purity!</a:t>
            </a:r>
          </a:p>
          <a:p>
            <a:pPr lvl="1" eaLnBrk="1" hangingPunct="1"/>
            <a:r>
              <a:rPr lang="en-US" altLang="zh-TW">
                <a:ea typeface="PMingLiU" panose="02020500000000000000" pitchFamily="18" charset="-120"/>
              </a:rPr>
              <a:t>Maximal when?</a:t>
            </a:r>
          </a:p>
          <a:p>
            <a:pPr lvl="1" eaLnBrk="1" hangingPunct="1"/>
            <a:r>
              <a:rPr lang="en-US" altLang="zh-TW">
                <a:ea typeface="PMingLiU" panose="02020500000000000000" pitchFamily="18" charset="-120"/>
              </a:rPr>
              <a:t>Minimal when?</a:t>
            </a:r>
          </a:p>
          <a:p>
            <a:pPr lvl="1" eaLnBrk="1" hangingPunct="1">
              <a:buFontTx/>
              <a:buNone/>
            </a:pPr>
            <a:endParaRPr lang="en-US" altLang="zh-TW">
              <a:ea typeface="PMingLiU" panose="02020500000000000000" pitchFamily="18" charset="-120"/>
            </a:endParaRP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2" name="Ink 1">
                <a:extLst>
                  <a:ext uri="{FF2B5EF4-FFF2-40B4-BE49-F238E27FC236}">
                    <a16:creationId xmlns:a16="http://schemas.microsoft.com/office/drawing/2014/main" id="{ED50C7B5-6B47-4941-BF10-17FA3688A48A}"/>
                  </a:ext>
                </a:extLst>
              </p14:cNvPr>
              <p14:cNvContentPartPr/>
              <p14:nvPr/>
            </p14:nvContentPartPr>
            <p14:xfrm>
              <a:off x="1981440" y="3614040"/>
              <a:ext cx="5424120" cy="2537280"/>
            </p14:xfrm>
          </p:contentPart>
        </mc:Choice>
        <mc:Fallback>
          <p:pic>
            <p:nvPicPr>
              <p:cNvPr id="2" name="Ink 1">
                <a:extLst>
                  <a:ext uri="{FF2B5EF4-FFF2-40B4-BE49-F238E27FC236}">
                    <a16:creationId xmlns:a16="http://schemas.microsoft.com/office/drawing/2014/main" id="{ED50C7B5-6B47-4941-BF10-17FA3688A48A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972080" y="3604680"/>
                <a:ext cx="5442840" cy="2556000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Number Placeholder 5">
            <a:extLst>
              <a:ext uri="{FF2B5EF4-FFF2-40B4-BE49-F238E27FC236}">
                <a16:creationId xmlns:a16="http://schemas.microsoft.com/office/drawing/2014/main" id="{EE6994B8-57BF-42DA-963C-103AC24531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A5FD569B-032D-46DF-B489-22DA9EE540D6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18</a:t>
            </a:fld>
            <a:endParaRPr lang="en-US" altLang="en-US" sz="1400"/>
          </a:p>
        </p:txBody>
      </p:sp>
      <p:sp>
        <p:nvSpPr>
          <p:cNvPr id="20483" name="Rectangle 2">
            <a:extLst>
              <a:ext uri="{FF2B5EF4-FFF2-40B4-BE49-F238E27FC236}">
                <a16:creationId xmlns:a16="http://schemas.microsoft.com/office/drawing/2014/main" id="{BF161A85-A206-427B-AB9E-5478E948530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8229600" cy="685800"/>
          </a:xfrm>
        </p:spPr>
        <p:txBody>
          <a:bodyPr/>
          <a:lstStyle/>
          <a:p>
            <a:pPr eaLnBrk="1" hangingPunct="1"/>
            <a:r>
              <a:rPr lang="en-US" altLang="en-US" sz="4000">
                <a:solidFill>
                  <a:srgbClr val="0033CC"/>
                </a:solidFill>
              </a:rPr>
              <a:t>Information Gain</a:t>
            </a:r>
          </a:p>
        </p:txBody>
      </p:sp>
      <p:sp>
        <p:nvSpPr>
          <p:cNvPr id="20484" name="Rectangle 3">
            <a:extLst>
              <a:ext uri="{FF2B5EF4-FFF2-40B4-BE49-F238E27FC236}">
                <a16:creationId xmlns:a16="http://schemas.microsoft.com/office/drawing/2014/main" id="{25597A83-04ED-45DF-84F9-64E1F481024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304800" y="990600"/>
            <a:ext cx="8229600" cy="1600200"/>
          </a:xfrm>
        </p:spPr>
        <p:txBody>
          <a:bodyPr/>
          <a:lstStyle/>
          <a:p>
            <a:pPr eaLnBrk="1" hangingPunct="1">
              <a:buFontTx/>
              <a:buNone/>
            </a:pPr>
            <a:endParaRPr lang="en-US" altLang="en-US" sz="2800"/>
          </a:p>
          <a:p>
            <a:pPr eaLnBrk="1" hangingPunct="1">
              <a:buFontTx/>
              <a:buNone/>
            </a:pPr>
            <a:r>
              <a:rPr lang="en-US" altLang="en-US" sz="2800"/>
              <a:t>Which test is more informative?</a:t>
            </a:r>
          </a:p>
        </p:txBody>
      </p:sp>
      <p:sp>
        <p:nvSpPr>
          <p:cNvPr id="20485" name="Text Box 4">
            <a:extLst>
              <a:ext uri="{FF2B5EF4-FFF2-40B4-BE49-F238E27FC236}">
                <a16:creationId xmlns:a16="http://schemas.microsoft.com/office/drawing/2014/main" id="{6F875EB3-122B-4EE5-995B-C2B2F6741D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" y="1981200"/>
            <a:ext cx="3216275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rtl="1" eaLnBrk="1" hangingPunct="1">
              <a:spcBef>
                <a:spcPct val="0"/>
              </a:spcBef>
              <a:buFontTx/>
              <a:buNone/>
            </a:pPr>
            <a:r>
              <a:rPr lang="en-US" altLang="en-US" sz="2000" b="1">
                <a:solidFill>
                  <a:srgbClr val="FF0000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Split over whether Balance exceeds 50K</a:t>
            </a:r>
          </a:p>
        </p:txBody>
      </p:sp>
      <p:grpSp>
        <p:nvGrpSpPr>
          <p:cNvPr id="20486" name="Group 5">
            <a:extLst>
              <a:ext uri="{FF2B5EF4-FFF2-40B4-BE49-F238E27FC236}">
                <a16:creationId xmlns:a16="http://schemas.microsoft.com/office/drawing/2014/main" id="{8C4DF51F-78D2-468C-8D0B-3A9F30A33FBE}"/>
              </a:ext>
            </a:extLst>
          </p:cNvPr>
          <p:cNvGrpSpPr>
            <a:grpSpLocks/>
          </p:cNvGrpSpPr>
          <p:nvPr/>
        </p:nvGrpSpPr>
        <p:grpSpPr bwMode="auto">
          <a:xfrm>
            <a:off x="76200" y="2819400"/>
            <a:ext cx="4284663" cy="3414713"/>
            <a:chOff x="-202" y="1632"/>
            <a:chExt cx="3322" cy="2591"/>
          </a:xfrm>
        </p:grpSpPr>
        <p:sp>
          <p:nvSpPr>
            <p:cNvPr id="20542" name="Line 6">
              <a:extLst>
                <a:ext uri="{FF2B5EF4-FFF2-40B4-BE49-F238E27FC236}">
                  <a16:creationId xmlns:a16="http://schemas.microsoft.com/office/drawing/2014/main" id="{918D4B6A-AD9D-4A98-8B80-CEB9F369832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8" y="3897"/>
              <a:ext cx="307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543" name="Line 7">
              <a:extLst>
                <a:ext uri="{FF2B5EF4-FFF2-40B4-BE49-F238E27FC236}">
                  <a16:creationId xmlns:a16="http://schemas.microsoft.com/office/drawing/2014/main" id="{92AF3949-55CD-4798-B1FD-6B39D0147CC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736" y="1881"/>
              <a:ext cx="192" cy="0"/>
            </a:xfrm>
            <a:prstGeom prst="line">
              <a:avLst/>
            </a:prstGeom>
            <a:noFill/>
            <a:ln w="9525">
              <a:solidFill>
                <a:srgbClr val="FF99CC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544" name="Line 8">
              <a:extLst>
                <a:ext uri="{FF2B5EF4-FFF2-40B4-BE49-F238E27FC236}">
                  <a16:creationId xmlns:a16="http://schemas.microsoft.com/office/drawing/2014/main" id="{47A67A41-5675-412F-B5F3-0DE7D815BA4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32" y="1785"/>
              <a:ext cx="0" cy="192"/>
            </a:xfrm>
            <a:prstGeom prst="line">
              <a:avLst/>
            </a:prstGeom>
            <a:noFill/>
            <a:ln w="9525">
              <a:solidFill>
                <a:srgbClr val="FF99CC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545" name="Line 9">
              <a:extLst>
                <a:ext uri="{FF2B5EF4-FFF2-40B4-BE49-F238E27FC236}">
                  <a16:creationId xmlns:a16="http://schemas.microsoft.com/office/drawing/2014/main" id="{5A58E096-1D1D-4CCE-930D-D37EBACD168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40" y="2265"/>
              <a:ext cx="192" cy="0"/>
            </a:xfrm>
            <a:prstGeom prst="line">
              <a:avLst/>
            </a:prstGeom>
            <a:noFill/>
            <a:ln w="9525">
              <a:solidFill>
                <a:srgbClr val="FF99CC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546" name="Line 10">
              <a:extLst>
                <a:ext uri="{FF2B5EF4-FFF2-40B4-BE49-F238E27FC236}">
                  <a16:creationId xmlns:a16="http://schemas.microsoft.com/office/drawing/2014/main" id="{0AC10A82-9C6B-431C-A783-4D144A30861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736" y="2169"/>
              <a:ext cx="0" cy="192"/>
            </a:xfrm>
            <a:prstGeom prst="line">
              <a:avLst/>
            </a:prstGeom>
            <a:noFill/>
            <a:ln w="9525">
              <a:solidFill>
                <a:srgbClr val="FF99CC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547" name="Line 11">
              <a:extLst>
                <a:ext uri="{FF2B5EF4-FFF2-40B4-BE49-F238E27FC236}">
                  <a16:creationId xmlns:a16="http://schemas.microsoft.com/office/drawing/2014/main" id="{3D297440-183B-4751-A6D0-E8C3704E2C4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016" y="2265"/>
              <a:ext cx="192" cy="0"/>
            </a:xfrm>
            <a:prstGeom prst="line">
              <a:avLst/>
            </a:prstGeom>
            <a:noFill/>
            <a:ln w="9525">
              <a:solidFill>
                <a:srgbClr val="FF99CC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548" name="Line 12">
              <a:extLst>
                <a:ext uri="{FF2B5EF4-FFF2-40B4-BE49-F238E27FC236}">
                  <a16:creationId xmlns:a16="http://schemas.microsoft.com/office/drawing/2014/main" id="{C1357FA6-6D2C-42D0-8920-55BF72D5758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112" y="2169"/>
              <a:ext cx="0" cy="192"/>
            </a:xfrm>
            <a:prstGeom prst="line">
              <a:avLst/>
            </a:prstGeom>
            <a:noFill/>
            <a:ln w="9525">
              <a:solidFill>
                <a:srgbClr val="FF99CC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549" name="Line 13">
              <a:extLst>
                <a:ext uri="{FF2B5EF4-FFF2-40B4-BE49-F238E27FC236}">
                  <a16:creationId xmlns:a16="http://schemas.microsoft.com/office/drawing/2014/main" id="{AF10A4A6-C837-4FA3-AA5D-39433603E51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352" y="1977"/>
              <a:ext cx="192" cy="0"/>
            </a:xfrm>
            <a:prstGeom prst="line">
              <a:avLst/>
            </a:prstGeom>
            <a:noFill/>
            <a:ln w="9525">
              <a:solidFill>
                <a:srgbClr val="FF99CC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550" name="Line 14">
              <a:extLst>
                <a:ext uri="{FF2B5EF4-FFF2-40B4-BE49-F238E27FC236}">
                  <a16:creationId xmlns:a16="http://schemas.microsoft.com/office/drawing/2014/main" id="{6CF4FC62-DE45-4274-9E54-DBFA566182B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448" y="1881"/>
              <a:ext cx="0" cy="192"/>
            </a:xfrm>
            <a:prstGeom prst="line">
              <a:avLst/>
            </a:prstGeom>
            <a:noFill/>
            <a:ln w="9525">
              <a:solidFill>
                <a:srgbClr val="FF99CC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551" name="Line 15">
              <a:extLst>
                <a:ext uri="{FF2B5EF4-FFF2-40B4-BE49-F238E27FC236}">
                  <a16:creationId xmlns:a16="http://schemas.microsoft.com/office/drawing/2014/main" id="{5454834C-B7C1-4AB9-8FEF-D2336173C3B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32" y="2121"/>
              <a:ext cx="192" cy="0"/>
            </a:xfrm>
            <a:prstGeom prst="line">
              <a:avLst/>
            </a:prstGeom>
            <a:noFill/>
            <a:ln w="9525">
              <a:solidFill>
                <a:srgbClr val="FF99CC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552" name="Line 16">
              <a:extLst>
                <a:ext uri="{FF2B5EF4-FFF2-40B4-BE49-F238E27FC236}">
                  <a16:creationId xmlns:a16="http://schemas.microsoft.com/office/drawing/2014/main" id="{75A58F68-5497-45D3-A451-689C9029CB5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928" y="2025"/>
              <a:ext cx="0" cy="192"/>
            </a:xfrm>
            <a:prstGeom prst="line">
              <a:avLst/>
            </a:prstGeom>
            <a:noFill/>
            <a:ln w="9525">
              <a:solidFill>
                <a:srgbClr val="FF99CC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553" name="Line 17">
              <a:extLst>
                <a:ext uri="{FF2B5EF4-FFF2-40B4-BE49-F238E27FC236}">
                  <a16:creationId xmlns:a16="http://schemas.microsoft.com/office/drawing/2014/main" id="{1F40FBDF-E66E-4B73-AA60-B175BBAFE45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32" y="2505"/>
              <a:ext cx="192" cy="0"/>
            </a:xfrm>
            <a:prstGeom prst="line">
              <a:avLst/>
            </a:prstGeom>
            <a:noFill/>
            <a:ln w="9525">
              <a:solidFill>
                <a:srgbClr val="FF99CC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554" name="Line 18">
              <a:extLst>
                <a:ext uri="{FF2B5EF4-FFF2-40B4-BE49-F238E27FC236}">
                  <a16:creationId xmlns:a16="http://schemas.microsoft.com/office/drawing/2014/main" id="{D43AA397-E568-48B0-9ECC-289B8E02AF2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928" y="2409"/>
              <a:ext cx="0" cy="192"/>
            </a:xfrm>
            <a:prstGeom prst="line">
              <a:avLst/>
            </a:prstGeom>
            <a:noFill/>
            <a:ln w="9525">
              <a:solidFill>
                <a:srgbClr val="FF99CC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555" name="Line 19">
              <a:extLst>
                <a:ext uri="{FF2B5EF4-FFF2-40B4-BE49-F238E27FC236}">
                  <a16:creationId xmlns:a16="http://schemas.microsoft.com/office/drawing/2014/main" id="{9261FC22-ECAC-437F-ADEF-EC96944FB8F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776" y="1977"/>
              <a:ext cx="192" cy="0"/>
            </a:xfrm>
            <a:prstGeom prst="line">
              <a:avLst/>
            </a:prstGeom>
            <a:noFill/>
            <a:ln w="9525">
              <a:solidFill>
                <a:srgbClr val="FF99CC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556" name="Line 20">
              <a:extLst>
                <a:ext uri="{FF2B5EF4-FFF2-40B4-BE49-F238E27FC236}">
                  <a16:creationId xmlns:a16="http://schemas.microsoft.com/office/drawing/2014/main" id="{0F3B9D40-585B-4A76-B2A3-652C72F0E22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872" y="1881"/>
              <a:ext cx="0" cy="192"/>
            </a:xfrm>
            <a:prstGeom prst="line">
              <a:avLst/>
            </a:prstGeom>
            <a:noFill/>
            <a:ln w="9525">
              <a:solidFill>
                <a:srgbClr val="FF99CC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557" name="Line 21">
              <a:extLst>
                <a:ext uri="{FF2B5EF4-FFF2-40B4-BE49-F238E27FC236}">
                  <a16:creationId xmlns:a16="http://schemas.microsoft.com/office/drawing/2014/main" id="{B953EDA6-DBF3-452F-800F-75CE82772AE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304" y="2457"/>
              <a:ext cx="192" cy="0"/>
            </a:xfrm>
            <a:prstGeom prst="line">
              <a:avLst/>
            </a:prstGeom>
            <a:noFill/>
            <a:ln w="9525">
              <a:solidFill>
                <a:srgbClr val="FF99CC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558" name="Line 22">
              <a:extLst>
                <a:ext uri="{FF2B5EF4-FFF2-40B4-BE49-F238E27FC236}">
                  <a16:creationId xmlns:a16="http://schemas.microsoft.com/office/drawing/2014/main" id="{9674B403-A3DE-4439-AF23-F59E6EF5BA0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400" y="2361"/>
              <a:ext cx="0" cy="192"/>
            </a:xfrm>
            <a:prstGeom prst="line">
              <a:avLst/>
            </a:prstGeom>
            <a:noFill/>
            <a:ln w="9525">
              <a:solidFill>
                <a:srgbClr val="FF99CC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559" name="Line 23">
              <a:extLst>
                <a:ext uri="{FF2B5EF4-FFF2-40B4-BE49-F238E27FC236}">
                  <a16:creationId xmlns:a16="http://schemas.microsoft.com/office/drawing/2014/main" id="{40EB4980-BC89-4562-A50C-1B63A5BEA33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112" y="1737"/>
              <a:ext cx="192" cy="0"/>
            </a:xfrm>
            <a:prstGeom prst="line">
              <a:avLst/>
            </a:prstGeom>
            <a:noFill/>
            <a:ln w="9525">
              <a:solidFill>
                <a:srgbClr val="FF99CC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560" name="Line 24">
              <a:extLst>
                <a:ext uri="{FF2B5EF4-FFF2-40B4-BE49-F238E27FC236}">
                  <a16:creationId xmlns:a16="http://schemas.microsoft.com/office/drawing/2014/main" id="{30B71728-83F8-4ACD-BC6E-3E2BE9B80C0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208" y="1632"/>
              <a:ext cx="0" cy="192"/>
            </a:xfrm>
            <a:prstGeom prst="line">
              <a:avLst/>
            </a:prstGeom>
            <a:noFill/>
            <a:ln w="9525">
              <a:solidFill>
                <a:srgbClr val="FF99CC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561" name="Oval 25">
              <a:extLst>
                <a:ext uri="{FF2B5EF4-FFF2-40B4-BE49-F238E27FC236}">
                  <a16:creationId xmlns:a16="http://schemas.microsoft.com/office/drawing/2014/main" id="{A1CA3274-6571-4C57-AFB6-DB61D9D809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6" y="3129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grpSp>
          <p:nvGrpSpPr>
            <p:cNvPr id="20562" name="Group 26">
              <a:extLst>
                <a:ext uri="{FF2B5EF4-FFF2-40B4-BE49-F238E27FC236}">
                  <a16:creationId xmlns:a16="http://schemas.microsoft.com/office/drawing/2014/main" id="{9729DE02-2060-410F-98F7-0D98CA151A9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248" y="2313"/>
              <a:ext cx="192" cy="192"/>
              <a:chOff x="2880" y="2160"/>
              <a:chExt cx="192" cy="192"/>
            </a:xfrm>
          </p:grpSpPr>
          <p:sp>
            <p:nvSpPr>
              <p:cNvPr id="20593" name="Line 27">
                <a:extLst>
                  <a:ext uri="{FF2B5EF4-FFF2-40B4-BE49-F238E27FC236}">
                    <a16:creationId xmlns:a16="http://schemas.microsoft.com/office/drawing/2014/main" id="{2F255A6C-6678-420E-B999-7E1B7A9468F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880" y="2256"/>
                <a:ext cx="192" cy="0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594" name="Line 28">
                <a:extLst>
                  <a:ext uri="{FF2B5EF4-FFF2-40B4-BE49-F238E27FC236}">
                    <a16:creationId xmlns:a16="http://schemas.microsoft.com/office/drawing/2014/main" id="{D1C5774B-BC27-4AE9-872E-2AE38BC7447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976" y="2160"/>
                <a:ext cx="0" cy="192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0563" name="Group 29">
              <a:extLst>
                <a:ext uri="{FF2B5EF4-FFF2-40B4-BE49-F238E27FC236}">
                  <a16:creationId xmlns:a16="http://schemas.microsoft.com/office/drawing/2014/main" id="{5EE6D9D6-8344-4C4E-9151-90D554A78A1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76" y="2793"/>
              <a:ext cx="192" cy="192"/>
              <a:chOff x="2880" y="2160"/>
              <a:chExt cx="192" cy="192"/>
            </a:xfrm>
          </p:grpSpPr>
          <p:sp>
            <p:nvSpPr>
              <p:cNvPr id="20591" name="Line 30">
                <a:extLst>
                  <a:ext uri="{FF2B5EF4-FFF2-40B4-BE49-F238E27FC236}">
                    <a16:creationId xmlns:a16="http://schemas.microsoft.com/office/drawing/2014/main" id="{09AF04BF-C1AE-42BA-94CA-A5D7BF83E44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880" y="2256"/>
                <a:ext cx="192" cy="0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592" name="Line 31">
                <a:extLst>
                  <a:ext uri="{FF2B5EF4-FFF2-40B4-BE49-F238E27FC236}">
                    <a16:creationId xmlns:a16="http://schemas.microsoft.com/office/drawing/2014/main" id="{6CC6B0F5-4649-4FB8-AA7E-4F654E009C6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976" y="2160"/>
                <a:ext cx="0" cy="192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0564" name="Group 32">
              <a:extLst>
                <a:ext uri="{FF2B5EF4-FFF2-40B4-BE49-F238E27FC236}">
                  <a16:creationId xmlns:a16="http://schemas.microsoft.com/office/drawing/2014/main" id="{00E781B9-775B-408B-BC6E-53B09D9A136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680" y="2265"/>
              <a:ext cx="192" cy="192"/>
              <a:chOff x="2880" y="2160"/>
              <a:chExt cx="192" cy="192"/>
            </a:xfrm>
          </p:grpSpPr>
          <p:sp>
            <p:nvSpPr>
              <p:cNvPr id="20589" name="Line 33">
                <a:extLst>
                  <a:ext uri="{FF2B5EF4-FFF2-40B4-BE49-F238E27FC236}">
                    <a16:creationId xmlns:a16="http://schemas.microsoft.com/office/drawing/2014/main" id="{79AF151A-842C-4237-86BA-900CFCB1E53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880" y="2256"/>
                <a:ext cx="192" cy="0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590" name="Line 34">
                <a:extLst>
                  <a:ext uri="{FF2B5EF4-FFF2-40B4-BE49-F238E27FC236}">
                    <a16:creationId xmlns:a16="http://schemas.microsoft.com/office/drawing/2014/main" id="{548DDAE0-5CAC-46F5-B92E-0B2ED5DF020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976" y="2160"/>
                <a:ext cx="0" cy="192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20565" name="Oval 35">
              <a:extLst>
                <a:ext uri="{FF2B5EF4-FFF2-40B4-BE49-F238E27FC236}">
                  <a16:creationId xmlns:a16="http://schemas.microsoft.com/office/drawing/2014/main" id="{B067C634-5770-4697-82BB-C9A2151D9B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48" y="2505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20566" name="Oval 36">
              <a:extLst>
                <a:ext uri="{FF2B5EF4-FFF2-40B4-BE49-F238E27FC236}">
                  <a16:creationId xmlns:a16="http://schemas.microsoft.com/office/drawing/2014/main" id="{8EDABCDA-6F02-40E7-9752-ED6CFCDFAF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48" y="3417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20567" name="Oval 37">
              <a:extLst>
                <a:ext uri="{FF2B5EF4-FFF2-40B4-BE49-F238E27FC236}">
                  <a16:creationId xmlns:a16="http://schemas.microsoft.com/office/drawing/2014/main" id="{7E18E4BC-44B2-4BDC-B0C3-BC05F1EC35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00" y="2793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20568" name="Oval 38">
              <a:extLst>
                <a:ext uri="{FF2B5EF4-FFF2-40B4-BE49-F238E27FC236}">
                  <a16:creationId xmlns:a16="http://schemas.microsoft.com/office/drawing/2014/main" id="{00874637-99B5-4DFF-BF06-ABD228C71A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4" y="2361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20569" name="Oval 39">
              <a:extLst>
                <a:ext uri="{FF2B5EF4-FFF2-40B4-BE49-F238E27FC236}">
                  <a16:creationId xmlns:a16="http://schemas.microsoft.com/office/drawing/2014/main" id="{287312C6-B5CB-4616-B439-0F75C12382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" y="3225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20570" name="Oval 40">
              <a:extLst>
                <a:ext uri="{FF2B5EF4-FFF2-40B4-BE49-F238E27FC236}">
                  <a16:creationId xmlns:a16="http://schemas.microsoft.com/office/drawing/2014/main" id="{F5B4D0DF-F897-40B9-9EF0-6112C41861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8" y="3609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20571" name="Oval 41">
              <a:extLst>
                <a:ext uri="{FF2B5EF4-FFF2-40B4-BE49-F238E27FC236}">
                  <a16:creationId xmlns:a16="http://schemas.microsoft.com/office/drawing/2014/main" id="{FB3A23C1-6FBD-46DB-A17C-6CAC769309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8" y="3513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20572" name="Oval 42">
              <a:extLst>
                <a:ext uri="{FF2B5EF4-FFF2-40B4-BE49-F238E27FC236}">
                  <a16:creationId xmlns:a16="http://schemas.microsoft.com/office/drawing/2014/main" id="{4363889C-77B5-4D67-806E-F3446783E4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8" y="2793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20573" name="Oval 43">
              <a:extLst>
                <a:ext uri="{FF2B5EF4-FFF2-40B4-BE49-F238E27FC236}">
                  <a16:creationId xmlns:a16="http://schemas.microsoft.com/office/drawing/2014/main" id="{5ACDD272-2C39-423B-A9BE-B558777B0C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4" y="3129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grpSp>
          <p:nvGrpSpPr>
            <p:cNvPr id="20574" name="Group 44">
              <a:extLst>
                <a:ext uri="{FF2B5EF4-FFF2-40B4-BE49-F238E27FC236}">
                  <a16:creationId xmlns:a16="http://schemas.microsoft.com/office/drawing/2014/main" id="{348BBE58-000B-491B-BFA2-7C99A7AA569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064" y="2841"/>
              <a:ext cx="192" cy="192"/>
              <a:chOff x="2880" y="2160"/>
              <a:chExt cx="192" cy="192"/>
            </a:xfrm>
          </p:grpSpPr>
          <p:sp>
            <p:nvSpPr>
              <p:cNvPr id="20587" name="Line 45">
                <a:extLst>
                  <a:ext uri="{FF2B5EF4-FFF2-40B4-BE49-F238E27FC236}">
                    <a16:creationId xmlns:a16="http://schemas.microsoft.com/office/drawing/2014/main" id="{06C03750-20F2-4741-AB03-1F5D0754BF2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880" y="2256"/>
                <a:ext cx="192" cy="0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588" name="Line 46">
                <a:extLst>
                  <a:ext uri="{FF2B5EF4-FFF2-40B4-BE49-F238E27FC236}">
                    <a16:creationId xmlns:a16="http://schemas.microsoft.com/office/drawing/2014/main" id="{4031ED1F-23FD-4242-ACB3-CF7D8209F56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976" y="2160"/>
                <a:ext cx="0" cy="192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20575" name="Line 47">
              <a:extLst>
                <a:ext uri="{FF2B5EF4-FFF2-40B4-BE49-F238E27FC236}">
                  <a16:creationId xmlns:a16="http://schemas.microsoft.com/office/drawing/2014/main" id="{45B4D2DB-F2BD-4BE5-B810-61A7BDD1D02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536" y="1689"/>
              <a:ext cx="0" cy="2112"/>
            </a:xfrm>
            <a:prstGeom prst="line">
              <a:avLst/>
            </a:prstGeom>
            <a:noFill/>
            <a:ln w="34925">
              <a:solidFill>
                <a:srgbClr val="FFFF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576" name="Text Box 48">
              <a:extLst>
                <a:ext uri="{FF2B5EF4-FFF2-40B4-BE49-F238E27FC236}">
                  <a16:creationId xmlns:a16="http://schemas.microsoft.com/office/drawing/2014/main" id="{34DC6CC6-EBB6-43A3-8F95-4F7AC7CF8C5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602" y="3945"/>
              <a:ext cx="869" cy="2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r" rtl="1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800">
                  <a:latin typeface="Tahoma" panose="020B0604030504040204" pitchFamily="34" charset="0"/>
                  <a:cs typeface="Arial" panose="020B0604020202020204" pitchFamily="34" charset="0"/>
                </a:rPr>
                <a:t>Over 50K</a:t>
              </a:r>
            </a:p>
          </p:txBody>
        </p:sp>
        <p:sp>
          <p:nvSpPr>
            <p:cNvPr id="20577" name="Oval 49">
              <a:extLst>
                <a:ext uri="{FF2B5EF4-FFF2-40B4-BE49-F238E27FC236}">
                  <a16:creationId xmlns:a16="http://schemas.microsoft.com/office/drawing/2014/main" id="{8DBB1A83-1585-4F61-A9A6-2DB1D75A26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32" y="2745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20578" name="Oval 50">
              <a:extLst>
                <a:ext uri="{FF2B5EF4-FFF2-40B4-BE49-F238E27FC236}">
                  <a16:creationId xmlns:a16="http://schemas.microsoft.com/office/drawing/2014/main" id="{B0365097-055F-439B-B649-5602AD6F2B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28" y="3081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20579" name="Oval 51">
              <a:extLst>
                <a:ext uri="{FF2B5EF4-FFF2-40B4-BE49-F238E27FC236}">
                  <a16:creationId xmlns:a16="http://schemas.microsoft.com/office/drawing/2014/main" id="{759F7364-645D-4866-AE4C-38C1F9C512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6" y="2361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20580" name="Oval 52">
              <a:extLst>
                <a:ext uri="{FF2B5EF4-FFF2-40B4-BE49-F238E27FC236}">
                  <a16:creationId xmlns:a16="http://schemas.microsoft.com/office/drawing/2014/main" id="{2EC2B49B-9434-4ADC-9946-C1FBBCDFBF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2" y="2169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20581" name="Oval 53">
              <a:extLst>
                <a:ext uri="{FF2B5EF4-FFF2-40B4-BE49-F238E27FC236}">
                  <a16:creationId xmlns:a16="http://schemas.microsoft.com/office/drawing/2014/main" id="{465E9D80-E015-4487-BFCF-161A0CE58C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68" y="3225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20582" name="Oval 54">
              <a:extLst>
                <a:ext uri="{FF2B5EF4-FFF2-40B4-BE49-F238E27FC236}">
                  <a16:creationId xmlns:a16="http://schemas.microsoft.com/office/drawing/2014/main" id="{74C413D2-F75A-4E5A-A449-358855F49E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80" y="3417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grpSp>
          <p:nvGrpSpPr>
            <p:cNvPr id="20583" name="Group 55">
              <a:extLst>
                <a:ext uri="{FF2B5EF4-FFF2-40B4-BE49-F238E27FC236}">
                  <a16:creationId xmlns:a16="http://schemas.microsoft.com/office/drawing/2014/main" id="{A0E0B8FE-8976-4D09-9984-BB0ABF28E0D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160" y="3417"/>
              <a:ext cx="192" cy="192"/>
              <a:chOff x="2880" y="2160"/>
              <a:chExt cx="192" cy="192"/>
            </a:xfrm>
          </p:grpSpPr>
          <p:sp>
            <p:nvSpPr>
              <p:cNvPr id="20585" name="Line 56">
                <a:extLst>
                  <a:ext uri="{FF2B5EF4-FFF2-40B4-BE49-F238E27FC236}">
                    <a16:creationId xmlns:a16="http://schemas.microsoft.com/office/drawing/2014/main" id="{06043E2E-16FC-473C-881A-B68AE3AFD90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880" y="2256"/>
                <a:ext cx="192" cy="0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586" name="Line 57">
                <a:extLst>
                  <a:ext uri="{FF2B5EF4-FFF2-40B4-BE49-F238E27FC236}">
                    <a16:creationId xmlns:a16="http://schemas.microsoft.com/office/drawing/2014/main" id="{B69F6C4B-69C7-4A73-82C6-86BD3A5963A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976" y="2160"/>
                <a:ext cx="0" cy="192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20584" name="Text Box 58">
              <a:extLst>
                <a:ext uri="{FF2B5EF4-FFF2-40B4-BE49-F238E27FC236}">
                  <a16:creationId xmlns:a16="http://schemas.microsoft.com/office/drawing/2014/main" id="{A25F17C0-78CE-4295-8379-982A4B2C022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-202" y="3945"/>
              <a:ext cx="1532" cy="2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r" rtl="1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800">
                  <a:latin typeface="Tahoma" panose="020B0604030504040204" pitchFamily="34" charset="0"/>
                  <a:cs typeface="Arial" panose="020B0604020202020204" pitchFamily="34" charset="0"/>
                </a:rPr>
                <a:t>Less or equal 50K</a:t>
              </a:r>
            </a:p>
          </p:txBody>
        </p:sp>
      </p:grpSp>
      <p:grpSp>
        <p:nvGrpSpPr>
          <p:cNvPr id="20487" name="Group 59">
            <a:extLst>
              <a:ext uri="{FF2B5EF4-FFF2-40B4-BE49-F238E27FC236}">
                <a16:creationId xmlns:a16="http://schemas.microsoft.com/office/drawing/2014/main" id="{E1E2C5BE-62ED-465F-A351-2E50C747AA6B}"/>
              </a:ext>
            </a:extLst>
          </p:cNvPr>
          <p:cNvGrpSpPr>
            <a:grpSpLocks/>
          </p:cNvGrpSpPr>
          <p:nvPr/>
        </p:nvGrpSpPr>
        <p:grpSpPr bwMode="auto">
          <a:xfrm>
            <a:off x="5029200" y="2971800"/>
            <a:ext cx="3557588" cy="3276600"/>
            <a:chOff x="3211" y="1488"/>
            <a:chExt cx="3141" cy="2594"/>
          </a:xfrm>
        </p:grpSpPr>
        <p:sp>
          <p:nvSpPr>
            <p:cNvPr id="20489" name="Line 60">
              <a:extLst>
                <a:ext uri="{FF2B5EF4-FFF2-40B4-BE49-F238E27FC236}">
                  <a16:creationId xmlns:a16="http://schemas.microsoft.com/office/drawing/2014/main" id="{C8ED6748-9F67-4A6D-8985-BAAC2E0410C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80" y="3744"/>
              <a:ext cx="307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490" name="Text Box 61">
              <a:extLst>
                <a:ext uri="{FF2B5EF4-FFF2-40B4-BE49-F238E27FC236}">
                  <a16:creationId xmlns:a16="http://schemas.microsoft.com/office/drawing/2014/main" id="{45192E5C-0A1F-4594-8530-DEBE8620A65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936" y="3776"/>
              <a:ext cx="1033" cy="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r" rtl="1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800">
                  <a:latin typeface="Tahoma" panose="020B0604030504040204" pitchFamily="34" charset="0"/>
                  <a:cs typeface="Arial" panose="020B0604020202020204" pitchFamily="34" charset="0"/>
                </a:rPr>
                <a:t>Employed</a:t>
              </a:r>
            </a:p>
          </p:txBody>
        </p:sp>
        <p:sp>
          <p:nvSpPr>
            <p:cNvPr id="20491" name="Line 62">
              <a:extLst>
                <a:ext uri="{FF2B5EF4-FFF2-40B4-BE49-F238E27FC236}">
                  <a16:creationId xmlns:a16="http://schemas.microsoft.com/office/drawing/2014/main" id="{C37CEB0D-11A4-4912-A20E-9E220A6980A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968" y="1728"/>
              <a:ext cx="192" cy="0"/>
            </a:xfrm>
            <a:prstGeom prst="line">
              <a:avLst/>
            </a:prstGeom>
            <a:noFill/>
            <a:ln w="9525">
              <a:solidFill>
                <a:srgbClr val="FF99CC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492" name="Line 63">
              <a:extLst>
                <a:ext uri="{FF2B5EF4-FFF2-40B4-BE49-F238E27FC236}">
                  <a16:creationId xmlns:a16="http://schemas.microsoft.com/office/drawing/2014/main" id="{48CA50A4-2791-497A-8023-0B7CF8A1A04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064" y="1632"/>
              <a:ext cx="0" cy="192"/>
            </a:xfrm>
            <a:prstGeom prst="line">
              <a:avLst/>
            </a:prstGeom>
            <a:noFill/>
            <a:ln w="9525">
              <a:solidFill>
                <a:srgbClr val="FF99CC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493" name="Line 64">
              <a:extLst>
                <a:ext uri="{FF2B5EF4-FFF2-40B4-BE49-F238E27FC236}">
                  <a16:creationId xmlns:a16="http://schemas.microsoft.com/office/drawing/2014/main" id="{7404915B-90DF-4D23-A04D-2913C6E7797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872" y="2112"/>
              <a:ext cx="192" cy="0"/>
            </a:xfrm>
            <a:prstGeom prst="line">
              <a:avLst/>
            </a:prstGeom>
            <a:noFill/>
            <a:ln w="9525">
              <a:solidFill>
                <a:srgbClr val="FF99CC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494" name="Line 65">
              <a:extLst>
                <a:ext uri="{FF2B5EF4-FFF2-40B4-BE49-F238E27FC236}">
                  <a16:creationId xmlns:a16="http://schemas.microsoft.com/office/drawing/2014/main" id="{9FB5C32F-783F-4C2B-B3DF-9F1F563FD77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968" y="2016"/>
              <a:ext cx="0" cy="192"/>
            </a:xfrm>
            <a:prstGeom prst="line">
              <a:avLst/>
            </a:prstGeom>
            <a:noFill/>
            <a:ln w="9525">
              <a:solidFill>
                <a:srgbClr val="FF99CC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495" name="Line 66">
              <a:extLst>
                <a:ext uri="{FF2B5EF4-FFF2-40B4-BE49-F238E27FC236}">
                  <a16:creationId xmlns:a16="http://schemas.microsoft.com/office/drawing/2014/main" id="{1F4D1614-2A5A-4BC9-96CC-9399F151094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248" y="2112"/>
              <a:ext cx="192" cy="0"/>
            </a:xfrm>
            <a:prstGeom prst="line">
              <a:avLst/>
            </a:prstGeom>
            <a:noFill/>
            <a:ln w="9525">
              <a:solidFill>
                <a:srgbClr val="FF99CC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496" name="Line 67">
              <a:extLst>
                <a:ext uri="{FF2B5EF4-FFF2-40B4-BE49-F238E27FC236}">
                  <a16:creationId xmlns:a16="http://schemas.microsoft.com/office/drawing/2014/main" id="{F77C9E27-61B4-4C29-8B89-38E2A0634AB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344" y="2016"/>
              <a:ext cx="0" cy="192"/>
            </a:xfrm>
            <a:prstGeom prst="line">
              <a:avLst/>
            </a:prstGeom>
            <a:noFill/>
            <a:ln w="9525">
              <a:solidFill>
                <a:srgbClr val="FF99CC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497" name="Line 68">
              <a:extLst>
                <a:ext uri="{FF2B5EF4-FFF2-40B4-BE49-F238E27FC236}">
                  <a16:creationId xmlns:a16="http://schemas.microsoft.com/office/drawing/2014/main" id="{D8E9B2DD-06B1-4B63-B254-189DC09F002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584" y="1824"/>
              <a:ext cx="192" cy="0"/>
            </a:xfrm>
            <a:prstGeom prst="line">
              <a:avLst/>
            </a:prstGeom>
            <a:noFill/>
            <a:ln w="9525">
              <a:solidFill>
                <a:srgbClr val="FF99CC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498" name="Line 69">
              <a:extLst>
                <a:ext uri="{FF2B5EF4-FFF2-40B4-BE49-F238E27FC236}">
                  <a16:creationId xmlns:a16="http://schemas.microsoft.com/office/drawing/2014/main" id="{231C2D1F-B3B3-4F95-B009-FC6A651C712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80" y="1728"/>
              <a:ext cx="0" cy="192"/>
            </a:xfrm>
            <a:prstGeom prst="line">
              <a:avLst/>
            </a:prstGeom>
            <a:noFill/>
            <a:ln w="9525">
              <a:solidFill>
                <a:srgbClr val="FF99CC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499" name="Line 70">
              <a:extLst>
                <a:ext uri="{FF2B5EF4-FFF2-40B4-BE49-F238E27FC236}">
                  <a16:creationId xmlns:a16="http://schemas.microsoft.com/office/drawing/2014/main" id="{0F15D1F9-9F86-4F0F-A8C4-BB9D6AF92F5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064" y="1968"/>
              <a:ext cx="192" cy="0"/>
            </a:xfrm>
            <a:prstGeom prst="line">
              <a:avLst/>
            </a:prstGeom>
            <a:noFill/>
            <a:ln w="9525">
              <a:solidFill>
                <a:srgbClr val="FF99CC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500" name="Line 71">
              <a:extLst>
                <a:ext uri="{FF2B5EF4-FFF2-40B4-BE49-F238E27FC236}">
                  <a16:creationId xmlns:a16="http://schemas.microsoft.com/office/drawing/2014/main" id="{D0E0CBF1-7814-42A2-A595-549F08D3546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160" y="1872"/>
              <a:ext cx="0" cy="192"/>
            </a:xfrm>
            <a:prstGeom prst="line">
              <a:avLst/>
            </a:prstGeom>
            <a:noFill/>
            <a:ln w="9525">
              <a:solidFill>
                <a:srgbClr val="FF99CC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501" name="Line 72">
              <a:extLst>
                <a:ext uri="{FF2B5EF4-FFF2-40B4-BE49-F238E27FC236}">
                  <a16:creationId xmlns:a16="http://schemas.microsoft.com/office/drawing/2014/main" id="{EA210B93-A27A-46AE-9312-7AD0F0708B8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064" y="2352"/>
              <a:ext cx="192" cy="0"/>
            </a:xfrm>
            <a:prstGeom prst="line">
              <a:avLst/>
            </a:prstGeom>
            <a:noFill/>
            <a:ln w="9525">
              <a:solidFill>
                <a:srgbClr val="FF99CC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502" name="Line 73">
              <a:extLst>
                <a:ext uri="{FF2B5EF4-FFF2-40B4-BE49-F238E27FC236}">
                  <a16:creationId xmlns:a16="http://schemas.microsoft.com/office/drawing/2014/main" id="{C26DF4B6-0C5F-4B6A-91B1-713F051235A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160" y="2256"/>
              <a:ext cx="0" cy="192"/>
            </a:xfrm>
            <a:prstGeom prst="line">
              <a:avLst/>
            </a:prstGeom>
            <a:noFill/>
            <a:ln w="9525">
              <a:solidFill>
                <a:srgbClr val="FF99CC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503" name="Line 74">
              <a:extLst>
                <a:ext uri="{FF2B5EF4-FFF2-40B4-BE49-F238E27FC236}">
                  <a16:creationId xmlns:a16="http://schemas.microsoft.com/office/drawing/2014/main" id="{9EA9F1CF-6FB6-4080-BA8B-CA7C6892F95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008" y="1824"/>
              <a:ext cx="192" cy="0"/>
            </a:xfrm>
            <a:prstGeom prst="line">
              <a:avLst/>
            </a:prstGeom>
            <a:noFill/>
            <a:ln w="9525">
              <a:solidFill>
                <a:srgbClr val="FF99CC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504" name="Line 75">
              <a:extLst>
                <a:ext uri="{FF2B5EF4-FFF2-40B4-BE49-F238E27FC236}">
                  <a16:creationId xmlns:a16="http://schemas.microsoft.com/office/drawing/2014/main" id="{616FFD4E-9FD5-4455-99D6-9B588B4DA7C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104" y="1728"/>
              <a:ext cx="0" cy="192"/>
            </a:xfrm>
            <a:prstGeom prst="line">
              <a:avLst/>
            </a:prstGeom>
            <a:noFill/>
            <a:ln w="9525">
              <a:solidFill>
                <a:srgbClr val="FF99CC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505" name="Line 76">
              <a:extLst>
                <a:ext uri="{FF2B5EF4-FFF2-40B4-BE49-F238E27FC236}">
                  <a16:creationId xmlns:a16="http://schemas.microsoft.com/office/drawing/2014/main" id="{40E49D2A-096D-42D7-88EF-BA3A5308923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536" y="2304"/>
              <a:ext cx="192" cy="0"/>
            </a:xfrm>
            <a:prstGeom prst="line">
              <a:avLst/>
            </a:prstGeom>
            <a:noFill/>
            <a:ln w="9525">
              <a:solidFill>
                <a:srgbClr val="FF99CC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506" name="Line 77">
              <a:extLst>
                <a:ext uri="{FF2B5EF4-FFF2-40B4-BE49-F238E27FC236}">
                  <a16:creationId xmlns:a16="http://schemas.microsoft.com/office/drawing/2014/main" id="{3FBF8D3B-23F9-48E0-A298-0F1EC7BA2C6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32" y="2208"/>
              <a:ext cx="0" cy="192"/>
            </a:xfrm>
            <a:prstGeom prst="line">
              <a:avLst/>
            </a:prstGeom>
            <a:noFill/>
            <a:ln w="9525">
              <a:solidFill>
                <a:srgbClr val="FF99CC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507" name="Line 78">
              <a:extLst>
                <a:ext uri="{FF2B5EF4-FFF2-40B4-BE49-F238E27FC236}">
                  <a16:creationId xmlns:a16="http://schemas.microsoft.com/office/drawing/2014/main" id="{3BA339D4-88B8-48FC-9C02-8E525DE774D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344" y="1584"/>
              <a:ext cx="192" cy="0"/>
            </a:xfrm>
            <a:prstGeom prst="line">
              <a:avLst/>
            </a:prstGeom>
            <a:noFill/>
            <a:ln w="9525">
              <a:solidFill>
                <a:srgbClr val="FF99CC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508" name="Line 79">
              <a:extLst>
                <a:ext uri="{FF2B5EF4-FFF2-40B4-BE49-F238E27FC236}">
                  <a16:creationId xmlns:a16="http://schemas.microsoft.com/office/drawing/2014/main" id="{762C78F3-DFD3-4C36-BF9F-587352B958E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440" y="1488"/>
              <a:ext cx="0" cy="192"/>
            </a:xfrm>
            <a:prstGeom prst="line">
              <a:avLst/>
            </a:prstGeom>
            <a:noFill/>
            <a:ln w="9525">
              <a:solidFill>
                <a:srgbClr val="FF99CC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509" name="Oval 80">
              <a:extLst>
                <a:ext uri="{FF2B5EF4-FFF2-40B4-BE49-F238E27FC236}">
                  <a16:creationId xmlns:a16="http://schemas.microsoft.com/office/drawing/2014/main" id="{75920257-DEEF-4761-8444-1C88F058D6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88" y="2976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grpSp>
          <p:nvGrpSpPr>
            <p:cNvPr id="20510" name="Group 81">
              <a:extLst>
                <a:ext uri="{FF2B5EF4-FFF2-40B4-BE49-F238E27FC236}">
                  <a16:creationId xmlns:a16="http://schemas.microsoft.com/office/drawing/2014/main" id="{5CEC4267-0FB0-4055-9703-07A508E2A95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184" y="2352"/>
              <a:ext cx="192" cy="192"/>
              <a:chOff x="2880" y="2160"/>
              <a:chExt cx="192" cy="192"/>
            </a:xfrm>
          </p:grpSpPr>
          <p:sp>
            <p:nvSpPr>
              <p:cNvPr id="20540" name="Line 82">
                <a:extLst>
                  <a:ext uri="{FF2B5EF4-FFF2-40B4-BE49-F238E27FC236}">
                    <a16:creationId xmlns:a16="http://schemas.microsoft.com/office/drawing/2014/main" id="{C4F9903B-C4A8-47C2-9051-9AAEF3F5EE6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880" y="2256"/>
                <a:ext cx="192" cy="0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541" name="Line 83">
                <a:extLst>
                  <a:ext uri="{FF2B5EF4-FFF2-40B4-BE49-F238E27FC236}">
                    <a16:creationId xmlns:a16="http://schemas.microsoft.com/office/drawing/2014/main" id="{49931CE7-9CA6-4CAD-97EB-232BF87AF01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976" y="2160"/>
                <a:ext cx="0" cy="192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0511" name="Group 84">
              <a:extLst>
                <a:ext uri="{FF2B5EF4-FFF2-40B4-BE49-F238E27FC236}">
                  <a16:creationId xmlns:a16="http://schemas.microsoft.com/office/drawing/2014/main" id="{2A9AB4AE-A191-44A2-A2B8-5D050493DAB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008" y="2640"/>
              <a:ext cx="192" cy="192"/>
              <a:chOff x="2880" y="2160"/>
              <a:chExt cx="192" cy="192"/>
            </a:xfrm>
          </p:grpSpPr>
          <p:sp>
            <p:nvSpPr>
              <p:cNvPr id="20538" name="Line 85">
                <a:extLst>
                  <a:ext uri="{FF2B5EF4-FFF2-40B4-BE49-F238E27FC236}">
                    <a16:creationId xmlns:a16="http://schemas.microsoft.com/office/drawing/2014/main" id="{87360C98-C2C3-4413-BE14-802D31D552B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880" y="2256"/>
                <a:ext cx="192" cy="0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539" name="Line 86">
                <a:extLst>
                  <a:ext uri="{FF2B5EF4-FFF2-40B4-BE49-F238E27FC236}">
                    <a16:creationId xmlns:a16="http://schemas.microsoft.com/office/drawing/2014/main" id="{FEB46861-146D-419A-8A6E-799A7D54D25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976" y="2160"/>
                <a:ext cx="0" cy="192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0512" name="Group 87">
              <a:extLst>
                <a:ext uri="{FF2B5EF4-FFF2-40B4-BE49-F238E27FC236}">
                  <a16:creationId xmlns:a16="http://schemas.microsoft.com/office/drawing/2014/main" id="{415EB620-F339-4DBF-AC88-AA373C9244B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912" y="2112"/>
              <a:ext cx="192" cy="192"/>
              <a:chOff x="2880" y="2160"/>
              <a:chExt cx="192" cy="192"/>
            </a:xfrm>
          </p:grpSpPr>
          <p:sp>
            <p:nvSpPr>
              <p:cNvPr id="20536" name="Line 88">
                <a:extLst>
                  <a:ext uri="{FF2B5EF4-FFF2-40B4-BE49-F238E27FC236}">
                    <a16:creationId xmlns:a16="http://schemas.microsoft.com/office/drawing/2014/main" id="{349191E6-7DEB-42C2-B707-1FA6C461D5A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880" y="2256"/>
                <a:ext cx="192" cy="0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537" name="Line 89">
                <a:extLst>
                  <a:ext uri="{FF2B5EF4-FFF2-40B4-BE49-F238E27FC236}">
                    <a16:creationId xmlns:a16="http://schemas.microsoft.com/office/drawing/2014/main" id="{371FABAF-7E63-478B-92FF-1CA905915A4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976" y="2160"/>
                <a:ext cx="0" cy="192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20513" name="Oval 90">
              <a:extLst>
                <a:ext uri="{FF2B5EF4-FFF2-40B4-BE49-F238E27FC236}">
                  <a16:creationId xmlns:a16="http://schemas.microsoft.com/office/drawing/2014/main" id="{8E94FEEA-BB42-49D1-BFAE-9780AC6E46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80" y="2352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20514" name="Oval 91">
              <a:extLst>
                <a:ext uri="{FF2B5EF4-FFF2-40B4-BE49-F238E27FC236}">
                  <a16:creationId xmlns:a16="http://schemas.microsoft.com/office/drawing/2014/main" id="{CFA7CD58-5F11-4E6F-B00F-ED5991BADC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80" y="3264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20515" name="Oval 92">
              <a:extLst>
                <a:ext uri="{FF2B5EF4-FFF2-40B4-BE49-F238E27FC236}">
                  <a16:creationId xmlns:a16="http://schemas.microsoft.com/office/drawing/2014/main" id="{D539B774-80D1-4749-9170-A881918C60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32" y="2640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20516" name="Oval 93">
              <a:extLst>
                <a:ext uri="{FF2B5EF4-FFF2-40B4-BE49-F238E27FC236}">
                  <a16:creationId xmlns:a16="http://schemas.microsoft.com/office/drawing/2014/main" id="{8B1E29A9-45E6-4784-B661-04D288A3D7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96" y="2208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20517" name="Oval 94">
              <a:extLst>
                <a:ext uri="{FF2B5EF4-FFF2-40B4-BE49-F238E27FC236}">
                  <a16:creationId xmlns:a16="http://schemas.microsoft.com/office/drawing/2014/main" id="{93F4E979-3A28-4299-AA54-B6BD104C68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04" y="3072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20518" name="Oval 95">
              <a:extLst>
                <a:ext uri="{FF2B5EF4-FFF2-40B4-BE49-F238E27FC236}">
                  <a16:creationId xmlns:a16="http://schemas.microsoft.com/office/drawing/2014/main" id="{06FA829E-F5C9-4AD8-8AC2-6AB1B0D4D6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00" y="3456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20519" name="Oval 96">
              <a:extLst>
                <a:ext uri="{FF2B5EF4-FFF2-40B4-BE49-F238E27FC236}">
                  <a16:creationId xmlns:a16="http://schemas.microsoft.com/office/drawing/2014/main" id="{510946E2-5DFD-4A77-B60A-647D511A7A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60" y="3360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20520" name="Oval 97">
              <a:extLst>
                <a:ext uri="{FF2B5EF4-FFF2-40B4-BE49-F238E27FC236}">
                  <a16:creationId xmlns:a16="http://schemas.microsoft.com/office/drawing/2014/main" id="{DA40DDB1-C92A-47BE-AA43-DF2ABB5A16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00" y="2640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20521" name="Oval 98">
              <a:extLst>
                <a:ext uri="{FF2B5EF4-FFF2-40B4-BE49-F238E27FC236}">
                  <a16:creationId xmlns:a16="http://schemas.microsoft.com/office/drawing/2014/main" id="{1D00E357-1FE3-426C-AA67-42832F3BA7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16" y="2976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grpSp>
          <p:nvGrpSpPr>
            <p:cNvPr id="20522" name="Group 99">
              <a:extLst>
                <a:ext uri="{FF2B5EF4-FFF2-40B4-BE49-F238E27FC236}">
                  <a16:creationId xmlns:a16="http://schemas.microsoft.com/office/drawing/2014/main" id="{E9C6C2FA-72A9-41FE-BAF2-AD259999C68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96" y="2688"/>
              <a:ext cx="192" cy="192"/>
              <a:chOff x="2880" y="2160"/>
              <a:chExt cx="192" cy="192"/>
            </a:xfrm>
          </p:grpSpPr>
          <p:sp>
            <p:nvSpPr>
              <p:cNvPr id="20534" name="Line 100">
                <a:extLst>
                  <a:ext uri="{FF2B5EF4-FFF2-40B4-BE49-F238E27FC236}">
                    <a16:creationId xmlns:a16="http://schemas.microsoft.com/office/drawing/2014/main" id="{ED841247-91E9-4949-B3EC-6FF94EB1DAD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880" y="2256"/>
                <a:ext cx="192" cy="0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535" name="Line 101">
                <a:extLst>
                  <a:ext uri="{FF2B5EF4-FFF2-40B4-BE49-F238E27FC236}">
                    <a16:creationId xmlns:a16="http://schemas.microsoft.com/office/drawing/2014/main" id="{F9C84B63-08A7-45BC-AD11-D1966162B8A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976" y="2160"/>
                <a:ext cx="0" cy="192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20523" name="Line 102">
              <a:extLst>
                <a:ext uri="{FF2B5EF4-FFF2-40B4-BE49-F238E27FC236}">
                  <a16:creationId xmlns:a16="http://schemas.microsoft.com/office/drawing/2014/main" id="{9F8AD557-3CAD-4DBE-8F47-E3EAC9A8E4E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768" y="1536"/>
              <a:ext cx="0" cy="2112"/>
            </a:xfrm>
            <a:prstGeom prst="line">
              <a:avLst/>
            </a:prstGeom>
            <a:noFill/>
            <a:ln w="34925">
              <a:solidFill>
                <a:srgbClr val="FFFF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524" name="Oval 103">
              <a:extLst>
                <a:ext uri="{FF2B5EF4-FFF2-40B4-BE49-F238E27FC236}">
                  <a16:creationId xmlns:a16="http://schemas.microsoft.com/office/drawing/2014/main" id="{D267441B-8D14-4340-8492-880BBF06FC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56" y="2208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20525" name="Oval 104">
              <a:extLst>
                <a:ext uri="{FF2B5EF4-FFF2-40B4-BE49-F238E27FC236}">
                  <a16:creationId xmlns:a16="http://schemas.microsoft.com/office/drawing/2014/main" id="{3726C3B3-7CC7-48BC-8DBC-BC6CF91F2D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52" y="2544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20526" name="Oval 105">
              <a:extLst>
                <a:ext uri="{FF2B5EF4-FFF2-40B4-BE49-F238E27FC236}">
                  <a16:creationId xmlns:a16="http://schemas.microsoft.com/office/drawing/2014/main" id="{72BD1CFA-4B39-4733-A8C5-CB05175051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08" y="2208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20527" name="Oval 106">
              <a:extLst>
                <a:ext uri="{FF2B5EF4-FFF2-40B4-BE49-F238E27FC236}">
                  <a16:creationId xmlns:a16="http://schemas.microsoft.com/office/drawing/2014/main" id="{50A48CDD-687D-4317-973F-088BE66879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84" y="2016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20528" name="Oval 107">
              <a:extLst>
                <a:ext uri="{FF2B5EF4-FFF2-40B4-BE49-F238E27FC236}">
                  <a16:creationId xmlns:a16="http://schemas.microsoft.com/office/drawing/2014/main" id="{222E9E46-3EA6-4D1E-9EC2-FFC3A99112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92" y="2688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20529" name="Oval 108">
              <a:extLst>
                <a:ext uri="{FF2B5EF4-FFF2-40B4-BE49-F238E27FC236}">
                  <a16:creationId xmlns:a16="http://schemas.microsoft.com/office/drawing/2014/main" id="{3C890AA6-097E-44EA-8E49-215C5BDED6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04" y="2880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grpSp>
          <p:nvGrpSpPr>
            <p:cNvPr id="20530" name="Group 109">
              <a:extLst>
                <a:ext uri="{FF2B5EF4-FFF2-40B4-BE49-F238E27FC236}">
                  <a16:creationId xmlns:a16="http://schemas.microsoft.com/office/drawing/2014/main" id="{06EB768B-128E-4145-8E6B-30CB37C29B2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392" y="3264"/>
              <a:ext cx="192" cy="192"/>
              <a:chOff x="2880" y="2160"/>
              <a:chExt cx="192" cy="192"/>
            </a:xfrm>
          </p:grpSpPr>
          <p:sp>
            <p:nvSpPr>
              <p:cNvPr id="20532" name="Line 110">
                <a:extLst>
                  <a:ext uri="{FF2B5EF4-FFF2-40B4-BE49-F238E27FC236}">
                    <a16:creationId xmlns:a16="http://schemas.microsoft.com/office/drawing/2014/main" id="{99674522-8F36-4513-A969-05C8E565C5F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880" y="2256"/>
                <a:ext cx="192" cy="0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533" name="Line 111">
                <a:extLst>
                  <a:ext uri="{FF2B5EF4-FFF2-40B4-BE49-F238E27FC236}">
                    <a16:creationId xmlns:a16="http://schemas.microsoft.com/office/drawing/2014/main" id="{F267591B-66AD-42EB-8AFA-F2AB4BDD849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976" y="2160"/>
                <a:ext cx="0" cy="192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20531" name="Text Box 112">
              <a:extLst>
                <a:ext uri="{FF2B5EF4-FFF2-40B4-BE49-F238E27FC236}">
                  <a16:creationId xmlns:a16="http://schemas.microsoft.com/office/drawing/2014/main" id="{C2ED9322-51CD-4187-82DF-6C607B5A63B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211" y="3792"/>
              <a:ext cx="1270" cy="2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r" rtl="1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800">
                  <a:latin typeface="Tahoma" panose="020B0604030504040204" pitchFamily="34" charset="0"/>
                  <a:cs typeface="Arial" panose="020B0604020202020204" pitchFamily="34" charset="0"/>
                </a:rPr>
                <a:t>Unemployed</a:t>
              </a:r>
            </a:p>
          </p:txBody>
        </p:sp>
      </p:grpSp>
      <p:sp>
        <p:nvSpPr>
          <p:cNvPr id="20488" name="Text Box 113">
            <a:extLst>
              <a:ext uri="{FF2B5EF4-FFF2-40B4-BE49-F238E27FC236}">
                <a16:creationId xmlns:a16="http://schemas.microsoft.com/office/drawing/2014/main" id="{2A4C8073-E80F-4FE2-B1E3-09D639F7BD1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57800" y="1965325"/>
            <a:ext cx="3216275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rtl="1" eaLnBrk="1" hangingPunct="1">
              <a:spcBef>
                <a:spcPct val="0"/>
              </a:spcBef>
              <a:buFontTx/>
              <a:buNone/>
            </a:pPr>
            <a:r>
              <a:rPr lang="en-US" altLang="en-US" sz="2000" b="1">
                <a:solidFill>
                  <a:srgbClr val="FF0000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Split over whether applicant is employed</a:t>
            </a: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2" name="Ink 1">
                <a:extLst>
                  <a:ext uri="{FF2B5EF4-FFF2-40B4-BE49-F238E27FC236}">
                    <a16:creationId xmlns:a16="http://schemas.microsoft.com/office/drawing/2014/main" id="{22B977F6-64C2-4D44-9E6C-9215D36E40EE}"/>
                  </a:ext>
                </a:extLst>
              </p14:cNvPr>
              <p14:cNvContentPartPr/>
              <p14:nvPr/>
            </p14:nvContentPartPr>
            <p14:xfrm>
              <a:off x="5113800" y="1457280"/>
              <a:ext cx="3127680" cy="1215360"/>
            </p14:xfrm>
          </p:contentPart>
        </mc:Choice>
        <mc:Fallback>
          <p:pic>
            <p:nvPicPr>
              <p:cNvPr id="2" name="Ink 1">
                <a:extLst>
                  <a:ext uri="{FF2B5EF4-FFF2-40B4-BE49-F238E27FC236}">
                    <a16:creationId xmlns:a16="http://schemas.microsoft.com/office/drawing/2014/main" id="{22B977F6-64C2-4D44-9E6C-9215D36E40EE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104440" y="1447920"/>
                <a:ext cx="3146400" cy="1234080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Number Placeholder 5">
            <a:extLst>
              <a:ext uri="{FF2B5EF4-FFF2-40B4-BE49-F238E27FC236}">
                <a16:creationId xmlns:a16="http://schemas.microsoft.com/office/drawing/2014/main" id="{020ADC3B-A4A7-4FC2-A218-3E28184436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98E9EBD2-F8F6-428C-8A61-67923FB3F4F9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19</a:t>
            </a:fld>
            <a:endParaRPr lang="en-US" altLang="en-US" sz="1400"/>
          </a:p>
        </p:txBody>
      </p:sp>
      <p:sp>
        <p:nvSpPr>
          <p:cNvPr id="21507" name="Rectangle 2">
            <a:extLst>
              <a:ext uri="{FF2B5EF4-FFF2-40B4-BE49-F238E27FC236}">
                <a16:creationId xmlns:a16="http://schemas.microsoft.com/office/drawing/2014/main" id="{FDA6CE58-1D23-4090-B094-CF8140E8678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0" y="381000"/>
            <a:ext cx="9144000" cy="533400"/>
          </a:xfrm>
        </p:spPr>
        <p:txBody>
          <a:bodyPr/>
          <a:lstStyle/>
          <a:p>
            <a:pPr algn="l" eaLnBrk="1" hangingPunct="1"/>
            <a:r>
              <a:rPr lang="en-US" altLang="en-US" sz="4000" u="sng"/>
              <a:t>	   			</a:t>
            </a:r>
            <a:r>
              <a:rPr lang="en-US" altLang="en-US" sz="3600" u="sng"/>
              <a:t>      </a:t>
            </a:r>
            <a:r>
              <a:rPr lang="en-US" altLang="en-US" sz="3600" u="sng">
                <a:solidFill>
                  <a:srgbClr val="0033CC"/>
                </a:solidFill>
              </a:rPr>
              <a:t>Information Gain</a:t>
            </a:r>
          </a:p>
        </p:txBody>
      </p:sp>
      <p:sp>
        <p:nvSpPr>
          <p:cNvPr id="21508" name="Rectangle 3">
            <a:extLst>
              <a:ext uri="{FF2B5EF4-FFF2-40B4-BE49-F238E27FC236}">
                <a16:creationId xmlns:a16="http://schemas.microsoft.com/office/drawing/2014/main" id="{E86A822C-281F-4FDA-874A-989EFE386F5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228600" y="1066800"/>
            <a:ext cx="8229600" cy="54864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altLang="en-US" sz="3600" b="1">
                <a:solidFill>
                  <a:schemeClr val="folHlink"/>
                </a:solidFill>
              </a:rPr>
              <a:t>Impurity/Entropy</a:t>
            </a:r>
            <a:r>
              <a:rPr lang="en-US" altLang="en-US" sz="3600"/>
              <a:t> (informal)</a:t>
            </a:r>
          </a:p>
          <a:p>
            <a:pPr lvl="1" eaLnBrk="1" hangingPunct="1"/>
            <a:r>
              <a:rPr lang="en-US" altLang="en-US" sz="3000"/>
              <a:t>Measures the level of </a:t>
            </a:r>
            <a:r>
              <a:rPr lang="en-US" altLang="en-US" sz="3000" b="1">
                <a:solidFill>
                  <a:schemeClr val="folHlink"/>
                </a:solidFill>
              </a:rPr>
              <a:t>impurity</a:t>
            </a:r>
            <a:r>
              <a:rPr lang="en-US" altLang="en-US" sz="3000"/>
              <a:t> in a group of examples</a:t>
            </a:r>
          </a:p>
          <a:p>
            <a:pPr lvl="1" eaLnBrk="1" hangingPunct="1"/>
            <a:endParaRPr lang="en-US" altLang="en-US" sz="3000"/>
          </a:p>
        </p:txBody>
      </p:sp>
      <p:grpSp>
        <p:nvGrpSpPr>
          <p:cNvPr id="2" name="Group 4">
            <a:extLst>
              <a:ext uri="{FF2B5EF4-FFF2-40B4-BE49-F238E27FC236}">
                <a16:creationId xmlns:a16="http://schemas.microsoft.com/office/drawing/2014/main" id="{AF8F1CB9-DBAA-4D16-9D6E-EC767456443C}"/>
              </a:ext>
            </a:extLst>
          </p:cNvPr>
          <p:cNvGrpSpPr>
            <a:grpSpLocks/>
          </p:cNvGrpSpPr>
          <p:nvPr/>
        </p:nvGrpSpPr>
        <p:grpSpPr bwMode="auto">
          <a:xfrm>
            <a:off x="1524000" y="3463925"/>
            <a:ext cx="1828800" cy="1870075"/>
            <a:chOff x="3855" y="1610"/>
            <a:chExt cx="852" cy="794"/>
          </a:xfrm>
        </p:grpSpPr>
        <p:sp>
          <p:nvSpPr>
            <p:cNvPr id="21520" name="Oval 5">
              <a:extLst>
                <a:ext uri="{FF2B5EF4-FFF2-40B4-BE49-F238E27FC236}">
                  <a16:creationId xmlns:a16="http://schemas.microsoft.com/office/drawing/2014/main" id="{27C14EDC-74CA-49EC-AD19-7D3753224E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55" y="1610"/>
              <a:ext cx="852" cy="794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21521" name="Oval 6">
              <a:extLst>
                <a:ext uri="{FF2B5EF4-FFF2-40B4-BE49-F238E27FC236}">
                  <a16:creationId xmlns:a16="http://schemas.microsoft.com/office/drawing/2014/main" id="{1D825B19-A846-4D80-90D0-A02A05CFC4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69" y="1919"/>
              <a:ext cx="90" cy="88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21522" name="Oval 7">
              <a:extLst>
                <a:ext uri="{FF2B5EF4-FFF2-40B4-BE49-F238E27FC236}">
                  <a16:creationId xmlns:a16="http://schemas.microsoft.com/office/drawing/2014/main" id="{461D5554-E03C-4FE4-9AF2-5DE34B0C5D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49" y="1831"/>
              <a:ext cx="89" cy="88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21523" name="Oval 8">
              <a:extLst>
                <a:ext uri="{FF2B5EF4-FFF2-40B4-BE49-F238E27FC236}">
                  <a16:creationId xmlns:a16="http://schemas.microsoft.com/office/drawing/2014/main" id="{B728A1F5-ADE2-48A9-A282-8617527A92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24" y="2095"/>
              <a:ext cx="90" cy="89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21524" name="Oval 9">
              <a:extLst>
                <a:ext uri="{FF2B5EF4-FFF2-40B4-BE49-F238E27FC236}">
                  <a16:creationId xmlns:a16="http://schemas.microsoft.com/office/drawing/2014/main" id="{1F4103B7-2CEA-4564-9172-5F4E894C6F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04" y="2007"/>
              <a:ext cx="89" cy="88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grpSp>
          <p:nvGrpSpPr>
            <p:cNvPr id="21525" name="Group 10">
              <a:extLst>
                <a:ext uri="{FF2B5EF4-FFF2-40B4-BE49-F238E27FC236}">
                  <a16:creationId xmlns:a16="http://schemas.microsoft.com/office/drawing/2014/main" id="{5BC47F9A-A782-4D85-85AC-758F9FFCF4F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124" y="1742"/>
              <a:ext cx="135" cy="133"/>
              <a:chOff x="2880" y="2160"/>
              <a:chExt cx="192" cy="192"/>
            </a:xfrm>
          </p:grpSpPr>
          <p:sp>
            <p:nvSpPr>
              <p:cNvPr id="21532" name="Line 11">
                <a:extLst>
                  <a:ext uri="{FF2B5EF4-FFF2-40B4-BE49-F238E27FC236}">
                    <a16:creationId xmlns:a16="http://schemas.microsoft.com/office/drawing/2014/main" id="{4D96510B-55EC-4CA5-9584-FA62FD9274A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880" y="2256"/>
                <a:ext cx="192" cy="0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533" name="Line 12">
                <a:extLst>
                  <a:ext uri="{FF2B5EF4-FFF2-40B4-BE49-F238E27FC236}">
                    <a16:creationId xmlns:a16="http://schemas.microsoft.com/office/drawing/2014/main" id="{2663D3D1-D32E-4087-A3E5-7AD8FE497F5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976" y="2160"/>
                <a:ext cx="0" cy="192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1526" name="Group 13">
              <a:extLst>
                <a:ext uri="{FF2B5EF4-FFF2-40B4-BE49-F238E27FC236}">
                  <a16:creationId xmlns:a16="http://schemas.microsoft.com/office/drawing/2014/main" id="{C9B2A8AF-835E-4242-BA07-6690BF3BCB7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483" y="1831"/>
              <a:ext cx="135" cy="132"/>
              <a:chOff x="2880" y="2160"/>
              <a:chExt cx="192" cy="192"/>
            </a:xfrm>
          </p:grpSpPr>
          <p:sp>
            <p:nvSpPr>
              <p:cNvPr id="21530" name="Line 14">
                <a:extLst>
                  <a:ext uri="{FF2B5EF4-FFF2-40B4-BE49-F238E27FC236}">
                    <a16:creationId xmlns:a16="http://schemas.microsoft.com/office/drawing/2014/main" id="{B1ED5380-147B-4FB7-A96B-1AD312436E9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880" y="2256"/>
                <a:ext cx="192" cy="0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531" name="Line 15">
                <a:extLst>
                  <a:ext uri="{FF2B5EF4-FFF2-40B4-BE49-F238E27FC236}">
                    <a16:creationId xmlns:a16="http://schemas.microsoft.com/office/drawing/2014/main" id="{303B5504-3376-4243-A956-2AC089AF8F6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976" y="2160"/>
                <a:ext cx="0" cy="192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1527" name="Group 16">
              <a:extLst>
                <a:ext uri="{FF2B5EF4-FFF2-40B4-BE49-F238E27FC236}">
                  <a16:creationId xmlns:a16="http://schemas.microsoft.com/office/drawing/2014/main" id="{8DC34CF8-2B97-4ADA-A550-00A7197EF67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438" y="2051"/>
              <a:ext cx="135" cy="133"/>
              <a:chOff x="2880" y="2160"/>
              <a:chExt cx="192" cy="192"/>
            </a:xfrm>
          </p:grpSpPr>
          <p:sp>
            <p:nvSpPr>
              <p:cNvPr id="21528" name="Line 17">
                <a:extLst>
                  <a:ext uri="{FF2B5EF4-FFF2-40B4-BE49-F238E27FC236}">
                    <a16:creationId xmlns:a16="http://schemas.microsoft.com/office/drawing/2014/main" id="{575ECB9B-7988-47E6-8D01-88A3544CEBC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880" y="2256"/>
                <a:ext cx="192" cy="0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529" name="Line 18">
                <a:extLst>
                  <a:ext uri="{FF2B5EF4-FFF2-40B4-BE49-F238E27FC236}">
                    <a16:creationId xmlns:a16="http://schemas.microsoft.com/office/drawing/2014/main" id="{96005EA1-801C-4DAD-B7AD-BC821400CD5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976" y="2160"/>
                <a:ext cx="0" cy="192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  <p:grpSp>
        <p:nvGrpSpPr>
          <p:cNvPr id="6" name="Group 19">
            <a:extLst>
              <a:ext uri="{FF2B5EF4-FFF2-40B4-BE49-F238E27FC236}">
                <a16:creationId xmlns:a16="http://schemas.microsoft.com/office/drawing/2014/main" id="{1FD24470-3A5C-466B-BA66-A88EDF2066B0}"/>
              </a:ext>
            </a:extLst>
          </p:cNvPr>
          <p:cNvGrpSpPr>
            <a:grpSpLocks/>
          </p:cNvGrpSpPr>
          <p:nvPr/>
        </p:nvGrpSpPr>
        <p:grpSpPr bwMode="auto">
          <a:xfrm>
            <a:off x="5181600" y="3463925"/>
            <a:ext cx="1809750" cy="1781175"/>
            <a:chOff x="3900" y="3198"/>
            <a:chExt cx="852" cy="794"/>
          </a:xfrm>
        </p:grpSpPr>
        <p:sp>
          <p:nvSpPr>
            <p:cNvPr id="21511" name="Oval 20">
              <a:extLst>
                <a:ext uri="{FF2B5EF4-FFF2-40B4-BE49-F238E27FC236}">
                  <a16:creationId xmlns:a16="http://schemas.microsoft.com/office/drawing/2014/main" id="{23F68C7A-40D0-4472-A929-FCCAAD0A8E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00" y="3198"/>
              <a:ext cx="852" cy="794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21512" name="Oval 21">
              <a:extLst>
                <a:ext uri="{FF2B5EF4-FFF2-40B4-BE49-F238E27FC236}">
                  <a16:creationId xmlns:a16="http://schemas.microsoft.com/office/drawing/2014/main" id="{E54DF756-02B8-4F08-B739-D5011E399E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14" y="3507"/>
              <a:ext cx="90" cy="88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21513" name="Oval 22">
              <a:extLst>
                <a:ext uri="{FF2B5EF4-FFF2-40B4-BE49-F238E27FC236}">
                  <a16:creationId xmlns:a16="http://schemas.microsoft.com/office/drawing/2014/main" id="{A03E1379-FC22-4FF9-8E7C-95E3F47E68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93" y="3419"/>
              <a:ext cx="90" cy="88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21514" name="Oval 23">
              <a:extLst>
                <a:ext uri="{FF2B5EF4-FFF2-40B4-BE49-F238E27FC236}">
                  <a16:creationId xmlns:a16="http://schemas.microsoft.com/office/drawing/2014/main" id="{95447D78-379D-447D-BDCD-1652A8602A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04" y="3639"/>
              <a:ext cx="89" cy="89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21515" name="Oval 24">
              <a:extLst>
                <a:ext uri="{FF2B5EF4-FFF2-40B4-BE49-F238E27FC236}">
                  <a16:creationId xmlns:a16="http://schemas.microsoft.com/office/drawing/2014/main" id="{CA01AC62-5FAE-40CB-A082-B45B7C26A1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69" y="3772"/>
              <a:ext cx="90" cy="88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21516" name="Oval 25">
              <a:extLst>
                <a:ext uri="{FF2B5EF4-FFF2-40B4-BE49-F238E27FC236}">
                  <a16:creationId xmlns:a16="http://schemas.microsoft.com/office/drawing/2014/main" id="{DDE96EDF-9C1A-49C8-A1A2-25397D1BC5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35" y="3463"/>
              <a:ext cx="89" cy="88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21517" name="Oval 26">
              <a:extLst>
                <a:ext uri="{FF2B5EF4-FFF2-40B4-BE49-F238E27FC236}">
                  <a16:creationId xmlns:a16="http://schemas.microsoft.com/office/drawing/2014/main" id="{50712B81-9236-45C7-928B-38006437DC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14" y="3375"/>
              <a:ext cx="90" cy="88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21518" name="Oval 27">
              <a:extLst>
                <a:ext uri="{FF2B5EF4-FFF2-40B4-BE49-F238E27FC236}">
                  <a16:creationId xmlns:a16="http://schemas.microsoft.com/office/drawing/2014/main" id="{4B376B35-9594-4C90-98C3-FC30C7E17D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24" y="3595"/>
              <a:ext cx="90" cy="88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21519" name="Oval 28">
              <a:extLst>
                <a:ext uri="{FF2B5EF4-FFF2-40B4-BE49-F238E27FC236}">
                  <a16:creationId xmlns:a16="http://schemas.microsoft.com/office/drawing/2014/main" id="{425F1046-5AAE-4BC3-9BD9-85EEB75B72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90" y="3728"/>
              <a:ext cx="90" cy="88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</p:grpSp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3" name="Ink 2">
                <a:extLst>
                  <a:ext uri="{FF2B5EF4-FFF2-40B4-BE49-F238E27FC236}">
                    <a16:creationId xmlns:a16="http://schemas.microsoft.com/office/drawing/2014/main" id="{7158439B-0BA0-40BF-8D41-C9F173055045}"/>
                  </a:ext>
                </a:extLst>
              </p14:cNvPr>
              <p14:cNvContentPartPr/>
              <p14:nvPr/>
            </p14:nvContentPartPr>
            <p14:xfrm>
              <a:off x="1650240" y="2891520"/>
              <a:ext cx="5782680" cy="3155400"/>
            </p14:xfrm>
          </p:contentPart>
        </mc:Choice>
        <mc:Fallback>
          <p:pic>
            <p:nvPicPr>
              <p:cNvPr id="3" name="Ink 2">
                <a:extLst>
                  <a:ext uri="{FF2B5EF4-FFF2-40B4-BE49-F238E27FC236}">
                    <a16:creationId xmlns:a16="http://schemas.microsoft.com/office/drawing/2014/main" id="{7158439B-0BA0-40BF-8D41-C9F173055045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640880" y="2882160"/>
                <a:ext cx="5801400" cy="3174120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Number Placeholder 5">
            <a:extLst>
              <a:ext uri="{FF2B5EF4-FFF2-40B4-BE49-F238E27FC236}">
                <a16:creationId xmlns:a16="http://schemas.microsoft.com/office/drawing/2014/main" id="{8EE8C696-8EC4-430B-B6F9-C0523CCEAE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8E860E71-34A4-4367-94E6-7A79AB63B972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2</a:t>
            </a:fld>
            <a:endParaRPr lang="en-US" altLang="en-US" sz="1400"/>
          </a:p>
        </p:txBody>
      </p:sp>
      <p:sp>
        <p:nvSpPr>
          <p:cNvPr id="4099" name="Rectangle 2">
            <a:extLst>
              <a:ext uri="{FF2B5EF4-FFF2-40B4-BE49-F238E27FC236}">
                <a16:creationId xmlns:a16="http://schemas.microsoft.com/office/drawing/2014/main" id="{84060B00-A397-453E-985B-FFF11B8DA67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4000">
                <a:solidFill>
                  <a:srgbClr val="0033CC"/>
                </a:solidFill>
              </a:rPr>
              <a:t>Learning</a:t>
            </a:r>
            <a:br>
              <a:rPr lang="en-US" altLang="en-US" sz="4000">
                <a:solidFill>
                  <a:srgbClr val="0033CC"/>
                </a:solidFill>
              </a:rPr>
            </a:br>
            <a:endParaRPr lang="en-US" altLang="en-US" sz="2800">
              <a:solidFill>
                <a:srgbClr val="0033CC"/>
              </a:solidFill>
            </a:endParaRPr>
          </a:p>
        </p:txBody>
      </p:sp>
      <p:sp>
        <p:nvSpPr>
          <p:cNvPr id="4100" name="Rectangle 3">
            <a:extLst>
              <a:ext uri="{FF2B5EF4-FFF2-40B4-BE49-F238E27FC236}">
                <a16:creationId xmlns:a16="http://schemas.microsoft.com/office/drawing/2014/main" id="{A7ED2ABA-5FF5-4D56-B6E3-B90349AC17D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altLang="en-US" sz="2800"/>
              <a:t>AI/Vision systems are complex and may have many parameters.</a:t>
            </a:r>
          </a:p>
          <a:p>
            <a:pPr eaLnBrk="1" hangingPunct="1">
              <a:lnSpc>
                <a:spcPct val="80000"/>
              </a:lnSpc>
            </a:pPr>
            <a:endParaRPr lang="en-US" altLang="en-US" sz="2800"/>
          </a:p>
          <a:p>
            <a:pPr eaLnBrk="1" hangingPunct="1">
              <a:lnSpc>
                <a:spcPct val="80000"/>
              </a:lnSpc>
            </a:pPr>
            <a:r>
              <a:rPr lang="en-US" altLang="en-US" sz="2800"/>
              <a:t>It is impractical and often impossible to encode all the knowledge a system needs.</a:t>
            </a:r>
          </a:p>
          <a:p>
            <a:pPr eaLnBrk="1" hangingPunct="1">
              <a:lnSpc>
                <a:spcPct val="80000"/>
              </a:lnSpc>
            </a:pPr>
            <a:endParaRPr lang="en-US" altLang="en-US" sz="2800"/>
          </a:p>
          <a:p>
            <a:pPr eaLnBrk="1" hangingPunct="1">
              <a:lnSpc>
                <a:spcPct val="80000"/>
              </a:lnSpc>
            </a:pPr>
            <a:r>
              <a:rPr lang="en-US" altLang="en-US" sz="2800"/>
              <a:t>Different types of data may require very different parameters.</a:t>
            </a:r>
          </a:p>
          <a:p>
            <a:pPr eaLnBrk="1" hangingPunct="1">
              <a:lnSpc>
                <a:spcPct val="80000"/>
              </a:lnSpc>
            </a:pPr>
            <a:endParaRPr lang="en-US" altLang="en-US" sz="2800"/>
          </a:p>
          <a:p>
            <a:pPr eaLnBrk="1" hangingPunct="1">
              <a:lnSpc>
                <a:spcPct val="80000"/>
              </a:lnSpc>
            </a:pPr>
            <a:r>
              <a:rPr lang="en-US" altLang="en-US" sz="2800"/>
              <a:t>Instead of trying to hard code all the knowledge, it makes sense to learn it.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Number Placeholder 5">
            <a:extLst>
              <a:ext uri="{FF2B5EF4-FFF2-40B4-BE49-F238E27FC236}">
                <a16:creationId xmlns:a16="http://schemas.microsoft.com/office/drawing/2014/main" id="{B03BEB9B-28DA-4A97-9DEF-93AA07D6E0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0E1B8075-4BDA-4032-8C1B-064088D584AD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20</a:t>
            </a:fld>
            <a:endParaRPr lang="en-US" altLang="en-US" sz="1400"/>
          </a:p>
        </p:txBody>
      </p:sp>
      <p:sp>
        <p:nvSpPr>
          <p:cNvPr id="22531" name="Rectangle 2">
            <a:extLst>
              <a:ext uri="{FF2B5EF4-FFF2-40B4-BE49-F238E27FC236}">
                <a16:creationId xmlns:a16="http://schemas.microsoft.com/office/drawing/2014/main" id="{A80CCA90-787D-4305-8447-D671AEB7569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solidFill>
                  <a:srgbClr val="0033CC"/>
                </a:solidFill>
              </a:rPr>
              <a:t>Impurity</a:t>
            </a:r>
          </a:p>
        </p:txBody>
      </p:sp>
      <p:grpSp>
        <p:nvGrpSpPr>
          <p:cNvPr id="2" name="Group 3">
            <a:extLst>
              <a:ext uri="{FF2B5EF4-FFF2-40B4-BE49-F238E27FC236}">
                <a16:creationId xmlns:a16="http://schemas.microsoft.com/office/drawing/2014/main" id="{ECB0D9A0-D613-4E87-9111-577A4A0CE292}"/>
              </a:ext>
            </a:extLst>
          </p:cNvPr>
          <p:cNvGrpSpPr>
            <a:grpSpLocks/>
          </p:cNvGrpSpPr>
          <p:nvPr/>
        </p:nvGrpSpPr>
        <p:grpSpPr bwMode="auto">
          <a:xfrm>
            <a:off x="457200" y="2895600"/>
            <a:ext cx="2133600" cy="1905000"/>
            <a:chOff x="288" y="1824"/>
            <a:chExt cx="1344" cy="1200"/>
          </a:xfrm>
        </p:grpSpPr>
        <p:sp>
          <p:nvSpPr>
            <p:cNvPr id="22570" name="Oval 4">
              <a:extLst>
                <a:ext uri="{FF2B5EF4-FFF2-40B4-BE49-F238E27FC236}">
                  <a16:creationId xmlns:a16="http://schemas.microsoft.com/office/drawing/2014/main" id="{9AB82F39-942B-44EE-B8C9-5E65976CD2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8" y="1824"/>
              <a:ext cx="1344" cy="1200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22571" name="Oval 5">
              <a:extLst>
                <a:ext uri="{FF2B5EF4-FFF2-40B4-BE49-F238E27FC236}">
                  <a16:creationId xmlns:a16="http://schemas.microsoft.com/office/drawing/2014/main" id="{530E52AC-2F0C-4561-91CF-805C5EECF6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48" y="2400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22572" name="Oval 6">
              <a:extLst>
                <a:ext uri="{FF2B5EF4-FFF2-40B4-BE49-F238E27FC236}">
                  <a16:creationId xmlns:a16="http://schemas.microsoft.com/office/drawing/2014/main" id="{A84F11A8-815A-41C4-8398-3036E6B3A6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8" y="2256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22573" name="Oval 7">
              <a:extLst>
                <a:ext uri="{FF2B5EF4-FFF2-40B4-BE49-F238E27FC236}">
                  <a16:creationId xmlns:a16="http://schemas.microsoft.com/office/drawing/2014/main" id="{20D5D7A7-582F-4316-B670-7D02DE8D9B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8" y="2016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22574" name="Oval 8">
              <a:extLst>
                <a:ext uri="{FF2B5EF4-FFF2-40B4-BE49-F238E27FC236}">
                  <a16:creationId xmlns:a16="http://schemas.microsoft.com/office/drawing/2014/main" id="{7EEA6678-DDD7-4AC5-A4C0-93D8B3D5F4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2" y="2448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22575" name="Oval 9">
              <a:extLst>
                <a:ext uri="{FF2B5EF4-FFF2-40B4-BE49-F238E27FC236}">
                  <a16:creationId xmlns:a16="http://schemas.microsoft.com/office/drawing/2014/main" id="{3C2CB50B-CDAC-4F69-8E99-472B5A3D8F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4" y="2400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22576" name="Oval 10">
              <a:extLst>
                <a:ext uri="{FF2B5EF4-FFF2-40B4-BE49-F238E27FC236}">
                  <a16:creationId xmlns:a16="http://schemas.microsoft.com/office/drawing/2014/main" id="{FED795B6-53B7-4D11-B534-2D178874B6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8" y="1872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22577" name="Oval 11">
              <a:extLst>
                <a:ext uri="{FF2B5EF4-FFF2-40B4-BE49-F238E27FC236}">
                  <a16:creationId xmlns:a16="http://schemas.microsoft.com/office/drawing/2014/main" id="{AE83F9BB-4BE7-47A1-A75B-48D32CB9D4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6" y="1824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22578" name="Oval 12">
              <a:extLst>
                <a:ext uri="{FF2B5EF4-FFF2-40B4-BE49-F238E27FC236}">
                  <a16:creationId xmlns:a16="http://schemas.microsoft.com/office/drawing/2014/main" id="{97B538EF-CB7F-4580-9965-5E567F16C6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4" y="2016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grpSp>
          <p:nvGrpSpPr>
            <p:cNvPr id="22579" name="Group 13">
              <a:extLst>
                <a:ext uri="{FF2B5EF4-FFF2-40B4-BE49-F238E27FC236}">
                  <a16:creationId xmlns:a16="http://schemas.microsoft.com/office/drawing/2014/main" id="{B1E3A118-C8B5-41A2-9BEF-CE244C1E458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24" y="1872"/>
              <a:ext cx="144" cy="144"/>
              <a:chOff x="2880" y="2160"/>
              <a:chExt cx="192" cy="192"/>
            </a:xfrm>
          </p:grpSpPr>
          <p:sp>
            <p:nvSpPr>
              <p:cNvPr id="22624" name="Line 14">
                <a:extLst>
                  <a:ext uri="{FF2B5EF4-FFF2-40B4-BE49-F238E27FC236}">
                    <a16:creationId xmlns:a16="http://schemas.microsoft.com/office/drawing/2014/main" id="{F9285A47-A13B-4354-A817-E2C68E21326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880" y="2256"/>
                <a:ext cx="192" cy="0"/>
              </a:xfrm>
              <a:prstGeom prst="line">
                <a:avLst/>
              </a:prstGeom>
              <a:noFill/>
              <a:ln w="9525">
                <a:solidFill>
                  <a:srgbClr val="FF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625" name="Line 15">
                <a:extLst>
                  <a:ext uri="{FF2B5EF4-FFF2-40B4-BE49-F238E27FC236}">
                    <a16:creationId xmlns:a16="http://schemas.microsoft.com/office/drawing/2014/main" id="{69FB3F84-4EBB-4165-B01E-C72F7E1AAA6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976" y="2160"/>
                <a:ext cx="0" cy="192"/>
              </a:xfrm>
              <a:prstGeom prst="line">
                <a:avLst/>
              </a:prstGeom>
              <a:noFill/>
              <a:ln w="9525">
                <a:solidFill>
                  <a:srgbClr val="FF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22580" name="Oval 16">
              <a:extLst>
                <a:ext uri="{FF2B5EF4-FFF2-40B4-BE49-F238E27FC236}">
                  <a16:creationId xmlns:a16="http://schemas.microsoft.com/office/drawing/2014/main" id="{FA01765A-1BC7-4199-941F-9DB18C52F3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2" y="1968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22581" name="Oval 17">
              <a:extLst>
                <a:ext uri="{FF2B5EF4-FFF2-40B4-BE49-F238E27FC236}">
                  <a16:creationId xmlns:a16="http://schemas.microsoft.com/office/drawing/2014/main" id="{DDA9E272-A815-43D7-9A90-000D78E086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8" y="2544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grpSp>
          <p:nvGrpSpPr>
            <p:cNvPr id="22582" name="Group 18">
              <a:extLst>
                <a:ext uri="{FF2B5EF4-FFF2-40B4-BE49-F238E27FC236}">
                  <a16:creationId xmlns:a16="http://schemas.microsoft.com/office/drawing/2014/main" id="{127A2CDD-3EC5-4062-9890-1D454940C1C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16" y="2160"/>
              <a:ext cx="144" cy="144"/>
              <a:chOff x="2880" y="2160"/>
              <a:chExt cx="192" cy="192"/>
            </a:xfrm>
          </p:grpSpPr>
          <p:sp>
            <p:nvSpPr>
              <p:cNvPr id="22622" name="Line 19">
                <a:extLst>
                  <a:ext uri="{FF2B5EF4-FFF2-40B4-BE49-F238E27FC236}">
                    <a16:creationId xmlns:a16="http://schemas.microsoft.com/office/drawing/2014/main" id="{6EEBB5FF-67BD-4136-B306-6675D3A965D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880" y="2256"/>
                <a:ext cx="192" cy="0"/>
              </a:xfrm>
              <a:prstGeom prst="line">
                <a:avLst/>
              </a:prstGeom>
              <a:noFill/>
              <a:ln w="9525">
                <a:solidFill>
                  <a:srgbClr val="FF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623" name="Line 20">
                <a:extLst>
                  <a:ext uri="{FF2B5EF4-FFF2-40B4-BE49-F238E27FC236}">
                    <a16:creationId xmlns:a16="http://schemas.microsoft.com/office/drawing/2014/main" id="{D5E8F1F1-A66E-4B8E-9818-9217FC0B607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976" y="2160"/>
                <a:ext cx="0" cy="192"/>
              </a:xfrm>
              <a:prstGeom prst="line">
                <a:avLst/>
              </a:prstGeom>
              <a:noFill/>
              <a:ln w="9525">
                <a:solidFill>
                  <a:srgbClr val="FF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2583" name="Group 21">
              <a:extLst>
                <a:ext uri="{FF2B5EF4-FFF2-40B4-BE49-F238E27FC236}">
                  <a16:creationId xmlns:a16="http://schemas.microsoft.com/office/drawing/2014/main" id="{723E25BA-D719-452A-BCF9-EABF4E5D6C1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16" y="2640"/>
              <a:ext cx="144" cy="144"/>
              <a:chOff x="2880" y="2160"/>
              <a:chExt cx="192" cy="192"/>
            </a:xfrm>
          </p:grpSpPr>
          <p:sp>
            <p:nvSpPr>
              <p:cNvPr id="22620" name="Line 22">
                <a:extLst>
                  <a:ext uri="{FF2B5EF4-FFF2-40B4-BE49-F238E27FC236}">
                    <a16:creationId xmlns:a16="http://schemas.microsoft.com/office/drawing/2014/main" id="{197D33CC-680F-4F94-838F-1FCB859DE53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880" y="2256"/>
                <a:ext cx="192" cy="0"/>
              </a:xfrm>
              <a:prstGeom prst="line">
                <a:avLst/>
              </a:prstGeom>
              <a:noFill/>
              <a:ln w="9525">
                <a:solidFill>
                  <a:srgbClr val="FF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621" name="Line 23">
                <a:extLst>
                  <a:ext uri="{FF2B5EF4-FFF2-40B4-BE49-F238E27FC236}">
                    <a16:creationId xmlns:a16="http://schemas.microsoft.com/office/drawing/2014/main" id="{286F803C-2938-4EA0-9D90-A38966D1DF2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976" y="2160"/>
                <a:ext cx="0" cy="192"/>
              </a:xfrm>
              <a:prstGeom prst="line">
                <a:avLst/>
              </a:prstGeom>
              <a:noFill/>
              <a:ln w="9525">
                <a:solidFill>
                  <a:srgbClr val="FF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2584" name="Group 24">
              <a:extLst>
                <a:ext uri="{FF2B5EF4-FFF2-40B4-BE49-F238E27FC236}">
                  <a16:creationId xmlns:a16="http://schemas.microsoft.com/office/drawing/2014/main" id="{A446B787-31CA-4FAD-8EFE-90017DA20E9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200" y="2064"/>
              <a:ext cx="144" cy="144"/>
              <a:chOff x="2880" y="2160"/>
              <a:chExt cx="192" cy="192"/>
            </a:xfrm>
          </p:grpSpPr>
          <p:sp>
            <p:nvSpPr>
              <p:cNvPr id="22618" name="Line 25">
                <a:extLst>
                  <a:ext uri="{FF2B5EF4-FFF2-40B4-BE49-F238E27FC236}">
                    <a16:creationId xmlns:a16="http://schemas.microsoft.com/office/drawing/2014/main" id="{061D85D1-586B-4580-AC75-0B216327CFE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880" y="2256"/>
                <a:ext cx="192" cy="0"/>
              </a:xfrm>
              <a:prstGeom prst="line">
                <a:avLst/>
              </a:prstGeom>
              <a:noFill/>
              <a:ln w="9525">
                <a:solidFill>
                  <a:srgbClr val="FF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619" name="Line 26">
                <a:extLst>
                  <a:ext uri="{FF2B5EF4-FFF2-40B4-BE49-F238E27FC236}">
                    <a16:creationId xmlns:a16="http://schemas.microsoft.com/office/drawing/2014/main" id="{BE14F0FA-3D72-4CFD-AB86-B5AC2AF3832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976" y="2160"/>
                <a:ext cx="0" cy="192"/>
              </a:xfrm>
              <a:prstGeom prst="line">
                <a:avLst/>
              </a:prstGeom>
              <a:noFill/>
              <a:ln w="9525">
                <a:solidFill>
                  <a:srgbClr val="FF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2585" name="Group 27">
              <a:extLst>
                <a:ext uri="{FF2B5EF4-FFF2-40B4-BE49-F238E27FC236}">
                  <a16:creationId xmlns:a16="http://schemas.microsoft.com/office/drawing/2014/main" id="{A0A35A08-FE49-49AB-86D7-7D57B291B62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36" y="2208"/>
              <a:ext cx="144" cy="144"/>
              <a:chOff x="2880" y="2160"/>
              <a:chExt cx="192" cy="192"/>
            </a:xfrm>
          </p:grpSpPr>
          <p:sp>
            <p:nvSpPr>
              <p:cNvPr id="22616" name="Line 28">
                <a:extLst>
                  <a:ext uri="{FF2B5EF4-FFF2-40B4-BE49-F238E27FC236}">
                    <a16:creationId xmlns:a16="http://schemas.microsoft.com/office/drawing/2014/main" id="{88A462D8-DBA9-42E7-9468-920A2CD2336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880" y="2256"/>
                <a:ext cx="192" cy="0"/>
              </a:xfrm>
              <a:prstGeom prst="line">
                <a:avLst/>
              </a:prstGeom>
              <a:noFill/>
              <a:ln w="9525">
                <a:solidFill>
                  <a:srgbClr val="FF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617" name="Line 29">
                <a:extLst>
                  <a:ext uri="{FF2B5EF4-FFF2-40B4-BE49-F238E27FC236}">
                    <a16:creationId xmlns:a16="http://schemas.microsoft.com/office/drawing/2014/main" id="{399D0D46-3271-4290-9826-7A3B8633B03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976" y="2160"/>
                <a:ext cx="0" cy="192"/>
              </a:xfrm>
              <a:prstGeom prst="line">
                <a:avLst/>
              </a:prstGeom>
              <a:noFill/>
              <a:ln w="9525">
                <a:solidFill>
                  <a:srgbClr val="FF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22586" name="Oval 30">
              <a:extLst>
                <a:ext uri="{FF2B5EF4-FFF2-40B4-BE49-F238E27FC236}">
                  <a16:creationId xmlns:a16="http://schemas.microsoft.com/office/drawing/2014/main" id="{E7CDDF67-8E5B-4C9B-B3B0-EAF844E3B9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8" y="2544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22587" name="Oval 31">
              <a:extLst>
                <a:ext uri="{FF2B5EF4-FFF2-40B4-BE49-F238E27FC236}">
                  <a16:creationId xmlns:a16="http://schemas.microsoft.com/office/drawing/2014/main" id="{DFCAC5AA-E049-4E05-9AE8-E6CD41CD1F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4" y="2640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22588" name="Oval 32">
              <a:extLst>
                <a:ext uri="{FF2B5EF4-FFF2-40B4-BE49-F238E27FC236}">
                  <a16:creationId xmlns:a16="http://schemas.microsoft.com/office/drawing/2014/main" id="{2AB8B0ED-9351-4D7E-9140-8A28E40F1C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8" y="2496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22589" name="Oval 33">
              <a:extLst>
                <a:ext uri="{FF2B5EF4-FFF2-40B4-BE49-F238E27FC236}">
                  <a16:creationId xmlns:a16="http://schemas.microsoft.com/office/drawing/2014/main" id="{3D43A3F9-4D04-4870-8362-A64345A39B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4" y="2256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22590" name="Oval 34">
              <a:extLst>
                <a:ext uri="{FF2B5EF4-FFF2-40B4-BE49-F238E27FC236}">
                  <a16:creationId xmlns:a16="http://schemas.microsoft.com/office/drawing/2014/main" id="{3374B9D5-2800-43EF-B29A-E5D828DA9A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0" y="2304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22591" name="Oval 35">
              <a:extLst>
                <a:ext uri="{FF2B5EF4-FFF2-40B4-BE49-F238E27FC236}">
                  <a16:creationId xmlns:a16="http://schemas.microsoft.com/office/drawing/2014/main" id="{D99E7B06-13FC-4F01-8F31-E799505F30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4" y="2064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grpSp>
          <p:nvGrpSpPr>
            <p:cNvPr id="22592" name="Group 36">
              <a:extLst>
                <a:ext uri="{FF2B5EF4-FFF2-40B4-BE49-F238E27FC236}">
                  <a16:creationId xmlns:a16="http://schemas.microsoft.com/office/drawing/2014/main" id="{60A8C924-C3D0-4C0C-9F4E-5C5FF151ADA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008" y="2736"/>
              <a:ext cx="144" cy="144"/>
              <a:chOff x="2880" y="2160"/>
              <a:chExt cx="192" cy="192"/>
            </a:xfrm>
          </p:grpSpPr>
          <p:sp>
            <p:nvSpPr>
              <p:cNvPr id="22614" name="Line 37">
                <a:extLst>
                  <a:ext uri="{FF2B5EF4-FFF2-40B4-BE49-F238E27FC236}">
                    <a16:creationId xmlns:a16="http://schemas.microsoft.com/office/drawing/2014/main" id="{CD5E6281-E3F1-4417-BDF0-95DCA25A352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880" y="2256"/>
                <a:ext cx="192" cy="0"/>
              </a:xfrm>
              <a:prstGeom prst="line">
                <a:avLst/>
              </a:prstGeom>
              <a:noFill/>
              <a:ln w="9525">
                <a:solidFill>
                  <a:srgbClr val="FF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615" name="Line 38">
                <a:extLst>
                  <a:ext uri="{FF2B5EF4-FFF2-40B4-BE49-F238E27FC236}">
                    <a16:creationId xmlns:a16="http://schemas.microsoft.com/office/drawing/2014/main" id="{814647FD-A9AF-4F78-A237-F753C5CE7FC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976" y="2160"/>
                <a:ext cx="0" cy="192"/>
              </a:xfrm>
              <a:prstGeom prst="line">
                <a:avLst/>
              </a:prstGeom>
              <a:noFill/>
              <a:ln w="9525">
                <a:solidFill>
                  <a:srgbClr val="FF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2593" name="Group 39">
              <a:extLst>
                <a:ext uri="{FF2B5EF4-FFF2-40B4-BE49-F238E27FC236}">
                  <a16:creationId xmlns:a16="http://schemas.microsoft.com/office/drawing/2014/main" id="{DEC52416-2215-4CD8-93BB-700F8118353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20" y="2832"/>
              <a:ext cx="144" cy="144"/>
              <a:chOff x="2880" y="2160"/>
              <a:chExt cx="192" cy="192"/>
            </a:xfrm>
          </p:grpSpPr>
          <p:sp>
            <p:nvSpPr>
              <p:cNvPr id="22612" name="Line 40">
                <a:extLst>
                  <a:ext uri="{FF2B5EF4-FFF2-40B4-BE49-F238E27FC236}">
                    <a16:creationId xmlns:a16="http://schemas.microsoft.com/office/drawing/2014/main" id="{267FD4B5-ECF3-4155-BD86-BB84A835608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880" y="2256"/>
                <a:ext cx="192" cy="0"/>
              </a:xfrm>
              <a:prstGeom prst="line">
                <a:avLst/>
              </a:prstGeom>
              <a:noFill/>
              <a:ln w="9525">
                <a:solidFill>
                  <a:srgbClr val="FF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613" name="Line 41">
                <a:extLst>
                  <a:ext uri="{FF2B5EF4-FFF2-40B4-BE49-F238E27FC236}">
                    <a16:creationId xmlns:a16="http://schemas.microsoft.com/office/drawing/2014/main" id="{6AEB3B01-8728-4743-A9E1-E0405666B82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976" y="2160"/>
                <a:ext cx="0" cy="192"/>
              </a:xfrm>
              <a:prstGeom prst="line">
                <a:avLst/>
              </a:prstGeom>
              <a:noFill/>
              <a:ln w="9525">
                <a:solidFill>
                  <a:srgbClr val="FF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2594" name="Group 42">
              <a:extLst>
                <a:ext uri="{FF2B5EF4-FFF2-40B4-BE49-F238E27FC236}">
                  <a16:creationId xmlns:a16="http://schemas.microsoft.com/office/drawing/2014/main" id="{C873C0F7-3022-4DF1-BC68-48BC291B0AD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296" y="2688"/>
              <a:ext cx="144" cy="144"/>
              <a:chOff x="2880" y="2160"/>
              <a:chExt cx="192" cy="192"/>
            </a:xfrm>
          </p:grpSpPr>
          <p:sp>
            <p:nvSpPr>
              <p:cNvPr id="22610" name="Line 43">
                <a:extLst>
                  <a:ext uri="{FF2B5EF4-FFF2-40B4-BE49-F238E27FC236}">
                    <a16:creationId xmlns:a16="http://schemas.microsoft.com/office/drawing/2014/main" id="{53B3E213-CD81-4EA1-9330-776D9021A9E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880" y="2256"/>
                <a:ext cx="192" cy="0"/>
              </a:xfrm>
              <a:prstGeom prst="line">
                <a:avLst/>
              </a:prstGeom>
              <a:noFill/>
              <a:ln w="9525">
                <a:solidFill>
                  <a:srgbClr val="FF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611" name="Line 44">
                <a:extLst>
                  <a:ext uri="{FF2B5EF4-FFF2-40B4-BE49-F238E27FC236}">
                    <a16:creationId xmlns:a16="http://schemas.microsoft.com/office/drawing/2014/main" id="{0B5652B8-7C28-48D6-B385-7667DBCBA03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976" y="2160"/>
                <a:ext cx="0" cy="192"/>
              </a:xfrm>
              <a:prstGeom prst="line">
                <a:avLst/>
              </a:prstGeom>
              <a:noFill/>
              <a:ln w="9525">
                <a:solidFill>
                  <a:srgbClr val="FF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2595" name="Group 45">
              <a:extLst>
                <a:ext uri="{FF2B5EF4-FFF2-40B4-BE49-F238E27FC236}">
                  <a16:creationId xmlns:a16="http://schemas.microsoft.com/office/drawing/2014/main" id="{32A1C50D-33D2-45D6-87AF-A7CD7023AA6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64" y="2400"/>
              <a:ext cx="144" cy="144"/>
              <a:chOff x="2880" y="2160"/>
              <a:chExt cx="192" cy="192"/>
            </a:xfrm>
          </p:grpSpPr>
          <p:sp>
            <p:nvSpPr>
              <p:cNvPr id="22608" name="Line 46">
                <a:extLst>
                  <a:ext uri="{FF2B5EF4-FFF2-40B4-BE49-F238E27FC236}">
                    <a16:creationId xmlns:a16="http://schemas.microsoft.com/office/drawing/2014/main" id="{D6620E31-3519-469D-B331-83B8E4C05D3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880" y="2256"/>
                <a:ext cx="192" cy="0"/>
              </a:xfrm>
              <a:prstGeom prst="line">
                <a:avLst/>
              </a:prstGeom>
              <a:noFill/>
              <a:ln w="9525">
                <a:solidFill>
                  <a:srgbClr val="FF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609" name="Line 47">
                <a:extLst>
                  <a:ext uri="{FF2B5EF4-FFF2-40B4-BE49-F238E27FC236}">
                    <a16:creationId xmlns:a16="http://schemas.microsoft.com/office/drawing/2014/main" id="{C6F4F9AA-AE1E-4ABF-AC62-AAE29CA348E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976" y="2160"/>
                <a:ext cx="0" cy="192"/>
              </a:xfrm>
              <a:prstGeom prst="line">
                <a:avLst/>
              </a:prstGeom>
              <a:noFill/>
              <a:ln w="9525">
                <a:solidFill>
                  <a:srgbClr val="FF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2596" name="Group 48">
              <a:extLst>
                <a:ext uri="{FF2B5EF4-FFF2-40B4-BE49-F238E27FC236}">
                  <a16:creationId xmlns:a16="http://schemas.microsoft.com/office/drawing/2014/main" id="{1E828DA0-5113-4277-A376-D50C93FC224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04" y="2592"/>
              <a:ext cx="144" cy="144"/>
              <a:chOff x="2880" y="2160"/>
              <a:chExt cx="192" cy="192"/>
            </a:xfrm>
          </p:grpSpPr>
          <p:sp>
            <p:nvSpPr>
              <p:cNvPr id="22606" name="Line 49">
                <a:extLst>
                  <a:ext uri="{FF2B5EF4-FFF2-40B4-BE49-F238E27FC236}">
                    <a16:creationId xmlns:a16="http://schemas.microsoft.com/office/drawing/2014/main" id="{43D6CBA0-17AF-49CA-98FB-F021332E495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880" y="2256"/>
                <a:ext cx="192" cy="0"/>
              </a:xfrm>
              <a:prstGeom prst="line">
                <a:avLst/>
              </a:prstGeom>
              <a:noFill/>
              <a:ln w="9525">
                <a:solidFill>
                  <a:srgbClr val="FF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607" name="Line 50">
                <a:extLst>
                  <a:ext uri="{FF2B5EF4-FFF2-40B4-BE49-F238E27FC236}">
                    <a16:creationId xmlns:a16="http://schemas.microsoft.com/office/drawing/2014/main" id="{82AD5389-57B1-4E87-B437-0159284CD18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976" y="2160"/>
                <a:ext cx="0" cy="192"/>
              </a:xfrm>
              <a:prstGeom prst="line">
                <a:avLst/>
              </a:prstGeom>
              <a:noFill/>
              <a:ln w="9525">
                <a:solidFill>
                  <a:srgbClr val="FF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2597" name="Group 51">
              <a:extLst>
                <a:ext uri="{FF2B5EF4-FFF2-40B4-BE49-F238E27FC236}">
                  <a16:creationId xmlns:a16="http://schemas.microsoft.com/office/drawing/2014/main" id="{713A47C1-4180-4A78-B59A-5A5713E3C05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52" y="2832"/>
              <a:ext cx="144" cy="144"/>
              <a:chOff x="2880" y="2160"/>
              <a:chExt cx="192" cy="192"/>
            </a:xfrm>
          </p:grpSpPr>
          <p:sp>
            <p:nvSpPr>
              <p:cNvPr id="22604" name="Line 52">
                <a:extLst>
                  <a:ext uri="{FF2B5EF4-FFF2-40B4-BE49-F238E27FC236}">
                    <a16:creationId xmlns:a16="http://schemas.microsoft.com/office/drawing/2014/main" id="{88DCFBE7-5C1D-4256-A7BA-AB95A6163E5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880" y="2256"/>
                <a:ext cx="192" cy="0"/>
              </a:xfrm>
              <a:prstGeom prst="line">
                <a:avLst/>
              </a:prstGeom>
              <a:noFill/>
              <a:ln w="9525">
                <a:solidFill>
                  <a:srgbClr val="FF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605" name="Line 53">
                <a:extLst>
                  <a:ext uri="{FF2B5EF4-FFF2-40B4-BE49-F238E27FC236}">
                    <a16:creationId xmlns:a16="http://schemas.microsoft.com/office/drawing/2014/main" id="{7053050A-85B8-4419-9FC0-0D1F961254B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976" y="2160"/>
                <a:ext cx="0" cy="192"/>
              </a:xfrm>
              <a:prstGeom prst="line">
                <a:avLst/>
              </a:prstGeom>
              <a:noFill/>
              <a:ln w="9525">
                <a:solidFill>
                  <a:srgbClr val="FF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2598" name="Group 54">
              <a:extLst>
                <a:ext uri="{FF2B5EF4-FFF2-40B4-BE49-F238E27FC236}">
                  <a16:creationId xmlns:a16="http://schemas.microsoft.com/office/drawing/2014/main" id="{615D1223-141F-4B0B-AE3C-1BD5B897FBD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296" y="2208"/>
              <a:ext cx="144" cy="144"/>
              <a:chOff x="2880" y="2160"/>
              <a:chExt cx="192" cy="192"/>
            </a:xfrm>
          </p:grpSpPr>
          <p:sp>
            <p:nvSpPr>
              <p:cNvPr id="22602" name="Line 55">
                <a:extLst>
                  <a:ext uri="{FF2B5EF4-FFF2-40B4-BE49-F238E27FC236}">
                    <a16:creationId xmlns:a16="http://schemas.microsoft.com/office/drawing/2014/main" id="{E7CA35E9-CBF8-40EC-892E-F5B9EA529D1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880" y="2256"/>
                <a:ext cx="192" cy="0"/>
              </a:xfrm>
              <a:prstGeom prst="line">
                <a:avLst/>
              </a:prstGeom>
              <a:noFill/>
              <a:ln w="9525">
                <a:solidFill>
                  <a:srgbClr val="FF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603" name="Line 56">
                <a:extLst>
                  <a:ext uri="{FF2B5EF4-FFF2-40B4-BE49-F238E27FC236}">
                    <a16:creationId xmlns:a16="http://schemas.microsoft.com/office/drawing/2014/main" id="{14FC8ABF-4A11-470E-AE0B-3CDBD83B212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976" y="2160"/>
                <a:ext cx="0" cy="192"/>
              </a:xfrm>
              <a:prstGeom prst="line">
                <a:avLst/>
              </a:prstGeom>
              <a:noFill/>
              <a:ln w="9525">
                <a:solidFill>
                  <a:srgbClr val="FF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2599" name="Group 57">
              <a:extLst>
                <a:ext uri="{FF2B5EF4-FFF2-40B4-BE49-F238E27FC236}">
                  <a16:creationId xmlns:a16="http://schemas.microsoft.com/office/drawing/2014/main" id="{91D38F47-3F78-43CE-A126-FD738E11CC4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440" y="2352"/>
              <a:ext cx="144" cy="144"/>
              <a:chOff x="2880" y="2160"/>
              <a:chExt cx="192" cy="192"/>
            </a:xfrm>
          </p:grpSpPr>
          <p:sp>
            <p:nvSpPr>
              <p:cNvPr id="22600" name="Line 58">
                <a:extLst>
                  <a:ext uri="{FF2B5EF4-FFF2-40B4-BE49-F238E27FC236}">
                    <a16:creationId xmlns:a16="http://schemas.microsoft.com/office/drawing/2014/main" id="{A0609894-572C-4C76-9AB3-09B74F7A645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880" y="2256"/>
                <a:ext cx="192" cy="0"/>
              </a:xfrm>
              <a:prstGeom prst="line">
                <a:avLst/>
              </a:prstGeom>
              <a:noFill/>
              <a:ln w="9525">
                <a:solidFill>
                  <a:srgbClr val="FF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601" name="Line 59">
                <a:extLst>
                  <a:ext uri="{FF2B5EF4-FFF2-40B4-BE49-F238E27FC236}">
                    <a16:creationId xmlns:a16="http://schemas.microsoft.com/office/drawing/2014/main" id="{25801F1C-9F7B-45C4-B1BA-2B2FE5A3DF9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976" y="2160"/>
                <a:ext cx="0" cy="192"/>
              </a:xfrm>
              <a:prstGeom prst="line">
                <a:avLst/>
              </a:prstGeom>
              <a:noFill/>
              <a:ln w="9525">
                <a:solidFill>
                  <a:srgbClr val="FF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103484" name="Text Box 60">
            <a:extLst>
              <a:ext uri="{FF2B5EF4-FFF2-40B4-BE49-F238E27FC236}">
                <a16:creationId xmlns:a16="http://schemas.microsoft.com/office/drawing/2014/main" id="{FBD32144-FF2B-409B-89CF-04FAE95422A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600" y="2133600"/>
            <a:ext cx="30400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1">
                <a:latin typeface="Tahoma" panose="020B0604030504040204" pitchFamily="34" charset="0"/>
                <a:cs typeface="Arial" panose="020B0604020202020204" pitchFamily="34" charset="0"/>
              </a:rPr>
              <a:t>Very impure group</a:t>
            </a:r>
          </a:p>
        </p:txBody>
      </p:sp>
      <p:sp>
        <p:nvSpPr>
          <p:cNvPr id="103485" name="Text Box 61">
            <a:extLst>
              <a:ext uri="{FF2B5EF4-FFF2-40B4-BE49-F238E27FC236}">
                <a16:creationId xmlns:a16="http://schemas.microsoft.com/office/drawing/2014/main" id="{B150E7C0-3062-4463-B37A-AD4AF19FADE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09988" y="2209800"/>
            <a:ext cx="211455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400" b="1">
                <a:latin typeface="Tahoma" panose="020B0604030504040204" pitchFamily="34" charset="0"/>
                <a:cs typeface="Arial" panose="020B0604020202020204" pitchFamily="34" charset="0"/>
              </a:rPr>
              <a:t>Less impure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en-US" sz="2400" b="1">
              <a:latin typeface="Tahoma" panose="020B0604030504040204" pitchFamily="34" charset="0"/>
              <a:cs typeface="Arial" panose="020B0604020202020204" pitchFamily="34" charset="0"/>
            </a:endParaRPr>
          </a:p>
        </p:txBody>
      </p:sp>
      <p:grpSp>
        <p:nvGrpSpPr>
          <p:cNvPr id="16" name="Group 62">
            <a:extLst>
              <a:ext uri="{FF2B5EF4-FFF2-40B4-BE49-F238E27FC236}">
                <a16:creationId xmlns:a16="http://schemas.microsoft.com/office/drawing/2014/main" id="{837683AF-C8B8-4A43-8247-7BBC1FFA5BD9}"/>
              </a:ext>
            </a:extLst>
          </p:cNvPr>
          <p:cNvGrpSpPr>
            <a:grpSpLocks/>
          </p:cNvGrpSpPr>
          <p:nvPr/>
        </p:nvGrpSpPr>
        <p:grpSpPr bwMode="auto">
          <a:xfrm>
            <a:off x="6400800" y="3124200"/>
            <a:ext cx="1828800" cy="1752600"/>
            <a:chOff x="4032" y="1968"/>
            <a:chExt cx="1152" cy="1104"/>
          </a:xfrm>
        </p:grpSpPr>
        <p:sp>
          <p:nvSpPr>
            <p:cNvPr id="22557" name="Oval 63">
              <a:extLst>
                <a:ext uri="{FF2B5EF4-FFF2-40B4-BE49-F238E27FC236}">
                  <a16:creationId xmlns:a16="http://schemas.microsoft.com/office/drawing/2014/main" id="{CFA479A1-A678-4F95-8CA9-DEF5BDF950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12" y="2064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22558" name="Oval 64">
              <a:extLst>
                <a:ext uri="{FF2B5EF4-FFF2-40B4-BE49-F238E27FC236}">
                  <a16:creationId xmlns:a16="http://schemas.microsoft.com/office/drawing/2014/main" id="{7964F281-899B-4272-BED7-633DC1999A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32" y="1968"/>
              <a:ext cx="1152" cy="1104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22559" name="Oval 65">
              <a:extLst>
                <a:ext uri="{FF2B5EF4-FFF2-40B4-BE49-F238E27FC236}">
                  <a16:creationId xmlns:a16="http://schemas.microsoft.com/office/drawing/2014/main" id="{3BE3D080-D561-4330-B290-047956B927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00" y="2496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22560" name="Oval 66">
              <a:extLst>
                <a:ext uri="{FF2B5EF4-FFF2-40B4-BE49-F238E27FC236}">
                  <a16:creationId xmlns:a16="http://schemas.microsoft.com/office/drawing/2014/main" id="{866D435C-C0B0-4437-976C-15CC471594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56" y="2496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22561" name="Oval 67">
              <a:extLst>
                <a:ext uri="{FF2B5EF4-FFF2-40B4-BE49-F238E27FC236}">
                  <a16:creationId xmlns:a16="http://schemas.microsoft.com/office/drawing/2014/main" id="{913AF1CE-5669-4B40-8C0E-81AF4055DA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16" y="2160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22562" name="Oval 68">
              <a:extLst>
                <a:ext uri="{FF2B5EF4-FFF2-40B4-BE49-F238E27FC236}">
                  <a16:creationId xmlns:a16="http://schemas.microsoft.com/office/drawing/2014/main" id="{69E1E067-C718-4C92-9712-2F96354A4E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00" y="2640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22563" name="Oval 69">
              <a:extLst>
                <a:ext uri="{FF2B5EF4-FFF2-40B4-BE49-F238E27FC236}">
                  <a16:creationId xmlns:a16="http://schemas.microsoft.com/office/drawing/2014/main" id="{493D8B4B-DFD3-4A69-B322-11AAEF37D9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00" y="2256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22564" name="Oval 70">
              <a:extLst>
                <a:ext uri="{FF2B5EF4-FFF2-40B4-BE49-F238E27FC236}">
                  <a16:creationId xmlns:a16="http://schemas.microsoft.com/office/drawing/2014/main" id="{7EA7BDD9-18E0-4A01-87AB-DFD22D879D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24" y="2448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22565" name="Oval 71">
              <a:extLst>
                <a:ext uri="{FF2B5EF4-FFF2-40B4-BE49-F238E27FC236}">
                  <a16:creationId xmlns:a16="http://schemas.microsoft.com/office/drawing/2014/main" id="{2128E971-9664-4644-A21F-2ED62144DC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20" y="2592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22566" name="Oval 72">
              <a:extLst>
                <a:ext uri="{FF2B5EF4-FFF2-40B4-BE49-F238E27FC236}">
                  <a16:creationId xmlns:a16="http://schemas.microsoft.com/office/drawing/2014/main" id="{83BB8840-2CBC-439E-B5F3-ADD3E0C023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16" y="2688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22567" name="Oval 73">
              <a:extLst>
                <a:ext uri="{FF2B5EF4-FFF2-40B4-BE49-F238E27FC236}">
                  <a16:creationId xmlns:a16="http://schemas.microsoft.com/office/drawing/2014/main" id="{7CF24466-5036-4E00-AA13-89B1618BF4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08" y="2160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22568" name="Oval 74">
              <a:extLst>
                <a:ext uri="{FF2B5EF4-FFF2-40B4-BE49-F238E27FC236}">
                  <a16:creationId xmlns:a16="http://schemas.microsoft.com/office/drawing/2014/main" id="{D919EF33-2B61-406A-81AB-4811513C03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56" y="2400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22569" name="Oval 75">
              <a:extLst>
                <a:ext uri="{FF2B5EF4-FFF2-40B4-BE49-F238E27FC236}">
                  <a16:creationId xmlns:a16="http://schemas.microsoft.com/office/drawing/2014/main" id="{CF051AAB-E73D-4542-9BC3-B9B557D728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96" y="2448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</p:grpSp>
      <p:sp>
        <p:nvSpPr>
          <p:cNvPr id="103500" name="Text Box 76">
            <a:extLst>
              <a:ext uri="{FF2B5EF4-FFF2-40B4-BE49-F238E27FC236}">
                <a16:creationId xmlns:a16="http://schemas.microsoft.com/office/drawing/2014/main" id="{41565200-D9AE-4829-A408-49BF3E5C4B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72200" y="2286000"/>
            <a:ext cx="2005013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400" b="1">
                <a:latin typeface="Tahoma" panose="020B0604030504040204" pitchFamily="34" charset="0"/>
                <a:cs typeface="Arial" panose="020B0604020202020204" pitchFamily="34" charset="0"/>
              </a:rPr>
              <a:t>Minimum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400" b="1">
                <a:latin typeface="Tahoma" panose="020B0604030504040204" pitchFamily="34" charset="0"/>
                <a:cs typeface="Arial" panose="020B0604020202020204" pitchFamily="34" charset="0"/>
              </a:rPr>
              <a:t>impurity</a:t>
            </a:r>
          </a:p>
        </p:txBody>
      </p:sp>
      <p:grpSp>
        <p:nvGrpSpPr>
          <p:cNvPr id="17" name="Group 77">
            <a:extLst>
              <a:ext uri="{FF2B5EF4-FFF2-40B4-BE49-F238E27FC236}">
                <a16:creationId xmlns:a16="http://schemas.microsoft.com/office/drawing/2014/main" id="{4C5B2D34-B990-408B-B466-906959C03008}"/>
              </a:ext>
            </a:extLst>
          </p:cNvPr>
          <p:cNvGrpSpPr>
            <a:grpSpLocks/>
          </p:cNvGrpSpPr>
          <p:nvPr/>
        </p:nvGrpSpPr>
        <p:grpSpPr bwMode="auto">
          <a:xfrm>
            <a:off x="3733800" y="3048000"/>
            <a:ext cx="1828800" cy="1752600"/>
            <a:chOff x="2352" y="1920"/>
            <a:chExt cx="1152" cy="1104"/>
          </a:xfrm>
        </p:grpSpPr>
        <p:sp>
          <p:nvSpPr>
            <p:cNvPr id="22538" name="Oval 78">
              <a:extLst>
                <a:ext uri="{FF2B5EF4-FFF2-40B4-BE49-F238E27FC236}">
                  <a16:creationId xmlns:a16="http://schemas.microsoft.com/office/drawing/2014/main" id="{8CC23692-E910-4C76-86EA-2AACA480D6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32" y="2016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22539" name="Oval 79">
              <a:extLst>
                <a:ext uri="{FF2B5EF4-FFF2-40B4-BE49-F238E27FC236}">
                  <a16:creationId xmlns:a16="http://schemas.microsoft.com/office/drawing/2014/main" id="{019A06C5-BE54-4B69-986E-65A8C9D726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52" y="1920"/>
              <a:ext cx="1152" cy="1104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22540" name="Oval 80">
              <a:extLst>
                <a:ext uri="{FF2B5EF4-FFF2-40B4-BE49-F238E27FC236}">
                  <a16:creationId xmlns:a16="http://schemas.microsoft.com/office/drawing/2014/main" id="{F96EBD1D-23B3-49F1-9934-998FBD63DF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0" y="2448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22541" name="Oval 81">
              <a:extLst>
                <a:ext uri="{FF2B5EF4-FFF2-40B4-BE49-F238E27FC236}">
                  <a16:creationId xmlns:a16="http://schemas.microsoft.com/office/drawing/2014/main" id="{1D59D72E-95A2-4EDD-A989-6188EFA896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76" y="2448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22542" name="Oval 82">
              <a:extLst>
                <a:ext uri="{FF2B5EF4-FFF2-40B4-BE49-F238E27FC236}">
                  <a16:creationId xmlns:a16="http://schemas.microsoft.com/office/drawing/2014/main" id="{50A8F021-4C17-4B31-A3F6-7CF7A8C8B3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36" y="2112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22543" name="Oval 83">
              <a:extLst>
                <a:ext uri="{FF2B5EF4-FFF2-40B4-BE49-F238E27FC236}">
                  <a16:creationId xmlns:a16="http://schemas.microsoft.com/office/drawing/2014/main" id="{1DDFBC35-4EDD-4A22-8000-F341C04BD4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0" y="2592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22544" name="Oval 84">
              <a:extLst>
                <a:ext uri="{FF2B5EF4-FFF2-40B4-BE49-F238E27FC236}">
                  <a16:creationId xmlns:a16="http://schemas.microsoft.com/office/drawing/2014/main" id="{F5B60097-71DE-488C-B55D-8991B42D18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0" y="2208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22545" name="Oval 85">
              <a:extLst>
                <a:ext uri="{FF2B5EF4-FFF2-40B4-BE49-F238E27FC236}">
                  <a16:creationId xmlns:a16="http://schemas.microsoft.com/office/drawing/2014/main" id="{43FE4C66-C27E-46B7-AA15-6942D3E36F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44" y="2400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22546" name="Oval 86">
              <a:extLst>
                <a:ext uri="{FF2B5EF4-FFF2-40B4-BE49-F238E27FC236}">
                  <a16:creationId xmlns:a16="http://schemas.microsoft.com/office/drawing/2014/main" id="{28FE7FB3-1FA6-471C-9534-9F3295490F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40" y="2544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22547" name="Oval 87">
              <a:extLst>
                <a:ext uri="{FF2B5EF4-FFF2-40B4-BE49-F238E27FC236}">
                  <a16:creationId xmlns:a16="http://schemas.microsoft.com/office/drawing/2014/main" id="{9639DE22-8606-447B-A74F-FD3BD57F4C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36" y="2640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22548" name="Oval 88">
              <a:extLst>
                <a:ext uri="{FF2B5EF4-FFF2-40B4-BE49-F238E27FC236}">
                  <a16:creationId xmlns:a16="http://schemas.microsoft.com/office/drawing/2014/main" id="{1B9F153E-2BB8-4D79-A1BE-9465B28290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28" y="2112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22549" name="Oval 89">
              <a:extLst>
                <a:ext uri="{FF2B5EF4-FFF2-40B4-BE49-F238E27FC236}">
                  <a16:creationId xmlns:a16="http://schemas.microsoft.com/office/drawing/2014/main" id="{3A6F0DB6-B715-4D7E-BB56-2C283053AD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76" y="2352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22550" name="Oval 90">
              <a:extLst>
                <a:ext uri="{FF2B5EF4-FFF2-40B4-BE49-F238E27FC236}">
                  <a16:creationId xmlns:a16="http://schemas.microsoft.com/office/drawing/2014/main" id="{75736525-1BBE-429D-AB0B-F8B9176103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16" y="2400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grpSp>
          <p:nvGrpSpPr>
            <p:cNvPr id="22551" name="Group 91">
              <a:extLst>
                <a:ext uri="{FF2B5EF4-FFF2-40B4-BE49-F238E27FC236}">
                  <a16:creationId xmlns:a16="http://schemas.microsoft.com/office/drawing/2014/main" id="{55947E37-E41D-4529-BC62-73EB508664C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80" y="2544"/>
              <a:ext cx="144" cy="144"/>
              <a:chOff x="2880" y="2160"/>
              <a:chExt cx="192" cy="192"/>
            </a:xfrm>
          </p:grpSpPr>
          <p:sp>
            <p:nvSpPr>
              <p:cNvPr id="22555" name="Line 92">
                <a:extLst>
                  <a:ext uri="{FF2B5EF4-FFF2-40B4-BE49-F238E27FC236}">
                    <a16:creationId xmlns:a16="http://schemas.microsoft.com/office/drawing/2014/main" id="{DCE22C1A-9EAC-49C1-9EE9-4A82EED7AA8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880" y="2256"/>
                <a:ext cx="192" cy="0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556" name="Line 93">
                <a:extLst>
                  <a:ext uri="{FF2B5EF4-FFF2-40B4-BE49-F238E27FC236}">
                    <a16:creationId xmlns:a16="http://schemas.microsoft.com/office/drawing/2014/main" id="{415F68BA-8900-4EA7-BE2F-520894DBA60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976" y="2160"/>
                <a:ext cx="0" cy="192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2552" name="Group 94">
              <a:extLst>
                <a:ext uri="{FF2B5EF4-FFF2-40B4-BE49-F238E27FC236}">
                  <a16:creationId xmlns:a16="http://schemas.microsoft.com/office/drawing/2014/main" id="{F334B0A1-5276-4D40-A26A-659019B1370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976" y="2736"/>
              <a:ext cx="144" cy="144"/>
              <a:chOff x="2880" y="2160"/>
              <a:chExt cx="192" cy="192"/>
            </a:xfrm>
          </p:grpSpPr>
          <p:sp>
            <p:nvSpPr>
              <p:cNvPr id="22553" name="Line 95">
                <a:extLst>
                  <a:ext uri="{FF2B5EF4-FFF2-40B4-BE49-F238E27FC236}">
                    <a16:creationId xmlns:a16="http://schemas.microsoft.com/office/drawing/2014/main" id="{29433EE9-A108-40C1-BE27-198E3A977A0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880" y="2256"/>
                <a:ext cx="192" cy="0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554" name="Line 96">
                <a:extLst>
                  <a:ext uri="{FF2B5EF4-FFF2-40B4-BE49-F238E27FC236}">
                    <a16:creationId xmlns:a16="http://schemas.microsoft.com/office/drawing/2014/main" id="{70CA7FBA-AFD7-4817-9C04-5BAE4654754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976" y="2160"/>
                <a:ext cx="0" cy="192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34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34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34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34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34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34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035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35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35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484" grpId="0"/>
      <p:bldP spid="103485" grpId="0"/>
      <p:bldP spid="10350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Number Placeholder 5">
            <a:extLst>
              <a:ext uri="{FF2B5EF4-FFF2-40B4-BE49-F238E27FC236}">
                <a16:creationId xmlns:a16="http://schemas.microsoft.com/office/drawing/2014/main" id="{6A915210-B412-4686-806C-4DF5F1B431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2B783CF7-29F3-4C85-A7CC-D1DA19C1EC6C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21</a:t>
            </a:fld>
            <a:endParaRPr lang="en-US" altLang="en-US" sz="1400"/>
          </a:p>
        </p:txBody>
      </p:sp>
      <p:sp>
        <p:nvSpPr>
          <p:cNvPr id="23555" name="Rectangle 2">
            <a:extLst>
              <a:ext uri="{FF2B5EF4-FFF2-40B4-BE49-F238E27FC236}">
                <a16:creationId xmlns:a16="http://schemas.microsoft.com/office/drawing/2014/main" id="{18A65733-980E-4BD9-9233-0B217BE50D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274638"/>
            <a:ext cx="8229600" cy="44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4000">
                <a:solidFill>
                  <a:srgbClr val="0033CC"/>
                </a:solidFill>
              </a:rPr>
              <a:t>Entropy: </a:t>
            </a:r>
            <a:r>
              <a:rPr lang="en-US" altLang="en-US" sz="2400">
                <a:solidFill>
                  <a:srgbClr val="0033CC"/>
                </a:solidFill>
              </a:rPr>
              <a:t>a common way to measure impurity</a:t>
            </a:r>
          </a:p>
        </p:txBody>
      </p:sp>
      <p:sp>
        <p:nvSpPr>
          <p:cNvPr id="1029" name="Rectangle 3">
            <a:extLst>
              <a:ext uri="{FF2B5EF4-FFF2-40B4-BE49-F238E27FC236}">
                <a16:creationId xmlns:a16="http://schemas.microsoft.com/office/drawing/2014/main" id="{384D4DAD-73DA-4363-933F-CE02CACDDD8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990600"/>
            <a:ext cx="8077200" cy="510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buFontTx/>
              <a:buNone/>
            </a:pPr>
            <a:endParaRPr lang="en-US" altLang="en-US" sz="2000">
              <a:solidFill>
                <a:srgbClr val="000000"/>
              </a:solidFill>
            </a:endParaRPr>
          </a:p>
          <a:p>
            <a:pPr eaLnBrk="1" hangingPunct="1">
              <a:buClr>
                <a:schemeClr val="folHlink"/>
              </a:buClr>
            </a:pPr>
            <a:endParaRPr lang="en-US" altLang="en-US" sz="2800">
              <a:solidFill>
                <a:schemeClr val="bg2"/>
              </a:solidFill>
            </a:endParaRPr>
          </a:p>
          <a:p>
            <a:pPr eaLnBrk="1" hangingPunct="1">
              <a:buClr>
                <a:schemeClr val="folHlink"/>
              </a:buClr>
            </a:pPr>
            <a:r>
              <a:rPr lang="en-US" altLang="en-US" sz="2800">
                <a:solidFill>
                  <a:srgbClr val="000000"/>
                </a:solidFill>
              </a:rPr>
              <a:t>Entropy = </a:t>
            </a:r>
          </a:p>
          <a:p>
            <a:pPr lvl="1" eaLnBrk="1" hangingPunct="1">
              <a:buFontTx/>
              <a:buNone/>
            </a:pPr>
            <a:endParaRPr lang="en-US" altLang="en-US" sz="2000">
              <a:solidFill>
                <a:srgbClr val="000000"/>
              </a:solidFill>
            </a:endParaRPr>
          </a:p>
          <a:p>
            <a:pPr lvl="1" eaLnBrk="1" hangingPunct="1">
              <a:buFontTx/>
              <a:buNone/>
            </a:pPr>
            <a:r>
              <a:rPr lang="en-US" altLang="en-US" sz="2000">
                <a:solidFill>
                  <a:srgbClr val="000000"/>
                </a:solidFill>
              </a:rPr>
              <a:t>p</a:t>
            </a:r>
            <a:r>
              <a:rPr lang="en-US" altLang="en-US" sz="2000" baseline="-25000">
                <a:solidFill>
                  <a:srgbClr val="000000"/>
                </a:solidFill>
              </a:rPr>
              <a:t>i</a:t>
            </a:r>
            <a:r>
              <a:rPr lang="en-US" altLang="en-US" sz="2000">
                <a:solidFill>
                  <a:srgbClr val="000000"/>
                </a:solidFill>
              </a:rPr>
              <a:t> is the probability of class i</a:t>
            </a:r>
          </a:p>
          <a:p>
            <a:pPr lvl="1" eaLnBrk="1" hangingPunct="1">
              <a:buFontTx/>
              <a:buNone/>
            </a:pPr>
            <a:r>
              <a:rPr lang="en-US" altLang="en-US" sz="2000">
                <a:solidFill>
                  <a:srgbClr val="000000"/>
                </a:solidFill>
              </a:rPr>
              <a:t>Compute it as the proportion of class i in the set.</a:t>
            </a:r>
          </a:p>
          <a:p>
            <a:pPr eaLnBrk="1" hangingPunct="1">
              <a:buFontTx/>
              <a:buNone/>
            </a:pPr>
            <a:endParaRPr lang="en-US" altLang="en-US" sz="2000">
              <a:solidFill>
                <a:srgbClr val="000000"/>
              </a:solidFill>
            </a:endParaRPr>
          </a:p>
          <a:p>
            <a:pPr eaLnBrk="1" hangingPunct="1">
              <a:buClr>
                <a:schemeClr val="folHlink"/>
              </a:buClr>
            </a:pPr>
            <a:endParaRPr lang="en-US" altLang="en-US" sz="2000">
              <a:solidFill>
                <a:srgbClr val="000000"/>
              </a:solidFill>
            </a:endParaRPr>
          </a:p>
          <a:p>
            <a:pPr eaLnBrk="1" hangingPunct="1">
              <a:buClr>
                <a:schemeClr val="folHlink"/>
              </a:buClr>
            </a:pPr>
            <a:endParaRPr lang="en-US" altLang="en-US" sz="2800">
              <a:solidFill>
                <a:srgbClr val="000000"/>
              </a:solidFill>
            </a:endParaRPr>
          </a:p>
          <a:p>
            <a:pPr eaLnBrk="1" hangingPunct="1">
              <a:buClr>
                <a:schemeClr val="folHlink"/>
              </a:buClr>
            </a:pPr>
            <a:r>
              <a:rPr lang="en-US" altLang="en-US" sz="2800">
                <a:solidFill>
                  <a:srgbClr val="000000"/>
                </a:solidFill>
              </a:rPr>
              <a:t>Entropy comes from information theory.  The higher the entropy the more the information content.</a:t>
            </a:r>
          </a:p>
        </p:txBody>
      </p:sp>
      <p:graphicFrame>
        <p:nvGraphicFramePr>
          <p:cNvPr id="23557" name="Object 4">
            <a:extLst>
              <a:ext uri="{FF2B5EF4-FFF2-40B4-BE49-F238E27FC236}">
                <a16:creationId xmlns:a16="http://schemas.microsoft.com/office/drawing/2014/main" id="{98B3197D-D943-4E9B-84B6-F70E61002F13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667000" y="1905000"/>
          <a:ext cx="2286000" cy="714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624" name="Equation" r:id="rId3" imgW="914400" imgH="342900" progId="Equation.3">
                  <p:embed/>
                </p:oleObj>
              </mc:Choice>
              <mc:Fallback>
                <p:oleObj name="Equation" r:id="rId3" imgW="914400" imgH="34290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67000" y="1905000"/>
                        <a:ext cx="2286000" cy="7143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3558" name="Group 5">
            <a:extLst>
              <a:ext uri="{FF2B5EF4-FFF2-40B4-BE49-F238E27FC236}">
                <a16:creationId xmlns:a16="http://schemas.microsoft.com/office/drawing/2014/main" id="{3450404B-CC09-4802-AF1E-5ACE22D55CFF}"/>
              </a:ext>
            </a:extLst>
          </p:cNvPr>
          <p:cNvGrpSpPr>
            <a:grpSpLocks/>
          </p:cNvGrpSpPr>
          <p:nvPr/>
        </p:nvGrpSpPr>
        <p:grpSpPr bwMode="auto">
          <a:xfrm>
            <a:off x="5562600" y="1219200"/>
            <a:ext cx="2133600" cy="1905000"/>
            <a:chOff x="4272" y="2976"/>
            <a:chExt cx="1344" cy="1200"/>
          </a:xfrm>
        </p:grpSpPr>
        <p:sp>
          <p:nvSpPr>
            <p:cNvPr id="23563" name="Oval 6">
              <a:extLst>
                <a:ext uri="{FF2B5EF4-FFF2-40B4-BE49-F238E27FC236}">
                  <a16:creationId xmlns:a16="http://schemas.microsoft.com/office/drawing/2014/main" id="{0C994F9C-F1DB-4611-998E-5C9518C696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2" y="2976"/>
              <a:ext cx="1344" cy="1200"/>
            </a:xfrm>
            <a:prstGeom prst="ellipse">
              <a:avLst/>
            </a:prstGeom>
            <a:noFill/>
            <a:ln w="9525">
              <a:solidFill>
                <a:srgbClr val="FF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23564" name="Oval 7">
              <a:extLst>
                <a:ext uri="{FF2B5EF4-FFF2-40B4-BE49-F238E27FC236}">
                  <a16:creationId xmlns:a16="http://schemas.microsoft.com/office/drawing/2014/main" id="{4616989D-B7BC-41F5-92DF-55E129E916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32" y="3552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23565" name="Oval 8">
              <a:extLst>
                <a:ext uri="{FF2B5EF4-FFF2-40B4-BE49-F238E27FC236}">
                  <a16:creationId xmlns:a16="http://schemas.microsoft.com/office/drawing/2014/main" id="{54E4E3FD-9150-4D24-8927-E580A5F0CA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92" y="3408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23566" name="Oval 9">
              <a:extLst>
                <a:ext uri="{FF2B5EF4-FFF2-40B4-BE49-F238E27FC236}">
                  <a16:creationId xmlns:a16="http://schemas.microsoft.com/office/drawing/2014/main" id="{4DA51E4B-A052-446C-8B18-128C082485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12" y="3168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23567" name="Oval 10">
              <a:extLst>
                <a:ext uri="{FF2B5EF4-FFF2-40B4-BE49-F238E27FC236}">
                  <a16:creationId xmlns:a16="http://schemas.microsoft.com/office/drawing/2014/main" id="{58B36EFB-ABF6-4686-B38C-AB99BA76D8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16" y="3600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23568" name="Oval 11">
              <a:extLst>
                <a:ext uri="{FF2B5EF4-FFF2-40B4-BE49-F238E27FC236}">
                  <a16:creationId xmlns:a16="http://schemas.microsoft.com/office/drawing/2014/main" id="{FD46D17A-4BC5-442C-B31D-943C58DB3D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08" y="3552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23569" name="Oval 12">
              <a:extLst>
                <a:ext uri="{FF2B5EF4-FFF2-40B4-BE49-F238E27FC236}">
                  <a16:creationId xmlns:a16="http://schemas.microsoft.com/office/drawing/2014/main" id="{B3D76B92-CDDA-4C6B-8E92-2CC22E9335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92" y="3024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23570" name="Oval 13">
              <a:extLst>
                <a:ext uri="{FF2B5EF4-FFF2-40B4-BE49-F238E27FC236}">
                  <a16:creationId xmlns:a16="http://schemas.microsoft.com/office/drawing/2014/main" id="{A30DD178-F927-4E02-B93C-871B8A7BD1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00" y="2976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23571" name="Oval 14">
              <a:extLst>
                <a:ext uri="{FF2B5EF4-FFF2-40B4-BE49-F238E27FC236}">
                  <a16:creationId xmlns:a16="http://schemas.microsoft.com/office/drawing/2014/main" id="{628639AF-9CA1-4092-B22C-218D1ACAFC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48" y="3168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grpSp>
          <p:nvGrpSpPr>
            <p:cNvPr id="23572" name="Group 15">
              <a:extLst>
                <a:ext uri="{FF2B5EF4-FFF2-40B4-BE49-F238E27FC236}">
                  <a16:creationId xmlns:a16="http://schemas.microsoft.com/office/drawing/2014/main" id="{BEE8E5AA-7426-4873-88BB-7479F6A0B73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608" y="3024"/>
              <a:ext cx="144" cy="144"/>
              <a:chOff x="2880" y="2160"/>
              <a:chExt cx="192" cy="192"/>
            </a:xfrm>
          </p:grpSpPr>
          <p:sp>
            <p:nvSpPr>
              <p:cNvPr id="23617" name="Line 16">
                <a:extLst>
                  <a:ext uri="{FF2B5EF4-FFF2-40B4-BE49-F238E27FC236}">
                    <a16:creationId xmlns:a16="http://schemas.microsoft.com/office/drawing/2014/main" id="{3C9F3873-47F9-414A-AAAA-282C9403DFC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880" y="2256"/>
                <a:ext cx="192" cy="0"/>
              </a:xfrm>
              <a:prstGeom prst="line">
                <a:avLst/>
              </a:prstGeom>
              <a:noFill/>
              <a:ln w="9525">
                <a:solidFill>
                  <a:srgbClr val="FF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618" name="Line 17">
                <a:extLst>
                  <a:ext uri="{FF2B5EF4-FFF2-40B4-BE49-F238E27FC236}">
                    <a16:creationId xmlns:a16="http://schemas.microsoft.com/office/drawing/2014/main" id="{4DAEBEBB-0674-4D11-89BE-18691B28D35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976" y="2160"/>
                <a:ext cx="0" cy="192"/>
              </a:xfrm>
              <a:prstGeom prst="line">
                <a:avLst/>
              </a:prstGeom>
              <a:noFill/>
              <a:ln w="9525">
                <a:solidFill>
                  <a:srgbClr val="FF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23573" name="Oval 18">
              <a:extLst>
                <a:ext uri="{FF2B5EF4-FFF2-40B4-BE49-F238E27FC236}">
                  <a16:creationId xmlns:a16="http://schemas.microsoft.com/office/drawing/2014/main" id="{F26F3DF2-E360-447D-9DDC-FE5A8D6CA7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6" y="3120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23574" name="Oval 19">
              <a:extLst>
                <a:ext uri="{FF2B5EF4-FFF2-40B4-BE49-F238E27FC236}">
                  <a16:creationId xmlns:a16="http://schemas.microsoft.com/office/drawing/2014/main" id="{3C405986-0D69-4950-BD0F-95BA85622E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92" y="3696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grpSp>
          <p:nvGrpSpPr>
            <p:cNvPr id="23575" name="Group 20">
              <a:extLst>
                <a:ext uri="{FF2B5EF4-FFF2-40B4-BE49-F238E27FC236}">
                  <a16:creationId xmlns:a16="http://schemas.microsoft.com/office/drawing/2014/main" id="{B79A6F98-04CD-4DD0-9A12-7DF9999129B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800" y="3312"/>
              <a:ext cx="144" cy="144"/>
              <a:chOff x="2880" y="2160"/>
              <a:chExt cx="192" cy="192"/>
            </a:xfrm>
          </p:grpSpPr>
          <p:sp>
            <p:nvSpPr>
              <p:cNvPr id="23615" name="Line 21">
                <a:extLst>
                  <a:ext uri="{FF2B5EF4-FFF2-40B4-BE49-F238E27FC236}">
                    <a16:creationId xmlns:a16="http://schemas.microsoft.com/office/drawing/2014/main" id="{B9BF65F2-54C7-4515-8BFD-D4C7E08365F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880" y="2256"/>
                <a:ext cx="192" cy="0"/>
              </a:xfrm>
              <a:prstGeom prst="line">
                <a:avLst/>
              </a:prstGeom>
              <a:noFill/>
              <a:ln w="9525">
                <a:solidFill>
                  <a:srgbClr val="FF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616" name="Line 22">
                <a:extLst>
                  <a:ext uri="{FF2B5EF4-FFF2-40B4-BE49-F238E27FC236}">
                    <a16:creationId xmlns:a16="http://schemas.microsoft.com/office/drawing/2014/main" id="{EE9FB046-3582-46D0-8743-C2461409610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976" y="2160"/>
                <a:ext cx="0" cy="192"/>
              </a:xfrm>
              <a:prstGeom prst="line">
                <a:avLst/>
              </a:prstGeom>
              <a:noFill/>
              <a:ln w="9525">
                <a:solidFill>
                  <a:srgbClr val="FF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3576" name="Group 23">
              <a:extLst>
                <a:ext uri="{FF2B5EF4-FFF2-40B4-BE49-F238E27FC236}">
                  <a16:creationId xmlns:a16="http://schemas.microsoft.com/office/drawing/2014/main" id="{1B6855BD-AB56-493D-BA66-91E80620DCF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800" y="3792"/>
              <a:ext cx="144" cy="144"/>
              <a:chOff x="2880" y="2160"/>
              <a:chExt cx="192" cy="192"/>
            </a:xfrm>
          </p:grpSpPr>
          <p:sp>
            <p:nvSpPr>
              <p:cNvPr id="23613" name="Line 24">
                <a:extLst>
                  <a:ext uri="{FF2B5EF4-FFF2-40B4-BE49-F238E27FC236}">
                    <a16:creationId xmlns:a16="http://schemas.microsoft.com/office/drawing/2014/main" id="{3306FF75-E751-4398-8447-DE5BEAD153B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880" y="2256"/>
                <a:ext cx="192" cy="0"/>
              </a:xfrm>
              <a:prstGeom prst="line">
                <a:avLst/>
              </a:prstGeom>
              <a:noFill/>
              <a:ln w="9525">
                <a:solidFill>
                  <a:srgbClr val="FF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614" name="Line 25">
                <a:extLst>
                  <a:ext uri="{FF2B5EF4-FFF2-40B4-BE49-F238E27FC236}">
                    <a16:creationId xmlns:a16="http://schemas.microsoft.com/office/drawing/2014/main" id="{FFA1B44B-2C34-4CDF-BCDB-BCD61AD42A2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976" y="2160"/>
                <a:ext cx="0" cy="192"/>
              </a:xfrm>
              <a:prstGeom prst="line">
                <a:avLst/>
              </a:prstGeom>
              <a:noFill/>
              <a:ln w="9525">
                <a:solidFill>
                  <a:srgbClr val="FF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3577" name="Group 26">
              <a:extLst>
                <a:ext uri="{FF2B5EF4-FFF2-40B4-BE49-F238E27FC236}">
                  <a16:creationId xmlns:a16="http://schemas.microsoft.com/office/drawing/2014/main" id="{5E15B1FC-8ED2-4DA6-A23C-6DDAA2C4F58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184" y="3216"/>
              <a:ext cx="144" cy="144"/>
              <a:chOff x="2880" y="2160"/>
              <a:chExt cx="192" cy="192"/>
            </a:xfrm>
          </p:grpSpPr>
          <p:sp>
            <p:nvSpPr>
              <p:cNvPr id="23611" name="Line 27">
                <a:extLst>
                  <a:ext uri="{FF2B5EF4-FFF2-40B4-BE49-F238E27FC236}">
                    <a16:creationId xmlns:a16="http://schemas.microsoft.com/office/drawing/2014/main" id="{E82CBFAE-7855-4054-90C7-296ED79716A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880" y="2256"/>
                <a:ext cx="192" cy="0"/>
              </a:xfrm>
              <a:prstGeom prst="line">
                <a:avLst/>
              </a:prstGeom>
              <a:noFill/>
              <a:ln w="9525">
                <a:solidFill>
                  <a:srgbClr val="FF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612" name="Line 28">
                <a:extLst>
                  <a:ext uri="{FF2B5EF4-FFF2-40B4-BE49-F238E27FC236}">
                    <a16:creationId xmlns:a16="http://schemas.microsoft.com/office/drawing/2014/main" id="{1874630A-9826-426E-8CE2-E63A6FC17E7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976" y="2160"/>
                <a:ext cx="0" cy="192"/>
              </a:xfrm>
              <a:prstGeom prst="line">
                <a:avLst/>
              </a:prstGeom>
              <a:noFill/>
              <a:ln w="9525">
                <a:solidFill>
                  <a:srgbClr val="FF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3578" name="Group 29">
              <a:extLst>
                <a:ext uri="{FF2B5EF4-FFF2-40B4-BE49-F238E27FC236}">
                  <a16:creationId xmlns:a16="http://schemas.microsoft.com/office/drawing/2014/main" id="{3CC6C568-D05C-4F94-878E-502E63EF503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320" y="3360"/>
              <a:ext cx="144" cy="144"/>
              <a:chOff x="2880" y="2160"/>
              <a:chExt cx="192" cy="192"/>
            </a:xfrm>
          </p:grpSpPr>
          <p:sp>
            <p:nvSpPr>
              <p:cNvPr id="23609" name="Line 30">
                <a:extLst>
                  <a:ext uri="{FF2B5EF4-FFF2-40B4-BE49-F238E27FC236}">
                    <a16:creationId xmlns:a16="http://schemas.microsoft.com/office/drawing/2014/main" id="{4890A14C-4C59-4469-9FF3-9FD7CEDD8F0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880" y="2256"/>
                <a:ext cx="192" cy="0"/>
              </a:xfrm>
              <a:prstGeom prst="line">
                <a:avLst/>
              </a:prstGeom>
              <a:noFill/>
              <a:ln w="9525">
                <a:solidFill>
                  <a:srgbClr val="FF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610" name="Line 31">
                <a:extLst>
                  <a:ext uri="{FF2B5EF4-FFF2-40B4-BE49-F238E27FC236}">
                    <a16:creationId xmlns:a16="http://schemas.microsoft.com/office/drawing/2014/main" id="{FA6EA37F-08B2-4159-8FEB-B4359777716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976" y="2160"/>
                <a:ext cx="0" cy="192"/>
              </a:xfrm>
              <a:prstGeom prst="line">
                <a:avLst/>
              </a:prstGeom>
              <a:noFill/>
              <a:ln w="9525">
                <a:solidFill>
                  <a:srgbClr val="FF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23579" name="Oval 32">
              <a:extLst>
                <a:ext uri="{FF2B5EF4-FFF2-40B4-BE49-F238E27FC236}">
                  <a16:creationId xmlns:a16="http://schemas.microsoft.com/office/drawing/2014/main" id="{2CD398BB-0415-411E-B48F-2DC34C2329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12" y="3696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23580" name="Oval 33">
              <a:extLst>
                <a:ext uri="{FF2B5EF4-FFF2-40B4-BE49-F238E27FC236}">
                  <a16:creationId xmlns:a16="http://schemas.microsoft.com/office/drawing/2014/main" id="{BB308047-7A3D-4BBE-80BE-FF865AB55A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08" y="3792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23581" name="Oval 34">
              <a:extLst>
                <a:ext uri="{FF2B5EF4-FFF2-40B4-BE49-F238E27FC236}">
                  <a16:creationId xmlns:a16="http://schemas.microsoft.com/office/drawing/2014/main" id="{E0A22576-E879-4BDD-8A9A-19340E7B6F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52" y="3648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23582" name="Oval 35">
              <a:extLst>
                <a:ext uri="{FF2B5EF4-FFF2-40B4-BE49-F238E27FC236}">
                  <a16:creationId xmlns:a16="http://schemas.microsoft.com/office/drawing/2014/main" id="{9AB3192F-F3C9-421D-AE6F-7DF19ED675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08" y="3408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23583" name="Oval 36">
              <a:extLst>
                <a:ext uri="{FF2B5EF4-FFF2-40B4-BE49-F238E27FC236}">
                  <a16:creationId xmlns:a16="http://schemas.microsoft.com/office/drawing/2014/main" id="{A33C225B-8DD2-4DE2-B9F0-50DEC3EA94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64" y="3456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23584" name="Oval 37">
              <a:extLst>
                <a:ext uri="{FF2B5EF4-FFF2-40B4-BE49-F238E27FC236}">
                  <a16:creationId xmlns:a16="http://schemas.microsoft.com/office/drawing/2014/main" id="{E02EDF1D-EA83-4CD1-951C-A8E0643717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68" y="3216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grpSp>
          <p:nvGrpSpPr>
            <p:cNvPr id="23585" name="Group 38">
              <a:extLst>
                <a:ext uri="{FF2B5EF4-FFF2-40B4-BE49-F238E27FC236}">
                  <a16:creationId xmlns:a16="http://schemas.microsoft.com/office/drawing/2014/main" id="{8D28D270-337E-485D-8FB5-57552A3A101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992" y="3888"/>
              <a:ext cx="144" cy="144"/>
              <a:chOff x="2880" y="2160"/>
              <a:chExt cx="192" cy="192"/>
            </a:xfrm>
          </p:grpSpPr>
          <p:sp>
            <p:nvSpPr>
              <p:cNvPr id="23607" name="Line 39">
                <a:extLst>
                  <a:ext uri="{FF2B5EF4-FFF2-40B4-BE49-F238E27FC236}">
                    <a16:creationId xmlns:a16="http://schemas.microsoft.com/office/drawing/2014/main" id="{95C309C8-8B9B-44E4-9A48-A0DA8969BCE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880" y="2256"/>
                <a:ext cx="192" cy="0"/>
              </a:xfrm>
              <a:prstGeom prst="line">
                <a:avLst/>
              </a:prstGeom>
              <a:noFill/>
              <a:ln w="9525">
                <a:solidFill>
                  <a:srgbClr val="FF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608" name="Line 40">
                <a:extLst>
                  <a:ext uri="{FF2B5EF4-FFF2-40B4-BE49-F238E27FC236}">
                    <a16:creationId xmlns:a16="http://schemas.microsoft.com/office/drawing/2014/main" id="{6C0051C6-7343-47A9-BCB4-8377E9DD52D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976" y="2160"/>
                <a:ext cx="0" cy="192"/>
              </a:xfrm>
              <a:prstGeom prst="line">
                <a:avLst/>
              </a:prstGeom>
              <a:noFill/>
              <a:ln w="9525">
                <a:solidFill>
                  <a:srgbClr val="FF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3586" name="Group 41">
              <a:extLst>
                <a:ext uri="{FF2B5EF4-FFF2-40B4-BE49-F238E27FC236}">
                  <a16:creationId xmlns:a16="http://schemas.microsoft.com/office/drawing/2014/main" id="{A70CA012-E32F-435C-A642-3C183667A61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04" y="3984"/>
              <a:ext cx="144" cy="144"/>
              <a:chOff x="2880" y="2160"/>
              <a:chExt cx="192" cy="192"/>
            </a:xfrm>
          </p:grpSpPr>
          <p:sp>
            <p:nvSpPr>
              <p:cNvPr id="23605" name="Line 42">
                <a:extLst>
                  <a:ext uri="{FF2B5EF4-FFF2-40B4-BE49-F238E27FC236}">
                    <a16:creationId xmlns:a16="http://schemas.microsoft.com/office/drawing/2014/main" id="{3B5ABFEC-BF2B-491B-B70E-408BDCBFD6E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880" y="2256"/>
                <a:ext cx="192" cy="0"/>
              </a:xfrm>
              <a:prstGeom prst="line">
                <a:avLst/>
              </a:prstGeom>
              <a:noFill/>
              <a:ln w="9525">
                <a:solidFill>
                  <a:srgbClr val="FF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606" name="Line 43">
                <a:extLst>
                  <a:ext uri="{FF2B5EF4-FFF2-40B4-BE49-F238E27FC236}">
                    <a16:creationId xmlns:a16="http://schemas.microsoft.com/office/drawing/2014/main" id="{03F3E273-7487-442E-830D-5BE7A003A30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976" y="2160"/>
                <a:ext cx="0" cy="192"/>
              </a:xfrm>
              <a:prstGeom prst="line">
                <a:avLst/>
              </a:prstGeom>
              <a:noFill/>
              <a:ln w="9525">
                <a:solidFill>
                  <a:srgbClr val="FF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3587" name="Group 44">
              <a:extLst>
                <a:ext uri="{FF2B5EF4-FFF2-40B4-BE49-F238E27FC236}">
                  <a16:creationId xmlns:a16="http://schemas.microsoft.com/office/drawing/2014/main" id="{4AAF3A7A-7FFF-48A6-95D9-A6CFD4B4AF2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80" y="3840"/>
              <a:ext cx="144" cy="144"/>
              <a:chOff x="2880" y="2160"/>
              <a:chExt cx="192" cy="192"/>
            </a:xfrm>
          </p:grpSpPr>
          <p:sp>
            <p:nvSpPr>
              <p:cNvPr id="23603" name="Line 45">
                <a:extLst>
                  <a:ext uri="{FF2B5EF4-FFF2-40B4-BE49-F238E27FC236}">
                    <a16:creationId xmlns:a16="http://schemas.microsoft.com/office/drawing/2014/main" id="{871714B6-A564-44AB-B13F-FA595F3E569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880" y="2256"/>
                <a:ext cx="192" cy="0"/>
              </a:xfrm>
              <a:prstGeom prst="line">
                <a:avLst/>
              </a:prstGeom>
              <a:noFill/>
              <a:ln w="9525">
                <a:solidFill>
                  <a:srgbClr val="FF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604" name="Line 46">
                <a:extLst>
                  <a:ext uri="{FF2B5EF4-FFF2-40B4-BE49-F238E27FC236}">
                    <a16:creationId xmlns:a16="http://schemas.microsoft.com/office/drawing/2014/main" id="{C815EE28-B57B-4579-8940-DA8BDCAA896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976" y="2160"/>
                <a:ext cx="0" cy="192"/>
              </a:xfrm>
              <a:prstGeom prst="line">
                <a:avLst/>
              </a:prstGeom>
              <a:noFill/>
              <a:ln w="9525">
                <a:solidFill>
                  <a:srgbClr val="FF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3588" name="Group 47">
              <a:extLst>
                <a:ext uri="{FF2B5EF4-FFF2-40B4-BE49-F238E27FC236}">
                  <a16:creationId xmlns:a16="http://schemas.microsoft.com/office/drawing/2014/main" id="{A40B6912-8533-4D04-B922-E207B4D25B7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848" y="3552"/>
              <a:ext cx="144" cy="144"/>
              <a:chOff x="2880" y="2160"/>
              <a:chExt cx="192" cy="192"/>
            </a:xfrm>
          </p:grpSpPr>
          <p:sp>
            <p:nvSpPr>
              <p:cNvPr id="23601" name="Line 48">
                <a:extLst>
                  <a:ext uri="{FF2B5EF4-FFF2-40B4-BE49-F238E27FC236}">
                    <a16:creationId xmlns:a16="http://schemas.microsoft.com/office/drawing/2014/main" id="{26271AE1-EA88-48AE-A043-7C1F156D6A7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880" y="2256"/>
                <a:ext cx="192" cy="0"/>
              </a:xfrm>
              <a:prstGeom prst="line">
                <a:avLst/>
              </a:prstGeom>
              <a:noFill/>
              <a:ln w="9525">
                <a:solidFill>
                  <a:srgbClr val="FF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602" name="Line 49">
                <a:extLst>
                  <a:ext uri="{FF2B5EF4-FFF2-40B4-BE49-F238E27FC236}">
                    <a16:creationId xmlns:a16="http://schemas.microsoft.com/office/drawing/2014/main" id="{0B0F08AC-DC4E-4068-B7C3-76C77EEDE53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976" y="2160"/>
                <a:ext cx="0" cy="192"/>
              </a:xfrm>
              <a:prstGeom prst="line">
                <a:avLst/>
              </a:prstGeom>
              <a:noFill/>
              <a:ln w="9525">
                <a:solidFill>
                  <a:srgbClr val="FF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3589" name="Group 50">
              <a:extLst>
                <a:ext uri="{FF2B5EF4-FFF2-40B4-BE49-F238E27FC236}">
                  <a16:creationId xmlns:a16="http://schemas.microsoft.com/office/drawing/2014/main" id="{4CDEF798-9078-4A33-9C1C-D3A8EFC1E86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088" y="3744"/>
              <a:ext cx="144" cy="144"/>
              <a:chOff x="2880" y="2160"/>
              <a:chExt cx="192" cy="192"/>
            </a:xfrm>
          </p:grpSpPr>
          <p:sp>
            <p:nvSpPr>
              <p:cNvPr id="23599" name="Line 51">
                <a:extLst>
                  <a:ext uri="{FF2B5EF4-FFF2-40B4-BE49-F238E27FC236}">
                    <a16:creationId xmlns:a16="http://schemas.microsoft.com/office/drawing/2014/main" id="{4C560D4E-A6E7-432D-B26E-9614FFBF01A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880" y="2256"/>
                <a:ext cx="192" cy="0"/>
              </a:xfrm>
              <a:prstGeom prst="line">
                <a:avLst/>
              </a:prstGeom>
              <a:noFill/>
              <a:ln w="9525">
                <a:solidFill>
                  <a:srgbClr val="FF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600" name="Line 52">
                <a:extLst>
                  <a:ext uri="{FF2B5EF4-FFF2-40B4-BE49-F238E27FC236}">
                    <a16:creationId xmlns:a16="http://schemas.microsoft.com/office/drawing/2014/main" id="{CF26DE26-950E-49DF-BF8F-111F041E521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976" y="2160"/>
                <a:ext cx="0" cy="192"/>
              </a:xfrm>
              <a:prstGeom prst="line">
                <a:avLst/>
              </a:prstGeom>
              <a:noFill/>
              <a:ln w="9525">
                <a:solidFill>
                  <a:srgbClr val="FF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3590" name="Group 53">
              <a:extLst>
                <a:ext uri="{FF2B5EF4-FFF2-40B4-BE49-F238E27FC236}">
                  <a16:creationId xmlns:a16="http://schemas.microsoft.com/office/drawing/2014/main" id="{83B17F27-F24C-43BD-AA8D-0A0F11ACFE3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136" y="3984"/>
              <a:ext cx="144" cy="144"/>
              <a:chOff x="2880" y="2160"/>
              <a:chExt cx="192" cy="192"/>
            </a:xfrm>
          </p:grpSpPr>
          <p:sp>
            <p:nvSpPr>
              <p:cNvPr id="23597" name="Line 54">
                <a:extLst>
                  <a:ext uri="{FF2B5EF4-FFF2-40B4-BE49-F238E27FC236}">
                    <a16:creationId xmlns:a16="http://schemas.microsoft.com/office/drawing/2014/main" id="{6ACAA95F-B4F2-4D39-AA67-A8E0C6AB008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880" y="2256"/>
                <a:ext cx="192" cy="0"/>
              </a:xfrm>
              <a:prstGeom prst="line">
                <a:avLst/>
              </a:prstGeom>
              <a:noFill/>
              <a:ln w="9525">
                <a:solidFill>
                  <a:srgbClr val="FF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598" name="Line 55">
                <a:extLst>
                  <a:ext uri="{FF2B5EF4-FFF2-40B4-BE49-F238E27FC236}">
                    <a16:creationId xmlns:a16="http://schemas.microsoft.com/office/drawing/2014/main" id="{7880E5C4-9D0C-476B-B6E4-73914807DFF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976" y="2160"/>
                <a:ext cx="0" cy="192"/>
              </a:xfrm>
              <a:prstGeom prst="line">
                <a:avLst/>
              </a:prstGeom>
              <a:noFill/>
              <a:ln w="9525">
                <a:solidFill>
                  <a:srgbClr val="FF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3591" name="Group 56">
              <a:extLst>
                <a:ext uri="{FF2B5EF4-FFF2-40B4-BE49-F238E27FC236}">
                  <a16:creationId xmlns:a16="http://schemas.microsoft.com/office/drawing/2014/main" id="{B307D9F9-171F-4871-9F05-04DD37E3F13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80" y="3360"/>
              <a:ext cx="144" cy="144"/>
              <a:chOff x="2880" y="2160"/>
              <a:chExt cx="192" cy="192"/>
            </a:xfrm>
          </p:grpSpPr>
          <p:sp>
            <p:nvSpPr>
              <p:cNvPr id="23595" name="Line 57">
                <a:extLst>
                  <a:ext uri="{FF2B5EF4-FFF2-40B4-BE49-F238E27FC236}">
                    <a16:creationId xmlns:a16="http://schemas.microsoft.com/office/drawing/2014/main" id="{6BA4DA24-F3B9-4655-B61F-9249B3B15A0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880" y="2256"/>
                <a:ext cx="192" cy="0"/>
              </a:xfrm>
              <a:prstGeom prst="line">
                <a:avLst/>
              </a:prstGeom>
              <a:noFill/>
              <a:ln w="9525">
                <a:solidFill>
                  <a:srgbClr val="FF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596" name="Line 58">
                <a:extLst>
                  <a:ext uri="{FF2B5EF4-FFF2-40B4-BE49-F238E27FC236}">
                    <a16:creationId xmlns:a16="http://schemas.microsoft.com/office/drawing/2014/main" id="{538D5C7B-B41D-4853-8F91-B911455A994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976" y="2160"/>
                <a:ext cx="0" cy="192"/>
              </a:xfrm>
              <a:prstGeom prst="line">
                <a:avLst/>
              </a:prstGeom>
              <a:noFill/>
              <a:ln w="9525">
                <a:solidFill>
                  <a:srgbClr val="FF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3592" name="Group 59">
              <a:extLst>
                <a:ext uri="{FF2B5EF4-FFF2-40B4-BE49-F238E27FC236}">
                  <a16:creationId xmlns:a16="http://schemas.microsoft.com/office/drawing/2014/main" id="{F5E5F4F6-8B73-47BA-9E82-582E40F7E7A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424" y="3504"/>
              <a:ext cx="144" cy="144"/>
              <a:chOff x="2880" y="2160"/>
              <a:chExt cx="192" cy="192"/>
            </a:xfrm>
          </p:grpSpPr>
          <p:sp>
            <p:nvSpPr>
              <p:cNvPr id="23593" name="Line 60">
                <a:extLst>
                  <a:ext uri="{FF2B5EF4-FFF2-40B4-BE49-F238E27FC236}">
                    <a16:creationId xmlns:a16="http://schemas.microsoft.com/office/drawing/2014/main" id="{62B77DBF-608A-4D7F-A7AC-2B063213C06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880" y="2256"/>
                <a:ext cx="192" cy="0"/>
              </a:xfrm>
              <a:prstGeom prst="line">
                <a:avLst/>
              </a:prstGeom>
              <a:noFill/>
              <a:ln w="9525">
                <a:solidFill>
                  <a:srgbClr val="FF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594" name="Line 61">
                <a:extLst>
                  <a:ext uri="{FF2B5EF4-FFF2-40B4-BE49-F238E27FC236}">
                    <a16:creationId xmlns:a16="http://schemas.microsoft.com/office/drawing/2014/main" id="{57BB9D48-D336-4B60-AC7A-499E6F74D24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976" y="2160"/>
                <a:ext cx="0" cy="192"/>
              </a:xfrm>
              <a:prstGeom prst="line">
                <a:avLst/>
              </a:prstGeom>
              <a:noFill/>
              <a:ln w="9525">
                <a:solidFill>
                  <a:srgbClr val="FF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1031" name="Text Box 64">
            <a:extLst>
              <a:ext uri="{FF2B5EF4-FFF2-40B4-BE49-F238E27FC236}">
                <a16:creationId xmlns:a16="http://schemas.microsoft.com/office/drawing/2014/main" id="{809195D2-E9D6-4AE0-A0F5-C6678674CC4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90600" y="6096000"/>
            <a:ext cx="69469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solidFill>
                  <a:srgbClr val="FF0000"/>
                </a:solidFill>
              </a:rPr>
              <a:t>What does that mean for learning from examples?</a:t>
            </a:r>
          </a:p>
        </p:txBody>
      </p: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AA6F4193-A9DB-49AB-9854-9046769BF14F}"/>
              </a:ext>
            </a:extLst>
          </p:cNvPr>
          <p:cNvCxnSpPr/>
          <p:nvPr/>
        </p:nvCxnSpPr>
        <p:spPr>
          <a:xfrm rot="5400000">
            <a:off x="7277100" y="2476500"/>
            <a:ext cx="228600" cy="0"/>
          </a:xfrm>
          <a:prstGeom prst="line">
            <a:avLst/>
          </a:prstGeom>
          <a:ln>
            <a:solidFill>
              <a:srgbClr val="CC33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AE42FA45-BF7A-488E-A0C2-680FDB28EDCC}"/>
              </a:ext>
            </a:extLst>
          </p:cNvPr>
          <p:cNvCxnSpPr/>
          <p:nvPr/>
        </p:nvCxnSpPr>
        <p:spPr>
          <a:xfrm>
            <a:off x="7239000" y="2438400"/>
            <a:ext cx="304800" cy="0"/>
          </a:xfrm>
          <a:prstGeom prst="line">
            <a:avLst/>
          </a:prstGeom>
          <a:ln>
            <a:solidFill>
              <a:srgbClr val="CC33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TextBox 72">
            <a:extLst>
              <a:ext uri="{FF2B5EF4-FFF2-40B4-BE49-F238E27FC236}">
                <a16:creationId xmlns:a16="http://schemas.microsoft.com/office/drawing/2014/main" id="{BC4D164A-9D6E-4544-9689-E3E90566E6D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43000" y="3657600"/>
            <a:ext cx="5510213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>
                <a:solidFill>
                  <a:srgbClr val="FF0000"/>
                </a:solidFill>
              </a:rPr>
              <a:t>16/30 are green circles; 14/30 are pink crosses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>
                <a:solidFill>
                  <a:srgbClr val="FF0000"/>
                </a:solidFill>
              </a:rPr>
              <a:t>log</a:t>
            </a:r>
            <a:r>
              <a:rPr lang="en-US" altLang="en-US" sz="2000" baseline="-25000">
                <a:solidFill>
                  <a:srgbClr val="FF0000"/>
                </a:solidFill>
              </a:rPr>
              <a:t>2</a:t>
            </a:r>
            <a:r>
              <a:rPr lang="en-US" altLang="en-US" sz="2000">
                <a:solidFill>
                  <a:srgbClr val="FF0000"/>
                </a:solidFill>
              </a:rPr>
              <a:t>(16/30) =  -.9;       log</a:t>
            </a:r>
            <a:r>
              <a:rPr lang="en-US" altLang="en-US" sz="2000" baseline="-25000">
                <a:solidFill>
                  <a:srgbClr val="FF0000"/>
                </a:solidFill>
              </a:rPr>
              <a:t>2</a:t>
            </a:r>
            <a:r>
              <a:rPr lang="en-US" altLang="en-US" sz="2000">
                <a:solidFill>
                  <a:srgbClr val="FF0000"/>
                </a:solidFill>
              </a:rPr>
              <a:t>(14/30) =  -1.1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>
                <a:solidFill>
                  <a:srgbClr val="FF0000"/>
                </a:solidFill>
              </a:rPr>
              <a:t>Entropy = -(16/30)(-.9) –(14/30)(-1.1) = .99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000">
              <a:solidFill>
                <a:srgbClr val="FF0000"/>
              </a:solidFill>
            </a:endParaRP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2" name="Ink 1">
                <a:extLst>
                  <a:ext uri="{FF2B5EF4-FFF2-40B4-BE49-F238E27FC236}">
                    <a16:creationId xmlns:a16="http://schemas.microsoft.com/office/drawing/2014/main" id="{7FBA0ED9-DC2F-42DC-844E-E8854A2AA344}"/>
                  </a:ext>
                </a:extLst>
              </p14:cNvPr>
              <p14:cNvContentPartPr/>
              <p14:nvPr/>
            </p14:nvContentPartPr>
            <p14:xfrm>
              <a:off x="2775960" y="2389320"/>
              <a:ext cx="4905000" cy="2372760"/>
            </p14:xfrm>
          </p:contentPart>
        </mc:Choice>
        <mc:Fallback>
          <p:pic>
            <p:nvPicPr>
              <p:cNvPr id="2" name="Ink 1">
                <a:extLst>
                  <a:ext uri="{FF2B5EF4-FFF2-40B4-BE49-F238E27FC236}">
                    <a16:creationId xmlns:a16="http://schemas.microsoft.com/office/drawing/2014/main" id="{7FBA0ED9-DC2F-42DC-844E-E8854A2AA344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766600" y="2379960"/>
                <a:ext cx="4923720" cy="2391480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Number Placeholder 5">
            <a:extLst>
              <a:ext uri="{FF2B5EF4-FFF2-40B4-BE49-F238E27FC236}">
                <a16:creationId xmlns:a16="http://schemas.microsoft.com/office/drawing/2014/main" id="{4F85C032-4410-4549-BC88-635D3C1615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AFC55692-FEBF-4CB3-8069-87198DF10848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22</a:t>
            </a:fld>
            <a:endParaRPr lang="en-US" altLang="en-US" sz="1400"/>
          </a:p>
        </p:txBody>
      </p:sp>
      <p:sp>
        <p:nvSpPr>
          <p:cNvPr id="24579" name="Rectangle 2">
            <a:extLst>
              <a:ext uri="{FF2B5EF4-FFF2-40B4-BE49-F238E27FC236}">
                <a16:creationId xmlns:a16="http://schemas.microsoft.com/office/drawing/2014/main" id="{EC47A30E-A1D4-4C2F-BC30-C54D9A824BAD}"/>
              </a:ext>
            </a:extLst>
          </p:cNvPr>
          <p:cNvSpPr>
            <a:spLocks noRot="1" noChangeArrowheads="1"/>
          </p:cNvSpPr>
          <p:nvPr/>
        </p:nvSpPr>
        <p:spPr bwMode="auto">
          <a:xfrm>
            <a:off x="457200" y="274638"/>
            <a:ext cx="8229600" cy="88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4400">
                <a:solidFill>
                  <a:srgbClr val="0033CC"/>
                </a:solidFill>
              </a:rPr>
              <a:t>2-Class Cases:</a:t>
            </a:r>
          </a:p>
        </p:txBody>
      </p:sp>
      <p:sp>
        <p:nvSpPr>
          <p:cNvPr id="20484" name="Rectangle 3">
            <a:extLst>
              <a:ext uri="{FF2B5EF4-FFF2-40B4-BE49-F238E27FC236}">
                <a16:creationId xmlns:a16="http://schemas.microsoft.com/office/drawing/2014/main" id="{A2E618C4-5AFD-467F-A3AF-D7DD945A41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000" y="1447800"/>
            <a:ext cx="67056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90000"/>
              </a:lnSpc>
            </a:pPr>
            <a:r>
              <a:rPr lang="en-US" altLang="en-US" sz="2800"/>
              <a:t>What is the entropy of a group in which all examples belong to the same class?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2400"/>
              <a:t>entropy = - 1 log</a:t>
            </a:r>
            <a:r>
              <a:rPr lang="en-US" altLang="en-US" sz="2400" baseline="-25000"/>
              <a:t>2</a:t>
            </a:r>
            <a:r>
              <a:rPr lang="en-US" altLang="en-US" sz="2400"/>
              <a:t>1 = 0</a:t>
            </a:r>
          </a:p>
          <a:p>
            <a:pPr lvl="1" eaLnBrk="1" hangingPunct="1">
              <a:lnSpc>
                <a:spcPct val="90000"/>
              </a:lnSpc>
              <a:buFontTx/>
              <a:buNone/>
            </a:pPr>
            <a:r>
              <a:rPr lang="en-US" altLang="en-US" sz="2400"/>
              <a:t>	</a:t>
            </a:r>
          </a:p>
          <a:p>
            <a:pPr eaLnBrk="1" hangingPunct="1">
              <a:lnSpc>
                <a:spcPct val="90000"/>
              </a:lnSpc>
            </a:pPr>
            <a:endParaRPr lang="en-US" altLang="en-US" sz="2800"/>
          </a:p>
          <a:p>
            <a:pPr eaLnBrk="1" hangingPunct="1">
              <a:lnSpc>
                <a:spcPct val="90000"/>
              </a:lnSpc>
            </a:pPr>
            <a:r>
              <a:rPr lang="en-US" altLang="en-US" sz="2800"/>
              <a:t>What is the entropy of a group with 50% in either class?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2400"/>
              <a:t>entropy = -0.5  log</a:t>
            </a:r>
            <a:r>
              <a:rPr lang="en-US" altLang="en-US" sz="2400" baseline="-25000"/>
              <a:t>2</a:t>
            </a:r>
            <a:r>
              <a:rPr lang="en-US" altLang="en-US" sz="2400"/>
              <a:t>0.5 – 0.5  log</a:t>
            </a:r>
            <a:r>
              <a:rPr lang="en-US" altLang="en-US" sz="2400" baseline="-25000"/>
              <a:t>2</a:t>
            </a:r>
            <a:r>
              <a:rPr lang="en-US" altLang="en-US" sz="2400"/>
              <a:t>0.5 =1</a:t>
            </a:r>
          </a:p>
          <a:p>
            <a:pPr eaLnBrk="1" hangingPunct="1">
              <a:lnSpc>
                <a:spcPct val="90000"/>
              </a:lnSpc>
            </a:pPr>
            <a:endParaRPr lang="en-US" altLang="en-US" sz="2800"/>
          </a:p>
          <a:p>
            <a:pPr eaLnBrk="1" hangingPunct="1">
              <a:lnSpc>
                <a:spcPct val="90000"/>
              </a:lnSpc>
            </a:pPr>
            <a:endParaRPr lang="en-US" altLang="en-US" sz="2800"/>
          </a:p>
        </p:txBody>
      </p:sp>
      <p:grpSp>
        <p:nvGrpSpPr>
          <p:cNvPr id="2" name="Group 4">
            <a:extLst>
              <a:ext uri="{FF2B5EF4-FFF2-40B4-BE49-F238E27FC236}">
                <a16:creationId xmlns:a16="http://schemas.microsoft.com/office/drawing/2014/main" id="{20E5A0AF-583D-4799-8089-90271F27D574}"/>
              </a:ext>
            </a:extLst>
          </p:cNvPr>
          <p:cNvGrpSpPr>
            <a:grpSpLocks/>
          </p:cNvGrpSpPr>
          <p:nvPr/>
        </p:nvGrpSpPr>
        <p:grpSpPr bwMode="auto">
          <a:xfrm>
            <a:off x="7239000" y="2057400"/>
            <a:ext cx="1600200" cy="1524000"/>
            <a:chOff x="4032" y="1968"/>
            <a:chExt cx="1152" cy="1104"/>
          </a:xfrm>
        </p:grpSpPr>
        <p:sp>
          <p:nvSpPr>
            <p:cNvPr id="24599" name="Oval 5">
              <a:extLst>
                <a:ext uri="{FF2B5EF4-FFF2-40B4-BE49-F238E27FC236}">
                  <a16:creationId xmlns:a16="http://schemas.microsoft.com/office/drawing/2014/main" id="{8210E0A8-FB22-441B-9890-2D616CB502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12" y="2064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24600" name="Oval 6">
              <a:extLst>
                <a:ext uri="{FF2B5EF4-FFF2-40B4-BE49-F238E27FC236}">
                  <a16:creationId xmlns:a16="http://schemas.microsoft.com/office/drawing/2014/main" id="{11266617-2770-4144-B5E8-6808304122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32" y="1968"/>
              <a:ext cx="1152" cy="1104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24601" name="Oval 7">
              <a:extLst>
                <a:ext uri="{FF2B5EF4-FFF2-40B4-BE49-F238E27FC236}">
                  <a16:creationId xmlns:a16="http://schemas.microsoft.com/office/drawing/2014/main" id="{02635BD7-37F8-43B0-ACC6-5DEE5B0A23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00" y="2496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24602" name="Oval 8">
              <a:extLst>
                <a:ext uri="{FF2B5EF4-FFF2-40B4-BE49-F238E27FC236}">
                  <a16:creationId xmlns:a16="http://schemas.microsoft.com/office/drawing/2014/main" id="{0605EE84-C54A-4971-AC9C-260C544DA5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56" y="2496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24603" name="Oval 9">
              <a:extLst>
                <a:ext uri="{FF2B5EF4-FFF2-40B4-BE49-F238E27FC236}">
                  <a16:creationId xmlns:a16="http://schemas.microsoft.com/office/drawing/2014/main" id="{AA595E9F-1891-48D0-A12E-A9452258AA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16" y="2160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24604" name="Oval 10">
              <a:extLst>
                <a:ext uri="{FF2B5EF4-FFF2-40B4-BE49-F238E27FC236}">
                  <a16:creationId xmlns:a16="http://schemas.microsoft.com/office/drawing/2014/main" id="{F4E0045E-BB03-4844-8C61-7486AB63B3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00" y="2640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24605" name="Oval 11">
              <a:extLst>
                <a:ext uri="{FF2B5EF4-FFF2-40B4-BE49-F238E27FC236}">
                  <a16:creationId xmlns:a16="http://schemas.microsoft.com/office/drawing/2014/main" id="{1D655472-854E-4ED0-B458-712E2A87BB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00" y="2256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24606" name="Oval 12">
              <a:extLst>
                <a:ext uri="{FF2B5EF4-FFF2-40B4-BE49-F238E27FC236}">
                  <a16:creationId xmlns:a16="http://schemas.microsoft.com/office/drawing/2014/main" id="{4DDC5495-511B-4F53-BAA5-4156060BB6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24" y="2448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24607" name="Oval 13">
              <a:extLst>
                <a:ext uri="{FF2B5EF4-FFF2-40B4-BE49-F238E27FC236}">
                  <a16:creationId xmlns:a16="http://schemas.microsoft.com/office/drawing/2014/main" id="{896A2C55-686A-4238-8192-71F92E7765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20" y="2592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24608" name="Oval 14">
              <a:extLst>
                <a:ext uri="{FF2B5EF4-FFF2-40B4-BE49-F238E27FC236}">
                  <a16:creationId xmlns:a16="http://schemas.microsoft.com/office/drawing/2014/main" id="{8012C9BB-59C7-428F-A35F-AC016DEE9F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16" y="2688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24609" name="Oval 15">
              <a:extLst>
                <a:ext uri="{FF2B5EF4-FFF2-40B4-BE49-F238E27FC236}">
                  <a16:creationId xmlns:a16="http://schemas.microsoft.com/office/drawing/2014/main" id="{C2BE2EC7-DDC0-4F1F-90E3-EFAF490171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08" y="2160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24610" name="Oval 16">
              <a:extLst>
                <a:ext uri="{FF2B5EF4-FFF2-40B4-BE49-F238E27FC236}">
                  <a16:creationId xmlns:a16="http://schemas.microsoft.com/office/drawing/2014/main" id="{C5879FF7-295C-4B3F-B6E4-5E29FE88C2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56" y="2400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24611" name="Oval 17">
              <a:extLst>
                <a:ext uri="{FF2B5EF4-FFF2-40B4-BE49-F238E27FC236}">
                  <a16:creationId xmlns:a16="http://schemas.microsoft.com/office/drawing/2014/main" id="{E042E3E9-EA1D-40E3-8DE3-B6E3FE0BA1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96" y="2448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</p:grpSp>
      <p:sp>
        <p:nvSpPr>
          <p:cNvPr id="105490" name="Text Box 18">
            <a:extLst>
              <a:ext uri="{FF2B5EF4-FFF2-40B4-BE49-F238E27FC236}">
                <a16:creationId xmlns:a16="http://schemas.microsoft.com/office/drawing/2014/main" id="{7C0C3B48-BB0B-46FB-9F75-3BD730537C6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0400" y="1295400"/>
            <a:ext cx="2005013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200" b="1">
                <a:latin typeface="Tahoma" panose="020B0604030504040204" pitchFamily="34" charset="0"/>
                <a:cs typeface="Arial" panose="020B0604020202020204" pitchFamily="34" charset="0"/>
              </a:rPr>
              <a:t>Minimum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200" b="1">
                <a:latin typeface="Tahoma" panose="020B0604030504040204" pitchFamily="34" charset="0"/>
                <a:cs typeface="Arial" panose="020B0604020202020204" pitchFamily="34" charset="0"/>
              </a:rPr>
              <a:t>impurity</a:t>
            </a:r>
          </a:p>
        </p:txBody>
      </p:sp>
      <p:sp>
        <p:nvSpPr>
          <p:cNvPr id="105491" name="Text Box 19">
            <a:extLst>
              <a:ext uri="{FF2B5EF4-FFF2-40B4-BE49-F238E27FC236}">
                <a16:creationId xmlns:a16="http://schemas.microsoft.com/office/drawing/2014/main" id="{BAB5AD8D-483F-41AC-AB91-BC828999C7A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86600" y="4038600"/>
            <a:ext cx="2005013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200" b="1">
                <a:latin typeface="Tahoma" panose="020B0604030504040204" pitchFamily="34" charset="0"/>
                <a:cs typeface="Arial" panose="020B0604020202020204" pitchFamily="34" charset="0"/>
              </a:rPr>
              <a:t>Maximum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200" b="1">
                <a:latin typeface="Tahoma" panose="020B0604030504040204" pitchFamily="34" charset="0"/>
                <a:cs typeface="Arial" panose="020B0604020202020204" pitchFamily="34" charset="0"/>
              </a:rPr>
              <a:t>impurity</a:t>
            </a:r>
          </a:p>
        </p:txBody>
      </p:sp>
      <p:sp>
        <p:nvSpPr>
          <p:cNvPr id="20488" name="Oval 20">
            <a:extLst>
              <a:ext uri="{FF2B5EF4-FFF2-40B4-BE49-F238E27FC236}">
                <a16:creationId xmlns:a16="http://schemas.microsoft.com/office/drawing/2014/main" id="{3D1DF594-40DC-4922-BAC4-E143D49EFD5D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77200" y="5105400"/>
            <a:ext cx="152400" cy="152400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20489" name="Oval 21">
            <a:extLst>
              <a:ext uri="{FF2B5EF4-FFF2-40B4-BE49-F238E27FC236}">
                <a16:creationId xmlns:a16="http://schemas.microsoft.com/office/drawing/2014/main" id="{F47D4D8D-9BAE-405B-BA29-7616C1DE8C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15200" y="4800600"/>
            <a:ext cx="1447800" cy="13716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20490" name="Oval 22">
            <a:extLst>
              <a:ext uri="{FF2B5EF4-FFF2-40B4-BE49-F238E27FC236}">
                <a16:creationId xmlns:a16="http://schemas.microsoft.com/office/drawing/2014/main" id="{BB4B78B6-3964-4CBD-AA96-E3D6598F1CED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05800" y="5334000"/>
            <a:ext cx="152400" cy="152400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20491" name="Oval 23">
            <a:extLst>
              <a:ext uri="{FF2B5EF4-FFF2-40B4-BE49-F238E27FC236}">
                <a16:creationId xmlns:a16="http://schemas.microsoft.com/office/drawing/2014/main" id="{199362BE-CF91-4969-BF16-D203AA183F93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58200" y="5638800"/>
            <a:ext cx="152400" cy="152400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grpSp>
        <p:nvGrpSpPr>
          <p:cNvPr id="20492" name="Group 24">
            <a:extLst>
              <a:ext uri="{FF2B5EF4-FFF2-40B4-BE49-F238E27FC236}">
                <a16:creationId xmlns:a16="http://schemas.microsoft.com/office/drawing/2014/main" id="{4A4040A2-EA86-4680-86A5-46437A1940A5}"/>
              </a:ext>
            </a:extLst>
          </p:cNvPr>
          <p:cNvGrpSpPr>
            <a:grpSpLocks/>
          </p:cNvGrpSpPr>
          <p:nvPr/>
        </p:nvGrpSpPr>
        <p:grpSpPr bwMode="auto">
          <a:xfrm>
            <a:off x="7924800" y="5867400"/>
            <a:ext cx="228600" cy="228600"/>
            <a:chOff x="2880" y="2160"/>
            <a:chExt cx="192" cy="192"/>
          </a:xfrm>
        </p:grpSpPr>
        <p:sp>
          <p:nvSpPr>
            <p:cNvPr id="24597" name="Line 25">
              <a:extLst>
                <a:ext uri="{FF2B5EF4-FFF2-40B4-BE49-F238E27FC236}">
                  <a16:creationId xmlns:a16="http://schemas.microsoft.com/office/drawing/2014/main" id="{4F8AC042-A160-455D-9920-2DC374908BA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80" y="2256"/>
              <a:ext cx="192" cy="0"/>
            </a:xfrm>
            <a:prstGeom prst="line">
              <a:avLst/>
            </a:prstGeom>
            <a:noFill/>
            <a:ln w="9525">
              <a:solidFill>
                <a:srgbClr val="FF99CC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4598" name="Line 26">
              <a:extLst>
                <a:ext uri="{FF2B5EF4-FFF2-40B4-BE49-F238E27FC236}">
                  <a16:creationId xmlns:a16="http://schemas.microsoft.com/office/drawing/2014/main" id="{800699B1-833C-4225-81AE-23320C0FBB2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976" y="2160"/>
              <a:ext cx="0" cy="192"/>
            </a:xfrm>
            <a:prstGeom prst="line">
              <a:avLst/>
            </a:prstGeom>
            <a:noFill/>
            <a:ln w="9525">
              <a:solidFill>
                <a:srgbClr val="FF99CC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0493" name="Group 27">
            <a:extLst>
              <a:ext uri="{FF2B5EF4-FFF2-40B4-BE49-F238E27FC236}">
                <a16:creationId xmlns:a16="http://schemas.microsoft.com/office/drawing/2014/main" id="{4A2D8BB3-CC6A-4DA6-8B9E-9BE6832323C8}"/>
              </a:ext>
            </a:extLst>
          </p:cNvPr>
          <p:cNvGrpSpPr>
            <a:grpSpLocks/>
          </p:cNvGrpSpPr>
          <p:nvPr/>
        </p:nvGrpSpPr>
        <p:grpSpPr bwMode="auto">
          <a:xfrm>
            <a:off x="7620000" y="5715000"/>
            <a:ext cx="228600" cy="228600"/>
            <a:chOff x="2880" y="2160"/>
            <a:chExt cx="192" cy="192"/>
          </a:xfrm>
        </p:grpSpPr>
        <p:sp>
          <p:nvSpPr>
            <p:cNvPr id="24595" name="Line 28">
              <a:extLst>
                <a:ext uri="{FF2B5EF4-FFF2-40B4-BE49-F238E27FC236}">
                  <a16:creationId xmlns:a16="http://schemas.microsoft.com/office/drawing/2014/main" id="{AED6ECC0-420B-44F7-86F8-4EB7C5AF06C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80" y="2256"/>
              <a:ext cx="192" cy="0"/>
            </a:xfrm>
            <a:prstGeom prst="line">
              <a:avLst/>
            </a:prstGeom>
            <a:noFill/>
            <a:ln w="9525">
              <a:solidFill>
                <a:srgbClr val="FF99CC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4596" name="Line 29">
              <a:extLst>
                <a:ext uri="{FF2B5EF4-FFF2-40B4-BE49-F238E27FC236}">
                  <a16:creationId xmlns:a16="http://schemas.microsoft.com/office/drawing/2014/main" id="{58617B06-7F8B-4416-A02A-2C0EC108803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976" y="2160"/>
              <a:ext cx="0" cy="192"/>
            </a:xfrm>
            <a:prstGeom prst="line">
              <a:avLst/>
            </a:prstGeom>
            <a:noFill/>
            <a:ln w="9525">
              <a:solidFill>
                <a:srgbClr val="FF99CC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0494" name="Group 30">
            <a:extLst>
              <a:ext uri="{FF2B5EF4-FFF2-40B4-BE49-F238E27FC236}">
                <a16:creationId xmlns:a16="http://schemas.microsoft.com/office/drawing/2014/main" id="{50A6D861-48F1-4EBE-8475-866F238A48A1}"/>
              </a:ext>
            </a:extLst>
          </p:cNvPr>
          <p:cNvGrpSpPr>
            <a:grpSpLocks/>
          </p:cNvGrpSpPr>
          <p:nvPr/>
        </p:nvGrpSpPr>
        <p:grpSpPr bwMode="auto">
          <a:xfrm>
            <a:off x="7543800" y="5410200"/>
            <a:ext cx="228600" cy="228600"/>
            <a:chOff x="2880" y="2160"/>
            <a:chExt cx="192" cy="192"/>
          </a:xfrm>
        </p:grpSpPr>
        <p:sp>
          <p:nvSpPr>
            <p:cNvPr id="24593" name="Line 31">
              <a:extLst>
                <a:ext uri="{FF2B5EF4-FFF2-40B4-BE49-F238E27FC236}">
                  <a16:creationId xmlns:a16="http://schemas.microsoft.com/office/drawing/2014/main" id="{A1EA2199-035B-4709-86D4-C61E365AD3A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80" y="2256"/>
              <a:ext cx="192" cy="0"/>
            </a:xfrm>
            <a:prstGeom prst="line">
              <a:avLst/>
            </a:prstGeom>
            <a:noFill/>
            <a:ln w="9525">
              <a:solidFill>
                <a:srgbClr val="FF99CC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4594" name="Line 32">
              <a:extLst>
                <a:ext uri="{FF2B5EF4-FFF2-40B4-BE49-F238E27FC236}">
                  <a16:creationId xmlns:a16="http://schemas.microsoft.com/office/drawing/2014/main" id="{3975002D-2593-40B7-A819-FABD8413DDF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976" y="2160"/>
              <a:ext cx="0" cy="192"/>
            </a:xfrm>
            <a:prstGeom prst="line">
              <a:avLst/>
            </a:prstGeom>
            <a:noFill/>
            <a:ln w="9525">
              <a:solidFill>
                <a:srgbClr val="FF99CC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0495" name="Text Box 33">
            <a:extLst>
              <a:ext uri="{FF2B5EF4-FFF2-40B4-BE49-F238E27FC236}">
                <a16:creationId xmlns:a16="http://schemas.microsoft.com/office/drawing/2014/main" id="{70F486B1-F9FC-499D-9DE1-BE4A8F0B3E0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2325" y="3163888"/>
            <a:ext cx="48133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solidFill>
                  <a:srgbClr val="FF0000"/>
                </a:solidFill>
              </a:rPr>
              <a:t>not a good training set for learning</a:t>
            </a:r>
          </a:p>
        </p:txBody>
      </p:sp>
      <p:sp>
        <p:nvSpPr>
          <p:cNvPr id="20496" name="Text Box 34">
            <a:extLst>
              <a:ext uri="{FF2B5EF4-FFF2-40B4-BE49-F238E27FC236}">
                <a16:creationId xmlns:a16="http://schemas.microsoft.com/office/drawing/2014/main" id="{A7067F9E-E7C7-4E99-AB74-5F6077F2826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2325" y="5526088"/>
            <a:ext cx="40513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solidFill>
                  <a:srgbClr val="FF0000"/>
                </a:solidFill>
              </a:rPr>
              <a:t>good training set for learning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54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54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54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04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04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04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04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04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04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04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04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04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04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04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204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204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 nodeType="clickPar">
                      <p:stCondLst>
                        <p:cond delay="indefinite"/>
                      </p:stCondLst>
                      <p:childTnLst>
                        <p:par>
                          <p:cTn id="6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 nodeType="clickPar">
                      <p:stCondLst>
                        <p:cond delay="indefinite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5490" grpId="0"/>
      <p:bldP spid="20488" grpId="0" animBg="1"/>
      <p:bldP spid="20489" grpId="0" animBg="1"/>
      <p:bldP spid="20490" grpId="0" animBg="1"/>
      <p:bldP spid="20491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Number Placeholder 5">
            <a:extLst>
              <a:ext uri="{FF2B5EF4-FFF2-40B4-BE49-F238E27FC236}">
                <a16:creationId xmlns:a16="http://schemas.microsoft.com/office/drawing/2014/main" id="{45D5BDBE-22B3-4129-BD96-C4BEA4BAD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3A425F65-FB95-4D42-B351-EB082C6EE3BE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23</a:t>
            </a:fld>
            <a:endParaRPr lang="en-US" altLang="en-US" sz="1400"/>
          </a:p>
        </p:txBody>
      </p:sp>
      <p:sp>
        <p:nvSpPr>
          <p:cNvPr id="25603" name="Rectangle 2">
            <a:extLst>
              <a:ext uri="{FF2B5EF4-FFF2-40B4-BE49-F238E27FC236}">
                <a16:creationId xmlns:a16="http://schemas.microsoft.com/office/drawing/2014/main" id="{C12A34D5-E57B-45F2-B397-43D609BC12C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solidFill>
                  <a:srgbClr val="0033CC"/>
                </a:solidFill>
              </a:rPr>
              <a:t>Information Gain</a:t>
            </a:r>
          </a:p>
        </p:txBody>
      </p:sp>
      <p:sp>
        <p:nvSpPr>
          <p:cNvPr id="25604" name="Rectangle 3">
            <a:extLst>
              <a:ext uri="{FF2B5EF4-FFF2-40B4-BE49-F238E27FC236}">
                <a16:creationId xmlns:a16="http://schemas.microsoft.com/office/drawing/2014/main" id="{C98DDE7C-BDED-42CA-8179-FE4EA37E088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sz="2800"/>
              <a:t>We want to determine </a:t>
            </a:r>
            <a:r>
              <a:rPr lang="en-US" altLang="en-US" sz="2800">
                <a:solidFill>
                  <a:srgbClr val="FF0000"/>
                </a:solidFill>
              </a:rPr>
              <a:t>which attribute</a:t>
            </a:r>
            <a:r>
              <a:rPr lang="en-US" altLang="en-US" sz="2800"/>
              <a:t> in a given set of training feature vectors is </a:t>
            </a:r>
            <a:r>
              <a:rPr lang="en-US" altLang="en-US" sz="2800">
                <a:solidFill>
                  <a:srgbClr val="FF0000"/>
                </a:solidFill>
              </a:rPr>
              <a:t>most useful</a:t>
            </a:r>
            <a:r>
              <a:rPr lang="en-US" altLang="en-US" sz="2800"/>
              <a:t> for discriminating between the classes to be learned.</a:t>
            </a:r>
          </a:p>
          <a:p>
            <a:pPr eaLnBrk="1" hangingPunct="1">
              <a:lnSpc>
                <a:spcPct val="90000"/>
              </a:lnSpc>
            </a:pPr>
            <a:endParaRPr lang="en-US" altLang="en-US" sz="2800"/>
          </a:p>
          <a:p>
            <a:pPr eaLnBrk="1" hangingPunct="1">
              <a:lnSpc>
                <a:spcPct val="90000"/>
              </a:lnSpc>
            </a:pPr>
            <a:r>
              <a:rPr lang="en-US" altLang="en-US" sz="2800">
                <a:solidFill>
                  <a:srgbClr val="FF0000"/>
                </a:solidFill>
              </a:rPr>
              <a:t>Information gain</a:t>
            </a:r>
            <a:r>
              <a:rPr lang="en-US" altLang="en-US" sz="2800"/>
              <a:t> tells us how important a given attribute of the feature vectors is.</a:t>
            </a:r>
          </a:p>
          <a:p>
            <a:pPr eaLnBrk="1" hangingPunct="1">
              <a:lnSpc>
                <a:spcPct val="90000"/>
              </a:lnSpc>
            </a:pPr>
            <a:endParaRPr lang="en-US" altLang="en-US" sz="2800"/>
          </a:p>
          <a:p>
            <a:pPr eaLnBrk="1" hangingPunct="1">
              <a:lnSpc>
                <a:spcPct val="90000"/>
              </a:lnSpc>
            </a:pPr>
            <a:r>
              <a:rPr lang="en-US" altLang="en-US" sz="2800"/>
              <a:t>We will use it to decide the ordering of attributes in the nodes of a decision tree.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Number Placeholder 5">
            <a:extLst>
              <a:ext uri="{FF2B5EF4-FFF2-40B4-BE49-F238E27FC236}">
                <a16:creationId xmlns:a16="http://schemas.microsoft.com/office/drawing/2014/main" id="{847BF97A-48CB-47B2-ACBF-F0F22B3975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5B6419B4-61E2-46BD-A980-11C43AFAB16E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24</a:t>
            </a:fld>
            <a:endParaRPr lang="en-US" altLang="en-US" sz="1400"/>
          </a:p>
        </p:txBody>
      </p:sp>
      <p:sp>
        <p:nvSpPr>
          <p:cNvPr id="26627" name="Rectangle 2">
            <a:extLst>
              <a:ext uri="{FF2B5EF4-FFF2-40B4-BE49-F238E27FC236}">
                <a16:creationId xmlns:a16="http://schemas.microsoft.com/office/drawing/2014/main" id="{A93C6439-B289-4ABE-B067-89DD6400E46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76200"/>
            <a:ext cx="82296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800">
                <a:solidFill>
                  <a:srgbClr val="0033CC"/>
                </a:solidFill>
              </a:rPr>
              <a:t>Calculating Information Gain</a:t>
            </a:r>
          </a:p>
        </p:txBody>
      </p:sp>
      <p:graphicFrame>
        <p:nvGraphicFramePr>
          <p:cNvPr id="106499" name="Object 3">
            <a:extLst>
              <a:ext uri="{FF2B5EF4-FFF2-40B4-BE49-F238E27FC236}">
                <a16:creationId xmlns:a16="http://schemas.microsoft.com/office/drawing/2014/main" id="{C97BD2FE-B98E-477D-A974-E92BE8ABADDE}"/>
              </a:ext>
            </a:extLst>
          </p:cNvPr>
          <p:cNvGraphicFramePr>
            <a:graphicFrameLocks noChangeAspect="1"/>
          </p:cNvGraphicFramePr>
          <p:nvPr/>
        </p:nvGraphicFramePr>
        <p:xfrm>
          <a:off x="758825" y="1103313"/>
          <a:ext cx="3657600" cy="828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784" name="Equation" r:id="rId3" imgW="3111500" imgH="431800" progId="Equation.3">
                  <p:embed/>
                </p:oleObj>
              </mc:Choice>
              <mc:Fallback>
                <p:oleObj name="Equation" r:id="rId3" imgW="3111500" imgH="4318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22424" b="-26698"/>
                      <a:stretch>
                        <a:fillRect/>
                      </a:stretch>
                    </p:blipFill>
                    <p:spPr bwMode="auto">
                      <a:xfrm>
                        <a:off x="758825" y="1103313"/>
                        <a:ext cx="3657600" cy="8286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6500" name="Object 4">
            <a:extLst>
              <a:ext uri="{FF2B5EF4-FFF2-40B4-BE49-F238E27FC236}">
                <a16:creationId xmlns:a16="http://schemas.microsoft.com/office/drawing/2014/main" id="{3C165D60-EB14-432F-8639-2FEA4FA48D6F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334000" y="990600"/>
          <a:ext cx="3810000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785" name="Equation" r:id="rId5" imgW="3086100" imgH="431800" progId="Equation.3">
                  <p:embed/>
                </p:oleObj>
              </mc:Choice>
              <mc:Fallback>
                <p:oleObj name="Equation" r:id="rId5" imgW="3086100" imgH="43180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22705" b="-10345"/>
                      <a:stretch>
                        <a:fillRect/>
                      </a:stretch>
                    </p:blipFill>
                    <p:spPr bwMode="auto">
                      <a:xfrm>
                        <a:off x="5334000" y="990600"/>
                        <a:ext cx="3810000" cy="762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6501" name="Line 5">
            <a:extLst>
              <a:ext uri="{FF2B5EF4-FFF2-40B4-BE49-F238E27FC236}">
                <a16:creationId xmlns:a16="http://schemas.microsoft.com/office/drawing/2014/main" id="{4A70E848-5373-4478-868C-BCB0C87E9091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590800" y="2447925"/>
            <a:ext cx="3505200" cy="91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6502" name="Line 6">
            <a:extLst>
              <a:ext uri="{FF2B5EF4-FFF2-40B4-BE49-F238E27FC236}">
                <a16:creationId xmlns:a16="http://schemas.microsoft.com/office/drawing/2014/main" id="{A2FDAF6B-BA21-4FC4-8EB8-1F0AC1236FE0}"/>
              </a:ext>
            </a:extLst>
          </p:cNvPr>
          <p:cNvSpPr>
            <a:spLocks noChangeShapeType="1"/>
          </p:cNvSpPr>
          <p:nvPr/>
        </p:nvSpPr>
        <p:spPr bwMode="auto">
          <a:xfrm>
            <a:off x="2590800" y="3362325"/>
            <a:ext cx="3505200" cy="1371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6503" name="Text Box 7">
            <a:extLst>
              <a:ext uri="{FF2B5EF4-FFF2-40B4-BE49-F238E27FC236}">
                <a16:creationId xmlns:a16="http://schemas.microsoft.com/office/drawing/2014/main" id="{D4F96907-1CE5-4A16-974F-BC395817CE7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1914525"/>
            <a:ext cx="340042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>
                <a:latin typeface="Tahoma" panose="020B0604030504040204" pitchFamily="34" charset="0"/>
                <a:cs typeface="Arial" panose="020B0604020202020204" pitchFamily="34" charset="0"/>
              </a:rPr>
              <a:t>Entire population (30 instances)</a:t>
            </a:r>
          </a:p>
        </p:txBody>
      </p:sp>
      <p:grpSp>
        <p:nvGrpSpPr>
          <p:cNvPr id="2" name="Group 8">
            <a:extLst>
              <a:ext uri="{FF2B5EF4-FFF2-40B4-BE49-F238E27FC236}">
                <a16:creationId xmlns:a16="http://schemas.microsoft.com/office/drawing/2014/main" id="{DEE0C0CE-121A-4E27-AF9F-9DADFC7E36D8}"/>
              </a:ext>
            </a:extLst>
          </p:cNvPr>
          <p:cNvGrpSpPr>
            <a:grpSpLocks/>
          </p:cNvGrpSpPr>
          <p:nvPr/>
        </p:nvGrpSpPr>
        <p:grpSpPr bwMode="auto">
          <a:xfrm>
            <a:off x="6096000" y="3971925"/>
            <a:ext cx="1447800" cy="1371600"/>
            <a:chOff x="3840" y="2502"/>
            <a:chExt cx="912" cy="864"/>
          </a:xfrm>
        </p:grpSpPr>
        <p:sp>
          <p:nvSpPr>
            <p:cNvPr id="26748" name="Oval 9">
              <a:extLst>
                <a:ext uri="{FF2B5EF4-FFF2-40B4-BE49-F238E27FC236}">
                  <a16:creationId xmlns:a16="http://schemas.microsoft.com/office/drawing/2014/main" id="{591F2C0B-D701-42E5-AC1F-B22F87C18C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76" y="2598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26749" name="Oval 10">
              <a:extLst>
                <a:ext uri="{FF2B5EF4-FFF2-40B4-BE49-F238E27FC236}">
                  <a16:creationId xmlns:a16="http://schemas.microsoft.com/office/drawing/2014/main" id="{3A3CE10D-2002-4F20-B1B2-0F9CC1944F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40" y="2502"/>
              <a:ext cx="912" cy="864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26750" name="Oval 11">
              <a:extLst>
                <a:ext uri="{FF2B5EF4-FFF2-40B4-BE49-F238E27FC236}">
                  <a16:creationId xmlns:a16="http://schemas.microsoft.com/office/drawing/2014/main" id="{61821E1A-1FE9-4808-B107-DF16B9F961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64" y="3030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26751" name="Oval 12">
              <a:extLst>
                <a:ext uri="{FF2B5EF4-FFF2-40B4-BE49-F238E27FC236}">
                  <a16:creationId xmlns:a16="http://schemas.microsoft.com/office/drawing/2014/main" id="{9D8B2EE1-DD86-4DA5-AC96-844B65DE79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20" y="3030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26752" name="Oval 13">
              <a:extLst>
                <a:ext uri="{FF2B5EF4-FFF2-40B4-BE49-F238E27FC236}">
                  <a16:creationId xmlns:a16="http://schemas.microsoft.com/office/drawing/2014/main" id="{BAAECAB2-10C3-4B41-B958-3C2512F070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80" y="2694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26753" name="Oval 14">
              <a:extLst>
                <a:ext uri="{FF2B5EF4-FFF2-40B4-BE49-F238E27FC236}">
                  <a16:creationId xmlns:a16="http://schemas.microsoft.com/office/drawing/2014/main" id="{9702C142-2047-493F-B321-F3719FBCC1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64" y="3174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26754" name="Oval 15">
              <a:extLst>
                <a:ext uri="{FF2B5EF4-FFF2-40B4-BE49-F238E27FC236}">
                  <a16:creationId xmlns:a16="http://schemas.microsoft.com/office/drawing/2014/main" id="{F32E239E-B24F-4239-90B7-18B06BCA1D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64" y="2790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26755" name="Oval 16">
              <a:extLst>
                <a:ext uri="{FF2B5EF4-FFF2-40B4-BE49-F238E27FC236}">
                  <a16:creationId xmlns:a16="http://schemas.microsoft.com/office/drawing/2014/main" id="{443E8A1C-1075-41D7-BE3B-04D746384D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88" y="2982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26756" name="Oval 17">
              <a:extLst>
                <a:ext uri="{FF2B5EF4-FFF2-40B4-BE49-F238E27FC236}">
                  <a16:creationId xmlns:a16="http://schemas.microsoft.com/office/drawing/2014/main" id="{78E64EB9-9A38-47D0-9218-5C46759BAE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4" y="3126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26757" name="Oval 18">
              <a:extLst>
                <a:ext uri="{FF2B5EF4-FFF2-40B4-BE49-F238E27FC236}">
                  <a16:creationId xmlns:a16="http://schemas.microsoft.com/office/drawing/2014/main" id="{56633F28-74BF-4A49-87EF-654CCA6C3C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80" y="3222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26758" name="Oval 19">
              <a:extLst>
                <a:ext uri="{FF2B5EF4-FFF2-40B4-BE49-F238E27FC236}">
                  <a16:creationId xmlns:a16="http://schemas.microsoft.com/office/drawing/2014/main" id="{55C30B47-0716-46D6-93B7-95815AA54C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2" y="2694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26759" name="Oval 20">
              <a:extLst>
                <a:ext uri="{FF2B5EF4-FFF2-40B4-BE49-F238E27FC236}">
                  <a16:creationId xmlns:a16="http://schemas.microsoft.com/office/drawing/2014/main" id="{664FED5A-75D4-4513-8FF5-9156386754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20" y="2934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26760" name="Oval 21">
              <a:extLst>
                <a:ext uri="{FF2B5EF4-FFF2-40B4-BE49-F238E27FC236}">
                  <a16:creationId xmlns:a16="http://schemas.microsoft.com/office/drawing/2014/main" id="{89007F31-E4AF-4308-9B58-52DE50A402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60" y="2982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grpSp>
          <p:nvGrpSpPr>
            <p:cNvPr id="26761" name="Group 22">
              <a:extLst>
                <a:ext uri="{FF2B5EF4-FFF2-40B4-BE49-F238E27FC236}">
                  <a16:creationId xmlns:a16="http://schemas.microsoft.com/office/drawing/2014/main" id="{14304420-E39F-4C7F-ABE4-FD6EED1FA96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224" y="3126"/>
              <a:ext cx="144" cy="144"/>
              <a:chOff x="2880" y="2160"/>
              <a:chExt cx="192" cy="192"/>
            </a:xfrm>
          </p:grpSpPr>
          <p:sp>
            <p:nvSpPr>
              <p:cNvPr id="26762" name="Line 23">
                <a:extLst>
                  <a:ext uri="{FF2B5EF4-FFF2-40B4-BE49-F238E27FC236}">
                    <a16:creationId xmlns:a16="http://schemas.microsoft.com/office/drawing/2014/main" id="{7D42AC85-F44C-4000-A1FE-80D87B2C44B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880" y="2256"/>
                <a:ext cx="192" cy="0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763" name="Line 24">
                <a:extLst>
                  <a:ext uri="{FF2B5EF4-FFF2-40B4-BE49-F238E27FC236}">
                    <a16:creationId xmlns:a16="http://schemas.microsoft.com/office/drawing/2014/main" id="{11D144BB-8E8C-4B72-81DC-8199ED56E70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976" y="2160"/>
                <a:ext cx="0" cy="192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  <p:grpSp>
        <p:nvGrpSpPr>
          <p:cNvPr id="4" name="Group 25">
            <a:extLst>
              <a:ext uri="{FF2B5EF4-FFF2-40B4-BE49-F238E27FC236}">
                <a16:creationId xmlns:a16="http://schemas.microsoft.com/office/drawing/2014/main" id="{776EEBC7-82F2-48D0-B4F2-BC76D057B5FB}"/>
              </a:ext>
            </a:extLst>
          </p:cNvPr>
          <p:cNvGrpSpPr>
            <a:grpSpLocks/>
          </p:cNvGrpSpPr>
          <p:nvPr/>
        </p:nvGrpSpPr>
        <p:grpSpPr bwMode="auto">
          <a:xfrm>
            <a:off x="6019800" y="1609725"/>
            <a:ext cx="1447800" cy="1371600"/>
            <a:chOff x="3792" y="1014"/>
            <a:chExt cx="912" cy="864"/>
          </a:xfrm>
        </p:grpSpPr>
        <p:grpSp>
          <p:nvGrpSpPr>
            <p:cNvPr id="26704" name="Group 26">
              <a:extLst>
                <a:ext uri="{FF2B5EF4-FFF2-40B4-BE49-F238E27FC236}">
                  <a16:creationId xmlns:a16="http://schemas.microsoft.com/office/drawing/2014/main" id="{26779DE2-FE3D-4254-9BD5-3F35A538B73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88" y="1302"/>
              <a:ext cx="144" cy="144"/>
              <a:chOff x="2880" y="2160"/>
              <a:chExt cx="192" cy="192"/>
            </a:xfrm>
          </p:grpSpPr>
          <p:sp>
            <p:nvSpPr>
              <p:cNvPr id="26746" name="Line 27">
                <a:extLst>
                  <a:ext uri="{FF2B5EF4-FFF2-40B4-BE49-F238E27FC236}">
                    <a16:creationId xmlns:a16="http://schemas.microsoft.com/office/drawing/2014/main" id="{FBC5D060-AB92-4574-8E32-1C54ED91637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880" y="2256"/>
                <a:ext cx="192" cy="0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747" name="Line 28">
                <a:extLst>
                  <a:ext uri="{FF2B5EF4-FFF2-40B4-BE49-F238E27FC236}">
                    <a16:creationId xmlns:a16="http://schemas.microsoft.com/office/drawing/2014/main" id="{5219FF82-2AC5-4FA7-B0FD-4A1B8E3E786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976" y="2160"/>
                <a:ext cx="0" cy="192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6705" name="Group 29">
              <a:extLst>
                <a:ext uri="{FF2B5EF4-FFF2-40B4-BE49-F238E27FC236}">
                  <a16:creationId xmlns:a16="http://schemas.microsoft.com/office/drawing/2014/main" id="{4C61457A-28F8-4A8A-A4DA-F402ECC8704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36" y="1638"/>
              <a:ext cx="144" cy="144"/>
              <a:chOff x="2880" y="2160"/>
              <a:chExt cx="192" cy="192"/>
            </a:xfrm>
          </p:grpSpPr>
          <p:sp>
            <p:nvSpPr>
              <p:cNvPr id="26744" name="Line 30">
                <a:extLst>
                  <a:ext uri="{FF2B5EF4-FFF2-40B4-BE49-F238E27FC236}">
                    <a16:creationId xmlns:a16="http://schemas.microsoft.com/office/drawing/2014/main" id="{0B166012-4A94-48FB-BC9F-699BA3084E6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880" y="2256"/>
                <a:ext cx="192" cy="0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745" name="Line 31">
                <a:extLst>
                  <a:ext uri="{FF2B5EF4-FFF2-40B4-BE49-F238E27FC236}">
                    <a16:creationId xmlns:a16="http://schemas.microsoft.com/office/drawing/2014/main" id="{961DA608-F446-498E-B63E-D89141581E7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976" y="2160"/>
                <a:ext cx="0" cy="192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6706" name="Group 32">
              <a:extLst>
                <a:ext uri="{FF2B5EF4-FFF2-40B4-BE49-F238E27FC236}">
                  <a16:creationId xmlns:a16="http://schemas.microsoft.com/office/drawing/2014/main" id="{C15AB4D2-73C1-45C5-BCDC-3E992133A03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224" y="1110"/>
              <a:ext cx="144" cy="144"/>
              <a:chOff x="2880" y="2160"/>
              <a:chExt cx="192" cy="192"/>
            </a:xfrm>
          </p:grpSpPr>
          <p:sp>
            <p:nvSpPr>
              <p:cNvPr id="26742" name="Line 33">
                <a:extLst>
                  <a:ext uri="{FF2B5EF4-FFF2-40B4-BE49-F238E27FC236}">
                    <a16:creationId xmlns:a16="http://schemas.microsoft.com/office/drawing/2014/main" id="{703512B9-2986-4983-B4C5-2DA87F61CD4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880" y="2256"/>
                <a:ext cx="192" cy="0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743" name="Line 34">
                <a:extLst>
                  <a:ext uri="{FF2B5EF4-FFF2-40B4-BE49-F238E27FC236}">
                    <a16:creationId xmlns:a16="http://schemas.microsoft.com/office/drawing/2014/main" id="{7704795B-C19C-4B12-B76F-625EAD33A95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976" y="2160"/>
                <a:ext cx="0" cy="192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6707" name="Group 35">
              <a:extLst>
                <a:ext uri="{FF2B5EF4-FFF2-40B4-BE49-F238E27FC236}">
                  <a16:creationId xmlns:a16="http://schemas.microsoft.com/office/drawing/2014/main" id="{6D5914A0-BF64-4713-B1C3-BDF4371C350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176" y="1542"/>
              <a:ext cx="144" cy="144"/>
              <a:chOff x="2880" y="2160"/>
              <a:chExt cx="192" cy="192"/>
            </a:xfrm>
          </p:grpSpPr>
          <p:sp>
            <p:nvSpPr>
              <p:cNvPr id="26740" name="Line 36">
                <a:extLst>
                  <a:ext uri="{FF2B5EF4-FFF2-40B4-BE49-F238E27FC236}">
                    <a16:creationId xmlns:a16="http://schemas.microsoft.com/office/drawing/2014/main" id="{CA3D2BE5-F85A-4566-9621-0C7B8765395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880" y="2256"/>
                <a:ext cx="192" cy="0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741" name="Line 37">
                <a:extLst>
                  <a:ext uri="{FF2B5EF4-FFF2-40B4-BE49-F238E27FC236}">
                    <a16:creationId xmlns:a16="http://schemas.microsoft.com/office/drawing/2014/main" id="{396F854E-A453-485E-8F25-AC0CF297FE4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976" y="2160"/>
                <a:ext cx="0" cy="192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6708" name="Group 38">
              <a:extLst>
                <a:ext uri="{FF2B5EF4-FFF2-40B4-BE49-F238E27FC236}">
                  <a16:creationId xmlns:a16="http://schemas.microsoft.com/office/drawing/2014/main" id="{7EA6E198-E593-4AF6-9BE6-0669E0108B8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416" y="1302"/>
              <a:ext cx="144" cy="144"/>
              <a:chOff x="2880" y="2160"/>
              <a:chExt cx="192" cy="192"/>
            </a:xfrm>
          </p:grpSpPr>
          <p:sp>
            <p:nvSpPr>
              <p:cNvPr id="26738" name="Line 39">
                <a:extLst>
                  <a:ext uri="{FF2B5EF4-FFF2-40B4-BE49-F238E27FC236}">
                    <a16:creationId xmlns:a16="http://schemas.microsoft.com/office/drawing/2014/main" id="{78A36181-FC86-4A55-877A-6A5DFBA5933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880" y="2256"/>
                <a:ext cx="192" cy="0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739" name="Line 40">
                <a:extLst>
                  <a:ext uri="{FF2B5EF4-FFF2-40B4-BE49-F238E27FC236}">
                    <a16:creationId xmlns:a16="http://schemas.microsoft.com/office/drawing/2014/main" id="{87CE74D2-24D7-4526-9A6F-BE33E5A51BD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976" y="2160"/>
                <a:ext cx="0" cy="192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26709" name="Oval 41">
              <a:extLst>
                <a:ext uri="{FF2B5EF4-FFF2-40B4-BE49-F238E27FC236}">
                  <a16:creationId xmlns:a16="http://schemas.microsoft.com/office/drawing/2014/main" id="{1F7A9017-580B-42A3-B40F-70F934C611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92" y="1014"/>
              <a:ext cx="912" cy="864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grpSp>
          <p:nvGrpSpPr>
            <p:cNvPr id="26710" name="Group 42">
              <a:extLst>
                <a:ext uri="{FF2B5EF4-FFF2-40B4-BE49-F238E27FC236}">
                  <a16:creationId xmlns:a16="http://schemas.microsoft.com/office/drawing/2014/main" id="{F296D9E1-CC03-408A-84B0-00E7733B67A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36" y="1158"/>
              <a:ext cx="144" cy="144"/>
              <a:chOff x="2880" y="2160"/>
              <a:chExt cx="192" cy="192"/>
            </a:xfrm>
          </p:grpSpPr>
          <p:sp>
            <p:nvSpPr>
              <p:cNvPr id="26736" name="Line 43">
                <a:extLst>
                  <a:ext uri="{FF2B5EF4-FFF2-40B4-BE49-F238E27FC236}">
                    <a16:creationId xmlns:a16="http://schemas.microsoft.com/office/drawing/2014/main" id="{0C8BBC1D-7D44-4132-8641-5A0DA16496A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880" y="2256"/>
                <a:ext cx="192" cy="0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737" name="Line 44">
                <a:extLst>
                  <a:ext uri="{FF2B5EF4-FFF2-40B4-BE49-F238E27FC236}">
                    <a16:creationId xmlns:a16="http://schemas.microsoft.com/office/drawing/2014/main" id="{D072C32D-FDE5-434F-8BEB-48BDE3B773F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976" y="2160"/>
                <a:ext cx="0" cy="192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6711" name="Group 45">
              <a:extLst>
                <a:ext uri="{FF2B5EF4-FFF2-40B4-BE49-F238E27FC236}">
                  <a16:creationId xmlns:a16="http://schemas.microsoft.com/office/drawing/2014/main" id="{13AE8DDB-EC41-46A9-A1D2-2FA55E88406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032" y="1398"/>
              <a:ext cx="144" cy="144"/>
              <a:chOff x="2880" y="2160"/>
              <a:chExt cx="192" cy="192"/>
            </a:xfrm>
          </p:grpSpPr>
          <p:sp>
            <p:nvSpPr>
              <p:cNvPr id="26734" name="Line 46">
                <a:extLst>
                  <a:ext uri="{FF2B5EF4-FFF2-40B4-BE49-F238E27FC236}">
                    <a16:creationId xmlns:a16="http://schemas.microsoft.com/office/drawing/2014/main" id="{F0D2AB27-1452-4278-A666-6CD4C284EA6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880" y="2256"/>
                <a:ext cx="192" cy="0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735" name="Line 47">
                <a:extLst>
                  <a:ext uri="{FF2B5EF4-FFF2-40B4-BE49-F238E27FC236}">
                    <a16:creationId xmlns:a16="http://schemas.microsoft.com/office/drawing/2014/main" id="{1EEFE886-E7EB-4DF1-A039-5B2D7B17334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976" y="2160"/>
                <a:ext cx="0" cy="192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6712" name="Group 48">
              <a:extLst>
                <a:ext uri="{FF2B5EF4-FFF2-40B4-BE49-F238E27FC236}">
                  <a16:creationId xmlns:a16="http://schemas.microsoft.com/office/drawing/2014/main" id="{58358222-C08E-485A-8D82-C69C8D115EA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272" y="1350"/>
              <a:ext cx="144" cy="144"/>
              <a:chOff x="2880" y="2160"/>
              <a:chExt cx="192" cy="192"/>
            </a:xfrm>
          </p:grpSpPr>
          <p:sp>
            <p:nvSpPr>
              <p:cNvPr id="26732" name="Line 49">
                <a:extLst>
                  <a:ext uri="{FF2B5EF4-FFF2-40B4-BE49-F238E27FC236}">
                    <a16:creationId xmlns:a16="http://schemas.microsoft.com/office/drawing/2014/main" id="{7C532F21-E351-4A1B-ADD2-609CB830CF9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880" y="2256"/>
                <a:ext cx="192" cy="0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733" name="Line 50">
                <a:extLst>
                  <a:ext uri="{FF2B5EF4-FFF2-40B4-BE49-F238E27FC236}">
                    <a16:creationId xmlns:a16="http://schemas.microsoft.com/office/drawing/2014/main" id="{44AA669D-C2DA-416E-8A99-778961E7D1C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976" y="2160"/>
                <a:ext cx="0" cy="192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6713" name="Group 51">
              <a:extLst>
                <a:ext uri="{FF2B5EF4-FFF2-40B4-BE49-F238E27FC236}">
                  <a16:creationId xmlns:a16="http://schemas.microsoft.com/office/drawing/2014/main" id="{3AB58A91-9BF8-47DE-80F1-DC3D8366EF1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080" y="1686"/>
              <a:ext cx="144" cy="144"/>
              <a:chOff x="2880" y="2160"/>
              <a:chExt cx="192" cy="192"/>
            </a:xfrm>
          </p:grpSpPr>
          <p:sp>
            <p:nvSpPr>
              <p:cNvPr id="26730" name="Line 52">
                <a:extLst>
                  <a:ext uri="{FF2B5EF4-FFF2-40B4-BE49-F238E27FC236}">
                    <a16:creationId xmlns:a16="http://schemas.microsoft.com/office/drawing/2014/main" id="{0A76C01B-E466-49D0-B4B5-E17A24826AA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880" y="2256"/>
                <a:ext cx="192" cy="0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731" name="Line 53">
                <a:extLst>
                  <a:ext uri="{FF2B5EF4-FFF2-40B4-BE49-F238E27FC236}">
                    <a16:creationId xmlns:a16="http://schemas.microsoft.com/office/drawing/2014/main" id="{8615E77C-9E4D-4A46-ADA8-513FDDEFEA3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976" y="2160"/>
                <a:ext cx="0" cy="192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6714" name="Group 54">
              <a:extLst>
                <a:ext uri="{FF2B5EF4-FFF2-40B4-BE49-F238E27FC236}">
                  <a16:creationId xmlns:a16="http://schemas.microsoft.com/office/drawing/2014/main" id="{C9345EB3-F7A8-43EB-BB6C-167BAE912E4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464" y="1494"/>
              <a:ext cx="144" cy="144"/>
              <a:chOff x="2880" y="2160"/>
              <a:chExt cx="192" cy="192"/>
            </a:xfrm>
          </p:grpSpPr>
          <p:sp>
            <p:nvSpPr>
              <p:cNvPr id="26728" name="Line 55">
                <a:extLst>
                  <a:ext uri="{FF2B5EF4-FFF2-40B4-BE49-F238E27FC236}">
                    <a16:creationId xmlns:a16="http://schemas.microsoft.com/office/drawing/2014/main" id="{61C28528-FA8D-48A5-9023-6A9220E6F2C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880" y="2256"/>
                <a:ext cx="192" cy="0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729" name="Line 56">
                <a:extLst>
                  <a:ext uri="{FF2B5EF4-FFF2-40B4-BE49-F238E27FC236}">
                    <a16:creationId xmlns:a16="http://schemas.microsoft.com/office/drawing/2014/main" id="{009BC9DE-8CCF-4648-97DC-24684636F91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976" y="2160"/>
                <a:ext cx="0" cy="192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6715" name="Group 57">
              <a:extLst>
                <a:ext uri="{FF2B5EF4-FFF2-40B4-BE49-F238E27FC236}">
                  <a16:creationId xmlns:a16="http://schemas.microsoft.com/office/drawing/2014/main" id="{9B9D07DF-AD9F-4909-B273-32CF86F947D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88" y="1494"/>
              <a:ext cx="144" cy="144"/>
              <a:chOff x="2880" y="2160"/>
              <a:chExt cx="192" cy="192"/>
            </a:xfrm>
          </p:grpSpPr>
          <p:sp>
            <p:nvSpPr>
              <p:cNvPr id="26726" name="Line 58">
                <a:extLst>
                  <a:ext uri="{FF2B5EF4-FFF2-40B4-BE49-F238E27FC236}">
                    <a16:creationId xmlns:a16="http://schemas.microsoft.com/office/drawing/2014/main" id="{657064B0-795E-426D-9603-BB5D3A42720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880" y="2256"/>
                <a:ext cx="192" cy="0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727" name="Line 59">
                <a:extLst>
                  <a:ext uri="{FF2B5EF4-FFF2-40B4-BE49-F238E27FC236}">
                    <a16:creationId xmlns:a16="http://schemas.microsoft.com/office/drawing/2014/main" id="{ADF2F7AC-F7C4-4E6F-90E2-D4B366C2980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976" y="2160"/>
                <a:ext cx="0" cy="192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6716" name="Group 60">
              <a:extLst>
                <a:ext uri="{FF2B5EF4-FFF2-40B4-BE49-F238E27FC236}">
                  <a16:creationId xmlns:a16="http://schemas.microsoft.com/office/drawing/2014/main" id="{97F2D1FD-0433-457F-A465-68DD0C31D8C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320" y="1590"/>
              <a:ext cx="144" cy="144"/>
              <a:chOff x="2880" y="2160"/>
              <a:chExt cx="192" cy="192"/>
            </a:xfrm>
          </p:grpSpPr>
          <p:sp>
            <p:nvSpPr>
              <p:cNvPr id="26724" name="Line 61">
                <a:extLst>
                  <a:ext uri="{FF2B5EF4-FFF2-40B4-BE49-F238E27FC236}">
                    <a16:creationId xmlns:a16="http://schemas.microsoft.com/office/drawing/2014/main" id="{8776AB33-EA94-41F0-BCF5-1F30F234ACD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880" y="2256"/>
                <a:ext cx="192" cy="0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725" name="Line 62">
                <a:extLst>
                  <a:ext uri="{FF2B5EF4-FFF2-40B4-BE49-F238E27FC236}">
                    <a16:creationId xmlns:a16="http://schemas.microsoft.com/office/drawing/2014/main" id="{466D1F6C-196B-4ED5-BA0B-31ADFA76142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976" y="2160"/>
                <a:ext cx="0" cy="192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26717" name="Oval 63">
              <a:extLst>
                <a:ext uri="{FF2B5EF4-FFF2-40B4-BE49-F238E27FC236}">
                  <a16:creationId xmlns:a16="http://schemas.microsoft.com/office/drawing/2014/main" id="{27AF1FDC-00A4-45D5-99F7-497C6C2F20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16" y="1158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26718" name="Oval 64">
              <a:extLst>
                <a:ext uri="{FF2B5EF4-FFF2-40B4-BE49-F238E27FC236}">
                  <a16:creationId xmlns:a16="http://schemas.microsoft.com/office/drawing/2014/main" id="{B698F6AD-DB81-4EBD-AE3E-76306721A8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80" y="1110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26719" name="Oval 65">
              <a:extLst>
                <a:ext uri="{FF2B5EF4-FFF2-40B4-BE49-F238E27FC236}">
                  <a16:creationId xmlns:a16="http://schemas.microsoft.com/office/drawing/2014/main" id="{4CBF73C4-F633-4D71-8F94-2823611DB8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2" y="1686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26720" name="Oval 66">
              <a:extLst>
                <a:ext uri="{FF2B5EF4-FFF2-40B4-BE49-F238E27FC236}">
                  <a16:creationId xmlns:a16="http://schemas.microsoft.com/office/drawing/2014/main" id="{EEF012B8-8446-4AF8-807B-A528790A08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32" y="1542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grpSp>
          <p:nvGrpSpPr>
            <p:cNvPr id="26721" name="Group 67">
              <a:extLst>
                <a:ext uri="{FF2B5EF4-FFF2-40B4-BE49-F238E27FC236}">
                  <a16:creationId xmlns:a16="http://schemas.microsoft.com/office/drawing/2014/main" id="{C5C6E12B-35E3-4EB4-B6FE-EF911B6A6CD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128" y="1254"/>
              <a:ext cx="144" cy="144"/>
              <a:chOff x="2880" y="2160"/>
              <a:chExt cx="192" cy="192"/>
            </a:xfrm>
          </p:grpSpPr>
          <p:sp>
            <p:nvSpPr>
              <p:cNvPr id="26722" name="Line 68">
                <a:extLst>
                  <a:ext uri="{FF2B5EF4-FFF2-40B4-BE49-F238E27FC236}">
                    <a16:creationId xmlns:a16="http://schemas.microsoft.com/office/drawing/2014/main" id="{C24D1290-D14D-42D3-9DD9-C496FC89F5A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880" y="2256"/>
                <a:ext cx="192" cy="0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723" name="Line 69">
                <a:extLst>
                  <a:ext uri="{FF2B5EF4-FFF2-40B4-BE49-F238E27FC236}">
                    <a16:creationId xmlns:a16="http://schemas.microsoft.com/office/drawing/2014/main" id="{36FF0FAF-1CE7-4364-B7B0-439ADE35057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976" y="2160"/>
                <a:ext cx="0" cy="192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106566" name="Text Box 70">
            <a:extLst>
              <a:ext uri="{FF2B5EF4-FFF2-40B4-BE49-F238E27FC236}">
                <a16:creationId xmlns:a16="http://schemas.microsoft.com/office/drawing/2014/main" id="{DAFC0317-0670-4F93-AFDA-CB8FCF83670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20000" y="2143125"/>
            <a:ext cx="143827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>
                <a:latin typeface="Tahoma" panose="020B0604030504040204" pitchFamily="34" charset="0"/>
                <a:cs typeface="Arial" panose="020B0604020202020204" pitchFamily="34" charset="0"/>
              </a:rPr>
              <a:t>17 instances</a:t>
            </a:r>
          </a:p>
        </p:txBody>
      </p:sp>
      <p:sp>
        <p:nvSpPr>
          <p:cNvPr id="106567" name="Text Box 71">
            <a:extLst>
              <a:ext uri="{FF2B5EF4-FFF2-40B4-BE49-F238E27FC236}">
                <a16:creationId xmlns:a16="http://schemas.microsoft.com/office/drawing/2014/main" id="{FF84932A-7ABE-4A2E-8A0C-88BF0DA714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43800" y="4581525"/>
            <a:ext cx="143827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>
                <a:latin typeface="Tahoma" panose="020B0604030504040204" pitchFamily="34" charset="0"/>
                <a:cs typeface="Arial" panose="020B0604020202020204" pitchFamily="34" charset="0"/>
              </a:rPr>
              <a:t>13 instances</a:t>
            </a:r>
          </a:p>
        </p:txBody>
      </p:sp>
      <p:sp>
        <p:nvSpPr>
          <p:cNvPr id="106568" name="Text Box 72">
            <a:extLst>
              <a:ext uri="{FF2B5EF4-FFF2-40B4-BE49-F238E27FC236}">
                <a16:creationId xmlns:a16="http://schemas.microsoft.com/office/drawing/2014/main" id="{68704BBA-3A45-479F-9BCA-B56F2563BFB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3825" y="4425950"/>
            <a:ext cx="49339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>
                <a:solidFill>
                  <a:srgbClr val="FF0000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(Weighted) Average Entropy of Children</a:t>
            </a:r>
            <a:r>
              <a:rPr lang="en-US" altLang="en-US" sz="2000">
                <a:solidFill>
                  <a:srgbClr val="000000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 =</a:t>
            </a:r>
          </a:p>
        </p:txBody>
      </p:sp>
      <p:graphicFrame>
        <p:nvGraphicFramePr>
          <p:cNvPr id="106569" name="Object 73">
            <a:extLst>
              <a:ext uri="{FF2B5EF4-FFF2-40B4-BE49-F238E27FC236}">
                <a16:creationId xmlns:a16="http://schemas.microsoft.com/office/drawing/2014/main" id="{8973383D-E0FD-410E-85B2-C6967F594E3B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90500" y="4833938"/>
          <a:ext cx="3505200" cy="714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786" name="Equation" r:id="rId7" imgW="2120900" imgH="431800" progId="Equation.3">
                  <p:embed/>
                </p:oleObj>
              </mc:Choice>
              <mc:Fallback>
                <p:oleObj name="Equation" r:id="rId7" imgW="2120900" imgH="431800" progId="Equation.3">
                  <p:embed/>
                  <p:pic>
                    <p:nvPicPr>
                      <p:cNvPr id="0" name="Object 7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0500" y="4833938"/>
                        <a:ext cx="3505200" cy="7143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6570" name="Text Box 74">
            <a:extLst>
              <a:ext uri="{FF2B5EF4-FFF2-40B4-BE49-F238E27FC236}">
                <a16:creationId xmlns:a16="http://schemas.microsoft.com/office/drawing/2014/main" id="{10D0B186-AC73-4066-A435-D70D5530E6F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6838" y="5562600"/>
            <a:ext cx="719931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b="1">
                <a:solidFill>
                  <a:schemeClr val="folHlink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Information Gain= 0.996 - 0.615 = 0.38    </a:t>
            </a:r>
            <a:r>
              <a:rPr lang="en-US" altLang="en-US" sz="2000" b="1">
                <a:solidFill>
                  <a:srgbClr val="00B050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for this split</a:t>
            </a:r>
          </a:p>
        </p:txBody>
      </p:sp>
      <p:graphicFrame>
        <p:nvGraphicFramePr>
          <p:cNvPr id="106571" name="Object 75">
            <a:extLst>
              <a:ext uri="{FF2B5EF4-FFF2-40B4-BE49-F238E27FC236}">
                <a16:creationId xmlns:a16="http://schemas.microsoft.com/office/drawing/2014/main" id="{83D88ACD-DB2E-4167-B2EE-F691AF89A1A9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181600" y="3286125"/>
          <a:ext cx="3962400" cy="752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787" name="Equation" r:id="rId9" imgW="3048000" imgH="431800" progId="Equation.3">
                  <p:embed/>
                </p:oleObj>
              </mc:Choice>
              <mc:Fallback>
                <p:oleObj name="Equation" r:id="rId9" imgW="3048000" imgH="431800" progId="Equation.3">
                  <p:embed/>
                  <p:pic>
                    <p:nvPicPr>
                      <p:cNvPr id="0" name="Object 7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22725" b="-3493"/>
                      <a:stretch>
                        <a:fillRect/>
                      </a:stretch>
                    </p:blipFill>
                    <p:spPr bwMode="auto">
                      <a:xfrm>
                        <a:off x="5181600" y="3286125"/>
                        <a:ext cx="3962400" cy="7524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8" name="Group 76">
            <a:extLst>
              <a:ext uri="{FF2B5EF4-FFF2-40B4-BE49-F238E27FC236}">
                <a16:creationId xmlns:a16="http://schemas.microsoft.com/office/drawing/2014/main" id="{5350F18C-562A-40AF-860E-C2AC10575289}"/>
              </a:ext>
            </a:extLst>
          </p:cNvPr>
          <p:cNvGrpSpPr>
            <a:grpSpLocks/>
          </p:cNvGrpSpPr>
          <p:nvPr/>
        </p:nvGrpSpPr>
        <p:grpSpPr bwMode="auto">
          <a:xfrm>
            <a:off x="381000" y="2295525"/>
            <a:ext cx="2133600" cy="1905000"/>
            <a:chOff x="240" y="1446"/>
            <a:chExt cx="1344" cy="1200"/>
          </a:xfrm>
        </p:grpSpPr>
        <p:sp>
          <p:nvSpPr>
            <p:cNvPr id="26648" name="Oval 77">
              <a:extLst>
                <a:ext uri="{FF2B5EF4-FFF2-40B4-BE49-F238E27FC236}">
                  <a16:creationId xmlns:a16="http://schemas.microsoft.com/office/drawing/2014/main" id="{C7C413B9-7985-41D2-8E1D-8942C794DC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0" y="1446"/>
              <a:ext cx="1344" cy="1200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26649" name="Oval 78">
              <a:extLst>
                <a:ext uri="{FF2B5EF4-FFF2-40B4-BE49-F238E27FC236}">
                  <a16:creationId xmlns:a16="http://schemas.microsoft.com/office/drawing/2014/main" id="{484FF8F5-D21C-4931-9532-512BA1F64F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8" y="1446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26650" name="Oval 79">
              <a:extLst>
                <a:ext uri="{FF2B5EF4-FFF2-40B4-BE49-F238E27FC236}">
                  <a16:creationId xmlns:a16="http://schemas.microsoft.com/office/drawing/2014/main" id="{07E0FE52-DDB9-4384-8082-1C059FBA68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00" y="2022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26651" name="Oval 80">
              <a:extLst>
                <a:ext uri="{FF2B5EF4-FFF2-40B4-BE49-F238E27FC236}">
                  <a16:creationId xmlns:a16="http://schemas.microsoft.com/office/drawing/2014/main" id="{2892310D-1C53-4D4C-B6AC-CF666497B9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0" y="1878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26652" name="Oval 81">
              <a:extLst>
                <a:ext uri="{FF2B5EF4-FFF2-40B4-BE49-F238E27FC236}">
                  <a16:creationId xmlns:a16="http://schemas.microsoft.com/office/drawing/2014/main" id="{28B5A7EA-5AF1-4EEE-8214-DF497D0652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0" y="1638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26653" name="Oval 82">
              <a:extLst>
                <a:ext uri="{FF2B5EF4-FFF2-40B4-BE49-F238E27FC236}">
                  <a16:creationId xmlns:a16="http://schemas.microsoft.com/office/drawing/2014/main" id="{8F6F0916-689F-49A0-8BD0-89E18E1618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4" y="2070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26654" name="Oval 83">
              <a:extLst>
                <a:ext uri="{FF2B5EF4-FFF2-40B4-BE49-F238E27FC236}">
                  <a16:creationId xmlns:a16="http://schemas.microsoft.com/office/drawing/2014/main" id="{DD3DE3A9-EC00-4E67-80CE-193070D0C8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6" y="2022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26655" name="Oval 84">
              <a:extLst>
                <a:ext uri="{FF2B5EF4-FFF2-40B4-BE49-F238E27FC236}">
                  <a16:creationId xmlns:a16="http://schemas.microsoft.com/office/drawing/2014/main" id="{DB12059B-B36B-4B4F-A6B5-3CD94C9689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0" y="1494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26656" name="Oval 85">
              <a:extLst>
                <a:ext uri="{FF2B5EF4-FFF2-40B4-BE49-F238E27FC236}">
                  <a16:creationId xmlns:a16="http://schemas.microsoft.com/office/drawing/2014/main" id="{2F86EF78-A507-4007-9013-79F7FE8E56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6" y="1638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grpSp>
          <p:nvGrpSpPr>
            <p:cNvPr id="26657" name="Group 86">
              <a:extLst>
                <a:ext uri="{FF2B5EF4-FFF2-40B4-BE49-F238E27FC236}">
                  <a16:creationId xmlns:a16="http://schemas.microsoft.com/office/drawing/2014/main" id="{506C9ACE-926A-4743-AFC5-BD916EA9069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76" y="1494"/>
              <a:ext cx="144" cy="144"/>
              <a:chOff x="2880" y="2160"/>
              <a:chExt cx="192" cy="192"/>
            </a:xfrm>
          </p:grpSpPr>
          <p:sp>
            <p:nvSpPr>
              <p:cNvPr id="26702" name="Line 87">
                <a:extLst>
                  <a:ext uri="{FF2B5EF4-FFF2-40B4-BE49-F238E27FC236}">
                    <a16:creationId xmlns:a16="http://schemas.microsoft.com/office/drawing/2014/main" id="{9F6BD08D-108F-48E0-B48E-F0BE197DCBB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880" y="2256"/>
                <a:ext cx="192" cy="0"/>
              </a:xfrm>
              <a:prstGeom prst="line">
                <a:avLst/>
              </a:prstGeom>
              <a:noFill/>
              <a:ln w="9525">
                <a:solidFill>
                  <a:srgbClr val="FF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703" name="Line 88">
                <a:extLst>
                  <a:ext uri="{FF2B5EF4-FFF2-40B4-BE49-F238E27FC236}">
                    <a16:creationId xmlns:a16="http://schemas.microsoft.com/office/drawing/2014/main" id="{DA5F9AB0-E66D-4646-93AC-D0F5ACDDC8F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976" y="2160"/>
                <a:ext cx="0" cy="192"/>
              </a:xfrm>
              <a:prstGeom prst="line">
                <a:avLst/>
              </a:prstGeom>
              <a:noFill/>
              <a:ln w="9525">
                <a:solidFill>
                  <a:srgbClr val="FF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26658" name="Oval 89">
              <a:extLst>
                <a:ext uri="{FF2B5EF4-FFF2-40B4-BE49-F238E27FC236}">
                  <a16:creationId xmlns:a16="http://schemas.microsoft.com/office/drawing/2014/main" id="{4B41F736-7854-41C2-9D00-C999CDA059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04" y="1590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26659" name="Oval 90">
              <a:extLst>
                <a:ext uri="{FF2B5EF4-FFF2-40B4-BE49-F238E27FC236}">
                  <a16:creationId xmlns:a16="http://schemas.microsoft.com/office/drawing/2014/main" id="{58C9A3F4-62DC-4703-9B8D-8BCF5A7518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0" y="2166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grpSp>
          <p:nvGrpSpPr>
            <p:cNvPr id="26660" name="Group 91">
              <a:extLst>
                <a:ext uri="{FF2B5EF4-FFF2-40B4-BE49-F238E27FC236}">
                  <a16:creationId xmlns:a16="http://schemas.microsoft.com/office/drawing/2014/main" id="{39F77F12-63D9-46E1-8547-9F92F910FA5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68" y="1782"/>
              <a:ext cx="144" cy="144"/>
              <a:chOff x="2880" y="2160"/>
              <a:chExt cx="192" cy="192"/>
            </a:xfrm>
          </p:grpSpPr>
          <p:sp>
            <p:nvSpPr>
              <p:cNvPr id="26700" name="Line 92">
                <a:extLst>
                  <a:ext uri="{FF2B5EF4-FFF2-40B4-BE49-F238E27FC236}">
                    <a16:creationId xmlns:a16="http://schemas.microsoft.com/office/drawing/2014/main" id="{211DA462-7238-41ED-8BE6-E0B9D1EC293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880" y="2256"/>
                <a:ext cx="192" cy="0"/>
              </a:xfrm>
              <a:prstGeom prst="line">
                <a:avLst/>
              </a:prstGeom>
              <a:noFill/>
              <a:ln w="9525">
                <a:solidFill>
                  <a:srgbClr val="FF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701" name="Line 93">
                <a:extLst>
                  <a:ext uri="{FF2B5EF4-FFF2-40B4-BE49-F238E27FC236}">
                    <a16:creationId xmlns:a16="http://schemas.microsoft.com/office/drawing/2014/main" id="{F5588C55-826F-45AE-9510-BD136ABDB4A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976" y="2160"/>
                <a:ext cx="0" cy="192"/>
              </a:xfrm>
              <a:prstGeom prst="line">
                <a:avLst/>
              </a:prstGeom>
              <a:noFill/>
              <a:ln w="9525">
                <a:solidFill>
                  <a:srgbClr val="FF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6661" name="Group 94">
              <a:extLst>
                <a:ext uri="{FF2B5EF4-FFF2-40B4-BE49-F238E27FC236}">
                  <a16:creationId xmlns:a16="http://schemas.microsoft.com/office/drawing/2014/main" id="{A847DCBD-B950-49C5-AD20-36C696E1036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68" y="2262"/>
              <a:ext cx="144" cy="144"/>
              <a:chOff x="2880" y="2160"/>
              <a:chExt cx="192" cy="192"/>
            </a:xfrm>
          </p:grpSpPr>
          <p:sp>
            <p:nvSpPr>
              <p:cNvPr id="26698" name="Line 95">
                <a:extLst>
                  <a:ext uri="{FF2B5EF4-FFF2-40B4-BE49-F238E27FC236}">
                    <a16:creationId xmlns:a16="http://schemas.microsoft.com/office/drawing/2014/main" id="{B9812C99-6AD9-4AF4-AFD4-D9AAA8983AD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880" y="2256"/>
                <a:ext cx="192" cy="0"/>
              </a:xfrm>
              <a:prstGeom prst="line">
                <a:avLst/>
              </a:prstGeom>
              <a:noFill/>
              <a:ln w="9525">
                <a:solidFill>
                  <a:srgbClr val="FF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699" name="Line 96">
                <a:extLst>
                  <a:ext uri="{FF2B5EF4-FFF2-40B4-BE49-F238E27FC236}">
                    <a16:creationId xmlns:a16="http://schemas.microsoft.com/office/drawing/2014/main" id="{F4B7AC57-A7E9-46F9-B030-96E00CC9765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976" y="2160"/>
                <a:ext cx="0" cy="192"/>
              </a:xfrm>
              <a:prstGeom prst="line">
                <a:avLst/>
              </a:prstGeom>
              <a:noFill/>
              <a:ln w="9525">
                <a:solidFill>
                  <a:srgbClr val="FF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6662" name="Group 97">
              <a:extLst>
                <a:ext uri="{FF2B5EF4-FFF2-40B4-BE49-F238E27FC236}">
                  <a16:creationId xmlns:a16="http://schemas.microsoft.com/office/drawing/2014/main" id="{4355FA52-7139-43C5-AC46-11D4C989F85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52" y="1686"/>
              <a:ext cx="144" cy="144"/>
              <a:chOff x="2880" y="2160"/>
              <a:chExt cx="192" cy="192"/>
            </a:xfrm>
          </p:grpSpPr>
          <p:sp>
            <p:nvSpPr>
              <p:cNvPr id="26696" name="Line 98">
                <a:extLst>
                  <a:ext uri="{FF2B5EF4-FFF2-40B4-BE49-F238E27FC236}">
                    <a16:creationId xmlns:a16="http://schemas.microsoft.com/office/drawing/2014/main" id="{BBB2BC54-DDE6-4BCC-9D96-54D64BDBBA1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880" y="2256"/>
                <a:ext cx="192" cy="0"/>
              </a:xfrm>
              <a:prstGeom prst="line">
                <a:avLst/>
              </a:prstGeom>
              <a:noFill/>
              <a:ln w="9525">
                <a:solidFill>
                  <a:srgbClr val="FF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697" name="Line 99">
                <a:extLst>
                  <a:ext uri="{FF2B5EF4-FFF2-40B4-BE49-F238E27FC236}">
                    <a16:creationId xmlns:a16="http://schemas.microsoft.com/office/drawing/2014/main" id="{1A814FFF-2CB1-4901-9A4D-5A619DBBD96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976" y="2160"/>
                <a:ext cx="0" cy="192"/>
              </a:xfrm>
              <a:prstGeom prst="line">
                <a:avLst/>
              </a:prstGeom>
              <a:noFill/>
              <a:ln w="9525">
                <a:solidFill>
                  <a:srgbClr val="FF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6663" name="Group 100">
              <a:extLst>
                <a:ext uri="{FF2B5EF4-FFF2-40B4-BE49-F238E27FC236}">
                  <a16:creationId xmlns:a16="http://schemas.microsoft.com/office/drawing/2014/main" id="{92A8BAB8-06B1-4E2B-8C55-16B2B88B558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8" y="1830"/>
              <a:ext cx="144" cy="144"/>
              <a:chOff x="2880" y="2160"/>
              <a:chExt cx="192" cy="192"/>
            </a:xfrm>
          </p:grpSpPr>
          <p:sp>
            <p:nvSpPr>
              <p:cNvPr id="26694" name="Line 101">
                <a:extLst>
                  <a:ext uri="{FF2B5EF4-FFF2-40B4-BE49-F238E27FC236}">
                    <a16:creationId xmlns:a16="http://schemas.microsoft.com/office/drawing/2014/main" id="{704EF0F1-AFCA-415A-BF49-7CC29856B52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880" y="2256"/>
                <a:ext cx="192" cy="0"/>
              </a:xfrm>
              <a:prstGeom prst="line">
                <a:avLst/>
              </a:prstGeom>
              <a:noFill/>
              <a:ln w="9525">
                <a:solidFill>
                  <a:srgbClr val="FF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695" name="Line 102">
                <a:extLst>
                  <a:ext uri="{FF2B5EF4-FFF2-40B4-BE49-F238E27FC236}">
                    <a16:creationId xmlns:a16="http://schemas.microsoft.com/office/drawing/2014/main" id="{F30300FD-56CE-4E3A-A7B4-6A68CEE6599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976" y="2160"/>
                <a:ext cx="0" cy="192"/>
              </a:xfrm>
              <a:prstGeom prst="line">
                <a:avLst/>
              </a:prstGeom>
              <a:noFill/>
              <a:ln w="9525">
                <a:solidFill>
                  <a:srgbClr val="FF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26664" name="Oval 103">
              <a:extLst>
                <a:ext uri="{FF2B5EF4-FFF2-40B4-BE49-F238E27FC236}">
                  <a16:creationId xmlns:a16="http://schemas.microsoft.com/office/drawing/2014/main" id="{29BB19E4-A6C6-4FC1-B5A3-73C3010497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0" y="2166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26665" name="Oval 104">
              <a:extLst>
                <a:ext uri="{FF2B5EF4-FFF2-40B4-BE49-F238E27FC236}">
                  <a16:creationId xmlns:a16="http://schemas.microsoft.com/office/drawing/2014/main" id="{B9E607D1-1986-4977-83C8-559FB8E83A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6" y="2262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26666" name="Oval 105">
              <a:extLst>
                <a:ext uri="{FF2B5EF4-FFF2-40B4-BE49-F238E27FC236}">
                  <a16:creationId xmlns:a16="http://schemas.microsoft.com/office/drawing/2014/main" id="{D92E08B3-5FF9-4119-BC54-3B968690EF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0" y="2118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26667" name="Oval 106">
              <a:extLst>
                <a:ext uri="{FF2B5EF4-FFF2-40B4-BE49-F238E27FC236}">
                  <a16:creationId xmlns:a16="http://schemas.microsoft.com/office/drawing/2014/main" id="{E6FD7C96-9651-4FCB-A0FE-4B559FC2F0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6" y="1878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26668" name="Oval 107">
              <a:extLst>
                <a:ext uri="{FF2B5EF4-FFF2-40B4-BE49-F238E27FC236}">
                  <a16:creationId xmlns:a16="http://schemas.microsoft.com/office/drawing/2014/main" id="{BADCFD05-B7E4-448B-A58D-B376B87747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2" y="1926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26669" name="Oval 108">
              <a:extLst>
                <a:ext uri="{FF2B5EF4-FFF2-40B4-BE49-F238E27FC236}">
                  <a16:creationId xmlns:a16="http://schemas.microsoft.com/office/drawing/2014/main" id="{A65C6ED0-011C-4217-9101-2140F6D4F6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6" y="1686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grpSp>
          <p:nvGrpSpPr>
            <p:cNvPr id="26670" name="Group 109">
              <a:extLst>
                <a:ext uri="{FF2B5EF4-FFF2-40B4-BE49-F238E27FC236}">
                  <a16:creationId xmlns:a16="http://schemas.microsoft.com/office/drawing/2014/main" id="{8BAA56CC-DEC2-4AF4-8F4A-397E1BB3A11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960" y="2358"/>
              <a:ext cx="144" cy="144"/>
              <a:chOff x="2880" y="2160"/>
              <a:chExt cx="192" cy="192"/>
            </a:xfrm>
          </p:grpSpPr>
          <p:sp>
            <p:nvSpPr>
              <p:cNvPr id="26692" name="Line 110">
                <a:extLst>
                  <a:ext uri="{FF2B5EF4-FFF2-40B4-BE49-F238E27FC236}">
                    <a16:creationId xmlns:a16="http://schemas.microsoft.com/office/drawing/2014/main" id="{3CAFB2BB-5330-4877-957D-79C38A71189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880" y="2256"/>
                <a:ext cx="192" cy="0"/>
              </a:xfrm>
              <a:prstGeom prst="line">
                <a:avLst/>
              </a:prstGeom>
              <a:noFill/>
              <a:ln w="9525">
                <a:solidFill>
                  <a:srgbClr val="FF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693" name="Line 111">
                <a:extLst>
                  <a:ext uri="{FF2B5EF4-FFF2-40B4-BE49-F238E27FC236}">
                    <a16:creationId xmlns:a16="http://schemas.microsoft.com/office/drawing/2014/main" id="{7E8048AE-0D70-4CEB-A7FF-340FC6BCE14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976" y="2160"/>
                <a:ext cx="0" cy="192"/>
              </a:xfrm>
              <a:prstGeom prst="line">
                <a:avLst/>
              </a:prstGeom>
              <a:noFill/>
              <a:ln w="9525">
                <a:solidFill>
                  <a:srgbClr val="FF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6671" name="Group 112">
              <a:extLst>
                <a:ext uri="{FF2B5EF4-FFF2-40B4-BE49-F238E27FC236}">
                  <a16:creationId xmlns:a16="http://schemas.microsoft.com/office/drawing/2014/main" id="{92C36F71-821C-4C59-87FF-A0789174F34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72" y="2454"/>
              <a:ext cx="144" cy="144"/>
              <a:chOff x="2880" y="2160"/>
              <a:chExt cx="192" cy="192"/>
            </a:xfrm>
          </p:grpSpPr>
          <p:sp>
            <p:nvSpPr>
              <p:cNvPr id="26690" name="Line 113">
                <a:extLst>
                  <a:ext uri="{FF2B5EF4-FFF2-40B4-BE49-F238E27FC236}">
                    <a16:creationId xmlns:a16="http://schemas.microsoft.com/office/drawing/2014/main" id="{EA094511-28C7-48C9-85B7-4B32A58D69F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880" y="2256"/>
                <a:ext cx="192" cy="0"/>
              </a:xfrm>
              <a:prstGeom prst="line">
                <a:avLst/>
              </a:prstGeom>
              <a:noFill/>
              <a:ln w="9525">
                <a:solidFill>
                  <a:srgbClr val="FF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691" name="Line 114">
                <a:extLst>
                  <a:ext uri="{FF2B5EF4-FFF2-40B4-BE49-F238E27FC236}">
                    <a16:creationId xmlns:a16="http://schemas.microsoft.com/office/drawing/2014/main" id="{6DC5701C-720B-4AF5-87A8-44175F09E6B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976" y="2160"/>
                <a:ext cx="0" cy="192"/>
              </a:xfrm>
              <a:prstGeom prst="line">
                <a:avLst/>
              </a:prstGeom>
              <a:noFill/>
              <a:ln w="9525">
                <a:solidFill>
                  <a:srgbClr val="FF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6672" name="Group 115">
              <a:extLst>
                <a:ext uri="{FF2B5EF4-FFF2-40B4-BE49-F238E27FC236}">
                  <a16:creationId xmlns:a16="http://schemas.microsoft.com/office/drawing/2014/main" id="{4359287B-A8C5-4B4C-BDED-D3291C4F8F4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248" y="2310"/>
              <a:ext cx="144" cy="144"/>
              <a:chOff x="2880" y="2160"/>
              <a:chExt cx="192" cy="192"/>
            </a:xfrm>
          </p:grpSpPr>
          <p:sp>
            <p:nvSpPr>
              <p:cNvPr id="26688" name="Line 116">
                <a:extLst>
                  <a:ext uri="{FF2B5EF4-FFF2-40B4-BE49-F238E27FC236}">
                    <a16:creationId xmlns:a16="http://schemas.microsoft.com/office/drawing/2014/main" id="{B3955195-EC2A-43D8-9BBA-D0667A16F44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880" y="2256"/>
                <a:ext cx="192" cy="0"/>
              </a:xfrm>
              <a:prstGeom prst="line">
                <a:avLst/>
              </a:prstGeom>
              <a:noFill/>
              <a:ln w="9525">
                <a:solidFill>
                  <a:srgbClr val="FF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689" name="Line 117">
                <a:extLst>
                  <a:ext uri="{FF2B5EF4-FFF2-40B4-BE49-F238E27FC236}">
                    <a16:creationId xmlns:a16="http://schemas.microsoft.com/office/drawing/2014/main" id="{3156F4C0-7A31-4A45-A628-07B0E8FE60E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976" y="2160"/>
                <a:ext cx="0" cy="192"/>
              </a:xfrm>
              <a:prstGeom prst="line">
                <a:avLst/>
              </a:prstGeom>
              <a:noFill/>
              <a:ln w="9525">
                <a:solidFill>
                  <a:srgbClr val="FF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6673" name="Group 118">
              <a:extLst>
                <a:ext uri="{FF2B5EF4-FFF2-40B4-BE49-F238E27FC236}">
                  <a16:creationId xmlns:a16="http://schemas.microsoft.com/office/drawing/2014/main" id="{7F0993CD-F2D5-401A-9D0B-E7701E1E185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16" y="2022"/>
              <a:ext cx="144" cy="144"/>
              <a:chOff x="2880" y="2160"/>
              <a:chExt cx="192" cy="192"/>
            </a:xfrm>
          </p:grpSpPr>
          <p:sp>
            <p:nvSpPr>
              <p:cNvPr id="26686" name="Line 119">
                <a:extLst>
                  <a:ext uri="{FF2B5EF4-FFF2-40B4-BE49-F238E27FC236}">
                    <a16:creationId xmlns:a16="http://schemas.microsoft.com/office/drawing/2014/main" id="{9A61266C-8EDD-4DE2-9753-A85AB85A7AB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880" y="2256"/>
                <a:ext cx="192" cy="0"/>
              </a:xfrm>
              <a:prstGeom prst="line">
                <a:avLst/>
              </a:prstGeom>
              <a:noFill/>
              <a:ln w="9525">
                <a:solidFill>
                  <a:srgbClr val="FF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687" name="Line 120">
                <a:extLst>
                  <a:ext uri="{FF2B5EF4-FFF2-40B4-BE49-F238E27FC236}">
                    <a16:creationId xmlns:a16="http://schemas.microsoft.com/office/drawing/2014/main" id="{95B88130-8DC2-4358-9E41-668FA47DF5B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976" y="2160"/>
                <a:ext cx="0" cy="192"/>
              </a:xfrm>
              <a:prstGeom prst="line">
                <a:avLst/>
              </a:prstGeom>
              <a:noFill/>
              <a:ln w="9525">
                <a:solidFill>
                  <a:srgbClr val="FF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6674" name="Group 121">
              <a:extLst>
                <a:ext uri="{FF2B5EF4-FFF2-40B4-BE49-F238E27FC236}">
                  <a16:creationId xmlns:a16="http://schemas.microsoft.com/office/drawing/2014/main" id="{5C5C4546-A4F0-4DE1-862F-D0793BE5772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056" y="2214"/>
              <a:ext cx="144" cy="144"/>
              <a:chOff x="2880" y="2160"/>
              <a:chExt cx="192" cy="192"/>
            </a:xfrm>
          </p:grpSpPr>
          <p:sp>
            <p:nvSpPr>
              <p:cNvPr id="26684" name="Line 122">
                <a:extLst>
                  <a:ext uri="{FF2B5EF4-FFF2-40B4-BE49-F238E27FC236}">
                    <a16:creationId xmlns:a16="http://schemas.microsoft.com/office/drawing/2014/main" id="{18883CFB-3FDB-4531-977F-D32AA001FA1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880" y="2256"/>
                <a:ext cx="192" cy="0"/>
              </a:xfrm>
              <a:prstGeom prst="line">
                <a:avLst/>
              </a:prstGeom>
              <a:noFill/>
              <a:ln w="9525">
                <a:solidFill>
                  <a:srgbClr val="FF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685" name="Line 123">
                <a:extLst>
                  <a:ext uri="{FF2B5EF4-FFF2-40B4-BE49-F238E27FC236}">
                    <a16:creationId xmlns:a16="http://schemas.microsoft.com/office/drawing/2014/main" id="{CD622CE3-2F7F-44B1-BC6D-1D87387388E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976" y="2160"/>
                <a:ext cx="0" cy="192"/>
              </a:xfrm>
              <a:prstGeom prst="line">
                <a:avLst/>
              </a:prstGeom>
              <a:noFill/>
              <a:ln w="9525">
                <a:solidFill>
                  <a:srgbClr val="FF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6675" name="Group 124">
              <a:extLst>
                <a:ext uri="{FF2B5EF4-FFF2-40B4-BE49-F238E27FC236}">
                  <a16:creationId xmlns:a16="http://schemas.microsoft.com/office/drawing/2014/main" id="{3AF6917C-B49E-4EF4-B6D8-10427A90381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04" y="2454"/>
              <a:ext cx="144" cy="144"/>
              <a:chOff x="2880" y="2160"/>
              <a:chExt cx="192" cy="192"/>
            </a:xfrm>
          </p:grpSpPr>
          <p:sp>
            <p:nvSpPr>
              <p:cNvPr id="26682" name="Line 125">
                <a:extLst>
                  <a:ext uri="{FF2B5EF4-FFF2-40B4-BE49-F238E27FC236}">
                    <a16:creationId xmlns:a16="http://schemas.microsoft.com/office/drawing/2014/main" id="{C82EB572-F4C1-4FA2-92D4-B517C2FC4B0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880" y="2256"/>
                <a:ext cx="192" cy="0"/>
              </a:xfrm>
              <a:prstGeom prst="line">
                <a:avLst/>
              </a:prstGeom>
              <a:noFill/>
              <a:ln w="9525">
                <a:solidFill>
                  <a:srgbClr val="FF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683" name="Line 126">
                <a:extLst>
                  <a:ext uri="{FF2B5EF4-FFF2-40B4-BE49-F238E27FC236}">
                    <a16:creationId xmlns:a16="http://schemas.microsoft.com/office/drawing/2014/main" id="{02F953AF-1790-4402-9E52-8B002553C60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976" y="2160"/>
                <a:ext cx="0" cy="192"/>
              </a:xfrm>
              <a:prstGeom prst="line">
                <a:avLst/>
              </a:prstGeom>
              <a:noFill/>
              <a:ln w="9525">
                <a:solidFill>
                  <a:srgbClr val="FF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6676" name="Group 127">
              <a:extLst>
                <a:ext uri="{FF2B5EF4-FFF2-40B4-BE49-F238E27FC236}">
                  <a16:creationId xmlns:a16="http://schemas.microsoft.com/office/drawing/2014/main" id="{F938527D-886E-4255-968E-55E3CE50825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248" y="1830"/>
              <a:ext cx="144" cy="144"/>
              <a:chOff x="2880" y="2160"/>
              <a:chExt cx="192" cy="192"/>
            </a:xfrm>
          </p:grpSpPr>
          <p:sp>
            <p:nvSpPr>
              <p:cNvPr id="26680" name="Line 128">
                <a:extLst>
                  <a:ext uri="{FF2B5EF4-FFF2-40B4-BE49-F238E27FC236}">
                    <a16:creationId xmlns:a16="http://schemas.microsoft.com/office/drawing/2014/main" id="{E7F3F7DE-DA8F-4436-B718-AE4D1ACE174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880" y="2256"/>
                <a:ext cx="192" cy="0"/>
              </a:xfrm>
              <a:prstGeom prst="line">
                <a:avLst/>
              </a:prstGeom>
              <a:noFill/>
              <a:ln w="9525">
                <a:solidFill>
                  <a:srgbClr val="FF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681" name="Line 129">
                <a:extLst>
                  <a:ext uri="{FF2B5EF4-FFF2-40B4-BE49-F238E27FC236}">
                    <a16:creationId xmlns:a16="http://schemas.microsoft.com/office/drawing/2014/main" id="{D09AA295-3F4E-4CFF-B5FF-8D8B47D5CDF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976" y="2160"/>
                <a:ext cx="0" cy="192"/>
              </a:xfrm>
              <a:prstGeom prst="line">
                <a:avLst/>
              </a:prstGeom>
              <a:noFill/>
              <a:ln w="9525">
                <a:solidFill>
                  <a:srgbClr val="FF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6677" name="Group 130">
              <a:extLst>
                <a:ext uri="{FF2B5EF4-FFF2-40B4-BE49-F238E27FC236}">
                  <a16:creationId xmlns:a16="http://schemas.microsoft.com/office/drawing/2014/main" id="{7CB74F6D-CDA5-40AD-A121-E1AFFC1FEEB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392" y="1974"/>
              <a:ext cx="144" cy="144"/>
              <a:chOff x="2880" y="2160"/>
              <a:chExt cx="192" cy="192"/>
            </a:xfrm>
          </p:grpSpPr>
          <p:sp>
            <p:nvSpPr>
              <p:cNvPr id="26678" name="Line 131">
                <a:extLst>
                  <a:ext uri="{FF2B5EF4-FFF2-40B4-BE49-F238E27FC236}">
                    <a16:creationId xmlns:a16="http://schemas.microsoft.com/office/drawing/2014/main" id="{B165A461-AEC7-4783-A8BF-880831C1612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880" y="2256"/>
                <a:ext cx="192" cy="0"/>
              </a:xfrm>
              <a:prstGeom prst="line">
                <a:avLst/>
              </a:prstGeom>
              <a:noFill/>
              <a:ln w="9525">
                <a:solidFill>
                  <a:srgbClr val="FF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679" name="Line 132">
                <a:extLst>
                  <a:ext uri="{FF2B5EF4-FFF2-40B4-BE49-F238E27FC236}">
                    <a16:creationId xmlns:a16="http://schemas.microsoft.com/office/drawing/2014/main" id="{694207A8-6B21-498A-960B-AD10D5B7C21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976" y="2160"/>
                <a:ext cx="0" cy="192"/>
              </a:xfrm>
              <a:prstGeom prst="line">
                <a:avLst/>
              </a:prstGeom>
              <a:noFill/>
              <a:ln w="9525">
                <a:solidFill>
                  <a:srgbClr val="FF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26642" name="Rectangle 133">
            <a:extLst>
              <a:ext uri="{FF2B5EF4-FFF2-40B4-BE49-F238E27FC236}">
                <a16:creationId xmlns:a16="http://schemas.microsoft.com/office/drawing/2014/main" id="{2024F336-2D20-458B-B479-CCE6B2AF5F9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4800" y="533400"/>
            <a:ext cx="84582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buFontTx/>
              <a:buNone/>
            </a:pPr>
            <a:r>
              <a:rPr lang="en-US" altLang="en-US" sz="2000" b="1">
                <a:solidFill>
                  <a:srgbClr val="FF0000"/>
                </a:solidFill>
              </a:rPr>
              <a:t>Information Gain</a:t>
            </a:r>
            <a:r>
              <a:rPr lang="en-US" altLang="en-US" sz="2000"/>
              <a:t> =    entropy(parent) – [average entropy(children)]</a:t>
            </a:r>
          </a:p>
        </p:txBody>
      </p:sp>
      <p:sp>
        <p:nvSpPr>
          <p:cNvPr id="26643" name="Text Box 135">
            <a:extLst>
              <a:ext uri="{FF2B5EF4-FFF2-40B4-BE49-F238E27FC236}">
                <a16:creationId xmlns:a16="http://schemas.microsoft.com/office/drawing/2014/main" id="{2553E8FF-5D65-472D-8C60-24120283C8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66675" y="1216025"/>
            <a:ext cx="9461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>
                <a:solidFill>
                  <a:srgbClr val="FF0000"/>
                </a:solidFill>
              </a:rPr>
              <a:t>parent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>
                <a:solidFill>
                  <a:srgbClr val="FF0000"/>
                </a:solidFill>
              </a:rPr>
              <a:t>entropy</a:t>
            </a:r>
          </a:p>
        </p:txBody>
      </p:sp>
      <p:sp>
        <p:nvSpPr>
          <p:cNvPr id="26644" name="Text Box 136">
            <a:extLst>
              <a:ext uri="{FF2B5EF4-FFF2-40B4-BE49-F238E27FC236}">
                <a16:creationId xmlns:a16="http://schemas.microsoft.com/office/drawing/2014/main" id="{EBFB87B2-3338-436E-AC28-5E4B2350832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33900" y="1068388"/>
            <a:ext cx="9461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>
                <a:solidFill>
                  <a:srgbClr val="FF0000"/>
                </a:solidFill>
              </a:rPr>
              <a:t>child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>
                <a:solidFill>
                  <a:srgbClr val="FF0000"/>
                </a:solidFill>
              </a:rPr>
              <a:t>entropy</a:t>
            </a:r>
          </a:p>
        </p:txBody>
      </p:sp>
      <p:sp>
        <p:nvSpPr>
          <p:cNvPr id="26645" name="Text Box 137">
            <a:extLst>
              <a:ext uri="{FF2B5EF4-FFF2-40B4-BE49-F238E27FC236}">
                <a16:creationId xmlns:a16="http://schemas.microsoft.com/office/drawing/2014/main" id="{462CD743-BC21-46C0-AC75-87811962AED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67200" y="3276600"/>
            <a:ext cx="9461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>
                <a:solidFill>
                  <a:srgbClr val="FF0000"/>
                </a:solidFill>
              </a:rPr>
              <a:t>child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>
                <a:solidFill>
                  <a:srgbClr val="FF0000"/>
                </a:solidFill>
              </a:rPr>
              <a:t>entropy</a:t>
            </a:r>
          </a:p>
        </p:txBody>
      </p:sp>
      <p:cxnSp>
        <p:nvCxnSpPr>
          <p:cNvPr id="141" name="Straight Connector 140">
            <a:extLst>
              <a:ext uri="{FF2B5EF4-FFF2-40B4-BE49-F238E27FC236}">
                <a16:creationId xmlns:a16="http://schemas.microsoft.com/office/drawing/2014/main" id="{26283AE1-8B9E-407D-A400-9983EBD61AA3}"/>
              </a:ext>
            </a:extLst>
          </p:cNvPr>
          <p:cNvCxnSpPr/>
          <p:nvPr/>
        </p:nvCxnSpPr>
        <p:spPr>
          <a:xfrm rot="5400000">
            <a:off x="2171700" y="3543300"/>
            <a:ext cx="228600" cy="0"/>
          </a:xfrm>
          <a:prstGeom prst="line">
            <a:avLst/>
          </a:prstGeom>
          <a:ln>
            <a:solidFill>
              <a:srgbClr val="CC33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8" name="Straight Connector 147">
            <a:extLst>
              <a:ext uri="{FF2B5EF4-FFF2-40B4-BE49-F238E27FC236}">
                <a16:creationId xmlns:a16="http://schemas.microsoft.com/office/drawing/2014/main" id="{E0955E2F-5C43-4EAB-A9DC-8F18FA9FCBFC}"/>
              </a:ext>
            </a:extLst>
          </p:cNvPr>
          <p:cNvCxnSpPr/>
          <p:nvPr/>
        </p:nvCxnSpPr>
        <p:spPr>
          <a:xfrm>
            <a:off x="2209800" y="3581400"/>
            <a:ext cx="152400" cy="0"/>
          </a:xfrm>
          <a:prstGeom prst="line">
            <a:avLst/>
          </a:prstGeom>
          <a:ln>
            <a:solidFill>
              <a:srgbClr val="CC33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p14="http://schemas.microsoft.com/office/powerpoint/2010/main" Requires="p14">
          <p:contentPart p14:bwMode="auto" r:id="rId11">
            <p14:nvContentPartPr>
              <p14:cNvPr id="3" name="Ink 2">
                <a:extLst>
                  <a:ext uri="{FF2B5EF4-FFF2-40B4-BE49-F238E27FC236}">
                    <a16:creationId xmlns:a16="http://schemas.microsoft.com/office/drawing/2014/main" id="{08E50022-5CBE-4996-AC98-AD4B682C78BB}"/>
                  </a:ext>
                </a:extLst>
              </p14:cNvPr>
              <p14:cNvContentPartPr/>
              <p14:nvPr/>
            </p14:nvContentPartPr>
            <p14:xfrm>
              <a:off x="64080" y="227520"/>
              <a:ext cx="8900280" cy="5697360"/>
            </p14:xfrm>
          </p:contentPart>
        </mc:Choice>
        <mc:Fallback>
          <p:pic>
            <p:nvPicPr>
              <p:cNvPr id="3" name="Ink 2">
                <a:extLst>
                  <a:ext uri="{FF2B5EF4-FFF2-40B4-BE49-F238E27FC236}">
                    <a16:creationId xmlns:a16="http://schemas.microsoft.com/office/drawing/2014/main" id="{08E50022-5CBE-4996-AC98-AD4B682C78BB}"/>
                  </a:ext>
                </a:extLst>
              </p:cNvPr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54720" y="218160"/>
                <a:ext cx="8919000" cy="5716080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65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064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065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1065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1065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1065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1065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1065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1065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1065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0" dur="500"/>
                                        <p:tgtEl>
                                          <p:spTgt spid="1065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6503" grpId="0"/>
      <p:bldP spid="106566" grpId="0"/>
      <p:bldP spid="106567" grpId="0"/>
      <p:bldP spid="106568" grpId="0"/>
      <p:bldP spid="106570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Number Placeholder 4">
            <a:extLst>
              <a:ext uri="{FF2B5EF4-FFF2-40B4-BE49-F238E27FC236}">
                <a16:creationId xmlns:a16="http://schemas.microsoft.com/office/drawing/2014/main" id="{B4EE1CD1-BFD8-4602-8582-75FFF2F723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84127913-51F4-43D2-A858-4004A27977FF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25</a:t>
            </a:fld>
            <a:endParaRPr lang="en-US" altLang="en-US" sz="1400"/>
          </a:p>
        </p:txBody>
      </p:sp>
      <p:sp>
        <p:nvSpPr>
          <p:cNvPr id="27651" name="Rectangle 2">
            <a:extLst>
              <a:ext uri="{FF2B5EF4-FFF2-40B4-BE49-F238E27FC236}">
                <a16:creationId xmlns:a16="http://schemas.microsoft.com/office/drawing/2014/main" id="{60EC96C7-F317-4B6D-912D-1CFD32FBA88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solidFill>
                  <a:srgbClr val="0033CC"/>
                </a:solidFill>
              </a:rPr>
              <a:t>Entropy-Based Automatic Decision Tree Construction</a:t>
            </a:r>
          </a:p>
        </p:txBody>
      </p:sp>
      <p:sp>
        <p:nvSpPr>
          <p:cNvPr id="27652" name="Text Box 3">
            <a:extLst>
              <a:ext uri="{FF2B5EF4-FFF2-40B4-BE49-F238E27FC236}">
                <a16:creationId xmlns:a16="http://schemas.microsoft.com/office/drawing/2014/main" id="{31B0772C-8D45-46ED-A704-519D58748F0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49813" y="2174875"/>
            <a:ext cx="2130425" cy="118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latin typeface="Times New Roman" panose="02020603050405020304" pitchFamily="18" charset="0"/>
              </a:rPr>
              <a:t>Node 1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latin typeface="Times New Roman" panose="02020603050405020304" pitchFamily="18" charset="0"/>
              </a:rPr>
              <a:t>What feature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latin typeface="Times New Roman" panose="02020603050405020304" pitchFamily="18" charset="0"/>
              </a:rPr>
              <a:t>should be used?</a:t>
            </a:r>
          </a:p>
        </p:txBody>
      </p:sp>
      <p:sp>
        <p:nvSpPr>
          <p:cNvPr id="27653" name="Line 4">
            <a:extLst>
              <a:ext uri="{FF2B5EF4-FFF2-40B4-BE49-F238E27FC236}">
                <a16:creationId xmlns:a16="http://schemas.microsoft.com/office/drawing/2014/main" id="{052A7FBA-296D-4CED-95AA-9558CC7B54B0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953000" y="3429000"/>
            <a:ext cx="990600" cy="53340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7654" name="Line 5">
            <a:extLst>
              <a:ext uri="{FF2B5EF4-FFF2-40B4-BE49-F238E27FC236}">
                <a16:creationId xmlns:a16="http://schemas.microsoft.com/office/drawing/2014/main" id="{9EDEBAB9-17F4-47D1-9AAE-C68A4B1C3078}"/>
              </a:ext>
            </a:extLst>
          </p:cNvPr>
          <p:cNvSpPr>
            <a:spLocks noChangeShapeType="1"/>
          </p:cNvSpPr>
          <p:nvPr/>
        </p:nvSpPr>
        <p:spPr bwMode="auto">
          <a:xfrm>
            <a:off x="5943600" y="3429000"/>
            <a:ext cx="0" cy="53340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7655" name="Line 6">
            <a:extLst>
              <a:ext uri="{FF2B5EF4-FFF2-40B4-BE49-F238E27FC236}">
                <a16:creationId xmlns:a16="http://schemas.microsoft.com/office/drawing/2014/main" id="{63A64632-4BD3-4B16-8ECD-38DF38E06FC8}"/>
              </a:ext>
            </a:extLst>
          </p:cNvPr>
          <p:cNvSpPr>
            <a:spLocks noChangeShapeType="1"/>
          </p:cNvSpPr>
          <p:nvPr/>
        </p:nvSpPr>
        <p:spPr bwMode="auto">
          <a:xfrm>
            <a:off x="5943600" y="3429000"/>
            <a:ext cx="762000" cy="53340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7656" name="Text Box 7">
            <a:extLst>
              <a:ext uri="{FF2B5EF4-FFF2-40B4-BE49-F238E27FC236}">
                <a16:creationId xmlns:a16="http://schemas.microsoft.com/office/drawing/2014/main" id="{748605E5-4ED2-4398-82FF-61B4FBC9E75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58000" y="3478213"/>
            <a:ext cx="155733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>
                <a:latin typeface="Times New Roman" panose="02020603050405020304" pitchFamily="18" charset="0"/>
              </a:rPr>
              <a:t>What values?</a:t>
            </a:r>
          </a:p>
        </p:txBody>
      </p:sp>
      <p:sp>
        <p:nvSpPr>
          <p:cNvPr id="27657" name="Text Box 8">
            <a:extLst>
              <a:ext uri="{FF2B5EF4-FFF2-40B4-BE49-F238E27FC236}">
                <a16:creationId xmlns:a16="http://schemas.microsoft.com/office/drawing/2014/main" id="{961BF54D-E9B7-46A9-A804-FF3241ADF5F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08125" y="5070475"/>
            <a:ext cx="2603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latin typeface="Times New Roman" panose="02020603050405020304" pitchFamily="18" charset="0"/>
              </a:rPr>
              <a:t> </a:t>
            </a:r>
          </a:p>
        </p:txBody>
      </p:sp>
      <p:sp>
        <p:nvSpPr>
          <p:cNvPr id="27658" name="Text Box 9">
            <a:extLst>
              <a:ext uri="{FF2B5EF4-FFF2-40B4-BE49-F238E27FC236}">
                <a16:creationId xmlns:a16="http://schemas.microsoft.com/office/drawing/2014/main" id="{CEBD61F6-F25C-4B1D-B467-0B3B6B413F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60525" y="2251075"/>
            <a:ext cx="2338388" cy="2308225"/>
          </a:xfrm>
          <a:prstGeom prst="rect">
            <a:avLst/>
          </a:prstGeom>
          <a:noFill/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solidFill>
                  <a:srgbClr val="800080"/>
                </a:solidFill>
                <a:latin typeface="Times New Roman" panose="02020603050405020304" pitchFamily="18" charset="0"/>
              </a:rPr>
              <a:t>Training Set 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solidFill>
                  <a:srgbClr val="800080"/>
                </a:solidFill>
                <a:latin typeface="Times New Roman" panose="02020603050405020304" pitchFamily="18" charset="0"/>
              </a:rPr>
              <a:t> </a:t>
            </a:r>
            <a:r>
              <a:rPr lang="en-US" altLang="en-US" sz="2400">
                <a:solidFill>
                  <a:srgbClr val="800080"/>
                </a:solidFill>
                <a:latin typeface="Times" panose="02020603050405020304" pitchFamily="18" charset="0"/>
              </a:rPr>
              <a:t>x</a:t>
            </a:r>
            <a:r>
              <a:rPr lang="en-US" altLang="en-US" sz="2400" baseline="-25000">
                <a:solidFill>
                  <a:srgbClr val="800080"/>
                </a:solidFill>
                <a:latin typeface="Times" panose="02020603050405020304" pitchFamily="18" charset="0"/>
              </a:rPr>
              <a:t>1</a:t>
            </a:r>
            <a:r>
              <a:rPr lang="en-US" altLang="en-US" sz="2400">
                <a:solidFill>
                  <a:srgbClr val="800080"/>
                </a:solidFill>
                <a:latin typeface="Times" panose="02020603050405020304" pitchFamily="18" charset="0"/>
              </a:rPr>
              <a:t>=(f</a:t>
            </a:r>
            <a:r>
              <a:rPr lang="en-US" altLang="en-US" sz="2400" baseline="-25000">
                <a:solidFill>
                  <a:srgbClr val="800080"/>
                </a:solidFill>
                <a:latin typeface="Times" panose="02020603050405020304" pitchFamily="18" charset="0"/>
              </a:rPr>
              <a:t>11</a:t>
            </a:r>
            <a:r>
              <a:rPr lang="en-US" altLang="en-US" sz="2400">
                <a:solidFill>
                  <a:srgbClr val="800080"/>
                </a:solidFill>
                <a:latin typeface="Times" panose="02020603050405020304" pitchFamily="18" charset="0"/>
              </a:rPr>
              <a:t>,f</a:t>
            </a:r>
            <a:r>
              <a:rPr lang="en-US" altLang="en-US" sz="2400" baseline="-25000">
                <a:solidFill>
                  <a:srgbClr val="800080"/>
                </a:solidFill>
                <a:latin typeface="Times" panose="02020603050405020304" pitchFamily="18" charset="0"/>
              </a:rPr>
              <a:t>12</a:t>
            </a:r>
            <a:r>
              <a:rPr lang="en-US" altLang="en-US" sz="2400">
                <a:solidFill>
                  <a:srgbClr val="800080"/>
                </a:solidFill>
                <a:latin typeface="Times" panose="02020603050405020304" pitchFamily="18" charset="0"/>
              </a:rPr>
              <a:t>,…f</a:t>
            </a:r>
            <a:r>
              <a:rPr lang="en-US" altLang="en-US" sz="2400" baseline="-25000">
                <a:solidFill>
                  <a:srgbClr val="800080"/>
                </a:solidFill>
                <a:latin typeface="Times" panose="02020603050405020304" pitchFamily="18" charset="0"/>
              </a:rPr>
              <a:t>1m</a:t>
            </a:r>
            <a:r>
              <a:rPr lang="en-US" altLang="en-US" sz="2400">
                <a:solidFill>
                  <a:srgbClr val="800080"/>
                </a:solidFill>
                <a:latin typeface="Times" panose="02020603050405020304" pitchFamily="18" charset="0"/>
              </a:rPr>
              <a:t>)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solidFill>
                  <a:srgbClr val="800080"/>
                </a:solidFill>
                <a:latin typeface="Times" panose="02020603050405020304" pitchFamily="18" charset="0"/>
              </a:rPr>
              <a:t> x</a:t>
            </a:r>
            <a:r>
              <a:rPr lang="en-US" altLang="en-US" sz="2400" baseline="-25000">
                <a:solidFill>
                  <a:srgbClr val="800080"/>
                </a:solidFill>
                <a:latin typeface="Times" panose="02020603050405020304" pitchFamily="18" charset="0"/>
              </a:rPr>
              <a:t>2</a:t>
            </a:r>
            <a:r>
              <a:rPr lang="en-US" altLang="en-US" sz="2400">
                <a:solidFill>
                  <a:srgbClr val="800080"/>
                </a:solidFill>
                <a:latin typeface="Times" panose="02020603050405020304" pitchFamily="18" charset="0"/>
              </a:rPr>
              <a:t>=(f</a:t>
            </a:r>
            <a:r>
              <a:rPr lang="en-US" altLang="en-US" sz="2400" baseline="-25000">
                <a:solidFill>
                  <a:srgbClr val="800080"/>
                </a:solidFill>
                <a:latin typeface="Times" panose="02020603050405020304" pitchFamily="18" charset="0"/>
              </a:rPr>
              <a:t>21</a:t>
            </a:r>
            <a:r>
              <a:rPr lang="en-US" altLang="en-US" sz="2400">
                <a:solidFill>
                  <a:srgbClr val="800080"/>
                </a:solidFill>
                <a:latin typeface="Times" panose="02020603050405020304" pitchFamily="18" charset="0"/>
              </a:rPr>
              <a:t>,f</a:t>
            </a:r>
            <a:r>
              <a:rPr lang="en-US" altLang="en-US" sz="2400" baseline="-25000">
                <a:solidFill>
                  <a:srgbClr val="800080"/>
                </a:solidFill>
                <a:latin typeface="Times" panose="02020603050405020304" pitchFamily="18" charset="0"/>
              </a:rPr>
              <a:t>22</a:t>
            </a:r>
            <a:r>
              <a:rPr lang="en-US" altLang="en-US" sz="2400">
                <a:solidFill>
                  <a:srgbClr val="800080"/>
                </a:solidFill>
                <a:latin typeface="Times" panose="02020603050405020304" pitchFamily="18" charset="0"/>
              </a:rPr>
              <a:t>,    f</a:t>
            </a:r>
            <a:r>
              <a:rPr lang="en-US" altLang="en-US" sz="2400" baseline="-25000">
                <a:solidFill>
                  <a:srgbClr val="800080"/>
                </a:solidFill>
                <a:latin typeface="Times" panose="02020603050405020304" pitchFamily="18" charset="0"/>
              </a:rPr>
              <a:t>2m</a:t>
            </a:r>
            <a:r>
              <a:rPr lang="en-US" altLang="en-US" sz="2400">
                <a:solidFill>
                  <a:srgbClr val="800080"/>
                </a:solidFill>
                <a:latin typeface="Times" panose="02020603050405020304" pitchFamily="18" charset="0"/>
              </a:rPr>
              <a:t>)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solidFill>
                  <a:srgbClr val="800080"/>
                </a:solidFill>
                <a:latin typeface="Times" panose="02020603050405020304" pitchFamily="18" charset="0"/>
              </a:rPr>
              <a:t>               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solidFill>
                  <a:srgbClr val="800080"/>
                </a:solidFill>
                <a:latin typeface="Times" panose="02020603050405020304" pitchFamily="18" charset="0"/>
              </a:rPr>
              <a:t>               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solidFill>
                  <a:srgbClr val="800080"/>
                </a:solidFill>
                <a:latin typeface="Times" panose="02020603050405020304" pitchFamily="18" charset="0"/>
              </a:rPr>
              <a:t> x</a:t>
            </a:r>
            <a:r>
              <a:rPr lang="en-US" altLang="en-US" sz="2400" baseline="-25000">
                <a:solidFill>
                  <a:srgbClr val="800080"/>
                </a:solidFill>
                <a:latin typeface="Times" panose="02020603050405020304" pitchFamily="18" charset="0"/>
              </a:rPr>
              <a:t>n</a:t>
            </a:r>
            <a:r>
              <a:rPr lang="en-US" altLang="en-US" sz="2400">
                <a:solidFill>
                  <a:srgbClr val="800080"/>
                </a:solidFill>
                <a:latin typeface="Times" panose="02020603050405020304" pitchFamily="18" charset="0"/>
              </a:rPr>
              <a:t>=(f</a:t>
            </a:r>
            <a:r>
              <a:rPr lang="en-US" altLang="en-US" sz="2400" baseline="-25000">
                <a:solidFill>
                  <a:srgbClr val="800080"/>
                </a:solidFill>
                <a:latin typeface="Times" panose="02020603050405020304" pitchFamily="18" charset="0"/>
              </a:rPr>
              <a:t>n1</a:t>
            </a:r>
            <a:r>
              <a:rPr lang="en-US" altLang="en-US" sz="2400">
                <a:solidFill>
                  <a:srgbClr val="800080"/>
                </a:solidFill>
                <a:latin typeface="Times" panose="02020603050405020304" pitchFamily="18" charset="0"/>
              </a:rPr>
              <a:t>,f</a:t>
            </a:r>
            <a:r>
              <a:rPr lang="en-US" altLang="en-US" sz="2400" baseline="-25000">
                <a:solidFill>
                  <a:srgbClr val="800080"/>
                </a:solidFill>
                <a:latin typeface="Times" panose="02020603050405020304" pitchFamily="18" charset="0"/>
              </a:rPr>
              <a:t>22</a:t>
            </a:r>
            <a:r>
              <a:rPr lang="en-US" altLang="en-US" sz="2400">
                <a:solidFill>
                  <a:srgbClr val="800080"/>
                </a:solidFill>
                <a:latin typeface="Times" panose="02020603050405020304" pitchFamily="18" charset="0"/>
              </a:rPr>
              <a:t>,    f</a:t>
            </a:r>
            <a:r>
              <a:rPr lang="en-US" altLang="en-US" sz="2400" baseline="-25000">
                <a:solidFill>
                  <a:srgbClr val="800080"/>
                </a:solidFill>
                <a:latin typeface="Times" panose="02020603050405020304" pitchFamily="18" charset="0"/>
              </a:rPr>
              <a:t>2m</a:t>
            </a:r>
            <a:r>
              <a:rPr lang="en-US" altLang="en-US" sz="2400">
                <a:solidFill>
                  <a:srgbClr val="800080"/>
                </a:solidFill>
                <a:latin typeface="Times" panose="02020603050405020304" pitchFamily="18" charset="0"/>
              </a:rPr>
              <a:t>)</a:t>
            </a:r>
          </a:p>
        </p:txBody>
      </p:sp>
      <p:sp>
        <p:nvSpPr>
          <p:cNvPr id="27659" name="Text Box 10">
            <a:extLst>
              <a:ext uri="{FF2B5EF4-FFF2-40B4-BE49-F238E27FC236}">
                <a16:creationId xmlns:a16="http://schemas.microsoft.com/office/drawing/2014/main" id="{52BD86ED-2B0C-480E-9597-6BCFF42C0B3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79525" y="5146675"/>
            <a:ext cx="6773863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latin typeface="Times New Roman" panose="02020603050405020304" pitchFamily="18" charset="0"/>
              </a:rPr>
              <a:t>Quinlan suggested </a:t>
            </a:r>
            <a:r>
              <a:rPr lang="en-US" altLang="en-US" sz="2400">
                <a:solidFill>
                  <a:srgbClr val="FF0000"/>
                </a:solidFill>
                <a:latin typeface="Times New Roman" panose="02020603050405020304" pitchFamily="18" charset="0"/>
              </a:rPr>
              <a:t>information gain</a:t>
            </a:r>
            <a:r>
              <a:rPr lang="en-US" altLang="en-US" sz="2400">
                <a:latin typeface="Times New Roman" panose="02020603050405020304" pitchFamily="18" charset="0"/>
              </a:rPr>
              <a:t> in his ID3 system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latin typeface="Times New Roman" panose="02020603050405020304" pitchFamily="18" charset="0"/>
              </a:rPr>
              <a:t>and later the </a:t>
            </a:r>
            <a:r>
              <a:rPr lang="en-US" altLang="en-US" sz="2400">
                <a:solidFill>
                  <a:srgbClr val="800080"/>
                </a:solidFill>
                <a:latin typeface="Times New Roman" panose="02020603050405020304" pitchFamily="18" charset="0"/>
              </a:rPr>
              <a:t>gain ratio</a:t>
            </a:r>
            <a:r>
              <a:rPr lang="en-US" altLang="en-US" sz="2400">
                <a:latin typeface="Times New Roman" panose="02020603050405020304" pitchFamily="18" charset="0"/>
              </a:rPr>
              <a:t>, both based on </a:t>
            </a:r>
            <a:r>
              <a:rPr lang="en-US" altLang="en-US" sz="2400">
                <a:solidFill>
                  <a:srgbClr val="CC0000"/>
                </a:solidFill>
                <a:latin typeface="Times New Roman" panose="02020603050405020304" pitchFamily="18" charset="0"/>
              </a:rPr>
              <a:t>entropy</a:t>
            </a:r>
            <a:r>
              <a:rPr lang="en-US" altLang="en-US" sz="2400">
                <a:latin typeface="Times New Roman" panose="02020603050405020304" pitchFamily="18" charset="0"/>
              </a:rPr>
              <a:t>.</a:t>
            </a: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2" name="Ink 1">
                <a:extLst>
                  <a:ext uri="{FF2B5EF4-FFF2-40B4-BE49-F238E27FC236}">
                    <a16:creationId xmlns:a16="http://schemas.microsoft.com/office/drawing/2014/main" id="{00B4E654-9C69-4B5F-955C-AF4C567E4824}"/>
                  </a:ext>
                </a:extLst>
              </p14:cNvPr>
              <p14:cNvContentPartPr/>
              <p14:nvPr/>
            </p14:nvContentPartPr>
            <p14:xfrm>
              <a:off x="1343160" y="5545080"/>
              <a:ext cx="899640" cy="55080"/>
            </p14:xfrm>
          </p:contentPart>
        </mc:Choice>
        <mc:Fallback>
          <p:pic>
            <p:nvPicPr>
              <p:cNvPr id="2" name="Ink 1">
                <a:extLst>
                  <a:ext uri="{FF2B5EF4-FFF2-40B4-BE49-F238E27FC236}">
                    <a16:creationId xmlns:a16="http://schemas.microsoft.com/office/drawing/2014/main" id="{00B4E654-9C69-4B5F-955C-AF4C567E4824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333800" y="5535720"/>
                <a:ext cx="918360" cy="73800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Number Placeholder 4">
            <a:extLst>
              <a:ext uri="{FF2B5EF4-FFF2-40B4-BE49-F238E27FC236}">
                <a16:creationId xmlns:a16="http://schemas.microsoft.com/office/drawing/2014/main" id="{7B2581C7-8039-4C84-A2D7-3375063354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4316763F-5C0F-4189-B7CE-556ACA63CBA8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26</a:t>
            </a:fld>
            <a:endParaRPr lang="en-US" altLang="en-US" sz="1400"/>
          </a:p>
        </p:txBody>
      </p:sp>
      <p:sp>
        <p:nvSpPr>
          <p:cNvPr id="28675" name="Rectangle 2">
            <a:extLst>
              <a:ext uri="{FF2B5EF4-FFF2-40B4-BE49-F238E27FC236}">
                <a16:creationId xmlns:a16="http://schemas.microsoft.com/office/drawing/2014/main" id="{498D1F37-AEE2-47D0-8E06-74A15E0F435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eaLnBrk="1" hangingPunct="1"/>
            <a:r>
              <a:rPr lang="en-US" altLang="en-US" sz="3200">
                <a:solidFill>
                  <a:srgbClr val="0033CC"/>
                </a:solidFill>
              </a:rPr>
              <a:t>Using Information Gain to Construct a Decision Tree</a:t>
            </a:r>
          </a:p>
        </p:txBody>
      </p:sp>
      <p:sp>
        <p:nvSpPr>
          <p:cNvPr id="28676" name="Text Box 3">
            <a:extLst>
              <a:ext uri="{FF2B5EF4-FFF2-40B4-BE49-F238E27FC236}">
                <a16:creationId xmlns:a16="http://schemas.microsoft.com/office/drawing/2014/main" id="{E9D45F19-95D2-49F9-9C5F-0702DAE6F3E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98925" y="1412875"/>
            <a:ext cx="1592263" cy="469900"/>
          </a:xfrm>
          <a:prstGeom prst="rect">
            <a:avLst/>
          </a:prstGeom>
          <a:noFill/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latin typeface="Times New Roman" panose="02020603050405020304" pitchFamily="18" charset="0"/>
              </a:rPr>
              <a:t>Attribute A</a:t>
            </a:r>
          </a:p>
        </p:txBody>
      </p:sp>
      <p:sp>
        <p:nvSpPr>
          <p:cNvPr id="28677" name="Line 4">
            <a:extLst>
              <a:ext uri="{FF2B5EF4-FFF2-40B4-BE49-F238E27FC236}">
                <a16:creationId xmlns:a16="http://schemas.microsoft.com/office/drawing/2014/main" id="{8E65691E-304D-42E2-9226-01199389D120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886200" y="1905000"/>
            <a:ext cx="990600" cy="60960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8678" name="Line 5">
            <a:extLst>
              <a:ext uri="{FF2B5EF4-FFF2-40B4-BE49-F238E27FC236}">
                <a16:creationId xmlns:a16="http://schemas.microsoft.com/office/drawing/2014/main" id="{BA94738A-F833-4C35-909D-3701C28FF111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572000" y="1905000"/>
            <a:ext cx="304800" cy="60960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8679" name="Line 6">
            <a:extLst>
              <a:ext uri="{FF2B5EF4-FFF2-40B4-BE49-F238E27FC236}">
                <a16:creationId xmlns:a16="http://schemas.microsoft.com/office/drawing/2014/main" id="{10330E16-1BCF-413E-BFCA-DDDCA604A70D}"/>
              </a:ext>
            </a:extLst>
          </p:cNvPr>
          <p:cNvSpPr>
            <a:spLocks noChangeShapeType="1"/>
          </p:cNvSpPr>
          <p:nvPr/>
        </p:nvSpPr>
        <p:spPr bwMode="auto">
          <a:xfrm>
            <a:off x="4876800" y="1905000"/>
            <a:ext cx="914400" cy="60960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8680" name="Text Box 7">
            <a:extLst>
              <a:ext uri="{FF2B5EF4-FFF2-40B4-BE49-F238E27FC236}">
                <a16:creationId xmlns:a16="http://schemas.microsoft.com/office/drawing/2014/main" id="{521FE64F-61FE-4212-9A4F-5DFF6B2C6F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70325" y="1995488"/>
            <a:ext cx="4381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>
                <a:latin typeface="Times New Roman" panose="02020603050405020304" pitchFamily="18" charset="0"/>
              </a:rPr>
              <a:t>v1</a:t>
            </a:r>
          </a:p>
        </p:txBody>
      </p:sp>
      <p:sp>
        <p:nvSpPr>
          <p:cNvPr id="28681" name="Text Box 8">
            <a:extLst>
              <a:ext uri="{FF2B5EF4-FFF2-40B4-BE49-F238E27FC236}">
                <a16:creationId xmlns:a16="http://schemas.microsoft.com/office/drawing/2014/main" id="{919130FA-6796-4881-B1F3-B91AB06EE0C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70525" y="1995488"/>
            <a:ext cx="4381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>
                <a:latin typeface="Times New Roman" panose="02020603050405020304" pitchFamily="18" charset="0"/>
              </a:rPr>
              <a:t>vk</a:t>
            </a:r>
          </a:p>
        </p:txBody>
      </p:sp>
      <p:sp>
        <p:nvSpPr>
          <p:cNvPr id="28682" name="Text Box 9">
            <a:extLst>
              <a:ext uri="{FF2B5EF4-FFF2-40B4-BE49-F238E27FC236}">
                <a16:creationId xmlns:a16="http://schemas.microsoft.com/office/drawing/2014/main" id="{5CC5E2FC-9E15-4DC7-A23E-2D0EF528D68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24400" y="1981200"/>
            <a:ext cx="4381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>
                <a:latin typeface="Times New Roman" panose="02020603050405020304" pitchFamily="18" charset="0"/>
              </a:rPr>
              <a:t>v2</a:t>
            </a:r>
          </a:p>
        </p:txBody>
      </p:sp>
      <p:sp>
        <p:nvSpPr>
          <p:cNvPr id="28683" name="Text Box 10">
            <a:extLst>
              <a:ext uri="{FF2B5EF4-FFF2-40B4-BE49-F238E27FC236}">
                <a16:creationId xmlns:a16="http://schemas.microsoft.com/office/drawing/2014/main" id="{D5D3B24A-C857-4834-B5E5-614CEFDD1A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1371600"/>
            <a:ext cx="25098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latin typeface="Times New Roman" panose="02020603050405020304" pitchFamily="18" charset="0"/>
              </a:rPr>
              <a:t>Full Training Set S</a:t>
            </a:r>
          </a:p>
        </p:txBody>
      </p:sp>
      <p:sp>
        <p:nvSpPr>
          <p:cNvPr id="28684" name="Text Box 11">
            <a:extLst>
              <a:ext uri="{FF2B5EF4-FFF2-40B4-BE49-F238E27FC236}">
                <a16:creationId xmlns:a16="http://schemas.microsoft.com/office/drawing/2014/main" id="{E5BF9AC8-494B-41D1-9F57-B5E3A032507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90800" y="2633663"/>
            <a:ext cx="83978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>
                <a:latin typeface="Times New Roman" panose="02020603050405020304" pitchFamily="18" charset="0"/>
              </a:rPr>
              <a:t>Set S </a:t>
            </a:r>
            <a:r>
              <a:rPr lang="en-US" altLang="en-US" sz="2000">
                <a:latin typeface="Times New Roman" panose="02020603050405020304" pitchFamily="18" charset="0"/>
                <a:sym typeface="Symbol" panose="05050102010706020507" pitchFamily="18" charset="2"/>
              </a:rPr>
              <a:t></a:t>
            </a:r>
          </a:p>
        </p:txBody>
      </p:sp>
      <p:sp>
        <p:nvSpPr>
          <p:cNvPr id="28685" name="Rectangle 12">
            <a:extLst>
              <a:ext uri="{FF2B5EF4-FFF2-40B4-BE49-F238E27FC236}">
                <a16:creationId xmlns:a16="http://schemas.microsoft.com/office/drawing/2014/main" id="{6EA84420-7015-4277-9253-3F9A0B813DB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33800" y="2590800"/>
            <a:ext cx="381000" cy="381000"/>
          </a:xfrm>
          <a:prstGeom prst="rect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24590" name="Text Box 13">
            <a:extLst>
              <a:ext uri="{FF2B5EF4-FFF2-40B4-BE49-F238E27FC236}">
                <a16:creationId xmlns:a16="http://schemas.microsoft.com/office/drawing/2014/main" id="{515650F6-EC77-4CB1-9411-F5E20BDD246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44800" y="4162425"/>
            <a:ext cx="1536700" cy="118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solidFill>
                  <a:srgbClr val="800080"/>
                </a:solidFill>
                <a:latin typeface="Times New Roman" panose="02020603050405020304" pitchFamily="18" charset="0"/>
              </a:rPr>
              <a:t>repeat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solidFill>
                  <a:srgbClr val="800080"/>
                </a:solidFill>
                <a:latin typeface="Times New Roman" panose="02020603050405020304" pitchFamily="18" charset="0"/>
              </a:rPr>
              <a:t>recursively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solidFill>
                  <a:srgbClr val="800080"/>
                </a:solidFill>
                <a:latin typeface="Times New Roman" panose="02020603050405020304" pitchFamily="18" charset="0"/>
              </a:rPr>
              <a:t>till when?</a:t>
            </a:r>
          </a:p>
        </p:txBody>
      </p:sp>
      <p:sp>
        <p:nvSpPr>
          <p:cNvPr id="28687" name="Text Box 15">
            <a:extLst>
              <a:ext uri="{FF2B5EF4-FFF2-40B4-BE49-F238E27FC236}">
                <a16:creationId xmlns:a16="http://schemas.microsoft.com/office/drawing/2014/main" id="{0167172E-2D2B-4F0E-B9D9-82019ED84FA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01963" y="3024188"/>
            <a:ext cx="26733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>
                <a:solidFill>
                  <a:srgbClr val="000099"/>
                </a:solidFill>
                <a:latin typeface="Times New Roman" panose="02020603050405020304" pitchFamily="18" charset="0"/>
              </a:rPr>
              <a:t>S</a:t>
            </a:r>
            <a:r>
              <a:rPr lang="en-US" altLang="en-US" sz="2000">
                <a:solidFill>
                  <a:srgbClr val="000099"/>
                </a:solidFill>
                <a:latin typeface="Times New Roman" panose="02020603050405020304" pitchFamily="18" charset="0"/>
                <a:sym typeface="Symbol" panose="05050102010706020507" pitchFamily="18" charset="2"/>
              </a:rPr>
              <a:t>={sS | value(A)=v1}</a:t>
            </a:r>
            <a:endParaRPr lang="en-US" altLang="en-US" sz="2000">
              <a:solidFill>
                <a:srgbClr val="000099"/>
              </a:solidFill>
              <a:latin typeface="Times New Roman" panose="02020603050405020304" pitchFamily="18" charset="0"/>
            </a:endParaRPr>
          </a:p>
        </p:txBody>
      </p:sp>
      <p:sp>
        <p:nvSpPr>
          <p:cNvPr id="24592" name="Text Box 16">
            <a:extLst>
              <a:ext uri="{FF2B5EF4-FFF2-40B4-BE49-F238E27FC236}">
                <a16:creationId xmlns:a16="http://schemas.microsoft.com/office/drawing/2014/main" id="{20037F8B-206E-410B-9D7D-A180FABC8BA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03925" y="1154113"/>
            <a:ext cx="3011488" cy="131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>
                <a:solidFill>
                  <a:srgbClr val="FF0000"/>
                </a:solidFill>
              </a:rPr>
              <a:t>Choose the attribute A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>
                <a:solidFill>
                  <a:srgbClr val="FF0000"/>
                </a:solidFill>
              </a:rPr>
              <a:t>with highest information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>
                <a:solidFill>
                  <a:srgbClr val="FF0000"/>
                </a:solidFill>
              </a:rPr>
              <a:t>gain for the full training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>
                <a:solidFill>
                  <a:srgbClr val="FF0000"/>
                </a:solidFill>
              </a:rPr>
              <a:t>set at the root of the tree.</a:t>
            </a:r>
          </a:p>
        </p:txBody>
      </p:sp>
      <p:sp>
        <p:nvSpPr>
          <p:cNvPr id="24593" name="Text Box 17">
            <a:extLst>
              <a:ext uri="{FF2B5EF4-FFF2-40B4-BE49-F238E27FC236}">
                <a16:creationId xmlns:a16="http://schemas.microsoft.com/office/drawing/2014/main" id="{369AE4BE-A35B-45FF-A2B3-BE6001508FF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2286000"/>
            <a:ext cx="2879725" cy="192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>
                <a:solidFill>
                  <a:srgbClr val="FF0000"/>
                </a:solidFill>
              </a:rPr>
              <a:t>Construct child nodes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>
                <a:solidFill>
                  <a:srgbClr val="FF0000"/>
                </a:solidFill>
              </a:rPr>
              <a:t>for each value of A.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>
                <a:solidFill>
                  <a:srgbClr val="FF0000"/>
                </a:solidFill>
              </a:rPr>
              <a:t>Each has an associated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>
                <a:solidFill>
                  <a:srgbClr val="FF0000"/>
                </a:solidFill>
              </a:rPr>
              <a:t>subset of vectors in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>
                <a:solidFill>
                  <a:srgbClr val="FF0000"/>
                </a:solidFill>
              </a:rPr>
              <a:t>which A has a particular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>
                <a:solidFill>
                  <a:srgbClr val="FF0000"/>
                </a:solidFill>
              </a:rPr>
              <a:t>value.</a:t>
            </a:r>
          </a:p>
        </p:txBody>
      </p:sp>
      <p:sp>
        <p:nvSpPr>
          <p:cNvPr id="24594" name="Text Box 20">
            <a:extLst>
              <a:ext uri="{FF2B5EF4-FFF2-40B4-BE49-F238E27FC236}">
                <a16:creationId xmlns:a16="http://schemas.microsoft.com/office/drawing/2014/main" id="{42110E15-431D-4B88-975E-BF6C5DFBC64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80125" y="725488"/>
            <a:ext cx="3540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/>
              <a:t>1</a:t>
            </a:r>
          </a:p>
        </p:txBody>
      </p:sp>
      <p:sp>
        <p:nvSpPr>
          <p:cNvPr id="24595" name="Oval 21">
            <a:extLst>
              <a:ext uri="{FF2B5EF4-FFF2-40B4-BE49-F238E27FC236}">
                <a16:creationId xmlns:a16="http://schemas.microsoft.com/office/drawing/2014/main" id="{A85096F1-0AD9-4E73-A7F1-8E223D62C6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000" y="7620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24596" name="Text Box 22">
            <a:extLst>
              <a:ext uri="{FF2B5EF4-FFF2-40B4-BE49-F238E27FC236}">
                <a16:creationId xmlns:a16="http://schemas.microsoft.com/office/drawing/2014/main" id="{5F6C93AF-A08C-4BDF-BFA5-04176920CBE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6525" y="1868488"/>
            <a:ext cx="3540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/>
              <a:t>2</a:t>
            </a:r>
          </a:p>
        </p:txBody>
      </p:sp>
      <p:sp>
        <p:nvSpPr>
          <p:cNvPr id="24597" name="Oval 23">
            <a:extLst>
              <a:ext uri="{FF2B5EF4-FFF2-40B4-BE49-F238E27FC236}">
                <a16:creationId xmlns:a16="http://schemas.microsoft.com/office/drawing/2014/main" id="{61695115-DFA3-4C45-A5A6-1584A631F3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9050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24598" name="Text Box 24">
            <a:extLst>
              <a:ext uri="{FF2B5EF4-FFF2-40B4-BE49-F238E27FC236}">
                <a16:creationId xmlns:a16="http://schemas.microsoft.com/office/drawing/2014/main" id="{A6D5FE83-0011-4C9D-8F54-67572CFCD8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14663" y="3763963"/>
            <a:ext cx="3540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/>
              <a:t>3</a:t>
            </a:r>
          </a:p>
        </p:txBody>
      </p:sp>
      <p:sp>
        <p:nvSpPr>
          <p:cNvPr id="24599" name="Oval 25">
            <a:extLst>
              <a:ext uri="{FF2B5EF4-FFF2-40B4-BE49-F238E27FC236}">
                <a16:creationId xmlns:a16="http://schemas.microsoft.com/office/drawing/2014/main" id="{44433D87-BA28-45A6-9C85-8AE2BE54073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01963" y="3781425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2" name="Ink 1">
                <a:extLst>
                  <a:ext uri="{FF2B5EF4-FFF2-40B4-BE49-F238E27FC236}">
                    <a16:creationId xmlns:a16="http://schemas.microsoft.com/office/drawing/2014/main" id="{CBA218E4-AAF7-48AE-8858-7DA5E371800D}"/>
                  </a:ext>
                </a:extLst>
              </p14:cNvPr>
              <p14:cNvContentPartPr/>
              <p14:nvPr/>
            </p14:nvContentPartPr>
            <p14:xfrm>
              <a:off x="3607920" y="1786680"/>
              <a:ext cx="5025240" cy="4052880"/>
            </p14:xfrm>
          </p:contentPart>
        </mc:Choice>
        <mc:Fallback>
          <p:pic>
            <p:nvPicPr>
              <p:cNvPr id="2" name="Ink 1">
                <a:extLst>
                  <a:ext uri="{FF2B5EF4-FFF2-40B4-BE49-F238E27FC236}">
                    <a16:creationId xmlns:a16="http://schemas.microsoft.com/office/drawing/2014/main" id="{CBA218E4-AAF7-48AE-8858-7DA5E371800D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598560" y="1777320"/>
                <a:ext cx="5043960" cy="4071600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94" grpId="0"/>
      <p:bldP spid="24595" grpId="0" animBg="1"/>
      <p:bldP spid="24596" grpId="0"/>
      <p:bldP spid="24597" grpId="0" animBg="1"/>
      <p:bldP spid="24598" grpId="0"/>
      <p:bldP spid="24599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Number Placeholder 5">
            <a:extLst>
              <a:ext uri="{FF2B5EF4-FFF2-40B4-BE49-F238E27FC236}">
                <a16:creationId xmlns:a16="http://schemas.microsoft.com/office/drawing/2014/main" id="{AFA13524-2547-46EF-BD1B-3F877B90A0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FDE3BA6A-073E-475E-8172-67E9EC464358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27</a:t>
            </a:fld>
            <a:endParaRPr lang="en-US" altLang="en-US" sz="1400"/>
          </a:p>
        </p:txBody>
      </p:sp>
      <p:sp>
        <p:nvSpPr>
          <p:cNvPr id="29699" name="Rectangle 2">
            <a:extLst>
              <a:ext uri="{FF2B5EF4-FFF2-40B4-BE49-F238E27FC236}">
                <a16:creationId xmlns:a16="http://schemas.microsoft.com/office/drawing/2014/main" id="{0F58AA40-DC61-40FB-90CB-83137856316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solidFill>
                  <a:srgbClr val="0033CC"/>
                </a:solidFill>
              </a:rPr>
              <a:t>Simple Example</a:t>
            </a:r>
            <a:r>
              <a:rPr lang="en-US" altLang="en-US"/>
              <a:t> </a:t>
            </a:r>
          </a:p>
        </p:txBody>
      </p:sp>
      <p:sp>
        <p:nvSpPr>
          <p:cNvPr id="29700" name="Text Box 4">
            <a:extLst>
              <a:ext uri="{FF2B5EF4-FFF2-40B4-BE49-F238E27FC236}">
                <a16:creationId xmlns:a16="http://schemas.microsoft.com/office/drawing/2014/main" id="{DE0B0D84-E45F-4C3A-8748-EFCAB9D7CFE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43200" y="2286000"/>
            <a:ext cx="2779713" cy="1930400"/>
          </a:xfrm>
          <a:prstGeom prst="rect">
            <a:avLst/>
          </a:prstGeom>
          <a:noFill/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marL="457200" indent="-4572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latin typeface="Times New Roman" panose="02020603050405020304" pitchFamily="18" charset="0"/>
              </a:rPr>
              <a:t>X      Y      Z           C</a:t>
            </a:r>
          </a:p>
          <a:p>
            <a:pPr eaLnBrk="1" hangingPunct="1">
              <a:spcBef>
                <a:spcPct val="0"/>
              </a:spcBef>
              <a:buFontTx/>
              <a:buAutoNum type="arabicPlain"/>
            </a:pPr>
            <a:r>
              <a:rPr lang="en-US" altLang="en-US" sz="2400">
                <a:solidFill>
                  <a:srgbClr val="0033CC"/>
                </a:solidFill>
                <a:latin typeface="Times New Roman" panose="02020603050405020304" pitchFamily="18" charset="0"/>
              </a:rPr>
              <a:t>    1       1           I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solidFill>
                  <a:srgbClr val="0033CC"/>
                </a:solidFill>
                <a:latin typeface="Times New Roman" panose="02020603050405020304" pitchFamily="18" charset="0"/>
              </a:rPr>
              <a:t>1</a:t>
            </a:r>
            <a:r>
              <a:rPr lang="en-US" altLang="en-US" sz="2400">
                <a:solidFill>
                  <a:srgbClr val="FFFF00"/>
                </a:solidFill>
                <a:latin typeface="Times New Roman" panose="02020603050405020304" pitchFamily="18" charset="0"/>
              </a:rPr>
              <a:t>        </a:t>
            </a:r>
            <a:r>
              <a:rPr lang="en-US" altLang="en-US" sz="2400">
                <a:solidFill>
                  <a:srgbClr val="0033CC"/>
                </a:solidFill>
                <a:latin typeface="Times New Roman" panose="02020603050405020304" pitchFamily="18" charset="0"/>
              </a:rPr>
              <a:t>1       0           I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solidFill>
                  <a:srgbClr val="FF0000"/>
                </a:solidFill>
                <a:latin typeface="Times New Roman" panose="02020603050405020304" pitchFamily="18" charset="0"/>
              </a:rPr>
              <a:t>0        0       1          II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solidFill>
                  <a:srgbClr val="FF0000"/>
                </a:solidFill>
                <a:latin typeface="Times New Roman" panose="02020603050405020304" pitchFamily="18" charset="0"/>
              </a:rPr>
              <a:t>1        0       0          II</a:t>
            </a:r>
          </a:p>
        </p:txBody>
      </p:sp>
      <p:sp>
        <p:nvSpPr>
          <p:cNvPr id="29701" name="Line 5">
            <a:extLst>
              <a:ext uri="{FF2B5EF4-FFF2-40B4-BE49-F238E27FC236}">
                <a16:creationId xmlns:a16="http://schemas.microsoft.com/office/drawing/2014/main" id="{3A7DF600-08FA-45A4-9B9B-E94D85A3756F}"/>
              </a:ext>
            </a:extLst>
          </p:cNvPr>
          <p:cNvSpPr>
            <a:spLocks noChangeShapeType="1"/>
          </p:cNvSpPr>
          <p:nvPr/>
        </p:nvSpPr>
        <p:spPr bwMode="auto">
          <a:xfrm>
            <a:off x="2743200" y="2743200"/>
            <a:ext cx="2743200" cy="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9702" name="Text Box 6">
            <a:extLst>
              <a:ext uri="{FF2B5EF4-FFF2-40B4-BE49-F238E27FC236}">
                <a16:creationId xmlns:a16="http://schemas.microsoft.com/office/drawing/2014/main" id="{F0B44C3F-3E72-4D44-9127-4E8054B01CA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95400" y="4953000"/>
            <a:ext cx="61595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solidFill>
                  <a:srgbClr val="FF0000"/>
                </a:solidFill>
                <a:latin typeface="Times New Roman" panose="02020603050405020304" pitchFamily="18" charset="0"/>
              </a:rPr>
              <a:t>How would you distinguish class I from class II?</a:t>
            </a:r>
          </a:p>
        </p:txBody>
      </p:sp>
      <p:sp>
        <p:nvSpPr>
          <p:cNvPr id="29703" name="Text Box 9">
            <a:extLst>
              <a:ext uri="{FF2B5EF4-FFF2-40B4-BE49-F238E27FC236}">
                <a16:creationId xmlns:a16="http://schemas.microsoft.com/office/drawing/2014/main" id="{59B16E74-B6F5-4A07-935C-8589AAA26F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76400" y="1524000"/>
            <a:ext cx="53022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/>
              <a:t>Training Set: 3 features and 2 classes</a:t>
            </a: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2" name="Ink 1">
                <a:extLst>
                  <a:ext uri="{FF2B5EF4-FFF2-40B4-BE49-F238E27FC236}">
                    <a16:creationId xmlns:a16="http://schemas.microsoft.com/office/drawing/2014/main" id="{9F9E5B08-FEE3-4E94-9D14-93ECD03CB022}"/>
                  </a:ext>
                </a:extLst>
              </p14:cNvPr>
              <p14:cNvContentPartPr/>
              <p14:nvPr/>
            </p14:nvContentPartPr>
            <p14:xfrm>
              <a:off x="3270240" y="2600640"/>
              <a:ext cx="2239560" cy="1761120"/>
            </p14:xfrm>
          </p:contentPart>
        </mc:Choice>
        <mc:Fallback>
          <p:pic>
            <p:nvPicPr>
              <p:cNvPr id="2" name="Ink 1">
                <a:extLst>
                  <a:ext uri="{FF2B5EF4-FFF2-40B4-BE49-F238E27FC236}">
                    <a16:creationId xmlns:a16="http://schemas.microsoft.com/office/drawing/2014/main" id="{9F9E5B08-FEE3-4E94-9D14-93ECD03CB022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260880" y="2591280"/>
                <a:ext cx="2258280" cy="1779840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Number Placeholder 3">
            <a:extLst>
              <a:ext uri="{FF2B5EF4-FFF2-40B4-BE49-F238E27FC236}">
                <a16:creationId xmlns:a16="http://schemas.microsoft.com/office/drawing/2014/main" id="{300046A5-B471-48BB-9878-D3B81C22CF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A6ECC7E8-0955-4FA3-B9F5-AE75A28FB9BD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28</a:t>
            </a:fld>
            <a:endParaRPr lang="en-US" altLang="en-US" sz="1400"/>
          </a:p>
        </p:txBody>
      </p:sp>
      <p:sp>
        <p:nvSpPr>
          <p:cNvPr id="30723" name="TextBox 4">
            <a:extLst>
              <a:ext uri="{FF2B5EF4-FFF2-40B4-BE49-F238E27FC236}">
                <a16:creationId xmlns:a16="http://schemas.microsoft.com/office/drawing/2014/main" id="{7F4711E9-466F-43FB-87BC-27C0EDA47B2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228600"/>
            <a:ext cx="2776538" cy="1927225"/>
          </a:xfrm>
          <a:prstGeom prst="rect">
            <a:avLst/>
          </a:prstGeom>
          <a:noFill/>
          <a:ln w="9525">
            <a:solidFill>
              <a:srgbClr val="0033CC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marL="457200" indent="-4572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latin typeface="Times New Roman" panose="02020603050405020304" pitchFamily="18" charset="0"/>
              </a:rPr>
              <a:t>X      Y      Z           C</a:t>
            </a:r>
          </a:p>
          <a:p>
            <a:pPr eaLnBrk="1" hangingPunct="1">
              <a:spcBef>
                <a:spcPct val="0"/>
              </a:spcBef>
              <a:buFontTx/>
              <a:buAutoNum type="arabicPlain"/>
            </a:pPr>
            <a:r>
              <a:rPr lang="en-US" altLang="en-US" sz="2400">
                <a:solidFill>
                  <a:srgbClr val="0033CC"/>
                </a:solidFill>
                <a:latin typeface="Times New Roman" panose="02020603050405020304" pitchFamily="18" charset="0"/>
              </a:rPr>
              <a:t>    1       1           I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solidFill>
                  <a:srgbClr val="0033CC"/>
                </a:solidFill>
                <a:latin typeface="Times New Roman" panose="02020603050405020304" pitchFamily="18" charset="0"/>
              </a:rPr>
              <a:t>1</a:t>
            </a:r>
            <a:r>
              <a:rPr lang="en-US" altLang="en-US" sz="2400">
                <a:solidFill>
                  <a:srgbClr val="FFFF00"/>
                </a:solidFill>
                <a:latin typeface="Times New Roman" panose="02020603050405020304" pitchFamily="18" charset="0"/>
              </a:rPr>
              <a:t>        </a:t>
            </a:r>
            <a:r>
              <a:rPr lang="en-US" altLang="en-US" sz="2400">
                <a:solidFill>
                  <a:srgbClr val="0033CC"/>
                </a:solidFill>
                <a:latin typeface="Times New Roman" panose="02020603050405020304" pitchFamily="18" charset="0"/>
              </a:rPr>
              <a:t>1       0           I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solidFill>
                  <a:srgbClr val="FF0000"/>
                </a:solidFill>
                <a:latin typeface="Times New Roman" panose="02020603050405020304" pitchFamily="18" charset="0"/>
              </a:rPr>
              <a:t>0        0       1          II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solidFill>
                  <a:srgbClr val="FF0000"/>
                </a:solidFill>
                <a:latin typeface="Times New Roman" panose="02020603050405020304" pitchFamily="18" charset="0"/>
              </a:rPr>
              <a:t>1        0       0          II</a:t>
            </a:r>
          </a:p>
        </p:txBody>
      </p:sp>
      <p:sp>
        <p:nvSpPr>
          <p:cNvPr id="26628" name="TextBox 5">
            <a:extLst>
              <a:ext uri="{FF2B5EF4-FFF2-40B4-BE49-F238E27FC236}">
                <a16:creationId xmlns:a16="http://schemas.microsoft.com/office/drawing/2014/main" id="{6A4FFF86-2E85-4B28-8784-83CDEF9AD16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2590800"/>
            <a:ext cx="2700338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solidFill>
                  <a:srgbClr val="C00000"/>
                </a:solidFill>
              </a:rPr>
              <a:t>Eparent= 1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solidFill>
                  <a:srgbClr val="C00000"/>
                </a:solidFill>
              </a:rPr>
              <a:t>Split on attribute X</a:t>
            </a:r>
          </a:p>
        </p:txBody>
      </p:sp>
      <p:sp>
        <p:nvSpPr>
          <p:cNvPr id="30725" name="TextBox 6">
            <a:extLst>
              <a:ext uri="{FF2B5EF4-FFF2-40B4-BE49-F238E27FC236}">
                <a16:creationId xmlns:a16="http://schemas.microsoft.com/office/drawing/2014/main" id="{FA94680C-3F63-4F90-9578-3D201018449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2000" y="4191000"/>
            <a:ext cx="671513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I  I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II II</a:t>
            </a:r>
          </a:p>
        </p:txBody>
      </p:sp>
      <p:sp>
        <p:nvSpPr>
          <p:cNvPr id="30726" name="TextBox 7">
            <a:extLst>
              <a:ext uri="{FF2B5EF4-FFF2-40B4-BE49-F238E27FC236}">
                <a16:creationId xmlns:a16="http://schemas.microsoft.com/office/drawing/2014/main" id="{74C842E4-C7AE-4AB2-9DF9-88CAA9CBA6E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38400" y="3581400"/>
            <a:ext cx="466725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I I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II</a:t>
            </a:r>
          </a:p>
        </p:txBody>
      </p:sp>
      <p:sp>
        <p:nvSpPr>
          <p:cNvPr id="30727" name="TextBox 8">
            <a:extLst>
              <a:ext uri="{FF2B5EF4-FFF2-40B4-BE49-F238E27FC236}">
                <a16:creationId xmlns:a16="http://schemas.microsoft.com/office/drawing/2014/main" id="{9332DF6C-D9D2-4FA1-8AA7-27A9E308EF2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38400" y="4800600"/>
            <a:ext cx="3905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II</a:t>
            </a:r>
          </a:p>
        </p:txBody>
      </p:sp>
      <p:sp>
        <p:nvSpPr>
          <p:cNvPr id="26632" name="TextBox 9">
            <a:extLst>
              <a:ext uri="{FF2B5EF4-FFF2-40B4-BE49-F238E27FC236}">
                <a16:creationId xmlns:a16="http://schemas.microsoft.com/office/drawing/2014/main" id="{EA1C2B76-50FD-4B4D-92E9-7C58A000F00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4800" y="5638800"/>
            <a:ext cx="6027738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solidFill>
                  <a:srgbClr val="C00000"/>
                </a:solidFill>
              </a:rPr>
              <a:t> GAIN = 1 – ( 3/4)(.9184) – (1/4)(0) = .3112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5C5D3FE8-3052-4FC3-80E4-8639A82C7936}"/>
              </a:ext>
            </a:extLst>
          </p:cNvPr>
          <p:cNvCxnSpPr>
            <a:endCxn id="20" idx="2"/>
          </p:cNvCxnSpPr>
          <p:nvPr/>
        </p:nvCxnSpPr>
        <p:spPr>
          <a:xfrm flipV="1">
            <a:off x="1447800" y="3962400"/>
            <a:ext cx="838200" cy="6096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221EB7BA-C900-4F69-B012-967BEDF8E056}"/>
              </a:ext>
            </a:extLst>
          </p:cNvPr>
          <p:cNvCxnSpPr>
            <a:stCxn id="30725" idx="3"/>
          </p:cNvCxnSpPr>
          <p:nvPr/>
        </p:nvCxnSpPr>
        <p:spPr>
          <a:xfrm>
            <a:off x="1433513" y="4606925"/>
            <a:ext cx="852487" cy="38417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Oval 18">
            <a:extLst>
              <a:ext uri="{FF2B5EF4-FFF2-40B4-BE49-F238E27FC236}">
                <a16:creationId xmlns:a16="http://schemas.microsoft.com/office/drawing/2014/main" id="{FE3B4B50-90CA-4CB5-B267-8385453C0A9C}"/>
              </a:ext>
            </a:extLst>
          </p:cNvPr>
          <p:cNvSpPr/>
          <p:nvPr/>
        </p:nvSpPr>
        <p:spPr>
          <a:xfrm>
            <a:off x="685800" y="4191000"/>
            <a:ext cx="762000" cy="9144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F80C8815-F21D-41B0-8580-394ED50560BD}"/>
              </a:ext>
            </a:extLst>
          </p:cNvPr>
          <p:cNvSpPr/>
          <p:nvPr/>
        </p:nvSpPr>
        <p:spPr>
          <a:xfrm>
            <a:off x="2286000" y="3505200"/>
            <a:ext cx="762000" cy="9144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EC8C5028-6EA4-468A-86A0-9708C0AD77EC}"/>
              </a:ext>
            </a:extLst>
          </p:cNvPr>
          <p:cNvSpPr/>
          <p:nvPr/>
        </p:nvSpPr>
        <p:spPr>
          <a:xfrm>
            <a:off x="2286000" y="4724400"/>
            <a:ext cx="762000" cy="9144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30734" name="TextBox 22">
            <a:extLst>
              <a:ext uri="{FF2B5EF4-FFF2-40B4-BE49-F238E27FC236}">
                <a16:creationId xmlns:a16="http://schemas.microsoft.com/office/drawing/2014/main" id="{33D4742D-AE54-4EDA-90AB-531B4110FB2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71600" y="3733800"/>
            <a:ext cx="74136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/>
              <a:t>X=1</a:t>
            </a:r>
          </a:p>
        </p:txBody>
      </p:sp>
      <p:sp>
        <p:nvSpPr>
          <p:cNvPr id="30735" name="TextBox 23">
            <a:extLst>
              <a:ext uri="{FF2B5EF4-FFF2-40B4-BE49-F238E27FC236}">
                <a16:creationId xmlns:a16="http://schemas.microsoft.com/office/drawing/2014/main" id="{90E28C69-6A8A-49A6-8143-05BE043CF33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4953000"/>
            <a:ext cx="6477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X=0</a:t>
            </a:r>
          </a:p>
        </p:txBody>
      </p:sp>
      <p:sp>
        <p:nvSpPr>
          <p:cNvPr id="26640" name="TextBox 24">
            <a:extLst>
              <a:ext uri="{FF2B5EF4-FFF2-40B4-BE49-F238E27FC236}">
                <a16:creationId xmlns:a16="http://schemas.microsoft.com/office/drawing/2014/main" id="{ECAF62A4-2ADA-4764-A27F-4A4F3A76BCE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05200" y="5181600"/>
            <a:ext cx="13589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solidFill>
                  <a:srgbClr val="000099"/>
                </a:solidFill>
              </a:rPr>
              <a:t>E</a:t>
            </a:r>
            <a:r>
              <a:rPr lang="en-US" altLang="en-US" sz="2400" baseline="-25000">
                <a:solidFill>
                  <a:srgbClr val="000099"/>
                </a:solidFill>
              </a:rPr>
              <a:t>child2</a:t>
            </a:r>
            <a:r>
              <a:rPr lang="en-US" altLang="en-US" sz="2400">
                <a:solidFill>
                  <a:srgbClr val="000099"/>
                </a:solidFill>
              </a:rPr>
              <a:t>= 0</a:t>
            </a:r>
          </a:p>
        </p:txBody>
      </p:sp>
      <p:sp>
        <p:nvSpPr>
          <p:cNvPr id="26641" name="TextBox 25">
            <a:extLst>
              <a:ext uri="{FF2B5EF4-FFF2-40B4-BE49-F238E27FC236}">
                <a16:creationId xmlns:a16="http://schemas.microsoft.com/office/drawing/2014/main" id="{6D373AAD-34A1-4B12-AF5B-CD0FDBC703D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05200" y="3962400"/>
            <a:ext cx="49784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solidFill>
                  <a:srgbClr val="C00000"/>
                </a:solidFill>
              </a:rPr>
              <a:t>E</a:t>
            </a:r>
            <a:r>
              <a:rPr lang="en-US" altLang="en-US" sz="2400" baseline="-25000">
                <a:solidFill>
                  <a:srgbClr val="C00000"/>
                </a:solidFill>
              </a:rPr>
              <a:t>child1</a:t>
            </a:r>
            <a:r>
              <a:rPr lang="en-US" altLang="en-US" sz="2400">
                <a:solidFill>
                  <a:srgbClr val="C00000"/>
                </a:solidFill>
              </a:rPr>
              <a:t>= -(1/3)log</a:t>
            </a:r>
            <a:r>
              <a:rPr lang="en-US" altLang="en-US" sz="2400" baseline="-25000">
                <a:solidFill>
                  <a:srgbClr val="C00000"/>
                </a:solidFill>
              </a:rPr>
              <a:t>2</a:t>
            </a:r>
            <a:r>
              <a:rPr lang="en-US" altLang="en-US" sz="2400">
                <a:solidFill>
                  <a:srgbClr val="C00000"/>
                </a:solidFill>
              </a:rPr>
              <a:t>(1/3)-(2/3)log</a:t>
            </a:r>
            <a:r>
              <a:rPr lang="en-US" altLang="en-US" sz="2400" baseline="-25000">
                <a:solidFill>
                  <a:srgbClr val="C00000"/>
                </a:solidFill>
              </a:rPr>
              <a:t>2</a:t>
            </a:r>
            <a:r>
              <a:rPr lang="en-US" altLang="en-US" sz="2400">
                <a:solidFill>
                  <a:srgbClr val="C00000"/>
                </a:solidFill>
              </a:rPr>
              <a:t>(2/3)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solidFill>
                  <a:srgbClr val="C00000"/>
                </a:solidFill>
              </a:rPr>
              <a:t>         = .5284 + .39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solidFill>
                  <a:srgbClr val="C00000"/>
                </a:solidFill>
              </a:rPr>
              <a:t>         =  .9184</a:t>
            </a:r>
          </a:p>
        </p:txBody>
      </p:sp>
      <p:sp>
        <p:nvSpPr>
          <p:cNvPr id="25619" name="Text Box 19">
            <a:extLst>
              <a:ext uri="{FF2B5EF4-FFF2-40B4-BE49-F238E27FC236}">
                <a16:creationId xmlns:a16="http://schemas.microsoft.com/office/drawing/2014/main" id="{183894D5-826C-4B99-A3EC-CC107BB1445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75038" y="3048000"/>
            <a:ext cx="4446587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solidFill>
                  <a:srgbClr val="0033CC"/>
                </a:solidFill>
              </a:rPr>
              <a:t>If X is the best attribute,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solidFill>
                  <a:srgbClr val="0033CC"/>
                </a:solidFill>
              </a:rPr>
              <a:t>this node would be further split.</a:t>
            </a:r>
          </a:p>
        </p:txBody>
      </p: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2FAF5F29-DDDE-4B08-81CF-D973BA9A665C}"/>
              </a:ext>
            </a:extLst>
          </p:cNvPr>
          <p:cNvCxnSpPr>
            <a:stCxn id="25619" idx="1"/>
          </p:cNvCxnSpPr>
          <p:nvPr/>
        </p:nvCxnSpPr>
        <p:spPr>
          <a:xfrm flipH="1">
            <a:off x="3157538" y="3462338"/>
            <a:ext cx="317500" cy="271462"/>
          </a:xfrm>
          <a:prstGeom prst="straightConnector1">
            <a:avLst/>
          </a:prstGeom>
          <a:ln>
            <a:solidFill>
              <a:srgbClr val="0033C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2" name="Ink 1">
                <a:extLst>
                  <a:ext uri="{FF2B5EF4-FFF2-40B4-BE49-F238E27FC236}">
                    <a16:creationId xmlns:a16="http://schemas.microsoft.com/office/drawing/2014/main" id="{90ABD8A0-091B-45E4-827B-7085E2644E7E}"/>
                  </a:ext>
                </a:extLst>
              </p14:cNvPr>
              <p14:cNvContentPartPr/>
              <p14:nvPr/>
            </p14:nvContentPartPr>
            <p14:xfrm>
              <a:off x="5259960" y="5543280"/>
              <a:ext cx="1065600" cy="825840"/>
            </p14:xfrm>
          </p:contentPart>
        </mc:Choice>
        <mc:Fallback>
          <p:pic>
            <p:nvPicPr>
              <p:cNvPr id="2" name="Ink 1">
                <a:extLst>
                  <a:ext uri="{FF2B5EF4-FFF2-40B4-BE49-F238E27FC236}">
                    <a16:creationId xmlns:a16="http://schemas.microsoft.com/office/drawing/2014/main" id="{90ABD8A0-091B-45E4-827B-7085E2644E7E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250600" y="5533920"/>
                <a:ext cx="1084320" cy="844560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19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Number Placeholder 3">
            <a:extLst>
              <a:ext uri="{FF2B5EF4-FFF2-40B4-BE49-F238E27FC236}">
                <a16:creationId xmlns:a16="http://schemas.microsoft.com/office/drawing/2014/main" id="{2B58F988-020D-44F9-910C-40E9B73AA6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3CBB1A9A-5082-40DA-B84E-415B579D9E94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29</a:t>
            </a:fld>
            <a:endParaRPr lang="en-US" altLang="en-US" sz="1400"/>
          </a:p>
        </p:txBody>
      </p:sp>
      <p:sp>
        <p:nvSpPr>
          <p:cNvPr id="31747" name="TextBox 4">
            <a:extLst>
              <a:ext uri="{FF2B5EF4-FFF2-40B4-BE49-F238E27FC236}">
                <a16:creationId xmlns:a16="http://schemas.microsoft.com/office/drawing/2014/main" id="{D73AEB0E-E329-4BF5-B2C1-E6E8BD64F4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228600"/>
            <a:ext cx="2774950" cy="193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457200" indent="-4572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latin typeface="Times New Roman" panose="02020603050405020304" pitchFamily="18" charset="0"/>
              </a:rPr>
              <a:t>X      Y      Z           C</a:t>
            </a:r>
          </a:p>
          <a:p>
            <a:pPr eaLnBrk="1" hangingPunct="1">
              <a:spcBef>
                <a:spcPct val="0"/>
              </a:spcBef>
              <a:buFontTx/>
              <a:buAutoNum type="arabicPlain"/>
            </a:pPr>
            <a:r>
              <a:rPr lang="en-US" altLang="en-US" sz="2400">
                <a:solidFill>
                  <a:srgbClr val="0033CC"/>
                </a:solidFill>
                <a:latin typeface="Times New Roman" panose="02020603050405020304" pitchFamily="18" charset="0"/>
              </a:rPr>
              <a:t>    1       1           I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solidFill>
                  <a:srgbClr val="0033CC"/>
                </a:solidFill>
                <a:latin typeface="Times New Roman" panose="02020603050405020304" pitchFamily="18" charset="0"/>
              </a:rPr>
              <a:t>1</a:t>
            </a:r>
            <a:r>
              <a:rPr lang="en-US" altLang="en-US" sz="2400">
                <a:solidFill>
                  <a:srgbClr val="FFFF00"/>
                </a:solidFill>
                <a:latin typeface="Times New Roman" panose="02020603050405020304" pitchFamily="18" charset="0"/>
              </a:rPr>
              <a:t>        </a:t>
            </a:r>
            <a:r>
              <a:rPr lang="en-US" altLang="en-US" sz="2400">
                <a:solidFill>
                  <a:srgbClr val="0033CC"/>
                </a:solidFill>
                <a:latin typeface="Times New Roman" panose="02020603050405020304" pitchFamily="18" charset="0"/>
              </a:rPr>
              <a:t>1       0           I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solidFill>
                  <a:srgbClr val="FF0000"/>
                </a:solidFill>
                <a:latin typeface="Times New Roman" panose="02020603050405020304" pitchFamily="18" charset="0"/>
              </a:rPr>
              <a:t>0        0       1          II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solidFill>
                  <a:srgbClr val="FF0000"/>
                </a:solidFill>
                <a:latin typeface="Times New Roman" panose="02020603050405020304" pitchFamily="18" charset="0"/>
              </a:rPr>
              <a:t>1        0       0          II</a:t>
            </a:r>
          </a:p>
        </p:txBody>
      </p:sp>
      <p:sp>
        <p:nvSpPr>
          <p:cNvPr id="31748" name="TextBox 5">
            <a:extLst>
              <a:ext uri="{FF2B5EF4-FFF2-40B4-BE49-F238E27FC236}">
                <a16:creationId xmlns:a16="http://schemas.microsoft.com/office/drawing/2014/main" id="{098857C8-4698-4A9F-B2DF-C7FAFDF8B73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2590800"/>
            <a:ext cx="2693988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solidFill>
                  <a:srgbClr val="C00000"/>
                </a:solidFill>
              </a:rPr>
              <a:t>Eparent= 1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solidFill>
                  <a:srgbClr val="C00000"/>
                </a:solidFill>
              </a:rPr>
              <a:t>Split on attribute Y</a:t>
            </a:r>
          </a:p>
        </p:txBody>
      </p:sp>
      <p:sp>
        <p:nvSpPr>
          <p:cNvPr id="31749" name="TextBox 6">
            <a:extLst>
              <a:ext uri="{FF2B5EF4-FFF2-40B4-BE49-F238E27FC236}">
                <a16:creationId xmlns:a16="http://schemas.microsoft.com/office/drawing/2014/main" id="{D45213B4-096A-4AEF-8B19-ED7FF9E6B0B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2000" y="4191000"/>
            <a:ext cx="671513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I  I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II II</a:t>
            </a:r>
          </a:p>
        </p:txBody>
      </p:sp>
      <p:sp>
        <p:nvSpPr>
          <p:cNvPr id="31750" name="TextBox 7">
            <a:extLst>
              <a:ext uri="{FF2B5EF4-FFF2-40B4-BE49-F238E27FC236}">
                <a16:creationId xmlns:a16="http://schemas.microsoft.com/office/drawing/2014/main" id="{572C676C-97FC-4B26-B699-9D38E7F0562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38400" y="3581400"/>
            <a:ext cx="544513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I  I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751" name="TextBox 8">
            <a:extLst>
              <a:ext uri="{FF2B5EF4-FFF2-40B4-BE49-F238E27FC236}">
                <a16:creationId xmlns:a16="http://schemas.microsoft.com/office/drawing/2014/main" id="{776F5619-92BB-40B4-A390-9AF55BC9043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38400" y="4800600"/>
            <a:ext cx="390525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II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II</a:t>
            </a:r>
          </a:p>
        </p:txBody>
      </p:sp>
      <p:sp>
        <p:nvSpPr>
          <p:cNvPr id="31752" name="TextBox 9">
            <a:extLst>
              <a:ext uri="{FF2B5EF4-FFF2-40B4-BE49-F238E27FC236}">
                <a16:creationId xmlns:a16="http://schemas.microsoft.com/office/drawing/2014/main" id="{91874EDB-AF15-4F0C-88FC-8EB3572A903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4800" y="5638800"/>
            <a:ext cx="5989638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solidFill>
                  <a:srgbClr val="C00000"/>
                </a:solidFill>
              </a:rPr>
              <a:t>GAIN = 1 –(1/2) 0 – (1/2)0 = 1; BEST ONE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6EE70565-0116-4CCB-A5EA-C50DA593E2E4}"/>
              </a:ext>
            </a:extLst>
          </p:cNvPr>
          <p:cNvCxnSpPr>
            <a:endCxn id="20" idx="2"/>
          </p:cNvCxnSpPr>
          <p:nvPr/>
        </p:nvCxnSpPr>
        <p:spPr>
          <a:xfrm flipV="1">
            <a:off x="1447800" y="3962400"/>
            <a:ext cx="838200" cy="6096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389196CB-FE89-466F-9769-0C98DBD17D5D}"/>
              </a:ext>
            </a:extLst>
          </p:cNvPr>
          <p:cNvCxnSpPr>
            <a:stCxn id="31749" idx="3"/>
          </p:cNvCxnSpPr>
          <p:nvPr/>
        </p:nvCxnSpPr>
        <p:spPr>
          <a:xfrm>
            <a:off x="1433513" y="4606925"/>
            <a:ext cx="852487" cy="38417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Oval 18">
            <a:extLst>
              <a:ext uri="{FF2B5EF4-FFF2-40B4-BE49-F238E27FC236}">
                <a16:creationId xmlns:a16="http://schemas.microsoft.com/office/drawing/2014/main" id="{AD626E11-D1CC-4955-AF6D-FD7B9B2875ED}"/>
              </a:ext>
            </a:extLst>
          </p:cNvPr>
          <p:cNvSpPr/>
          <p:nvPr/>
        </p:nvSpPr>
        <p:spPr>
          <a:xfrm>
            <a:off x="685800" y="4191000"/>
            <a:ext cx="762000" cy="9144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ED30D71B-28FB-4F13-8D0B-064AEEB96D83}"/>
              </a:ext>
            </a:extLst>
          </p:cNvPr>
          <p:cNvSpPr/>
          <p:nvPr/>
        </p:nvSpPr>
        <p:spPr>
          <a:xfrm>
            <a:off x="2286000" y="3505200"/>
            <a:ext cx="762000" cy="9144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2ADE2C08-8498-49F6-9DED-B770F19C6E07}"/>
              </a:ext>
            </a:extLst>
          </p:cNvPr>
          <p:cNvSpPr/>
          <p:nvPr/>
        </p:nvSpPr>
        <p:spPr>
          <a:xfrm>
            <a:off x="2286000" y="4724400"/>
            <a:ext cx="762000" cy="9144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31758" name="TextBox 22">
            <a:extLst>
              <a:ext uri="{FF2B5EF4-FFF2-40B4-BE49-F238E27FC236}">
                <a16:creationId xmlns:a16="http://schemas.microsoft.com/office/drawing/2014/main" id="{9D3EB4B5-2D45-4F51-860D-79B1B156638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71600" y="3733800"/>
            <a:ext cx="74136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/>
              <a:t>Y=1</a:t>
            </a:r>
          </a:p>
        </p:txBody>
      </p:sp>
      <p:sp>
        <p:nvSpPr>
          <p:cNvPr id="31759" name="TextBox 23">
            <a:extLst>
              <a:ext uri="{FF2B5EF4-FFF2-40B4-BE49-F238E27FC236}">
                <a16:creationId xmlns:a16="http://schemas.microsoft.com/office/drawing/2014/main" id="{57FD068E-1FB5-486C-B707-2F5026F39B6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4953000"/>
            <a:ext cx="6477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Y=0</a:t>
            </a:r>
          </a:p>
        </p:txBody>
      </p:sp>
      <p:sp>
        <p:nvSpPr>
          <p:cNvPr id="31760" name="TextBox 24">
            <a:extLst>
              <a:ext uri="{FF2B5EF4-FFF2-40B4-BE49-F238E27FC236}">
                <a16:creationId xmlns:a16="http://schemas.microsoft.com/office/drawing/2014/main" id="{53C9D507-E55B-4027-8FA4-FB6623EC83F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05200" y="5181600"/>
            <a:ext cx="13589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solidFill>
                  <a:srgbClr val="000099"/>
                </a:solidFill>
              </a:rPr>
              <a:t>E</a:t>
            </a:r>
            <a:r>
              <a:rPr lang="en-US" altLang="en-US" sz="2400" baseline="-25000">
                <a:solidFill>
                  <a:srgbClr val="000099"/>
                </a:solidFill>
              </a:rPr>
              <a:t>child2</a:t>
            </a:r>
            <a:r>
              <a:rPr lang="en-US" altLang="en-US" sz="2400">
                <a:solidFill>
                  <a:srgbClr val="000099"/>
                </a:solidFill>
              </a:rPr>
              <a:t>= 0</a:t>
            </a:r>
          </a:p>
        </p:txBody>
      </p:sp>
      <p:sp>
        <p:nvSpPr>
          <p:cNvPr id="31761" name="TextBox 25">
            <a:extLst>
              <a:ext uri="{FF2B5EF4-FFF2-40B4-BE49-F238E27FC236}">
                <a16:creationId xmlns:a16="http://schemas.microsoft.com/office/drawing/2014/main" id="{53C26E5C-255D-4CBF-B445-FF32EB83BC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05200" y="3962400"/>
            <a:ext cx="13589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solidFill>
                  <a:srgbClr val="C00000"/>
                </a:solidFill>
              </a:rPr>
              <a:t>E</a:t>
            </a:r>
            <a:r>
              <a:rPr lang="en-US" altLang="en-US" sz="2400" baseline="-25000">
                <a:solidFill>
                  <a:srgbClr val="C00000"/>
                </a:solidFill>
              </a:rPr>
              <a:t>child1</a:t>
            </a:r>
            <a:r>
              <a:rPr lang="en-US" altLang="en-US" sz="2400">
                <a:solidFill>
                  <a:srgbClr val="C00000"/>
                </a:solidFill>
              </a:rPr>
              <a:t>= 0</a:t>
            </a: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2" name="Ink 1">
                <a:extLst>
                  <a:ext uri="{FF2B5EF4-FFF2-40B4-BE49-F238E27FC236}">
                    <a16:creationId xmlns:a16="http://schemas.microsoft.com/office/drawing/2014/main" id="{9AB6EC44-DE59-406C-9AB3-0E008F573E23}"/>
                  </a:ext>
                </a:extLst>
              </p14:cNvPr>
              <p14:cNvContentPartPr/>
              <p14:nvPr/>
            </p14:nvContentPartPr>
            <p14:xfrm>
              <a:off x="4101120" y="5605560"/>
              <a:ext cx="550800" cy="761040"/>
            </p14:xfrm>
          </p:contentPart>
        </mc:Choice>
        <mc:Fallback>
          <p:pic>
            <p:nvPicPr>
              <p:cNvPr id="2" name="Ink 1">
                <a:extLst>
                  <a:ext uri="{FF2B5EF4-FFF2-40B4-BE49-F238E27FC236}">
                    <a16:creationId xmlns:a16="http://schemas.microsoft.com/office/drawing/2014/main" id="{9AB6EC44-DE59-406C-9AB3-0E008F573E23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091760" y="5596200"/>
                <a:ext cx="569520" cy="779760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Number Placeholder 5">
            <a:extLst>
              <a:ext uri="{FF2B5EF4-FFF2-40B4-BE49-F238E27FC236}">
                <a16:creationId xmlns:a16="http://schemas.microsoft.com/office/drawing/2014/main" id="{B20E49B3-3A8B-41D9-A52D-4171884BA2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8E33314F-2B8B-4F8A-A0C8-BA8B88A94424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3</a:t>
            </a:fld>
            <a:endParaRPr lang="en-US" altLang="en-US" sz="1400"/>
          </a:p>
        </p:txBody>
      </p:sp>
      <p:sp>
        <p:nvSpPr>
          <p:cNvPr id="5123" name="Rectangle 2">
            <a:extLst>
              <a:ext uri="{FF2B5EF4-FFF2-40B4-BE49-F238E27FC236}">
                <a16:creationId xmlns:a16="http://schemas.microsoft.com/office/drawing/2014/main" id="{560FC6C0-7039-4150-9ED8-49642D993F6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solidFill>
                  <a:srgbClr val="0033CC"/>
                </a:solidFill>
              </a:rPr>
              <a:t>Learning from Observations</a:t>
            </a:r>
          </a:p>
        </p:txBody>
      </p:sp>
      <p:sp>
        <p:nvSpPr>
          <p:cNvPr id="5124" name="Rectangle 3">
            <a:extLst>
              <a:ext uri="{FF2B5EF4-FFF2-40B4-BE49-F238E27FC236}">
                <a16:creationId xmlns:a16="http://schemas.microsoft.com/office/drawing/2014/main" id="{FD4813A3-EFAD-4A3D-B2ED-1AFF8D02BA5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solidFill>
                  <a:srgbClr val="FF0000"/>
                </a:solidFill>
              </a:rPr>
              <a:t>Supervised Learning</a:t>
            </a:r>
            <a:r>
              <a:rPr lang="en-US" altLang="en-US"/>
              <a:t> – learn a function from a set of training examples which are </a:t>
            </a:r>
            <a:r>
              <a:rPr lang="en-US" altLang="en-US">
                <a:solidFill>
                  <a:srgbClr val="000099"/>
                </a:solidFill>
              </a:rPr>
              <a:t>preclassified</a:t>
            </a:r>
            <a:r>
              <a:rPr lang="en-US" altLang="en-US"/>
              <a:t> </a:t>
            </a:r>
            <a:r>
              <a:rPr lang="en-US" altLang="en-US">
                <a:solidFill>
                  <a:srgbClr val="000099"/>
                </a:solidFill>
              </a:rPr>
              <a:t>feature vectors</a:t>
            </a:r>
            <a:r>
              <a:rPr lang="en-US" altLang="en-US"/>
              <a:t>.</a:t>
            </a:r>
          </a:p>
        </p:txBody>
      </p:sp>
      <p:sp>
        <p:nvSpPr>
          <p:cNvPr id="5125" name="Text Box 5">
            <a:extLst>
              <a:ext uri="{FF2B5EF4-FFF2-40B4-BE49-F238E27FC236}">
                <a16:creationId xmlns:a16="http://schemas.microsoft.com/office/drawing/2014/main" id="{0869900C-6399-4479-AAF1-D3A5CDAD473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90600" y="3276600"/>
            <a:ext cx="3656013" cy="32924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/>
              <a:t>feature vector	class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solidFill>
                  <a:srgbClr val="FF0000"/>
                </a:solidFill>
              </a:rPr>
              <a:t>(shape,color)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(square, red)		     I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(square, blue)		     I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(circle, red)		    II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(circle blue)		    II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(triangle, red)		     I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(triangle, green)		     I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(ellipse, blue)		    II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(ellipse, red)		    II</a:t>
            </a:r>
          </a:p>
        </p:txBody>
      </p:sp>
      <p:sp>
        <p:nvSpPr>
          <p:cNvPr id="5126" name="Text Box 6">
            <a:extLst>
              <a:ext uri="{FF2B5EF4-FFF2-40B4-BE49-F238E27FC236}">
                <a16:creationId xmlns:a16="http://schemas.microsoft.com/office/drawing/2014/main" id="{F14C5285-8012-443A-A7E5-4B2ABBFA748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29200" y="3505200"/>
            <a:ext cx="3779838" cy="155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solidFill>
                  <a:srgbClr val="FF0000"/>
                </a:solidFill>
              </a:rPr>
              <a:t>Given a previously unseen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solidFill>
                  <a:srgbClr val="FF0000"/>
                </a:solidFill>
              </a:rPr>
              <a:t>feature vector, what is the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solidFill>
                  <a:srgbClr val="FF0000"/>
                </a:solidFill>
              </a:rPr>
              <a:t>rule that tells us if it is in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solidFill>
                  <a:srgbClr val="FF0000"/>
                </a:solidFill>
              </a:rPr>
              <a:t>class I or class II?</a:t>
            </a:r>
          </a:p>
        </p:txBody>
      </p:sp>
      <p:sp>
        <p:nvSpPr>
          <p:cNvPr id="5127" name="Text Box 7">
            <a:extLst>
              <a:ext uri="{FF2B5EF4-FFF2-40B4-BE49-F238E27FC236}">
                <a16:creationId xmlns:a16="http://schemas.microsoft.com/office/drawing/2014/main" id="{664681D4-A6F0-4C30-AE85-15F2C604200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89525" y="5373688"/>
            <a:ext cx="3097213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solidFill>
                  <a:srgbClr val="0033CC"/>
                </a:solidFill>
              </a:rPr>
              <a:t>(circle, green)	?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solidFill>
                  <a:srgbClr val="0033CC"/>
                </a:solidFill>
              </a:rPr>
              <a:t>(triangle, blue)	?</a:t>
            </a: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2" name="Ink 1">
                <a:extLst>
                  <a:ext uri="{FF2B5EF4-FFF2-40B4-BE49-F238E27FC236}">
                    <a16:creationId xmlns:a16="http://schemas.microsoft.com/office/drawing/2014/main" id="{494543AA-DA5C-40D8-AB86-906EE9D9386C}"/>
                  </a:ext>
                </a:extLst>
              </p14:cNvPr>
              <p14:cNvContentPartPr/>
              <p14:nvPr/>
            </p14:nvContentPartPr>
            <p14:xfrm>
              <a:off x="8155080" y="5453640"/>
              <a:ext cx="578880" cy="780120"/>
            </p14:xfrm>
          </p:contentPart>
        </mc:Choice>
        <mc:Fallback>
          <p:pic>
            <p:nvPicPr>
              <p:cNvPr id="2" name="Ink 1">
                <a:extLst>
                  <a:ext uri="{FF2B5EF4-FFF2-40B4-BE49-F238E27FC236}">
                    <a16:creationId xmlns:a16="http://schemas.microsoft.com/office/drawing/2014/main" id="{494543AA-DA5C-40D8-AB86-906EE9D9386C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8145720" y="5444280"/>
                <a:ext cx="597600" cy="798840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Number Placeholder 3">
            <a:extLst>
              <a:ext uri="{FF2B5EF4-FFF2-40B4-BE49-F238E27FC236}">
                <a16:creationId xmlns:a16="http://schemas.microsoft.com/office/drawing/2014/main" id="{C3DD5548-0DC1-4BCF-8423-BEBC49EB48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0CFD833D-388A-4232-996E-323A244DF951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30</a:t>
            </a:fld>
            <a:endParaRPr lang="en-US" altLang="en-US" sz="1400"/>
          </a:p>
        </p:txBody>
      </p:sp>
      <p:sp>
        <p:nvSpPr>
          <p:cNvPr id="32771" name="TextBox 4">
            <a:extLst>
              <a:ext uri="{FF2B5EF4-FFF2-40B4-BE49-F238E27FC236}">
                <a16:creationId xmlns:a16="http://schemas.microsoft.com/office/drawing/2014/main" id="{11F3BBD2-303F-4FE4-8B33-BCD4F4D9CB0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228600"/>
            <a:ext cx="2774950" cy="193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457200" indent="-4572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latin typeface="Times New Roman" panose="02020603050405020304" pitchFamily="18" charset="0"/>
              </a:rPr>
              <a:t>X      Y      Z           C</a:t>
            </a:r>
          </a:p>
          <a:p>
            <a:pPr eaLnBrk="1" hangingPunct="1">
              <a:spcBef>
                <a:spcPct val="0"/>
              </a:spcBef>
              <a:buFontTx/>
              <a:buAutoNum type="arabicPlain"/>
            </a:pPr>
            <a:r>
              <a:rPr lang="en-US" altLang="en-US" sz="2400">
                <a:solidFill>
                  <a:srgbClr val="0033CC"/>
                </a:solidFill>
                <a:latin typeface="Times New Roman" panose="02020603050405020304" pitchFamily="18" charset="0"/>
              </a:rPr>
              <a:t>    1       1           I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solidFill>
                  <a:srgbClr val="0033CC"/>
                </a:solidFill>
                <a:latin typeface="Times New Roman" panose="02020603050405020304" pitchFamily="18" charset="0"/>
              </a:rPr>
              <a:t>1</a:t>
            </a:r>
            <a:r>
              <a:rPr lang="en-US" altLang="en-US" sz="2400">
                <a:solidFill>
                  <a:srgbClr val="FFFF00"/>
                </a:solidFill>
                <a:latin typeface="Times New Roman" panose="02020603050405020304" pitchFamily="18" charset="0"/>
              </a:rPr>
              <a:t>        </a:t>
            </a:r>
            <a:r>
              <a:rPr lang="en-US" altLang="en-US" sz="2400">
                <a:solidFill>
                  <a:srgbClr val="0033CC"/>
                </a:solidFill>
                <a:latin typeface="Times New Roman" panose="02020603050405020304" pitchFamily="18" charset="0"/>
              </a:rPr>
              <a:t>1       0           I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solidFill>
                  <a:srgbClr val="FF0000"/>
                </a:solidFill>
                <a:latin typeface="Times New Roman" panose="02020603050405020304" pitchFamily="18" charset="0"/>
              </a:rPr>
              <a:t>0        0       1          II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solidFill>
                  <a:srgbClr val="FF0000"/>
                </a:solidFill>
                <a:latin typeface="Times New Roman" panose="02020603050405020304" pitchFamily="18" charset="0"/>
              </a:rPr>
              <a:t>1        0       0          II</a:t>
            </a:r>
          </a:p>
        </p:txBody>
      </p:sp>
      <p:sp>
        <p:nvSpPr>
          <p:cNvPr id="32772" name="TextBox 5">
            <a:extLst>
              <a:ext uri="{FF2B5EF4-FFF2-40B4-BE49-F238E27FC236}">
                <a16:creationId xmlns:a16="http://schemas.microsoft.com/office/drawing/2014/main" id="{00BD5506-A0F1-4B9E-96CD-56822E473F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3388" y="2514600"/>
            <a:ext cx="2681287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solidFill>
                  <a:srgbClr val="C00000"/>
                </a:solidFill>
              </a:rPr>
              <a:t>Eparent= 1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solidFill>
                  <a:srgbClr val="C00000"/>
                </a:solidFill>
              </a:rPr>
              <a:t>Split on attribute Z</a:t>
            </a:r>
          </a:p>
        </p:txBody>
      </p:sp>
      <p:sp>
        <p:nvSpPr>
          <p:cNvPr id="32773" name="TextBox 6">
            <a:extLst>
              <a:ext uri="{FF2B5EF4-FFF2-40B4-BE49-F238E27FC236}">
                <a16:creationId xmlns:a16="http://schemas.microsoft.com/office/drawing/2014/main" id="{1A542659-DF22-4085-ADA5-3B9A1809255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2000" y="4191000"/>
            <a:ext cx="671513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I  I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II II</a:t>
            </a:r>
          </a:p>
        </p:txBody>
      </p:sp>
      <p:sp>
        <p:nvSpPr>
          <p:cNvPr id="32774" name="TextBox 7">
            <a:extLst>
              <a:ext uri="{FF2B5EF4-FFF2-40B4-BE49-F238E27FC236}">
                <a16:creationId xmlns:a16="http://schemas.microsoft.com/office/drawing/2014/main" id="{1E61C183-C06D-480E-B4A9-83FAF96B97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38400" y="3581400"/>
            <a:ext cx="441325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 I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II</a:t>
            </a:r>
          </a:p>
        </p:txBody>
      </p:sp>
      <p:sp>
        <p:nvSpPr>
          <p:cNvPr id="32775" name="TextBox 8">
            <a:extLst>
              <a:ext uri="{FF2B5EF4-FFF2-40B4-BE49-F238E27FC236}">
                <a16:creationId xmlns:a16="http://schemas.microsoft.com/office/drawing/2014/main" id="{F749CDD1-BCFC-4D74-94C7-6C051D8CCDC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38400" y="4800600"/>
            <a:ext cx="390525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II</a:t>
            </a:r>
          </a:p>
        </p:txBody>
      </p:sp>
      <p:sp>
        <p:nvSpPr>
          <p:cNvPr id="32776" name="TextBox 9">
            <a:extLst>
              <a:ext uri="{FF2B5EF4-FFF2-40B4-BE49-F238E27FC236}">
                <a16:creationId xmlns:a16="http://schemas.microsoft.com/office/drawing/2014/main" id="{342AF76D-2614-4F23-AD4D-33D81D55271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4800" y="5638800"/>
            <a:ext cx="8129588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solidFill>
                  <a:srgbClr val="C00000"/>
                </a:solidFill>
              </a:rPr>
              <a:t>GAIN = 1 – ( 1/2)(1) – (1/2)(1) = 0    ie. NO GAIN; WORST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7B7315E9-4D75-47E7-A61E-E84F2B224136}"/>
              </a:ext>
            </a:extLst>
          </p:cNvPr>
          <p:cNvCxnSpPr>
            <a:endCxn id="20" idx="2"/>
          </p:cNvCxnSpPr>
          <p:nvPr/>
        </p:nvCxnSpPr>
        <p:spPr>
          <a:xfrm flipV="1">
            <a:off x="1447800" y="3962400"/>
            <a:ext cx="838200" cy="6096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4C8EF25D-F776-444B-9B17-BD112C7EFEA3}"/>
              </a:ext>
            </a:extLst>
          </p:cNvPr>
          <p:cNvCxnSpPr>
            <a:stCxn id="32773" idx="3"/>
          </p:cNvCxnSpPr>
          <p:nvPr/>
        </p:nvCxnSpPr>
        <p:spPr>
          <a:xfrm>
            <a:off x="1433513" y="4606925"/>
            <a:ext cx="852487" cy="38417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Oval 18">
            <a:extLst>
              <a:ext uri="{FF2B5EF4-FFF2-40B4-BE49-F238E27FC236}">
                <a16:creationId xmlns:a16="http://schemas.microsoft.com/office/drawing/2014/main" id="{200A1D83-EFAA-4797-8249-F3A2E0AAC887}"/>
              </a:ext>
            </a:extLst>
          </p:cNvPr>
          <p:cNvSpPr/>
          <p:nvPr/>
        </p:nvSpPr>
        <p:spPr>
          <a:xfrm>
            <a:off x="685800" y="4191000"/>
            <a:ext cx="762000" cy="9144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33AF05CE-DF24-4D4A-995D-BDB64EC90CED}"/>
              </a:ext>
            </a:extLst>
          </p:cNvPr>
          <p:cNvSpPr/>
          <p:nvPr/>
        </p:nvSpPr>
        <p:spPr>
          <a:xfrm>
            <a:off x="2286000" y="3505200"/>
            <a:ext cx="762000" cy="9144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8E979934-E7DC-4D32-B92A-1D8E765E7AA1}"/>
              </a:ext>
            </a:extLst>
          </p:cNvPr>
          <p:cNvSpPr/>
          <p:nvPr/>
        </p:nvSpPr>
        <p:spPr>
          <a:xfrm>
            <a:off x="2286000" y="4724400"/>
            <a:ext cx="762000" cy="9144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32782" name="TextBox 22">
            <a:extLst>
              <a:ext uri="{FF2B5EF4-FFF2-40B4-BE49-F238E27FC236}">
                <a16:creationId xmlns:a16="http://schemas.microsoft.com/office/drawing/2014/main" id="{80869064-1782-4B72-AA9F-4B00BB18390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71600" y="3733800"/>
            <a:ext cx="7239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/>
              <a:t>Z=1</a:t>
            </a:r>
          </a:p>
        </p:txBody>
      </p:sp>
      <p:sp>
        <p:nvSpPr>
          <p:cNvPr id="32783" name="TextBox 23">
            <a:extLst>
              <a:ext uri="{FF2B5EF4-FFF2-40B4-BE49-F238E27FC236}">
                <a16:creationId xmlns:a16="http://schemas.microsoft.com/office/drawing/2014/main" id="{C8C9E74B-640E-4F79-8B85-B0CD99A3D01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4953000"/>
            <a:ext cx="63341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Z=0</a:t>
            </a:r>
          </a:p>
        </p:txBody>
      </p:sp>
      <p:sp>
        <p:nvSpPr>
          <p:cNvPr id="32784" name="TextBox 24">
            <a:extLst>
              <a:ext uri="{FF2B5EF4-FFF2-40B4-BE49-F238E27FC236}">
                <a16:creationId xmlns:a16="http://schemas.microsoft.com/office/drawing/2014/main" id="{721A6848-7199-45F4-849D-42D4A51C5C3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05200" y="5181600"/>
            <a:ext cx="13589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solidFill>
                  <a:srgbClr val="000099"/>
                </a:solidFill>
              </a:rPr>
              <a:t>E</a:t>
            </a:r>
            <a:r>
              <a:rPr lang="en-US" altLang="en-US" sz="2400" baseline="-25000">
                <a:solidFill>
                  <a:srgbClr val="000099"/>
                </a:solidFill>
              </a:rPr>
              <a:t>child2</a:t>
            </a:r>
            <a:r>
              <a:rPr lang="en-US" altLang="en-US" sz="2400">
                <a:solidFill>
                  <a:srgbClr val="000099"/>
                </a:solidFill>
              </a:rPr>
              <a:t>= 1</a:t>
            </a:r>
          </a:p>
        </p:txBody>
      </p:sp>
      <p:sp>
        <p:nvSpPr>
          <p:cNvPr id="32785" name="TextBox 25">
            <a:extLst>
              <a:ext uri="{FF2B5EF4-FFF2-40B4-BE49-F238E27FC236}">
                <a16:creationId xmlns:a16="http://schemas.microsoft.com/office/drawing/2014/main" id="{08A06AE1-2593-4BEA-B820-7860BA58065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05200" y="3962400"/>
            <a:ext cx="13589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solidFill>
                  <a:srgbClr val="C00000"/>
                </a:solidFill>
              </a:rPr>
              <a:t>E</a:t>
            </a:r>
            <a:r>
              <a:rPr lang="en-US" altLang="en-US" sz="2400" baseline="-25000">
                <a:solidFill>
                  <a:srgbClr val="C00000"/>
                </a:solidFill>
              </a:rPr>
              <a:t>child1</a:t>
            </a:r>
            <a:r>
              <a:rPr lang="en-US" altLang="en-US" sz="2400">
                <a:solidFill>
                  <a:srgbClr val="C00000"/>
                </a:solidFill>
              </a:rPr>
              <a:t>= 1</a:t>
            </a: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2" name="Ink 1">
                <a:extLst>
                  <a:ext uri="{FF2B5EF4-FFF2-40B4-BE49-F238E27FC236}">
                    <a16:creationId xmlns:a16="http://schemas.microsoft.com/office/drawing/2014/main" id="{CE0BD368-A7BF-4DCF-994A-6A27EE9EDAE5}"/>
                  </a:ext>
                </a:extLst>
              </p14:cNvPr>
              <p14:cNvContentPartPr/>
              <p14:nvPr/>
            </p14:nvContentPartPr>
            <p14:xfrm>
              <a:off x="4516560" y="5559840"/>
              <a:ext cx="3731040" cy="709920"/>
            </p14:xfrm>
          </p:contentPart>
        </mc:Choice>
        <mc:Fallback>
          <p:pic>
            <p:nvPicPr>
              <p:cNvPr id="2" name="Ink 1">
                <a:extLst>
                  <a:ext uri="{FF2B5EF4-FFF2-40B4-BE49-F238E27FC236}">
                    <a16:creationId xmlns:a16="http://schemas.microsoft.com/office/drawing/2014/main" id="{CE0BD368-A7BF-4DCF-994A-6A27EE9EDAE5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507200" y="5550480"/>
                <a:ext cx="3749760" cy="728640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Number Placeholder 3">
            <a:extLst>
              <a:ext uri="{FF2B5EF4-FFF2-40B4-BE49-F238E27FC236}">
                <a16:creationId xmlns:a16="http://schemas.microsoft.com/office/drawing/2014/main" id="{4DBB9D3E-D1A1-4193-B46A-991BC6BEC3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3A3C4A25-A27A-456E-8612-11056C05393F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31</a:t>
            </a:fld>
            <a:endParaRPr lang="en-US" altLang="en-US" sz="1400"/>
          </a:p>
        </p:txBody>
      </p:sp>
      <p:sp>
        <p:nvSpPr>
          <p:cNvPr id="33795" name="TextBox 4">
            <a:extLst>
              <a:ext uri="{FF2B5EF4-FFF2-40B4-BE49-F238E27FC236}">
                <a16:creationId xmlns:a16="http://schemas.microsoft.com/office/drawing/2014/main" id="{2D38DA5C-7D4D-419F-A7D4-4CA96F9E3EE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304800"/>
            <a:ext cx="3479800" cy="2586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/>
              <a:t>feature vector		class</a:t>
            </a:r>
            <a:endParaRPr lang="en-US" altLang="en-US" sz="1800">
              <a:solidFill>
                <a:srgbClr val="FF0000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/>
              <a:t>(square, red)		     I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/>
              <a:t>(square, blue)		     I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/>
              <a:t>(circle, red)		    II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/>
              <a:t>(circle blue)		    II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/>
              <a:t>(triangle, red)		     I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/>
              <a:t>(triangle, green)		     I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/>
              <a:t>(ellipse, blue)		    II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/>
              <a:t>(ellipse, red)		    II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D5E41F1E-7701-4490-B59F-46A0739A3596}"/>
              </a:ext>
            </a:extLst>
          </p:cNvPr>
          <p:cNvSpPr/>
          <p:nvPr/>
        </p:nvSpPr>
        <p:spPr>
          <a:xfrm>
            <a:off x="5334000" y="914400"/>
            <a:ext cx="1676400" cy="16764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33797" name="TextBox 6">
            <a:extLst>
              <a:ext uri="{FF2B5EF4-FFF2-40B4-BE49-F238E27FC236}">
                <a16:creationId xmlns:a16="http://schemas.microsoft.com/office/drawing/2014/main" id="{CE3E311C-BC3D-4091-A955-7EBBF980F74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05400" y="304800"/>
            <a:ext cx="30988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/>
              <a:t>Try the shape feature</a:t>
            </a:r>
          </a:p>
        </p:txBody>
      </p:sp>
      <p:sp>
        <p:nvSpPr>
          <p:cNvPr id="33798" name="TextBox 7">
            <a:extLst>
              <a:ext uri="{FF2B5EF4-FFF2-40B4-BE49-F238E27FC236}">
                <a16:creationId xmlns:a16="http://schemas.microsoft.com/office/drawing/2014/main" id="{EC9AF439-F52F-4859-BAA7-D70BBF2E58C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38800" y="1371600"/>
            <a:ext cx="1119188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/>
              <a:t>I  I  I  I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/>
              <a:t>II II II II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729ADD2F-5C9F-444A-BB73-05A5CC67F328}"/>
              </a:ext>
            </a:extLst>
          </p:cNvPr>
          <p:cNvSpPr/>
          <p:nvPr/>
        </p:nvSpPr>
        <p:spPr>
          <a:xfrm>
            <a:off x="3657600" y="3886200"/>
            <a:ext cx="1143000" cy="10668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D0ABB943-4F64-4EFB-8CFC-F7DE613A8184}"/>
              </a:ext>
            </a:extLst>
          </p:cNvPr>
          <p:cNvSpPr/>
          <p:nvPr/>
        </p:nvSpPr>
        <p:spPr>
          <a:xfrm>
            <a:off x="5029200" y="3886200"/>
            <a:ext cx="1143000" cy="10668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B91AE1B3-86E8-442F-B492-8851CFCE3A83}"/>
              </a:ext>
            </a:extLst>
          </p:cNvPr>
          <p:cNvSpPr/>
          <p:nvPr/>
        </p:nvSpPr>
        <p:spPr>
          <a:xfrm>
            <a:off x="6400800" y="3886200"/>
            <a:ext cx="1143000" cy="10668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0E21C3BA-269A-4DC8-A260-27C6E65A73AB}"/>
              </a:ext>
            </a:extLst>
          </p:cNvPr>
          <p:cNvSpPr/>
          <p:nvPr/>
        </p:nvSpPr>
        <p:spPr>
          <a:xfrm>
            <a:off x="7696200" y="3886200"/>
            <a:ext cx="1143000" cy="10668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40CF2D28-A34A-44A8-BF3F-9820AD0DF057}"/>
              </a:ext>
            </a:extLst>
          </p:cNvPr>
          <p:cNvCxnSpPr>
            <a:stCxn id="6" idx="4"/>
            <a:endCxn id="9" idx="0"/>
          </p:cNvCxnSpPr>
          <p:nvPr/>
        </p:nvCxnSpPr>
        <p:spPr>
          <a:xfrm rot="5400000">
            <a:off x="4552950" y="2266950"/>
            <a:ext cx="1295400" cy="19431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EE062B92-705C-4D5D-84AF-2728A051AE8C}"/>
              </a:ext>
            </a:extLst>
          </p:cNvPr>
          <p:cNvCxnSpPr>
            <a:stCxn id="6" idx="4"/>
            <a:endCxn id="18" idx="0"/>
          </p:cNvCxnSpPr>
          <p:nvPr/>
        </p:nvCxnSpPr>
        <p:spPr>
          <a:xfrm rot="5400000">
            <a:off x="5238750" y="2952750"/>
            <a:ext cx="1295400" cy="5715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40E859BD-A05A-4D13-A132-33D9D6A5D20D}"/>
              </a:ext>
            </a:extLst>
          </p:cNvPr>
          <p:cNvCxnSpPr>
            <a:stCxn id="6" idx="4"/>
            <a:endCxn id="19" idx="0"/>
          </p:cNvCxnSpPr>
          <p:nvPr/>
        </p:nvCxnSpPr>
        <p:spPr>
          <a:xfrm rot="16200000" flipH="1">
            <a:off x="5924550" y="2838450"/>
            <a:ext cx="1295400" cy="8001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8DE601D2-F3A7-40C2-BD77-E27CDC5492D1}"/>
              </a:ext>
            </a:extLst>
          </p:cNvPr>
          <p:cNvCxnSpPr>
            <a:stCxn id="6" idx="4"/>
            <a:endCxn id="20" idx="0"/>
          </p:cNvCxnSpPr>
          <p:nvPr/>
        </p:nvCxnSpPr>
        <p:spPr>
          <a:xfrm rot="16200000" flipH="1">
            <a:off x="6572250" y="2190750"/>
            <a:ext cx="1295400" cy="20955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807" name="TextBox 28">
            <a:extLst>
              <a:ext uri="{FF2B5EF4-FFF2-40B4-BE49-F238E27FC236}">
                <a16:creationId xmlns:a16="http://schemas.microsoft.com/office/drawing/2014/main" id="{9A831CD7-06EE-43BC-9CA6-F49F6DE90D5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14800" y="2971800"/>
            <a:ext cx="40957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square                                  ellipse</a:t>
            </a:r>
          </a:p>
        </p:txBody>
      </p:sp>
      <p:sp>
        <p:nvSpPr>
          <p:cNvPr id="33808" name="TextBox 29">
            <a:extLst>
              <a:ext uri="{FF2B5EF4-FFF2-40B4-BE49-F238E27FC236}">
                <a16:creationId xmlns:a16="http://schemas.microsoft.com/office/drawing/2014/main" id="{AD1FE197-A0A1-4134-97FA-BC0A16AB26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29200" y="3352800"/>
            <a:ext cx="282416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circle                triangle </a:t>
            </a:r>
          </a:p>
        </p:txBody>
      </p:sp>
      <p:sp>
        <p:nvSpPr>
          <p:cNvPr id="33809" name="TextBox 30">
            <a:extLst>
              <a:ext uri="{FF2B5EF4-FFF2-40B4-BE49-F238E27FC236}">
                <a16:creationId xmlns:a16="http://schemas.microsoft.com/office/drawing/2014/main" id="{114A177E-06B8-48A1-9442-3DA1647900C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86200" y="4267200"/>
            <a:ext cx="48577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/>
              <a:t>I   I           II   II          I   I          II   II</a:t>
            </a:r>
          </a:p>
        </p:txBody>
      </p:sp>
      <p:sp>
        <p:nvSpPr>
          <p:cNvPr id="33810" name="TextBox 31">
            <a:extLst>
              <a:ext uri="{FF2B5EF4-FFF2-40B4-BE49-F238E27FC236}">
                <a16:creationId xmlns:a16="http://schemas.microsoft.com/office/drawing/2014/main" id="{5A0C6931-A93B-47F7-A56D-30238802B97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39000" y="1524000"/>
            <a:ext cx="141763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solidFill>
                  <a:srgbClr val="FF0000"/>
                </a:solidFill>
              </a:rPr>
              <a:t>Entropy?</a:t>
            </a:r>
          </a:p>
        </p:txBody>
      </p:sp>
      <p:sp>
        <p:nvSpPr>
          <p:cNvPr id="33811" name="TextBox 32">
            <a:extLst>
              <a:ext uri="{FF2B5EF4-FFF2-40B4-BE49-F238E27FC236}">
                <a16:creationId xmlns:a16="http://schemas.microsoft.com/office/drawing/2014/main" id="{925969F4-BBB6-4BC9-830D-EB57758D1F4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81400" y="5334000"/>
            <a:ext cx="5624513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solidFill>
                  <a:srgbClr val="FF0000"/>
                </a:solidFill>
              </a:rPr>
              <a:t>Entropy?  Entropy?  Entropy?  Entropy?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solidFill>
                  <a:srgbClr val="FF0000"/>
                </a:solidFill>
              </a:rPr>
              <a:t>GAIN?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Number Placeholder 3">
            <a:extLst>
              <a:ext uri="{FF2B5EF4-FFF2-40B4-BE49-F238E27FC236}">
                <a16:creationId xmlns:a16="http://schemas.microsoft.com/office/drawing/2014/main" id="{567D088C-996D-4DE8-81A1-DBCBCC648C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43A413EE-CA73-440A-AE94-2B7F1785FDEA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32</a:t>
            </a:fld>
            <a:endParaRPr lang="en-US" altLang="en-US" sz="1400"/>
          </a:p>
        </p:txBody>
      </p:sp>
      <p:sp>
        <p:nvSpPr>
          <p:cNvPr id="34819" name="TextBox 4">
            <a:extLst>
              <a:ext uri="{FF2B5EF4-FFF2-40B4-BE49-F238E27FC236}">
                <a16:creationId xmlns:a16="http://schemas.microsoft.com/office/drawing/2014/main" id="{A9C8162F-BD07-4BE3-850D-F8BE4CD0AC7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304800"/>
            <a:ext cx="3479800" cy="2586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/>
              <a:t>feature vector		class</a:t>
            </a:r>
            <a:endParaRPr lang="en-US" altLang="en-US" sz="1800">
              <a:solidFill>
                <a:srgbClr val="FF0000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/>
              <a:t>(square, red)		     I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/>
              <a:t>(square, blue)		     I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/>
              <a:t>(circle, red)		    II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/>
              <a:t>(circle blue)		    II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/>
              <a:t>(triangle, red)		     I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/>
              <a:t>(triangle, green)		     I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/>
              <a:t>(ellipse, blue)		    II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/>
              <a:t>(ellipse, red)		    II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017405A3-2A33-4CC8-9251-48B6B20A179A}"/>
              </a:ext>
            </a:extLst>
          </p:cNvPr>
          <p:cNvSpPr/>
          <p:nvPr/>
        </p:nvSpPr>
        <p:spPr>
          <a:xfrm>
            <a:off x="5334000" y="914400"/>
            <a:ext cx="1676400" cy="16764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34821" name="TextBox 6">
            <a:extLst>
              <a:ext uri="{FF2B5EF4-FFF2-40B4-BE49-F238E27FC236}">
                <a16:creationId xmlns:a16="http://schemas.microsoft.com/office/drawing/2014/main" id="{1DDF2F5C-611C-4E4F-80D0-DBEAC4B5485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05400" y="304800"/>
            <a:ext cx="29273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/>
              <a:t>Try the color feature</a:t>
            </a:r>
          </a:p>
        </p:txBody>
      </p:sp>
      <p:sp>
        <p:nvSpPr>
          <p:cNvPr id="34822" name="TextBox 7">
            <a:extLst>
              <a:ext uri="{FF2B5EF4-FFF2-40B4-BE49-F238E27FC236}">
                <a16:creationId xmlns:a16="http://schemas.microsoft.com/office/drawing/2014/main" id="{918DA545-DE76-4B45-A534-89F2955B171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38800" y="1371600"/>
            <a:ext cx="1119188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/>
              <a:t>I  I  I  I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/>
              <a:t>II II II II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0C9FA837-CAB2-4E96-B3B7-BE5B8BA13ED9}"/>
              </a:ext>
            </a:extLst>
          </p:cNvPr>
          <p:cNvSpPr/>
          <p:nvPr/>
        </p:nvSpPr>
        <p:spPr>
          <a:xfrm>
            <a:off x="3657600" y="3886200"/>
            <a:ext cx="1143000" cy="10668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34E7B71C-459A-403D-AA7F-DCDD3DC60981}"/>
              </a:ext>
            </a:extLst>
          </p:cNvPr>
          <p:cNvSpPr/>
          <p:nvPr/>
        </p:nvSpPr>
        <p:spPr>
          <a:xfrm>
            <a:off x="5029200" y="3886200"/>
            <a:ext cx="1143000" cy="10668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A0809D32-D915-4A9A-98E3-27B42B89120A}"/>
              </a:ext>
            </a:extLst>
          </p:cNvPr>
          <p:cNvSpPr/>
          <p:nvPr/>
        </p:nvSpPr>
        <p:spPr>
          <a:xfrm>
            <a:off x="6400800" y="3886200"/>
            <a:ext cx="1143000" cy="10668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E5B405B9-7EBB-43FE-A2D2-99F85F0F21E1}"/>
              </a:ext>
            </a:extLst>
          </p:cNvPr>
          <p:cNvCxnSpPr>
            <a:stCxn id="6" idx="4"/>
            <a:endCxn id="9" idx="0"/>
          </p:cNvCxnSpPr>
          <p:nvPr/>
        </p:nvCxnSpPr>
        <p:spPr>
          <a:xfrm rot="5400000">
            <a:off x="4552950" y="2266950"/>
            <a:ext cx="1295400" cy="19431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44D41042-2736-4BCF-9A6C-5AFB61994A30}"/>
              </a:ext>
            </a:extLst>
          </p:cNvPr>
          <p:cNvCxnSpPr>
            <a:stCxn id="6" idx="4"/>
            <a:endCxn id="18" idx="0"/>
          </p:cNvCxnSpPr>
          <p:nvPr/>
        </p:nvCxnSpPr>
        <p:spPr>
          <a:xfrm rot="5400000">
            <a:off x="5238750" y="2952750"/>
            <a:ext cx="1295400" cy="5715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7751A34C-848B-4288-9503-DC12AA858B46}"/>
              </a:ext>
            </a:extLst>
          </p:cNvPr>
          <p:cNvCxnSpPr>
            <a:stCxn id="6" idx="4"/>
            <a:endCxn id="19" idx="0"/>
          </p:cNvCxnSpPr>
          <p:nvPr/>
        </p:nvCxnSpPr>
        <p:spPr>
          <a:xfrm rot="16200000" flipH="1">
            <a:off x="5924550" y="2838450"/>
            <a:ext cx="1295400" cy="8001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829" name="TextBox 29">
            <a:extLst>
              <a:ext uri="{FF2B5EF4-FFF2-40B4-BE49-F238E27FC236}">
                <a16:creationId xmlns:a16="http://schemas.microsoft.com/office/drawing/2014/main" id="{073CBA6B-A751-4322-A044-6DE0A59AB07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19600" y="3124200"/>
            <a:ext cx="240188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red      blue   green </a:t>
            </a:r>
          </a:p>
        </p:txBody>
      </p:sp>
      <p:sp>
        <p:nvSpPr>
          <p:cNvPr id="34830" name="TextBox 31">
            <a:extLst>
              <a:ext uri="{FF2B5EF4-FFF2-40B4-BE49-F238E27FC236}">
                <a16:creationId xmlns:a16="http://schemas.microsoft.com/office/drawing/2014/main" id="{5C506A71-D94A-44C5-9DA5-86032F493D3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39000" y="1524000"/>
            <a:ext cx="141763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solidFill>
                  <a:srgbClr val="FF0000"/>
                </a:solidFill>
              </a:rPr>
              <a:t>Entropy?</a:t>
            </a:r>
          </a:p>
        </p:txBody>
      </p:sp>
      <p:sp>
        <p:nvSpPr>
          <p:cNvPr id="34831" name="TextBox 32">
            <a:extLst>
              <a:ext uri="{FF2B5EF4-FFF2-40B4-BE49-F238E27FC236}">
                <a16:creationId xmlns:a16="http://schemas.microsoft.com/office/drawing/2014/main" id="{9196F979-D1D2-4F7E-B484-8556959ED0E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60763" y="5029200"/>
            <a:ext cx="4392612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solidFill>
                  <a:srgbClr val="FF0000"/>
                </a:solidFill>
              </a:rPr>
              <a:t>Entropy?  Entropy?  Entropy? 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solidFill>
                  <a:srgbClr val="FF0000"/>
                </a:solidFill>
              </a:rPr>
              <a:t>GAIN?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le 1">
            <a:extLst>
              <a:ext uri="{FF2B5EF4-FFF2-40B4-BE49-F238E27FC236}">
                <a16:creationId xmlns:a16="http://schemas.microsoft.com/office/drawing/2014/main" id="{B9AF892E-F609-4BE2-ADC8-CF2723431E2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Many-Valued Features</a:t>
            </a:r>
          </a:p>
        </p:txBody>
      </p:sp>
      <p:sp>
        <p:nvSpPr>
          <p:cNvPr id="35843" name="Content Placeholder 2">
            <a:extLst>
              <a:ext uri="{FF2B5EF4-FFF2-40B4-BE49-F238E27FC236}">
                <a16:creationId xmlns:a16="http://schemas.microsoft.com/office/drawing/2014/main" id="{A6787257-E33F-47E0-B7C9-752BF45A3E40}"/>
              </a:ext>
            </a:extLst>
          </p:cNvPr>
          <p:cNvSpPr>
            <a:spLocks noGrp="1"/>
          </p:cNvSpPr>
          <p:nvPr>
            <p:ph idx="1"/>
          </p:nvPr>
        </p:nvSpPr>
        <p:spPr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altLang="en-US"/>
              <a:t>Your features might have a large number of discrete values.</a:t>
            </a:r>
          </a:p>
          <a:p>
            <a:pPr>
              <a:buFontTx/>
              <a:buNone/>
            </a:pPr>
            <a:r>
              <a:rPr lang="en-US" altLang="en-US">
                <a:solidFill>
                  <a:srgbClr val="FF0000"/>
                </a:solidFill>
              </a:rPr>
              <a:t>Example: pixels in an image have (R,G,B)</a:t>
            </a:r>
          </a:p>
          <a:p>
            <a:pPr>
              <a:buFontTx/>
              <a:buNone/>
            </a:pPr>
            <a:r>
              <a:rPr lang="en-US" altLang="en-US">
                <a:solidFill>
                  <a:srgbClr val="FF0000"/>
                </a:solidFill>
              </a:rPr>
              <a:t>which are each integers between 0 and 255.</a:t>
            </a:r>
          </a:p>
          <a:p>
            <a:r>
              <a:rPr lang="en-US" altLang="en-US"/>
              <a:t>Your features might have continuous values.</a:t>
            </a:r>
          </a:p>
          <a:p>
            <a:pPr>
              <a:buFontTx/>
              <a:buNone/>
            </a:pPr>
            <a:r>
              <a:rPr lang="en-US" altLang="en-US">
                <a:solidFill>
                  <a:srgbClr val="0033CC"/>
                </a:solidFill>
              </a:rPr>
              <a:t>Example: from pixel values, we compute gradient magnitude, a continuous feature</a:t>
            </a:r>
          </a:p>
        </p:txBody>
      </p:sp>
      <p:sp>
        <p:nvSpPr>
          <p:cNvPr id="35844" name="Slide Number Placeholder 3">
            <a:extLst>
              <a:ext uri="{FF2B5EF4-FFF2-40B4-BE49-F238E27FC236}">
                <a16:creationId xmlns:a16="http://schemas.microsoft.com/office/drawing/2014/main" id="{415287A2-240C-48E2-AAED-33959A7EA8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920DA598-31E6-45D3-B480-F993560D5C44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33</a:t>
            </a:fld>
            <a:endParaRPr lang="en-US" altLang="en-US" sz="140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le 1">
            <a:extLst>
              <a:ext uri="{FF2B5EF4-FFF2-40B4-BE49-F238E27FC236}">
                <a16:creationId xmlns:a16="http://schemas.microsoft.com/office/drawing/2014/main" id="{19C92F5A-2F1B-45BE-B6FA-536DCA5BF0B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One Solution to Both</a:t>
            </a:r>
          </a:p>
        </p:txBody>
      </p:sp>
      <p:sp>
        <p:nvSpPr>
          <p:cNvPr id="36867" name="Content Placeholder 2">
            <a:extLst>
              <a:ext uri="{FF2B5EF4-FFF2-40B4-BE49-F238E27FC236}">
                <a16:creationId xmlns:a16="http://schemas.microsoft.com/office/drawing/2014/main" id="{44A24D2C-0440-4755-8C57-405C96BE1DC5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381000" y="1600200"/>
            <a:ext cx="8229600" cy="4525963"/>
          </a:xfrm>
        </p:spPr>
        <p:txBody>
          <a:bodyPr/>
          <a:lstStyle/>
          <a:p>
            <a:r>
              <a:rPr lang="en-US" altLang="en-US"/>
              <a:t>We often group the values into bins</a:t>
            </a:r>
          </a:p>
        </p:txBody>
      </p:sp>
      <p:sp>
        <p:nvSpPr>
          <p:cNvPr id="36868" name="Slide Number Placeholder 3">
            <a:extLst>
              <a:ext uri="{FF2B5EF4-FFF2-40B4-BE49-F238E27FC236}">
                <a16:creationId xmlns:a16="http://schemas.microsoft.com/office/drawing/2014/main" id="{D8351B3F-3011-4601-9F73-99C707A4F6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90D02FCD-FCA8-4D69-8E3B-46D3055721C0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34</a:t>
            </a:fld>
            <a:endParaRPr lang="en-US" altLang="en-US" sz="1400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B9BAB44B-8396-4330-96E8-82696859C048}"/>
              </a:ext>
            </a:extLst>
          </p:cNvPr>
          <p:cNvSpPr/>
          <p:nvPr/>
        </p:nvSpPr>
        <p:spPr>
          <a:xfrm>
            <a:off x="3962400" y="2514600"/>
            <a:ext cx="914400" cy="9144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36870" name="TextBox 5">
            <a:extLst>
              <a:ext uri="{FF2B5EF4-FFF2-40B4-BE49-F238E27FC236}">
                <a16:creationId xmlns:a16="http://schemas.microsoft.com/office/drawing/2014/main" id="{25FCF906-4069-4F51-B788-0BA8D782A22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91000" y="2743200"/>
            <a:ext cx="40798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/>
              <a:t>R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DB57C2E0-D017-43CE-9572-500C93D2A8A2}"/>
              </a:ext>
            </a:extLst>
          </p:cNvPr>
          <p:cNvSpPr/>
          <p:nvPr/>
        </p:nvSpPr>
        <p:spPr>
          <a:xfrm>
            <a:off x="304800" y="5410200"/>
            <a:ext cx="914400" cy="9144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9F744300-4A0B-4087-9694-48218B585B15}"/>
              </a:ext>
            </a:extLst>
          </p:cNvPr>
          <p:cNvSpPr/>
          <p:nvPr/>
        </p:nvSpPr>
        <p:spPr>
          <a:xfrm>
            <a:off x="1447800" y="5410200"/>
            <a:ext cx="914400" cy="9144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57D59434-1A5E-475F-A535-D60E17F475E6}"/>
              </a:ext>
            </a:extLst>
          </p:cNvPr>
          <p:cNvSpPr/>
          <p:nvPr/>
        </p:nvSpPr>
        <p:spPr>
          <a:xfrm>
            <a:off x="2514600" y="5410200"/>
            <a:ext cx="914400" cy="9144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BBAD6AD3-D7A6-4EBE-A774-14C04D42C8AB}"/>
              </a:ext>
            </a:extLst>
          </p:cNvPr>
          <p:cNvSpPr/>
          <p:nvPr/>
        </p:nvSpPr>
        <p:spPr>
          <a:xfrm>
            <a:off x="3581400" y="5410200"/>
            <a:ext cx="914400" cy="9144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0F5ADEE9-4DDC-45FC-9926-FEBCC57C3FA1}"/>
              </a:ext>
            </a:extLst>
          </p:cNvPr>
          <p:cNvSpPr/>
          <p:nvPr/>
        </p:nvSpPr>
        <p:spPr>
          <a:xfrm>
            <a:off x="4572000" y="5410200"/>
            <a:ext cx="914400" cy="9144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014CF16A-C863-40FE-A4A2-06D88DDB254F}"/>
              </a:ext>
            </a:extLst>
          </p:cNvPr>
          <p:cNvSpPr/>
          <p:nvPr/>
        </p:nvSpPr>
        <p:spPr>
          <a:xfrm>
            <a:off x="7696200" y="5334000"/>
            <a:ext cx="914400" cy="9144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1A2305FA-8F38-41B5-BE1B-458A14AF461D}"/>
              </a:ext>
            </a:extLst>
          </p:cNvPr>
          <p:cNvSpPr/>
          <p:nvPr/>
        </p:nvSpPr>
        <p:spPr>
          <a:xfrm>
            <a:off x="6629400" y="5334000"/>
            <a:ext cx="914400" cy="9144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8ECD2B83-46B1-4D49-9BC5-65F67863F663}"/>
              </a:ext>
            </a:extLst>
          </p:cNvPr>
          <p:cNvSpPr/>
          <p:nvPr/>
        </p:nvSpPr>
        <p:spPr>
          <a:xfrm>
            <a:off x="5562600" y="5410200"/>
            <a:ext cx="914400" cy="9144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CEBC81D8-F1DF-4410-927C-6D12F6B1C3F7}"/>
              </a:ext>
            </a:extLst>
          </p:cNvPr>
          <p:cNvCxnSpPr>
            <a:stCxn id="5" idx="4"/>
            <a:endCxn id="7" idx="0"/>
          </p:cNvCxnSpPr>
          <p:nvPr/>
        </p:nvCxnSpPr>
        <p:spPr>
          <a:xfrm rot="5400000">
            <a:off x="1600200" y="2590800"/>
            <a:ext cx="1981200" cy="36576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C851C479-DF33-4388-BCF3-53E7ED180B36}"/>
              </a:ext>
            </a:extLst>
          </p:cNvPr>
          <p:cNvCxnSpPr>
            <a:stCxn id="5" idx="4"/>
          </p:cNvCxnSpPr>
          <p:nvPr/>
        </p:nvCxnSpPr>
        <p:spPr>
          <a:xfrm rot="5400000">
            <a:off x="2171700" y="3162300"/>
            <a:ext cx="1981200" cy="25146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D1F5E116-8625-4A14-B4A4-45A935E93EB1}"/>
              </a:ext>
            </a:extLst>
          </p:cNvPr>
          <p:cNvCxnSpPr>
            <a:stCxn id="5" idx="4"/>
          </p:cNvCxnSpPr>
          <p:nvPr/>
        </p:nvCxnSpPr>
        <p:spPr>
          <a:xfrm rot="5400000">
            <a:off x="2705100" y="3695700"/>
            <a:ext cx="1981200" cy="14478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CFF45BB8-21F6-452F-AE2D-24F5349C2E39}"/>
              </a:ext>
            </a:extLst>
          </p:cNvPr>
          <p:cNvCxnSpPr>
            <a:stCxn id="5" idx="4"/>
          </p:cNvCxnSpPr>
          <p:nvPr/>
        </p:nvCxnSpPr>
        <p:spPr>
          <a:xfrm rot="5400000">
            <a:off x="3238500" y="4229100"/>
            <a:ext cx="1981200" cy="381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D14D04A1-59D2-43D8-A7A5-8BFD1A43506A}"/>
              </a:ext>
            </a:extLst>
          </p:cNvPr>
          <p:cNvCxnSpPr>
            <a:stCxn id="5" idx="4"/>
            <a:endCxn id="11" idx="0"/>
          </p:cNvCxnSpPr>
          <p:nvPr/>
        </p:nvCxnSpPr>
        <p:spPr>
          <a:xfrm rot="16200000" flipH="1">
            <a:off x="3733800" y="4114800"/>
            <a:ext cx="1981200" cy="6096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FAA7C89E-11C1-43E6-885A-A1AA347DF0A2}"/>
              </a:ext>
            </a:extLst>
          </p:cNvPr>
          <p:cNvCxnSpPr>
            <a:stCxn id="5" idx="4"/>
            <a:endCxn id="14" idx="0"/>
          </p:cNvCxnSpPr>
          <p:nvPr/>
        </p:nvCxnSpPr>
        <p:spPr>
          <a:xfrm rot="16200000" flipH="1">
            <a:off x="4229100" y="3619500"/>
            <a:ext cx="1981200" cy="16002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844AB807-37C1-4A5A-88D6-76D2BF50F9B4}"/>
              </a:ext>
            </a:extLst>
          </p:cNvPr>
          <p:cNvCxnSpPr>
            <a:stCxn id="5" idx="4"/>
          </p:cNvCxnSpPr>
          <p:nvPr/>
        </p:nvCxnSpPr>
        <p:spPr>
          <a:xfrm rot="16200000" flipH="1">
            <a:off x="4800600" y="3048000"/>
            <a:ext cx="1905000" cy="2667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134D3919-4789-456A-B91E-9554F9F9D95B}"/>
              </a:ext>
            </a:extLst>
          </p:cNvPr>
          <p:cNvCxnSpPr>
            <a:stCxn id="5" idx="4"/>
          </p:cNvCxnSpPr>
          <p:nvPr/>
        </p:nvCxnSpPr>
        <p:spPr>
          <a:xfrm rot="16200000" flipH="1">
            <a:off x="5334000" y="2514600"/>
            <a:ext cx="1905000" cy="37338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887" name="TextBox 32">
            <a:extLst>
              <a:ext uri="{FF2B5EF4-FFF2-40B4-BE49-F238E27FC236}">
                <a16:creationId xmlns:a16="http://schemas.microsoft.com/office/drawing/2014/main" id="{62934264-AB67-4DD6-8239-B24B36BE00A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" y="4953000"/>
            <a:ext cx="7227888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>
                <a:solidFill>
                  <a:srgbClr val="C00000"/>
                </a:solidFill>
              </a:rPr>
              <a:t>[0,32)   [32,64)     [64,96)     [96,128)  [128,160] [160,192) [192,224)  [224,255]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D3F5082-0894-4D34-A08F-ED6BA39D1D8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86400" y="2143125"/>
            <a:ext cx="3354388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solidFill>
                  <a:srgbClr val="0033CC"/>
                </a:solidFill>
              </a:rPr>
              <a:t>What if we want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solidFill>
                  <a:srgbClr val="0033CC"/>
                </a:solidFill>
              </a:rPr>
              <a:t>it to be a binary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solidFill>
                  <a:srgbClr val="0033CC"/>
                </a:solidFill>
              </a:rPr>
              <a:t>decision at each node?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8B3A0D7-C89E-4F79-894A-B3F4379D977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48400" y="3343275"/>
            <a:ext cx="2822575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solidFill>
                  <a:srgbClr val="FF0000"/>
                </a:solidFill>
              </a:rPr>
              <a:t>Use thresholds in a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solidFill>
                  <a:srgbClr val="FF0000"/>
                </a:solidFill>
              </a:rPr>
              <a:t>binary tree.</a:t>
            </a: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4" name="Ink 3">
                <a:extLst>
                  <a:ext uri="{FF2B5EF4-FFF2-40B4-BE49-F238E27FC236}">
                    <a16:creationId xmlns:a16="http://schemas.microsoft.com/office/drawing/2014/main" id="{D980A567-AA3A-4226-8A2E-53FF98D34B59}"/>
                  </a:ext>
                </a:extLst>
              </p14:cNvPr>
              <p14:cNvContentPartPr/>
              <p14:nvPr/>
            </p14:nvContentPartPr>
            <p14:xfrm>
              <a:off x="345960" y="2332800"/>
              <a:ext cx="2262240" cy="1993320"/>
            </p14:xfrm>
          </p:contentPart>
        </mc:Choice>
        <mc:Fallback>
          <p:pic>
            <p:nvPicPr>
              <p:cNvPr id="4" name="Ink 3">
                <a:extLst>
                  <a:ext uri="{FF2B5EF4-FFF2-40B4-BE49-F238E27FC236}">
                    <a16:creationId xmlns:a16="http://schemas.microsoft.com/office/drawing/2014/main" id="{D980A567-AA3A-4226-8A2E-53FF98D34B59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36600" y="2323440"/>
                <a:ext cx="2280960" cy="2012040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itle 1">
            <a:extLst>
              <a:ext uri="{FF2B5EF4-FFF2-40B4-BE49-F238E27FC236}">
                <a16:creationId xmlns:a16="http://schemas.microsoft.com/office/drawing/2014/main" id="{1BF467F3-3BD8-46C0-B8D7-4A0F5932B89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Training and Testing</a:t>
            </a:r>
          </a:p>
        </p:txBody>
      </p:sp>
      <p:sp>
        <p:nvSpPr>
          <p:cNvPr id="33795" name="Content Placeholder 2">
            <a:extLst>
              <a:ext uri="{FF2B5EF4-FFF2-40B4-BE49-F238E27FC236}">
                <a16:creationId xmlns:a16="http://schemas.microsoft.com/office/drawing/2014/main" id="{4B30CAB8-CBBA-470E-895E-A1D3B2CC9A9A}"/>
              </a:ext>
            </a:extLst>
          </p:cNvPr>
          <p:cNvSpPr>
            <a:spLocks noGrp="1"/>
          </p:cNvSpPr>
          <p:nvPr>
            <p:ph idx="1"/>
          </p:nvPr>
        </p:nvSpPr>
        <p:spPr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altLang="en-US"/>
              <a:t>Divide data into a </a:t>
            </a:r>
            <a:r>
              <a:rPr lang="en-US" altLang="en-US">
                <a:solidFill>
                  <a:srgbClr val="C00000"/>
                </a:solidFill>
              </a:rPr>
              <a:t>training set </a:t>
            </a:r>
            <a:r>
              <a:rPr lang="en-US" altLang="en-US"/>
              <a:t>and a separate </a:t>
            </a:r>
            <a:r>
              <a:rPr lang="en-US" altLang="en-US">
                <a:solidFill>
                  <a:srgbClr val="C00000"/>
                </a:solidFill>
              </a:rPr>
              <a:t>testing set</a:t>
            </a:r>
            <a:r>
              <a:rPr lang="en-US" altLang="en-US"/>
              <a:t>.</a:t>
            </a:r>
          </a:p>
          <a:p>
            <a:r>
              <a:rPr lang="en-US" altLang="en-US"/>
              <a:t>Construct the decision tree using the training set only.</a:t>
            </a:r>
          </a:p>
          <a:p>
            <a:r>
              <a:rPr lang="en-US" altLang="en-US"/>
              <a:t>Test the decision tree on the training set to see how it’s doing.</a:t>
            </a:r>
          </a:p>
          <a:p>
            <a:r>
              <a:rPr lang="en-US" altLang="en-US">
                <a:solidFill>
                  <a:srgbClr val="C00000"/>
                </a:solidFill>
              </a:rPr>
              <a:t>Test the decision tree on the </a:t>
            </a:r>
            <a:r>
              <a:rPr lang="en-US" altLang="en-US" b="1">
                <a:solidFill>
                  <a:srgbClr val="C00000"/>
                </a:solidFill>
              </a:rPr>
              <a:t>testing set </a:t>
            </a:r>
            <a:r>
              <a:rPr lang="en-US" altLang="en-US">
                <a:solidFill>
                  <a:srgbClr val="C00000"/>
                </a:solidFill>
              </a:rPr>
              <a:t>to report its real performance.</a:t>
            </a:r>
          </a:p>
        </p:txBody>
      </p:sp>
      <p:sp>
        <p:nvSpPr>
          <p:cNvPr id="37892" name="Slide Number Placeholder 3">
            <a:extLst>
              <a:ext uri="{FF2B5EF4-FFF2-40B4-BE49-F238E27FC236}">
                <a16:creationId xmlns:a16="http://schemas.microsoft.com/office/drawing/2014/main" id="{E9C5E6ED-0407-4963-81C8-82CE0D1E64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471B44A4-1A3B-44E3-9E83-DF01FD54E5B0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35</a:t>
            </a:fld>
            <a:endParaRPr lang="en-US" altLang="en-US" sz="1400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2" name="Ink 1">
                <a:extLst>
                  <a:ext uri="{FF2B5EF4-FFF2-40B4-BE49-F238E27FC236}">
                    <a16:creationId xmlns:a16="http://schemas.microsoft.com/office/drawing/2014/main" id="{F4F049DC-FAC9-4592-987D-7CB110E245F3}"/>
                  </a:ext>
                </a:extLst>
              </p14:cNvPr>
              <p14:cNvContentPartPr/>
              <p14:nvPr/>
            </p14:nvContentPartPr>
            <p14:xfrm>
              <a:off x="5757480" y="1793520"/>
              <a:ext cx="2614320" cy="964080"/>
            </p14:xfrm>
          </p:contentPart>
        </mc:Choice>
        <mc:Fallback>
          <p:pic>
            <p:nvPicPr>
              <p:cNvPr id="2" name="Ink 1">
                <a:extLst>
                  <a:ext uri="{FF2B5EF4-FFF2-40B4-BE49-F238E27FC236}">
                    <a16:creationId xmlns:a16="http://schemas.microsoft.com/office/drawing/2014/main" id="{F4F049DC-FAC9-4592-987D-7CB110E245F3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748120" y="1784160"/>
                <a:ext cx="2633040" cy="982800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le 1">
            <a:extLst>
              <a:ext uri="{FF2B5EF4-FFF2-40B4-BE49-F238E27FC236}">
                <a16:creationId xmlns:a16="http://schemas.microsoft.com/office/drawing/2014/main" id="{A37318EA-B508-477E-A9AF-5BE5A07C9EC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Measuring Performance</a:t>
            </a:r>
          </a:p>
        </p:txBody>
      </p:sp>
      <p:sp>
        <p:nvSpPr>
          <p:cNvPr id="34819" name="Content Placeholder 2">
            <a:extLst>
              <a:ext uri="{FF2B5EF4-FFF2-40B4-BE49-F238E27FC236}">
                <a16:creationId xmlns:a16="http://schemas.microsoft.com/office/drawing/2014/main" id="{F05EAA85-B9BA-4461-8A67-26B9050E2125}"/>
              </a:ext>
            </a:extLst>
          </p:cNvPr>
          <p:cNvSpPr>
            <a:spLocks noGrp="1"/>
          </p:cNvSpPr>
          <p:nvPr>
            <p:ph idx="1"/>
          </p:nvPr>
        </p:nvSpPr>
        <p:spPr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altLang="en-US"/>
              <a:t>Given a test set of labeled feature vectors</a:t>
            </a:r>
          </a:p>
          <a:p>
            <a:pPr>
              <a:buFontTx/>
              <a:buNone/>
            </a:pPr>
            <a:r>
              <a:rPr lang="en-US" altLang="en-US">
                <a:solidFill>
                  <a:srgbClr val="C00000"/>
                </a:solidFill>
              </a:rPr>
              <a:t>e.g. (square,red) I</a:t>
            </a:r>
          </a:p>
          <a:p>
            <a:r>
              <a:rPr lang="en-US" altLang="en-US"/>
              <a:t>Run each feature vector through the decision tree</a:t>
            </a:r>
          </a:p>
          <a:p>
            <a:r>
              <a:rPr lang="en-US" altLang="en-US">
                <a:solidFill>
                  <a:srgbClr val="0033CC"/>
                </a:solidFill>
              </a:rPr>
              <a:t>Suppose the decision tree says it belongs to class X and the real label is Y</a:t>
            </a:r>
          </a:p>
          <a:p>
            <a:r>
              <a:rPr lang="en-US" altLang="en-US"/>
              <a:t>If (X=Y) that’s a </a:t>
            </a:r>
            <a:r>
              <a:rPr lang="en-US" altLang="en-US" b="1"/>
              <a:t>correct classification</a:t>
            </a:r>
          </a:p>
          <a:p>
            <a:r>
              <a:rPr lang="en-US" altLang="en-US"/>
              <a:t>If (X&lt;&gt;Y) that’s an </a:t>
            </a:r>
            <a:r>
              <a:rPr lang="en-US" altLang="en-US" b="1"/>
              <a:t>error</a:t>
            </a:r>
          </a:p>
        </p:txBody>
      </p:sp>
      <p:sp>
        <p:nvSpPr>
          <p:cNvPr id="38916" name="Slide Number Placeholder 3">
            <a:extLst>
              <a:ext uri="{FF2B5EF4-FFF2-40B4-BE49-F238E27FC236}">
                <a16:creationId xmlns:a16="http://schemas.microsoft.com/office/drawing/2014/main" id="{59D637D8-1436-4D15-A03C-B134C43849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6B9B4C14-4E22-454B-AFE6-E25CE6CDB141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36</a:t>
            </a:fld>
            <a:endParaRPr lang="en-US" altLang="en-US" sz="14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itle 1">
            <a:extLst>
              <a:ext uri="{FF2B5EF4-FFF2-40B4-BE49-F238E27FC236}">
                <a16:creationId xmlns:a16="http://schemas.microsoft.com/office/drawing/2014/main" id="{F61E212F-B3FB-47A7-926A-A8F443F2B37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Measuring Performance</a:t>
            </a:r>
          </a:p>
        </p:txBody>
      </p:sp>
      <p:sp>
        <p:nvSpPr>
          <p:cNvPr id="35843" name="Content Placeholder 2">
            <a:extLst>
              <a:ext uri="{FF2B5EF4-FFF2-40B4-BE49-F238E27FC236}">
                <a16:creationId xmlns:a16="http://schemas.microsoft.com/office/drawing/2014/main" id="{55BEC621-297E-4511-AC78-D06F9CD20D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413" y="1219200"/>
            <a:ext cx="8991600" cy="4724400"/>
          </a:xfrm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altLang="en-US" sz="2400"/>
              <a:t>In a 2-class problem, where the classes are positive or negative (ie. for cancer)</a:t>
            </a:r>
          </a:p>
          <a:p>
            <a:pPr lvl="1"/>
            <a:r>
              <a:rPr lang="en-US" altLang="en-US" sz="2400">
                <a:solidFill>
                  <a:srgbClr val="C00000"/>
                </a:solidFill>
              </a:rPr>
              <a:t># true positives	TP</a:t>
            </a:r>
          </a:p>
          <a:p>
            <a:pPr lvl="1"/>
            <a:r>
              <a:rPr lang="en-US" altLang="en-US" sz="2400">
                <a:solidFill>
                  <a:srgbClr val="C00000"/>
                </a:solidFill>
              </a:rPr>
              <a:t># true negatives	TN</a:t>
            </a:r>
          </a:p>
          <a:p>
            <a:pPr lvl="1"/>
            <a:r>
              <a:rPr lang="en-US" altLang="en-US" sz="2400">
                <a:solidFill>
                  <a:srgbClr val="C00000"/>
                </a:solidFill>
              </a:rPr>
              <a:t># false positives	FP</a:t>
            </a:r>
          </a:p>
          <a:p>
            <a:pPr lvl="1"/>
            <a:r>
              <a:rPr lang="en-US" altLang="en-US" sz="2400">
                <a:solidFill>
                  <a:srgbClr val="C00000"/>
                </a:solidFill>
              </a:rPr>
              <a:t># false negatives	FN</a:t>
            </a:r>
          </a:p>
          <a:p>
            <a:r>
              <a:rPr lang="en-US" altLang="en-US" sz="2400">
                <a:solidFill>
                  <a:srgbClr val="C00000"/>
                </a:solidFill>
              </a:rPr>
              <a:t>Accuracy</a:t>
            </a:r>
            <a:r>
              <a:rPr lang="en-US" altLang="en-US" sz="2400"/>
              <a:t> = #correct / #total </a:t>
            </a:r>
            <a:r>
              <a:rPr lang="en-US" altLang="en-US" sz="2400">
                <a:solidFill>
                  <a:srgbClr val="C00000"/>
                </a:solidFill>
              </a:rPr>
              <a:t>= (TP +TN) / (TP + TN + FP + FN)</a:t>
            </a:r>
          </a:p>
          <a:p>
            <a:r>
              <a:rPr lang="en-US" altLang="en-US" sz="2400">
                <a:solidFill>
                  <a:srgbClr val="C00000"/>
                </a:solidFill>
              </a:rPr>
              <a:t>Precision = TP / (TP + FP)</a:t>
            </a:r>
          </a:p>
          <a:p>
            <a:pPr>
              <a:buFontTx/>
              <a:buNone/>
            </a:pPr>
            <a:r>
              <a:rPr lang="en-US" altLang="en-US" sz="2400">
                <a:solidFill>
                  <a:srgbClr val="C00000"/>
                </a:solidFill>
              </a:rPr>
              <a:t>	</a:t>
            </a:r>
            <a:r>
              <a:rPr lang="en-US" altLang="en-US" sz="2000"/>
              <a:t>How many of the ones you said were cancer really were cancer?</a:t>
            </a:r>
          </a:p>
          <a:p>
            <a:r>
              <a:rPr lang="en-US" altLang="en-US" sz="2400">
                <a:solidFill>
                  <a:srgbClr val="C00000"/>
                </a:solidFill>
              </a:rPr>
              <a:t>Recall = TP / (TP + FN)</a:t>
            </a:r>
          </a:p>
          <a:p>
            <a:pPr>
              <a:buFontTx/>
              <a:buNone/>
            </a:pPr>
            <a:r>
              <a:rPr lang="en-US" altLang="en-US" sz="2400">
                <a:solidFill>
                  <a:srgbClr val="C00000"/>
                </a:solidFill>
              </a:rPr>
              <a:t>	</a:t>
            </a:r>
            <a:r>
              <a:rPr lang="en-US" altLang="en-US" sz="2000"/>
              <a:t>How many of the ones who had cancer did you call cancer?</a:t>
            </a:r>
          </a:p>
        </p:txBody>
      </p:sp>
      <p:sp>
        <p:nvSpPr>
          <p:cNvPr id="39940" name="Slide Number Placeholder 3">
            <a:extLst>
              <a:ext uri="{FF2B5EF4-FFF2-40B4-BE49-F238E27FC236}">
                <a16:creationId xmlns:a16="http://schemas.microsoft.com/office/drawing/2014/main" id="{330AE0B7-B2A3-4D05-A886-4CD523DCEE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A3060025-6CDC-4317-863F-1CBC60667EE6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37</a:t>
            </a:fld>
            <a:endParaRPr lang="en-US" altLang="en-US" sz="14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itle 1">
            <a:extLst>
              <a:ext uri="{FF2B5EF4-FFF2-40B4-BE49-F238E27FC236}">
                <a16:creationId xmlns:a16="http://schemas.microsoft.com/office/drawing/2014/main" id="{74B9EDE5-B719-4CF1-A985-F39266657C9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More Measures</a:t>
            </a:r>
          </a:p>
        </p:txBody>
      </p:sp>
      <p:sp>
        <p:nvSpPr>
          <p:cNvPr id="36867" name="Content Placeholder 2">
            <a:extLst>
              <a:ext uri="{FF2B5EF4-FFF2-40B4-BE49-F238E27FC236}">
                <a16:creationId xmlns:a16="http://schemas.microsoft.com/office/drawing/2014/main" id="{ED923B03-E4E8-44CB-9EF3-38382C21171D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z="2400">
                <a:solidFill>
                  <a:srgbClr val="C00000"/>
                </a:solidFill>
              </a:rPr>
              <a:t>F-Measure = 2*(Precision * Recall) / (Precision + Recall)</a:t>
            </a:r>
          </a:p>
          <a:p>
            <a:pPr>
              <a:buFontTx/>
              <a:buNone/>
            </a:pPr>
            <a:r>
              <a:rPr lang="en-US" altLang="en-US" sz="2400"/>
              <a:t>Gives us a single number to represent both precision and recall.</a:t>
            </a:r>
            <a:endParaRPr lang="en-US" altLang="en-US" sz="2400">
              <a:solidFill>
                <a:srgbClr val="C00000"/>
              </a:solidFill>
            </a:endParaRPr>
          </a:p>
          <a:p>
            <a:pPr>
              <a:buFontTx/>
              <a:buNone/>
            </a:pPr>
            <a:r>
              <a:rPr lang="en-US" altLang="en-US" sz="2400">
                <a:solidFill>
                  <a:srgbClr val="0033CC"/>
                </a:solidFill>
              </a:rPr>
              <a:t>In medicine:</a:t>
            </a:r>
          </a:p>
          <a:p>
            <a:r>
              <a:rPr lang="en-US" altLang="en-US" sz="2400">
                <a:solidFill>
                  <a:srgbClr val="C00000"/>
                </a:solidFill>
              </a:rPr>
              <a:t>Sensitivity = TP / (TP + FN) = Recall</a:t>
            </a:r>
          </a:p>
          <a:p>
            <a:pPr>
              <a:buFontTx/>
              <a:buNone/>
            </a:pPr>
            <a:r>
              <a:rPr lang="en-US" altLang="en-US" sz="2400"/>
              <a:t>The sensitivity of a test is the proportion of people who have a disease who test positive for it.</a:t>
            </a:r>
          </a:p>
          <a:p>
            <a:r>
              <a:rPr lang="en-US" altLang="en-US" sz="2400">
                <a:solidFill>
                  <a:srgbClr val="C00000"/>
                </a:solidFill>
              </a:rPr>
              <a:t>Specificity = TN / (TN + FP) </a:t>
            </a:r>
          </a:p>
          <a:p>
            <a:pPr>
              <a:buFontTx/>
              <a:buNone/>
            </a:pPr>
            <a:r>
              <a:rPr lang="en-US" altLang="en-US" sz="2400"/>
              <a:t>The specificity of a test is the number of people who DON’T have a disease who test negative for it. </a:t>
            </a:r>
          </a:p>
        </p:txBody>
      </p:sp>
      <p:sp>
        <p:nvSpPr>
          <p:cNvPr id="41988" name="Slide Number Placeholder 3">
            <a:extLst>
              <a:ext uri="{FF2B5EF4-FFF2-40B4-BE49-F238E27FC236}">
                <a16:creationId xmlns:a16="http://schemas.microsoft.com/office/drawing/2014/main" id="{BF9E9720-D6E2-42E2-B402-AE940AEBBB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B31393CC-45B9-4733-8FB0-06927E9BEB6C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38</a:t>
            </a:fld>
            <a:endParaRPr lang="en-US" altLang="en-US" sz="14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itle 1">
            <a:extLst>
              <a:ext uri="{FF2B5EF4-FFF2-40B4-BE49-F238E27FC236}">
                <a16:creationId xmlns:a16="http://schemas.microsoft.com/office/drawing/2014/main" id="{B3ADEDE0-25DA-414A-B567-78B46014A55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Measuring Performance</a:t>
            </a:r>
          </a:p>
        </p:txBody>
      </p:sp>
      <p:sp>
        <p:nvSpPr>
          <p:cNvPr id="44035" name="Content Placeholder 2">
            <a:extLst>
              <a:ext uri="{FF2B5EF4-FFF2-40B4-BE49-F238E27FC236}">
                <a16:creationId xmlns:a16="http://schemas.microsoft.com/office/drawing/2014/main" id="{1CD224E4-185E-4596-B2D2-7D7C83C48418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457200" y="1295400"/>
            <a:ext cx="8229600" cy="4830763"/>
          </a:xfrm>
        </p:spPr>
        <p:txBody>
          <a:bodyPr/>
          <a:lstStyle/>
          <a:p>
            <a:r>
              <a:rPr lang="en-US" altLang="en-US"/>
              <a:t>For multi-class problems, we often look at the </a:t>
            </a:r>
            <a:r>
              <a:rPr lang="en-US" altLang="en-US">
                <a:solidFill>
                  <a:srgbClr val="C00000"/>
                </a:solidFill>
              </a:rPr>
              <a:t>confusion matrix</a:t>
            </a:r>
            <a:r>
              <a:rPr lang="en-US" altLang="en-US"/>
              <a:t>.</a:t>
            </a:r>
          </a:p>
          <a:p>
            <a:pPr>
              <a:buFontTx/>
              <a:buNone/>
            </a:pPr>
            <a:r>
              <a:rPr lang="en-US" altLang="en-US"/>
              <a:t>			</a:t>
            </a:r>
            <a:r>
              <a:rPr lang="en-US" altLang="en-US">
                <a:solidFill>
                  <a:srgbClr val="000099"/>
                </a:solidFill>
              </a:rPr>
              <a:t>assigned class</a:t>
            </a:r>
          </a:p>
        </p:txBody>
      </p:sp>
      <p:sp>
        <p:nvSpPr>
          <p:cNvPr id="44036" name="Slide Number Placeholder 3">
            <a:extLst>
              <a:ext uri="{FF2B5EF4-FFF2-40B4-BE49-F238E27FC236}">
                <a16:creationId xmlns:a16="http://schemas.microsoft.com/office/drawing/2014/main" id="{A8AA704C-3CFD-47F2-96E0-C9BF96AFC9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2475B022-028A-4240-B787-C167D3F88761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39</a:t>
            </a:fld>
            <a:endParaRPr lang="en-US" altLang="en-US" sz="1400"/>
          </a:p>
        </p:txBody>
      </p:sp>
      <p:sp>
        <p:nvSpPr>
          <p:cNvPr id="44037" name="TextBox 5">
            <a:extLst>
              <a:ext uri="{FF2B5EF4-FFF2-40B4-BE49-F238E27FC236}">
                <a16:creationId xmlns:a16="http://schemas.microsoft.com/office/drawing/2014/main" id="{EF0AC872-5CEB-411E-8EC1-69B95424BF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05000" y="2895600"/>
            <a:ext cx="3846513" cy="30464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/>
              <a:t>       A    B   C   D   E   F   G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/>
              <a:t>A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/>
              <a:t>B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/>
              <a:t>C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/>
              <a:t>D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/>
              <a:t>E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/>
              <a:t>F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/>
              <a:t>G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D0FE6CC-9709-48E4-ADF3-B8A3268ECA29}"/>
              </a:ext>
            </a:extLst>
          </p:cNvPr>
          <p:cNvCxnSpPr/>
          <p:nvPr/>
        </p:nvCxnSpPr>
        <p:spPr>
          <a:xfrm rot="5400000">
            <a:off x="914400" y="4419600"/>
            <a:ext cx="3048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82C5AB13-5E31-46AD-ABA2-EEEE85D4A1DD}"/>
              </a:ext>
            </a:extLst>
          </p:cNvPr>
          <p:cNvCxnSpPr/>
          <p:nvPr/>
        </p:nvCxnSpPr>
        <p:spPr>
          <a:xfrm rot="5400000">
            <a:off x="1371600" y="4419600"/>
            <a:ext cx="3048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FA995D0D-1F49-4617-ADE2-42E91D3BCBF6}"/>
              </a:ext>
            </a:extLst>
          </p:cNvPr>
          <p:cNvCxnSpPr/>
          <p:nvPr/>
        </p:nvCxnSpPr>
        <p:spPr>
          <a:xfrm rot="5400000">
            <a:off x="1905000" y="4419600"/>
            <a:ext cx="3048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06A894A3-95CB-4302-881D-A509A2F0DB11}"/>
              </a:ext>
            </a:extLst>
          </p:cNvPr>
          <p:cNvCxnSpPr/>
          <p:nvPr/>
        </p:nvCxnSpPr>
        <p:spPr>
          <a:xfrm rot="5400000">
            <a:off x="2362200" y="4419600"/>
            <a:ext cx="3048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D2817301-89B7-41B3-98DA-14F32C6B553D}"/>
              </a:ext>
            </a:extLst>
          </p:cNvPr>
          <p:cNvCxnSpPr/>
          <p:nvPr/>
        </p:nvCxnSpPr>
        <p:spPr>
          <a:xfrm rot="5400000">
            <a:off x="2819400" y="4419600"/>
            <a:ext cx="3048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C9D27C8B-4885-4A55-9199-F5080C2D0838}"/>
              </a:ext>
            </a:extLst>
          </p:cNvPr>
          <p:cNvCxnSpPr/>
          <p:nvPr/>
        </p:nvCxnSpPr>
        <p:spPr>
          <a:xfrm rot="5400000">
            <a:off x="3276600" y="4419600"/>
            <a:ext cx="3048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CF490B16-5C6C-4F2C-9380-D0666E64570F}"/>
              </a:ext>
            </a:extLst>
          </p:cNvPr>
          <p:cNvCxnSpPr/>
          <p:nvPr/>
        </p:nvCxnSpPr>
        <p:spPr>
          <a:xfrm rot="5400000">
            <a:off x="3733800" y="4419600"/>
            <a:ext cx="3048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335F0A55-7AD5-48EF-ACFE-9751CEB85513}"/>
              </a:ext>
            </a:extLst>
          </p:cNvPr>
          <p:cNvCxnSpPr/>
          <p:nvPr/>
        </p:nvCxnSpPr>
        <p:spPr>
          <a:xfrm>
            <a:off x="1905000" y="3657600"/>
            <a:ext cx="3810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A0AA8A32-7F37-4201-9E7D-C6CAE8D30E68}"/>
              </a:ext>
            </a:extLst>
          </p:cNvPr>
          <p:cNvCxnSpPr/>
          <p:nvPr/>
        </p:nvCxnSpPr>
        <p:spPr>
          <a:xfrm>
            <a:off x="1905000" y="3352800"/>
            <a:ext cx="3810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F5F7FE1A-C2E8-42DD-A5AB-52738DA50110}"/>
              </a:ext>
            </a:extLst>
          </p:cNvPr>
          <p:cNvCxnSpPr/>
          <p:nvPr/>
        </p:nvCxnSpPr>
        <p:spPr>
          <a:xfrm>
            <a:off x="1905000" y="4038600"/>
            <a:ext cx="3810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DC389190-0ABD-45AB-8E41-22D942EF0C4D}"/>
              </a:ext>
            </a:extLst>
          </p:cNvPr>
          <p:cNvCxnSpPr/>
          <p:nvPr/>
        </p:nvCxnSpPr>
        <p:spPr>
          <a:xfrm>
            <a:off x="1905000" y="4419600"/>
            <a:ext cx="3810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EC175F81-F1B4-4590-BBC6-FCF544D8B87D}"/>
              </a:ext>
            </a:extLst>
          </p:cNvPr>
          <p:cNvCxnSpPr/>
          <p:nvPr/>
        </p:nvCxnSpPr>
        <p:spPr>
          <a:xfrm>
            <a:off x="1905000" y="4800600"/>
            <a:ext cx="3810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11738655-95E2-493C-8638-4B408C7BD738}"/>
              </a:ext>
            </a:extLst>
          </p:cNvPr>
          <p:cNvCxnSpPr/>
          <p:nvPr/>
        </p:nvCxnSpPr>
        <p:spPr>
          <a:xfrm>
            <a:off x="1905000" y="5181600"/>
            <a:ext cx="3810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5D45221F-A87E-45A7-8D03-AD82F96A77EE}"/>
              </a:ext>
            </a:extLst>
          </p:cNvPr>
          <p:cNvCxnSpPr/>
          <p:nvPr/>
        </p:nvCxnSpPr>
        <p:spPr>
          <a:xfrm>
            <a:off x="1905000" y="5486400"/>
            <a:ext cx="3810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052" name="TextBox 23">
            <a:extLst>
              <a:ext uri="{FF2B5EF4-FFF2-40B4-BE49-F238E27FC236}">
                <a16:creationId xmlns:a16="http://schemas.microsoft.com/office/drawing/2014/main" id="{8B667CD2-30A4-410A-B054-60A74B6FAC6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" y="3962400"/>
            <a:ext cx="1119188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>
                <a:solidFill>
                  <a:srgbClr val="000099"/>
                </a:solidFill>
              </a:rPr>
              <a:t>true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>
                <a:solidFill>
                  <a:srgbClr val="000099"/>
                </a:solidFill>
              </a:rPr>
              <a:t>class</a:t>
            </a:r>
          </a:p>
        </p:txBody>
      </p:sp>
      <p:sp>
        <p:nvSpPr>
          <p:cNvPr id="44053" name="TextBox 24">
            <a:extLst>
              <a:ext uri="{FF2B5EF4-FFF2-40B4-BE49-F238E27FC236}">
                <a16:creationId xmlns:a16="http://schemas.microsoft.com/office/drawing/2014/main" id="{B16C54E1-1855-4913-986A-9C79AC1E725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43600" y="2895600"/>
            <a:ext cx="2230438" cy="193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/>
              <a:t>C(i,j) = number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/>
              <a:t>of times (or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/>
              <a:t>percentage)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/>
              <a:t>class i is given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/>
              <a:t>label j.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F5A24CB9-B4B5-4020-894F-4BCBBC28786C}"/>
              </a:ext>
            </a:extLst>
          </p:cNvPr>
          <p:cNvSpPr/>
          <p:nvPr/>
        </p:nvSpPr>
        <p:spPr>
          <a:xfrm>
            <a:off x="2895600" y="3352800"/>
            <a:ext cx="533400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2" name="Ink 1">
                <a:extLst>
                  <a:ext uri="{FF2B5EF4-FFF2-40B4-BE49-F238E27FC236}">
                    <a16:creationId xmlns:a16="http://schemas.microsoft.com/office/drawing/2014/main" id="{D2BEACF2-FD9A-4FB2-8ADB-142245D1DFA7}"/>
                  </a:ext>
                </a:extLst>
              </p14:cNvPr>
              <p14:cNvContentPartPr/>
              <p14:nvPr/>
            </p14:nvContentPartPr>
            <p14:xfrm>
              <a:off x="574920" y="3338640"/>
              <a:ext cx="4972320" cy="2485440"/>
            </p14:xfrm>
          </p:contentPart>
        </mc:Choice>
        <mc:Fallback>
          <p:pic>
            <p:nvPicPr>
              <p:cNvPr id="2" name="Ink 1">
                <a:extLst>
                  <a:ext uri="{FF2B5EF4-FFF2-40B4-BE49-F238E27FC236}">
                    <a16:creationId xmlns:a16="http://schemas.microsoft.com/office/drawing/2014/main" id="{D2BEACF2-FD9A-4FB2-8ADB-142245D1DFA7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65560" y="3329280"/>
                <a:ext cx="4991040" cy="2504160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>
            <a:extLst>
              <a:ext uri="{FF2B5EF4-FFF2-40B4-BE49-F238E27FC236}">
                <a16:creationId xmlns:a16="http://schemas.microsoft.com/office/drawing/2014/main" id="{C94778A5-0639-47D0-8C8E-2C3F4CA2045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09600" y="236538"/>
            <a:ext cx="8229600" cy="1143000"/>
          </a:xfrm>
        </p:spPr>
        <p:txBody>
          <a:bodyPr/>
          <a:lstStyle/>
          <a:p>
            <a:r>
              <a:rPr lang="en-US" altLang="en-US"/>
              <a:t>Real Observations</a:t>
            </a:r>
          </a:p>
        </p:txBody>
      </p:sp>
      <p:sp>
        <p:nvSpPr>
          <p:cNvPr id="6147" name="Slide Number Placeholder 2">
            <a:extLst>
              <a:ext uri="{FF2B5EF4-FFF2-40B4-BE49-F238E27FC236}">
                <a16:creationId xmlns:a16="http://schemas.microsoft.com/office/drawing/2014/main" id="{3D433951-93E9-4DEF-9239-F92781E4C1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77345D53-2D6F-4AC2-A3B4-B4E2A545EA35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4</a:t>
            </a:fld>
            <a:endParaRPr lang="en-US" altLang="en-US" sz="1400"/>
          </a:p>
        </p:txBody>
      </p:sp>
      <p:sp>
        <p:nvSpPr>
          <p:cNvPr id="6148" name="TextBox 9">
            <a:extLst>
              <a:ext uri="{FF2B5EF4-FFF2-40B4-BE49-F238E27FC236}">
                <a16:creationId xmlns:a16="http://schemas.microsoft.com/office/drawing/2014/main" id="{178F232D-086B-4C8B-85B5-C7C49AFE51A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" y="1295400"/>
            <a:ext cx="8904288" cy="52625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/>
              <a:t>%Training set of Calenouria and Dorenouria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/>
              <a:t>@DATA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/>
              <a:t>0,1,1,0,0,0,0,0,0,1,1,2,3,0,1,2,0,0,0,0,0,0,0,0,1,0,0,1,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/>
              <a:t>0,2,0,0,0,0,1,1,1,0,1,8,0,7,0,0,0,1,0,0,0,0,0,0,0,0,0,0,0,0,1,0,0,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/>
              <a:t>3,3,4,0,2,1,0,1,1,1,0,0,0,0,1,0,0,1,1,cal 0,1,0,0,0,1,0,0,0,4,1,2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/>
              <a:t>,2,0,1,0,0,0,0,0,1,0,0,3,0,2,0,0,1,1,0,0,1,0,0,0,1,0,1,6,1,8,2,0,0,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/>
              <a:t>0,0,1,0,0,0,0,0,0,0,0,0,0,1,1,0,0,1,2,0,5,0,0,0,0,0,0,0,1,3,0,0,0,0,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/>
              <a:t>0,cal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/>
              <a:t>0,0,1,0,1,0,0,1,0,1,0,0,1,0,3,0,1,0,0,2,0,0,0,0,1,3,0,0,0,0,0,0,1,0,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/>
              <a:t>2,0,2,0,1,8,0,5,0,1,0,1,0,1,1,0,0,0,0,0,0,0,0,0,2,2,0,0,3,0,0,2,1,1,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/>
              <a:t>5,0,0,0,2,1,3,2,0,1,0,0,cal 0,0,0,0,0,0,0,0,2,0,0,1,2,0,1,1,0,0,0,1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/>
              <a:t>,0,0,0,0,0,0,0,0,0,1,0,0,0,1,0,0,3,0,0,4,1,8,0,0,0,1,0,0,0,0,0,1,0,1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/>
              <a:t>,0,1,0,0,0,0,0,0,4,2,0,2,1,1,2,1,1,0,0,0,0,2,0,0,2,2,cal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/>
              <a:t>...</a:t>
            </a:r>
          </a:p>
        </p:txBody>
      </p:sp>
      <p:pic>
        <p:nvPicPr>
          <p:cNvPr id="6149" name="Picture 5" descr="http://courses.cs.washington.edu/courses/cse473/07au/hw8/cal.jpg">
            <a:extLst>
              <a:ext uri="{FF2B5EF4-FFF2-40B4-BE49-F238E27FC236}">
                <a16:creationId xmlns:a16="http://schemas.microsoft.com/office/drawing/2014/main" id="{A113D745-18CA-46FF-88E9-813C9F072E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950" y="300038"/>
            <a:ext cx="1962150" cy="771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0" name="Picture 7" descr="http://courses.cs.washington.edu/courses/cse473/07au/hw8/dor.jpg">
            <a:extLst>
              <a:ext uri="{FF2B5EF4-FFF2-40B4-BE49-F238E27FC236}">
                <a16:creationId xmlns:a16="http://schemas.microsoft.com/office/drawing/2014/main" id="{B1D8F5E4-3998-44C5-8001-DFF982425E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7263" y="185738"/>
            <a:ext cx="1714500" cy="100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2" name="Ink 1">
                <a:extLst>
                  <a:ext uri="{FF2B5EF4-FFF2-40B4-BE49-F238E27FC236}">
                    <a16:creationId xmlns:a16="http://schemas.microsoft.com/office/drawing/2014/main" id="{7F047554-4CC9-4CFF-9F61-370C7C24EDB8}"/>
                  </a:ext>
                </a:extLst>
              </p14:cNvPr>
              <p14:cNvContentPartPr/>
              <p14:nvPr/>
            </p14:nvContentPartPr>
            <p14:xfrm>
              <a:off x="283320" y="122760"/>
              <a:ext cx="8536680" cy="6173640"/>
            </p14:xfrm>
          </p:contentPart>
        </mc:Choice>
        <mc:Fallback>
          <p:pic>
            <p:nvPicPr>
              <p:cNvPr id="2" name="Ink 1">
                <a:extLst>
                  <a:ext uri="{FF2B5EF4-FFF2-40B4-BE49-F238E27FC236}">
                    <a16:creationId xmlns:a16="http://schemas.microsoft.com/office/drawing/2014/main" id="{7F047554-4CC9-4CFF-9F61-370C7C24EDB8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73960" y="113400"/>
                <a:ext cx="8555400" cy="6192360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itle 1">
            <a:extLst>
              <a:ext uri="{FF2B5EF4-FFF2-40B4-BE49-F238E27FC236}">
                <a16:creationId xmlns:a16="http://schemas.microsoft.com/office/drawing/2014/main" id="{11159E9C-348F-40DC-B548-5487E2B3435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Overfitting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13AD8A-1BE0-4D21-9115-8D1A2E2628C6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/>
              <a:t>Suppose the classifier h has error (1-accuracy) of </a:t>
            </a:r>
            <a:r>
              <a:rPr lang="en-US" altLang="en-US">
                <a:solidFill>
                  <a:srgbClr val="0033CC"/>
                </a:solidFill>
              </a:rPr>
              <a:t>error</a:t>
            </a:r>
            <a:r>
              <a:rPr lang="en-US" altLang="en-US" baseline="-25000">
                <a:solidFill>
                  <a:srgbClr val="0033CC"/>
                </a:solidFill>
              </a:rPr>
              <a:t>train</a:t>
            </a:r>
            <a:r>
              <a:rPr lang="en-US" altLang="en-US">
                <a:solidFill>
                  <a:srgbClr val="0033CC"/>
                </a:solidFill>
              </a:rPr>
              <a:t>(h)</a:t>
            </a:r>
          </a:p>
          <a:p>
            <a:r>
              <a:rPr lang="en-US" altLang="en-US"/>
              <a:t>And there is an alternate classifier (hypothesis) h’ that has error</a:t>
            </a:r>
            <a:r>
              <a:rPr lang="en-US" altLang="en-US" baseline="-25000"/>
              <a:t>train</a:t>
            </a:r>
            <a:r>
              <a:rPr lang="en-US" altLang="en-US"/>
              <a:t>(h’)</a:t>
            </a:r>
          </a:p>
          <a:p>
            <a:r>
              <a:rPr lang="en-US" altLang="en-US"/>
              <a:t>What if </a:t>
            </a:r>
            <a:r>
              <a:rPr lang="en-US" altLang="en-US">
                <a:solidFill>
                  <a:srgbClr val="FF0000"/>
                </a:solidFill>
              </a:rPr>
              <a:t>error</a:t>
            </a:r>
            <a:r>
              <a:rPr lang="en-US" altLang="en-US" baseline="-25000">
                <a:solidFill>
                  <a:srgbClr val="FF0000"/>
                </a:solidFill>
              </a:rPr>
              <a:t>train</a:t>
            </a:r>
            <a:r>
              <a:rPr lang="en-US" altLang="en-US">
                <a:solidFill>
                  <a:srgbClr val="FF0000"/>
                </a:solidFill>
              </a:rPr>
              <a:t>(h) &lt; error</a:t>
            </a:r>
            <a:r>
              <a:rPr lang="en-US" altLang="en-US" baseline="-25000">
                <a:solidFill>
                  <a:srgbClr val="FF0000"/>
                </a:solidFill>
              </a:rPr>
              <a:t>train</a:t>
            </a:r>
            <a:r>
              <a:rPr lang="en-US" altLang="en-US">
                <a:solidFill>
                  <a:srgbClr val="FF0000"/>
                </a:solidFill>
              </a:rPr>
              <a:t>(h’)</a:t>
            </a:r>
          </a:p>
          <a:p>
            <a:r>
              <a:rPr lang="en-US" altLang="en-US"/>
              <a:t>But </a:t>
            </a:r>
            <a:r>
              <a:rPr lang="en-US" altLang="en-US">
                <a:solidFill>
                  <a:srgbClr val="FF0000"/>
                </a:solidFill>
              </a:rPr>
              <a:t>error</a:t>
            </a:r>
            <a:r>
              <a:rPr lang="en-US" altLang="en-US" baseline="-25000">
                <a:solidFill>
                  <a:srgbClr val="FF0000"/>
                </a:solidFill>
              </a:rPr>
              <a:t>D</a:t>
            </a:r>
            <a:r>
              <a:rPr lang="en-US" altLang="en-US">
                <a:solidFill>
                  <a:srgbClr val="FF0000"/>
                </a:solidFill>
              </a:rPr>
              <a:t>(h) &gt; error</a:t>
            </a:r>
            <a:r>
              <a:rPr lang="en-US" altLang="en-US" baseline="-25000">
                <a:solidFill>
                  <a:srgbClr val="FF0000"/>
                </a:solidFill>
              </a:rPr>
              <a:t>D</a:t>
            </a:r>
            <a:r>
              <a:rPr lang="en-US" altLang="en-US">
                <a:solidFill>
                  <a:srgbClr val="FF0000"/>
                </a:solidFill>
              </a:rPr>
              <a:t>(h’) </a:t>
            </a:r>
            <a:r>
              <a:rPr lang="en-US" altLang="en-US"/>
              <a:t>for full test set D</a:t>
            </a:r>
          </a:p>
          <a:p>
            <a:r>
              <a:rPr lang="en-US" altLang="en-US">
                <a:solidFill>
                  <a:srgbClr val="0033CC"/>
                </a:solidFill>
              </a:rPr>
              <a:t>Then we say h </a:t>
            </a:r>
            <a:r>
              <a:rPr lang="en-US" altLang="en-US" b="1">
                <a:solidFill>
                  <a:srgbClr val="0033CC"/>
                </a:solidFill>
              </a:rPr>
              <a:t>overfits </a:t>
            </a:r>
            <a:r>
              <a:rPr lang="en-US" altLang="en-US">
                <a:solidFill>
                  <a:srgbClr val="0033CC"/>
                </a:solidFill>
              </a:rPr>
              <a:t>the training data</a:t>
            </a:r>
          </a:p>
        </p:txBody>
      </p:sp>
      <p:sp>
        <p:nvSpPr>
          <p:cNvPr id="45060" name="Slide Number Placeholder 3">
            <a:extLst>
              <a:ext uri="{FF2B5EF4-FFF2-40B4-BE49-F238E27FC236}">
                <a16:creationId xmlns:a16="http://schemas.microsoft.com/office/drawing/2014/main" id="{1CE68EE1-80DE-47DE-B25C-810BD3DB0D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6945C07F-9207-4FCE-977C-9C2E74C586F2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40</a:t>
            </a:fld>
            <a:endParaRPr lang="en-US" altLang="en-US" sz="1400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2" name="Ink 1">
                <a:extLst>
                  <a:ext uri="{FF2B5EF4-FFF2-40B4-BE49-F238E27FC236}">
                    <a16:creationId xmlns:a16="http://schemas.microsoft.com/office/drawing/2014/main" id="{27C7C4C8-F8C9-4743-AFA2-E17846003481}"/>
                  </a:ext>
                </a:extLst>
              </p14:cNvPr>
              <p14:cNvContentPartPr/>
              <p14:nvPr/>
            </p14:nvContentPartPr>
            <p14:xfrm>
              <a:off x="1100880" y="276480"/>
              <a:ext cx="6849000" cy="920520"/>
            </p14:xfrm>
          </p:contentPart>
        </mc:Choice>
        <mc:Fallback>
          <p:pic>
            <p:nvPicPr>
              <p:cNvPr id="2" name="Ink 1">
                <a:extLst>
                  <a:ext uri="{FF2B5EF4-FFF2-40B4-BE49-F238E27FC236}">
                    <a16:creationId xmlns:a16="http://schemas.microsoft.com/office/drawing/2014/main" id="{27C7C4C8-F8C9-4743-AFA2-E17846003481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091520" y="267120"/>
                <a:ext cx="6867720" cy="939240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Number Placeholder 3">
            <a:extLst>
              <a:ext uri="{FF2B5EF4-FFF2-40B4-BE49-F238E27FC236}">
                <a16:creationId xmlns:a16="http://schemas.microsoft.com/office/drawing/2014/main" id="{C7FCA276-EDE8-4E0E-BC0A-BBB858B385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87D8482F-64BC-433C-85F6-AA662B449C33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41</a:t>
            </a:fld>
            <a:endParaRPr lang="en-US" altLang="en-US" sz="1400"/>
          </a:p>
        </p:txBody>
      </p:sp>
      <p:pic>
        <p:nvPicPr>
          <p:cNvPr id="46083" name="Picture 2" descr="E:\pedro\dtrees\image6.jpg">
            <a:extLst>
              <a:ext uri="{FF2B5EF4-FFF2-40B4-BE49-F238E27FC236}">
                <a16:creationId xmlns:a16="http://schemas.microsoft.com/office/drawing/2014/main" id="{00239E19-A203-4A27-A05F-251FD8AAB6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084" name="TextBox 3">
            <a:extLst>
              <a:ext uri="{FF2B5EF4-FFF2-40B4-BE49-F238E27FC236}">
                <a16:creationId xmlns:a16="http://schemas.microsoft.com/office/drawing/2014/main" id="{B8B1DC5A-4C0A-4C60-9B17-FBE42C786A1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1000" y="609600"/>
            <a:ext cx="82486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solidFill>
                  <a:srgbClr val="C00000"/>
                </a:solidFill>
              </a:rPr>
              <a:t>What happens as the decision tree gets bigger and bigger?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3955095-9E36-4A2B-91B5-0F8127E7B14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4800" y="5661025"/>
            <a:ext cx="802481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solidFill>
                  <a:srgbClr val="C00000"/>
                </a:solidFill>
              </a:rPr>
              <a:t>Error on training data goes down, on testing data goes up</a:t>
            </a: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2" name="Ink 1">
                <a:extLst>
                  <a:ext uri="{FF2B5EF4-FFF2-40B4-BE49-F238E27FC236}">
                    <a16:creationId xmlns:a16="http://schemas.microsoft.com/office/drawing/2014/main" id="{C0C3F1FF-85C4-4528-9DCE-8C459B40378B}"/>
                  </a:ext>
                </a:extLst>
              </p14:cNvPr>
              <p14:cNvContentPartPr/>
              <p14:nvPr/>
            </p14:nvContentPartPr>
            <p14:xfrm>
              <a:off x="2124000" y="2424960"/>
              <a:ext cx="4946040" cy="2012400"/>
            </p14:xfrm>
          </p:contentPart>
        </mc:Choice>
        <mc:Fallback>
          <p:pic>
            <p:nvPicPr>
              <p:cNvPr id="2" name="Ink 1">
                <a:extLst>
                  <a:ext uri="{FF2B5EF4-FFF2-40B4-BE49-F238E27FC236}">
                    <a16:creationId xmlns:a16="http://schemas.microsoft.com/office/drawing/2014/main" id="{C0C3F1FF-85C4-4528-9DCE-8C459B40378B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114640" y="2415600"/>
                <a:ext cx="4964760" cy="2031120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Title 1">
            <a:extLst>
              <a:ext uri="{FF2B5EF4-FFF2-40B4-BE49-F238E27FC236}">
                <a16:creationId xmlns:a16="http://schemas.microsoft.com/office/drawing/2014/main" id="{85A27162-158B-4EEE-B864-E85ECA98A90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Reduced Error Pruning</a:t>
            </a:r>
          </a:p>
        </p:txBody>
      </p:sp>
      <p:sp>
        <p:nvSpPr>
          <p:cNvPr id="47107" name="Slide Number Placeholder 2">
            <a:extLst>
              <a:ext uri="{FF2B5EF4-FFF2-40B4-BE49-F238E27FC236}">
                <a16:creationId xmlns:a16="http://schemas.microsoft.com/office/drawing/2014/main" id="{0EE11E84-9085-4AB7-9CEB-BC8301B363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5837038C-C6FA-4552-B976-F5718833E1CB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42</a:t>
            </a:fld>
            <a:endParaRPr lang="en-US" altLang="en-US" sz="140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9DBD7C5-2CD7-41FB-B90F-A6019497BDF7}"/>
              </a:ext>
            </a:extLst>
          </p:cNvPr>
          <p:cNvSpPr txBox="1"/>
          <p:nvPr/>
        </p:nvSpPr>
        <p:spPr>
          <a:xfrm>
            <a:off x="1066800" y="1752600"/>
            <a:ext cx="7775575" cy="48942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342900" indent="-342900" eaLnBrk="1" hangingPunct="1">
              <a:buFont typeface="Arial" panose="020B0604020202020204" pitchFamily="34" charset="0"/>
              <a:buChar char="•"/>
              <a:defRPr/>
            </a:pPr>
            <a:r>
              <a:rPr lang="en-US" dirty="0">
                <a:latin typeface="Arial" charset="0"/>
              </a:rPr>
              <a:t>Split data into training and validation sets</a:t>
            </a:r>
          </a:p>
          <a:p>
            <a:pPr marL="342900" indent="-342900" eaLnBrk="1" hangingPunct="1">
              <a:buFont typeface="Arial" panose="020B0604020202020204" pitchFamily="34" charset="0"/>
              <a:buChar char="•"/>
              <a:defRPr/>
            </a:pPr>
            <a:endParaRPr lang="en-US" dirty="0">
              <a:latin typeface="Arial" charset="0"/>
            </a:endParaRPr>
          </a:p>
          <a:p>
            <a:pPr marL="342900" indent="-342900" eaLnBrk="1" hangingPunct="1">
              <a:buFont typeface="Arial" panose="020B0604020202020204" pitchFamily="34" charset="0"/>
              <a:buChar char="•"/>
              <a:defRPr/>
            </a:pPr>
            <a:r>
              <a:rPr lang="en-US" dirty="0">
                <a:latin typeface="Arial" charset="0"/>
              </a:rPr>
              <a:t>Do until further pruning is harmful</a:t>
            </a:r>
          </a:p>
          <a:p>
            <a:pPr marL="342900" indent="-342900" eaLnBrk="1" hangingPunct="1">
              <a:buFont typeface="Arial" panose="020B0604020202020204" pitchFamily="34" charset="0"/>
              <a:buChar char="•"/>
              <a:defRPr/>
            </a:pPr>
            <a:endParaRPr lang="en-US" dirty="0">
              <a:latin typeface="Arial" charset="0"/>
            </a:endParaRPr>
          </a:p>
          <a:p>
            <a:pPr marL="914400" lvl="1" indent="-457200" eaLnBrk="1" hangingPunct="1">
              <a:buFont typeface="+mj-lt"/>
              <a:buAutoNum type="arabicPeriod"/>
              <a:defRPr/>
            </a:pPr>
            <a:r>
              <a:rPr lang="en-US" dirty="0">
                <a:solidFill>
                  <a:srgbClr val="0033CC"/>
                </a:solidFill>
                <a:latin typeface="Arial" charset="0"/>
              </a:rPr>
              <a:t>Evaluate impact on validation set of pruning</a:t>
            </a:r>
          </a:p>
          <a:p>
            <a:pPr lvl="1" eaLnBrk="1" hangingPunct="1">
              <a:defRPr/>
            </a:pPr>
            <a:r>
              <a:rPr lang="en-US" dirty="0">
                <a:solidFill>
                  <a:srgbClr val="0033CC"/>
                </a:solidFill>
                <a:latin typeface="Arial" charset="0"/>
              </a:rPr>
              <a:t>      each possible node (and its subtree)</a:t>
            </a:r>
          </a:p>
          <a:p>
            <a:pPr lvl="1" eaLnBrk="1" hangingPunct="1">
              <a:defRPr/>
            </a:pPr>
            <a:endParaRPr lang="en-US" dirty="0">
              <a:latin typeface="Arial" charset="0"/>
            </a:endParaRPr>
          </a:p>
          <a:p>
            <a:pPr lvl="1" eaLnBrk="1" hangingPunct="1">
              <a:defRPr/>
            </a:pPr>
            <a:r>
              <a:rPr lang="en-US" dirty="0">
                <a:latin typeface="Arial" charset="0"/>
              </a:rPr>
              <a:t>2.  </a:t>
            </a:r>
            <a:r>
              <a:rPr lang="en-US" dirty="0">
                <a:solidFill>
                  <a:srgbClr val="CC3399"/>
                </a:solidFill>
                <a:latin typeface="Arial" charset="0"/>
              </a:rPr>
              <a:t>Greedily remove the one that most improves</a:t>
            </a:r>
          </a:p>
          <a:p>
            <a:pPr lvl="1" eaLnBrk="1" hangingPunct="1">
              <a:defRPr/>
            </a:pPr>
            <a:r>
              <a:rPr lang="en-US" dirty="0">
                <a:solidFill>
                  <a:srgbClr val="CC3399"/>
                </a:solidFill>
                <a:latin typeface="Arial" charset="0"/>
              </a:rPr>
              <a:t>      validation set accuracy</a:t>
            </a:r>
          </a:p>
          <a:p>
            <a:pPr eaLnBrk="1" hangingPunct="1">
              <a:defRPr/>
            </a:pPr>
            <a:endParaRPr lang="en-US" dirty="0">
              <a:latin typeface="Arial" charset="0"/>
            </a:endParaRPr>
          </a:p>
          <a:p>
            <a:pPr marL="342900" indent="-342900" eaLnBrk="1" hangingPunct="1">
              <a:buFont typeface="Arial" panose="020B0604020202020204" pitchFamily="34" charset="0"/>
              <a:buChar char="•"/>
              <a:defRPr/>
            </a:pPr>
            <a:r>
              <a:rPr lang="en-US" dirty="0">
                <a:solidFill>
                  <a:srgbClr val="FF0000"/>
                </a:solidFill>
                <a:latin typeface="Arial" charset="0"/>
              </a:rPr>
              <a:t>Then you need an additional independent testing set</a:t>
            </a:r>
            <a:r>
              <a:rPr lang="en-US" dirty="0">
                <a:latin typeface="Arial" charset="0"/>
              </a:rPr>
              <a:t>.</a:t>
            </a:r>
          </a:p>
          <a:p>
            <a:pPr marL="342900" indent="-342900" eaLnBrk="1" hangingPunct="1">
              <a:buFont typeface="Arial" panose="020B0604020202020204" pitchFamily="34" charset="0"/>
              <a:buChar char="•"/>
              <a:defRPr/>
            </a:pPr>
            <a:endParaRPr lang="en-US" dirty="0">
              <a:latin typeface="Arial" charset="0"/>
            </a:endParaRPr>
          </a:p>
          <a:p>
            <a:pPr marL="342900" indent="-342900" eaLnBrk="1" hangingPunct="1">
              <a:buFont typeface="Arial" panose="020B0604020202020204" pitchFamily="34" charset="0"/>
              <a:buChar char="•"/>
              <a:defRPr/>
            </a:pPr>
            <a:endParaRPr lang="en-US" dirty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Number Placeholder 3">
            <a:extLst>
              <a:ext uri="{FF2B5EF4-FFF2-40B4-BE49-F238E27FC236}">
                <a16:creationId xmlns:a16="http://schemas.microsoft.com/office/drawing/2014/main" id="{4A4B33D3-5FDE-4300-B2A3-BEEB00A54E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BEB304D1-2927-4B1D-8A08-E2A2EBA67265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43</a:t>
            </a:fld>
            <a:endParaRPr lang="en-US" altLang="en-US" sz="1400"/>
          </a:p>
        </p:txBody>
      </p:sp>
      <p:pic>
        <p:nvPicPr>
          <p:cNvPr id="48131" name="Picture 2" descr="E:\pedro\dtrees\image9.jpg">
            <a:extLst>
              <a:ext uri="{FF2B5EF4-FFF2-40B4-BE49-F238E27FC236}">
                <a16:creationId xmlns:a16="http://schemas.microsoft.com/office/drawing/2014/main" id="{B01BDDDE-D1CB-423D-B9AD-5B8FC4F4FD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8132" name="Line 6">
            <a:extLst>
              <a:ext uri="{FF2B5EF4-FFF2-40B4-BE49-F238E27FC236}">
                <a16:creationId xmlns:a16="http://schemas.microsoft.com/office/drawing/2014/main" id="{BB691876-4B18-4487-BD00-54F552533543}"/>
              </a:ext>
            </a:extLst>
          </p:cNvPr>
          <p:cNvSpPr>
            <a:spLocks noChangeShapeType="1"/>
          </p:cNvSpPr>
          <p:nvPr/>
        </p:nvSpPr>
        <p:spPr bwMode="auto">
          <a:xfrm>
            <a:off x="3581400" y="2133600"/>
            <a:ext cx="0" cy="30480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8133" name="Text Box 7">
            <a:extLst>
              <a:ext uri="{FF2B5EF4-FFF2-40B4-BE49-F238E27FC236}">
                <a16:creationId xmlns:a16="http://schemas.microsoft.com/office/drawing/2014/main" id="{F09D7544-5733-4C14-8400-09E518EFBFF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08125" y="5830888"/>
            <a:ext cx="6418263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solidFill>
                  <a:srgbClr val="FF0000"/>
                </a:solidFill>
              </a:rPr>
              <a:t>The tree is pruned back to the red line where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solidFill>
                  <a:srgbClr val="FF0000"/>
                </a:solidFill>
              </a:rPr>
              <a:t>it gives more accurate results on the test data.</a:t>
            </a:r>
          </a:p>
        </p:txBody>
      </p:sp>
      <p:sp>
        <p:nvSpPr>
          <p:cNvPr id="48134" name="Text Box 8">
            <a:extLst>
              <a:ext uri="{FF2B5EF4-FFF2-40B4-BE49-F238E27FC236}">
                <a16:creationId xmlns:a16="http://schemas.microsoft.com/office/drawing/2014/main" id="{352506DE-E3A6-488C-9974-6E8D285C8D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57600" y="2057400"/>
            <a:ext cx="3567113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>
                <a:solidFill>
                  <a:srgbClr val="FF0000"/>
                </a:solidFill>
              </a:rPr>
              <a:t>On training data it looks great.</a:t>
            </a:r>
          </a:p>
        </p:txBody>
      </p:sp>
      <p:sp>
        <p:nvSpPr>
          <p:cNvPr id="48135" name="Text Box 9">
            <a:extLst>
              <a:ext uri="{FF2B5EF4-FFF2-40B4-BE49-F238E27FC236}">
                <a16:creationId xmlns:a16="http://schemas.microsoft.com/office/drawing/2014/main" id="{1C7B257B-135D-40B7-80A3-E1DC5225772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05200" y="3810000"/>
            <a:ext cx="37274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>
                <a:solidFill>
                  <a:srgbClr val="FF0000"/>
                </a:solidFill>
              </a:rPr>
              <a:t>But that’s not the case for the test data.</a:t>
            </a: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2" name="Ink 1">
                <a:extLst>
                  <a:ext uri="{FF2B5EF4-FFF2-40B4-BE49-F238E27FC236}">
                    <a16:creationId xmlns:a16="http://schemas.microsoft.com/office/drawing/2014/main" id="{2CD74896-18FB-42FF-9215-D8DEEBDB86E8}"/>
                  </a:ext>
                </a:extLst>
              </p14:cNvPr>
              <p14:cNvContentPartPr/>
              <p14:nvPr/>
            </p14:nvContentPartPr>
            <p14:xfrm>
              <a:off x="3422160" y="1775880"/>
              <a:ext cx="2590200" cy="3953880"/>
            </p14:xfrm>
          </p:contentPart>
        </mc:Choice>
        <mc:Fallback>
          <p:pic>
            <p:nvPicPr>
              <p:cNvPr id="2" name="Ink 1">
                <a:extLst>
                  <a:ext uri="{FF2B5EF4-FFF2-40B4-BE49-F238E27FC236}">
                    <a16:creationId xmlns:a16="http://schemas.microsoft.com/office/drawing/2014/main" id="{2CD74896-18FB-42FF-9215-D8DEEBDB86E8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412800" y="1766520"/>
                <a:ext cx="2608920" cy="3972600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lide Number Placeholder 3">
            <a:extLst>
              <a:ext uri="{FF2B5EF4-FFF2-40B4-BE49-F238E27FC236}">
                <a16:creationId xmlns:a16="http://schemas.microsoft.com/office/drawing/2014/main" id="{14542BFF-AD83-41CB-BD7D-9CE40616C7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9577A810-5CC0-4ACC-AA57-739500FBB088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44</a:t>
            </a:fld>
            <a:endParaRPr lang="en-US" altLang="en-US" sz="140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6AD88AA-82F3-42CC-87E3-13C6AE3DCD58}"/>
              </a:ext>
            </a:extLst>
          </p:cNvPr>
          <p:cNvSpPr txBox="1"/>
          <p:nvPr/>
        </p:nvSpPr>
        <p:spPr>
          <a:xfrm>
            <a:off x="381000" y="762000"/>
            <a:ext cx="8385175" cy="37861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342900" indent="-342900" eaLnBrk="1" hangingPunct="1">
              <a:buFont typeface="Arial" panose="020B0604020202020204" pitchFamily="34" charset="0"/>
              <a:buChar char="•"/>
              <a:defRPr/>
            </a:pPr>
            <a:r>
              <a:rPr lang="en-US" dirty="0">
                <a:latin typeface="Arial" charset="0"/>
              </a:rPr>
              <a:t>The WEKA example with </a:t>
            </a:r>
            <a:r>
              <a:rPr lang="en-US" dirty="0" err="1">
                <a:latin typeface="Arial" charset="0"/>
              </a:rPr>
              <a:t>Calenouria</a:t>
            </a:r>
            <a:r>
              <a:rPr lang="en-US" dirty="0">
                <a:latin typeface="Arial" charset="0"/>
              </a:rPr>
              <a:t> and </a:t>
            </a:r>
            <a:r>
              <a:rPr lang="en-US" dirty="0" err="1">
                <a:latin typeface="Arial" charset="0"/>
              </a:rPr>
              <a:t>Dorenouria</a:t>
            </a:r>
            <a:endParaRPr lang="en-US" dirty="0">
              <a:latin typeface="Arial" charset="0"/>
            </a:endParaRPr>
          </a:p>
          <a:p>
            <a:pPr eaLnBrk="1" hangingPunct="1">
              <a:defRPr/>
            </a:pPr>
            <a:r>
              <a:rPr lang="en-US" dirty="0">
                <a:latin typeface="Arial" charset="0"/>
              </a:rPr>
              <a:t>     I showed you used the </a:t>
            </a:r>
            <a:r>
              <a:rPr lang="en-US" dirty="0" err="1">
                <a:latin typeface="Arial" charset="0"/>
              </a:rPr>
              <a:t>REPTree</a:t>
            </a:r>
            <a:r>
              <a:rPr lang="en-US" dirty="0">
                <a:latin typeface="Arial" charset="0"/>
              </a:rPr>
              <a:t> classifier with 21 nodes.</a:t>
            </a:r>
          </a:p>
          <a:p>
            <a:pPr eaLnBrk="1" hangingPunct="1">
              <a:defRPr/>
            </a:pPr>
            <a:endParaRPr lang="en-US" dirty="0">
              <a:latin typeface="Arial" charset="0"/>
            </a:endParaRPr>
          </a:p>
          <a:p>
            <a:pPr marL="342900" indent="-342900" eaLnBrk="1" hangingPunct="1">
              <a:buFont typeface="Arial" panose="020B0604020202020204" pitchFamily="34" charset="0"/>
              <a:buChar char="•"/>
              <a:defRPr/>
            </a:pPr>
            <a:r>
              <a:rPr lang="en-US" dirty="0">
                <a:latin typeface="Arial" charset="0"/>
              </a:rPr>
              <a:t>The classic decision tree for the same data had 65</a:t>
            </a:r>
          </a:p>
          <a:p>
            <a:pPr eaLnBrk="1" hangingPunct="1">
              <a:defRPr/>
            </a:pPr>
            <a:r>
              <a:rPr lang="en-US" dirty="0">
                <a:latin typeface="Arial" charset="0"/>
              </a:rPr>
              <a:t>     nodes. </a:t>
            </a:r>
          </a:p>
          <a:p>
            <a:pPr eaLnBrk="1" hangingPunct="1">
              <a:defRPr/>
            </a:pPr>
            <a:endParaRPr lang="en-US" dirty="0">
              <a:latin typeface="Arial" charset="0"/>
            </a:endParaRPr>
          </a:p>
          <a:p>
            <a:pPr marL="342900" indent="-342900" eaLnBrk="1" hangingPunct="1">
              <a:buFont typeface="Arial" panose="020B0604020202020204" pitchFamily="34" charset="0"/>
              <a:buChar char="•"/>
              <a:defRPr/>
            </a:pPr>
            <a:r>
              <a:rPr lang="en-US" dirty="0">
                <a:latin typeface="Arial" charset="0"/>
              </a:rPr>
              <a:t>Performance was similar for our test set.</a:t>
            </a:r>
          </a:p>
          <a:p>
            <a:pPr marL="342900" indent="-342900" eaLnBrk="1" hangingPunct="1">
              <a:buFont typeface="Arial" panose="020B0604020202020204" pitchFamily="34" charset="0"/>
              <a:buChar char="•"/>
              <a:defRPr/>
            </a:pPr>
            <a:endParaRPr lang="en-US" dirty="0">
              <a:latin typeface="Arial" charset="0"/>
            </a:endParaRPr>
          </a:p>
          <a:p>
            <a:pPr marL="342900" indent="-342900" eaLnBrk="1" hangingPunct="1">
              <a:buFont typeface="Arial" panose="020B0604020202020204" pitchFamily="34" charset="0"/>
              <a:buChar char="•"/>
              <a:defRPr/>
            </a:pPr>
            <a:r>
              <a:rPr lang="en-US" dirty="0">
                <a:latin typeface="Arial" charset="0"/>
              </a:rPr>
              <a:t>Performance increased using a </a:t>
            </a:r>
            <a:r>
              <a:rPr lang="en-US" dirty="0">
                <a:solidFill>
                  <a:srgbClr val="FF0000"/>
                </a:solidFill>
                <a:latin typeface="Arial" charset="0"/>
              </a:rPr>
              <a:t>random forest </a:t>
            </a:r>
            <a:r>
              <a:rPr lang="en-US" dirty="0">
                <a:latin typeface="Arial" charset="0"/>
              </a:rPr>
              <a:t>of 10 </a:t>
            </a:r>
          </a:p>
          <a:p>
            <a:pPr eaLnBrk="1" hangingPunct="1">
              <a:defRPr/>
            </a:pPr>
            <a:r>
              <a:rPr lang="en-US" dirty="0">
                <a:latin typeface="Arial" charset="0"/>
              </a:rPr>
              <a:t>    trees, each constructed with 7 random features.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Slide Number Placeholder 5">
            <a:extLst>
              <a:ext uri="{FF2B5EF4-FFF2-40B4-BE49-F238E27FC236}">
                <a16:creationId xmlns:a16="http://schemas.microsoft.com/office/drawing/2014/main" id="{09F5CCE0-D7D4-405A-99AD-A940C7CAA0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D6422333-358D-4EC1-8FBE-64C0BDF7E550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45</a:t>
            </a:fld>
            <a:endParaRPr lang="en-US" altLang="en-US" sz="1400"/>
          </a:p>
        </p:txBody>
      </p:sp>
      <p:sp>
        <p:nvSpPr>
          <p:cNvPr id="50179" name="Rectangle 2">
            <a:extLst>
              <a:ext uri="{FF2B5EF4-FFF2-40B4-BE49-F238E27FC236}">
                <a16:creationId xmlns:a16="http://schemas.microsoft.com/office/drawing/2014/main" id="{22231388-7B12-475B-B42C-E60C7852A85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solidFill>
                  <a:srgbClr val="0033CC"/>
                </a:solidFill>
              </a:rPr>
              <a:t>Decision Trees: Summary</a:t>
            </a:r>
          </a:p>
        </p:txBody>
      </p:sp>
      <p:sp>
        <p:nvSpPr>
          <p:cNvPr id="49156" name="Rectangle 3">
            <a:extLst>
              <a:ext uri="{FF2B5EF4-FFF2-40B4-BE49-F238E27FC236}">
                <a16:creationId xmlns:a16="http://schemas.microsoft.com/office/drawing/2014/main" id="{C3D7FFDC-6D55-42DA-8F0E-A44EF9855D4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lnSpc>
                <a:spcPct val="90000"/>
              </a:lnSpc>
              <a:spcAft>
                <a:spcPts val="1200"/>
              </a:spcAft>
            </a:pPr>
            <a:r>
              <a:rPr lang="en-US" altLang="en-US" sz="2400"/>
              <a:t>Representation=decision trees</a:t>
            </a:r>
          </a:p>
          <a:p>
            <a:pPr eaLnBrk="1" hangingPunct="1">
              <a:lnSpc>
                <a:spcPct val="90000"/>
              </a:lnSpc>
              <a:spcAft>
                <a:spcPts val="1200"/>
              </a:spcAft>
            </a:pPr>
            <a:r>
              <a:rPr lang="en-US" altLang="en-US" sz="2400"/>
              <a:t>Bias=preference for small decision trees</a:t>
            </a:r>
          </a:p>
          <a:p>
            <a:pPr eaLnBrk="1" hangingPunct="1">
              <a:lnSpc>
                <a:spcPct val="90000"/>
              </a:lnSpc>
              <a:spcAft>
                <a:spcPts val="1200"/>
              </a:spcAft>
            </a:pPr>
            <a:r>
              <a:rPr lang="en-US" altLang="en-US" sz="2400"/>
              <a:t>Search algorithm=none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400"/>
              <a:t>Heuristic function=information gain or</a:t>
            </a:r>
          </a:p>
          <a:p>
            <a:pPr eaLnBrk="1" hangingPunct="1">
              <a:lnSpc>
                <a:spcPct val="90000"/>
              </a:lnSpc>
              <a:spcAft>
                <a:spcPts val="1200"/>
              </a:spcAft>
              <a:buFontTx/>
              <a:buNone/>
            </a:pPr>
            <a:r>
              <a:rPr lang="en-US" altLang="en-US" sz="2400"/>
              <a:t>    information content or others</a:t>
            </a:r>
          </a:p>
          <a:p>
            <a:pPr eaLnBrk="1" hangingPunct="1">
              <a:lnSpc>
                <a:spcPct val="90000"/>
              </a:lnSpc>
              <a:spcAft>
                <a:spcPts val="1200"/>
              </a:spcAft>
            </a:pPr>
            <a:r>
              <a:rPr lang="en-US" altLang="en-US" sz="2400"/>
              <a:t>Overfitting and pruning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400"/>
              <a:t>Advantage is simplicity and easy conversion to rules.</a:t>
            </a:r>
          </a:p>
          <a:p>
            <a:pPr eaLnBrk="1" hangingPunct="1">
              <a:lnSpc>
                <a:spcPct val="90000"/>
              </a:lnSpc>
            </a:pPr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Number Placeholder 5">
            <a:extLst>
              <a:ext uri="{FF2B5EF4-FFF2-40B4-BE49-F238E27FC236}">
                <a16:creationId xmlns:a16="http://schemas.microsoft.com/office/drawing/2014/main" id="{47A44CE2-AA6F-4486-8C98-20A060C659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CFCCD7B0-C2D1-4C08-81EE-B7B32DFF52C7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46</a:t>
            </a:fld>
            <a:endParaRPr lang="en-US" altLang="en-US" sz="1400"/>
          </a:p>
        </p:txBody>
      </p:sp>
      <p:sp>
        <p:nvSpPr>
          <p:cNvPr id="51203" name="Rectangle 2">
            <a:extLst>
              <a:ext uri="{FF2B5EF4-FFF2-40B4-BE49-F238E27FC236}">
                <a16:creationId xmlns:a16="http://schemas.microsoft.com/office/drawing/2014/main" id="{99F185F4-8B1F-425D-88EA-79E59D6139E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4000">
                <a:solidFill>
                  <a:srgbClr val="0033CC"/>
                </a:solidFill>
              </a:rPr>
              <a:t>Ensembles</a:t>
            </a:r>
            <a:br>
              <a:rPr lang="en-US" altLang="en-US" sz="4000">
                <a:solidFill>
                  <a:srgbClr val="0033CC"/>
                </a:solidFill>
              </a:rPr>
            </a:br>
            <a:endParaRPr lang="en-US" altLang="en-US" sz="2800">
              <a:solidFill>
                <a:srgbClr val="0033CC"/>
              </a:solidFill>
            </a:endParaRPr>
          </a:p>
        </p:txBody>
      </p:sp>
      <p:sp>
        <p:nvSpPr>
          <p:cNvPr id="51204" name="Rectangle 3">
            <a:extLst>
              <a:ext uri="{FF2B5EF4-FFF2-40B4-BE49-F238E27FC236}">
                <a16:creationId xmlns:a16="http://schemas.microsoft.com/office/drawing/2014/main" id="{90AFC126-582A-485D-87A9-06A1153D33B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An ensemble is a set of classifiers whose combined results give the final decision.</a:t>
            </a:r>
          </a:p>
        </p:txBody>
      </p:sp>
      <p:sp>
        <p:nvSpPr>
          <p:cNvPr id="51205" name="Text Box 4">
            <a:extLst>
              <a:ext uri="{FF2B5EF4-FFF2-40B4-BE49-F238E27FC236}">
                <a16:creationId xmlns:a16="http://schemas.microsoft.com/office/drawing/2014/main" id="{60ABB42C-FA75-4015-995C-7EA968F059D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71800" y="3124200"/>
            <a:ext cx="2632075" cy="4667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/>
              <a:t>test feature vector</a:t>
            </a:r>
          </a:p>
        </p:txBody>
      </p:sp>
      <p:sp>
        <p:nvSpPr>
          <p:cNvPr id="51206" name="Text Box 5">
            <a:extLst>
              <a:ext uri="{FF2B5EF4-FFF2-40B4-BE49-F238E27FC236}">
                <a16:creationId xmlns:a16="http://schemas.microsoft.com/office/drawing/2014/main" id="{9175113D-61D8-4E84-A5B6-F457B513384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" y="4038600"/>
            <a:ext cx="1635125" cy="46672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solidFill>
                  <a:srgbClr val="FF0000"/>
                </a:solidFill>
              </a:rPr>
              <a:t>classifier 1</a:t>
            </a:r>
          </a:p>
        </p:txBody>
      </p:sp>
      <p:sp>
        <p:nvSpPr>
          <p:cNvPr id="51207" name="Text Box 6">
            <a:extLst>
              <a:ext uri="{FF2B5EF4-FFF2-40B4-BE49-F238E27FC236}">
                <a16:creationId xmlns:a16="http://schemas.microsoft.com/office/drawing/2014/main" id="{04E6573C-1AE1-40BD-9E5D-670A73EB67F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81400" y="4038600"/>
            <a:ext cx="1635125" cy="46672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solidFill>
                  <a:srgbClr val="FF0000"/>
                </a:solidFill>
              </a:rPr>
              <a:t>classifier 2</a:t>
            </a:r>
          </a:p>
        </p:txBody>
      </p:sp>
      <p:sp>
        <p:nvSpPr>
          <p:cNvPr id="51208" name="Text Box 7">
            <a:extLst>
              <a:ext uri="{FF2B5EF4-FFF2-40B4-BE49-F238E27FC236}">
                <a16:creationId xmlns:a16="http://schemas.microsoft.com/office/drawing/2014/main" id="{69C201C0-53BA-4FF0-BAAE-280464E17B6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53200" y="4038600"/>
            <a:ext cx="1635125" cy="46672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solidFill>
                  <a:srgbClr val="FF0000"/>
                </a:solidFill>
              </a:rPr>
              <a:t>classifier 3</a:t>
            </a:r>
          </a:p>
        </p:txBody>
      </p:sp>
      <p:sp>
        <p:nvSpPr>
          <p:cNvPr id="51209" name="Text Box 8">
            <a:extLst>
              <a:ext uri="{FF2B5EF4-FFF2-40B4-BE49-F238E27FC236}">
                <a16:creationId xmlns:a16="http://schemas.microsoft.com/office/drawing/2014/main" id="{02968C24-944E-4AAF-9BED-9B1EFDDC164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76600" y="5105400"/>
            <a:ext cx="2228850" cy="46672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solidFill>
                  <a:srgbClr val="FF0000"/>
                </a:solidFill>
              </a:rPr>
              <a:t>super classifier</a:t>
            </a:r>
          </a:p>
        </p:txBody>
      </p:sp>
      <p:sp>
        <p:nvSpPr>
          <p:cNvPr id="51210" name="Text Box 9">
            <a:extLst>
              <a:ext uri="{FF2B5EF4-FFF2-40B4-BE49-F238E27FC236}">
                <a16:creationId xmlns:a16="http://schemas.microsoft.com/office/drawing/2014/main" id="{8004CB49-FEF8-49A9-9986-406270D668A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10000" y="5867400"/>
            <a:ext cx="939800" cy="4667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/>
              <a:t>result</a:t>
            </a:r>
          </a:p>
        </p:txBody>
      </p:sp>
      <p:sp>
        <p:nvSpPr>
          <p:cNvPr id="51211" name="Line 10">
            <a:extLst>
              <a:ext uri="{FF2B5EF4-FFF2-40B4-BE49-F238E27FC236}">
                <a16:creationId xmlns:a16="http://schemas.microsoft.com/office/drawing/2014/main" id="{E0FD5D8A-2673-4F1D-BAF3-BA6DFF175D6B}"/>
              </a:ext>
            </a:extLst>
          </p:cNvPr>
          <p:cNvSpPr>
            <a:spLocks noChangeShapeType="1"/>
          </p:cNvSpPr>
          <p:nvPr/>
        </p:nvSpPr>
        <p:spPr bwMode="auto">
          <a:xfrm>
            <a:off x="4267200" y="3581400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212" name="Line 11">
            <a:extLst>
              <a:ext uri="{FF2B5EF4-FFF2-40B4-BE49-F238E27FC236}">
                <a16:creationId xmlns:a16="http://schemas.microsoft.com/office/drawing/2014/main" id="{EDA7A043-8ABD-48D4-812B-A5E5240F580B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905000" y="3581400"/>
            <a:ext cx="23622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213" name="Line 12">
            <a:extLst>
              <a:ext uri="{FF2B5EF4-FFF2-40B4-BE49-F238E27FC236}">
                <a16:creationId xmlns:a16="http://schemas.microsoft.com/office/drawing/2014/main" id="{DBCC8C1F-4906-4BAD-8B6D-93736FC00AF3}"/>
              </a:ext>
            </a:extLst>
          </p:cNvPr>
          <p:cNvSpPr>
            <a:spLocks noChangeShapeType="1"/>
          </p:cNvSpPr>
          <p:nvPr/>
        </p:nvSpPr>
        <p:spPr bwMode="auto">
          <a:xfrm>
            <a:off x="4267200" y="3581400"/>
            <a:ext cx="25146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214" name="Line 13">
            <a:extLst>
              <a:ext uri="{FF2B5EF4-FFF2-40B4-BE49-F238E27FC236}">
                <a16:creationId xmlns:a16="http://schemas.microsoft.com/office/drawing/2014/main" id="{3CBF9F46-9EDD-4070-BCCE-558AB3118C24}"/>
              </a:ext>
            </a:extLst>
          </p:cNvPr>
          <p:cNvSpPr>
            <a:spLocks noChangeShapeType="1"/>
          </p:cNvSpPr>
          <p:nvPr/>
        </p:nvSpPr>
        <p:spPr bwMode="auto">
          <a:xfrm>
            <a:off x="1371600" y="449580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215" name="Line 15">
            <a:extLst>
              <a:ext uri="{FF2B5EF4-FFF2-40B4-BE49-F238E27FC236}">
                <a16:creationId xmlns:a16="http://schemas.microsoft.com/office/drawing/2014/main" id="{80FEC174-5422-489D-AADD-C8F75138FADD}"/>
              </a:ext>
            </a:extLst>
          </p:cNvPr>
          <p:cNvSpPr>
            <a:spLocks noChangeShapeType="1"/>
          </p:cNvSpPr>
          <p:nvPr/>
        </p:nvSpPr>
        <p:spPr bwMode="auto">
          <a:xfrm>
            <a:off x="4267200" y="44958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216" name="Line 16">
            <a:extLst>
              <a:ext uri="{FF2B5EF4-FFF2-40B4-BE49-F238E27FC236}">
                <a16:creationId xmlns:a16="http://schemas.microsoft.com/office/drawing/2014/main" id="{584D5818-EDFD-4676-A9DA-68C7C8DC7838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267200" y="4495800"/>
            <a:ext cx="24384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217" name="Line 17">
            <a:extLst>
              <a:ext uri="{FF2B5EF4-FFF2-40B4-BE49-F238E27FC236}">
                <a16:creationId xmlns:a16="http://schemas.microsoft.com/office/drawing/2014/main" id="{4CAD485E-28F8-47EC-B352-AC305EB3EFDE}"/>
              </a:ext>
            </a:extLst>
          </p:cNvPr>
          <p:cNvSpPr>
            <a:spLocks noChangeShapeType="1"/>
          </p:cNvSpPr>
          <p:nvPr/>
        </p:nvSpPr>
        <p:spPr bwMode="auto">
          <a:xfrm>
            <a:off x="2057400" y="4495800"/>
            <a:ext cx="22098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218" name="Line 18">
            <a:extLst>
              <a:ext uri="{FF2B5EF4-FFF2-40B4-BE49-F238E27FC236}">
                <a16:creationId xmlns:a16="http://schemas.microsoft.com/office/drawing/2014/main" id="{5189AACE-A890-430A-8E75-AA57FE6CDA2D}"/>
              </a:ext>
            </a:extLst>
          </p:cNvPr>
          <p:cNvSpPr>
            <a:spLocks noChangeShapeType="1"/>
          </p:cNvSpPr>
          <p:nvPr/>
        </p:nvSpPr>
        <p:spPr bwMode="auto">
          <a:xfrm>
            <a:off x="4267200" y="556260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219" name="Line 19">
            <a:extLst>
              <a:ext uri="{FF2B5EF4-FFF2-40B4-BE49-F238E27FC236}">
                <a16:creationId xmlns:a16="http://schemas.microsoft.com/office/drawing/2014/main" id="{7E83B56F-3A6E-40E3-AEC3-1F308B7BACF1}"/>
              </a:ext>
            </a:extLst>
          </p:cNvPr>
          <p:cNvSpPr>
            <a:spLocks noChangeShapeType="1"/>
          </p:cNvSpPr>
          <p:nvPr/>
        </p:nvSpPr>
        <p:spPr bwMode="auto">
          <a:xfrm>
            <a:off x="4267200" y="55626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Slide Number Placeholder 3">
            <a:extLst>
              <a:ext uri="{FF2B5EF4-FFF2-40B4-BE49-F238E27FC236}">
                <a16:creationId xmlns:a16="http://schemas.microsoft.com/office/drawing/2014/main" id="{DA8042E2-A6A6-4B00-B633-9287483A5B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1F4E803A-AE8A-4F89-A8ED-B94391352CD0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47</a:t>
            </a:fld>
            <a:endParaRPr lang="en-US" altLang="en-US" sz="1400"/>
          </a:p>
        </p:txBody>
      </p:sp>
      <p:sp>
        <p:nvSpPr>
          <p:cNvPr id="52227" name="Text Box 3">
            <a:extLst>
              <a:ext uri="{FF2B5EF4-FFF2-40B4-BE49-F238E27FC236}">
                <a16:creationId xmlns:a16="http://schemas.microsoft.com/office/drawing/2014/main" id="{827241E3-3AF2-4417-8ADB-79511E67099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14400" y="5486400"/>
            <a:ext cx="7246938" cy="10160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>
                <a:solidFill>
                  <a:srgbClr val="CC0000"/>
                </a:solidFill>
              </a:rPr>
              <a:t>*A </a:t>
            </a:r>
            <a:r>
              <a:rPr lang="en-US" altLang="en-US" sz="2000">
                <a:solidFill>
                  <a:srgbClr val="0033CC"/>
                </a:solidFill>
              </a:rPr>
              <a:t>model </a:t>
            </a:r>
            <a:r>
              <a:rPr lang="en-US" altLang="en-US" sz="2000">
                <a:solidFill>
                  <a:srgbClr val="CC0000"/>
                </a:solidFill>
              </a:rPr>
              <a:t>is the </a:t>
            </a:r>
            <a:r>
              <a:rPr lang="en-US" altLang="en-US" sz="2000">
                <a:solidFill>
                  <a:srgbClr val="0033CC"/>
                </a:solidFill>
              </a:rPr>
              <a:t>learned decision rule</a:t>
            </a:r>
            <a:r>
              <a:rPr lang="en-US" altLang="en-US" sz="2000">
                <a:solidFill>
                  <a:srgbClr val="CC0000"/>
                </a:solidFill>
              </a:rPr>
              <a:t>. It can be as simple as a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>
                <a:solidFill>
                  <a:srgbClr val="CC0000"/>
                </a:solidFill>
              </a:rPr>
              <a:t> hyperplane in n-space </a:t>
            </a:r>
            <a:r>
              <a:rPr lang="en-US" altLang="en-US" sz="2000">
                <a:solidFill>
                  <a:srgbClr val="0033CC"/>
                </a:solidFill>
              </a:rPr>
              <a:t>(ie. a line in 2D or plane in 3D)</a:t>
            </a:r>
            <a:r>
              <a:rPr lang="en-US" altLang="en-US" sz="2000">
                <a:solidFill>
                  <a:srgbClr val="CC0000"/>
                </a:solidFill>
              </a:rPr>
              <a:t> or in the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>
                <a:solidFill>
                  <a:srgbClr val="CC0000"/>
                </a:solidFill>
              </a:rPr>
              <a:t> form of a decision tree or other modern classifier.</a:t>
            </a:r>
          </a:p>
        </p:txBody>
      </p:sp>
      <p:sp>
        <p:nvSpPr>
          <p:cNvPr id="52228" name="TextBox 1">
            <a:extLst>
              <a:ext uri="{FF2B5EF4-FFF2-40B4-BE49-F238E27FC236}">
                <a16:creationId xmlns:a16="http://schemas.microsoft.com/office/drawing/2014/main" id="{F427CFA3-BBDA-4201-B1BB-07E4B86478E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76400" y="533400"/>
            <a:ext cx="1841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52229" name="TextBox 2">
            <a:extLst>
              <a:ext uri="{FF2B5EF4-FFF2-40B4-BE49-F238E27FC236}">
                <a16:creationId xmlns:a16="http://schemas.microsoft.com/office/drawing/2014/main" id="{52CADB7E-370E-461A-B2E5-D1EA766F0F8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71600" y="533400"/>
            <a:ext cx="6019800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400">
                <a:solidFill>
                  <a:srgbClr val="0033CC"/>
                </a:solidFill>
              </a:rPr>
              <a:t>MODEL</a:t>
            </a:r>
            <a:r>
              <a:rPr lang="en-US" altLang="en-US" sz="4400">
                <a:solidFill>
                  <a:srgbClr val="FF0000"/>
                </a:solidFill>
              </a:rPr>
              <a:t>*</a:t>
            </a:r>
            <a:r>
              <a:rPr lang="en-US" altLang="en-US" sz="4400">
                <a:solidFill>
                  <a:srgbClr val="0033CC"/>
                </a:solidFill>
              </a:rPr>
              <a:t> ENSEMBLES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70BAAD2-37F8-4309-B7F1-D98388D08AE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90600" y="1600200"/>
            <a:ext cx="5576888" cy="4894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0100" indent="-3429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altLang="en-US" sz="2400"/>
              <a:t>Basic Idea</a:t>
            </a:r>
          </a:p>
          <a:p>
            <a:pPr lvl="1" eaLnBrk="1" hangingPunct="1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altLang="en-US" sz="2400">
                <a:solidFill>
                  <a:srgbClr val="FF0000"/>
                </a:solidFill>
              </a:rPr>
              <a:t>Instead of learning one model</a:t>
            </a:r>
          </a:p>
          <a:p>
            <a:pPr lvl="1" eaLnBrk="1" hangingPunct="1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altLang="en-US" sz="2400">
                <a:solidFill>
                  <a:srgbClr val="FF0000"/>
                </a:solidFill>
              </a:rPr>
              <a:t>Learn several and combine them</a:t>
            </a:r>
          </a:p>
          <a:p>
            <a:pPr lvl="1" eaLnBrk="1" hangingPunct="1">
              <a:spcBef>
                <a:spcPct val="0"/>
              </a:spcBef>
              <a:buFont typeface="Arial" panose="020B0604020202020204" pitchFamily="34" charset="0"/>
              <a:buChar char="•"/>
            </a:pPr>
            <a:endParaRPr lang="en-US" altLang="en-US" sz="2400"/>
          </a:p>
          <a:p>
            <a:pPr eaLnBrk="1" hangingPunct="1">
              <a:spcBef>
                <a:spcPct val="0"/>
              </a:spcBef>
            </a:pPr>
            <a:r>
              <a:rPr lang="en-US" altLang="en-US" sz="2400"/>
              <a:t>Often this improves accuracy by a lot</a:t>
            </a:r>
          </a:p>
          <a:p>
            <a:pPr eaLnBrk="1" hangingPunct="1">
              <a:spcBef>
                <a:spcPct val="0"/>
              </a:spcBef>
            </a:pPr>
            <a:endParaRPr lang="en-US" altLang="en-US" sz="2400"/>
          </a:p>
          <a:p>
            <a:pPr eaLnBrk="1" hangingPunct="1">
              <a:spcBef>
                <a:spcPct val="0"/>
              </a:spcBef>
            </a:pPr>
            <a:r>
              <a:rPr lang="en-US" altLang="en-US" sz="2400"/>
              <a:t>Many Methods</a:t>
            </a:r>
          </a:p>
          <a:p>
            <a:pPr lvl="1" eaLnBrk="1" hangingPunct="1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altLang="en-US" sz="2400"/>
              <a:t>Bagging</a:t>
            </a:r>
          </a:p>
          <a:p>
            <a:pPr lvl="1" eaLnBrk="1" hangingPunct="1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altLang="en-US" sz="2400"/>
              <a:t>Boosting</a:t>
            </a:r>
          </a:p>
          <a:p>
            <a:pPr lvl="1" eaLnBrk="1" hangingPunct="1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altLang="en-US" sz="2400"/>
              <a:t>Stacking</a:t>
            </a:r>
          </a:p>
          <a:p>
            <a:pPr lvl="1" eaLnBrk="1" hangingPunct="1">
              <a:spcBef>
                <a:spcPct val="0"/>
              </a:spcBef>
              <a:buFont typeface="Arial" panose="020B0604020202020204" pitchFamily="34" charset="0"/>
              <a:buChar char="•"/>
            </a:pPr>
            <a:endParaRPr lang="en-US" altLang="en-US" sz="2400"/>
          </a:p>
          <a:p>
            <a:pPr eaLnBrk="1" hangingPunct="1">
              <a:spcBef>
                <a:spcPct val="0"/>
              </a:spcBef>
            </a:pPr>
            <a:endParaRPr lang="en-US" altLang="en-US" sz="2400"/>
          </a:p>
          <a:p>
            <a:pPr lvl="1" eaLnBrk="1" hangingPunct="1">
              <a:spcBef>
                <a:spcPct val="0"/>
              </a:spcBef>
              <a:buFont typeface="Arial" panose="020B0604020202020204" pitchFamily="34" charset="0"/>
              <a:buChar char="•"/>
            </a:pPr>
            <a:endParaRPr lang="en-US" altLang="en-US" sz="24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Title 1">
            <a:extLst>
              <a:ext uri="{FF2B5EF4-FFF2-40B4-BE49-F238E27FC236}">
                <a16:creationId xmlns:a16="http://schemas.microsoft.com/office/drawing/2014/main" id="{951A4B6A-544B-47B9-A31E-68D90135D65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Bagging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F0F779-55C2-4950-AE33-436A134E61FC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/>
              <a:t>Generate bootstrap replicates of the training set by sampling with replacement</a:t>
            </a:r>
          </a:p>
          <a:p>
            <a:endParaRPr lang="en-US" altLang="en-US"/>
          </a:p>
          <a:p>
            <a:r>
              <a:rPr lang="en-US" altLang="en-US"/>
              <a:t>Learn one model on each replicate</a:t>
            </a:r>
          </a:p>
          <a:p>
            <a:endParaRPr lang="en-US" altLang="en-US"/>
          </a:p>
          <a:p>
            <a:r>
              <a:rPr lang="en-US" altLang="en-US"/>
              <a:t>Combine by uniform voting</a:t>
            </a:r>
          </a:p>
          <a:p>
            <a:endParaRPr lang="en-US" altLang="en-US"/>
          </a:p>
        </p:txBody>
      </p:sp>
      <p:sp>
        <p:nvSpPr>
          <p:cNvPr id="53252" name="Slide Number Placeholder 3">
            <a:extLst>
              <a:ext uri="{FF2B5EF4-FFF2-40B4-BE49-F238E27FC236}">
                <a16:creationId xmlns:a16="http://schemas.microsoft.com/office/drawing/2014/main" id="{08E2F46C-961A-4661-994A-F1BD110928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64D932E9-E858-440E-A06C-9FAF477A218B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48</a:t>
            </a:fld>
            <a:endParaRPr lang="en-US" altLang="en-US" sz="14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Slide Number Placeholder 3">
            <a:extLst>
              <a:ext uri="{FF2B5EF4-FFF2-40B4-BE49-F238E27FC236}">
                <a16:creationId xmlns:a16="http://schemas.microsoft.com/office/drawing/2014/main" id="{266956E6-0497-4231-BA70-CE17B3A353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7E5C789F-2D53-4E5A-9FE9-6D0D22815104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49</a:t>
            </a:fld>
            <a:endParaRPr lang="en-US" altLang="en-US" sz="1400"/>
          </a:p>
        </p:txBody>
      </p:sp>
      <p:pic>
        <p:nvPicPr>
          <p:cNvPr id="54275" name="Picture 2" descr="image28">
            <a:extLst>
              <a:ext uri="{FF2B5EF4-FFF2-40B4-BE49-F238E27FC236}">
                <a16:creationId xmlns:a16="http://schemas.microsoft.com/office/drawing/2014/main" id="{B6042B49-76BE-4571-86F9-A11C68FE30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>
                <a:extLst>
                  <a:ext uri="{FF2B5EF4-FFF2-40B4-BE49-F238E27FC236}">
                    <a16:creationId xmlns:a16="http://schemas.microsoft.com/office/drawing/2014/main" id="{6CA964CF-1214-41A1-9049-411C8B9B54AA}"/>
                  </a:ext>
                </a:extLst>
              </p14:cNvPr>
              <p14:cNvContentPartPr/>
              <p14:nvPr/>
            </p14:nvContentPartPr>
            <p14:xfrm>
              <a:off x="2193840" y="508320"/>
              <a:ext cx="4472640" cy="5175000"/>
            </p14:xfrm>
          </p:contentPart>
        </mc:Choice>
        <mc:Fallback>
          <p:pic>
            <p:nvPicPr>
              <p:cNvPr id="2" name="Ink 1">
                <a:extLst>
                  <a:ext uri="{FF2B5EF4-FFF2-40B4-BE49-F238E27FC236}">
                    <a16:creationId xmlns:a16="http://schemas.microsoft.com/office/drawing/2014/main" id="{6CA964CF-1214-41A1-9049-411C8B9B54AA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84480" y="498960"/>
                <a:ext cx="4491360" cy="5193720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Number Placeholder 5">
            <a:extLst>
              <a:ext uri="{FF2B5EF4-FFF2-40B4-BE49-F238E27FC236}">
                <a16:creationId xmlns:a16="http://schemas.microsoft.com/office/drawing/2014/main" id="{6B041820-4F25-4BE3-8F3D-2420D8DC5B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1D906ADF-0CB7-4065-93A1-0268A77EB734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5</a:t>
            </a:fld>
            <a:endParaRPr lang="en-US" altLang="en-US" sz="1400"/>
          </a:p>
        </p:txBody>
      </p:sp>
      <p:sp>
        <p:nvSpPr>
          <p:cNvPr id="7171" name="Rectangle 2">
            <a:extLst>
              <a:ext uri="{FF2B5EF4-FFF2-40B4-BE49-F238E27FC236}">
                <a16:creationId xmlns:a16="http://schemas.microsoft.com/office/drawing/2014/main" id="{E7795DC0-DB70-40B0-B11C-1DA105777B5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solidFill>
                  <a:srgbClr val="0033CC"/>
                </a:solidFill>
              </a:rPr>
              <a:t>Learning from Observations</a:t>
            </a:r>
          </a:p>
        </p:txBody>
      </p:sp>
      <p:sp>
        <p:nvSpPr>
          <p:cNvPr id="7172" name="Rectangle 3">
            <a:extLst>
              <a:ext uri="{FF2B5EF4-FFF2-40B4-BE49-F238E27FC236}">
                <a16:creationId xmlns:a16="http://schemas.microsoft.com/office/drawing/2014/main" id="{CE09E287-F056-4C5F-B179-3265F18E885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>
                <a:solidFill>
                  <a:srgbClr val="FF0000"/>
                </a:solidFill>
              </a:rPr>
              <a:t>Unsupervised Learning</a:t>
            </a:r>
            <a:r>
              <a:rPr lang="en-US" altLang="en-US"/>
              <a:t> – No classes are given. The idea is to find patterns in the data. This generally involves </a:t>
            </a:r>
            <a:r>
              <a:rPr lang="en-US" altLang="en-US">
                <a:solidFill>
                  <a:srgbClr val="000099"/>
                </a:solidFill>
              </a:rPr>
              <a:t>clustering</a:t>
            </a:r>
            <a:r>
              <a:rPr lang="en-US" altLang="en-US"/>
              <a:t>.</a:t>
            </a:r>
          </a:p>
          <a:p>
            <a:pPr eaLnBrk="1" hangingPunct="1">
              <a:lnSpc>
                <a:spcPct val="90000"/>
              </a:lnSpc>
            </a:pPr>
            <a:endParaRPr lang="en-US" altLang="en-US"/>
          </a:p>
          <a:p>
            <a:pPr eaLnBrk="1" hangingPunct="1">
              <a:lnSpc>
                <a:spcPct val="90000"/>
              </a:lnSpc>
            </a:pPr>
            <a:endParaRPr lang="en-US" altLang="en-US"/>
          </a:p>
          <a:p>
            <a:pPr eaLnBrk="1" hangingPunct="1">
              <a:lnSpc>
                <a:spcPct val="90000"/>
              </a:lnSpc>
            </a:pPr>
            <a:endParaRPr lang="en-US" altLang="en-US"/>
          </a:p>
          <a:p>
            <a:pPr eaLnBrk="1" hangingPunct="1">
              <a:lnSpc>
                <a:spcPct val="90000"/>
              </a:lnSpc>
            </a:pPr>
            <a:endParaRPr lang="en-US" altLang="en-US"/>
          </a:p>
          <a:p>
            <a:pPr eaLnBrk="1" hangingPunct="1">
              <a:lnSpc>
                <a:spcPct val="90000"/>
              </a:lnSpc>
            </a:pPr>
            <a:r>
              <a:rPr lang="en-US" altLang="en-US">
                <a:solidFill>
                  <a:srgbClr val="FF0000"/>
                </a:solidFill>
              </a:rPr>
              <a:t>Reinforcement Learning </a:t>
            </a:r>
            <a:r>
              <a:rPr lang="en-US" altLang="en-US"/>
              <a:t>– learn from feedback after a decision is made.</a:t>
            </a:r>
            <a:endParaRPr lang="en-US" altLang="en-US">
              <a:solidFill>
                <a:srgbClr val="FF0000"/>
              </a:solidFill>
            </a:endParaRPr>
          </a:p>
        </p:txBody>
      </p:sp>
      <p:sp>
        <p:nvSpPr>
          <p:cNvPr id="7173" name="Line 4">
            <a:extLst>
              <a:ext uri="{FF2B5EF4-FFF2-40B4-BE49-F238E27FC236}">
                <a16:creationId xmlns:a16="http://schemas.microsoft.com/office/drawing/2014/main" id="{97FAD0B2-93AA-4631-AE49-CE0AF4EB1162}"/>
              </a:ext>
            </a:extLst>
          </p:cNvPr>
          <p:cNvSpPr>
            <a:spLocks noChangeShapeType="1"/>
          </p:cNvSpPr>
          <p:nvPr/>
        </p:nvSpPr>
        <p:spPr bwMode="auto">
          <a:xfrm>
            <a:off x="1981200" y="3429000"/>
            <a:ext cx="0" cy="1524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74" name="Line 5">
            <a:extLst>
              <a:ext uri="{FF2B5EF4-FFF2-40B4-BE49-F238E27FC236}">
                <a16:creationId xmlns:a16="http://schemas.microsoft.com/office/drawing/2014/main" id="{071E0EDC-21E6-4515-AABF-9C9AC41D8A47}"/>
              </a:ext>
            </a:extLst>
          </p:cNvPr>
          <p:cNvSpPr>
            <a:spLocks noChangeShapeType="1"/>
          </p:cNvSpPr>
          <p:nvPr/>
        </p:nvSpPr>
        <p:spPr bwMode="auto">
          <a:xfrm>
            <a:off x="1981200" y="4953000"/>
            <a:ext cx="2286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75" name="AutoShape 6">
            <a:extLst>
              <a:ext uri="{FF2B5EF4-FFF2-40B4-BE49-F238E27FC236}">
                <a16:creationId xmlns:a16="http://schemas.microsoft.com/office/drawing/2014/main" id="{51B6C555-E964-45E8-89A8-CA3E40DDD03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86000" y="4191000"/>
            <a:ext cx="76200" cy="76200"/>
          </a:xfrm>
          <a:prstGeom prst="sun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7176" name="AutoShape 7">
            <a:extLst>
              <a:ext uri="{FF2B5EF4-FFF2-40B4-BE49-F238E27FC236}">
                <a16:creationId xmlns:a16="http://schemas.microsoft.com/office/drawing/2014/main" id="{302967E2-905A-4B4A-9D08-D81ED82086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38400" y="4343400"/>
            <a:ext cx="76200" cy="76200"/>
          </a:xfrm>
          <a:prstGeom prst="sun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7177" name="AutoShape 8">
            <a:extLst>
              <a:ext uri="{FF2B5EF4-FFF2-40B4-BE49-F238E27FC236}">
                <a16:creationId xmlns:a16="http://schemas.microsoft.com/office/drawing/2014/main" id="{D97C2F39-3387-468C-9D75-4415F33A807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67000" y="4038600"/>
            <a:ext cx="76200" cy="76200"/>
          </a:xfrm>
          <a:prstGeom prst="sun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7178" name="AutoShape 9">
            <a:extLst>
              <a:ext uri="{FF2B5EF4-FFF2-40B4-BE49-F238E27FC236}">
                <a16:creationId xmlns:a16="http://schemas.microsoft.com/office/drawing/2014/main" id="{DF538D76-758E-48AD-913A-F77907830D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90800" y="4191000"/>
            <a:ext cx="76200" cy="76200"/>
          </a:xfrm>
          <a:prstGeom prst="sun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7179" name="AutoShape 10">
            <a:extLst>
              <a:ext uri="{FF2B5EF4-FFF2-40B4-BE49-F238E27FC236}">
                <a16:creationId xmlns:a16="http://schemas.microsoft.com/office/drawing/2014/main" id="{489FD067-D4E7-4642-8E3A-65BAE6F8004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90800" y="3886200"/>
            <a:ext cx="76200" cy="76200"/>
          </a:xfrm>
          <a:prstGeom prst="sun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7180" name="AutoShape 11">
            <a:extLst>
              <a:ext uri="{FF2B5EF4-FFF2-40B4-BE49-F238E27FC236}">
                <a16:creationId xmlns:a16="http://schemas.microsoft.com/office/drawing/2014/main" id="{B5240427-CEF0-45EA-B4AF-34E062FF20B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38400" y="3962400"/>
            <a:ext cx="76200" cy="76200"/>
          </a:xfrm>
          <a:prstGeom prst="sun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7181" name="AutoShape 12">
            <a:extLst>
              <a:ext uri="{FF2B5EF4-FFF2-40B4-BE49-F238E27FC236}">
                <a16:creationId xmlns:a16="http://schemas.microsoft.com/office/drawing/2014/main" id="{70DDCA50-B85B-4A1D-958E-A365E55D48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86000" y="4038600"/>
            <a:ext cx="76200" cy="76200"/>
          </a:xfrm>
          <a:prstGeom prst="sun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7182" name="AutoShape 13">
            <a:extLst>
              <a:ext uri="{FF2B5EF4-FFF2-40B4-BE49-F238E27FC236}">
                <a16:creationId xmlns:a16="http://schemas.microsoft.com/office/drawing/2014/main" id="{EC12E405-FE0C-4B12-888D-A22CE1165D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38400" y="4114800"/>
            <a:ext cx="76200" cy="76200"/>
          </a:xfrm>
          <a:prstGeom prst="sun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7183" name="AutoShape 14">
            <a:extLst>
              <a:ext uri="{FF2B5EF4-FFF2-40B4-BE49-F238E27FC236}">
                <a16:creationId xmlns:a16="http://schemas.microsoft.com/office/drawing/2014/main" id="{EE878333-5E65-4BC0-B7B7-C4E98DFC273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52800" y="3962400"/>
            <a:ext cx="76200" cy="76200"/>
          </a:xfrm>
          <a:prstGeom prst="smileyFace">
            <a:avLst>
              <a:gd name="adj" fmla="val 4653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7184" name="AutoShape 15">
            <a:extLst>
              <a:ext uri="{FF2B5EF4-FFF2-40B4-BE49-F238E27FC236}">
                <a16:creationId xmlns:a16="http://schemas.microsoft.com/office/drawing/2014/main" id="{135B40E0-FA0F-4DF9-9E8D-D8C0C71022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05200" y="4114800"/>
            <a:ext cx="76200" cy="76200"/>
          </a:xfrm>
          <a:prstGeom prst="smileyFace">
            <a:avLst>
              <a:gd name="adj" fmla="val 4653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7185" name="AutoShape 16">
            <a:extLst>
              <a:ext uri="{FF2B5EF4-FFF2-40B4-BE49-F238E27FC236}">
                <a16:creationId xmlns:a16="http://schemas.microsoft.com/office/drawing/2014/main" id="{ABD58FEF-AAB3-4948-860D-906871F725E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57600" y="4267200"/>
            <a:ext cx="76200" cy="76200"/>
          </a:xfrm>
          <a:prstGeom prst="smileyFace">
            <a:avLst>
              <a:gd name="adj" fmla="val 4653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7186" name="AutoShape 17">
            <a:extLst>
              <a:ext uri="{FF2B5EF4-FFF2-40B4-BE49-F238E27FC236}">
                <a16:creationId xmlns:a16="http://schemas.microsoft.com/office/drawing/2014/main" id="{0BA28F50-B389-4F42-AFE3-956D5324FBF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05200" y="4267200"/>
            <a:ext cx="76200" cy="76200"/>
          </a:xfrm>
          <a:prstGeom prst="smileyFace">
            <a:avLst>
              <a:gd name="adj" fmla="val 4653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7187" name="AutoShape 18">
            <a:extLst>
              <a:ext uri="{FF2B5EF4-FFF2-40B4-BE49-F238E27FC236}">
                <a16:creationId xmlns:a16="http://schemas.microsoft.com/office/drawing/2014/main" id="{A9963459-17A6-41C5-B86F-872A251FF26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33800" y="4114800"/>
            <a:ext cx="76200" cy="76200"/>
          </a:xfrm>
          <a:prstGeom prst="smileyFace">
            <a:avLst>
              <a:gd name="adj" fmla="val 4653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7188" name="AutoShape 19">
            <a:extLst>
              <a:ext uri="{FF2B5EF4-FFF2-40B4-BE49-F238E27FC236}">
                <a16:creationId xmlns:a16="http://schemas.microsoft.com/office/drawing/2014/main" id="{AD0B538F-20A7-4338-B090-38060C416E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57600" y="4419600"/>
            <a:ext cx="76200" cy="76200"/>
          </a:xfrm>
          <a:prstGeom prst="smileyFace">
            <a:avLst>
              <a:gd name="adj" fmla="val 4653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7189" name="AutoShape 20">
            <a:extLst>
              <a:ext uri="{FF2B5EF4-FFF2-40B4-BE49-F238E27FC236}">
                <a16:creationId xmlns:a16="http://schemas.microsoft.com/office/drawing/2014/main" id="{51A731B3-090A-4F7E-874C-1166D795998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29000" y="3810000"/>
            <a:ext cx="76200" cy="76200"/>
          </a:xfrm>
          <a:prstGeom prst="smileyFace">
            <a:avLst>
              <a:gd name="adj" fmla="val 4653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7190" name="AutoShape 21">
            <a:extLst>
              <a:ext uri="{FF2B5EF4-FFF2-40B4-BE49-F238E27FC236}">
                <a16:creationId xmlns:a16="http://schemas.microsoft.com/office/drawing/2014/main" id="{8E919207-242D-40B3-8179-B68BDE473F5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05200" y="4114800"/>
            <a:ext cx="76200" cy="76200"/>
          </a:xfrm>
          <a:prstGeom prst="smileyFace">
            <a:avLst>
              <a:gd name="adj" fmla="val 4653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7191" name="AutoShape 22">
            <a:extLst>
              <a:ext uri="{FF2B5EF4-FFF2-40B4-BE49-F238E27FC236}">
                <a16:creationId xmlns:a16="http://schemas.microsoft.com/office/drawing/2014/main" id="{6F39473F-0814-4A0F-AFE4-AC8326D957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57600" y="4267200"/>
            <a:ext cx="76200" cy="76200"/>
          </a:xfrm>
          <a:prstGeom prst="smileyFace">
            <a:avLst>
              <a:gd name="adj" fmla="val 4653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7192" name="AutoShape 23">
            <a:extLst>
              <a:ext uri="{FF2B5EF4-FFF2-40B4-BE49-F238E27FC236}">
                <a16:creationId xmlns:a16="http://schemas.microsoft.com/office/drawing/2014/main" id="{355D0C3F-7042-4325-B6EC-BCC0C999345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81400" y="3962400"/>
            <a:ext cx="76200" cy="76200"/>
          </a:xfrm>
          <a:prstGeom prst="smileyFace">
            <a:avLst>
              <a:gd name="adj" fmla="val 4653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7193" name="AutoShape 24">
            <a:extLst>
              <a:ext uri="{FF2B5EF4-FFF2-40B4-BE49-F238E27FC236}">
                <a16:creationId xmlns:a16="http://schemas.microsoft.com/office/drawing/2014/main" id="{081CB241-D378-4AAD-B875-2467F887942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33800" y="4114800"/>
            <a:ext cx="76200" cy="76200"/>
          </a:xfrm>
          <a:prstGeom prst="smileyFace">
            <a:avLst>
              <a:gd name="adj" fmla="val 4653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7194" name="Freeform 26">
            <a:extLst>
              <a:ext uri="{FF2B5EF4-FFF2-40B4-BE49-F238E27FC236}">
                <a16:creationId xmlns:a16="http://schemas.microsoft.com/office/drawing/2014/main" id="{1DBAAB77-39E7-481D-B26C-13EAA8ADA759}"/>
              </a:ext>
            </a:extLst>
          </p:cNvPr>
          <p:cNvSpPr>
            <a:spLocks/>
          </p:cNvSpPr>
          <p:nvPr/>
        </p:nvSpPr>
        <p:spPr bwMode="auto">
          <a:xfrm>
            <a:off x="2095500" y="3708400"/>
            <a:ext cx="812800" cy="800100"/>
          </a:xfrm>
          <a:custGeom>
            <a:avLst/>
            <a:gdLst>
              <a:gd name="T0" fmla="*/ 2147483646 w 512"/>
              <a:gd name="T1" fmla="*/ 2147483646 h 504"/>
              <a:gd name="T2" fmla="*/ 2147483646 w 512"/>
              <a:gd name="T3" fmla="*/ 2147483646 h 504"/>
              <a:gd name="T4" fmla="*/ 2147483646 w 512"/>
              <a:gd name="T5" fmla="*/ 2147483646 h 504"/>
              <a:gd name="T6" fmla="*/ 2147483646 w 512"/>
              <a:gd name="T7" fmla="*/ 2147483646 h 504"/>
              <a:gd name="T8" fmla="*/ 2147483646 w 512"/>
              <a:gd name="T9" fmla="*/ 2147483646 h 504"/>
              <a:gd name="T10" fmla="*/ 2147483646 w 512"/>
              <a:gd name="T11" fmla="*/ 2147483646 h 504"/>
              <a:gd name="T12" fmla="*/ 2147483646 w 512"/>
              <a:gd name="T13" fmla="*/ 2147483646 h 504"/>
              <a:gd name="T14" fmla="*/ 2147483646 w 512"/>
              <a:gd name="T15" fmla="*/ 2147483646 h 504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512"/>
              <a:gd name="T25" fmla="*/ 0 h 504"/>
              <a:gd name="T26" fmla="*/ 512 w 512"/>
              <a:gd name="T27" fmla="*/ 504 h 504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512" h="504">
                <a:moveTo>
                  <a:pt x="216" y="64"/>
                </a:moveTo>
                <a:cubicBezTo>
                  <a:pt x="264" y="40"/>
                  <a:pt x="312" y="0"/>
                  <a:pt x="360" y="16"/>
                </a:cubicBezTo>
                <a:cubicBezTo>
                  <a:pt x="408" y="32"/>
                  <a:pt x="496" y="96"/>
                  <a:pt x="504" y="160"/>
                </a:cubicBezTo>
                <a:cubicBezTo>
                  <a:pt x="512" y="224"/>
                  <a:pt x="456" y="344"/>
                  <a:pt x="408" y="400"/>
                </a:cubicBezTo>
                <a:cubicBezTo>
                  <a:pt x="360" y="456"/>
                  <a:pt x="280" y="488"/>
                  <a:pt x="216" y="496"/>
                </a:cubicBezTo>
                <a:cubicBezTo>
                  <a:pt x="152" y="504"/>
                  <a:pt x="48" y="504"/>
                  <a:pt x="24" y="448"/>
                </a:cubicBezTo>
                <a:cubicBezTo>
                  <a:pt x="0" y="392"/>
                  <a:pt x="40" y="224"/>
                  <a:pt x="72" y="160"/>
                </a:cubicBezTo>
                <a:cubicBezTo>
                  <a:pt x="104" y="96"/>
                  <a:pt x="168" y="88"/>
                  <a:pt x="216" y="64"/>
                </a:cubicBez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95" name="Freeform 27">
            <a:extLst>
              <a:ext uri="{FF2B5EF4-FFF2-40B4-BE49-F238E27FC236}">
                <a16:creationId xmlns:a16="http://schemas.microsoft.com/office/drawing/2014/main" id="{1164550E-30BD-4F29-88DB-CFFACBF9CCE1}"/>
              </a:ext>
            </a:extLst>
          </p:cNvPr>
          <p:cNvSpPr>
            <a:spLocks/>
          </p:cNvSpPr>
          <p:nvPr/>
        </p:nvSpPr>
        <p:spPr bwMode="auto">
          <a:xfrm>
            <a:off x="3238500" y="3606800"/>
            <a:ext cx="736600" cy="977900"/>
          </a:xfrm>
          <a:custGeom>
            <a:avLst/>
            <a:gdLst>
              <a:gd name="T0" fmla="*/ 2147483646 w 464"/>
              <a:gd name="T1" fmla="*/ 2147483646 h 616"/>
              <a:gd name="T2" fmla="*/ 2147483646 w 464"/>
              <a:gd name="T3" fmla="*/ 2147483646 h 616"/>
              <a:gd name="T4" fmla="*/ 2147483646 w 464"/>
              <a:gd name="T5" fmla="*/ 2147483646 h 616"/>
              <a:gd name="T6" fmla="*/ 2147483646 w 464"/>
              <a:gd name="T7" fmla="*/ 2147483646 h 616"/>
              <a:gd name="T8" fmla="*/ 2147483646 w 464"/>
              <a:gd name="T9" fmla="*/ 2147483646 h 616"/>
              <a:gd name="T10" fmla="*/ 2147483646 w 464"/>
              <a:gd name="T11" fmla="*/ 2147483646 h 616"/>
              <a:gd name="T12" fmla="*/ 2147483646 w 464"/>
              <a:gd name="T13" fmla="*/ 2147483646 h 616"/>
              <a:gd name="T14" fmla="*/ 2147483646 w 464"/>
              <a:gd name="T15" fmla="*/ 2147483646 h 616"/>
              <a:gd name="T16" fmla="*/ 2147483646 w 464"/>
              <a:gd name="T17" fmla="*/ 2147483646 h 61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464"/>
              <a:gd name="T28" fmla="*/ 0 h 616"/>
              <a:gd name="T29" fmla="*/ 464 w 464"/>
              <a:gd name="T30" fmla="*/ 616 h 61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464" h="616">
                <a:moveTo>
                  <a:pt x="168" y="32"/>
                </a:moveTo>
                <a:cubicBezTo>
                  <a:pt x="224" y="64"/>
                  <a:pt x="312" y="168"/>
                  <a:pt x="360" y="224"/>
                </a:cubicBezTo>
                <a:cubicBezTo>
                  <a:pt x="408" y="280"/>
                  <a:pt x="448" y="312"/>
                  <a:pt x="456" y="368"/>
                </a:cubicBezTo>
                <a:cubicBezTo>
                  <a:pt x="464" y="424"/>
                  <a:pt x="440" y="520"/>
                  <a:pt x="408" y="560"/>
                </a:cubicBezTo>
                <a:cubicBezTo>
                  <a:pt x="376" y="600"/>
                  <a:pt x="320" y="616"/>
                  <a:pt x="264" y="608"/>
                </a:cubicBezTo>
                <a:cubicBezTo>
                  <a:pt x="208" y="600"/>
                  <a:pt x="112" y="576"/>
                  <a:pt x="72" y="512"/>
                </a:cubicBezTo>
                <a:cubicBezTo>
                  <a:pt x="32" y="448"/>
                  <a:pt x="32" y="304"/>
                  <a:pt x="24" y="224"/>
                </a:cubicBezTo>
                <a:cubicBezTo>
                  <a:pt x="16" y="144"/>
                  <a:pt x="0" y="64"/>
                  <a:pt x="24" y="32"/>
                </a:cubicBezTo>
                <a:cubicBezTo>
                  <a:pt x="48" y="0"/>
                  <a:pt x="112" y="0"/>
                  <a:pt x="168" y="32"/>
                </a:cubicBez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2" name="Ink 1">
                <a:extLst>
                  <a:ext uri="{FF2B5EF4-FFF2-40B4-BE49-F238E27FC236}">
                    <a16:creationId xmlns:a16="http://schemas.microsoft.com/office/drawing/2014/main" id="{2E325BF0-15A5-468A-8334-1C00275CCEE2}"/>
                  </a:ext>
                </a:extLst>
              </p14:cNvPr>
              <p14:cNvContentPartPr/>
              <p14:nvPr/>
            </p14:nvContentPartPr>
            <p14:xfrm>
              <a:off x="8039880" y="2713320"/>
              <a:ext cx="340560" cy="191520"/>
            </p14:xfrm>
          </p:contentPart>
        </mc:Choice>
        <mc:Fallback>
          <p:pic>
            <p:nvPicPr>
              <p:cNvPr id="2" name="Ink 1">
                <a:extLst>
                  <a:ext uri="{FF2B5EF4-FFF2-40B4-BE49-F238E27FC236}">
                    <a16:creationId xmlns:a16="http://schemas.microsoft.com/office/drawing/2014/main" id="{2E325BF0-15A5-468A-8334-1C00275CCEE2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8030520" y="2703960"/>
                <a:ext cx="359280" cy="210240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Title 1">
            <a:extLst>
              <a:ext uri="{FF2B5EF4-FFF2-40B4-BE49-F238E27FC236}">
                <a16:creationId xmlns:a16="http://schemas.microsoft.com/office/drawing/2014/main" id="{F2103806-0A75-4124-B35E-81D69D8969E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Boosting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D683E9-EC5E-4F00-8777-F0E7BCFA8BAB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/>
              <a:t>Maintain a vector of weights for samples</a:t>
            </a:r>
          </a:p>
          <a:p>
            <a:r>
              <a:rPr lang="en-US" altLang="en-US"/>
              <a:t>Initialize with uniform weights</a:t>
            </a:r>
          </a:p>
          <a:p>
            <a:r>
              <a:rPr lang="en-US" altLang="en-US"/>
              <a:t>Loop</a:t>
            </a:r>
          </a:p>
          <a:p>
            <a:pPr lvl="1"/>
            <a:r>
              <a:rPr lang="en-US" altLang="en-US">
                <a:solidFill>
                  <a:srgbClr val="0033CC"/>
                </a:solidFill>
              </a:rPr>
              <a:t>Apply learner to weighted samples</a:t>
            </a:r>
          </a:p>
          <a:p>
            <a:pPr lvl="1"/>
            <a:r>
              <a:rPr lang="en-US" altLang="en-US">
                <a:solidFill>
                  <a:srgbClr val="0033CC"/>
                </a:solidFill>
              </a:rPr>
              <a:t>Increase weights of misclassified ones</a:t>
            </a:r>
          </a:p>
          <a:p>
            <a:r>
              <a:rPr lang="en-US" altLang="en-US"/>
              <a:t>Combine models by weighted voting</a:t>
            </a:r>
          </a:p>
          <a:p>
            <a:endParaRPr lang="en-US" altLang="en-US"/>
          </a:p>
          <a:p>
            <a:pPr lvl="1"/>
            <a:endParaRPr lang="en-US" altLang="en-US"/>
          </a:p>
          <a:p>
            <a:endParaRPr lang="en-US" altLang="en-US"/>
          </a:p>
        </p:txBody>
      </p:sp>
      <p:sp>
        <p:nvSpPr>
          <p:cNvPr id="55300" name="Slide Number Placeholder 3">
            <a:extLst>
              <a:ext uri="{FF2B5EF4-FFF2-40B4-BE49-F238E27FC236}">
                <a16:creationId xmlns:a16="http://schemas.microsoft.com/office/drawing/2014/main" id="{43347AEF-99A7-4BA5-AA28-8619F051E6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7C5CA012-7C7B-470F-B37B-3779427DC59C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50</a:t>
            </a:fld>
            <a:endParaRPr lang="en-US" altLang="en-US" sz="14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Slide Number Placeholder 5">
            <a:extLst>
              <a:ext uri="{FF2B5EF4-FFF2-40B4-BE49-F238E27FC236}">
                <a16:creationId xmlns:a16="http://schemas.microsoft.com/office/drawing/2014/main" id="{7761C001-884B-4661-B7A9-A344ACF880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32E44EE4-31BB-4BBF-A602-E766D291F776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51</a:t>
            </a:fld>
            <a:endParaRPr lang="en-US" altLang="en-US" sz="1400"/>
          </a:p>
        </p:txBody>
      </p:sp>
      <p:sp>
        <p:nvSpPr>
          <p:cNvPr id="56323" name="Rectangle 5">
            <a:extLst>
              <a:ext uri="{FF2B5EF4-FFF2-40B4-BE49-F238E27FC236}">
                <a16:creationId xmlns:a16="http://schemas.microsoft.com/office/drawing/2014/main" id="{0AFD95FF-638C-492C-B3EA-A3E6CA3C10F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solidFill>
                  <a:srgbClr val="0033CC"/>
                </a:solidFill>
              </a:rPr>
              <a:t>Idea of Boosting</a:t>
            </a:r>
          </a:p>
        </p:txBody>
      </p:sp>
      <p:pic>
        <p:nvPicPr>
          <p:cNvPr id="56324" name="Picture 4">
            <a:extLst>
              <a:ext uri="{FF2B5EF4-FFF2-40B4-BE49-F238E27FC236}">
                <a16:creationId xmlns:a16="http://schemas.microsoft.com/office/drawing/2014/main" id="{335A5E40-CB2B-4B5B-8DBD-7130FFC43B00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21" t="13469" r="26013" b="19186"/>
          <a:stretch>
            <a:fillRect/>
          </a:stretch>
        </p:blipFill>
        <p:spPr>
          <a:xfrm>
            <a:off x="1828800" y="1828800"/>
            <a:ext cx="5562600" cy="3952875"/>
          </a:xfrm>
          <a:noFill/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>
                <a:extLst>
                  <a:ext uri="{FF2B5EF4-FFF2-40B4-BE49-F238E27FC236}">
                    <a16:creationId xmlns:a16="http://schemas.microsoft.com/office/drawing/2014/main" id="{E49B0420-6E72-46EC-AD69-93F81465D832}"/>
                  </a:ext>
                </a:extLst>
              </p14:cNvPr>
              <p14:cNvContentPartPr/>
              <p14:nvPr/>
            </p14:nvContentPartPr>
            <p14:xfrm>
              <a:off x="1155600" y="1874880"/>
              <a:ext cx="6628680" cy="4192920"/>
            </p14:xfrm>
          </p:contentPart>
        </mc:Choice>
        <mc:Fallback>
          <p:pic>
            <p:nvPicPr>
              <p:cNvPr id="2" name="Ink 1">
                <a:extLst>
                  <a:ext uri="{FF2B5EF4-FFF2-40B4-BE49-F238E27FC236}">
                    <a16:creationId xmlns:a16="http://schemas.microsoft.com/office/drawing/2014/main" id="{E49B0420-6E72-46EC-AD69-93F81465D832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146240" y="1865520"/>
                <a:ext cx="6647400" cy="4211640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Slide Number Placeholder 5">
            <a:extLst>
              <a:ext uri="{FF2B5EF4-FFF2-40B4-BE49-F238E27FC236}">
                <a16:creationId xmlns:a16="http://schemas.microsoft.com/office/drawing/2014/main" id="{B3ABFE7C-FEE9-4AE9-B1C0-F929E363D3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82C138B9-AEEE-45C5-A85C-66EC2BF9B0AC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52</a:t>
            </a:fld>
            <a:endParaRPr lang="en-US" altLang="en-US" sz="1400"/>
          </a:p>
        </p:txBody>
      </p:sp>
      <p:sp>
        <p:nvSpPr>
          <p:cNvPr id="57347" name="Rectangle 2">
            <a:extLst>
              <a:ext uri="{FF2B5EF4-FFF2-40B4-BE49-F238E27FC236}">
                <a16:creationId xmlns:a16="http://schemas.microsoft.com/office/drawing/2014/main" id="{A5AD923A-B87F-44F4-9504-CBB0760EE1D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4000">
                <a:solidFill>
                  <a:srgbClr val="0033CC"/>
                </a:solidFill>
              </a:rPr>
              <a:t>Boosting In More Detail</a:t>
            </a:r>
            <a:br>
              <a:rPr lang="en-US" altLang="en-US" sz="4000">
                <a:solidFill>
                  <a:srgbClr val="0033CC"/>
                </a:solidFill>
              </a:rPr>
            </a:br>
            <a:r>
              <a:rPr lang="en-US" altLang="en-US" sz="2800">
                <a:solidFill>
                  <a:srgbClr val="0033CC"/>
                </a:solidFill>
              </a:rPr>
              <a:t>(Pedro Domingos’ Algorithm)</a:t>
            </a:r>
          </a:p>
        </p:txBody>
      </p:sp>
      <p:sp>
        <p:nvSpPr>
          <p:cNvPr id="57348" name="Rectangle 3">
            <a:extLst>
              <a:ext uri="{FF2B5EF4-FFF2-40B4-BE49-F238E27FC236}">
                <a16:creationId xmlns:a16="http://schemas.microsoft.com/office/drawing/2014/main" id="{D76C460D-808E-41B4-A543-9DD58A51387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2057400"/>
            <a:ext cx="8229600" cy="3733800"/>
          </a:xfrm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marL="609600" indent="-609600" eaLnBrk="1" hangingPunct="1">
              <a:buFontTx/>
              <a:buAutoNum type="arabicPeriod"/>
            </a:pPr>
            <a:r>
              <a:rPr lang="en-US" altLang="en-US"/>
              <a:t>Set all E weights to 1, and learn H1.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n-US" altLang="en-US"/>
              <a:t>Repeat m times: increase the weights of misclassified Es, and learn H2,…Hm.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n-US" altLang="en-US"/>
              <a:t>H1..Hm have “weighted majority” vote when classifying each test Weight(H)=accuracy of H on the training data</a:t>
            </a: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2" name="Ink 1">
                <a:extLst>
                  <a:ext uri="{FF2B5EF4-FFF2-40B4-BE49-F238E27FC236}">
                    <a16:creationId xmlns:a16="http://schemas.microsoft.com/office/drawing/2014/main" id="{7A8A5105-CB2D-4733-920F-F7EF06997272}"/>
                  </a:ext>
                </a:extLst>
              </p14:cNvPr>
              <p14:cNvContentPartPr/>
              <p14:nvPr/>
            </p14:nvContentPartPr>
            <p14:xfrm>
              <a:off x="1229760" y="3110760"/>
              <a:ext cx="6636960" cy="636840"/>
            </p14:xfrm>
          </p:contentPart>
        </mc:Choice>
        <mc:Fallback>
          <p:pic>
            <p:nvPicPr>
              <p:cNvPr id="2" name="Ink 1">
                <a:extLst>
                  <a:ext uri="{FF2B5EF4-FFF2-40B4-BE49-F238E27FC236}">
                    <a16:creationId xmlns:a16="http://schemas.microsoft.com/office/drawing/2014/main" id="{7A8A5105-CB2D-4733-920F-F7EF06997272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220400" y="3101400"/>
                <a:ext cx="6655680" cy="655560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Slide Number Placeholder 5">
            <a:extLst>
              <a:ext uri="{FF2B5EF4-FFF2-40B4-BE49-F238E27FC236}">
                <a16:creationId xmlns:a16="http://schemas.microsoft.com/office/drawing/2014/main" id="{CA4CBB6D-0B88-4B04-9F21-B9B4FE8993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5BC1B665-12D9-41D3-B3A5-DCCDB6784485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53</a:t>
            </a:fld>
            <a:endParaRPr lang="en-US" altLang="en-US" sz="1400"/>
          </a:p>
        </p:txBody>
      </p:sp>
      <p:sp>
        <p:nvSpPr>
          <p:cNvPr id="58371" name="Rectangle 2">
            <a:extLst>
              <a:ext uri="{FF2B5EF4-FFF2-40B4-BE49-F238E27FC236}">
                <a16:creationId xmlns:a16="http://schemas.microsoft.com/office/drawing/2014/main" id="{C29CA23A-D6EC-4A7C-A98E-DFA9A7B9991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solidFill>
                  <a:srgbClr val="0033CC"/>
                </a:solidFill>
              </a:rPr>
              <a:t>ADABoost</a:t>
            </a:r>
          </a:p>
        </p:txBody>
      </p:sp>
      <p:sp>
        <p:nvSpPr>
          <p:cNvPr id="58372" name="Rectangle 3">
            <a:extLst>
              <a:ext uri="{FF2B5EF4-FFF2-40B4-BE49-F238E27FC236}">
                <a16:creationId xmlns:a16="http://schemas.microsoft.com/office/drawing/2014/main" id="{28B3818C-939C-4BCE-AE90-9016B423A2C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ADABoost </a:t>
            </a:r>
            <a:r>
              <a:rPr lang="en-US" altLang="en-US">
                <a:solidFill>
                  <a:srgbClr val="FF0000"/>
                </a:solidFill>
              </a:rPr>
              <a:t>boosts</a:t>
            </a:r>
            <a:r>
              <a:rPr lang="en-US" altLang="en-US"/>
              <a:t> </a:t>
            </a:r>
            <a:r>
              <a:rPr lang="en-US" altLang="en-US">
                <a:solidFill>
                  <a:srgbClr val="FF0000"/>
                </a:solidFill>
              </a:rPr>
              <a:t>the accuracy</a:t>
            </a:r>
            <a:r>
              <a:rPr lang="en-US" altLang="en-US"/>
              <a:t> of the original learning algorithm.</a:t>
            </a:r>
          </a:p>
          <a:p>
            <a:pPr eaLnBrk="1" hangingPunct="1"/>
            <a:endParaRPr lang="en-US" altLang="en-US"/>
          </a:p>
          <a:p>
            <a:pPr eaLnBrk="1" hangingPunct="1"/>
            <a:r>
              <a:rPr lang="en-US" altLang="en-US"/>
              <a:t>If the original learning algorithm does slightly better than 50% accuracy, ADABoost with a large enough number of classifiers is guaranteed to classify the training data perfectly.</a:t>
            </a: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2" name="Ink 1">
                <a:extLst>
                  <a:ext uri="{FF2B5EF4-FFF2-40B4-BE49-F238E27FC236}">
                    <a16:creationId xmlns:a16="http://schemas.microsoft.com/office/drawing/2014/main" id="{6D33AA98-6FA0-4825-8D5E-7DEC4180BAA5}"/>
                  </a:ext>
                </a:extLst>
              </p14:cNvPr>
              <p14:cNvContentPartPr/>
              <p14:nvPr/>
            </p14:nvContentPartPr>
            <p14:xfrm>
              <a:off x="1948320" y="3732840"/>
              <a:ext cx="4095000" cy="590400"/>
            </p14:xfrm>
          </p:contentPart>
        </mc:Choice>
        <mc:Fallback>
          <p:pic>
            <p:nvPicPr>
              <p:cNvPr id="2" name="Ink 1">
                <a:extLst>
                  <a:ext uri="{FF2B5EF4-FFF2-40B4-BE49-F238E27FC236}">
                    <a16:creationId xmlns:a16="http://schemas.microsoft.com/office/drawing/2014/main" id="{6D33AA98-6FA0-4825-8D5E-7DEC4180BAA5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938960" y="3723480"/>
                <a:ext cx="4113720" cy="609120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Slide Number Placeholder 5">
            <a:extLst>
              <a:ext uri="{FF2B5EF4-FFF2-40B4-BE49-F238E27FC236}">
                <a16:creationId xmlns:a16="http://schemas.microsoft.com/office/drawing/2014/main" id="{B738BA94-CDAD-4695-BE5D-0A75E59D36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6E92207B-50D2-4CE7-B6D2-88F15688B217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54</a:t>
            </a:fld>
            <a:endParaRPr lang="en-US" altLang="en-US" sz="1400"/>
          </a:p>
        </p:txBody>
      </p:sp>
      <p:sp>
        <p:nvSpPr>
          <p:cNvPr id="59395" name="Rectangle 2">
            <a:extLst>
              <a:ext uri="{FF2B5EF4-FFF2-40B4-BE49-F238E27FC236}">
                <a16:creationId xmlns:a16="http://schemas.microsoft.com/office/drawing/2014/main" id="{4A27516F-9A64-42B7-B434-8A801EBD712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ADABoost Weight Updating</a:t>
            </a:r>
            <a:br>
              <a:rPr lang="en-US" altLang="en-US"/>
            </a:br>
            <a:r>
              <a:rPr lang="en-US" altLang="en-US"/>
              <a:t>(from Fig 18.34 text)</a:t>
            </a:r>
          </a:p>
        </p:txBody>
      </p:sp>
      <p:sp>
        <p:nvSpPr>
          <p:cNvPr id="59396" name="Text Box 4">
            <a:extLst>
              <a:ext uri="{FF2B5EF4-FFF2-40B4-BE49-F238E27FC236}">
                <a16:creationId xmlns:a16="http://schemas.microsoft.com/office/drawing/2014/main" id="{B8C102C0-16F2-4468-A721-6FD435436E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" y="1944688"/>
            <a:ext cx="8770938" cy="34163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/>
              <a:t>/* First find the sum of the weights of the misclassified samples */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/>
              <a:t>   </a:t>
            </a:r>
            <a:r>
              <a:rPr lang="en-US" altLang="en-US" sz="2400">
                <a:solidFill>
                  <a:srgbClr val="FF0000"/>
                </a:solidFill>
              </a:rPr>
              <a:t>for j = 1 to N do /* go through training samples */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solidFill>
                  <a:srgbClr val="FF0000"/>
                </a:solidFill>
              </a:rPr>
              <a:t>      if h[m](x</a:t>
            </a:r>
            <a:r>
              <a:rPr lang="en-US" altLang="en-US" sz="2400" baseline="-25000">
                <a:solidFill>
                  <a:srgbClr val="FF0000"/>
                </a:solidFill>
              </a:rPr>
              <a:t>j</a:t>
            </a:r>
            <a:r>
              <a:rPr lang="en-US" altLang="en-US" sz="2400">
                <a:solidFill>
                  <a:srgbClr val="FF0000"/>
                </a:solidFill>
              </a:rPr>
              <a:t>) &lt;&gt; y</a:t>
            </a:r>
            <a:r>
              <a:rPr lang="en-US" altLang="en-US" sz="2400" baseline="-25000">
                <a:solidFill>
                  <a:srgbClr val="FF0000"/>
                </a:solidFill>
              </a:rPr>
              <a:t>j</a:t>
            </a:r>
            <a:r>
              <a:rPr lang="en-US" altLang="en-US" sz="2400">
                <a:solidFill>
                  <a:srgbClr val="FF0000"/>
                </a:solidFill>
              </a:rPr>
              <a:t> then error &lt;- error + w</a:t>
            </a:r>
            <a:r>
              <a:rPr lang="en-US" altLang="en-US" sz="2400" baseline="-25000">
                <a:solidFill>
                  <a:srgbClr val="FF0000"/>
                </a:solidFill>
              </a:rPr>
              <a:t>j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>
              <a:solidFill>
                <a:srgbClr val="FF0000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/>
              <a:t>/* Now use the ratio of error to 1-error to change the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/>
              <a:t>    weights of the </a:t>
            </a:r>
            <a:r>
              <a:rPr lang="en-US" altLang="en-US" sz="2400" b="1"/>
              <a:t>correctly</a:t>
            </a:r>
            <a:r>
              <a:rPr lang="en-US" altLang="en-US" sz="2400"/>
              <a:t> classified samples */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solidFill>
                  <a:srgbClr val="FF0000"/>
                </a:solidFill>
              </a:rPr>
              <a:t>   for j = 1 to N do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solidFill>
                  <a:srgbClr val="FF0000"/>
                </a:solidFill>
              </a:rPr>
              <a:t>      if h[m](x</a:t>
            </a:r>
            <a:r>
              <a:rPr lang="en-US" altLang="en-US" sz="2400" baseline="-25000">
                <a:solidFill>
                  <a:srgbClr val="FF0000"/>
                </a:solidFill>
              </a:rPr>
              <a:t>j</a:t>
            </a:r>
            <a:r>
              <a:rPr lang="en-US" altLang="en-US" sz="2400">
                <a:solidFill>
                  <a:srgbClr val="FF0000"/>
                </a:solidFill>
              </a:rPr>
              <a:t>) = y</a:t>
            </a:r>
            <a:r>
              <a:rPr lang="en-US" altLang="en-US" sz="2400" baseline="-25000">
                <a:solidFill>
                  <a:srgbClr val="FF0000"/>
                </a:solidFill>
              </a:rPr>
              <a:t>j</a:t>
            </a:r>
            <a:r>
              <a:rPr lang="en-US" altLang="en-US" sz="2400">
                <a:solidFill>
                  <a:srgbClr val="FF0000"/>
                </a:solidFill>
              </a:rPr>
              <a:t> then w[j] &lt;- w[j] * error/(1-error)</a:t>
            </a: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2" name="Ink 1">
                <a:extLst>
                  <a:ext uri="{FF2B5EF4-FFF2-40B4-BE49-F238E27FC236}">
                    <a16:creationId xmlns:a16="http://schemas.microsoft.com/office/drawing/2014/main" id="{AB2A9213-69CF-41CD-A2EC-2682B36E92FE}"/>
                  </a:ext>
                </a:extLst>
              </p14:cNvPr>
              <p14:cNvContentPartPr/>
              <p14:nvPr/>
            </p14:nvContentPartPr>
            <p14:xfrm>
              <a:off x="913320" y="2314080"/>
              <a:ext cx="6546600" cy="3268440"/>
            </p14:xfrm>
          </p:contentPart>
        </mc:Choice>
        <mc:Fallback>
          <p:pic>
            <p:nvPicPr>
              <p:cNvPr id="2" name="Ink 1">
                <a:extLst>
                  <a:ext uri="{FF2B5EF4-FFF2-40B4-BE49-F238E27FC236}">
                    <a16:creationId xmlns:a16="http://schemas.microsoft.com/office/drawing/2014/main" id="{AB2A9213-69CF-41CD-A2EC-2682B36E92FE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903960" y="2304720"/>
                <a:ext cx="6565320" cy="3287160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Title 1">
            <a:extLst>
              <a:ext uri="{FF2B5EF4-FFF2-40B4-BE49-F238E27FC236}">
                <a16:creationId xmlns:a16="http://schemas.microsoft.com/office/drawing/2014/main" id="{1D05FEC3-B3AB-4374-85E3-D1CD8599E93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Example</a:t>
            </a:r>
          </a:p>
        </p:txBody>
      </p:sp>
      <p:sp>
        <p:nvSpPr>
          <p:cNvPr id="60419" name="Slide Number Placeholder 2">
            <a:extLst>
              <a:ext uri="{FF2B5EF4-FFF2-40B4-BE49-F238E27FC236}">
                <a16:creationId xmlns:a16="http://schemas.microsoft.com/office/drawing/2014/main" id="{861B3D5C-A267-4D10-B639-49ADF4CB89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07A6AEB7-D00D-447D-BED8-A1B30A5EC6DC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55</a:t>
            </a:fld>
            <a:endParaRPr lang="en-US" altLang="en-US" sz="140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EF67927-4D88-4BD4-8D54-8CCF814F85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7488" y="1738313"/>
            <a:ext cx="8909050" cy="157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altLang="en-US" sz="2400"/>
              <a:t>Start with 4 samples of equal weight .25.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sz="2400"/>
              <a:t>Suppose 1 is misclassified. So error = .25.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sz="2400"/>
              <a:t> The ratio comes out .25/.75 = .33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sz="2400"/>
              <a:t>The correctly classified samples get weight of .25*.33 = .0825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86B36AA-6B31-4C81-BC03-54E1D40DD6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8200" y="3810000"/>
            <a:ext cx="955675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solidFill>
                  <a:srgbClr val="0033CC"/>
                </a:solidFill>
              </a:rPr>
              <a:t>.2500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solidFill>
                  <a:srgbClr val="0033CC"/>
                </a:solidFill>
              </a:rPr>
              <a:t>.0825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solidFill>
                  <a:srgbClr val="0033CC"/>
                </a:solidFill>
              </a:rPr>
              <a:t>.0825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solidFill>
                  <a:srgbClr val="0033CC"/>
                </a:solidFill>
              </a:rPr>
              <a:t>.0825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D47682C-AFDC-478A-918F-5E778A061CC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46263" y="4281488"/>
            <a:ext cx="50927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/>
              <a:t>What’s wrong? What should we do?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D2F2764-722A-4DC2-8A6E-1BF9FE8938E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46263" y="4948238"/>
            <a:ext cx="5651500" cy="157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solidFill>
                  <a:srgbClr val="FF0000"/>
                </a:solidFill>
              </a:rPr>
              <a:t>We want them to add up to 1, not .4975.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>
              <a:solidFill>
                <a:srgbClr val="FF0000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solidFill>
                  <a:srgbClr val="FF0000"/>
                </a:solidFill>
              </a:rPr>
              <a:t>Answer: To normalize, divide each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solidFill>
                  <a:srgbClr val="FF0000"/>
                </a:solidFill>
              </a:rPr>
              <a:t>               one by their sum (.4975 or .5).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0B81E4B-A98F-4278-B6A5-955FD43FBC4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37450" y="3810000"/>
            <a:ext cx="955675" cy="1570038"/>
          </a:xfrm>
          <a:prstGeom prst="rect">
            <a:avLst/>
          </a:prstGeom>
          <a:noFill/>
          <a:ln w="9525">
            <a:solidFill>
              <a:srgbClr val="0033CC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solidFill>
                  <a:srgbClr val="0033CC"/>
                </a:solidFill>
              </a:rPr>
              <a:t>.5000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solidFill>
                  <a:srgbClr val="0033CC"/>
                </a:solidFill>
              </a:rPr>
              <a:t>.1658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solidFill>
                  <a:srgbClr val="0033CC"/>
                </a:solidFill>
              </a:rPr>
              <a:t>.1658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solidFill>
                  <a:srgbClr val="0033CC"/>
                </a:solidFill>
              </a:rPr>
              <a:t>.1658</a:t>
            </a: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2" name="Ink 1">
                <a:extLst>
                  <a:ext uri="{FF2B5EF4-FFF2-40B4-BE49-F238E27FC236}">
                    <a16:creationId xmlns:a16="http://schemas.microsoft.com/office/drawing/2014/main" id="{2637E0A7-A615-4537-B7C1-D98E3A8D6B68}"/>
                  </a:ext>
                </a:extLst>
              </p14:cNvPr>
              <p14:cNvContentPartPr/>
              <p14:nvPr/>
            </p14:nvContentPartPr>
            <p14:xfrm>
              <a:off x="861480" y="761040"/>
              <a:ext cx="7060320" cy="4534200"/>
            </p14:xfrm>
          </p:contentPart>
        </mc:Choice>
        <mc:Fallback>
          <p:pic>
            <p:nvPicPr>
              <p:cNvPr id="2" name="Ink 1">
                <a:extLst>
                  <a:ext uri="{FF2B5EF4-FFF2-40B4-BE49-F238E27FC236}">
                    <a16:creationId xmlns:a16="http://schemas.microsoft.com/office/drawing/2014/main" id="{2637E0A7-A615-4537-B7C1-D98E3A8D6B68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852120" y="751680"/>
                <a:ext cx="7079040" cy="4552920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Slide Number Placeholder 3">
            <a:extLst>
              <a:ext uri="{FF2B5EF4-FFF2-40B4-BE49-F238E27FC236}">
                <a16:creationId xmlns:a16="http://schemas.microsoft.com/office/drawing/2014/main" id="{658E5B00-10D8-4C97-86AA-C8C6ADD7AD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84D25033-0233-4DDB-88FC-A0CD03693DD9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56</a:t>
            </a:fld>
            <a:endParaRPr lang="en-US" altLang="en-US" sz="1400"/>
          </a:p>
        </p:txBody>
      </p:sp>
      <p:pic>
        <p:nvPicPr>
          <p:cNvPr id="61443" name="Picture 2" descr="yor_ppt">
            <a:extLst>
              <a:ext uri="{FF2B5EF4-FFF2-40B4-BE49-F238E27FC236}">
                <a16:creationId xmlns:a16="http://schemas.microsoft.com/office/drawing/2014/main" id="{67948D6C-8AF6-4D79-B9AE-69F5CF3EA6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1447800"/>
            <a:ext cx="2752725" cy="275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44" name="Picture 3" descr="dor_ppt">
            <a:extLst>
              <a:ext uri="{FF2B5EF4-FFF2-40B4-BE49-F238E27FC236}">
                <a16:creationId xmlns:a16="http://schemas.microsoft.com/office/drawing/2014/main" id="{FD71CBFD-4856-491D-A430-E5624C40B7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1447800"/>
            <a:ext cx="2770188" cy="271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45" name="Picture 4" descr="cal_ppt">
            <a:extLst>
              <a:ext uri="{FF2B5EF4-FFF2-40B4-BE49-F238E27FC236}">
                <a16:creationId xmlns:a16="http://schemas.microsoft.com/office/drawing/2014/main" id="{EB1FAAD2-CAEB-4D34-B753-D60F14EBCF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447800"/>
            <a:ext cx="2382838" cy="270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46" name="Text Box 23">
            <a:extLst>
              <a:ext uri="{FF2B5EF4-FFF2-40B4-BE49-F238E27FC236}">
                <a16:creationId xmlns:a16="http://schemas.microsoft.com/office/drawing/2014/main" id="{F86EEAC5-F520-4730-B0E5-8168198743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8200" y="457200"/>
            <a:ext cx="76263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3600">
                <a:solidFill>
                  <a:srgbClr val="0033CC"/>
                </a:solidFill>
                <a:latin typeface="Times" panose="02020603050405020304" pitchFamily="18" charset="0"/>
              </a:rPr>
              <a:t>Sample Application:  Insect Recognition</a:t>
            </a:r>
          </a:p>
        </p:txBody>
      </p:sp>
      <p:sp>
        <p:nvSpPr>
          <p:cNvPr id="61447" name="Text Box 24">
            <a:extLst>
              <a:ext uri="{FF2B5EF4-FFF2-40B4-BE49-F238E27FC236}">
                <a16:creationId xmlns:a16="http://schemas.microsoft.com/office/drawing/2014/main" id="{56B1C062-B35D-46B8-B566-7956DA96C19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3400" y="4953000"/>
            <a:ext cx="8132763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400">
                <a:latin typeface="Times" panose="02020603050405020304" pitchFamily="18" charset="0"/>
              </a:rPr>
              <a:t>Using circular regions of interest selected by an interest operator,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2400">
                <a:latin typeface="Times" panose="02020603050405020304" pitchFamily="18" charset="0"/>
              </a:rPr>
              <a:t>train a classifier to recognize the different classes of insects.</a:t>
            </a:r>
          </a:p>
        </p:txBody>
      </p:sp>
      <p:sp>
        <p:nvSpPr>
          <p:cNvPr id="157741" name="Text Box 45">
            <a:extLst>
              <a:ext uri="{FF2B5EF4-FFF2-40B4-BE49-F238E27FC236}">
                <a16:creationId xmlns:a16="http://schemas.microsoft.com/office/drawing/2014/main" id="{705B50DC-EC28-4565-9B33-5E0740C9967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57600" y="2209800"/>
            <a:ext cx="2171700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20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" pitchFamily="18" charset="0"/>
              </a:rPr>
              <a:t>Doroneuria</a:t>
            </a:r>
            <a:r>
              <a:rPr lang="en-US" sz="2200">
                <a:solidFill>
                  <a:srgbClr val="FF3300"/>
                </a:solidFill>
                <a:latin typeface="Times" pitchFamily="18" charset="0"/>
              </a:rPr>
              <a:t> (Dor)</a:t>
            </a: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Slide Number Placeholder 6">
            <a:extLst>
              <a:ext uri="{FF2B5EF4-FFF2-40B4-BE49-F238E27FC236}">
                <a16:creationId xmlns:a16="http://schemas.microsoft.com/office/drawing/2014/main" id="{41C5090D-6B80-4C8A-81FA-7920619E5E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43BD1F57-45E7-4E9D-88EA-F582155DE6E4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57</a:t>
            </a:fld>
            <a:endParaRPr lang="en-US" altLang="en-US" sz="1400"/>
          </a:p>
        </p:txBody>
      </p:sp>
      <p:sp>
        <p:nvSpPr>
          <p:cNvPr id="62467" name="Rectangle 2">
            <a:extLst>
              <a:ext uri="{FF2B5EF4-FFF2-40B4-BE49-F238E27FC236}">
                <a16:creationId xmlns:a16="http://schemas.microsoft.com/office/drawing/2014/main" id="{9EBB9F6E-C156-4ED0-86AC-99A0AB79E0D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Boosting Comparison</a:t>
            </a:r>
          </a:p>
        </p:txBody>
      </p:sp>
      <p:sp>
        <p:nvSpPr>
          <p:cNvPr id="62468" name="Rectangle 3">
            <a:extLst>
              <a:ext uri="{FF2B5EF4-FFF2-40B4-BE49-F238E27FC236}">
                <a16:creationId xmlns:a16="http://schemas.microsoft.com/office/drawing/2014/main" id="{43546B13-BAB0-4BA9-9E0D-76948E941B4A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7200900" cy="1795463"/>
          </a:xfrm>
          <a:noFill/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altLang="en-US" sz="1800" b="1" u="sng"/>
              <a:t>ADTree classifier only</a:t>
            </a:r>
            <a:r>
              <a:rPr lang="en-US" altLang="en-US" sz="1800" b="1"/>
              <a:t>  </a:t>
            </a:r>
            <a:r>
              <a:rPr lang="en-US" altLang="en-US" sz="1800" b="1">
                <a:solidFill>
                  <a:srgbClr val="3333FF"/>
                </a:solidFill>
              </a:rPr>
              <a:t>(alternating decision tree)</a:t>
            </a:r>
          </a:p>
          <a:p>
            <a:pPr eaLnBrk="1" hangingPunct="1">
              <a:lnSpc>
                <a:spcPct val="80000"/>
              </a:lnSpc>
            </a:pPr>
            <a:endParaRPr lang="en-US" altLang="en-US" sz="1800" b="1">
              <a:solidFill>
                <a:srgbClr val="3333FF"/>
              </a:solidFill>
            </a:endParaRPr>
          </a:p>
          <a:p>
            <a:pPr eaLnBrk="1" hangingPunct="1">
              <a:lnSpc>
                <a:spcPct val="80000"/>
              </a:lnSpc>
            </a:pPr>
            <a:r>
              <a:rPr lang="en-US" altLang="en-US" sz="1800"/>
              <a:t>Correctly Classified Instances         268                </a:t>
            </a:r>
            <a:r>
              <a:rPr lang="en-US" altLang="en-US" sz="1800">
                <a:solidFill>
                  <a:srgbClr val="3333FF"/>
                </a:solidFill>
              </a:rPr>
              <a:t>70.1571 %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1800"/>
              <a:t>Incorrectly Classified Instances        114               29.8429 %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1800"/>
              <a:t>Mean absolute error                       0.3855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1800"/>
              <a:t>Relative absolute error                 77.2229 %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altLang="en-US" sz="1800"/>
          </a:p>
        </p:txBody>
      </p:sp>
      <p:graphicFrame>
        <p:nvGraphicFramePr>
          <p:cNvPr id="152580" name="Group 4">
            <a:extLst>
              <a:ext uri="{FF2B5EF4-FFF2-40B4-BE49-F238E27FC236}">
                <a16:creationId xmlns:a16="http://schemas.microsoft.com/office/drawing/2014/main" id="{53A75FD1-A4A6-4BAC-BD81-57436FAA106E}"/>
              </a:ext>
            </a:extLst>
          </p:cNvPr>
          <p:cNvGraphicFramePr>
            <a:graphicFrameLocks noGrp="1"/>
          </p:cNvGraphicFramePr>
          <p:nvPr>
            <p:ph sz="half" idx="2"/>
          </p:nvPr>
        </p:nvGraphicFramePr>
        <p:xfrm>
          <a:off x="1565275" y="3473450"/>
          <a:ext cx="6172200" cy="2590801"/>
        </p:xfrm>
        <a:graphic>
          <a:graphicData uri="http://schemas.openxmlformats.org/drawingml/2006/table">
            <a:tbl>
              <a:tblPr/>
              <a:tblGrid>
                <a:gridCol w="2057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000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Classified as -&gt;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Hesperperla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Doroneuria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048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Hesperperlas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167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85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Doroneuria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136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2" name="Ink 1">
                <a:extLst>
                  <a:ext uri="{FF2B5EF4-FFF2-40B4-BE49-F238E27FC236}">
                    <a16:creationId xmlns:a16="http://schemas.microsoft.com/office/drawing/2014/main" id="{84F45D30-0272-4951-8A29-3DEA2069BB68}"/>
                  </a:ext>
                </a:extLst>
              </p14:cNvPr>
              <p14:cNvContentPartPr/>
              <p14:nvPr/>
            </p14:nvContentPartPr>
            <p14:xfrm>
              <a:off x="7067160" y="2057760"/>
              <a:ext cx="395280" cy="383760"/>
            </p14:xfrm>
          </p:contentPart>
        </mc:Choice>
        <mc:Fallback>
          <p:pic>
            <p:nvPicPr>
              <p:cNvPr id="2" name="Ink 1">
                <a:extLst>
                  <a:ext uri="{FF2B5EF4-FFF2-40B4-BE49-F238E27FC236}">
                    <a16:creationId xmlns:a16="http://schemas.microsoft.com/office/drawing/2014/main" id="{84F45D30-0272-4951-8A29-3DEA2069BB68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7057800" y="2048400"/>
                <a:ext cx="414000" cy="402480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lide Number Placeholder 6">
            <a:extLst>
              <a:ext uri="{FF2B5EF4-FFF2-40B4-BE49-F238E27FC236}">
                <a16:creationId xmlns:a16="http://schemas.microsoft.com/office/drawing/2014/main" id="{ED652E0F-29E2-4787-BCCC-3B02CEA219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47D71359-A468-4492-98BE-19021D1E901C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58</a:t>
            </a:fld>
            <a:endParaRPr lang="en-US" altLang="en-US" sz="1400"/>
          </a:p>
        </p:txBody>
      </p:sp>
      <p:sp>
        <p:nvSpPr>
          <p:cNvPr id="63491" name="Rectangle 2">
            <a:extLst>
              <a:ext uri="{FF2B5EF4-FFF2-40B4-BE49-F238E27FC236}">
                <a16:creationId xmlns:a16="http://schemas.microsoft.com/office/drawing/2014/main" id="{C78093B9-FC73-4BB2-8588-61DECC2A51F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Boosting Comparison</a:t>
            </a:r>
          </a:p>
        </p:txBody>
      </p:sp>
      <p:sp>
        <p:nvSpPr>
          <p:cNvPr id="63492" name="Rectangle 3">
            <a:extLst>
              <a:ext uri="{FF2B5EF4-FFF2-40B4-BE49-F238E27FC236}">
                <a16:creationId xmlns:a16="http://schemas.microsoft.com/office/drawing/2014/main" id="{228B5C43-4CE8-4C82-9AE4-E2C9564C45CB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7596188" cy="2028825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 sz="2400" b="1" u="sng"/>
              <a:t>AdaboostM1 with ADTree classifier</a:t>
            </a:r>
          </a:p>
          <a:p>
            <a:pPr eaLnBrk="1" hangingPunct="1">
              <a:lnSpc>
                <a:spcPct val="80000"/>
              </a:lnSpc>
            </a:pPr>
            <a:endParaRPr lang="en-US" altLang="en-US" sz="2400" b="1" u="sng"/>
          </a:p>
          <a:p>
            <a:pPr eaLnBrk="1" hangingPunct="1">
              <a:lnSpc>
                <a:spcPct val="80000"/>
              </a:lnSpc>
            </a:pPr>
            <a:r>
              <a:rPr lang="en-US" altLang="en-US" sz="2000"/>
              <a:t>Correctly Classified Instances         303              </a:t>
            </a:r>
            <a:r>
              <a:rPr lang="en-US" altLang="en-US" sz="2000">
                <a:solidFill>
                  <a:srgbClr val="FF0000"/>
                </a:solidFill>
              </a:rPr>
              <a:t>79.3194 %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2000"/>
              <a:t>Incorrectly Classified Instances        79               20.6806 %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2000"/>
              <a:t>Mean absolute error                      0.2277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2000"/>
              <a:t>Relative absolute error                 45.6144 %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altLang="en-US" sz="2000"/>
          </a:p>
        </p:txBody>
      </p:sp>
      <p:graphicFrame>
        <p:nvGraphicFramePr>
          <p:cNvPr id="153604" name="Group 4">
            <a:extLst>
              <a:ext uri="{FF2B5EF4-FFF2-40B4-BE49-F238E27FC236}">
                <a16:creationId xmlns:a16="http://schemas.microsoft.com/office/drawing/2014/main" id="{DCC0452C-FA29-4CC9-867D-10CA71C35C20}"/>
              </a:ext>
            </a:extLst>
          </p:cNvPr>
          <p:cNvGraphicFramePr>
            <a:graphicFrameLocks noGrp="1"/>
          </p:cNvGraphicFramePr>
          <p:nvPr>
            <p:ph sz="half" idx="2"/>
          </p:nvPr>
        </p:nvGraphicFramePr>
        <p:xfrm>
          <a:off x="1406525" y="3784600"/>
          <a:ext cx="6096000" cy="2174875"/>
        </p:xfrm>
        <a:graphic>
          <a:graphicData uri="http://schemas.openxmlformats.org/drawingml/2006/table">
            <a:tbl>
              <a:tblPr/>
              <a:tblGrid>
                <a:gridCol w="20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381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Classified as -&gt;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Hesperperla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Doroneuria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747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Hesperperlas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167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429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Doroneuria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136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2" name="Ink 1">
                <a:extLst>
                  <a:ext uri="{FF2B5EF4-FFF2-40B4-BE49-F238E27FC236}">
                    <a16:creationId xmlns:a16="http://schemas.microsoft.com/office/drawing/2014/main" id="{4946919A-A593-423B-A997-9D2973C6F06E}"/>
                  </a:ext>
                </a:extLst>
              </p14:cNvPr>
              <p14:cNvContentPartPr/>
              <p14:nvPr/>
            </p14:nvContentPartPr>
            <p14:xfrm>
              <a:off x="7436520" y="2281320"/>
              <a:ext cx="485640" cy="516240"/>
            </p14:xfrm>
          </p:contentPart>
        </mc:Choice>
        <mc:Fallback>
          <p:pic>
            <p:nvPicPr>
              <p:cNvPr id="2" name="Ink 1">
                <a:extLst>
                  <a:ext uri="{FF2B5EF4-FFF2-40B4-BE49-F238E27FC236}">
                    <a16:creationId xmlns:a16="http://schemas.microsoft.com/office/drawing/2014/main" id="{4946919A-A593-423B-A997-9D2973C6F06E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7427160" y="2271960"/>
                <a:ext cx="504360" cy="534960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Slide Number Placeholder 4">
            <a:extLst>
              <a:ext uri="{FF2B5EF4-FFF2-40B4-BE49-F238E27FC236}">
                <a16:creationId xmlns:a16="http://schemas.microsoft.com/office/drawing/2014/main" id="{5E94D3DE-3599-46A2-B619-826174BA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2B5A5AC3-2916-449F-A3CC-7AE433386497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59</a:t>
            </a:fld>
            <a:endParaRPr lang="en-US" altLang="en-US" sz="1400"/>
          </a:p>
        </p:txBody>
      </p:sp>
      <p:sp>
        <p:nvSpPr>
          <p:cNvPr id="64515" name="Rectangle 2">
            <a:extLst>
              <a:ext uri="{FF2B5EF4-FFF2-40B4-BE49-F238E27FC236}">
                <a16:creationId xmlns:a16="http://schemas.microsoft.com/office/drawing/2014/main" id="{7E5BD3B4-CB08-42C2-AE2D-CDE3B139FBD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Boosting Comparison</a:t>
            </a:r>
          </a:p>
        </p:txBody>
      </p:sp>
      <p:sp>
        <p:nvSpPr>
          <p:cNvPr id="64516" name="Rectangle 3">
            <a:extLst>
              <a:ext uri="{FF2B5EF4-FFF2-40B4-BE49-F238E27FC236}">
                <a16:creationId xmlns:a16="http://schemas.microsoft.com/office/drawing/2014/main" id="{65ABFEB8-3106-46D7-9A64-FED605A8F00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00" y="1600200"/>
            <a:ext cx="69342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80000"/>
              </a:lnSpc>
            </a:pPr>
            <a:r>
              <a:rPr lang="en-US" altLang="en-US" sz="1800" b="1" u="sng"/>
              <a:t>RepTree classifier only</a:t>
            </a:r>
            <a:r>
              <a:rPr lang="en-US" altLang="en-US" sz="1800" b="1"/>
              <a:t> </a:t>
            </a:r>
            <a:r>
              <a:rPr lang="en-US" altLang="en-US" sz="1800" b="1">
                <a:solidFill>
                  <a:srgbClr val="3333FF"/>
                </a:solidFill>
              </a:rPr>
              <a:t>(reduced error pruning)</a:t>
            </a:r>
            <a:endParaRPr lang="en-US" altLang="en-US" sz="1800" b="1" u="sng"/>
          </a:p>
          <a:p>
            <a:pPr eaLnBrk="1" hangingPunct="1">
              <a:lnSpc>
                <a:spcPct val="80000"/>
              </a:lnSpc>
            </a:pPr>
            <a:endParaRPr lang="en-US" altLang="en-US" sz="1800" b="1" u="sng"/>
          </a:p>
          <a:p>
            <a:pPr eaLnBrk="1" hangingPunct="1">
              <a:lnSpc>
                <a:spcPct val="80000"/>
              </a:lnSpc>
            </a:pPr>
            <a:r>
              <a:rPr lang="en-US" altLang="en-US" sz="1800"/>
              <a:t>Correctly Classified Instances         294              </a:t>
            </a:r>
            <a:r>
              <a:rPr lang="en-US" altLang="en-US" sz="1800">
                <a:solidFill>
                  <a:srgbClr val="3333FF"/>
                </a:solidFill>
              </a:rPr>
              <a:t>75.3846 %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1800"/>
              <a:t>Incorrectly Classified Instances        96               24.6154 %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1800"/>
              <a:t>Mean absolute error                       0.3012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1800"/>
              <a:t>Relative absolute error                 60.606  %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altLang="en-US" sz="1800"/>
          </a:p>
        </p:txBody>
      </p:sp>
      <p:graphicFrame>
        <p:nvGraphicFramePr>
          <p:cNvPr id="154628" name="Group 4">
            <a:extLst>
              <a:ext uri="{FF2B5EF4-FFF2-40B4-BE49-F238E27FC236}">
                <a16:creationId xmlns:a16="http://schemas.microsoft.com/office/drawing/2014/main" id="{99E72B13-4638-42C6-9927-8F41AFA46046}"/>
              </a:ext>
            </a:extLst>
          </p:cNvPr>
          <p:cNvGraphicFramePr>
            <a:graphicFrameLocks noGrp="1"/>
          </p:cNvGraphicFramePr>
          <p:nvPr/>
        </p:nvGraphicFramePr>
        <p:xfrm>
          <a:off x="1676400" y="3429000"/>
          <a:ext cx="5943600" cy="2590801"/>
        </p:xfrm>
        <a:graphic>
          <a:graphicData uri="http://schemas.openxmlformats.org/drawingml/2006/table">
            <a:tbl>
              <a:tblPr/>
              <a:tblGrid>
                <a:gridCol w="1981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81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81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000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Classified as -&gt;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Hesperperla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Doroneuria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048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Hesperperlas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169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85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Doroneuria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Number Placeholder 5">
            <a:extLst>
              <a:ext uri="{FF2B5EF4-FFF2-40B4-BE49-F238E27FC236}">
                <a16:creationId xmlns:a16="http://schemas.microsoft.com/office/drawing/2014/main" id="{75E1DCD7-2BB5-4218-A524-B813FE7057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97443E23-216A-4C47-A4B8-3B2204315AB8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6</a:t>
            </a:fld>
            <a:endParaRPr lang="en-US" altLang="en-US" sz="1400"/>
          </a:p>
        </p:txBody>
      </p:sp>
      <p:sp>
        <p:nvSpPr>
          <p:cNvPr id="8195" name="Rectangle 2">
            <a:extLst>
              <a:ext uri="{FF2B5EF4-FFF2-40B4-BE49-F238E27FC236}">
                <a16:creationId xmlns:a16="http://schemas.microsoft.com/office/drawing/2014/main" id="{62C291D6-8939-4843-80E5-EAC6A164E80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solidFill>
                  <a:srgbClr val="0033CC"/>
                </a:solidFill>
              </a:rPr>
              <a:t>Topics to Cover</a:t>
            </a:r>
          </a:p>
        </p:txBody>
      </p:sp>
      <p:sp>
        <p:nvSpPr>
          <p:cNvPr id="8196" name="Rectangle 3">
            <a:extLst>
              <a:ext uri="{FF2B5EF4-FFF2-40B4-BE49-F238E27FC236}">
                <a16:creationId xmlns:a16="http://schemas.microsoft.com/office/drawing/2014/main" id="{8597AA43-8EF8-4F28-B8FC-4299A0F0DFC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eaLnBrk="1" hangingPunct="1"/>
            <a:r>
              <a:rPr lang="en-US" altLang="en-US">
                <a:solidFill>
                  <a:srgbClr val="FF0000"/>
                </a:solidFill>
              </a:rPr>
              <a:t>Inductive Learning</a:t>
            </a:r>
          </a:p>
          <a:p>
            <a:pPr lvl="1" eaLnBrk="1" hangingPunct="1"/>
            <a:r>
              <a:rPr lang="en-US" altLang="en-US"/>
              <a:t>decision trees</a:t>
            </a:r>
          </a:p>
          <a:p>
            <a:pPr lvl="1" eaLnBrk="1" hangingPunct="1"/>
            <a:r>
              <a:rPr lang="en-US" altLang="en-US"/>
              <a:t>ensembles</a:t>
            </a:r>
          </a:p>
          <a:p>
            <a:pPr lvl="1" eaLnBrk="1" hangingPunct="1"/>
            <a:r>
              <a:rPr lang="en-US" altLang="en-US"/>
              <a:t>neural nets</a:t>
            </a:r>
          </a:p>
          <a:p>
            <a:pPr lvl="1" eaLnBrk="1" hangingPunct="1"/>
            <a:r>
              <a:rPr lang="en-US" altLang="en-US"/>
              <a:t>kernel machines</a:t>
            </a:r>
          </a:p>
          <a:p>
            <a:pPr eaLnBrk="1" hangingPunct="1"/>
            <a:r>
              <a:rPr lang="en-US" altLang="en-US">
                <a:solidFill>
                  <a:srgbClr val="FF0000"/>
                </a:solidFill>
              </a:rPr>
              <a:t>Unsupervised Learning</a:t>
            </a:r>
          </a:p>
          <a:p>
            <a:pPr lvl="1" eaLnBrk="1" hangingPunct="1"/>
            <a:r>
              <a:rPr lang="en-US" altLang="en-US"/>
              <a:t>K-Means Clustering</a:t>
            </a:r>
          </a:p>
          <a:p>
            <a:pPr lvl="1" eaLnBrk="1" hangingPunct="1"/>
            <a:r>
              <a:rPr lang="en-US" altLang="en-US"/>
              <a:t>Expectation Maximization (EM) algorithm</a:t>
            </a: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2" name="Ink 1">
                <a:extLst>
                  <a:ext uri="{FF2B5EF4-FFF2-40B4-BE49-F238E27FC236}">
                    <a16:creationId xmlns:a16="http://schemas.microsoft.com/office/drawing/2014/main" id="{8715868C-FF80-4ECF-B0A6-18CB7A1284D7}"/>
                  </a:ext>
                </a:extLst>
              </p14:cNvPr>
              <p14:cNvContentPartPr/>
              <p14:nvPr/>
            </p14:nvContentPartPr>
            <p14:xfrm>
              <a:off x="4281120" y="1514160"/>
              <a:ext cx="1674720" cy="3063240"/>
            </p14:xfrm>
          </p:contentPart>
        </mc:Choice>
        <mc:Fallback>
          <p:pic>
            <p:nvPicPr>
              <p:cNvPr id="2" name="Ink 1">
                <a:extLst>
                  <a:ext uri="{FF2B5EF4-FFF2-40B4-BE49-F238E27FC236}">
                    <a16:creationId xmlns:a16="http://schemas.microsoft.com/office/drawing/2014/main" id="{8715868C-FF80-4ECF-B0A6-18CB7A1284D7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271760" y="1504800"/>
                <a:ext cx="1693440" cy="3081960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Slide Number Placeholder 4">
            <a:extLst>
              <a:ext uri="{FF2B5EF4-FFF2-40B4-BE49-F238E27FC236}">
                <a16:creationId xmlns:a16="http://schemas.microsoft.com/office/drawing/2014/main" id="{91530D93-2C9B-4531-AB79-0F44205169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61994194-CA24-4029-88D0-EF7BEB7C363B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60</a:t>
            </a:fld>
            <a:endParaRPr lang="en-US" altLang="en-US" sz="1400"/>
          </a:p>
        </p:txBody>
      </p:sp>
      <p:sp>
        <p:nvSpPr>
          <p:cNvPr id="65539" name="Rectangle 2">
            <a:extLst>
              <a:ext uri="{FF2B5EF4-FFF2-40B4-BE49-F238E27FC236}">
                <a16:creationId xmlns:a16="http://schemas.microsoft.com/office/drawing/2014/main" id="{B3E144DD-28E2-4909-A103-C7ED0B96A87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Boosting Comparison</a:t>
            </a:r>
          </a:p>
        </p:txBody>
      </p:sp>
      <p:sp>
        <p:nvSpPr>
          <p:cNvPr id="65540" name="Rectangle 3">
            <a:extLst>
              <a:ext uri="{FF2B5EF4-FFF2-40B4-BE49-F238E27FC236}">
                <a16:creationId xmlns:a16="http://schemas.microsoft.com/office/drawing/2014/main" id="{92589289-899C-4CCB-802C-2D9181C1B53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00" y="1600200"/>
            <a:ext cx="7543800" cy="198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 sz="2400" b="1" u="sng"/>
              <a:t>AdaboostM1 with RepTree classifier</a:t>
            </a:r>
          </a:p>
          <a:p>
            <a:pPr eaLnBrk="1" hangingPunct="1">
              <a:lnSpc>
                <a:spcPct val="80000"/>
              </a:lnSpc>
            </a:pPr>
            <a:endParaRPr lang="en-US" altLang="en-US" sz="2400" b="1" u="sng"/>
          </a:p>
          <a:p>
            <a:pPr eaLnBrk="1" hangingPunct="1">
              <a:lnSpc>
                <a:spcPct val="80000"/>
              </a:lnSpc>
            </a:pPr>
            <a:r>
              <a:rPr lang="en-US" altLang="en-US" sz="2000"/>
              <a:t>Correctly Classified Instances         324               </a:t>
            </a:r>
            <a:r>
              <a:rPr lang="en-US" altLang="en-US" sz="2000">
                <a:solidFill>
                  <a:srgbClr val="FF0000"/>
                </a:solidFill>
              </a:rPr>
              <a:t>83.0769 %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2000"/>
              <a:t>Incorrectly Classified Instances        66               16.9231 %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2000"/>
              <a:t>Mean absolute error                      0.1978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2000"/>
              <a:t>Relative absolute error                 39.7848 %</a:t>
            </a:r>
          </a:p>
        </p:txBody>
      </p:sp>
      <p:graphicFrame>
        <p:nvGraphicFramePr>
          <p:cNvPr id="155652" name="Group 4">
            <a:extLst>
              <a:ext uri="{FF2B5EF4-FFF2-40B4-BE49-F238E27FC236}">
                <a16:creationId xmlns:a16="http://schemas.microsoft.com/office/drawing/2014/main" id="{7BA2DB95-BAA7-4DF5-85C9-A690632B64E6}"/>
              </a:ext>
            </a:extLst>
          </p:cNvPr>
          <p:cNvGraphicFramePr>
            <a:graphicFrameLocks noGrp="1"/>
          </p:cNvGraphicFramePr>
          <p:nvPr/>
        </p:nvGraphicFramePr>
        <p:xfrm>
          <a:off x="1524000" y="3733800"/>
          <a:ext cx="5870575" cy="2174875"/>
        </p:xfrm>
        <a:graphic>
          <a:graphicData uri="http://schemas.openxmlformats.org/drawingml/2006/table">
            <a:tbl>
              <a:tblPr/>
              <a:tblGrid>
                <a:gridCol w="19573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55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5738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381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Classified as -&gt;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Hesperperla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Doroneuria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747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Hesperperlas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180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429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Doroneuria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144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Slide Number Placeholder 5">
            <a:extLst>
              <a:ext uri="{FF2B5EF4-FFF2-40B4-BE49-F238E27FC236}">
                <a16:creationId xmlns:a16="http://schemas.microsoft.com/office/drawing/2014/main" id="{1D1FA390-726D-4682-8E29-EE62E054B2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BC262A46-BD76-40C0-9AD3-CD5EAB46C9F5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61</a:t>
            </a:fld>
            <a:endParaRPr lang="en-US" altLang="en-US" sz="1400"/>
          </a:p>
        </p:txBody>
      </p:sp>
      <p:sp>
        <p:nvSpPr>
          <p:cNvPr id="66563" name="Rectangle 2">
            <a:extLst>
              <a:ext uri="{FF2B5EF4-FFF2-40B4-BE49-F238E27FC236}">
                <a16:creationId xmlns:a16="http://schemas.microsoft.com/office/drawing/2014/main" id="{E2E94F20-2D68-48F0-9980-F47EE2C5AC0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References</a:t>
            </a:r>
          </a:p>
        </p:txBody>
      </p:sp>
      <p:sp>
        <p:nvSpPr>
          <p:cNvPr id="66564" name="Rectangle 3">
            <a:extLst>
              <a:ext uri="{FF2B5EF4-FFF2-40B4-BE49-F238E27FC236}">
                <a16:creationId xmlns:a16="http://schemas.microsoft.com/office/drawing/2014/main" id="{8A327D88-43B8-4A84-8732-3CB6D75F3C6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3824288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altLang="en-US" sz="2200" b="1" u="sng"/>
              <a:t>AdaboostM1</a:t>
            </a:r>
            <a:r>
              <a:rPr lang="en-US" altLang="en-US" sz="2200"/>
              <a:t>: Yoav Freund and Robert E. Schapire (1996). "Experiments with a new boosting algorithm".  Proc International Conference on Machine Learning, pages 148-156, Morgan Kaufmann, San Francisco.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2200" b="1" u="sng"/>
              <a:t>ADTree</a:t>
            </a:r>
            <a:r>
              <a:rPr lang="en-US" altLang="en-US" sz="2200"/>
              <a:t>: Freund, Y., Mason, L.: "The alternating decision tree learning algorithm". Proceeding of the Sixteenth International Conference on Machine Learning, Bled, Slovenia, (1999) 124-133.</a:t>
            </a: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Slide Number Placeholder 3">
            <a:extLst>
              <a:ext uri="{FF2B5EF4-FFF2-40B4-BE49-F238E27FC236}">
                <a16:creationId xmlns:a16="http://schemas.microsoft.com/office/drawing/2014/main" id="{7CBC7E67-B89D-47B9-8578-026F74ED37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9342CEC7-2CF6-4FA8-9476-61CA409393A1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62</a:t>
            </a:fld>
            <a:endParaRPr lang="en-US" altLang="en-US" sz="1400"/>
          </a:p>
        </p:txBody>
      </p:sp>
      <p:pic>
        <p:nvPicPr>
          <p:cNvPr id="67587" name="Picture 2" descr="image32">
            <a:extLst>
              <a:ext uri="{FF2B5EF4-FFF2-40B4-BE49-F238E27FC236}">
                <a16:creationId xmlns:a16="http://schemas.microsoft.com/office/drawing/2014/main" id="{000832C2-D83C-4353-BE66-03AB264D8D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Title 1">
            <a:extLst>
              <a:ext uri="{FF2B5EF4-FFF2-40B4-BE49-F238E27FC236}">
                <a16:creationId xmlns:a16="http://schemas.microsoft.com/office/drawing/2014/main" id="{101D36CB-080D-410A-8B01-F68B7114C68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Random Forests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9DE54A-B2CB-4524-85C9-35E1C1398AD8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z="2800">
                <a:solidFill>
                  <a:srgbClr val="0033CC"/>
                </a:solidFill>
              </a:rPr>
              <a:t>Tree bagging</a:t>
            </a:r>
            <a:r>
              <a:rPr lang="en-US" altLang="en-US" sz="2800"/>
              <a:t> creates decision trees using the bagging technique. The whole set of such trees (each trained on a random sample) is called a decision forest. The final prediction takes the average (or majority vote).</a:t>
            </a:r>
          </a:p>
          <a:p>
            <a:endParaRPr lang="en-US" altLang="en-US" sz="2800"/>
          </a:p>
          <a:p>
            <a:r>
              <a:rPr lang="en-US" altLang="en-US" sz="2800">
                <a:solidFill>
                  <a:srgbClr val="FF0000"/>
                </a:solidFill>
              </a:rPr>
              <a:t>Random forests </a:t>
            </a:r>
            <a:r>
              <a:rPr lang="en-US" altLang="en-US" sz="2800"/>
              <a:t>differ in that they use a modified tree learning algorithm that selects, at each candidate split, </a:t>
            </a:r>
            <a:r>
              <a:rPr lang="en-US" altLang="en-US" sz="2800">
                <a:solidFill>
                  <a:srgbClr val="FF0000"/>
                </a:solidFill>
              </a:rPr>
              <a:t>a random subset of the features</a:t>
            </a:r>
            <a:r>
              <a:rPr lang="en-US" altLang="en-US" sz="2800"/>
              <a:t>.</a:t>
            </a:r>
          </a:p>
        </p:txBody>
      </p:sp>
      <p:sp>
        <p:nvSpPr>
          <p:cNvPr id="68612" name="Slide Number Placeholder 3">
            <a:extLst>
              <a:ext uri="{FF2B5EF4-FFF2-40B4-BE49-F238E27FC236}">
                <a16:creationId xmlns:a16="http://schemas.microsoft.com/office/drawing/2014/main" id="{26E0BBD6-1CB5-44D9-976D-1C135C8F18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FA4CF972-9A29-48A4-B780-6C7732895E89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63</a:t>
            </a:fld>
            <a:endParaRPr lang="en-US" altLang="en-US" sz="14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Title 1">
            <a:extLst>
              <a:ext uri="{FF2B5EF4-FFF2-40B4-BE49-F238E27FC236}">
                <a16:creationId xmlns:a16="http://schemas.microsoft.com/office/drawing/2014/main" id="{90E1C346-8B10-45D3-B4DA-B88ED439B38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Back to Stone Flies</a:t>
            </a:r>
          </a:p>
        </p:txBody>
      </p:sp>
      <p:sp>
        <p:nvSpPr>
          <p:cNvPr id="69635" name="Slide Number Placeholder 2">
            <a:extLst>
              <a:ext uri="{FF2B5EF4-FFF2-40B4-BE49-F238E27FC236}">
                <a16:creationId xmlns:a16="http://schemas.microsoft.com/office/drawing/2014/main" id="{82804D8A-8099-4610-8E33-2417D7BF54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221C7B2F-206C-494C-92B8-EAE6252F64B5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64</a:t>
            </a:fld>
            <a:endParaRPr lang="en-US" altLang="en-US" sz="1400"/>
          </a:p>
        </p:txBody>
      </p:sp>
      <p:sp>
        <p:nvSpPr>
          <p:cNvPr id="69636" name="TextBox 3">
            <a:extLst>
              <a:ext uri="{FF2B5EF4-FFF2-40B4-BE49-F238E27FC236}">
                <a16:creationId xmlns:a16="http://schemas.microsoft.com/office/drawing/2014/main" id="{C9D934A1-BBAE-4550-852D-179078CF850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71600" y="2133600"/>
            <a:ext cx="1841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69637" name="TextBox 4">
            <a:extLst>
              <a:ext uri="{FF2B5EF4-FFF2-40B4-BE49-F238E27FC236}">
                <a16:creationId xmlns:a16="http://schemas.microsoft.com/office/drawing/2014/main" id="{AF5B149D-6094-4B4E-A24A-6E2CD9BC1C2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0413" y="1143000"/>
            <a:ext cx="8572500" cy="590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>
                <a:solidFill>
                  <a:srgbClr val="0033CC"/>
                </a:solidFill>
              </a:rPr>
              <a:t>Random forest of 10 trees, each constructed while considering 7 random features.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>
                <a:solidFill>
                  <a:srgbClr val="0033CC"/>
                </a:solidFill>
              </a:rPr>
              <a:t>Out of bag error: 0.2487.  Time taken to build model: 0.14 seconds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/>
              <a:t>Correctly Classified Instances         292               </a:t>
            </a:r>
            <a:r>
              <a:rPr lang="en-US" altLang="en-US" sz="1800">
                <a:solidFill>
                  <a:srgbClr val="FF0000"/>
                </a:solidFill>
              </a:rPr>
              <a:t>76.4398 % (81.4 with AdaBoost)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/>
              <a:t>Incorrectly Classified Instances        90                23.5602 %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/>
              <a:t>Kappa statistic                          0.5272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/>
              <a:t>Mean absolute error                      0.344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/>
              <a:t>Root mean squared error                  0.4069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/>
              <a:t>Relative absolute error                 68.9062 %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/>
              <a:t>Root relative squared error             81.2679 %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/>
              <a:t>Total Number of Instances              382    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/>
              <a:t>               TP Rate   FP Rate   Precision   Recall  F-Measure   ROC Area  Class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/>
              <a:t>                 0.69      0.164      0.801     0.69      0.741      0.848    cal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/>
              <a:t>                 0.836     0.31       0.738     0.836    0.784      0.848    dor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/>
              <a:t>WAvg.       0.764     0.239     0.769     0.764    0.763      0.848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/>
              <a:t>   a   b   &lt;-- classified as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/>
              <a:t> 129  58 |   a = cal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/>
              <a:t>  32 163 |   b = dor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pic>
        <p:nvPicPr>
          <p:cNvPr id="69638" name="Picture 1">
            <a:extLst>
              <a:ext uri="{FF2B5EF4-FFF2-40B4-BE49-F238E27FC236}">
                <a16:creationId xmlns:a16="http://schemas.microsoft.com/office/drawing/2014/main" id="{E4410AB7-3B24-4F95-9DD9-F37E423F88D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1313" y="5915025"/>
            <a:ext cx="3657600" cy="67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>
                <a:extLst>
                  <a:ext uri="{FF2B5EF4-FFF2-40B4-BE49-F238E27FC236}">
                    <a16:creationId xmlns:a16="http://schemas.microsoft.com/office/drawing/2014/main" id="{139EF7DE-F6A7-4332-9ECA-98510837981F}"/>
                  </a:ext>
                </a:extLst>
              </p14:cNvPr>
              <p14:cNvContentPartPr/>
              <p14:nvPr/>
            </p14:nvContentPartPr>
            <p14:xfrm>
              <a:off x="5030280" y="2104920"/>
              <a:ext cx="480600" cy="384120"/>
            </p14:xfrm>
          </p:contentPart>
        </mc:Choice>
        <mc:Fallback>
          <p:pic>
            <p:nvPicPr>
              <p:cNvPr id="2" name="Ink 1">
                <a:extLst>
                  <a:ext uri="{FF2B5EF4-FFF2-40B4-BE49-F238E27FC236}">
                    <a16:creationId xmlns:a16="http://schemas.microsoft.com/office/drawing/2014/main" id="{139EF7DE-F6A7-4332-9ECA-98510837981F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020920" y="2095560"/>
                <a:ext cx="499320" cy="402840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lide Number Placeholder 5">
            <a:extLst>
              <a:ext uri="{FF2B5EF4-FFF2-40B4-BE49-F238E27FC236}">
                <a16:creationId xmlns:a16="http://schemas.microsoft.com/office/drawing/2014/main" id="{A327CAF9-AA81-4B31-82B9-09C22F5844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1F9429A8-334D-4DF1-8725-313EA5FD8001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7</a:t>
            </a:fld>
            <a:endParaRPr lang="en-US" altLang="en-US" sz="1400"/>
          </a:p>
        </p:txBody>
      </p:sp>
      <p:sp>
        <p:nvSpPr>
          <p:cNvPr id="9219" name="Rectangle 2">
            <a:extLst>
              <a:ext uri="{FF2B5EF4-FFF2-40B4-BE49-F238E27FC236}">
                <a16:creationId xmlns:a16="http://schemas.microsoft.com/office/drawing/2014/main" id="{4544B616-C71D-4CD1-93ED-4A58CB2DCCC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solidFill>
                  <a:srgbClr val="0033CC"/>
                </a:solidFill>
              </a:rPr>
              <a:t>Decision Trees</a:t>
            </a:r>
          </a:p>
        </p:txBody>
      </p:sp>
      <p:sp>
        <p:nvSpPr>
          <p:cNvPr id="9220" name="Rectangle 3">
            <a:extLst>
              <a:ext uri="{FF2B5EF4-FFF2-40B4-BE49-F238E27FC236}">
                <a16:creationId xmlns:a16="http://schemas.microsoft.com/office/drawing/2014/main" id="{DD323748-876A-42FF-A10A-6F393EE6D45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en-US" altLang="en-US"/>
              <a:t>Theory is well-understood.</a:t>
            </a:r>
          </a:p>
          <a:p>
            <a:pPr eaLnBrk="1" hangingPunct="1"/>
            <a:endParaRPr lang="en-US" altLang="en-US"/>
          </a:p>
          <a:p>
            <a:pPr eaLnBrk="1" hangingPunct="1"/>
            <a:r>
              <a:rPr lang="en-US" altLang="en-US"/>
              <a:t>Often used in pattern recognition problems.</a:t>
            </a:r>
          </a:p>
          <a:p>
            <a:pPr eaLnBrk="1" hangingPunct="1"/>
            <a:endParaRPr lang="en-US" altLang="en-US"/>
          </a:p>
          <a:p>
            <a:pPr eaLnBrk="1" hangingPunct="1"/>
            <a:r>
              <a:rPr lang="en-US" altLang="en-US"/>
              <a:t>Has the nice property that you can easily understand the decision rule it has learned.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Number Placeholder 3">
            <a:extLst>
              <a:ext uri="{FF2B5EF4-FFF2-40B4-BE49-F238E27FC236}">
                <a16:creationId xmlns:a16="http://schemas.microsoft.com/office/drawing/2014/main" id="{DC93D85A-A668-47CE-8222-E3FCD54BD5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AD9D0B3F-739B-40CF-B148-4E4B4E1104FB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8</a:t>
            </a:fld>
            <a:endParaRPr lang="en-US" altLang="en-US" sz="1400"/>
          </a:p>
        </p:txBody>
      </p:sp>
      <p:pic>
        <p:nvPicPr>
          <p:cNvPr id="10243" name="Picture 2" descr="E:\pedro\part2\image3.jpg">
            <a:extLst>
              <a:ext uri="{FF2B5EF4-FFF2-40B4-BE49-F238E27FC236}">
                <a16:creationId xmlns:a16="http://schemas.microsoft.com/office/drawing/2014/main" id="{716A1A73-95E2-4EA8-A3F9-C2A189AC81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4" name="TextBox 1">
            <a:extLst>
              <a:ext uri="{FF2B5EF4-FFF2-40B4-BE49-F238E27FC236}">
                <a16:creationId xmlns:a16="http://schemas.microsoft.com/office/drawing/2014/main" id="{1DED6B1B-8127-4691-BE26-7D3D0746F1A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76400" y="5029200"/>
            <a:ext cx="5291138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solidFill>
                  <a:srgbClr val="FF0000"/>
                </a:solidFill>
              </a:rPr>
              <a:t>Classic ML example: decision tree for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solidFill>
                  <a:srgbClr val="FF0000"/>
                </a:solidFill>
              </a:rPr>
              <a:t>“Shall I play tennis today?”</a:t>
            </a:r>
          </a:p>
        </p:txBody>
      </p:sp>
      <p:sp>
        <p:nvSpPr>
          <p:cNvPr id="10245" name="TextBox 2">
            <a:extLst>
              <a:ext uri="{FF2B5EF4-FFF2-40B4-BE49-F238E27FC236}">
                <a16:creationId xmlns:a16="http://schemas.microsoft.com/office/drawing/2014/main" id="{3E61C12D-77A3-436A-823B-353DA280CB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00600" y="6324600"/>
            <a:ext cx="34131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from Tom Mitchell’s ML book</a:t>
            </a: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2" name="Ink 1">
                <a:extLst>
                  <a:ext uri="{FF2B5EF4-FFF2-40B4-BE49-F238E27FC236}">
                    <a16:creationId xmlns:a16="http://schemas.microsoft.com/office/drawing/2014/main" id="{F4717704-4D61-4BA3-BDAB-3986256FF029}"/>
                  </a:ext>
                </a:extLst>
              </p14:cNvPr>
              <p14:cNvContentPartPr/>
              <p14:nvPr/>
            </p14:nvContentPartPr>
            <p14:xfrm>
              <a:off x="4068720" y="2622240"/>
              <a:ext cx="992160" cy="813240"/>
            </p14:xfrm>
          </p:contentPart>
        </mc:Choice>
        <mc:Fallback>
          <p:pic>
            <p:nvPicPr>
              <p:cNvPr id="2" name="Ink 1">
                <a:extLst>
                  <a:ext uri="{FF2B5EF4-FFF2-40B4-BE49-F238E27FC236}">
                    <a16:creationId xmlns:a16="http://schemas.microsoft.com/office/drawing/2014/main" id="{F4717704-4D61-4BA3-BDAB-3986256FF029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059360" y="2612880"/>
                <a:ext cx="1010880" cy="831960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>
            <a:extLst>
              <a:ext uri="{FF2B5EF4-FFF2-40B4-BE49-F238E27FC236}">
                <a16:creationId xmlns:a16="http://schemas.microsoft.com/office/drawing/2014/main" id="{7F79ED62-7D31-416C-98D9-ECFCEE5A8B2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The Stonefly Problem</a:t>
            </a:r>
          </a:p>
        </p:txBody>
      </p:sp>
      <p:sp>
        <p:nvSpPr>
          <p:cNvPr id="11267" name="Slide Number Placeholder 2">
            <a:extLst>
              <a:ext uri="{FF2B5EF4-FFF2-40B4-BE49-F238E27FC236}">
                <a16:creationId xmlns:a16="http://schemas.microsoft.com/office/drawing/2014/main" id="{43553DA3-EE11-4FA0-9D3A-006BE7009F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3152E48B-E3AE-4820-B5D9-FB42CA895141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9</a:t>
            </a:fld>
            <a:endParaRPr lang="en-US" altLang="en-US" sz="1400"/>
          </a:p>
        </p:txBody>
      </p:sp>
      <p:pic>
        <p:nvPicPr>
          <p:cNvPr id="11268" name="Picture 3">
            <a:extLst>
              <a:ext uri="{FF2B5EF4-FFF2-40B4-BE49-F238E27FC236}">
                <a16:creationId xmlns:a16="http://schemas.microsoft.com/office/drawing/2014/main" id="{18852527-E278-4A71-AF0D-7648E9E1485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2238" y="1881188"/>
            <a:ext cx="3819525" cy="309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9" name="TextBox 4">
            <a:extLst>
              <a:ext uri="{FF2B5EF4-FFF2-40B4-BE49-F238E27FC236}">
                <a16:creationId xmlns:a16="http://schemas.microsoft.com/office/drawing/2014/main" id="{31F13723-6624-4588-9574-56F474CA514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19400" y="4746625"/>
            <a:ext cx="3713163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/>
              <a:t>Calenouria     Dorenouria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2700</TotalTime>
  <Words>3746</Words>
  <Application>Microsoft Office PowerPoint</Application>
  <PresentationFormat>On-screen Show (4:3)</PresentationFormat>
  <Paragraphs>703</Paragraphs>
  <Slides>64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64</vt:i4>
      </vt:variant>
    </vt:vector>
  </HeadingPairs>
  <TitlesOfParts>
    <vt:vector size="73" baseType="lpstr">
      <vt:lpstr>PMingLiU</vt:lpstr>
      <vt:lpstr>Arial</vt:lpstr>
      <vt:lpstr>Arial Rounded MT Bold</vt:lpstr>
      <vt:lpstr>Symbol</vt:lpstr>
      <vt:lpstr>Tahoma</vt:lpstr>
      <vt:lpstr>Times</vt:lpstr>
      <vt:lpstr>Times New Roman</vt:lpstr>
      <vt:lpstr>Default Design</vt:lpstr>
      <vt:lpstr>Equation</vt:lpstr>
      <vt:lpstr>  Computer Vision   EE/CSE 576 Learning I  Linda Shapiro Professor of Computer Science &amp; Engineering Professor of Electrical &amp; Computer Engineering</vt:lpstr>
      <vt:lpstr>Learning </vt:lpstr>
      <vt:lpstr>Learning from Observations</vt:lpstr>
      <vt:lpstr>Real Observations</vt:lpstr>
      <vt:lpstr>Learning from Observations</vt:lpstr>
      <vt:lpstr>Topics to Cover</vt:lpstr>
      <vt:lpstr>Decision Trees</vt:lpstr>
      <vt:lpstr>PowerPoint Presentation</vt:lpstr>
      <vt:lpstr>The Stonefly Problem</vt:lpstr>
      <vt:lpstr>Imaging Setup at OSU</vt:lpstr>
      <vt:lpstr>Original Image Analysis</vt:lpstr>
      <vt:lpstr>A Real Decision Tree (WEKA)</vt:lpstr>
      <vt:lpstr>PowerPoint Presentation</vt:lpstr>
      <vt:lpstr>Properties of Decision Trees</vt:lpstr>
      <vt:lpstr>PowerPoint Presentation</vt:lpstr>
      <vt:lpstr>Shall I play tennis today? Which attribute should be selected?</vt:lpstr>
      <vt:lpstr>Criterion for attribute selection</vt:lpstr>
      <vt:lpstr>Information Gain</vt:lpstr>
      <vt:lpstr>             Information Gain</vt:lpstr>
      <vt:lpstr>Impurity</vt:lpstr>
      <vt:lpstr>PowerPoint Presentation</vt:lpstr>
      <vt:lpstr>PowerPoint Presentation</vt:lpstr>
      <vt:lpstr>Information Gain</vt:lpstr>
      <vt:lpstr>PowerPoint Presentation</vt:lpstr>
      <vt:lpstr>Entropy-Based Automatic Decision Tree Construction</vt:lpstr>
      <vt:lpstr>Using Information Gain to Construct a Decision Tree</vt:lpstr>
      <vt:lpstr>Simple Example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Many-Valued Features</vt:lpstr>
      <vt:lpstr>One Solution to Both</vt:lpstr>
      <vt:lpstr>Training and Testing</vt:lpstr>
      <vt:lpstr>Measuring Performance</vt:lpstr>
      <vt:lpstr>Measuring Performance</vt:lpstr>
      <vt:lpstr>More Measures</vt:lpstr>
      <vt:lpstr>Measuring Performance</vt:lpstr>
      <vt:lpstr>Overfitting</vt:lpstr>
      <vt:lpstr>PowerPoint Presentation</vt:lpstr>
      <vt:lpstr>Reduced Error Pruning</vt:lpstr>
      <vt:lpstr>PowerPoint Presentation</vt:lpstr>
      <vt:lpstr>PowerPoint Presentation</vt:lpstr>
      <vt:lpstr>Decision Trees: Summary</vt:lpstr>
      <vt:lpstr>Ensembles </vt:lpstr>
      <vt:lpstr>PowerPoint Presentation</vt:lpstr>
      <vt:lpstr>Bagging</vt:lpstr>
      <vt:lpstr>PowerPoint Presentation</vt:lpstr>
      <vt:lpstr>Boosting</vt:lpstr>
      <vt:lpstr>Idea of Boosting</vt:lpstr>
      <vt:lpstr>Boosting In More Detail (Pedro Domingos’ Algorithm)</vt:lpstr>
      <vt:lpstr>ADABoost</vt:lpstr>
      <vt:lpstr>ADABoost Weight Updating (from Fig 18.34 text)</vt:lpstr>
      <vt:lpstr>Example</vt:lpstr>
      <vt:lpstr>PowerPoint Presentation</vt:lpstr>
      <vt:lpstr>Boosting Comparison</vt:lpstr>
      <vt:lpstr>Boosting Comparison</vt:lpstr>
      <vt:lpstr>Boosting Comparison</vt:lpstr>
      <vt:lpstr>Boosting Comparison</vt:lpstr>
      <vt:lpstr>References</vt:lpstr>
      <vt:lpstr>PowerPoint Presentation</vt:lpstr>
      <vt:lpstr>Random Forests</vt:lpstr>
      <vt:lpstr>Back to Stone Flies</vt:lpstr>
    </vt:vector>
  </TitlesOfParts>
  <Company>CSE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Artificial Intelligence</dc:title>
  <dc:creator>Linda Shapiro</dc:creator>
  <cp:lastModifiedBy>shapiro</cp:lastModifiedBy>
  <cp:revision>161</cp:revision>
  <dcterms:created xsi:type="dcterms:W3CDTF">2005-09-19T20:30:33Z</dcterms:created>
  <dcterms:modified xsi:type="dcterms:W3CDTF">2022-05-02T21:47:47Z</dcterms:modified>
</cp:coreProperties>
</file>