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1.xml" ContentType="application/inkml+xml"/>
  <Override PartName="/ppt/notesSlides/notesSlide15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6.xml" ContentType="application/vnd.openxmlformats-officedocument.presentationml.notesSlide+xml"/>
  <Override PartName="/ppt/ink/ink2.xml" ContentType="application/inkml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17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8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9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notesSlides/notesSlide20.xml" ContentType="application/vnd.openxmlformats-officedocument.presentationml.notesSlide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21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22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23.xml" ContentType="application/vnd.openxmlformats-officedocument.presentationml.notesSlide+xml"/>
  <Override PartName="/ppt/ink/ink3.xml" ContentType="application/inkml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24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notesSlides/notesSlide25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26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notesSlides/notesSlide27.xml" ContentType="application/vnd.openxmlformats-officedocument.presentationml.notesSlide+xml"/>
  <Override PartName="/ppt/ink/ink8.xml" ContentType="application/inkml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ink/ink9.xml" ContentType="application/inkml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28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notesSlides/notesSlide29.xml" ContentType="application/vnd.openxmlformats-officedocument.presentationml.notesSlide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notesSlides/notesSlide30.xml" ContentType="application/vnd.openxmlformats-officedocument.presentationml.notesSlide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notesSlides/notesSlide31.xml" ContentType="application/vnd.openxmlformats-officedocument.presentationml.notesSlide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32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notesSlides/notesSlide33.xml" ContentType="application/vnd.openxmlformats-officedocument.presentationml.notesSlide+xml"/>
  <Override PartName="/ppt/ink/ink10.xml" ContentType="application/inkml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6"/>
  </p:notesMasterIdLst>
  <p:sldIdLst>
    <p:sldId id="256" r:id="rId2"/>
    <p:sldId id="447" r:id="rId3"/>
    <p:sldId id="267" r:id="rId4"/>
    <p:sldId id="292" r:id="rId5"/>
    <p:sldId id="293" r:id="rId6"/>
    <p:sldId id="294" r:id="rId7"/>
    <p:sldId id="295" r:id="rId8"/>
    <p:sldId id="296" r:id="rId9"/>
    <p:sldId id="319" r:id="rId10"/>
    <p:sldId id="320" r:id="rId11"/>
    <p:sldId id="325" r:id="rId12"/>
    <p:sldId id="323" r:id="rId13"/>
    <p:sldId id="326" r:id="rId14"/>
    <p:sldId id="327" r:id="rId15"/>
    <p:sldId id="328" r:id="rId16"/>
    <p:sldId id="288" r:id="rId17"/>
    <p:sldId id="289" r:id="rId18"/>
    <p:sldId id="329" r:id="rId19"/>
    <p:sldId id="330" r:id="rId20"/>
    <p:sldId id="361" r:id="rId21"/>
    <p:sldId id="362" r:id="rId22"/>
    <p:sldId id="364" r:id="rId23"/>
    <p:sldId id="311" r:id="rId24"/>
    <p:sldId id="365" r:id="rId25"/>
    <p:sldId id="346" r:id="rId26"/>
    <p:sldId id="350" r:id="rId27"/>
    <p:sldId id="351" r:id="rId28"/>
    <p:sldId id="366" r:id="rId29"/>
    <p:sldId id="367" r:id="rId30"/>
    <p:sldId id="352" r:id="rId31"/>
    <p:sldId id="401" r:id="rId32"/>
    <p:sldId id="405" r:id="rId33"/>
    <p:sldId id="263" r:id="rId34"/>
    <p:sldId id="402" r:id="rId35"/>
    <p:sldId id="403" r:id="rId36"/>
    <p:sldId id="404" r:id="rId37"/>
    <p:sldId id="406" r:id="rId38"/>
    <p:sldId id="407" r:id="rId39"/>
    <p:sldId id="408" r:id="rId40"/>
    <p:sldId id="260" r:id="rId41"/>
    <p:sldId id="259" r:id="rId42"/>
    <p:sldId id="381" r:id="rId43"/>
    <p:sldId id="264" r:id="rId44"/>
    <p:sldId id="265" r:id="rId45"/>
    <p:sldId id="269" r:id="rId46"/>
    <p:sldId id="270" r:id="rId47"/>
    <p:sldId id="271" r:id="rId48"/>
    <p:sldId id="274" r:id="rId49"/>
    <p:sldId id="275" r:id="rId50"/>
    <p:sldId id="276" r:id="rId51"/>
    <p:sldId id="280" r:id="rId52"/>
    <p:sldId id="281" r:id="rId53"/>
    <p:sldId id="282" r:id="rId54"/>
    <p:sldId id="410" r:id="rId55"/>
    <p:sldId id="411" r:id="rId56"/>
    <p:sldId id="412" r:id="rId57"/>
    <p:sldId id="413" r:id="rId58"/>
    <p:sldId id="414" r:id="rId59"/>
    <p:sldId id="415" r:id="rId60"/>
    <p:sldId id="418" r:id="rId61"/>
    <p:sldId id="417" r:id="rId62"/>
    <p:sldId id="419" r:id="rId63"/>
    <p:sldId id="420" r:id="rId64"/>
    <p:sldId id="421" r:id="rId65"/>
    <p:sldId id="423" r:id="rId66"/>
    <p:sldId id="442" r:id="rId67"/>
    <p:sldId id="424" r:id="rId68"/>
    <p:sldId id="425" r:id="rId69"/>
    <p:sldId id="443" r:id="rId70"/>
    <p:sldId id="444" r:id="rId71"/>
    <p:sldId id="426" r:id="rId72"/>
    <p:sldId id="427" r:id="rId73"/>
    <p:sldId id="428" r:id="rId74"/>
    <p:sldId id="429" r:id="rId75"/>
    <p:sldId id="430" r:id="rId76"/>
    <p:sldId id="431" r:id="rId77"/>
    <p:sldId id="432" r:id="rId78"/>
    <p:sldId id="433" r:id="rId79"/>
    <p:sldId id="434" r:id="rId80"/>
    <p:sldId id="435" r:id="rId81"/>
    <p:sldId id="436" r:id="rId82"/>
    <p:sldId id="437" r:id="rId83"/>
    <p:sldId id="448" r:id="rId84"/>
    <p:sldId id="304" r:id="rId8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40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00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40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0:59:07.2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11580 9982 576 0,'-7'-9'12'0,"1"6"8"16,3-3 2-16,-5-3 1 0,-4 0 1 0,-1-2 0 16,-1 2 2-16,-4-1-1 15,-3-1 2-15,1 2 2 16,-9 0 3-16,2 1-1 15,-2 1-7-15,-2 1-4 0,-4 4-8 16,-1 1-2-16,-3 4-1 16,-2 3-2-16,-1 3-4 15,0 2 1-15,-1-2 1 16,0 0 3-16,5 1 1 16,-5 1-1-16,3 3-3 15,2 1-2-15,-3 4-2 16,3 3 0-16,1 2 0 15,0 3 0-15,2 2 0 16,1 2 1-16,2-1-1 16,4 3 1-16,2-1 0 15,3 1-1-15,0 3 0 16,1-2 0-16,2 0 2 16,-2 0 2-16,4 3 2 15,-3 3 0-15,4 8 3 16,1-5 1-16,3-2 1 15,4-2 1-15,1-7 0 16,4 4 0-16,3-1 0 0,3-5 2 16,6-2 5-16,2-2 4 15,2-5 5-15,4 0 1 16,3-1-4-16,3 2-6 16,5 2-8-16,1 0-1 15,1 1-2-15,1-2 0 16,-2-1-1-16,2-4 0 0,3-4 0 15,2-2-1 1,3-1 0-16,-2-2-1 0,5 0 0 16,-1-1-2-16,3-1 0 15,-1-1 0-15,-5-4-1 16,1 1 2-16,-3-6 0 16,0 2 2-16,3 0 1 15,1-5-1-15,-2-1 0 16,2-1-1-16,-1-1-1 15,-1-1 0-15,2 2 0 16,-3-4-1-16,-2-5 0 16,0-4 0-16,-8-7-1 15,2 0-1-15,-6 0-1 16,0-1 0-16,0 3-1 16,-5 0 0-16,0 3-1 15,-2-1 0-15,-3-1 1 16,2-2 0-16,-3 2 3 15,1-1 0-15,-2 1-1 0,0-3-1 16,-1 2 0-16,-1 0 0 16,0 1 0-16,-1-3 2 15,-2-2 2-15,1 2 3 16,-4 0 2-16,0 1 0 16,-2 3 1-16,-3 2 0 15,-1 2-1-15,-3 1 0 16,-1-1 1-16,0 2-1 15,-4-2-4-15,-1-1-3 0,-2-4-3 16,-1 3-1-16,-2-1-4 16,-1 0 1-1,-5-2 0-15,3-2 1 0,2-1 4 16,-1-2 1-16,6 1 1 16,-4 1-1-16,-4 3-1 15,2 4-1-15,-1 5-5 16,-1 3-7-16,0 6-17 15,-3 2-9-15,-4 5-36 16,-4 4-33-16,-3 12-130 16,0 11 150-16</inkml:trace>
  <inkml:trace contextRef="#ctx0" brushRef="#br0" timeOffset="1530.904">16946 10297 427 0,'-3'-2'124'16,"-4"3"-148"-16,0 8-14 16,-7 4 18-16,-1 1 11 15,-2 3-8-15,-3 2-35 16,3 0 35-16</inkml:trace>
  <inkml:trace contextRef="#ctx0" brushRef="#br0" timeOffset="2894.265">16675 10458 396 0,'0'27'152'15,"4"-29"-91"-15,2-1-60 16,-5 0 1-16,-1 2 4 16,0 0 6-16,0 0 19 0,0 0 12 15,0 1 19 1,0 0 4-16,0 0 5 0,0 0-1 15,0 0 7-15,0 0 6 16,0 0 4-16,0 0-3 16,0-1-16-16,0-1-12 15,-1 1-18-15,-1 0-4 16,1 0-7-16,-3-9 0 0,-3-3 0 16,-20-29-1-16,19 32-3 15,-1-3-1-15,-7-1-8 16,2 1-4-16,-2-4-4 15,-3 0-3-15,0 0-2 16,-2 4 0-16,-5-1-3 16,-4 1-1-16,-6-1-5 15,-2-2 0-15,-1-1 0 16,-1 4 1-16,4 0 1 16,-4 0-1-16,0 5-3 15,-2 1 0-15,2 0-3 16,0 2 0-16,1-2-5 15,2 2-4-15,1 0-5 16,4 3 0-16,3 1-1 16,1-1-2-16,5 3-6 15,-1-1-2-15,3 3 6 16,3 4 6-16,-2-2 11 0,5 3 1 16,-1 2 1-16,0 1-1 15,1 6-4-15,1 4 1 16,0-1 0-16,4 8 3 15,2 1 6-15,1 0 2 16,5 3 4-16,0 4 2 16,4 6 0-16,1 6 0 15,2 4 1-15,-2-3 0 16,-1 4-1-16,4-2 1 0,-2-2 1 16,0 0 0-16,1-8 0 15,-3 0 1-15,3 5-1 16,-2 3 1-16,4 0 0 15,0-3 2-15,2-5 2 16,3-3 0-16,0 3 4 16,1-3 2-16,1-7 2 15,-1-3 2-15,0-8-1 16,-1 1-1-16,5-1-2 16,-1 1-2-16,-1-3-3 15,7 2-1-15,-6-3-1 16,5-2 0-16,2-2-1 15,-1-4 1-15,2-2 0 16,1-4 0-16,1-1-1 16,2-2 0-16,2-4 1 15,1-2 0-15,1-5 0 16,0-1 0-16,-3-5 0 0,-2-3-2 16,-3 2 0-16,-2-4 0 15,3 3 0-15,1 2 1 16,1-4 0-16,1 2 1 15,-2-4-1-15,1-3 1 16,0-4-2-16,-1-4 0 16,2-2-3-16,-1 0-1 15,2-5 0-15,-1-2-3 16,-2-2 1-16,-1-2 0 0,-6 9 2 16,-2 3 2-16,-2 6 1 15,-2 3 0-15,-1-2 1 16,-4-2-1-16,-2 0 0 15,-3 0-1-15,0 4-1 16,1 4 1-16,-3 1 4 16,-1 4 3-16,-2-3 3 15,1 2 1-15,-1-2-5 16,1-1-1-16,-1 3-1 16,-7-3 1-16,3 4 4 15,-6 0 0-15,3 2-1 16,1 1-2-16,-5 5-6 15,1-1-2-15,-4 3-8 16,-3 4-11-16,-3 0-22 16,0 1-17-16,-4 2-44 15,4 5-42-15,0 2 92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1:38:49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20067 8637 387 0,'1'1'87'16,"4"-1"-137"-16,-4 0-28 15,-1 0 14 1,0 0 39-16,-1 0 18 0,0 0 19 16,0 0 4-16,-1 0 12 15,1 0 6-15,0 0 2 16,0 0-3-16,0 0-12 15,-6 4-9-15,-1-1-7 16,0 0 0-16,1-2-2 16,0 0-1-16,0-1-2 15,1-1 0-15,1 0-2 16,-1 0 1-16,-1-1-1 16,0 1 2-16,2 1 2 15,0 1 5-15,2-1 7 0,2 0 0 16,0 0-1-16,-4 11 4 15,3-4-1-15,2 3 1 16,14 29 3-16,-1-30-7 16,3 3-2-16,1-6 1 15,4 0-3-15,-3 0 1 16,3 0-3-16,-1 2-1 16,0-5-2-16,-1-1 2 15,-2-3 9-15,-3 0 2 16,-1-4 3-16,3-2-2 0,-5-1-5 15,3 0-2-15,-8 1 7 16,-3 4 7-16,0 0 14 16,-3 3 7-16,-2-1-21 15,1 0-8-15,0 0-18 16,0 0-13-16,-18-6 14 16,-32-11 4-16,30 15 8 15,5 3 6-15,0 2 7 16,4 3 1-16,-4 1-3 15,3 1-4-15,2 1-12 16,-3-1-2-16,7 2-2 16,-1-1 0-16,1-2 3 15,2-1 2-15,5 0 0 16,0 0 4-16,2-4-1 16,-2-1 3-16,0 0 11 15,0 0 0-15,5 0 3 0,10 0-2 16,5-3-13-16,31-7-4 15,-30-6-8-15,4-3-1 16,0-2 0-16,-2-6 0 16,-3 3 2-16,-3 2-1 15,-7 2 0-15,0 3 2 16,-6 4 2-16,-3 2 13 16,-1 3-8-16,-2 1-1 15,-5 2-1-15,0 2-15 16,-7-2 4-16,-2 5 0 0,0-1-1 15,-6 2 0-15,3 5 4 16,0 2 0-16,3 7-1 16,6 0 1-16,2 2-1 15,2 3 0-15,2-4-1 16,3 2 1-16,7 0-5 16,-3-2 0-16,9 0-12 15,-2-1-15-15,4 0-53 16,6-1-50-16,-2-2 82 15</inkml:trace>
  <inkml:trace contextRef="#ctx0" brushRef="#br0" timeOffset="1313.235">18807 8756 668 0,'7'5'124'0,"5"2"-277"16,0 2 12-16,-1 5 123 15,-1-1 18-15,-3 6 18 16,0 1 3-16,1 6 1 15,-1 4-5-15,-3 3-12 16,1 2-3-16,-3 5-2 16,-1 6 0-16,1 5 1 15,-2 1 0-15,0-5 1 16,0-4-1-16,-4-3 1 16,2 1-1-16,-2-3 0 0,1-3 0 15,-2-7 1-15,2-2 0 16,-2-7 2-16,3 0 4 15,0-3 7-15,-1-6 8 16,1-3 33-16,0-4 16 16,2-3 18-16,-1 0 7 15,-1 0-14-15,1-1-19 16,0 0-23-16,0 0-10 16,-5-11-21-16,-3-4-1 0,-19-36-3 15,21 27-5-15,0-8 0 16,2-7 1-16,0 1 2 15,2-2 1-15,0 0-3 16,0 1 1-16,3-6-3 16,-1 1 0-16,-2-1-1 15,3 2 0-15,2 5-1 16,-1-1 0-16,4 5 0 16,0 4 0-16,2 1 0 15,0 9 0-15,1 3 0 16,0 0-4-16,-1 10-6 15,0-2-5-15,1 3-7 16,1 2-3-16,2 3 0 16,1 6 3-16,1 0 5 15,4 5 6-15,-2 6 5 16,3 1 2-16,-2 11 4 0,-4 0 0 16,3 4 2-16,-2-1 0 15,-5 0 1-15,-1-4 2 16,-7-4 2-16,-1 3 2 15,-7 3 1-15,-3 4-3 16,-1 5-7-16,-7-1-12 16,1-5-25-16,-5-3-25 15,-5-2-81-15,-1-4 92 16</inkml:trace>
  <inkml:trace contextRef="#ctx0" brushRef="#br0" timeOffset="2321.349">19088 9410 500 0,'0'0'93'0,"0"-1"-194"15,0 1 3-15,-1 0 74 16,0 0 33-16,0 0 11 16,0 0 1-1,0 0 2-15,-1 0 7 0,1 0 26 16,0 0 9-16,0 0 10 16,0 0 1-16,1 0-4 15,0 0 3-15,0 0-6 16,0 0-13-16,0 0-24 15,0 0-15-15,0-2-11 16,0 1 0-16,0 0 1 16,9-6 3-16,-1-4 3 0,27-30 1 15,-31 29-1-15,3 2-1 16,-3 5 2-16,-1-3 4 16,1 4 5-16,-3 3 0 15,-1-1-3-15,0 2-5 16,0 0-6-16,0 0-1 15,0-2-4-15,0 2-2 16,0 0-4-16,0 0-1 16,0 0 2-16,0 0 2 15,-1 0 3-15,-1 0 0 0,1 0 0 16,0 7-1-16,1 4 0 16,2 1 0-16,18 29 0 15,-11-31 1-15,2 3 0 16,-1-4-1-16,2 0 2 15,3-2 0-15,2-2 6 16,4-2 4-16,-1 0 9 16,-2-2 2-16,2 1-2 15,0-3-5-15,-4-1-8 16,4-1-4-16,-6-2-4 16,-2 1-1-16,0-2-8 15,-3 2-4-15,-3 3-9 16,-3-4-5-16,0 1-2 15,-3 3-6-15,0 0-37 16,-2 0-27-16,1 0-68 16,-1-5-35-16,-7-13-40 0,-17-33 14 15,15 33 68-15,-1-3 40 16,3 3 97-16</inkml:trace>
  <inkml:trace contextRef="#ctx0" brushRef="#br0" timeOffset="2772.678">19216 9003 16 0,'-10'2'20'15,"0"3"8"-15,7-2 28 16,-1-3 13-16,4 1 18 16,-1-2 10-16,-1 0 7 15,2 1-2-15,0 0-9 16,0-1-13-16,0 1-28 15,-1 0-8-15,0 0-13 16,1 0 1-16,-1 0-2 16,0 0-2-16,1-1 3 15,0 1-3-15,0 0-2 0,0 0 0 16,0 0-1-16,0 0-2 16,0 0-5-16,0 0-1 15,0 0-8-15,0 0-1 16,0 0-1-16,0 0-2 15,0 0-27-15,-1 0-91 16,-1 14 78-16</inkml:trace>
  <inkml:trace contextRef="#ctx0" brushRef="#br0" timeOffset="5621.179">23526 8311 235 0,'-4'2'61'0,"4"-2"-85"16,0 0-69-16,-1 0 47 16,0 0 42-16,0 0 78 15,1 0 15-15,0 0-2 16,-1 0-13-16,0 0-6 15,-1-1 0-15,1 0-4 16,0 0-10-16,0 0-29 16,0 0-6-16,0-1-4 15,-6-2 0-15,-5-3-7 16,1 5-5-16,-33-40-9 16,29 29-3-16,-11-2-6 15,-5-2-3-15,-7 3 4 16,-3 2 3-16,0 5 7 0,2 3 4 15,7 5-3-15,4 3-18 16,10 3-41-16,3 5-3 16,3 2 2-16,4-1 16 15,7 5 40-15,1 0 2 16,8-2-1-16,4 3-3 16,4-6-4-16,5-1-7 15,2-2-25-15,7-2-10 0,1-2-12 16,2-4 9-1,4-1 27-15,-5-5 16 0,0-2 15 16,0 1 0-16,-7-5-6 16,3 4-2-16,-5-1 1 15,-2-1 3-15,-11 0 13 16,-3 0 8 0,-5 2 12-16,1 3 4 0,1 2-4 15,-4 0-1-15,0-1-3 16,-1 1-6-16,0 0-1 15,-3 0 7-15,-18-3 17 16,-32 2 14-16,25 7 24 16,1 1-4-16,-2 0-22 15,0 1-13-15,6 0-37 16,-1-2-12-16,8 1-8 16,2 1-1-16,7-3 11 15,1 2 6-15,7-1 11 16,0-1 5-16,0 0-1 0,0-4 0 15,0 0-10-15,0 0-4 16,5 1-2-16,11 2-2 16,32 4 2-16,-29-14 1 15,0-2 7-15,3 1 2 16,-3-8 9-16,1 3 4 16,-6-4 9-16,-3 0 7 15,-3 6 10-15,-6-3 9 16,-2 7-11-16,2 2-8 15,-3-1-28-15,-1 2-16 0,1 3-10 16,-1 0-1-16,-18-5 4 16,-37-6 4-16,31 13 6 15,-5 2 3-15,-3 3 3 16,2 3 2-16,-3 4 2 16,4 2-1-16,3 1-3 15,2 1-1-15,5-3-2 16,4-3 0-16,7-2 0 15,5-2-1-15,1-5 4 16,3 1 7-16,0-1 12 16,1-2 7-16,0 0 2 15,0 0-3-15,2 0-7 16,16 4-6-16,31 2-5 16,-27-9-3-16,0-2-7 15,-1-2-3-15,0 2-39 16,-4 1-68-16,-4-2 73 0</inkml:trace>
  <inkml:trace contextRef="#ctx0" brushRef="#br0" timeOffset="8441.875">23593 8784 653 0,'9'-7'213'15,"-1"-2"-216"-15,-1-1-56 16,0 2 11-16,-6 5 28 15,0 2 27-15,-1 0 32 16,0 1-7-16,0-2-8 16,0 1-2-16,-1 0 9 15,0 0 13-15,0 0 6 0,-1 0 1 16,1-1 8-16,0 1 2 16,0 0 0-16,0 0-3 15,0 0-22-15,0 0-11 16,-1 0-17-16,1-1-8 15,-1 2-4-15,-5 2-1 16,-1 1-3-16,-1-1 0 16,2 18 1-16,-28 26 2 15,28-19 2-15,0 4 2 16,0 7 1-16,1 2 1 0,-1 4-1 16,-1 5 1-16,-5 7-1 15,1 3 0-15,2-5 1 16,2-5-1-16,0-5 1 15,-1 0 0-15,1-4 0 16,1-4 0-16,1-9 0 16,-2-6-1-16,3-3 1 15,-2-2 1-15,4-5-1 16,3 0 2-16,0-7 3 16,-1-4 3-16,1-1 10 15,-2 0 9-15,1 0 16 16,0 0-6-16,1 0-12 15,0-14-17-15,2-16-22 16,11-36 0-16,-5 24 0 16,0-4 7-16,0-3 2 15,-2-4 2-15,3-7-3 0,-2-3-2 16,1 0-3-16,0 2 1 16,-1 5 4-16,5 3 3 15,2 3-1-15,2-1-4 16,2 0-6-16,1-1-3 15,-1 4 3-15,1 5 4 16,-2 11 10-16,1 5 2 16,-1 3 2-16,-1 4 0 15,-4 5-5-15,0 2-1 0,-2 7-4 16,-1 1-3-16,2 6-4 16,-2 0-4-16,-1 5-3 15,1-1 2-15,-2 3 5 16,2 3 4-16,1 3 6 15,-3 1 2-15,2 2 0 16,-3-2 0-16,-1 0 1 16,2 1 0-16,-4-3 0 15,0 4 0-15,-2-1 0 16,-1 2 0-16,-1 4 0 16,-1-1 0-16,-2 4 2 15,-3-6 0-15,0 4 3 16,1-4 6-16,-4 2 1 15,1 1 1-15,-1-4-1 16,-2 0-5-16,0-2-3 16,-3 1 1-16,0-5 0 0,-2-1 1 15,1-3 2-15,1-3 0 16,-2 0 4-16,1 2 2 16,0-5 0-16,-5 0 0 15,-3 0-4-15,-3 1-2 16,0 3-1-16,-2-2-2 15,0 0-2-15,-1-1-1 16,0-2-2-16,3 3-1 16,8-1-30-16,3-1-26 0,5 1-70 15,4-2-40-15,5 0 101 16</inkml:trace>
  <inkml:trace contextRef="#ctx0" brushRef="#br0" timeOffset="9463.056">23700 9108 813 0,'1'50'258'0,"2"-51"-287"0,3 1-21 16,3 3-9 0,0 0 12-16,0 5 24 0,-1-1 5 15,1 0 16-15,1-1 2 16,2-3 1-16,-2-1 2 16,1 0 4-16,3-2 1 15,-3 0 10-15,3-4 8 16,-3-2 6-16,-1-2-2 15,2-3-12-15,-1-2-12 16,4-8-20-16,0 3-6 16,-1-6-7-16,0-2 0 15,-1 3 11-15,-1-1 5 0,0 7 10 16,2 4 1-16,-2 3 0 16,-1 0 1-16,-5 5-2 15,2-1-1-15,-7 0-9 16,3 5-8-16,-2-1-23 15,-2 2-16-15,0 0 4 16,0 0 9-16,0 0 26 16,5 5 19-16,3 10 8 15,12 35 0-15,-13-22 7 16,1 4 6-16,3 4 11 16,3-2 6-16,-2 1 3 15,2-7-4-15,1-3-5 16,2-2-3-16,1-6-3 15,0 5-3-15,1-2-7 0,-6-1-4 16,2-1-6 0,0-2-2-16,-3-3-3 0,-2-5-9 15,-3-3-38-15,-2-5-22 16,-3-1-45-16,2-1-36 16,-4 1 99-16</inkml:trace>
  <inkml:trace contextRef="#ctx0" brushRef="#br0" timeOffset="9748.543">23956 8761 1109 0,'0'0'367'15,"-3"-3"-353"-15,0 3-75 16,3 0-16-16,0 0 9 16,0-1 16-16,0 1 21 15,0 0-14-15,0 0-95 16,1 12-84-16,0 10 127 0</inkml:trace>
  <inkml:trace contextRef="#ctx0" brushRef="#br0" timeOffset="10270.344">24660 8397 1170 0,'7'-10'340'0,"-3"-4"-473"16,0 6-38-16,-2 2-24 15,-2 4 38-15,0 1 87 16,-1 0 54-16,0 1 52 16,0 0-4-16,0 0 22 15,0 0 17-15,0 0 21 16,-2 0 3-16,-4 2-29 15,-2 0-11-15,-1 2-16 0,-3-1-9 16,-32 18-17-16,30-9-5 16,-3 5-4-16,-1 1-1 15,1 7-1-15,-4 1 1 16,2-1-1-16,1 7 1 16,-2 1-1-16,1 6-1 15,-3 5 1-15,0-1 0 16,1-3 0-16,2-3-1 0,1 0-12 15,2 1-40-15,2 5 35 16</inkml:trace>
  <inkml:trace contextRef="#ctx0" brushRef="#br0" timeOffset="14336.945">19962 8662 488 0,'30'91'164'0,"-32"-89"-153"15,-3-2-52-15,0 2 7 16,3-2 10-16,1 0 22 16,0 0 5-16,0 0 6 15,0 0 6-15,0 0 24 16,-1 0 13-16,1 0 15 16,0 0-2-16,0 0-16 15,0 0-9-15,0 0-16 16,0 0-5-16,-1 0-11 15,2 0-3-15,0-1-5 16,0 0 1-16,8-3 3 16,9-4 2-16,26-20 4 15,-26 11 2-15,0 0 1 16,-1 1-2-16,5-1-4 0,-4 2-3 16,0 0-3-16,-1 0 1 15,-2 1-1-15,1 2 0 16,1 3 1-16,-2 1 0 15,1 3 0-15,1 0 0 16,-1 0 1-16,3 0 2 16,-1 0 1-16,1 0 1 15,1-1 1-15,2 1 1 16,2-4 0-16,0-1 1 0,1 1-2 16,-1-1 0-16,2-1-1 15,0 3-1-15,-2-1-1 16,-3-2 1-16,1 5-1 15,-1-3 0-15,-1 1-1 16,8 1-1-16,-6 1 1 16,5 0 1-16,2 1 5 15,-5 1 3-15,5-3 3 16,-3 0-1-16,3-1-5 16,2 1-2-16,3-1-2 15,0 1-2-15,2-1-1 16,-2-2 0-16,1 4 1 15,-2 0 0-15,-4 0 0 16,-3 0 1-16,2-1 0 16,-3-2 1-16,4 0-2 0,2 0 1 15,-2-1-2-15,3 1-1 16,-1 1 0-16,2 0-1 16,0-1 0-16,1 0 1 15,-4-2 0-15,0-1 1 16,-3-2 5-16,0 0 3 15,0-1 8-15,-3 1 3 16,0 3-1-16,0-1-2 16,3 3-7-16,3 0-4 0,-1 1-5 15,0-1 0-15,2 0-2 16,-1 0 0-16,0-4 1 16,2 1-1-16,-2-2 1 15,2 0 0-15,-2 0 0 16,1 0 0-16,2-1-1 15,-9-1 1-15,0 0-1 16,1 1 0-16,-3 2 0 16,7 5-1-16,-3 3 1 15,-1-4-1-15,3 5 0 16,-3-2-1-16,-1 3 1 16,-1 1-1-16,-1 2 1 15,-3 0 0-15,-1 0-1 16,1 0 0-16,-4 2 1 15,-1 0 0-15,0 0 0 16,1 3 1-16,1-2-1 16,0 3 1-16,-1-1-1 15,1-1 0-15,-1 1 0 0,-1-3 0 16,2 2 1-16,0-1 0 16,-4-1 0-16,1 3 1 15,0-4-1-15,-4 0 0 16,6 2 0-16,-4-3 0 15,4 0 0-15,1 0 0 16,0 0 0-16,3 1 0 16,0-1 0-16,0 0 1 0,0-2 0 15,-1-1 0-15,-2-1 0 16,1 0 0-16,-2 2 0 16,-2-2-1-16,1 2 0 15,-1-1 0-15,-1 1 0 16,1 0-1-16,-3 0 1 15,1 1-1-15,-2-2-1 16,-1 3-2-16,-2 0-13 16,0 2-15-16,-3-4-46 15,-2 2-31-15,0-1-71 16,0 0-25-16,0 0-51 16,0 1 149-16</inkml:trace>
  <inkml:trace contextRef="#ctx0" brushRef="#br0" timeOffset="15091.812">22706 7657 326 0,'-41'5'115'0,"31"-4"-106"16,-1 0-173-16,-3 3 16 15,0-1 41-15,5 1 112 16,0-1 10-16,3-2 0 15,4 2 0-15,-1 0 46 16,3-3 36-16,0 0 52 16,0 0 14-16,0 0-26 15,0 0-26-15,0 0-46 16,0-1-15-16,0 0-30 16,0 0-9-16,0-1-9 15,12-3-1-15,4-2-1 16,28-11 0-16,-25 15 1 15,2 1 0-15,2-1 3 16,1 2 1-16,2 1 1 0,1 0 2 16,2 4 0-16,0 0 0 15,-4 2 0-15,3 2-1 16,-1 1-1-16,-3 4 1 16,2 3-2-16,-1-3 0 15,-5 3-2-15,-1-2 0 16,-1-3-1-16,0 2 0 15,-3-1 0-15,0-2 0 16,-5 0 1-16,-3-2 0 0,1-3 0 16,-1 2 1-16,-3-2 1 15,0 1 1-15,-2 1-1 32,-1-2 0-32,-1 3-1 0,0-3-1 0,-3 0 1 15,-3 6 1-15,-4 0 13 16,-4 3 1-16,-3 5-2 15,-2-2 1-15,-2 2-14 16,-3 1 0-16,2-3-1 16,3 1 0-16,-1 0-1 15,-2-1-1-15,1 2-5 16,-3-4-11-16,0-5-61 16,1 2-63-16,-7-3 86 15</inkml:trace>
  <inkml:trace contextRef="#ctx0" brushRef="#br0" timeOffset="15691.025">20901 7052 1089 0,'1'-1'282'0,"0"0"-436"0,2-2 8 16,3 2 44-16,0 4 46 16,1 9 49-16,-4 18 4 15,33 35 5-15,-31-26 2 16,2 7 2-16,0 4 1 16,-3 3-2-16,2 0-3 15,-4 3-1-15,1 3-1 16,-3 3 1-16,1 4 0 15,2 1 1-15,-3-4 0 0,6-2-1 16,-4-6-1-16,3-4 0 16,3 0 0-16,-1-7-62 15,2-4-57-15,-2-10 74 16</inkml:trace>
  <inkml:trace contextRef="#ctx0" brushRef="#br0" timeOffset="16184.674">21370 6617 737 0,'62'123'202'15,"-53"-83"-273"-15,4 7 13 0,1 6 47 16,-1 3 8-16,-1 2 3 16,0 8 1-16,4 3 4 15,-1 6-1-15,-4-4 18 16,6 1 5-16,-7 9-1 16,0-4 0-16,2 3-16 15,-4-1-4-15,-1-6 2 16,-1-6 0-16,-4-5-3 15,-2-5-1-15,0-2-3 16,-1-3-1-16,-3-11 0 16,3 0-4-16,-3-14-58 15,0 0-48-15,4-10 66 16</inkml:trace>
  <inkml:trace contextRef="#ctx0" brushRef="#br0" timeOffset="16779.411">20948 7434 309 0,'5'3'24'0,"-2"4"-129"15,3 2-6-15,2-1 117 16,1 0 26-16,-1 2 12 16,-1-3-1-16,1-1-11 15,-3 3-2-15,2-4 17 16,0 3 12-16,1-3 22 16,-3 0 3-16,5-2-3 15,-2-3-6-15,1 0-19 0,6 0-10 16,1-3-23-1,6-1-5-15,4-3-2 0,6 0 2 16,-2-1 9-16,1-1 4 16,-2-1 5-16,1 0-1 15,1 2-8-15,1 1-5 16,-2 2-9-16,-1-1-3 16,-4 2-3-16,-2 1-3 15,-3 1-2-15,-5 1-2 16,1-1 0-16,-5 1-1 0,1-1-22 15,-1-2-26-15,2 1-134 16,6 0 120-16</inkml:trace>
  <inkml:trace contextRef="#ctx0" brushRef="#br0" timeOffset="22234.909">23545 7942 164 0,'-1'0'71'0,"0"0"-34"16,0 0-2-16,0 0 17 15,0 0 19-15,-1 0 40 16,1 0 8-16,0 0 5 16,0 0-5-16,0 0-25 15,0 0-14-15,1 0-32 16,-1 0-15-16,-1 0-21 15,1-1-5-15,0 0 1 16,-2 0 6-16,-7-3 11 16,1 0 7-16,-1-1 9 15,-26-20 3-15,22 17-2 16,0 1-4-16,-1-1-13 16,-1 1-6-16,-2 0-6 15,-2-1-2-15,-3-3-2 16,1 2-3-16,-2-1-3 15,0-1-1-15,1 3-2 16,-1-2 2-16,1-1 0 0,1 2 0 16,-1-1 0-16,-1 1-1 15,4 3 1-15,-3 0-1 16,2-1 7-16,1 1 2 16,3 1 3-16,0 1 1 15,1 4-7-15,-2 3-2 16,-4 2-4-16,2 1 0 15,-3 6-1-15,0-3 1 0,2 5-1 16,-3 3 0-16,-4-3 0 16,1 4 0-16,-1 2 0 15,1-3-1-15,1 8 1 16,-1 1 0-16,1 3 0 16,-3 4 0-16,1 4 0 15,0-4 0-15,5 4-1 16,-2 0 1-16,3 0-1 15,1 7-1-15,-2-1 0 16,5-4 0-16,-3-1 1 16,1-4-1-16,3 6-1 15,3 2 1-15,5-1 0 16,2 0-1-16,6-4-1 16,1-2-2-16,7-2-3 15,3 2 0-15,6-7-5 16,6-1 1-16,-1-7 0 0,4-2 1 15,0-7 6-15,1 0 2 16,8-3 1-16,-2-2 2 16,5-3 0-16,0 3 0 15,0-5 0-15,2 1-1 16,3 0 0-16,2-1-1 16,2 0 2-16,2 1 0 15,-1-3 1-15,-1-2 0 16,0 0 0-16,-3-4 0 15,1 5 1-15,-3-3 1 0,4-2 1 16,2 5 0-16,2-5 0 16,-1-1-1-16,-2 4 0 15,-1-7 1 1,-4 3 0-16,0-1 0 0,3-5 2 16,-1 3 0-16,0-7-1 15,-1 0-1-15,-4-2-1 16,-1-3 2-16,-5 1 0 15,-1 0 0-15,-5 2 3 16,-3 1-2-16,-3-3 0 16,0-1-1-16,-3-3-1 15,3-3 2-15,-6-3 0 16,-2 0 2-16,1 5 2 16,-7 0 3-16,1 5 7 15,1-1 7-15,-8 0 6 16,0 0 1-16,-2 0-2 15,-7 2-6-15,-1-1-9 0,-4 2-4 16,-4-1-5-16,2 4 0 16,-5 2 7-16,0-1 3 15,-2-1 6-15,-2 1 0 16,-1-2-8-16,0 4-4 16,-3-1-5-16,-2 0-1 15,-4 1-1-15,1-2 0 16,-1 6-2-16,1-3 1 0,-1 1 1 15,0 2-1-15,3 1 3 16,0 1 0-16,6 2-1 16,2 1-1-16,3 2-7 15,3 2-6-15,0-2-21 16,0 1-13-16,3-1-28 16,5-1-20-16,5 4-57 15,2 0-67-15,-1 3 139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1:05:30.8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12275 4411 126 0,'0'-1'81'0,"0"0"1"15,0-1-12-15,0 1-17 16,0 0-3-16,0 1-8 16,0 0-7-16,0 0-10 15,0 0-3-15,0 0-4 16,0 0-2-16,0 0-6 16,0 0-3-16,0 0 1 15,3 5 2-15,2 4 4 16,1 6 1-16,5 28 4 15,-12-28 1-15,-1 4 4 16,-2 1 0-16,1 5 0 16,1 4-4-16,-3-1-2 15,-1 0-1-15,4 0-3 16,-4 0 1-16,4 4-5 0,-2 3-1 16,0-5-5-16,0-2-1 15,2-3-2-15,1-3 0 16,0-3 0-16,-3 0 0 15,3-8 1-15,0 2 0 16,2-2-1-16,1 0 0 16,-2-6 1-16,0-1-1 15,0 2-1-15,0-6 1 0,0 0-1 16,0 0 0-16,0 0 0 16,0 0 0-16,0 0 0 15,0 0 0-15,0 0 1 16,0 0 2-16,0 0 5 15,0 0 3-15,0 0 6 16,0 0 4-16,0 0 2 16,0 0-1-16,5-1-3 15,0-3-3-15,-1-1 0 16,1-4 0-16,-2-7-2 16,30-29 0-16,-29 28-3 15,1-2-2-15,1-2-2 16,-1-1-2-16,3-4-4 15,-1-3 0-15,-1 4-1 16,2 1 0-16,-1 2 1 16,3 2 0-16,2 2-1 0,-2 1 0 15,2 0 0-15,-1 2-2 16,3 5 1-16,-1 3 1 16,3 5 1-16,-3 1 1 15,3 1-2-15,5 3 0 16,-2 1 0-16,2 3 0 15,-5 1 0-15,-1 0 0 16,0 2-2-16,-1 0 1 16,1 3 0-16,-2 0-1 15,-2 0 1-15,1 1 0 0,-3 4 0 16,-2 3 0-16,0 6 1 16,-2-1 0-16,-2-2 0 15,0 0 1-15,0-7 2 16,-2 3-1-16,4-3 2 15,0 0-1-15,-1 0-1 16,0 0 0-16,1 0-1 16,-1-3 0-16,2 1-1 15,-2-1 1-15,0-3 0 16,0 1-1-16,-2-4 0 16,1-1-1-16,0-1-7 15,-1-3-10-15,0-3-49 16,-2 0-42-16,0-1 65 15</inkml:trace>
  <inkml:trace contextRef="#ctx0" brushRef="#br0" timeOffset="1124.593">13187 4532 532 0,'41'41'100'15,"-37"-39"-195"-15,0-2-12 16,0 2 50-16,-4-2 40 16,0 0 2-16,0 0 0 15,0 0 12-15,0 0 11 16,0 0 27-16,0 0 15 15,0 0 32-15,0 0 8 16,0 0-4-16,-1 0-10 16,0 0-33-16,-1 0-14 0,1 0-20 15,0-1-8-15,0 0-7 16,0-1-2-16,-13-3-3 16,0-2 0-16,-32-14-3 15,28 15-6-15,0-1-5 16,1 3-1-16,1-1 4 15,2 4 3-15,1 0-10 16,2 3-13-16,5 3-16 16,-3 0-1-16,3 6 12 15,0-2 5-15,-2 4-1 16,6 3 3-16,-2 7 5 16,-1-1 6-16,2 1 14 15,0 0 4-15,3 0 5 16,1 2 5-16,7 7 9 15,-4 0 3-15,0-6 11 16,2 1 3-16,-3-4 6 0,4 0-1 16,0-2-8-16,1 3-5 15,2-2-7-15,-2-4 0 16,2-2 2-16,-1-2 2 16,2-3 3-16,0 0 1 15,1-2 4-15,-1-2 3 16,3-4 4-16,-1-3 5 15,2-4 16-15,0 0 5 16,2-3 3-16,0-5-4 0,2-1-22 16,-3 0-10-16,-1-1-10 15,0 0-4 1,-5-2 0-16,-1 2 0 0,-3-6-2 16,-1 5-1-16,-4-3 2 15,2-3 4-15,-5 4 3 16,-4-3 2-16,1 5-7 15,-7-1-5-15,1-1-4 16,-2 3-2-16,-3-1 2 16,0 1 2-16,-3 4 2 15,0-1 1-15,0 4-2 16,-1 3-1-16,0 2-2 16,0 2-3-16,4 3 1 15,1 3-1-15,6-4-18 16,0 0-38-16,4 3 38 15</inkml:trace>
  <inkml:trace contextRef="#ctx0" brushRef="#br0" timeOffset="2548.074">13824 4738 430 0,'0'-9'71'0,"3"2"-170"15,-1 1-19-15,-2 1 45 16,-1 3 26-16,0 1 14 16,0 0 15-16,-1 0 37 15,1 0 41-15,0 0 49 16,0 0-9-16,0-1-27 16,0 1-13-16,-1 0-31 15,1 0-5-15,-4-4-4 16,-2 1-5-16,-3-1-5 15,0 0 2-15,-30-8-1 0,29 12-1 16,0 1-1-16,-2 0-3 16,2 0-2-16,-2 1-2 15,-2 1-5 1,2 0-5-16,1 3-15 0,1 3-6 16,4-1-3-16,0 6 2 15,3 5 15-15,-1 4 8 16,4 10 8-16,1 0 2 15,2 2-1-15,2-3-2 0,0 2 0 16,2 2 0-16,-1 3 3 16,2 4 0-16,2-6 3 15,-2-1 1-15,0-8 6 16,-2-6 3-16,-1-3 5 16,-1-4 2-16,0-5 7 15,-2-1 3-15,1-6 6 16,-1-2 6-16,-1 1 7 15,-1-2 2-15,0 0-6 16,0 0-13-16,0 0-21 16,-3-11-8-16,-4-10-11 15,-15-32 2-15,12 24-1 16,0-3 0-16,4-3-1 16,-1 3 1-16,4 0 0 15,-1 0-1-15,3 2 0 16,1-6 0-16,1-4 1 0,1 1-2 15,2 1-3-15,2 5-3 16,3 6-8-16,1 1 1 16,1 4 4-16,3 3 4 15,4 7 10-15,2 5 1 16,-1 3 0-16,2 4-1 16,1 3-3-16,-2 5 0 15,5 6-1-15,-2 2 2 0,1 9 3 16,-2-1 2-1,-4 4 4-15,1-1 0 0,0 4 4 16,-4 2 1-16,2 6 4 16,0-1 3-16,-6-5 9 15,2 0 3-15,-3-5 0 16,-3 0-3-16,0 3-9 16,-4-3-3-16,3 0-5 15,-4-3-1-15,-1-5-1 16,0-2 0-16,0-4 0 15,0-4 0-15,0-5 4 16,0 0 2-16,-1-3 9 16,1-1 4-16,0 0 7 15,0-1 0-15,0 0-6 16,0 0-7-16,0-3-12 16,1-18-7-16,2-37-8 15,1 28-2-15,-1 1 0 16,0-2 1-16,0 4 3 0,3-3 2 15,0-6-1-15,5 4 0 16,-2-6 0-16,1 2 0 16,1 7 0-16,0 3 0 15,2 5-4-15,1 1-1 16,1 3-8-16,0 1-1 16,0 8 1-16,1 1 3 15,0 3 8-15,3 2 1 0,1 1 2 16,0 4 1-16,4 2-1 15,0 5 1-15,0 8 1 16,6-1 0-16,-11 2-1 16,9 1 0-16,-2-1 0 15,-6 3 1-15,11 5 1 16,-5 7 2-16,-1 3 1 16,0-2 1-16,-4 0 3 15,-1-2 0-15,-2-4 1 16,-1 2-1-16,-4 2-3 15,-5 0-2-15,-4-3-19 16,-3-3-26-16,0-9-109 16,-1-4-100-16,0-12 153 15</inkml:trace>
  <inkml:trace contextRef="#ctx0" brushRef="#br0" timeOffset="2813.414">14920 4669 741 0,'1'1'185'0</inkml:trace>
  <inkml:trace contextRef="#ctx0" brushRef="#br0" timeOffset="3326.906">14921 4691 129 0,'-1'2'75'0,"-2"3"-6"15,0 2-44-15,-4 6-26 16,-16 31-1-16,7-25 0 16,-2-1 0-16,1 2-1 15,-1 2-2-15,5 1-3 16,1-1-2-16,4 4-7 0,4-1-2 15,0 1 6-15,3 6 11 16,2 0 22-16,4-1 8 16,3-1 2-16,2-5-5 15,4 0-11-15,-1-2-1 16,2-3 0-16,-2 1 2 16,-3-10 8-16,7 2 5 15,2-6 17-15,-1-6 15 0,5-3 21 16,-4-6-1-1,-2-7-16-15,3-1-18 0,-2-4-30 16,-1-2-5-16,1-1-4 16,-2 1 0-16,-4-4-1 15,0-4-1-15,-3-2 2 16,-1 4 1-16,-4 1-1 16,-1-2-2-16,-5 4-13 15,-3-2-8-15,-3-1 0 16,-1 3 3-16,0 0 14 15,-4-2 5-15,0 4-5 16,0 4-4-16,-6 4-18 16,-1 4-12-16,-4 8-9 15,-2 3 2-15,-3 9 3 16,1-1-8-16,2 6 33 16</inkml:trace>
  <inkml:trace contextRef="#ctx0" brushRef="#br0" timeOffset="4481.201">15656 4784 254 0,'3'-2'56'0,"-2"-4"-73"15,0 2-35-15,-1 3 38 16,0-1 44-16,0 1 32 16,0 0 8-16,0 0 1 0,-1 0-4 15,1 0-6-15,-1-1 0 16,-1 0-5-16,1 1-7 15,0-5-19-15,-2-5-6 16,-1 3-14-16,0-3-2 16,-16-27-2-16,13 30 1 15,1 1 2-15,-1 2-1 16,2-1 0-16,-5 0-1 16,-2 0-2-16,0 2-1 15,-3 0-4-15,-1 3-1 0,-2 2-2 16,-4 3 0-16,-6 4 2 15,3 0 1-15,-5 7-2 16,2 4-3-16,7 7-10 16,3 5-1-16,5 2-1 15,2-2 3-15,4 2 10 16,2-5 0-16,7-1 0 16,4-2 1-16,7 1 3 15,1-4 4-15,4-2 9 16,3-1 2-16,3-9 5 15,5-2 2-15,-3-5-2 16,1-5 0-16,-2-4-1 16,-4-4 3-16,-1 0 3 15,-3 0-1-15,-4-3-7 16,-3-2-4-16,-5-1-4 16,-2 1 1-16,-3-1 2 0,-3-1-3 15,-2 2-8-15,-3-2-1 16,0 2-2-16,0 4-2 15,-1-4-1-15,2 3 2 16,0 4 3-16,1-2 0 16,1 7 1-16,2 0-2 15,-1-1-11-15,4 4-2 16,0 0 0-16,0 0 2 16,0 11 7-16,4 10 1 0,10 29 1 15,-4-27 1-15,4 5 1 16,0 4 2-16,5 11 3 15,0 2 1-15,0-2 1 16,2 0 0-16,0 0-1 16,-3-4 1-16,1-1 2 15,-2-4 0-15,-1-10 1 16,-1 0-1-16,-7-3 3 16,0-3 6-16,-8 2 15 15,-4-5 9-15,3-1 10 16,-4 0-1-16,-2-3-7 15,-2 3-7-15,-7-1-13 16,-3-3-4-16,-6-1-6 16,-5-1-3-16,-12-7-3 15,0-1-2-15,-1-4-16 16,3-6-19-16,9-2-65 0,2-5-31 16,5-5-58-16,3 1-53 15,4-2 160-15</inkml:trace>
  <inkml:trace contextRef="#ctx0" brushRef="#br0" timeOffset="5494.418">15821 4860 358 0,'0'5'99'31,"0"-3"-67"-31,0 2-103 0,0-4 23 0,0 0 42 16,0 4 12-16,1 7-2 16,2-1 2-16,0 2 6 15,20 25 7-15,-9-32 3 16,1-1 4-16,5-1 4 0,0-3 15 16,-1-1 8-16,0-2 6 15,2-3-3-15,1-1-20 16,3-2-8-16,1 0-13 15,-1-4-3-15,-1-1-1 16,-2 1 0-16,-5 0 3 16,1-1 1-16,-6 0 8 15,2 1 3-15,-4-6 3 16,-4 0 4-16,-2 1-3 16,-4-5-4-16,0 5-3 15,-1 3-3-15,-5 0-6 16,3 4-2-16,-3 0-10 15,2 3-4-15,-5 2-3 16,-2-4 0-16,-6 5 3 16,-2-2 1-16,-1 1-4 0,-3 4-1 15,-2 0-3 1,-3 5 0-16,-1 4-1 0,2 0 2 16,0 4-4-16,4 2 0 15,3 4 0-15,2 1 0 16,6 6 5-16,-4 0 2 15,4 5 3-15,0-3 2 16,2-1 0-16,5 1 3 16,-1-8 0-16,3 3 2 15,3 2 3-15,-1-4 1 0,2 4 2 16,7 0 0 0,1-3 1-16,6 5 2 0,4-5 0 15,1 3 1-15,6-5-2 16,4-1-2-16,3-5-2 15,4-6 1-15,6-2 0 16,-1-3-1-16,1-1-3 16,-3-1-2-16,-5-3-5 15,-4 0-4-15,-4-5-13 16,-4-3-11-16,0-4-38 16,-4-4-27-16,2-2-64 15,-1-3-27-15,-6-1-21 16,3 4 115-16</inkml:trace>
  <inkml:trace contextRef="#ctx0" brushRef="#br0" timeOffset="6399.747">16506 4568 867 0,'0'-1'253'0,"0"2"-289"16,0 1-62-16,-1-2 24 16,0 0 42-16,1 0 35 15,0 2-2-15,1 16-1 16,9 27 0-16,-3-22 0 15,0-2 0-15,2 3 1 16,-3 1 0-16,0 1 3 16,0 3 3-16,-3-2 0 15,-1-2 1-15,1-5-2 16,0-1-3-16,1-1-2 16,-1-5 0-16,-1 6-1 15,-1-8 0-15,-1 2 1 16,2-1 0-16,0-3 1 15,-1 1-1-15,1-1 0 16,1-4 1-16,-2 1 0 16,0-2 1-16,-1-4 4 0,0 0 1 15,0 0 3-15,0-1 1 16,0 0-4-16,0 0-1 16,0 0-7-16,0 0-1 15,0 0-7-15,3-17-1 16,11-34-1-16,-10 29 1 15,0-3 3-15,0-5 1 16,0-5 1-16,0-3 1 0,2-3 1 16,1 6 2-16,-3 1 0 15,3 2-2-15,-1 2-3 16,1 1-2-16,1 5-1 16,-1 4 2-16,1 5-5 15,-2 1 1-15,5 7 0 16,-1 1 2-16,7 3 8 15,-7 1 1-15,-2 0 5 16,5 2 0-16,-6 2 3 16,5 2-2-16,3 6-2 15,-3 3-2-15,2 8-1 16,4 0 0-16,-2 10 0 16,2 3 0-16,-5-1 1 15,-1 2 0-15,-2 2 3 16,1 1 1-16,0 7 0 15,-2-1 0-15,3-5-1 16,-1-2 2-16,-1-6 1 16,0 0 2-16,2 2 1 0,-3 1-1 15,1 0 0-15,-2-5 0 16,-4-1 0-16,-1-7-2 16,-2-4-1-16,3 4-1 15,-3-7-3-15,1 3-4 16,-2-9-17-16,0-3-19 15,0-4-63-15,0-2-32 16,0 1 78-16</inkml:trace>
  <inkml:trace contextRef="#ctx0" brushRef="#br0" timeOffset="7223.174">17092 4626 1014 0,'77'5'223'0,"-74"-5"-418"16,3-1-33-16,-2 2 48 0,-4-1 84 15,0 0 79-15,0 0 7 16,1 4 8-16,6 6 2 16,2 5 2-16,20 31 3 15,-21-29 13-15,2 1 11 16,0-1 27-16,0-1 7 15,1 0 1-15,1-1-11 0,3 0-25 16,1-3-10-16,-1-1-7 16,2-3 1-16,-2-3 18 15,0 1 9-15,0-8 14 16,0 2 1-16,-1-3-8 16,1-4-9-16,1 0-15 15,-3-10-6-15,-2 2-6 16,-3-1-2-16,-3-4-2 15,-3 7-1-15,-2-3-8 16,-2-2-7-16,-4 2-7 16,0-4-1-16,-5 2 3 15,-2-2 5-15,-3-1-2 16,-2-1 0-16,-4 1-7 16,0-1-1-16,-5 4 5 15,-2 5 1-15,1 2 10 16,0 4-3-16,4 6-22 15,4 1-12-15,-4 6-13 0,6 4 2 16,-2 4 28-16,-3 1 12 16,3 9 14-16,0-1 1 15,0 3 0-15,4 0 1 16,4 2 0-16,3 3 1 16,7 5 3-16,1-3 1 15,4 1 4-15,3-2 2 16,5-4 3-16,3 4 1 15,7-4 2-15,5-2-1 16,2 3-1-16,2-3-1 0,-2 0-5 16,-6-2-1-16,3-4-4 15,-2-4-2-15,0-2-3 16,5-3-3-16,-3-3-48 16,-2-2-59-16,3-6 68 15</inkml:trace>
  <inkml:trace contextRef="#ctx0" brushRef="#br0" timeOffset="7898.02">17810 4556 1107 0,'-12'-1'263'15,"10"8"-421"-15,-8 3-20 16,-7 11 47-16,8 4 81 15,-5 1 49-15,1-1 0 0,3 6-3 16,2 3 1-16,4 0 0 16,1 4 2-16,5-7 2 15,-2-3 4-15,0-4 2 16,5-2 3-16,0-1 2 16,2 0 2-16,0-1 0 15,1 4 1-15,6-5-1 16,-2 1 2-16,7-6 0 15,-2-3 1-15,-1-5 0 16,3 0 1-16,-4-5-1 16,2-2 3-16,-1-3 10 15,1-2 7-15,1-3 6 16,-4-2-2-16,4-3-10 16,-1-5-5-16,-1 0-6 15,-2-2-2-15,-3-1-8 16,-2 3-6-16,-5-5-6 0,2-2-2 15,-6-4 2-15,0-5-2 16,-4-6-4-16,-3-2-7 16,-7 3-7-16,-2-6-2 15,-6 5 0-15,-1-2-1 16,-3 1-6-16,-2 9-4 16,1 3 16-16,-1 8 9 15,3 7 12-15,3 2-5 16,-4 8-41-16,-1 0-21 15,2 9-64-15,-3 2-61 0,5 6 125 16</inkml:trace>
  <inkml:trace contextRef="#ctx0" brushRef="#br0" timeOffset="8483.422">18280 4665 959 0,'5'3'191'0,"4"2"-375"15,-1 10-10-15,-1 2 37 16,-2 5 94-16,-3 4 35 16,1 1 24-16,1 2 7 15,0-2 7-15,1-1 5 16,2-6 11-16,1 0 3 0,0-4 3 15,-1-2-2-15,1-2-5 16,0-3 1-16,3-1 1 16,0-1 2-16,2-5 11 15,2-2 8-15,3-2 12 16,1-4 0-16,0-3-14 16,1-4-10-16,1-3-16 15,-2-3 1-15,-1 2 4 16,-1-2 0-16,-3-3 9 15,-2 2 1-15,-1-3 0 16,-2 1-3-16,-8-4-14 16,-1 1-9-16,-2 2-20 15,-4 1-8-15,5 5-5 16,-6 2-1-16,-1 6 6 16,3-1-5-16,-3-1-57 15,1 2-52-15,6 3 81 16</inkml:trace>
  <inkml:trace contextRef="#ctx0" brushRef="#br0" timeOffset="9291.074">19175 4716 766 0,'9'3'190'0,"-8"-3"-296"15,5-4-50-15,-6 0 37 16,0 5 41-16,-1-2 76 15,0-1 23-15,0 2 27 16,-1-1 2-16,1 0-13 16,0 1 4-16,0-1 18 15,1 0 9-15,0 0 8 16,0 0 2-16,0-1-15 16,0 1-17-16,-1 0-27 15,0 0-14-15,-1 0-6 0,1 0-2 16,-16-5 2-16,-41-3 1 15,26 9 3-15,-5 3 0 16,-5 3 1-16,0 3-1 16,2 4-2-16,2 1-1 15,7-1 0-15,-1 4-2 16,9-2-1-16,5-3 1 16,2 1 2-16,7-4-2 15,6 2-2-15,-1-5-3 16,5-1-1-16,9 5 2 0,4-3 3 15,10 4 2-15,8-1-1 16,0-1 0-16,7-2-1 16,2 1 1-16,3 2 2 15,2-7 0-15,-1 4 2 16,-1-1 0-16,-9-3 0 16,-3 6-1-16,-6-4 1 15,1 3 1-15,1 0 0 16,-2 1 0-16,-5 1-1 15,-3-1 1-15,-7 2 2 16,-3 1 4-16,-5 5 5 16,-4-2 2-16,-5 4 3 15,-3-1 1-15,-11 2 0 16,-6-1 1-16,-8 0-2 16,-5-1 0-16,-2 2-3 0,-4 0-1 15,-14 0-5-15,-3 0-1 16,-7-7-5-16,1 1-5 15,11-6-59-15,9-3-52 16,6-8-98-16,8-2-40 16,2-8 152-16</inkml:trace>
  <inkml:trace contextRef="#ctx0" brushRef="#br0" timeOffset="10416.625">20188 4818 633 0,'97'42'200'0,"-88"-42"-194"15,4 0-58-15,-3-1 25 16,-2 4 9-16,0 0 8 16,-2-3 17-16,-1 1 4 15,-3-1 20-15,-2-1 12 0,0 0 28 16,0 0 4-16,0 0-4 16,0-1-11-16,-1 1-29 15,0 0-11-15,-3-9-18 16,-4-7-6-16,-23-32-11 15,13 29-5-15,-2-4-19 16,-5 1-1-16,-2 2-4 16,-3 3 0-16,-8 0 20 15,5 6 4-15,-1 1-8 16,0-3-11-16,5 7-31 16,1-1-10-16,-2 9-15 15,7 7-1-15,1 6 14 16,2 0 11-16,5 3 29 15,2 1 16-15,12 10 18 16,2 4 4-16,7 11 6 16,4-2 7-16,5-5 15 15,1 1 9-15,9-2 9 16,-2-1 1-16,7 2-9 0,-2-1-4 16,2-5-4-16,-5-5 0 15,6-4-2-15,0-5-2 16,6-5-6-16,5-4-4 15,-1-4-34-15,0-6-26 16,-3-5-54-16,1-1-40 16,-5-9 90-16</inkml:trace>
  <inkml:trace contextRef="#ctx0" brushRef="#br0" timeOffset="10985.125">20671 4591 590 0,'-8'-4'233'16,"-2"3"-85"-16,-3 5-196 15,4 0-11-15,-3 11 22 16,3 0 9-16,2 2 17 16,-3 5 11-16,6 5 6 15,-1 3 1-15,5 4-3 0,0 6-1 16,0-8-1-16,1-2 0 16,1-5 6-16,3-3 6 15,-2-2 7-15,6-3 3 16,3-1 4-16,2-2 1 15,2-2-3-15,2-2-2 16,0-8-1-16,-2-1-1 16,2-1 2-16,0-2 2 15,-5-1 7-15,5-4 4 16,-3 0-3-16,-2 0-3 0,1-1-10 16,-2-1-5-16,-2-1 1 15,-1-2 1 1,0-1-1-16,-4 1-5 0,-2-4-10 15,-2 0-4-15,-2-5-7 16,-4 0-2-16,-3-7-6 16,-4-3-6-16,-1-3-11 15,-5 3-6-15,-3 6 2 16,1 3 6-16,-4 6 4 16,-4 1-1-16,5 7-53 15,1 0-91-15,1 5 112 16</inkml:trace>
  <inkml:trace contextRef="#ctx0" brushRef="#br0" timeOffset="11625.184">21155 4715 559 0,'4'4'181'0,"-3"-3"-179"0,3 1-77 16,-4-2-2-16,-2 0 23 16,1 0 21-16,0 0 43 15,-1 7 10-15,-3 0-2 16,-4 6-2-16,-24 24 4 15,21-29 0-15,7 3-4 16,-3-2-5-16,7 5-4 16,-2-1 1-16,-1 2 2 15,0-1 4-15,-1 2 4 16,3-1 0-16,2 1-1 16,4 0-2-16,2 1-5 15,6 0-1-15,-1-2 1 16,1-4 0-16,3-2 3 15,-3-1 0-15,3-3 3 16,3-2 1-16,-2 0 8 16,2-3 8-16,3-3 9 15,-1-2-1-15,0-8-9 0,0-2-9 16,2-2-10-16,0 1 3 16,-2-3 8-16,0 3 4 15,-5-2 14 1,-2-1 2-16,-4 3-4 0,-2-1-7 15,-4 3-21-15,-3-6-7 16,-3 3-10-16,-5-5-3 16,-6-3-3-16,-2 6-1 0,-5 3-1 15,-2 5-6-15,1 1-14 16,1 3-23-16,5 3-75 16,2 1-41-16,5 1-60 15,2 1 5-15,3-1 66 16,1-2 89-16</inkml:trace>
  <inkml:trace contextRef="#ctx0" brushRef="#br0" timeOffset="12202.095">21589 4689 477 0,'11'4'158'0,"4"2"-159"0,-3 3-5 15,0 7-3-15,-2 3 0 16,0 5 3-16,3 1 4 16,-2 1 7-16,-1-2 4 15,-2 0 10-15,-2-3 6 16,-2-5 4-16,1-3 2 15,-3 1-1-15,0-3-1 16,0 3-4-16,-1-2-3 0,-1-4-8 16,0 1-4-16,1-2-1 15,-1-1 2-15,0-3 9 16,0-2 8-16,0-2 18 16,0 0 9-16,0 0 5 15,0 0-2-15,0-1-20 16,0 1-12-16,0 0-17 15,0-17-7-15,0-31-5 16,0 26-1-16,0-2-6 16,1-7-3-16,1-9 1 15,-1-2 2-15,3 2 7 16,1 5 3-16,3 5 2 16,2 3-3-16,7 3-25 15,2 1-6-15,1 5-5 16,5 2 2-16,-1 7 19 15,0 3 4-15,4 8-5 16,1 5-7-16,-3 4-9 16,4 5-4-16,-7 5-12 0,-1 2-14 15,3 3-56-15,-4-3-32 16,0-2 92-16</inkml:trace>
  <inkml:trace contextRef="#ctx0" brushRef="#br0" timeOffset="12934.369">22559 4881 149 0,'5'0'70'0,"-1"0"-5"16,-1 1 8-16,-3-2 31 15,-1 1 15-15,0 0 5 16,0-1-10-16,0 0-28 16,-1 0-16-16,1 0-28 15,0-1-11-15,0 1-11 16,0 0-1-16,-15-8-3 15,-37-20-2-15,22 19-6 16,-4 3-5-16,-16 0-3 0,-3 1-1 16,-2 6 1-16,0 0 0 15,10 5 1-15,8 1-2 16,8 5-5-16,4 2-2 16,7 2-3-16,-1 2 0 15,7-1-2-15,2 4-2 16,4-1-9-16,4 1-2 15,3 3-1-15,5 1 4 0,11 2 12 16,2 0 4-16,6-2 7 16,5-4-1-1,2-6 1-15,3-4 0 0,3-4 4 16,1-4 3-16,-1-2 4 16,-1-4 3-16,-1-7 1 15,3 1 1-15,-5-9 5 16,-1 3 2-16,-5-6 4 15,-4-1 2-15,0-1-5 16,-3-5-2-16,-6 6-8 16,-4-7-5-16,-5 0-9 15,-3-4-4-15,-8-12-19 16,-1-5-6-16,-3-8-14 16,-1-1-18-16,0-4-8 15,-3 0-3-15,-1 4 16 16,-2-1 20-16,2 1 22 0,4 4 8 15,-2 4 3 1,5 8-1-16,-3 8-24 0,2 5-21 16,2 10-54-16,1 6-33 15,0 12 86-15</inkml:trace>
  <inkml:trace contextRef="#ctx0" brushRef="#br0" timeOffset="13158.481">22382 4296 145 0,'10'53'98'15,"7"4"-1"-15,-2-1-13 0,1 5-29 16,-4-1-16-16,-3 3-16 16,3 2-1-16,-1-5-2 15,1-2-2-15,2-5-3 16,-6-8-4-16,1-7-5 16,-1-2 0-16,-2-9-2 15,0-1 0-15,-1-6-2 16,-2-5-1-16,2-6-6 15,0-3-14-15,-3-5-52 16,1-2-45-16,-2-11 69 16</inkml:trace>
  <inkml:trace contextRef="#ctx0" brushRef="#br0" timeOffset="13668.802">22855 4711 126 0,'6'42'97'16,"-1"6"4"-16,5-3-38 16,-7-2-13-16,4 2-16 15,1 0-1-15,-2 6-7 16,6-4-5-16,-3-4-10 16,-7-5-4-16,4-8-4 15,-8-6 0-15,8-2 1 16,2-6 0-16,-3-7 1 0,2-1-1 15,-11-8-1-15,4 4-3 16,3-6-30-16,-3 0-36 16,0 1 42-16</inkml:trace>
  <inkml:trace contextRef="#ctx0" brushRef="#br0" timeOffset="14029.111">22801 4279 882 0,'45'42'264'0,"-34"-27"-355"16,3 3-27-16,-4 7-11 0,-2 0 8 15,-4-4 24-15,-2 2-50 16,2-4 113-16</inkml:trace>
  <inkml:trace contextRef="#ctx0" brushRef="#br0" timeOffset="14314.622">23180 4788 1031 0,'6'-4'247'15,"-3"-1"-430"-15,1 1 112 16</inkml:trace>
  <inkml:trace contextRef="#ctx0" brushRef="#br0" timeOffset="14822.592">23191 4773 42 0,'-1'0'40'0,"0"2"10"16,-1 13 32-16,0 5 12 15,-7 24-5-15,6-25-18 16,2 3-21-16,1 0-11 16,0 9-18-16,2 1-7 15,-1 3-9-15,2 3-2 16,-1-6 2-16,3-4 2 16,-1-7 7-16,-2-5 3 0,2-2 5 15,-2-3 1 1,3-4 5-16,-2-1 6 0,0-6 19 15,0 0 10-15,-3-1 17 16,0 0-7-16,0-1-24 16,0 1-14-16,1-3-35 15,6-12-5-15,12-36-10 16,-17 25-3-16,-1-7 0 16,0-2 1-16,1-3 4 15,1 4 3-15,1 5 7 16,1 2 4-16,0 8 8 15,0-1-1-15,0 5-12 16,1 3-14-16,0 6-18 16,-1 0-8-16,3 5 7 15,0 2 10-15,4 1 15 16,2 5 8-16,2 3 4 16,-1 0 3-16,5 6 1 0,-2-1 1 15,-2 5 0-15,4-1 1 16,-3 3 2-16,-3 1-1 15,1 0-1-15,0 1-3 16,-7-3-3-16,6 3-1 16,-2-3-8-16,-8 0-7 15,-2-5-36-15,-3-2-34 16,-4-6 53-16</inkml:trace>
  <inkml:trace contextRef="#ctx0" brushRef="#br0" timeOffset="15701.976">23838 4812 820 0,'6'1'226'0,"-6"-4"-380"16,1 0-54-16,-2 2-26 15,0 0 47-15,0 0 175 0,0 0 69 16,-2 0 81-16,-5-4-32 15,-3-1-61-15,-2-1 1 16,-30-15 12-16,29 14 4 16,-2 6-24-16,4-2-8 15,-2 0-15-15,1 5-8 16,-1 0-7-16,0 4 0 16,-1 2-3-16,0 4-1 15,3 2-2-15,0-1 1 0,3 5 1 16,-1-3 1-16,3 3-1 15,1 3-1-15,1-1-4 16,4 1 0-16,0 2 0 16,1 1 2-16,3 2 1 15,3 1 1-15,2-3 2 16,2-3 1-16,2-2 3 16,1-2 3-16,4-6 5 15,2-3 3-15,1-5 5 16,1-2 5-16,-1-2-3 15,-2-3-2-15,-1-4-5 16,1 0-3-16,-2-5-2 16,0-1 1-16,-4-3 9 15,-1 0 4-15,-6 3 7 16,1-1 1-16,-4 0-10 16,-2 0-4-16,-1 3-7 0,-2 2 0 15,-1 2 0-15,0-2 2 16,0 2 0-16,-2 0-5 15,2 5-2-15,0 4-2 16,2-2-2-16,0 1-3 16,1 0-4-16,0 0-1 15,1 1-3-15,0 0 1 16,0 0 1-16,4 13 2 0,2 5 4 16,19 32 0-16,-15-25 1 15,-1 0 1 1,4-1-2-16,-4 4 0 0,2-4-7 15,2-2-5-15,-5-5-20 16,-1-7-19-16,-2-5-63 16,-3-2-17-16,3-3 17 15,2 0 14-15,1-8 11 16,1-3 73-16</inkml:trace>
  <inkml:trace contextRef="#ctx0" brushRef="#br0" timeOffset="16216.771">24103 4703 120 0,'16'48'64'0,"3"2"-12"15,-2-7-6-15,-3-3-14 16,1-2-5-16,-2-3-7 15,-1 0-6-15,-1-3 3 16,-3-3 3-16,-2-6 2 16,-2-1-2-16,0-8-7 15,-3-4-4-15,-1-5-9 16,0-2-7-16,0-2-13 0,-1-2-11 16,0 0 18-16</inkml:trace>
  <inkml:trace contextRef="#ctx0" brushRef="#br0" timeOffset="16936.876">23717 4464 97 0,'-19'34'75'16,"20"-29"13"-16,1-3-11 15,0 3-21-15,-2-5-9 16,0 0-10-16,0 0-2 16,0 0 3-16,0 0 5 15,0 0 10-15,4 5 4 0,-3-2 9 16,9 2-3-16,1-2-6 16,3 1-4-16,32 26-14 15,-28-28-4-15,4-3-5 16,-2-2-2-16,4-1-2 15,2-1 0-15,1 2-1 16,-1-4-3-16,4 3-6 16,1-1-4-16,5-2-7 15,3 0-2-15,1 2-2 16,-1-1-1-16,0 5 1 16,-2 0-1-16,2-1 0 15,0 2 0-15,-4-3 0 16,1 3 0-16,-9 0 0 15,2-1-1-15,0-1-2 16,-3 0-6-16,-3 2-35 16,-3-1-23-16,-3-1-100 15,-1 2-85-15,-3 0 159 0</inkml:trace>
  <inkml:trace contextRef="#ctx0" brushRef="#br0" timeOffset="17984.56">24423 4735 228 0,'-3'0'144'0,"0"0"3"16,4 0-83-16,-1 0-16 16,0 0-20-16,0 0-7 15,0 0-9-15,0 0-2 16,0 0 1-16,0 0 1 15,0 6 3-15,1 2 4 16,0-4 10-16,2 3 3 16,-1-1 4-16,-1-3-1 0,4 4-4 15,-1-1-3-15,-1 1-3 16,4 0 0-16,5-2 3 16,31 28-1-16,-28-30 1 15,3 1 0 1,1-3 2-16,-1-1 3 0,3 1 1 15,0-2 1-15,-4-6-5 16,0 3-3-16,-2-6-4 16,-1 5-2-16,-3-2-1 15,-3-1-1-15,-4 3-3 16,-1-2-1-16,-1 4-6 16,-2-2-6-16,0-1-5 15,0 5-4-15,-1 0 1 16,0 0 2-16,-1 0 3 15,1-4 0-15,-2-4 0 16,-1 2 0-16,0 0-5 0,-2 3-4 16,-9 1-6-1,-27-29-4-15,27 32 0 0,-1 0 1 16,-1 0 1-16,-1 2-2 16,1 4 2-16,1-2-1 15,1 6-1-15,1 3 0 16,2 4 0-16,-2 0 2 15,4 1 5-15,2 2 3 16,1-3 5-16,3 5 0 0,4 1 3 16,2-2 0-16,5 3 4 15,1 0 2-15,2 1 4 16,0 0-1-16,3 5 1 16,-1-1-1-16,1-2-2 15,-1-2 0-15,3-8-1 16,-2-1-2-16,4-4 0 15,-4-2-3-15,0-1-4 16,0-3-5-16,-5-4-15 16,1-1-17-16,-2-3-16 15,-1-5-6-15,2-3-14 16,2-2 9-16,-2-5-4 16,1-1-5-16,-3-2 14 15,-1-2-4-15,-2-2 46 16</inkml:trace>
  <inkml:trace contextRef="#ctx0" brushRef="#br0" timeOffset="18355.527">24988 4790 108 0,'1'0'16'15,"2"0"-30"-15</inkml:trace>
  <inkml:trace contextRef="#ctx0" brushRef="#br0" timeOffset="18973.865">24992 4790 84 0,'-1'0'67'0,"0"0"25"0,0 0 3 15,0 0 3-15,-1 0-5 16,1 0-11-16,0 0-7 16,0 0-9-16,0 0-2 15,0 0-7-15,0 0-2 16,-1 0-4-16,1 0 0 15,0 0-1-15,0 0-3 0,0-1-9 16,0 1-6-16,-1-1-13 16,1 0-6-16,0 0-7 15,0-1-2-15,0 1-1 16,0 0 2-16,-2 0 4 16,0 0 1-16,-6-3 1 15,3 1 0 1,1 1-4-16,4 0-1 0,-2 0-3 15,0 1-2-15,2 0-4 16,-7-2-3-16,6 1-2 16,1 1-1-16,-5 1 2 15,5 0 1-15,0 0 0 16,-4 7-1-16,0 7 1 16,3-4 0-16,-5 31 2 15,12-30 2-15,3 1 2 16,-2 0 1-16,2-4 2 15,-4 3 0-15,1-4 0 0,2 0-1 16,-1 2-1-16,2-2-1 16,0 1 0-16,0 1-1 15,-2 0 1-15,-2-1 0 16,3 4 0-16,-1-4 0 16,-3 1 0-16,2 0 0 15,-5-2 0-15,-1 0 3 16,-4 5 2-16,2-4 2 15,0 1 2-15,-3-1 0 0,-3-6 0 16,-4 3 0-16,-2-2-3 16,2 2 0-16,3-3-2 15,-5-1-3-15,-2-3-26 16,1-5-22-16,-3-3-90 16,5-5-132-16,-7-8 176 15</inkml:trace>
  <inkml:trace contextRef="#ctx0" brushRef="#br0" timeOffset="20666.237">24332 4995 53 0,'2'3'53'0,"-2"1"10"16,-1 0-2-16,1-4-4 15,-1 0-4-15,-1 0 2 0,1 0 5 16,0 0 3-16,0 0-4 15,0 0-5-15,0 0-18 16,0 0-7-16,-1 1-10 16,1-1-2-16,0 1 2 15,0 0 6-15,0 2 13 16,0-1 5-16,-1-1 10 16,1 0-1-16,0-1-4 15,0 0-4-15,0 2-11 16,0-2-6-16,0 2-10 15,-1-2-4-15,1 0-5 16,0 2-1-16,0-1-3 16,1 0-1-16,-1 3 0 15,0-2-1-15,-1 0 1 16,1 2 0-16,0-1 1 16,0 1 0-16,0 1-1 15,0-1 1-15,0-1-1 0,-1 1 1 16,1 0 1-16,0 2 0 15,0-4 1-15,-1 3 0 16,1-3-1-16,-2 2-1 16,1 2 0-16,1-3 0 15,-2 1 1-15,1-1 2 16,1-1 2-16,0 1 2 16,0-2 4-16,0 0 3 15,-1 1 4-15,1-2 1 0,0 0 4 16,0 0 4-16,0 0 7 15,0 0 5-15,-1 0 6 16,1 0 2-16,0 0 0 16,0 0-2-16,0 0-9 15,0 0-7-15,0 0-11 16,-1 0-5-16,1-1-6 16,0 0 0-16,0 0-4 15,-4-11 0-15,0-2-1 16,-10-28-1-16,11 29-2 15,1-2-2-15,0 4 0 16,-1-3-1-16,1-1 0 16,0 1 1-16,-2-2-1 15,2 1 1-15,1 0-1 16,-2 2 0-16,2 0 1 16,0 2-1-16,-3 0 1 0,3 0-1 15,-1 3 0 1,2-4-1-16,0-1 0 0,-1-2 0 15,-1 1 0 1,-1 0 1-16,1 1-1 0,2 1 0 16,0 0 0-16,0 0-1 15,1 3 1-15,-1 1 0 16,1-1 0-16,0 1 1 16,-2 0-1-16,2 0-1 15,-2 2-2-15,1 0-1 0,-1 0 0 16,-2 1 0-16,1-6 2 15,0 0 1-15,-2-2 1 16,0-1 0-16,0-1 0 16,0 3 0-16,-1-2 0 15,0-1 0-15,1 0 0 16,0-1-1-16,-2 1-3 16,1-1-1-16,2 1 0 15,-3 0-1-15,3 0 3 16,-1 0-1-16,1-2 2 15,0 0-1-15,0-2 0 16,1-1 1-16,-2-1-1 16,2 3-1-16,0-2-1 15,0 2 0-15,2 0-1 16,-1 1 2-16,1 4 0 16,0 1 1-16,-2-2 3 0,0 2 1 15,-5-3-1-15,8 3 0 16,-1-1-13-16,1 1-9 15,-1 7-29-15,-2-3-18 16,4 9-81-16,-1-1-117 16,7 1 177-16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1:11:25.4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19763 5126 156 0,'-2'0'94'0,"-1"0"-11"16,2 0-43-16,1 0-15 15,0 0-14-15,0 0-1 0,0 0 6 16,0 0 8-16,0 0 16 16,0 0 8-16,0 0 4 15,0 0-5-15,0 0-19 16,-1 0-11-16,0 0-21 15,0-1-9-15,-1-1-13 16,1 1-4-16,0 0-3 16,0 1 0-16,0-1 5 15,0 1 1-15,0-1 0 16,-1 0 4-16,1-1 5 16,0 1 7-16,0 0 7 15,0 0-7-15,0 0-51 16,-1 0-39-16,1 0 58 15</inkml:trace>
  <inkml:trace contextRef="#ctx0" brushRef="#br0" timeOffset="668.305">19822 4829 161 0,'0'0'45'16,"0"2"-43"-16,-2 2-21 15,1-4 5-15,0 0 33 16,0 0 11-16,0 0 9 15,0 0-2-15,0 2-4 16,-1 2 4-16,1-2 12 16,0-1 6-16,0 1 3 15,0-2-7-15,0 0-13 16,-1 3-7-16,1 2-11 16,0-2-3-16,0 4-5 15,0-1-2-15,0 1 0 16,-2 3 1-16,1 0 4 15,0 2 2-15,-3 29-1 16,4-28-3-16,0 3-3 0,1 0-2 16,1 4-1-16,-1-2 1 15,2 3-1-15,-2 2 0 16,1-2 2-16,2 1 3 16,-2 3 5-16,-1 2 2 15,2 4-2-15,-1 3 1 16,-1 3 2-16,2-4 3 15,-2 0 2-15,0 3-2 16,0-4-8-16,0 5-7 0,0 0-4 16,-2-4 0-16,0-4-2 15,1-1 1-15,-3-1 3 16,3 0 0-16,-1 3 0 16,1 0 1-16,1-4-2 15,0-2 0-15,1-7-1 16,0-3 0-16,-1-4-1 15,1-1-1-15,2 0-4 16,-1 1-28-16,1-2-164 16,1-2 137-16</inkml:trace>
  <inkml:trace contextRef="#ctx0" brushRef="#br0" timeOffset="2002.753">20746 5201 320 0,'0'0'111'16,"1"0"-96"-16,-1 1-11 15,0-1 12-15,-1 0 31 16,1 0 12-16,-1 0 17 16,0 0-5-16,0 0-13 15,0 0-4-15,-1 0-9 16,1 0-4-16,0 8-12 15,0-2-6-15,-1 3-13 16,-1 1-3-16,0 5-4 0,-4 32-2 16,9-22-1-1,2 1-1-15,0 8 0 0,3 4 1 16,0 10 3-16,4 0 4 16,0 7 1-16,2 1-1 15,-3-2-3-15,2-1-3 16,-3-8 0-16,0-8-1 15,2-7 1-15,-2-1-1 16,0-2 2-16,-1-1-1 0,-1-3 3 16,-1 1 1-16,-1-5 0 15,0-2 1-15,0-4-2 16,-1-5 1-16,-3-4 4 16,1-2 2-16,-2-2 18 15,0 0 7-15,0-2 5 16,0 1-3-16,0 0-16 15,0 0-7-15,1-4-10 16,5-19-2-16,3-42-3 16,-7 38-1-1,-1 13-2-15,0 1 0 0,3-48 3 16,-2-5 0-16,0 2 3 16,0 19 0-16,-2 4-1 15,0 7-2-15,-2-3 0 16,0 2-1-16,2 3 0 15,2-2 1-15,1 10-1 0,1 2-1 16,3 2-1-16,2 1 1 16,5 1 1-16,0 0 0 15,1-2 0-15,-1 2-1 16,3 0-5-16,1 1-1 16,0 3-4-16,3 1-2 15,-6 5-5-15,3 0-3 16,3 4-5-16,0 0-2 15,2 2 5-15,-2 3 3 16,-1 2 8-16,-1 4 5 0,0 6 2 16,1 3-2-16,-4 4 2 15,0 1-1-15,-3 4 5 16,-3 2 2-16,-2 6 1 16,-2 2 2-16,-5 2 1 15,-1 2 0-15,-4 5 2 16,-3 0 1-16,-4 0-1 15,-4-1 0-15,-2-2 3 16,-4 1 1-16,-3 2 5 16,-4-3 1-16,-2-5-1 15,0-6-1-15,0-8-4 16,4-1 1-16,1-5 5 16,0-1 5-16,2-7 6 15,0-2 4-15,-1-5 0 16,-1-3-4-16,1-2-5 0,-1-5-4 15,1-2-7-15,1 0-3 16,1 0-4-16,0-1-1 16,0 2-2-16,0-1 1 15,2-1 1-15,-1 0-1 16,-2 2 0-16,1 2-1 16,1-1-1-16,2 5 0 15,4-3-2-15,0 0-13 16,2 5-139-16,0-1 112 0</inkml:trace>
  <inkml:trace contextRef="#ctx0" brushRef="#br0" timeOffset="2487.533">21907 5361 319 0,'7'3'26'0,"-1"-3"-48"16</inkml:trace>
  <inkml:trace contextRef="#ctx0" brushRef="#br0" timeOffset="3401.931">21935 5365 82 0,'3'0'61'0,"2"0"32"15,4-1-2-15,-5 0 9 16,-1 0-1-16,-1 0-14 16,-2 0-9-16,0 0-18 15,0-1-10-15,5-5-22 0,1-3-12 16,-2-1-12-16,6-31-2 15,-15 27 4-15,-9-2 3 16,3-1 3-16,-2 1 0 16,-4 5-8-16,-4-3-4 15,-2 1-5-15,-4 1 1 16,-3 1 4-16,3 6 3 16,-1 0 3-16,4 3-2 15,0 3-2-15,-1 0 1 0,-1 2-4 16,0 2-4-16,3 4-7 15,1 5-5-15,5 3-3 16,2 5-3-16,3 1 1 16,1 0 5-16,3 2 4 15,0-1 5-15,5 2 3 16,1 1 0-16,2-2 1 16,4 1 1-16,4 2 2 15,0-1 0-15,2 2-6 16,2-2-5-16,1-6-6 15,-1 0 1-15,3-8 8 16,1-1 5-16,2-4 7 16,2-2 3-16,1-1 0 15,-1-1 1-15,1-2 0 16,-1 2 0-16,2-3-1 16,2 0-1-16,-1-3 0 15,2 1 0-15,-1-4-1 0,-2 1 1 16,3-5 6-16,-5 0 2 15,-3-7 6-15,1-2 2 16,-4-3-1-16,0-1 1 16,-3 4-1-16,-6-1-3 15,-5 3-6-15,4 1-5 16,-4 0-7-16,-1-1-5 16,1 0 2-16,0-2 1 0,-5-1 5 15,-1-3 3-15,6 4 3 16,-3 1 0-16,3 0 3 15,0 5-1-15,-5 0 3 16,1 2 0-16,1 7 1 16,3 0 0-16,-1 4-3 15,1 0-5-15,-1 0-4 16,1 0 0-16,-1 9 0 16,0 14 2-16,2 36 3 15,-1-26-1-15,4-1 3 16,4 3 2-16,-2 2 3 15,1 4 1-15,-1 3-1 16,0-2 0-16,-2-2-2 16,1-2 0-16,-1-2-2 15,0 0-3-15,-2-10-2 16,1-3-1-16,-3-7 1 0,2-3 0 16,1 0-2-1,0-5-2-15,-3-6-21 16,-3-2-18-16,2 0-17 0,1 0-8 15,0-1-32-15,0 0-24 16,1-5 77-16</inkml:trace>
  <inkml:trace contextRef="#ctx0" brushRef="#br0" timeOffset="3658.385">22323 5171 740 0,'3'2'106'16,"-2"0"-323"-16,1 3 111 16</inkml:trace>
  <inkml:trace contextRef="#ctx0" brushRef="#br0" timeOffset="3874.721">22333 5188 211 0,'3'8'82'0,"2"2"-49"0,-1 0 1 16,17 33 18-16,-19-30 7 15,-1-1 10-15,2 4-7 16,-1 1 0-16,-1 3 2 15,2 5-1-15,-1 4-6 16,5 9-15-16,-2 5-8 16,4 1-13-16,1 5-4 15,-3-3-9-15,2-1-2 16,-2-5-4-16,-2-5-4 16,3-12-35-16,0-7-28 0,0-9-38 15,-1-4-10-15,-1-7-38 16,3-8 97-16</inkml:trace>
  <inkml:trace contextRef="#ctx0" brushRef="#br0" timeOffset="4599.852">22775 5360 838 0,'3'4'252'0,"0"2"-278"16,0 10-18-16,1 4 10 15,-2 6 25-15,-2 3 6 16,3 3 3-16,-2 1 0 15,0-4 0-15,1-1 0 16,-2-1 2 0,0-3 0-16,-1-1 3 0,1-4 2 15,0-7 6-15,1-1 2 16,-1-6 2-16,0 1-1 0,0-4 0 16,-1-2 2-16,1 0 15 15,0 0 3-15,0 0 1 16,-1 0-2-16,0-1-18 15,0 0-2-15,-1 0-6 16,0-11-3-16,-5-11-1 16,-7-26-2-16,7 27 2 15,1 0 1-15,1 1 1 16,0-4 0-16,3-5-4 16,1-3-3-16,3-2-5 15,3 1-1-15,3 2-1 16,3-1 2-16,5-2 0 15,3-1 3-15,4-4 2 16,3 2 2-16,3 2 1 16,5 4-3-16,0 7-1 15,-3 0-1-15,4 7 1 0,0 4 0 16,3 7 3-16,3 7 2 16,4 8 0-16,-1 6-1 15,-1 9 1-15,-3 3-1 16,-2 6 0-16,-5 4 1 15,-3 5-5-15,0 2-10 16,-11-5-24-16,-1-7-8 16,-10-11-9-16,-2-4 4 0,-2-8 14 15,-1-1 1-15,-2-3-17 16,-1-3-14-16,-4-2-52 16,2 0-37-16,1 0 98 15</inkml:trace>
  <inkml:trace contextRef="#ctx0" brushRef="#br0" timeOffset="4925.767">22295 4803 964 0,'43'14'336'0,"-27"-7"-235"15,8 9-279-15,0 10-16 16,-6 5 31-16,-9 6 31 16,-9 5 49-16,-2 0 68 0</inkml:trace>
  <inkml:trace contextRef="#ctx0" brushRef="#br0" timeOffset="6487.51">20988 5935 77 0,'29'50'54'15,"-31"-50"7"-15,1-2-26 0,1 1-9 16,0 1-8-16,-1 0-3 16,-1 0 15-16,2 0 11 15,0 0 11-15,0 0 0 16,0 0-16-16,0 0-7 15,0 0-2-15,0 0 1 16,-1 0 0-16,0 0-2 16,0 0-14-16,0 0-6 0,0 0-9 15,-1 0-4-15,1-1-4 16,1 0-1-16,0 0-7 16,-1 0-5-16,0-1-4 15,0 2 2-15,0 0 10 16,0-1 6-16,-1 0 3 15,1 0 0-15,0 0 1 16,0 0 1-16,0 0 2 16,0-1 1-16,-1 1 1 15,1 0 1-15,0 0 2 16,0 0 4-16,0 0 6 16,0-1 0-16,0 2 2 15,-1 0 1-15,1 0-3 16,0 0-1-16,0 0-3 15,0 0-4-15,0 0 1 16,-1 0 1-16,1 0 13 0,0 0 10 16,0 0 17-16,0 0 9 15,0 0 5-15,0 0-2 16,-1 0-14-16,1 0-8 16,0 0-14-16,0 0-2 15,0 0-1-15,0 0-1 16,-1 0-2-16,1 0-3 15,0 0 0-15,0 0 2 16,0 0 1-16,0 0 1 0,0 0-3 16,-1 0-3-16,1 0 1 15,0 0 1-15,0 0 3 16,0 0 0-16,0 0-4 16,-1 0-2-16,1 0-5 15,1 0-4-15,0 0-1 16,0 0-1-1,1 6-1-15,1 5 1 0,0-2 0 16,0 1 0-16,14 35 1 16,-12-28 1-16,2 9 1 15,-1 2 0-15,-1-2 1 16,0 1-1-16,-2-2-1 16,-2-2 0-16,0-1-1 15,0-1 1-15,0-4 1 16,1 0-1-16,-1-2 2 15,0 1 1-15,-1-1 1 16,-1 3 2-16,1-1 2 0,0-2 0 16,-1 2 2-16,1-2-1 15,-5 0 1-15,2 0 0 16,3-1-1-16,-1-1-1 16,2-3-2-16,0 3-1 15,-1-3-2-15,-4 2 0 16,4 3 0-16,-2-3 1 15,0 6 3-15,3-2 1 16,0-4 4-16,-1 0 0 0,-1-4 0 16,-2 0-2-16,3-1-4 15,1 1-1-15,-1-3-1 16,1-2 0-16,0-1-2 16,-1-2 0-16,1 0-31 15,0-1-57-15,-1 0 56 16</inkml:trace>
  <inkml:trace contextRef="#ctx0" brushRef="#br0" timeOffset="10249.374">17197 3238 703 0,'1'0'96'0,"3"2"-313"0,1 0 42 15,-5-2 146-15,0 0 54 16,0 0 26-16,0 0-10 16,0 0-15-16,0 0 13 15,0 0 24-15,0 0 10 16,0 0 9-16,-1 0-6 16,1 0-16-16,0 0-9 15,0 0-22-15,0 0-11 0,0 0-13 16,0 0-4-16,0-1 2 15,0 0 2-15,0-1 6 16,-1 1 0-16,-1 0-4 16,1 0-3-16,0 1-9 15,0 0-4-15,1 0-6 16,0 0-1-16,0 0 2 16,0 0 2-16,0 0 7 15,3 11 1-15,3 9 4 16,9 33 8-16,-9-18 4 15,0 4 0-15,5 4-3 16,-5 0-8-16,-3-6-1 16,0 2-1-16,-9 3 1 15,0 4 0-15,3-4 1 16,-4-3 0-16,7-3-1 16,2-5 0-16,-3 1-1 0,0-2 1 15,-4-1 0-15,2-2 1 16,-1-4 0-16,4-1 1 15,-1-6 0-15,0 1 2 16,1-2 3-16,0 1 3 16,0-2 4-16,0-1 0 15,2-1-1-15,-2-1-1 16,3 7-3-16,0-3 0 16,1-4-1-16,0 5 0 0,0-6 1 15,-4 1 1-15,0 2 1 16,1-4 0-16,0 1 2 15,0-3 4-15,0 1 4 16,0-2 0-16,4-2 1 16,3 1-2-16,-3-3-1 15,3 1-1-15,-5-1-3 16,-3 1 0-16,4-1 2 16,-4-2 5-16,0 0 4 15,0 0-1-15,0 0-6 16,9 2-6-16,9 2-8 15,32 0-1-15,-24-6-3 16,4 1 0-16,6-1-1 16,1-1-1-16,5 2 1 15,1 0 0-15,5 1 0 16,0 0 0-16,2-4 0 16,-2 2 1-16,2 0-1 0,0-2 0 15,8 3 0-15,0-1 0 16,0 2 0-16,0 1 1 15,-6 3-1-15,-6-1 1 16,-6 2-1-16,1 0 0 16,-3 2 0-16,2 1 0 15,-3 0 0-15,-4-1 0 16,0 1 0-16,-2-2 1 16,-3 0 1-16,0 0 1 15,-5-4 0-15,-1 2 1 0,-7-2 1 16,-1-1 1-16,-2-1 1 15,-4-1 0-15,-1-4 3 16,0 1 12-16,-6-2 5 16,3-3 3-16,1-1 1 15,-3-1-11-15,3-4-5 16,-3 0-2-16,0-6-1 16,-3-1-3-16,4-5 0 15,-5-5-2-15,1-3-4 16,0 0-1-16,-6 2-3 15,2 0-1-15,-1 2-2 16,1-1-1-16,1-6 0 16,1-1-2-16,1 0 0 15,-5-3-2-15,4 3-2 16,-1-2-2-16,3 0-3 0,1 1 1 16,2 2 2-16,4 6 3 15,-3 2-2-15,1-1-5 16,1 3-3-16,-2-4-1 15,2 2 5-15,6 5 6 16,-7-1 5-16,2 3 0 16,-1 4-3-16,-1 5-1 15,2 6-4-15,-1-1 0 0,-7 3-2 16,-2 0 0 0,5 4 5-16,-2 1 1 0,1 1 6 15,0 0-1-15,0 0-1 16,-1 0-1-16,0 0 2 15,0 0 2-15,0 0 2 16,0 0 0-16,-10 3 0 16,-6 3 1-16,-20 15 1 15,23-19 0-15,1-1 1 16,2 3 2-16,-6-5 1 16,-1 1 1-16,-2-1 3 15,-1-2 0-15,-2 3 1 16,0 0-2-16,-4-2-2 15,1-4-1-15,-3-1-4 16,-1-1 0-16,-1-1-1 16,4 1 0-16,-2-2-1 15,5 1 0-15,-5 1 0 16,3 0 0-16,-3 1 0 0,1 0 0 16,3 2 0-16,-6-3 0 15,4 4 0-15,-6-2-1 16,0-2 0-16,0 5-1 15,2-2 1-15,0-2 1 16,5 6 0-16,0-1 0 16,2 2-1-16,3 0 1 15,-2 0-1-15,-1 0 1 0,-1-2 0 16,-1-1 0-16,1 0-1 16,-1 2 1-16,1 1-2 15,2 1 1-15,0 2-1 16,1 1 0-16,0 0-1 15,-2 3-1-15,-1 1 1 16,0 4 0-16,-1 1-1 16,1-2 1-16,1 1 1 15,0 0 0-15,5 4-1 16,3-4-1-16,-1 3-8 16,1-4-8-16,-1-1-16 15,-2 0-16-15,-1 2-84 16,6-2-88-16,-7-1 141 15</inkml:trace>
  <inkml:trace contextRef="#ctx0" brushRef="#br0" timeOffset="12617.41">19883 3022 269 0,'16'-12'67'0,"0"3"-79"16,1-3-107-16,1 3 48 15,-1 2 30-15,-4 4 49 16,-2 0 35-16,1 2 7 16,-4 0 0-16,2 1-4 15,-2 5 8-15,-2-3 13 16,2 0-4-16,-5 5 5 15,3-4-4-15,-1 1-9 16,-1 4-7-16,3-1-18 16,-2 0-3-16,-3 4-5 0,-2-5-2 15,3 4-3-15,-1 1-2 16,2 1-2-16,1 2 0 16,-5 3 1-16,-1 5 3 15,-4 7 3-15,0 1 1 16,-2 5-2-16,1 0-2 15,-1 2-2-15,0 1 2 16,-5-4 12-16,-2 6 6 16,-5-1 10-16,-1 0-1 0,4 2-13 15,0-2-7-15,-1 7 6 16,0 4 0-16,-3 0 0 16,-2 1-2-16,4-5-19 15,-2-1-5-15,2-1-2 16,1-4 5-16,-2-7 6 15,-1-3 3-15,4-3 1 16,-2-2-2-16,3 1-1 16,1 1 1-16,0-4 7 15,1 0 1-15,5-5-1 16,-1-3-2-16,1-4-6 16,6-3-1-16,-5-3 2 15,6-3 1-15,1-1 10 16,-3 0 5-16,3-1 9 15,0-1 0-15,0 0-6 16,0 0-9-16,0 0-15 16,0 0-5-16,0 0-7 15,0-1 0-15,12-11 0 0,34-28-2 16,-31 29 2-16,5-2 0 16,-2 4-1-16,-1-1 0 15,2 4-1-15,-1 1 1 16,2 3-1-16,3 0 0 15,1 3 0-15,0 2 0 16,4 0 1-16,-2 0 1 16,3 1 1-16,2-1 0 0,-2 2 1 15,-1-1 0-15,1 0 0 16,4 0 0 0,5-3 0-16,5-2 0 0,3 0 1 15,0-1-1-15,-3-2 0 16,4 2 0-16,-3-3-1 15,0-1 0-15,-4 2 0 16,-2 2 0-16,-1-1 1 16,-5 1-1-16,6-2 1 15,1 2 1-15,1 0-1 16,0 3 0-16,-2 0-1 16,0 4-1-16,-3-2-1 15,-2 4 0-15,-3 1 0 16,0-2 1-16,0 3 1 15,-4-4 0-15,-5-1 1 16,-5 3 0-16,-6-1 1 0,1 1 0 16,2 0-1-16,1-3 0 15,-2-2 0-15,-6 3 0 16,-1-1 0-16,2-1 0 16,-7 1 1-16,2-3 2 15,-2-1 2-15,-1-1 0 16,1 1-1-16,0 0-2 15,0 0-2-15,0-5-1 16,0-11 1-16,-3-29 0 16,-3 25 0-16,0-1-1 15,-6-3-3-15,-2-2-1 0,6-5-1 16,-5-4 0-16,3-2 1 16,3-2 1-16,-6-2 2 15,2 2-1-15,2-2 0 16,-1 1-1-16,-2 3-7 15,3 2-4-15,0 7-2 16,1 2 0-16,1-1 1 16,-3 0 1-16,1 2-2 15,1-2 0-15,1 4 0 16,5 0 3-16,1 4 4 16,-2 1 3-16,3 4 5 15,0 3 1-15,-1-3-1 16,0 6 0-16,0-3 1 15,-1 1 1-15,0 2 5 0,1 2-1 16,0 4 1-16,-1 0-4 16,1 3-4-16,0 0-1 15,-1 0-1-15,1 0 0 16,0 0 2-16,-7 0 1 16,-6 2 2-16,-2 2 1 15,-28 13 1-15,27-9 2 16,-1-2 1-16,1-2-1 15,-1 1-1-15,-2 1-2 0,2 0-1 16,-3 2 1-16,-2-5 0 16,0-1 0-16,-1 1 1 15,0-3 1-15,-1 1-1 16,0-1 1-16,0-1 1 16,-5-3-1-16,-4-3 1 15,4 2-1-15,-3-2-1 16,3-1 0-16,0 1-1 15,-2 0-1-15,-1 3 2 16,2 0-2-16,1 0 1 16,4 0-1-16,0-2 0 15,4 2 0-15,3 1 0 16,0 1 0-16,3 0 0 16,4 1 0-16,-3 1 0 15,0 0 0-15,2 0 0 16,-3 0 0-16,4 3 0 15,2-1 0-15,-3 0 0 0,4 1 0 16,-1-3 0-16,-1 3 0 16,7-1 0-16,-3-1 0 15,1 4 0-15,1-3 0 16,0 1-2-16,-1 1-2 16,1 2-23-16,1 1-29 15,-2 0-100-15,1 1-81 16,2 0 144-16</inkml:trace>
  <inkml:trace contextRef="#ctx0" brushRef="#br0" timeOffset="16753.737">18165 3960 416 0,'2'1'84'0,"1"-2"-135"16,1 1-53-16,-4 0 38 16,0 0 52-16,0 0 21 15,0 0 6-15,0-1 5 16,0 0 27-16,0 0 16 16,0-1 26-16,0 1 7 15,0 0-9-15,0 0-13 0,0 0-25 16,0 0-11-16,0 0-22 15,0-1-5-15,0 1-5 16,0 0 1-16,1-3 0 16,-1 0 1-16,1-2 0 15,-1-1 1-15,0 2-1 16,-1-1 1-16,0-1-3 16,-1-2-1-16,-2-1-2 15,0 1-1-15,-20-29 1 16,19 32 0-16,1 4 0 15,0-4 0-15,3 5-1 16,0 0 0-16,-1 0-3 16,1 0-2-16,0 1-3 15,0 0 0-15,0 0 2 16,0 0 3-16,1 0 3 16,0 2 2-16,1 5-2 15,1 1 0-15,2-2 0 0,-2-2 0 16,9 3 2-1,2-2 0-15,33 24 3 0,-32-26 1 16,0-3 3-16,-3-2 2 16,0-5 6-16,0-3 1 15,-1-2 1-15,0 5 1 16,-5 3-1-16,0-1 4 16,-1-2 6-1,-2-1 1-15,2 1-1 0,-4 1-1 0,0 1-7 16,0-1-3-16,-3 1-6 15,1-1-1-15,-3-1-3 16,0 2-2-16,-4-3-4 16,1 2-3-16,-5 2-1 15,2 1-1-15,2 5 0 16,-5-2 0-16,4 1 0 16,2 5 0-16,0-5 3 15,-2 0 0-15,10 6-3 16,-7-3-1-16,5 3-4 15,1 1 1-15,-4-1 3 16,4 2 1-16,-1-1 1 16,1 1 0-16,1 1-1 15,-1-4 0-15,1 1-1 16,2-2 0-16,3 2 1 16,-1 0 1-16,-2 1 2 0,5-2 1 15,-5-1 0-15,2-2 2 16,0-2 1-16,-6-1 3 15,1 0 3-15,0 0 1 16,0 0 6-16,1 0 3 16,0 0 2-16,-1 0 1 15,1-1-6 1,0 0-2-16,0-1-1 0,0 1 0 16,0 0 1-16,0 0 0 15,0 0 2-15,0 0 0 16,0-1 0-16,0 1-1 0,0 0-6 15,0 0-4-15,0 0-5 16,0 0-1-16,0 0 0 16,0-1-1-16,0 1 1 15,0 0-1-15,0 0 0 16,0 0 1-16,0 0 0 16,0-1 0-16,0 1 0 15,0 0 2-15,0 1-1 16,0 0-1-16,0-1 0 15,0 0-1-15,0 0-2 16,0 0 1-16,0-1-1 16,0 2 1-16,0 0 1 15,1 0 1-15,7 0 0 16,-3 0 0-16,-1 0 1 16,2 0-1-16,-2 0 0 15,4 0 0-15,0 0 0 0,-3 0 0 16,6 0 1-16,-3 0-1 15,3-1 1-15,29 0-1 16,-30 0 1-16,3-6-1 16,-2 7 1-16,3-2-1 15,1-2 0-15,-1 4-1 16,0-2 0-16,2 3-1 0,1 5 1 16,0-6-1-1,4 4 1-15,0-4 0 0,0 2 1 16,1 2 0-16,-1-1 0 15,4 2 2-15,-7-2 1 16,1 2 1-16,-2-1 2 16,-3-3 0-16,8 5-2 15,-2-6 0-15,2 0-1 16,0 0 0-16,-1-6 1 16,0 3 0-16,1-3-1 15,2 1 2-15,-3-1-2 16,2 1 0-16,-4-1-1 15,1 4-1-15,-2-3 0 16,-4 2-1-16,2-2 1 16,-1 1 0-16,2 2 0 15,3-1 0-15,-3-2 1 16,3-4 0-16,1 0-2 16,-2-3 1-16,4 2 0 0,-3-1-1 15,-3 1 1-15,3 2 0 16,-3 1 0-16,5 1-1 15,-3 0 0-15,2 2 1 16,0-1-1-16,-2-2 0 16,4 4 0-16,-4-1 0 15,2 2 0-15,-1 1 0 16,-3 0 0-16,0 0 1 0,-1 1 0 16,-1 0 0-16,-1 1 0 15,-1 0 0-15,1 0 0 16,-4-1 0-1,-5 0 0-15,0 0-1 16,17-2 0-16,3 2 0 0,-6-1 0 16,-7-1 0-16,-1 4 0 15,3-1 0-15,-2 2 0 16,-1 1 0-16,4-4 0 16,-3 0 0-16,1-1 0 15,0-1 1-15,-4 1 1 16,4 0 1-16,2 1 0 15,2 0 1-15,1 0 1 16,-5 0 0-16,1 0 0 16,-2 1-1-16,-1 0-1 15,1 1-1-15,-1-1-1 16,2 1 1-16,0-1-1 16,-2 1 1-16,3 0 1 15,1-2-1-15,1 1 1 0,0 0 1 16,-2 0-1-16,-2 0 2 15,-1-1-1-15,0 1 0 16,-2 1 0-16,1-1 0 16,-2 0 1-16,3 0 0 15,3 0-1-15,-4 0-1 16,0 0-1-16,2-1 0 0,-6 0-1 16,0 0 0-16,5 0-1 15,-5 0 1 1,3 0 0-16,-2 2-1 0,1-1 0 15,3 1 1-15,1-1-1 16,2-1 1-16,1 0 0 16,0-1 0-16,-1-1 0 15,-2-1 0-15,2 2 1 16,-1 0 0-16,-2 0 0 16,1 1 1-16,-4-3 0 15,0 1 0-15,0 0-2 16,1 0 1-16,-2 2 1 15,1-3 1-15,-3 2 5 16,-1 1 3-16,-1-1 3 16,-3 0 2-16,0 0 0 15,0 0 2-15,0 0 1 16,0 1-2-16,0-2-2 0,0 1-2 16,0 0-6-16,0 0-3 15,0 0-3-15,0 0-2 16,-1-1-2-16,-1 1-2 15,1 0-1-15,0 0 0 16,0 0 0-16,-12 1-1 16,-3 0 1-16,-32 3 0 15,29 2 2-15,0 1 0 0,3 1 0 16,2-2 0-16,1 3-1 16,4-1 0-16,3 4 1 15,-3-1 0-15,2 3 0 16,3-3-1-1,0-2-3-15,4 1-2 0,2 0-3 16,-1 3 1-16,4 6 2 16,5-9 3-16,1 1 3 15,2-2 0-15,6-7 0 16,-4 4 1-16,7-5 1 16,2-2 0-16,-1-2 2 15,0 0 1-15,-3 0 1 16,-2-3 1-16,1 0-1 15,-2-1 0-15,-3-3 0 16,0 0 1-16,-5 0 0 16,0 3 1-16,-3-3 2 15,-3 4 0-15,-2-1 0 16,-1-1-1-16,-1 2-3 0,-2-2-1 16,-2 4-2-16,-4 0-3 15,-1-1-1-15,-3 0-2 16,-4 1 0-16,-1 0 1 15,-4 2-1-15,1 2 1 16,-1 1 2-16,0 3 0 16,6 0 0-16,-2-2 2 15,4 3 0-15,5-1 0 0,3-1 1 16,4 2-2-16,1-1-1 16,0-3 0-16,0 0 0 15,0 0 0-15,-1 0 1 16,1 0 1-16,0 0 0 15,1 8 0-15,4 3 1 16,0-1 0-16,25 28 2 16,-16-31 0-16,3-3 2 15,2-2 0-15,0-1 1 16,-3-1-1-16,1 0-1 16,-2 0-1-16,-1 1-1 15,0 1 0-15,-3 0 0 16,0-1 0-16,-3-2 1 15,-2 1 0-15,-1 0 2 16,0-2 1-16,-4 2 1 16,0-1 1-16,0 0 0 15,0 0 0-15,0 0 0 0,0 0-1 16,0 0 0-16,0-1-1 16,0 1 0-16,-1 0-2 31,0 0-3-31,0-8-1 0,-3 1-5 0,-2-3 1 15,-49-23 0-15,33 30 2 16,1 2 1-16,2 2 0 16,1 0 0-16,3 2 0 0,5 3-1 15,1-2 1-15,3 3-1 16,1-1 1 0,5 0 0-16,-6 1-2 0,6 1-9 15,1 1-12-15,-1 0-62 16,5 5-59-16,9-3 89 15</inkml:trace>
  <inkml:trace contextRef="#ctx0" brushRef="#br0" timeOffset="85438.471">20625 9601 753 0,'6'2'246'0,"-4"0"-258"16,5 2-4-16,-3 1 4 15,0 3 3-15,-1 0 8 16,1-1 2-16,3 1 2 16,-5-5 0-16,4 3 0 15,-4-1 0-15,-2-2-1 16,2 3-1-16,-2-6 1 16,0 0 3-16,0 0 4 15,0 0 1-15,2 8 2 16,-1 2-5-16,1 4-3 15,4 32-1-15,-8-24-2 16,2 2 1-16,-4 0-1 16,1-4 0-16,-3 2 1 15,2-1 0-15,4-1 0 16,0-1 0-16,1 0-1 0,-1 0-1 16,-3 3 1-16,0 1 0 15,-2 0 0-15,5-1 1 16,1-2-1-16,2-1 1 15,1-3-1-15,-2-3 1 16,2-1 1-16,1-5 2 16,3-1 7-16,2 0 3 0,6-2 4 15,7 0 2-15,11-5 1 16,3-5 0-16,13-6 4 16,9-6 1-16,8-8 2 15,5-3 1-15,6-11-5 16,-4 2-5-16,8 4-11 15,-3 2-5-15,-7 12-4 16,0 3-1-16,-16 3-3 16,-5 3-27-16,-8 1-117 15,-7 1-114-15,-8 4 154 16</inkml:trace>
  <inkml:trace contextRef="#ctx0" brushRef="#br0" timeOffset="86108.326">21045 9422 801 0,'2'0'222'0,"-1"2"-387"15,2 0-13-15,-3-2 22 16,-2 0 52-16,2 0 151 16,-1 0 29-16,1 0 24 15,0 0 1-15,0 0-5 16,0 7-5-16,-1 5-15 16,0 3-13-16,-11 35-23 15,7-26-9-15,-2 2-10 16,2 6-2-16,3 4-9 15,-3 0-3-15,4 6-1 16,1-3 1-16,0 7 7 16,0-1 4-16,4-1 6 0,-3 2 1 15,1 1-4-15,1 6-1 16,-3 2-9 0,0 0-2-16,0-3-5 0,2 2-2 15,-2-3 1-15,-3-2 1 16,-1 0 10-16,-6-2 5 15,1 5 5-15,-1-1 0 16,3-4-8-16,-2-3-4 16,2-10-5-16,0-3-3 0,1-9 0 15,4-3-2-15,-1-10-1 16,3-1-1-16,2-2-11 16,-2-2-30-16,5-1-122 15,2-1 111-15</inkml:trace>
  <inkml:trace contextRef="#ctx0" brushRef="#br0" timeOffset="87172.281">22014 10362 1067 0,'3'0'340'0,"-2"0"-421"16,-1 1-21-1,0-1-24-15,0 0 14 0,0 0 73 16,0 0 25-16,-1 0 32 16,0 0 5-16,-1 0 3 15,1 0-2-15,0 2-6 16,1 5-4-16,0 3-9 15,0 0-3-15,1 5 8 16,2 32 2-16,-7-20 1 16,4 6 0-16,0 3-9 15,0 1-1-15,1 1 0 16,-5-4 0-16,1 1-1 16,1-3-1-16,-1-6 0 15,3-3-1-15,1-5 0 16,-2-3 0-16,-1-3 0 15,1-3 0-15,1-4 0 16,-1-1 2-16,2-2 3 16,-2-2 2-16,1 0 5 0,0 0 5 15,-1 0 14-15,0 0 6 16,0-1-4-16,-1 0-3 16,1 0-30-16,0 0-16 15,-2-6-3-15,-7-14-4 16,-6-40 10-16,13 23 5 15,2-6 0-15,-2-4-1 16,3-8 2-16,-1-1 1 0,-1-1 3 16,2 2 1-16,0 5 2 15,0 3 0-15,5 1-1 16,-3 4-4-16,2 16-4 31,-1 14-3-31,0 1-9 0,12-34 3 0,1 5 5 16,4 7 1-16,-7 22 9 15,-1 3-8-15,4 5-10 16,1 8-2-16,5 4 2 16,-1 2 6-16,1 6 14 15,1-2 3-15,0 2 7 16,1 1 2-16,0-1 1 16,1 3 1-16,-1 2-3 15,-1 0-1-15,0 7 12 16,-3 1 1-16,0 8 1 15,-5-1 2-15,-5 2-16 0,-2 1-1 16,-8 5-5-16,-1 3-1 16,-10 4 1-16,-3-2 1 15,-8-2 5-15,-3-1 1 16,-3-5 2-16,-2 2 3 16,-5-9-1-16,-1-4 2 15,-1-9 5-15,-1-4 1 16,6-8 7-16,0-3-1 15,11-6-13-15,0-6-11 16,2-5-40-16,-1-4-24 0,-3-11-116 16,1-8 115-16</inkml:trace>
  <inkml:trace contextRef="#ctx0" brushRef="#br0" timeOffset="88300.489">21995 10780 59 0,'-7'5'14'0,"3"2"-22"15,0-1 0-15,-2 1 11 16,3-5 2-16,-4 1 10 15,3 2 14-15,1-1 31 16,-1 0 15-16,4 0 10 16,-1-4-8-16,0 0-14 15,0 0-1-15,1 0 11 16,0 0 7-16,0 0-6 16,0 0-12-16,0 0-33 15,0 0-13-15,0 0-14 16,0 0-2-16,-1 0 1 0,-1 0 1 15,1 0 8-15,-1 7 2 16,-3 16 2-16,-7 33 2 16,7-19-6-16,-4 3 0 15,0 1 0-15,-1-1 1 16,0 5 4 0,1-1 4-16,0-2 4 0,1-1 2 15,2-12-2-15,0-6-3 16,5 1-5-16,0-3-2 0,2-5-7 15,0-1-2-15,1-8-13 16,2-3-18-16,3-4-56 16,3-2-56-16,7-11 85 15</inkml:trace>
  <inkml:trace contextRef="#ctx0" brushRef="#br0" timeOffset="89590.151">23072 10307 605 0,'11'-8'195'0,"2"3"-232"0,-4 0-82 15,-3 1-22-15,-4 1 3 16,0 1 43-16,-2 1 130 16,0 0 38-16,0 1 47 15,0-1 8-15,0 0-39 16,0-1-12-16,-1 1-41 16,0 0-17-16,-5-4-12 15,-8-3-3-15,-34-19 2 0,31 21 0 16,-1 1 0-16,-1-2-2 15,3 7-4-15,1 0-1 16,-4 0 5-16,-4 4 7 16,-3-2 6-16,-1 4 1 15,4 4-6-15,1 2-6 16,5 2-9-16,0-6-9 16,0 4-17-16,4 0-5 15,1 1 6-15,2 4 8 0,2-3 22 16,0 0 7-16,1 2 2 15,-1-4 0-15,0 7-7 16,-1 2-3-16,3 6-2 16,-1 3 0-16,2 4-1 15,0 0 1-15,1-1 1 16,2-3-1-16,0-3 0 16,2 2 1-16,0-5 0 15,3-1 0-15,0-7 0 16,1-6-3-16,1-1-3 15,5-1 1-15,0-7 2 16,4 1 4-16,5-6 7 16,2-3 1-16,4-7 3 15,1-3-1-15,-1-3 4 16,-2-5 3-16,-1-1 5 16,0 2-1-16,0-3-6 15,-4-3-5-15,1-6-7 0,0-1-1 16,-5 0 1-16,0 1 2 15,-1 7 2-15,-2 4-1 16,0-3-9-16,-1 1-7 16,-6-3-5-16,-3-2-1 15,-5 3 10-15,4 5 5 16,-6 2 7-16,5 4 5 16,1 10 12-16,-3-1 5 0,2 7-3 15,-4-3-2-15,1 5-14 16,1 1-6-16,0 6 3 15,0 6 0-15,2 5 0 16,0 3 1-16,1 7-4 16,0 1 1-16,0 4 9 15,4 3 5-15,-1-3 10 16,5 3 3 0,2-2-4-16,-3 3-2 0,1 8-7 15,-1-5-3-15,0 1-3 16,1-4-2-16,2-5-3 15,-3 0-2-15,1 1-3 16,-1-2-2-16,-4-8 0 16,0 2-1-16,0-10-4 15,-2-2-15-15,4 0-36 16,-3-8-31-16,-1-2-86 0,0-1-27 16,-1-3 120-16</inkml:trace>
  <inkml:trace contextRef="#ctx0" brushRef="#br0" timeOffset="89994.269">23457 10195 1041 0,'0'1'348'16,"0"0"-337"-16,-3 8-32 15,-2 9-3-15,3 6 11 16,-6 7 10-16,6 1 4 15,2 1 0-15,1 5-2 16,3 0 0-16,-3 8 0 16,0 0-1-16,0-2 2 15,4-5 0-15,-2-6 2 16,1-2 0-16,-2-2-1 16,-2-1-1-16,-1-6-18 0,2-3-34 15,-1-6-84-15,1-5-67 16,1-6 120-16</inkml:trace>
  <inkml:trace contextRef="#ctx0" brushRef="#br0" timeOffset="90624.421">23915 10294 967 0,'12'8'324'0,"-6"2"-317"16,2 4-8-16,1 10-3 16,-4 3 2-16,-2 9 2 15,-3 2 2-15,0 8 0 16,2-1 0-16,-4-4-1 15,3 2-1-15,-3-6 2 16,-3-3 0-16,3-6 3 16,-3-3 4-16,2-7 7 15,2-3 4-15,-2-5 5 0,1-4-2 16,-1-5-1-16,2-1-1 16,1 0-3-16,0 0-1 15,0 0-1-15,0 0 0 16,0-1 4-16,0 0-4 15,-2 0-7-15,1-1-5 16,0-17-6-16,0-38-1 16,3 23 0-16,-3-2-3 15,1-10-5-15,0-6-4 16,4-2-7-16,-3-4 5 0,7 7 6 16,-1 1 5-16,5 0 8 15,7 1 1-15,6-1-3 16,6 4-3-16,9 8-1 15,1 3 1-15,3 10 7 16,1 4 3-16,0 12 8 16,1 2 0-16,-5 14-3 15,-1 6-2-15,-7 9-3 16,-5 4-1-16,1 1-3 16,-2 0-5-16,-5-1-19 15,0-2-20-15,-8-1-82 16,-6-2-69-16,-7-4 118 15</inkml:trace>
  <inkml:trace contextRef="#ctx0" brushRef="#br0" timeOffset="90912.543">23145 9713 1714 0,'42'127'592'16,"-17"-122"-604"-16,7 7-374 0,8 15 250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1:16:36.03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12157 10636 511 0,'0'-2'173'16,"0"2"-120"-16,0 0-145 16,0 0 3-16,0 0 36 15,-1 0 32-15,0 0 27 16,0 0 4-16,0 0 31 15,0 0 16-15,-1 0 16 16,1 0 0-16,0 0-16 16,0-1-12-16,-5 0-21 15,-3 1-5-15,-4-1-9 0,-26-3-1 16,28 2 1-16,-1-2-2 16,-2 1 2-16,2-1 2 15,1 4 5-15,-2-2 0 16,5 2-2-16,-2 0-4 15,-6-1-6-15,2 0-3 16,-3 1-1-16,-3-1 0 16,4 1-1-16,-4-3 0 15,-1 3-1-15,-3 0-1 16,-2 2-2-16,-1 2-1 0,-3 0-2 16,2 1-1-16,-4 1-12 15,-1 1-6-15,4 1 3 16,0 1 2-16,2 2 14 15,4-1 6-15,-5 2-13 16,2 5-4-16,0 6-1 16,-6 1 2-16,3 6 14 15,-1 0 4-15,0 5 5 16,1 3-1-16,-2 12-1 16,0 2 9-16,0 3 2 15,0 1 1-15,3-4 5 16,2 2-7-16,0-3 2 15,1 0 4-15,-3 2 6 16,3 1 1-16,-1 5 3 16,7 2-1-16,-2-1 0 15,-1-4 0-15,-1-1-3 16,-3-3-3-16,1 1-3 0,1 2-1 16,1 0 4-16,-1 3 0 15,3-3 1-15,0-2-2 16,3-1-6-16,2-3-2 15,2-5-7-15,1 5-3 16,3-2-2-16,1-1 2 16,0-3 4-16,-1-2 2 15,2 4 2-15,-1-2 1 0,1 2 1 16,2-5 1-16,-2-3-1 16,3 3 0-16,2 3-5 15,-2 0-2-15,2-3-3 16,2-5-1-1,0 0-1-15,2 3-1 0,3 6-1 16,-1 0 0-16,1-6 0 16,4-2 0-16,0-5-1 15,2 1-1-15,1 5 1 16,-2-2 0-16,3 5 1 16,2-4-1-16,-2-3 1 15,2 3 0-15,-1 3 0 16,0 4 0-16,3-1 0 15,-1 1 0-15,1-4 0 16,-1 0 0-16,1 5-1 16,-1-2 0-16,1 0 1 0,0 1 0 15,4 2-1-15,-3 3 1 16,3 3-2 0,1-2 0-16,-4-3 1 0,1-1 0 15,0 0 1-15,-3 1 0 16,3-4 0-16,0-1 0 15,1-3-1-15,-2-4 0 16,2 2-1-16,-1 0 1 16,6-5 1-16,-2-1 2 15,1-7 3-15,0-1 1 0,3-2 2 16,-1-2-1-16,2-2-2 16,0-3-2-16,-3-3-1 15,2 1 0-15,0-1-1 16,1 1 0-16,-2-1-1 15,1-3 0-15,2-2-1 16,-1-5 0-16,1 2 1 16,5-2-1-16,-1-3 0 15,3-1 0-15,5-7 0 16,-4 0 0-16,3-10 1 16,3 2 0-16,-2-6 1 15,0 1 0-15,-2 1-1 16,2-5 1-16,-5-4 0 15,3-6 0-15,3-1 1 16,-1-3-1-16,3 5 1 16,-1 5-1-16,-1-3 0 0,0 2-1 15,0-5 0-15,-1-5 1 16,-5 2-1-16,-5-2 0 16,-3-3 1-16,-3 1-1 15,2-2 0-15,-1 3 1 16,-2 5-1-16,1 0 0 15,-5-4-1-15,-2 0 1 16,-5 2 1-16,-1 0 3 16,-4 5 6-16,-1-3 4 0,-3-5 0 15,1-3 1-15,-3 4-3 32,-1-2-3-32,-1 4-1 0,-5 0 2 0,0-3 4 15,2 4 2-15,-4-2 3 16,1 2-3-16,-3-8-1 15,-1-5-3-15,1 3-5 16,-1 0-2-16,0 2-2 16,3 0-2-16,-3-1 0 15,-1 0 0-15,1-5 0 16,-2-2 0-16,2-5-1 16,-2 0 0-16,3 4 1 15,-2 5 0-15,3 0-1 16,2 6 0-16,-4-1-4 15,0 1-1-15,-4-6 0 16,-2-5-1-16,1 1 2 16,-4-4-2-16,4 2-2 15,-1 4 0-15,-4 3 2 0,5 7 3 16,-1-3 3-16,-1-1 0 16,3 1 0-16,-1-3 0 15,-1 6 0-15,-1 1 0 16,0-1-7-16,0 2-3 15,0 6-2-15,2 4 1 16,-3 5 6-16,0-2 3 16,0 0-5-16,-3-5-2 0,2 3 0 15,3 0 1-15,0 4 7 16,2 3 1-16,4-1 0 16,2 2-1-16,-3-2 0 15,1 0-1-15,-1 7-2 16,-1 1-2-16,6 4-4 15,-1 0-1-15,-4 4 0 16,3 0-2-16,0 3-3 16,3 2-3-16,4 0-6 15,-1 2-1-15,2 1-7 16,0-1-19-16,0 1-155 16,0 1 143-16</inkml:trace>
  <inkml:trace contextRef="#ctx0" brushRef="#br0" timeOffset="35848.902">20729 17118 839 0,'0'2'305'0,"2"-1"-254"15,-1-3-38-15,-1 1-32 16,0 0-9-16,0-1 2 15,0 1 1-15,0 0 19 16,0 0 10-16,0 0 15 16,0 0 4-16,4-3 6 15,-1 1-1-15,2-1-4 16,2 0-1-16,1-1-5 16,1 1-1-16,1-1-7 15,32-7-3-15,-27 10-3 16,2 2-2-16,4-1-1 15,0 0-1-15,1 3 2 0,-2 0-1 16,1 1 4 0,-2-1 0-16,-2-1-1 0,-2 3 1 15,-2 1-2-15,0 1-1 16,0-1-1-16,-1 3 0 16,-1-4-1-16,0 4 0 15,-7 2 0-15,3-2 0 16,-6-1 0-16,3 2 0 15,-1 1 0-15,1 0 0 0,-3 2 1 16,-4 0 1-16,3 0 3 16,-6 0 0-16,2 1 2 15,-1-2-1-15,-4 8-2 16,6 0 1-16,-5 9-3 16,0 0 0-16,1 0-2 15,-6 0 1-15,3-7 0 16,-1-2 0-16,-1-4 1 15,-1 1 1-15,-3 3-2 16,0-2 1-16,1 3 1 16,-3-4 1-16,5 0 2 15,-4 1 0-15,0-3-1 16,0 0-3-16,-2 0 0 16,3 3 2-16,0-4 5 15,3 0 4-15,3-4 5 16,-2-2-1-16,3 0-5 15,2 0-3-15,2-3-4 0,1 2 1 16,2-3 10-16,0 0 8 16,0-3 14-16,2 0 10 15,0 0-2-15,0 0-9 16,0 0-17-16,0 0-12 16,0 0-9-16,13 1-2 15,17 1 1-15,38 2 1 16,-24-4 0-16,4 1-1 0,3 1-1 15,-3 0-5-15,3 6-12 16,1 1-12-16,3 8-34 16,8 2-29-16,8 10-180 15,7 6 182-15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1:19:10.6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9020 7021 608 0,'85'-24'229'16,"-82"17"-137"-16,-2 0-208 16,0-5 18-16,4 2 24 15,-6 4 65-15,1 0 21 16,1 0 15-16,-2 2 4 16,-3-3 20-16,-1 1 5 15,3 3 5-15,0-3 2 16,2 0-21-16,-1 5-10 0,0 0-19 15,0 0-9-15,-5-2-19 16,-6-3-5-16,-3-1 1 16,-27-16 3-16,29 16 13 15,-2 0 2-15,2 0-1 16,-3 4-1-16,-2-3-2 16,0 0-2-16,-1 1-6 15,-2 0 0-15,-1-1 5 16,1-1 7-16,0 2 9 15,1-2 5-15,-3 3 5 16,0-2 2-16,1-1 7 16,-2 3 2-16,5 1 0 15,-5 1-4-15,0 1-10 16,1 1-4-16,-6 0-8 16,2 1-1-16,-5 1-1 15,-1-1 0-15,-5 4 0 0,-2-2 2 16,2 7 1-16,-1-5-1 15,1 0-1-15,-3-3 0 16,0 1-2-16,6 1 0 16,-3 0 0-16,8 4 0 15,-6-6 0-15,-3 0 0 16,1 1 1-16,-8-1-1 16,3 5 0-16,0-1 1 15,1 2-1-15,3 1 1 16,6 1 0-16,-4 2 2 0,4-4 4 15,-1 2 1-15,-5-2 4 16,7 3 1-16,-3-1 2 16,1-3-2-16,0 3-4 15,-2 0-2-15,5 0-5 16,1 0 0-16,4 0 0 16,-1-1-1-16,4-1 2 15,1 0-1-15,3-1 2 16,3 0 1-16,2-3 0 15,1 0 4-15,5-2 5 16,2 2 3-16,3-2-1 16,-1 0-3-16,3-2-7 15,0 0-3-15,0 0-1 16,0 0-1-16,0 0-1 16,-1 0 1-16,1 0-1 15,0 0 0-15,0 0 0 0,-1 0 0 16,-8 5-1-16,6-3 0 15,-3 3 0-15,0-1-1 16,5 0 1-16,-8 5-1 16,2 6 1-16,-31 28-1 15,24-28 0-15,1-1 1 16,-3-4-1-16,1 2 1 16,0 4 0-16,0 0 0 0,-2 2 0 15,1 2 0-15,-2-2 0 16,2-3 0-16,2 1 0 15,-1-4 0-15,4-2 1 16,-2 5 0-16,1-5 0 16,2-2 0-16,-3-1-1 15,2-2 0-15,3 7-18 16,0-3 0-16,3 3-1 16,1-2-1-16,-2-1 16 15,2 2 1-15,0-2 0 16,0 0-1-16,5 1-2 15,3 2 0-15,-1-3 1 16,-2 1 0-16,3 4 3 16,2-2 2-16,3 3 0 15,0 0 0-15,1 2 0 16,1 0 0-16,-1-2 0 16,4-2 1-16,0-3 0 0,-1 2 0 15,2 2 0-15,-2 2 1 16,1 4 0-16,1-2 0 15,0 2 1-15,1-1-1 16,1-2 1 0,1-2 2-16,1-1 4 0,0 0 3 15,4-7 7-15,-1 1 1 16,1-4 1-16,2-3-1 0,0 1-3 16,-1-1-1-1,2-1-6-15,-4-2 0 0,1 0-2 16,1-3-2-16,-1 5 0 15,2 3-2-15,-2-1 0 16,-2 3 0-16,-4-1 0 16,0-1 1-16,-3 3 1 15,-1-1 2-15,2 0 2 16,-1 3-2-16,1 1-2 16,-3-1-1-16,1 1-2 15,-1-1 0-15,1 2-1 16,2 1 1-16,-3-3-1 15,4 1 1-15,1-2 0 16,-2-3 1-16,3 2 1 16,0-1 0-16,-2-2 2 15,4 2 0-15,-2-3-1 0,0-1 0 16,-2 1-1 0,1-2-1-16,3-2 0 0,1 2-1 15,3 0 0-15,-5-1-1 16,2 0 0-16,1-2 0 15,2 1 0-15,1 1 0 16,3 0 0-16,-1 1-1 16,3-1 1-16,1 1 0 15,0 0 0-15,0 0 0 16,-1-3 1-16,-1 1-1 0,0 2 0 16,0-1 0-16,-2 1 0 15,1-3 1-15,-1-1 2 16,5 3 0-16,1-1 2 15,-1 1 1-15,2-3-2 16,-2-1 0-16,2-2 0 16,-1 1-1-16,-3 0 0 15,0 3 1-15,-2 0 0 16,-1 0-1-16,-5-1 0 16,1 2-1-16,-1-4 1 15,-5 2 1-15,7-3 2 16,-2 4 2-16,0-1 2 15,3-1 2-15,-4-1-1 16,2 0 0-16,-3-4-1 16,1 0 0-16,-3 0-1 15,0-2 0-15,1 1-1 0,-1 1-1 16,1-2 1 0,-2-3-2-16,-1 4 0 0,-2 1 0 15,1 1 0-15,-4-6-1 16,0 1-1-16,0 1-2 15,-2-1-1-15,4 5-1 16,-2-4 0-16,0 1-1 16,1 1 1-16,-1 1-1 15,-1-4 0-15,7-4 0 16,-2-9 0-16,-2 0 0 0,2-6 0 16,-2 2 0-16,-2 2 0 15,3 3 0-15,-1-1 0 16,-5 3 2-16,7 0 2 15,-5-4 1-15,-2 4 3 16,-1 1 1-16,-6 0-1 16,2 2-1-16,-3 0-2 15,1 2 0-15,-3-3 0 16,-4 0 2-16,5-3 3 16,-2-5 2-16,-1 3 3 15,3-2 2-15,-9 0 4 16,3 6 2-16,-2 5 5 15,-2 1 1-15,4 5-5 16,-3-2-2-16,-1-1-10 16,-3 3-6-16,-6-2-10 15,-3 2-19-15,-12 3-121 0,-9 6 101 16</inkml:trace>
  <inkml:trace contextRef="#ctx0" brushRef="#br0" timeOffset="12891.523">631 7745 30 0,'-4'29'18'16,"6"-29"-1"-16,0 0-12 0,1-1-2 15,-3 1-2-15,0-2 1 16,0 1 6-16,0 1 4 16,0 0 8-16,0 0 1 15,0 0-5-15,0-1-4 16,0 0-7-16,0 1-3 15,0 0 0-15,0 0-2 16,0 0 0-16,0 0-2 0,0 0-1 16,0 0 0-16,0 0 1 15,0 0 0-15,0 0-7 16,0 0-15-16,0 0 16 16</inkml:trace>
  <inkml:trace contextRef="#ctx0" brushRef="#br0" timeOffset="15482.408">871 7232 114 0,'-3'0'73'16,"2"-2"3"-16,1 2-10 16,-1-2-13-16,1 2-6 15,0 0-16-15,0 0-7 0,0 0-15 16,0 0-1-16,0 0 4 15,-1 0 6-15,1 0 16 16,0 0 9-16,0 0 13 16,0 0 0-16,0 0-11 15,0 0-7-15,0 0-19 16,0 0-6-16,0 0-9 16,0 0-1-16,-1 0-2 15,1 0-1-15,0 0-1 16,0 0-1-16,0 0-1 15,0 0 1-15,0 0 0 16,0 0 1-16,1 9-1 16,2 2 1-16,4 6 1 15,19 27 0-15,-14-28 2 16,2 2 2-16,0-3 1 16,1 4 0-16,4 5 1 15,4 2-2-15,4 8 1 16,0 1 1-16,2 6 2 0,-1-4 0 15,4 6 8-15,0 2 3 16,0 0 3-16,2 4-1 16,-5-2-5-16,1-8-1 15,0 0 3-15,-3-3 0 16,-1-1-2-16,-4 6-1 16,-2-7-6-16,-4-1-2 15,-7-9-2-15,1-2 0 16,-7-5 0-16,2-2-2 0,-2-8-10 15,-3-2-7-15,2-4-17 16,-4-2-6-16,1-1-49 16,0 1-127-16,0-11 146 15</inkml:trace>
  <inkml:trace contextRef="#ctx0" brushRef="#br0" timeOffset="15973.1">1401 7297 728 0,'-3'0'257'16,"-3"-5"-225"-16,0 5-38 15,-4 1-8-15,3 4 1 16,-4 2 11-16,2-1 4 16,1-1 3-16,-1 3-2 15,0-1-4-15,1 1-2 16,0 4 2-16,1-1-1 16,1 3 2-16,0 0-1 15,-2 3 1-15,-1 4 0 0,-2 8 1 16,0 4 0-16,1 9 2 15,-2-1-1-15,0 5 1 16,3 4-1-16,-3 4 0 16,-1 3-1-16,-1-2 0 15,-1-2 0-15,0 3 0 16,0 0 1-16,0 0-1 16,1 1 1-16,-1-9-1 15,-1-1 1-15,5-6 0 16,-1-9 0-16,1-9 0 15,2-4-1-15,3-9-3 16,2 0-28-16,3-4-119 16,-1-4 103-16</inkml:trace>
  <inkml:trace contextRef="#ctx0" brushRef="#br0" timeOffset="16715.631">1793 7639 652 0,'0'5'193'15,"-2"1"-199"-15,2 9-42 16,-1 8 16-16,-3 3 29 15,1-2 4-15,-1 0 3 16,1-2 1-16,0 4-2 16,2 0-1-16,-1-1-2 15,-3 1 1-15,1 3 2 16,-2 2 2-16,-3 7 11 16,-4 3 5-16,-4-3 2 15,-4 4-1-15,-2 0-11 0,3 6-3 16,0-2-1-16,-2-2-1 15,0-6 0-15,1-3-2 16,3 2 0-16,0-1-1 16,6-4 3-16,-1-3 8 15,4-9 11-15,0-4 3 16,2-9 4-16,2 0-3 0,4-4 2 16,3 0 3-16,-1-2 2 15,-1-1-1-15,0 0-5 16,0 0-5-16,0 0-6 15,0 0-3-15,22 5-8 16,32 9-2-16,-21-9-3 16,4-1-1-16,5 1-1 15,3 1 0-15,4 1 0 16,-1 2-1-16,-5-1 0 16,-1 4-5-16,-11-3-22 15,-2-2-15-15,-7 0-33 16,-3-3-15-16,-6-3-25 15,-2 1-10-15,-4-6-39 16,-5-3-55-16,3-7 145 16</inkml:trace>
  <inkml:trace contextRef="#ctx0" brushRef="#br0" timeOffset="17199.603">1298 8319 1109 0,'4'0'347'0,"7"-1"-394"16,7 1-7-16,7 0 13 16,4 1 13-16,8 5 21 15,-5-3 7-15,4 5 4 0,6 0 2 16,5 2 4-16,3 0 3 16,3-2 2-16,-4 1 0 15,-5-1-6-15,-1-1-4 16,-6 5-9-16,0-2-31 15,0 13-288-15,1 4 233 16</inkml:trace>
  <inkml:trace contextRef="#ctx0" brushRef="#br0" timeOffset="22536.173">2235 7680 1010 0,'76'64'333'16,"-75"-62"-359"-16,0-2-24 16,0 1-12-16,-1-2 7 15,0 0 35-15,-1 0 16 16,1 1 13-16,0 0 0 0,0 0 0 16,0 0 2-1,0 0 1-15,0-1-2 0,0 1-10 16,0 0-3-16,0 0-4 15,8 0 1-15,16-3 2 16,33 1-1-16,-18-1 1 16,4 1 1-16,5 2 0 15,2 2 1-15,-3 0-1 16,-1 0-3-16,-3 3-26 16,-4 1-38-16,-2 5-115 15,-7-1 117-15</inkml:trace>
  <inkml:trace contextRef="#ctx0" brushRef="#br0" timeOffset="23036.268">2266 8031 983 0,'-13'0'295'0,"2"-1"-397"16,0 1-18-16,0 0 21 16,-1 1 36-16,1 2 99 15,-2-3 36-15,5 3 6 16,1-1-14-16,3-2-24 16,3 3-9-16,0-3-7 15,1 0-4-15,0 0-8 16,0 0-4-16,4 0 1 15,22 6-1-15,46 7-2 16,-24-11-2-16,6-2-2 16,0-4 0-16,2-1-2 15,0-2 0-15,0-1-4 16,-2 2-7-16,-10 0-38 0,-3 3-34 16,-16 5-141-1,-12-1 142 1</inkml:trace>
  <inkml:trace contextRef="#ctx0" brushRef="#br0" timeOffset="25903.579">3220 7449 65 0,'-5'-12'57'0,"1"6"17"15,-4-5 9-15,2 4-5 16,3-1-8-16,-3-1 0 16,3 5 3-16,-1-2 14 15,-1 0 4-15,2 0-5 16,0 2-6-16,0 2-20 16,2 3-15-16,0-1-25 15,1 0-11-15,0 0-16 16,0-1-6-16,0 1-5 15,0 0 2-15,0 0 4 16,0 0 2-16,1 1 9 16,18 19 1-16,37 37 4 15,-23-21 1-15,1 7 2 16,3 2 0-16,0 2 1 16,0 3-2-16,2-1-2 15,-2 2-2-15,-2-5-1 16,-2-5-1-16,-1 1 1 15,-1-1 0-15,-2 2 0 0,-4 0 0 16,-5-7 0-16,-3-3 1 16,-5-4 0-16,-1 2 1 15,-4-1-1-15,-3 0-8 16,-7-7-54-16,-1-2-46 16,-6-9-147-16,0-5 154 15</inkml:trace>
  <inkml:trace contextRef="#ctx0" brushRef="#br0" timeOffset="26343.14">3377 7475 1079 0,'-1'0'289'0,"-7"3"-426"15,4 3-5-15,-4 7 40 16,0 2 49-16,5 1 55 0,-5 2 6 15,3 3-1-15,2 2-3 16,-2 3 0-16,0-1 7 16,0 7 9-16,-3 1 5 15,-5 5 4-15,0 3-1 16,-2-3-1-16,0 7-5 16,1 3-9-16,2 2-4 15,-1 0-7-15,3-1-1 16,-1 0-1-16,2-3-1 0,2 0-17 15,0-6-15-15,4-8-61 16,-1-5-46-16,3-7 86 16</inkml:trace>
  <inkml:trace contextRef="#ctx0" brushRef="#br0" timeOffset="26866.788">3868 8045 792 0,'3'4'204'0,"-3"4"-276"15,0 0-8-15,1 3 49 16,-2-1 34-16,1 1 26 16,0-1 2-16,-4 5 3 15,2 2 1-15,-1 4 2 16,-2 2 3-16,0 1 5 16,-1 2-5-16,2 0-6 15,-2 0-3-15,5-1-3 16,-4 3-4-16,-1 3-14 15,2 4-5-15,-5 0-3 16,-1-2-1-16,3-6-5 16,2-5-19-16,-1-8-100 15,6-4-96-15,-1-8 132 16</inkml:trace>
  <inkml:trace contextRef="#ctx0" brushRef="#br0" timeOffset="27317.133">4103 7241 459 0,'2'0'99'15,"-2"-2"-165"-15,2 3-54 16,-2-1 28-16,0 0 76 16,0 0 47-16,1 16 41 15,-1 29 18-15,-3-23 29 16,-1 2 10-16,-5 6 10 16,-4 7-11-16,-2 5-49 0,-6 7-25 15,3 3-36 1,1 3-9-16,-3 4-30 0,2-1-74 15,0 2 66-15</inkml:trace>
  <inkml:trace contextRef="#ctx0" brushRef="#br0" timeOffset="30092.896">4216 7963 78 0,'0'2'68'16,"-1"-2"31"-16,2 0-4 15,-1 0-10-15,0-1-11 0,0 0-25 16,0 0-3-16,0 0 5 16,-1-1 7-16,0 0 13 15,1-8 0-15,0-1 1 16,1 1 3-16,5-30 4 15,-5 34 0-15,-1-2-12 16,0 2-9-16,6 5-22 16,-1-3-10-16,-2 4-15 15,-3-1-6-15,0 0-4 16,0 0-2-16,0 1 0 16,0 0-1-16,5 0 0 15,7 1 2-15,0 1 0 16,34 11 0-16,-30-7 2 15,2 2-1-15,8 0 1 16,-2 0 0-16,8 2-2 16,1 3 1-16,2 0-1 0,3 1 0 15,5-1 1-15,3 0-1 16,1-2 1-16,0-1 0 16,-8-3 0-16,-3 1 0 15,-4-1-1-15,-6 1 0 16,0-1-5-16,-1 0-11 15,-7-4-51-15,2-1-38 16,-6 3-108-16,0-1-54 16,-2-7 166-16</inkml:trace>
  <inkml:trace contextRef="#ctx0" brushRef="#br0" timeOffset="30558.914">4793 7617 1078 0,'0'5'389'0,"-1"-5"-357"0,-3 0-173 16,3 0-1-16,0 0 19 15,1 8 100-15,7 16 19 16,14 37 3-16,-9-30 1 16,9 4 0-16,2 0 1 15,6-2 2-15,4 0 2 16,0-1 6-16,-1 4 2 15,4 5 1-15,-1-1-2 16,-1-4-3-16,0 2-3 0,-3 2-4 16,-3 0 0-16,-1 4-1 15,-3-3 0-15,-1-8 0 16,-3 0-1-16,-7-6-28 16,-2 1-33-16,-4-11-76 15,-3-4-40-15,-1-7-37 16,-2-6 29-16,-1-4 121 15</inkml:trace>
  <inkml:trace contextRef="#ctx0" brushRef="#br0" timeOffset="30962.479">5226 7564 1040 0,'-2'-3'315'16,"-6"1"-369"-16,2 2-16 15,-3 8 19-15,0 3 22 16,-6 3 29-16,0-1 4 15,-1 6 2-15,2 3 0 16,-1 9-4 0,2 6 2-16,2 4 2 0,-3 1 1 0,0-4 2 15,-3-1 0-15,-1 1 0 16,2 3 0-16,-1 5-4 16,1-1-2-16,2 2-3 15,-2-3 1-15,5 0-2 16,-1 2-1-1,-1-5-15-15,0-5-19 0,2-4-72 16,3 0-57-16,1-2 100 16</inkml:trace>
  <inkml:trace contextRef="#ctx0" brushRef="#br0" timeOffset="31352.543">5472 8019 813 0,'-4'0'355'0,"4"0"-126"16,0 2-294-16,-1-2-10 16,0 0 18-16,0 0 60 15,-3 8 9-15,-2 10 0 16,-11 35 1-16,16-20-8 15,1 10-3-15,6 8-1 16,1 1-1-16,6 4-96 16,2 0-112-16,4 2 133 15</inkml:trace>
  <inkml:trace contextRef="#ctx0" brushRef="#br0" timeOffset="43227.306">1185 9452 289 0,'0'-1'87'0,"0"0"-142"15,-1 0-20-15,0 0 10 16,0 1 17-16,-6 1 62 15,-6 2 16-15,3 1-2 16,-29 19-12-16,30-16-16 16,1 1-15-16,-3-5 11 15</inkml:trace>
  <inkml:trace contextRef="#ctx0" brushRef="#br0" timeOffset="44608.131">725 9495 353 0,'2'-6'146'0,"1"0"-59"0,1-2-119 15,1 0 0-15,0 4 6 16,-2 0 13-16,1 4 31 16,-4 0 9-16,0 0 5 15,0 0-1-15,0 0 0 16,0 0-2-16,0 0-2 16,0 0-4-16,0 0-7 15,-1 12-2-15,-3 13-5 16,-5 34-1-16,4-21-1 15,1-1 2-15,-2 1 1 16,-1 0-1-16,0 4 0 16,1 1-3-16,3 5-3 15,2-2 0-15,4-1-3 16,4-2 1-16,2-2-1 16,-1-2 1-16,3-7 2 15,2-4 0-15,2-7 3 0,1-4 0 16,1-3 1-16,-1-3-1 15,3-1 0-15,1-6 0 16,5-1-2-16,-4-6-2 16,2-6-5-16,-1-1-4 15,-2-8 0-15,2-1 1 16,-5-10 5-16,-2-2 2 16,1-8 3-16,-1-2 0 15,-1 5 0-15,0 3-1 0,-4 3 0 16,-2-2-1-16,-1 1 1 15,-3-3 0-15,-2 4 3 16,0 4 2-16,-2 4 9 16,2 6 3-16,-1 1 9 15,-2 5 2-15,1 5 0 16,-3-2-1-16,2 3-1 16,0 1 0-16,0 2 6 15,0 0 1-15,1-1-5 16,0 2-6-16,0 0-20 15,0 0-7-15,0 0-7 16,1 10 0-16,2 17 5 16,5 38 2-16,-3-18 1 15,-2 0 0-15,2 10 1 16,-2 6 0-16,1 8 0 16,-2 1 0-16,-2 6 0 15,1-10 0-15,-1-4 0 0,2 2 0 16,-2 2 0-16,0 0 1 15,0-4 1-15,-5-4 0 16,0-14 1-16,-2-1 1 16,-2-11 4-16,0-5 4 15,-5-9 13-15,1-3 6 16,-3-2 6-16,1 0 0 16,3-2-5-16,-5 1-2 0,1-1-3 15,-4-2-3-15,-3 1-5 16,-5-2-4-16,-7-3-12 15,4-3-4-15,-5-3-24 16,6-3-19-16,7-4-91 16,0-2-118-16,4-8 162 15</inkml:trace>
  <inkml:trace contextRef="#ctx0" brushRef="#br0" timeOffset="45295.608">1518 10078 864 0,'3'0'265'0,"3"-4"-316"15,2-1-25-15,1 3 2 16,0-2 8-16,-1 4 23 15,-3 3 22-15,-2-1 22 16,-1 1 2-16,-2-3 19 16,0 0 11-16,0 0 14 15,0 0 4-15,0 0-7 16,-2 10-8-16,0 4-12 16,-8 32-5-16,3-26-12 15,2 5-4-15,-6 1-2 16,1 1 1-16,0 1 0 15,0-3-1-15,4-1 1 16,-2-2-1-16,0-4 0 16,2 4 0-16,-2-3 0 15,0-1-1-15,4 0 0 16,1-1-1-16,3-2 0 16,1-3 0-16,4-3 3 0,-2 0 1 15,4-4 3-15,3 3 0 16,2-5 2-16,6 1 2 15,9-1 4-15,3-2 0 16,10-1-3-16,9-1-2 16,4-1-6-16,1-1-2 15,1 2-1-15,-3 2-3 16,-7-1-6-16,-5 2-10 0,-7-2-41 16,-3 0-25-16,-3 0-52 15,1-1-44-15,-4-5 118 16</inkml:trace>
  <inkml:trace contextRef="#ctx0" brushRef="#br0" timeOffset="45954.887">1460 10231 583 0,'-8'2'253'0,"2"-3"-94"15,-1-2-201-15,-4 5-52 16,-4 2 4-16,-5 2 37 16,6 3 38-16,0-4 57 15,2-1 16-15,1 0 24 16,1-2 7-16,3-1 26 16,1-1 5-16,4 0-12 15,-2 0-12-15,3 0-33 16,0-1-13-16,0 0-29 15,0 0-10-15,1 0-11 16,0 0-5-16,0-1-3 16,1 1 1-16,16-7 3 15,33-31 1-15,-28 32 0 16,-1 0 1-16,-3 4-2 16,0-1-1-16,-4 2 2 0,2 2 0 15,-1-1-1-15,3 5-2 16,-1 0-21-16,4 0-26 15,-1 7-117-15,0-7-200 16,7 7 240-16</inkml:trace>
  <inkml:trace contextRef="#ctx0" brushRef="#br0" timeOffset="55227.277">2247 9804 346 0,'-3'-5'199'0,"-2"3"-30"16,1 2-20-16,-1-2-37 15,0 2-28-15,2 0-40 16,2-1-17-16,0 1-23 16,-1 0-3-16,1 0 12 15,0 0 9-15,0 0 20 16,0 0 11-16,0 0 12 16,0 0 2-16,-2 0-7 15,1-2-7-15,-3 1-20 0,3 0-9 16,1 0-13-16,0 0-6 15,0 0-8-15,-1 0-3 16,1-1-3 0,1 1-2-16,0 0 2 0,6-4 0 15,19-7 1-15,36-2 1 16,-25 12 2-16,-1 3 0 16,-3 0 3-16,-5 1 0 15,-6 1-3-15,1-2-4 16,-1 4-20-16,2-1-19 0,-2 4-47 15,-1 1-23-15,-7-4-51 16,-1 2-21-16,-6-6-26 16,-2-1 123-16</inkml:trace>
  <inkml:trace contextRef="#ctx0" brushRef="#br0" timeOffset="55710.824">2205 10214 277 0,'-4'0'127'16,"0"-2"-49"-16,0 0-58 16,3 2-16-16,0 0 7 15,0 0 32-15,-1 0 13 0,1 0 24 16,0 0 5-16,0 0-3 15,0 0-4-15,0 0-25 16,0 0-16-16,-1-1-26 16,2-1-10-16,0 1 1 15,0 0 2 1,20-5 1-16,34-10-2 0,-20 8-1 16,0 0-1-16,1-1 0 15,2 3-1-15,-7 4 0 16,-2-2-2-16,2 6-7 15,-4-2-6-15,4 3-41 16,-3 3-37-16,-2 0 57 16</inkml:trace>
  <inkml:trace contextRef="#ctx0" brushRef="#br0" timeOffset="56700.26">3047 9810 1090 0,'-1'-1'348'0,"1"2"-404"16,-1 1-20-16,0-2 0 16,0 0 10-16,0 0 42 31,-1 0 14-31,-1 13 8 0,0 1 1 0,-14 29-1 15,8-26 1-15,1 0 2 16,1-1 0-16,3 2 1 16,2 1-2-16,0 0 0 15,2 3-1-15,0 1-1 16,2 3-1-16,6-1 1 16,-1-3 0-16,5-2-2 15,-2-3-2-15,3-4-5 16,1 2-2-16,2-2-3 0,1-2 2 15,4-3 5-15,2-4 3 16,0-5 5-16,1-1 2 16,4-6 4-16,-3-1 3 15,2-5 2 1,-1 0 1-16,0-6 1 0,-3-1 0 16,-6-6 2-16,2-3 0 0,-4-3-1 15,0-1 1-15,-2 4 2 16,-1 4 1-16,-3 4 0 15,-3 1 1-15,-6 4 1 16,-1 3 1-16,-7 2 4 16,-2 4 2-16,7 3-4 15,-5 0-3-15,3 4-11 16,3 1-7-16,-4 3-9 16,2 4-5-16,-2 1-1 15,1 5 1-15,-1 2 4 16,4 3 2-16,3 10 1 15,0 2 2-15,4 16 1 16,-5 5 0-16,0 2 1 16,1 1 0-16,0 3 1 15,5-1-1-15,2 4 2 16,-2 6-1-16,0 2 1 16,-3 1 0-16,-2 5-1 0,-1-4 0 15,0-9 0-15,-4-1 0 16,-2-2 1-16,-1-2 0 15,-2 0 1-15,0-5 0 16,-8-7 0-16,0-5 2 16,-4-4 1-16,-4 0 1 15,-6-5 3-15,-2-2 4 16,-9-5 10-16,-2-3 2 16,-1-4 1-16,13-12-4 15,16-2-12 1,1 0-5-16,-41-2-54 0,1-7-54 0,6-16-116 15,22-7-59-15,6-15 167 16</inkml:trace>
  <inkml:trace contextRef="#ctx0" brushRef="#br0" timeOffset="57270.138">3692 10590 488 0,'-4'-1'166'0,"3"0"-157"15,-2-1-9-15,2 2 9 16,-1 0 11-16,1 0 19 16,0 0 7-16,0 0-10 15,0 0-4-15,0 0-13 16,0 0-8-16,-5 15-5 15,1 4-3-15,-1 35-3 16,8-28 0-16,-1 0 1 16,1 1 0-16,0-1 0 15,2-1-1-15,-1-1 1 16,2-4-22-16,-1 1-60 0,1-1-65 16,0-5 84-16</inkml:trace>
  <inkml:trace contextRef="#ctx0" brushRef="#br0" timeOffset="57690.847">4107 9742 861 0,'1'3'266'0,"-2"2"-305"16,-1-1-74-16,0-4 16 15,0 6 33-15,-7 17 69 0,-16 31 8 16,11-22 3-16,0 1-1 16,-1 11-10-16,0 4-2 15,-4 5 0-15,0 0-1 16,2-7-4-16,0-4-34 15,8-3 26-15</inkml:trace>
  <inkml:trace contextRef="#ctx0" brushRef="#br0" timeOffset="58213.535">4275 10360 885 0,'7'-3'313'15,"-6"3"-262"-15,2-1-59 16,-3 0-8-16,0 0 3 15,0 0 6-15,0 0 3 16,2-1 4-16,14 1 0 16,31 5 3-16,-27-4 2 0,1 2 4 15,1-2 1-15,3 0 1 16,-4 2-1-16,1 0 0 16,-3 0-2-16,2 0-4 15,1-1-2-15,3 4-3 16,-1 0-5-16,1 4-31 15,0 2-27-15,-4 2-58 16,-1 0-44 0,-2 0 104-16</inkml:trace>
  <inkml:trace contextRef="#ctx0" brushRef="#br0" timeOffset="59083.578">5015 10219 1311 0,'-1'1'420'16,"0"-1"-448"-16,1 0-23 0,0 0-17 16,-1 0 15-1,0 0 17-15,0 0 5 0,-1 0 21 16,1 1 1-16,-7 19 2 16,-14 28 1-16,15-27 5 15,-1-2 1-15,4-4-1 16,1-2 0-16,3-2 0 15,0 0-1-15,6 7-1 16,2-1 0-16,5 1-2 16,6 1-1-16,2-7-8 15,2-1-7-15,6-5-12 16,1-5-3-16,0-6 5 16,5-4 7-16,-2-10 12 15,1-1 4-15,-3-5 5 16,-6 1 2-16,-2 1 5 15,-1-1 3-15,-1-3 1 16,-2-1 0-16,-1 1-2 16,-3-1 0-16,-5 7 1 0,0 2 5 15,-5 2 8-15,-3 3 7 16,-1 6 11-16,-1 1 2 16,0 5-4-16,0 2-6 15,0 0-18-15,-1 0-9 16,0 0-15-16,0 0-3 15,0 0 1-15,-2 5 3 16,-1 19 6-16,-5 35 2 0,6-20 1 16,3 1 1-16,3 1 1 15,-1 2 0 1,3 8 2-16,0 3-1 0,1 1 0 16,-1-1-1-16,-1 0 0 15,0-4 0-15,-3 2 2 16,0-2 0-1,-3-2 4-15,-3-1 2 0,-2 5 8 16,-3-1 4-16,-3-1 4 16,1-1 0-16,-6-4-2 15,-1-1-1-15,-1-5-2 16,-3-2 0-16,-2-2 3 16,-8 3 0-16,-6 2-3 15,-2-1-2-15,-10-4-7 16,0-5-2-16,-3-11-12 15,4-4-13-15,8-9-50 16,8-5-70-16,1-19 87 0</inkml:trace>
  <inkml:trace contextRef="#ctx0" brushRef="#br0" timeOffset="62506.85">5838 10513 509 0,'-2'0'198'0,"4"1"-110"15,0-1-120-15,-2 0-32 16,0 0 2-16,0 0 15 16,0 0 12-16,0 0 45 0,-2 0 24 15,2 0 33-15,-1 0 3 16,1 0-13-16,-1 0-15 15,0 0-28-15,0 0-1 16,0 0 0-16,-2 0 1 16,-5 0-4-16,-2 0-2 15,4 0-1 1,-4 0 2-16,3 0 0 0,1 0 1 16,-4-1-4-16,2 0 0 0,-4 0 2 15,-26-3 3 1,32-2 6-16,-2 0 5 0,3-6 13 15,-5 6 5-15,0 2 11 16,1 0 4-16,2 1-7 16,0-1-4-16,1 2-16 15,0 1-10-15,2 1-11 16,0 1-6-16,3-1-5 16,0 0-2-16,0 2 0 15,-3 20 1-15,0 36 5 16,4-26 3-16,0-1 3 15,3 2 0-15,2-1-3 16,-1 0-2-16,2-3-7 16,-1-3-9-16,2-4-22 15,0-3-17-15,4-3-77 16,1-2-77-16,7 0 132 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1:22:44.05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14863 9690 109 0,'28'29'58'16,"-31"-28"-11"-16,5-1-19 15,-2 0-3-15,0-1 2 16,0 1 3-16,0 0 0 16,0 0-3-16,0-1-9 15,0-1-10-15,0 1-28 16,0 0-19-16,0 0-19 16,1-6 0-16,1-6 21 15,2-1 21-15,4-28 46 0,-7 30 20 16,-5 2 13-16,1 0-4 15,4 3-28-15,-3 0-19 16,1-1-25-16,-1 1-17 16,-2-5-50-16,-1 1-23 15,4 1 61-15,-2-3-43 16,3-4 65-16,0 2 57 16,-3-1 33-16,1 5 26 15,1 3 6-15,0 2-8 16,2 3-31-16,-1-1-17 0,-1 3-32 15,-1 0-10-15,1 0-4 16,0-1 1-16,0 1 15 16,0 0 14-16,0 0 27 15,0 0 13-15,-1 0 8 16,1 0-9 0,0-1-14-16,0 1-9 0,0 0-8 15,0 0 1-15,0 0-2 16,-1 0 0-16,1-1-1 15,0 1 1-15,0 0 1 16,0 0-3-16,0 0-3 16,-1 0-3-16,1 0-4 15,0-1-3-15,0 2-2 16,-7 0-3-16,-1 0-5 16,-3 0-2-16,-29 6-3 15,29-1-1-15,-2-2-1 0,-2 0 0 16,-1 1-1-16,0 0-1 15,-3 0 1-15,-1 1-1 16,0 3 0-16,0 0-1 16,-3 3-1-16,4 3-1 15,-2 2 0-15,1 1 0 16,0 1 0-16,2-1-1 16,0 3-1-16,1 2 2 15,2 3-1-15,4-2 0 0,1-1-1 16,0-2 0-16,3-2-1 15,-1 0 0-15,1 3 1 16,6 1-1-16,-2 3 0 16,5 0 0-16,0 0 0 15,-2-3 0-15,2 0 0 16,-1-1 0-16,5 2 0 16,0 1 0-16,-3 4 1 15,4 2-1-15,0 1-1 16,-1-2-1-16,4-6 0 15,0-3 0-15,0-3 2 16,2 1 0-16,3-1 3 16,-1 1-1-16,3 1 1 15,0 0 0-15,-1-4 0 16,-1 3 0-16,1-10 1 16,-1 4 0-16,1-5 0 0,1-4 0 15,0 5 2-15,1-3 1 16,-3-3 2-16,2 2 0 15,-2-4 3-15,-1-5 1 16,1 3 2-16,-1-3 0 16,0 0 1-16,0 1-1 15,-3-4 2-15,-2 0-1 16,-1 0 2-16,-1 1 1 0,-3 0 2 16,2 0 0-16,-3 0-1 15,-1-2-2-15,-1-2-4 16,-1-1-1-16,-1-2-2 15,0 2 0-15,1-3 0 16,-2 1 0-16,-2-2 1 16,1 1 0-16,1 2 0 15,-4-2-1-15,3 1-4 16,-3-2 0-16,-2-1-3 16,-2 2-1-16,-3 0-1 15,-2 2 0-15,1 2-1 16,1 0 0-16,-2 1 2 15,-1 1 0-15,0 0-1 16,0 1 1-16,1 2-2 16,3-1-1-16,-1 4-3 15,-1-2-3-15,-1 4-3 16,-1 2-3-16,0 2 2 0,2 1 0 16,4 0 3-16,0 1 0 15,-1 1 0-15,-2 1 0 16,3 3 0-16,-1 0 0 15,4 2 3-15,2-4 0 16,-2 5 4-16,1-1 0 16,-1-1 1-16,-1 3 0 15,-1-5 1-15,7 0 0 16,0 1 1-16,1-2 0 16,2 0 1-16,-6 0 0 0,4-4 1 15,0 1 0-15,-1-1 0 16,2 0-1-16,-1 0 0 15,0-4-1-15,1 0 0 16,0 0 0-16,0 0 0 16,0 0 0-16,0 0 0 15,-1 0 0-15,0 3 0 16,-1 2-1-16,-1-1-13 16,0 1-25-16,-2 2-88 15,-1 2-80-15,3 1 124 16</inkml:trace>
  <inkml:trace contextRef="#ctx0" brushRef="#br0" timeOffset="1583.657">19648 10905 727 0,'0'0'218'0,"0"0"-278"15,1 0-12-15,-2 0 18 16,-1 0 16-16,1 0 38 15,0 0 4-15,0 0 4 16,0 0 5-16,0 0 16 16,-2 2 8-16,1 2 15 15,0-1 5-15,1-2 3 0,-1 1-1 16,1-2-7-16,0 0-7 16,0 0-11-16,0 0-5 15,0 1 7-15,-1-1 2 16,1 0 2-16,0 0-6 15,0 0-17-15,1 0-8 16,0 0-9-16,0 0-2 16,0 0 0-16,3 0 1 15,9 1 0-15,-4-1 0 0,7-1 1 16,29 0 0-16,-28-2-1 16,2 3 0-16,1 1-1 15,-2-1 1-15,2 3 0 16,1 1 1-16,2 1-1 15,2 2 1-15,2-1 1 16,-3 0-1-16,-1 3 1 16,-5-3 1-16,-3 5 0 15,-1-3 0-15,-4 3-2 16,-1 3-2-16,-2 0-3 16,-3 1 0-16,-2-1 0 15,-3-1 1-15,-6 3 1 16,-4 3 0-16,-3 7-1 15,-2 5 0-15,-6 1 0 16,-5 2 0-16,-9-4-1 16,-3-3 1-16,-3 4 0 15,-1 2 1-15,1 5 0 0,4 3 0 16,-1-4 1 0,4-1 1-16,-4-4 0 0,0-2 0 15,1 3 1-15,2 2-1 16,2-3 1-16,2-5 1 15,1-5 1-15,4 1 0 16,5-7 0-16,1 0 1 16,5-1 0-16,-1-3-1 15,2 0 2-15,4 2 1 0,2-3 4 16,3-1 2-16,5-3 9 16,1-1 4-16,0-2 7 15,0-4 3-15,0 0 5 16,-1-1 2-16,1 0 2 15,1 1 1-15,0 0-11 16,0 0-7-16,0 0-12 16,0-1-7-1,7 1-5-15,6-1-1 0,11-1-1 16,33-2 0-16,-24 2 0 16,7-1 0-16,8 3 0 15,0-2 0-15,5 5 0 16,2 2-1-16,2 2 0 15,-5 2 0-15,1-3 1 16,1 3 0-16,2-1 0 16,8 5 0-16,0 2-27 0,-9 0-50 15,-5 4-215-15,5 9 194 16</inkml:trace>
  <inkml:trace contextRef="#ctx0" brushRef="#br0" timeOffset="51419.666">19704 14562 587 0,'-5'-6'255'15,"1"2"-124"-15,-1-3-51 16,1 0-2-16,1 0 10 16,0 1 3-16,0 5-16 15,2-1-9-15,0 0-19 16,0 1-6-16,0 0-8 16,0 0-4-16,0 0-6 15,-1 0-5-15,1-1-8 16,0 1-3-16,0 0-7 15,1 0-2-15,-1 0-5 16,0 0-3-16,1 0-8 16,0-1-4-16,0 1-9 15,0 0-2-15,7-2 3 16,13-5 3-16,30-4 10 16,-26 11 4-16,6 1 5 15,-1 2 1-15,7 0 2 0,1 1-2 16,1 4-4-16,2-3-7 15,-7 4-8-15,0 2-1 16,-7-1 4-16,-3 2 5 16,-4 2-8-16,-1 0-3 15,-1 1-8-15,1-2-7 16,0 3-5-16,-5 0-1 16,-5 4-20-16,-2 0 5 0,-4 1 18 15,0-1 4-15,-6-1 26 16,-4 1 3-16,-6 3-7 15,-5-2-4-15,0 3-11 16,-3 2 3-16,-2 2 10 16,-3 2 6-16,-4-3 16 15,-4-4 2-15,-4-2 2 16,0 0 1-16,1 3 10 16,0-1 7-16,6-2 17 15,2-5 7-15,4-6 10 16,3-2 1-16,2-1 3 15,2-2 5-15,5-2 5 16,2-1 0-16,8 0-11 16,0-1-10-16,2 0-18 15,1 0-6-15,0 0-9 16,0 0-5-16,0 0-14 16,1 0-8-16,0-1-8 0,0 0 0 15,6-5 6-15,21 2 3 16,32-33 5-16,-26 31 0 15,3 4-1-15,0 6-4 16,-1 6-3-16,0 2 1 16,-3 6 2-16,-1 2 2 15,-5-1 2-15,-3 6 1 16,-5-3-6-16,-3-1-9 16,-1 4-11-16,-2 2-8 0,-3 4 5 15,-5 2 10-15,0 1 14 16,-5-3 9-16,-3-5 2 15,-4-1 2-15,-1 2 1 16,-1-1-1-16,-5 8 0 16,3-1 0-16,-6-2-1 15,-3-3 1-15,-4-4 1 16,-5-2 1-16,-5-6 1 16,-2 3 0-16,-3-4 2 15,-2 0 1-15,2 2 9 16,-4-6 5-16,8 1 2 15,-2-3-1-15,-4-1-13 16,-4 3-31-16,-20 2 14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1:24:37.5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4098 7829 565 0,'0'0'188'0,"0"-1"-171"16,0 1-75-16,0 0 2 0,0-1 19 16,0 1 19-16,0 0 21 15,0 0 2-15,0 0 2 16,0 0 2-16,0 0 11 16,0 0 6-16,0 0 8 15,0 0-2-15,0 0-10 16,0 0-7-16,0 0-11 15,0 0-3-15,0-1-1 16,12 0-1-16,2-1 1 16,30-8 0-16,-28 7 0 15,0-2 0-15,3 0 0 16,-2 2 0-16,3-2-1 16,0-2 1-16,1 0-1 15,-1 2 0-15,-6 0 1 16,0 0-1-16,0 2 1 15,5 1 0-15,2-3 0 16,-1 0 0-16,2 0 0 0,-1-5 0 16,1 4 0-1,0 0 1-15,4-2 0 0,1 2-1 16,3-1 1-16,0 1-1 16,0 5 0-16,0-1 0 15,-3 1 0-15,1-2 0 16,1 2 0-16,1-1 0 15,-1-2 0-15,-2 0 1 0,-1-3-1 16,-2 0 1-16,4 1 0 16,2 2 0-16,1 0-1 31,1 3 0-31,-1-1 1 0,0 1 0 0,1-2 1 16,1 2-1-16,-2-1 1 15,1-1-1-15,0 2-1 16,0 0 1-16,2 0 2 15,-3 0-1-15,-1 0 1 16,3-2 0-16,-2 1-1 16,2 1 0-16,3-1-1 15,0 0 1-15,-1 1 0 16,1 0 0-16,4 1-1 16,1 0 1-16,-2 0 0 15,-4 0 0-15,-4-3 1 16,2 2-1-16,3-2 5 15,4 1 0-15,3-2 2 0,2 3-1 16,1 0-4-16,3 1 1 16,0 0-3-16,-2 0 1 15,-2 2-1-15,-3 0 0 16,-1 1 1-16,1 1 1 16,1-3 2-16,2 1 1 15,3-1 2-15,-1-1 2 16,6 0 20-16,-6 0 6 15,3-1 0-15,-3-2-3 0,-8-2-21 16,6 0-7-16,-3 0-2 16,2-1 0-16,-1 0 0 15,0 1 0-15,-1 4-2 16,-1-2 0-16,-4-2-2 16,0 1 1-16,-7-2-1 15,0 2 0-15,0 2 1 16,-3-3-1-16,3 3 0 15,2-1 1-15,-4 0-1 16,1 1 1-16,-1 1 0 16,-1 0-1-16,2 1 0 15,2 0 0-15,2-4 1 16,1 1-1-16,0-2 2 16,-1-1 0-16,1 3 2 15,-8-3 1-15,3 2 6 16,0-1 1-16,0-1 1 0,2 0-1 15,-1 2-4-15,-3-2-1 16,4 3-2-16,2 0-1 16,-2 0 0-16,2 3 0 15,-4 0-1-15,2 2-1 16,-3 3 0-16,-2-1-1 16,1 3 1-16,-7 0-1 15,0 5 1-15,0 0 0 16,-4 5-1-16,8-1 0 15,-4 2-1-15,-2-2 0 0,0-3 0 16,-5-3 0-16,1-2 0 16,-1-1 0-16,0 4-11 15,2 0-42-15,5 2 37 16</inkml:trace>
  <inkml:trace contextRef="#ctx0" brushRef="#br0" timeOffset="4760.737">16093 8414 531 0,'38'-73'172'0,"-38"71"-193"16,0-2-32-16,-2-2 13 15,1 5 11-15,0 0 31 16,0 0 12-16,-1 0 11 16,1 0 5-16,0 0 22 15,0-1 2-15,0 1-17 16,-6-3-6-16,-5-2-26 16,-3-1-3-16,-31-11 2 15,29 16-2-15,-3 1-1 16,2 0-1-16,-2 6-4 15,1-3-2-15,-6 5-6 16,4 0-5-16,-4 1-14 16,-3 1-6-16,3 5-7 0,-4 6 4 15,4 5 13-15,2 5 8 16,-2 4 14-16,2 0 0 16,-3-1 1-16,2 1 0 15,1 6 2-15,2 2 0 16,-3 7 1-16,2 0 0 15,-1 2-1-15,-1-2 1 16,1 3-1-16,-3 0 1 0,2 0-1 16,-1 5 0-16,3 0-5 15,1 0-2-15,3-4-4 16,2-2-1-16,1-4 4 16,1-3 2-16,0 0 6 15,1-3 1-15,-1 3 2 16,3 2 0-16,-2 6 0 15,-1-2 1-15,3-4 1 16,-3-2-1-16,3 0 1 16,1 2-2-16,2 1 1 15,0 3 0-15,0 3-1 16,0-3 0-16,0 2-1 16,1-3 0-16,2-7 0 15,1-3 1-15,3 1-1 16,1 0 1-16,1-2 3 15,2 0 0-15,2-8 3 16,1-2 0 0,3 3 0-16,-1 1 4 0,2 5 2 0,0-1 2 15,0-4-2-15,1-1-3 16,4 0 6-16,-1 0 5 16,1 3 2-16,-2-5 0 15,-4-3-8-15,4 1-6 16,-3-8-4-16,2 4-2 15,-1-6-2-15,2 1 0 16,-3 0-1-16,1 2 1 0,-1 1 0 16,0-2 1-16,7 2 1 15,-4-2 2-15,1 2 0 16,0 1 1-16,-2-6-1 16,-2 1-3-16,4-6 0 15,-5 0-1-15,3-1 0 16,1 4 0-16,-2-2 2 15,0 2 1-15,1-1 6 16,-1-3 2-16,2 1 2 16,2-1-1-16,1-2-2 15,1-1-2-15,3-3 1 16,0-4 1-16,2-3-1 16,3 0-1-16,0-2-3 15,2 2-2-15,-3-1-1 16,1 1 0-16,0-3-2 15,-5-1 1-15,2 0-2 16,-3-3 0-16,3-1-1 0,2-1 0 16,2-2 1-16,2 1-1 15,-1 2 0-15,-1-2 1 16,1-1 0-16,3-3 1 16,1-7 0-16,1-4 0 15,1-1 0-15,-3 0 0 16,0 3 2-16,1 0 0 15,-2-1 1-15,4-2 1 16,2-3 0-16,-1-4 0 0,0-4-1 16,0-2 2-16,-3 3 0 15,-2 0 1-15,-4 0 2 16,0 0 0-16,-3 1 1 16,0 0 1-16,-4 6-3 15,-2-2-1-15,-4-1-4 16,-1-1 1-16,-3-3 1 15,-2-3 0-15,-3 1-1 16,-2-6-2-16,-1-6-3 16,-1-1-2-16,-2 11-3 31,0 22-5-31,2 0-8 0,-6-61-6 0,-4 3-6 16,-1-1 5-16,4 20 8 15,0 1 5-15,-1 0-1 16,-2 2-5-16,1 3-18 15,-2 1-8-15,2 1-24 16,-1-3-3-16,-3-2 5 0,0 1 8 16,-1 0 35-16,0 5 11 15,1 4 14-15,-1-1 1 16,2 2 5-16,1 2 6 16,-2 6 10-16,-3 7 6 15,-1 3 3-15,-2 2-2 16,1-1-4-16,-2 0 0 15,6-1-3-15,-3 3-1 16,-6 3-7-16,5 2-7 16,-8 6-13-16,2 2-7 0,0 2-5 15,-5 1-9-15,-2 6-65 16,-4 1 64-16</inkml:trace>
  <inkml:trace contextRef="#ctx0" brushRef="#br0" timeOffset="14691.472">20369 6709 351 0,'-2'-2'144'0,"-2"1"-84"15,1 0-46-15,2 0-13 16,0 0 11-16,0 0 34 16,-2-1 13-16,-7-1 9 0,-2 0-8 15,-29-12-27-15,27 12-8 16,0 0-6-16,1-1 2 15,0 4 7-15,-4-5 5 16,4 2 6-16,-2-1 2 16,2 0-4-16,-2 3-7 15,-3 1-15-15,-1 1-8 16,-2 3-9-16,3 0-3 16,-7 3 0-16,-7 0 1 15,-2 2 2-15,-4 1-1 0,-3 1-1 16,3 3-2-16,-1 2-6 15,-2 3-7-15,5-1 2 16,1 4 1-16,2-1 8 16,8 1 7-16,-1-3 1 15,1 0-1-15,1-1 0 16,-3-2 0-16,3 0 0 16,0-1 0-16,4-1 0 15,-1 2-2-15,4 3-1 16,-4 1-1-16,2 8 2 15,-1-3 1-15,1 0 2 16,1-2-1-16,4-5-2 16,2 1 1-16,-1-2-1 15,-2 0 1-15,-1 2 2 16,0 1 1-16,-4 3 0 16,5 3 0-16,4-2 0 0,-5-2 0 15,1 1-1-15,-3-1 0 16,4 1 0-16,6 2-1 15,1 2 1-15,-4 2 0 16,-3 4 0-16,-2 3 0 16,-1 0 1-16,2 0 0 15,0 1 0-15,0 0 0 16,1 4-1-16,3-1 1 0,-2 3 4 16,2-3 2-16,0 3 3 15,0 2 0-15,3-4-3 16,-2 4-1-16,2-7-2 15,-3 1-2 1,2 6 0-16,0-1-1 0,0 6 7 16,0-5 4-16,-1-4 1 15,0 1 0-15,1 1-6 16,-1 6-3-16,0-4 0 16,3 1 0-16,3 0-2 15,-3 1 1-15,3 1-1 16,0-3 0-16,0-6 1 15,3-2 1-15,-1-3 0 16,1 5 0-16,1 1 7 16,-3-1 2-16,3 5 0 15,-1-2 1-15,0 4-8 16,0 0 1-16,1-4 6 0,0-4 2 16,0-3 3-16,0-3-2 15,2 0-5-15,-1 3-3 16,2-3-4-16,1 3 0 15,1 2-1-15,2 2 1 16,0 1 0-16,0-1-1 16,2 0 0-16,0-5-1 15,1-2 2-15,2-1 0 16,3-3 2-16,1 4-1 0,4-1 1 16,-1 2-1-16,3 0 0 15,0-3 0-15,3 2-1 16,-3-2 0-16,-1 7-1 15,0 0 0-15,-6 1-2 16,3 1 0-16,2-8 0 16,-3 2 0-16,3-3-1 15,-3-1 1-15,3 4 0 16,-2-2-1-16,2 0 1 16,3-1 0-16,0-1 1 15,1 3 1-15,1 2 1 16,1 1 1-16,0 0-1 15,1-4-1-15,2-2 1 16,-2-6-2-16,4 0 1 16,0-2 1-16,2 2 0 15,0-2 0-15,-4-3-1 16,-1-2-1-16,-1-3-2 0,2 0 0 16,2-4-1-16,2-1-1 15,1-2-2-15,1-3-3 16,2-1-2-16,1 0 0 15,1-4 0-15,-1 1 1 16,0-9 3-16,-2 0 1 16,-4-7 0-16,1-3 1 0,2-1-2 15,4-2-3 1,4-2-2-16,1-3-1 0,-1-6-3 16,2-2 1-16,-1-11 1 15,-2-2 1 1,-1 0 3-16,-8 0-1 0,-6 3 1 15,5 0 0-15,-5-2 4 16,4 1 3-16,0 0 1 16,-5-7 0-16,-1-2 0 15,-1-1-1-15,3-1 1 16,-1-1-1-16,-2-1-1 16,2-2-3-16,-5-8-4 15,-4-4-1-15,-1-2-2 16,0-1 1-16,-4 0 1 15,-2 7 0-15,-2-4 2 16,-6 1-3-16,3 3 0 16,-4-5 0-16,-5 4-2 15,2 5 3-15,-10-6-14 0,2 0 0 16,-3-2-10-16,-6-5-2 16,1 0 16-16,-4 6 2 15,-1 2 16-15,1 7 1 16,-1-1-15-16,-4-4-11 15,2-2-5-15,-3-6 1 16,1 14 17-16,0 8 13 16,1 7 6-16,-2 5 1 15,5-5-1-15,-1 0-1 16,-5 1 0-16,1-2 0 0,-9 2 1 16,0-1-1-16,5 5-3 15,-3 0-1-15,0 6 0 16,0-1 0-16,2-2-1 15,-2 2 1-15,4 1-1 16,-4 0 0-16,9-3-2 16,1 1 1-16,-1-4 1 15,3 4-2-15,-1 8-2 16,-5 4-3-16,4 8-5 16,-2 0 0-16,-5 5-3 15,4-4-1-15,-3 4-14 16,-2 0-19-16,-1 4-75 15,0 3 80-15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1:26:59.5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10063 6811 308 0,'2'-2'82'0,"9"0"-115"16,1-2 4-16,-5-2 25 15,7 5 4-15,-12-6 8 16,3 1 1-16,2 6 3 16,-3-2-1-16,5 3-3 15,1-1-2-15,-4 0-3 16,3-1-1-16,1 0-2 0,-5 2 1 15,4 0 0 1,0 4 0-16,1 1 1 0,4 1 0 16,2 0 1-16,0-4 2 15,5 0 10-15,5 1 9 16,4-9 12-16,4 4 5 16,3-5 0-16,0 2-3 15,3 4-8-15,-1-3-1 16,-2 3-8-16,-2 0-2 0,-3 0-5 15,-3 0-2-15,1 3-5 16,1-1-1-16,0-1-2 16,3-1 0-16,-2 0 1 15,0-2 0-15,1-2 4 16,0 2 2-16,2-1 4 16,1-2 3-16,-2 2 5 15,3 0 1-15,0 1-3 16,-6-4-5-16,7 0-8 15,-5-2-4-15,5 2-2 16,3 3 0-16,1 0-1 16,0 0 0-16,-2-2 0 15,-2 0 0-15,-3 0 1 16,-1 1 2-16,1 0 1 16,1-1 1-16,1 0 1 15,4 0-1-15,2 1 0 0,1-2-1 16,4 1-2-1,2 1-1-15,-2-1-1 0,-1 3 0 16,-3 0-1-16,-1-1 0 16,1 2 1-16,-2-2-1 15,4 0 0-15,0 1 0 16,3 0 1-16,5 1 0 16,-1-2-1-16,1 1 1 15,-2 0-1-15,-6-2 0 16,3 3 0-16,0 0 1 0,3 0-1 15,3 1 1-15,0 1-1 16,-2 1 0-16,2 1 0 16,-2-1 1-16,-5-1-1 15,2 0 1-15,-3 1-1 16,1 3 1-16,3 0 0 16,0-1 0-16,-4 2-1 15,4-1 1-15,-7 2 0 16,-1-1 0-16,-1 5 0 15,-4-4 1-15,3 0 0 16,-2 1 0-16,2-1 2 16,2 2 2-16,2 0 3 15,-1-1 3-15,1-2 0 16,1 2-2-16,-5-1-4 16,3 2-2-16,-5 0-3 15,-3-1 0-15,3 1 0 0,1-4 1 16,0 3-1-16,-1-2 0 15,0 0-1-15,-1 1 1 16,-1 1-1-16,1 2 0 16,-2 2 0-16,-3-2 0 15,-3 2 0-15,-1-3 0 16,1 1 0-16,-1 2 0 16,1-3 0-16,-2 3 0 15,-1-1 1-15,0 1-1 0,-1-2 1 16,1-1 0-16,-3 0 0 15,-1 1 0-15,-1-2-1 16,0 0 0-16,0 1-3 16,1-1-19-16,-2 4-75 15,-2 0-64-15,3 2 94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9T21:28:17.86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2444 6962 523 0,'0'-3'184'0,"-1"2"-185"16,5 1-39-16,-4 0-23 16,0-2 5-16,0 2 30 15,0 0 11-15,0 0 6 16,0 0-4-16,0 0-1 16,0 0 2-16,0 0 10 15,0 0 5-15,10 20 6 16,13 31 1-16,-23-20 0 15,-1 5-1-15,6-2-3 16,-1 3-2-16,5 1-1 0,3-1 0 16,-3 3 0-16,2-4 0 15,-1-7 0-15,-1 0 0 16,-2-6 0-16,2 1-1 16,-2 1-1-16,-1 0 0 15,-1-2-3-15,-2-1-2 16,-1-5-1-16,0-4 0 15,-2-9 5-15,0 0 3 0,0-4 22 16,-2 0 4-16,1-2-4 16,0 1-5-16,0 0-22 15,1-15-6-15,1-37 1 16,0 25 1-16,4-1 0 16,-1-3-1-16,3-7-1 15,1-3 1-15,0-5 7 16,2 0 3-16,-3-1 14 15,2-1 7-15,1 2 15 16,-1-2 0-16,3 11-7 16,0 6-8-16,-1 8-18 15,3 5-3-15,1 3-1 16,-1 0 0-16,5 7 4 16,-3 1 5-16,3 6 2 15,0 3 1-15,-2 2-1 16,1 3 5-16,-3 4 7 0,0 4 2 15,-2 1 7-15,1 4-2 16,2 1 1-16,-2 3-1 16,-4 10-5-16,-4 0-5 15,-4 7-9-15,-1 0-3 16,-3-6-3-16,-3 0 1 16,-3-7 1-16,1 1 1 15,1-4 3-15,3 2 1 16,0-5 1-16,-2-3-1 15,4-3 0-15,-3-6 0 0,2-4 2 16,-1-2 4-16,0-3 19 16,2 0 12-16,0-1 5 15,0 0-6-15,1 0-27 16,1-17-14-16,4-44-15 16,1 25 0-16,3-4 1 15,0-7 1-15,6-5 3 16,-5-1 2-16,3 2 1 15,2 3 0-15,-3 5 0 16,6 4 0-16,-4-1-1 16,-1 7-1-16,1 11-1 15,-3 4-2-15,-2 10-5 16,0 2-5-16,-1 7-10 16,1 3-1-16,4 8 5 15,-1 7 4-15,-1 9 12 16,0 2 2-16,-1 7 2 15,0-2 1-15,2-1-1 0,-2 3 1 16,-1 3-1-16,1 5 1 16,0 6 0-16,0-3 0 15,2-2 0-15,-2-1 0 16,-2-3 0-16,0 1 0 16,0-8 1-16,1-1-1 15,-5-3 1-15,4 1 0 16,-4 4 0-16,-1 1 0 0,2 1-1 15,-3-4 0-15,4-5-95 16,-5-4-160-16,1-4 167 16</inkml:trace>
  <inkml:trace contextRef="#ctx0" brushRef="#br0" timeOffset="672.195">3511 7197 636 0,'-5'5'240'0,"5"-5"-37"16,1 9-295-16,-2 5 0 16,-2 8 69-1,-1 4 19-15,-1 6 4 0,1 0 0 16,-1-4 0-16,3-3-1 15,-1-6 1-15,-1 1 1 0,3 0 2 16,-1 2 1-16,2 3 2 16,2 0 0-16,3 6 1 15,-2-2 1-15,2 0-1 16,1 1-1-16,0 2-3 16,4 2-1-16,2-4 0 15,3-3 1-15,5-8 3 16,1-6 1-16,4-10 3 15,3 0 3-15,1-9 6 16,3-4 6-16,0-4 12 16,-2-9 4-16,2-4 5 15,-1-7-2-15,-7-3-12 16,2-2-6-16,-3-3-8 16,-3-1-3-16,0-5 1 15,-3 3 1-15,-7 3-2 16,0 4 0-16,-3-2-3 0,-3-1-1 15,-4 3-1-15,-5 1 0 16,3 10-3-16,-3 2-2 16,1 6-4-16,2 2-3 15,-4 5-32-15,1 3-32 16,5 3-101-16,-1 1-84 16,8 0 154-16</inkml:trace>
  <inkml:trace contextRef="#ctx0" brushRef="#br0" timeOffset="1274.821">4577 6503 102 0,'-7'13'34'0,"-2"8"-34"16,0 1 1-16,-3 4 0 16,2 1-1-16,1-3-1 0,-2-2-1 15,2-4-1-15,2 0 1 16,0-5 2-16,2-2 0 15,-1-3 3-15,1 1 0 16,1-2 3-16,-1 3 2 16,3-2 8-16,-3-1 13 15,0-2 27-15,3 2 6 16,-3 4-1-16,1-3-11 16,2 7-26-16,-2 2-6 0,3 4-8 15,1 6 3-15,1 3 7 16,0 0 1-16,0 8 7 15,3 5 10-15,-2 9 10 16,3-1 6-16,-2 1 3 16,1 4-10-16,0-2-16 15,1 5-8-15,1 1-10 16,-3-4-4-16,2 3-4 16,-3-5-1-16,-1-4-2 15,0-2 1-15,-1-5-1 16,3-3 0-16,-2-7 0 15,0-6-1-15,0-9 0 16,1-1-2-16,1-9-23 16,-1-1-44-16,3-7-35 15,0-4-34-15,9-11 78 16</inkml:trace>
  <inkml:trace contextRef="#ctx0" brushRef="#br0" timeOffset="1692.292">5060 6820 260 0,'12'-31'163'0,"3"7"-25"0,-7 11-22 16,-4 5-2-16,-1 7-27 15,-3-1-14-15,0 3-39 16,-1-1-25 0,-1 0-9-16,1 8 0 0,-4 20 5 15,-7 32 0 1,7-26 0-16,1 1 3 0,1 3 2 16,2 6 2-16,0 9 0 15,2 3-3-15,2 6-3 16,1-2-2-16,2-5-1 15,-1-1-1-15,0-6 1 16,3 1-2-16,-2-2 0 16,1 0 1-16,-2-6-2 15,-2-7 1-15,1-4-1 16,-1-3-2-16,-2-3-15 16,0 1-18-16,-4-9-45 0,1-5-35 15,-6-6 70-15</inkml:trace>
  <inkml:trace contextRef="#ctx0" brushRef="#br0" timeOffset="2097.558">4837 7359 1009 0,'8'-15'329'16,"4"1"-336"-16,11-5-7 16,0 3 5-16,11 1 5 15,3 0 2-15,8-2 1 16,7-1 1-16,4 3 0 15,3-1 0-15,-9 4 0 16,-2 2 0-16,-7-1 1 16,-4 1 0-16,1 1 0 15,-1-1-1-15,-3 3-3 16,-1 3-2-16,-3 0-45 16,-7 2-21-16,-2 3-47 0,-5 0-23 15,-4 4 8-15,-1 1 5 16,-4 0 1-16,0 2-7 15,1 0 90-15</inkml:trace>
  <inkml:trace contextRef="#ctx0" brushRef="#br0" timeOffset="2420.165">5709 7226 264 0,'64'35'173'0,"-63"-34"11"16,-1-1-18-16,3 3-36 16,-4-3-25-16,1 0-42 15,0 0-18-15,0 0-27 16,3 20-2-16,8 38-6 16,-13-28-1-16,-2 2-2 15,2 2 1-15,2 5-3 16,-1-3-1-16,-3 4-1 15,2-7-2-15,-6-10 0 16,3-1-1-16,5-7-14 16,0-3-21-16,0-4-48 15,0-4-29-15,-2-4-20 16,2-1 11-16,0 0-44 0,0 0 111 16</inkml:trace>
  <inkml:trace contextRef="#ctx0" brushRef="#br0" timeOffset="3140.368">6167 7294 207 0,'15'0'138'0,"-6"7"10"16,-1 1-4-16,0 5-21 15,-1 3-22-15,4 4-41 16,-8 0-13-16,2 9-25 16,-1 3-7-16,-4 11-8 15,6 8-3-15,-6-4-1 16,-1 6 1-16,4 0-1 16,-3-7 1-16,5 3 1 15,-4-10-1-15,-2-8 3 16,1-7 0-16,0-5 1 15,-1-4 1-15,1-7 2 16,-1-1 3-16,0-5 24 16,-3-2 13-16,4 0 28 15,0 0 7-15,0-1-21 16,0 0-14-16,-1 0-36 0,0-10-14 16,0-12-7-16,-2-36-3 15,5 17 4-15,-2-8 1 16,0-4 3-16,0-4 1 15,0-3 2-15,5 7 1 16,0-1-1-16,-1 6 0 16,5 11-2-16,1 7-1 15,3 3-2-15,-1 3-2 16,4 8-3-16,3 2 0 0,-1 2 3 16,3 5 1-16,1 3 3 15,-1 2 1-15,4 5 0 16,-3 3-1-16,1 1 1 15,0-2 2-15,-3 4-1 16,0 0 1-16,-1 3 0 16,-1 0 0-16,0 5 0 15,-6-2 0-15,0 2 1 16,-4 3-1-16,-8-3 0 16,0 5 0-16,-13-1 1 15,-2 2 0-15,-4 7-1 16,-9 1-1-16,-9 0-7 15,-8 2-6-15,-8-3-12 16,-3-5-9-16,0-5-30 16,2-6-29-16,-4-8-232 15,-4-4 219-15</inkml:trace>
  <inkml:trace contextRef="#ctx0" brushRef="#br0" timeOffset="3340.533">5498 7225 677 0,'0'1'329'0,"2"-4"-48"16,2-2-271-16,-4 4-32 15,0 0-27-15,22 0-93 16,32 3-99-16,-23 4 144 15</inkml:trace>
  <inkml:trace contextRef="#ctx0" brushRef="#br0" timeOffset="3819.381">6767 6908 1137 0,'0'0'370'0,"1"0"-360"15,-5 0-47-15,4 0-2 16,0 0 19-16,0 0 9 16,0 0 4-16,0 8 2 0,1 4 3 15,2 4 1-15,5 36 0 16,-7-27-1-16,1 6 1 16,-2 1 0-16,-1 2 0 15,-1-3 1-15,-1 1 0 16,2-1 0-16,-2 0-1 15,1 3 1-15,-2-5 0 16,4 0 0-16,5-5 0 16,-2-7-1-16,-2-2-6 15,-3-7-16-15,0-4-28 16,-1-2-12-16,6-1-25 16,-3-1-5-16,0 0-46 15,0 0-36-15,0 0 110 16</inkml:trace>
  <inkml:trace contextRef="#ctx0" brushRef="#br0" timeOffset="4480.229">7084 6988 327 0,'0'-4'155'0,"1"2"-31"16,-1 1-23-16,0-1 12 0,0 2-10 16,0 0-33-16,0 0-36 15,-1 0-15-15,-1 0-13 16,-3 19 0-16,-11 35-1 16,6-25-1-16,5 1-2 15,-1-4 0-15,2-4-2 16,2-1 1-16,2-2 2 15,2-3 0-15,2-3 2 16,0 2 1-16,0-9 1 16,2 3 1-16,3-4 2 15,-1-4 0-15,1-1-2 16,-1-2 0-16,-2-5-3 16,4 0-1-16,3-1-1 15,-4-2-3-15,2 2-6 16,-4-5-1-16,-7 1 0 15,2 3 1-15,1 2 6 0,1 3-1 16,1 0-4 0,-5 4-3-16,3-1-12 0,-3 1-3 15,0 0 2-15,0 0 3 16,3 6 13 0,1 16 5-16,42 40 5 0,-28-26 2 15,5 6 3-15,-1 4 0 16,2 5 3-16,4 8 3 15,-4 1 5-15,3 3 3 16,-2 1 7-16,-1-7 2 0,-2-2 3 16,-1-4-1-16,-2-4-9 15,-1-3-2-15,-3 0-11 16,-1-3-2-16,-4-11-5 16,-1-5 0-16,-3-12-2 15,1-2-3-15,0-4-20 16,-2-6-20-16,2-4-79 15,-1-9-73-15,7-26 120 16</inkml:trace>
  <inkml:trace contextRef="#ctx0" brushRef="#br0" timeOffset="5137.952">8283 6997 1235 0,'-2'2'349'15,"-1"14"-429"-15,-5 6-5 0,-7 15 47 16,2 7 31-16,-5 1 3 16,4 8 0-16,2 1-1 15,-1 2 1-15,9 1 0 16,-1-9 0-16,8 0 3 16,0-7 0-16,2-6 1 15,2-2 1-15,3-12 0 16,1-3-1-16,0-6 0 15,1-3 0-15,0 0 1 16,6-2 0-16,2-4 1 16,5 0 0-16,-5-8 2 15,2-1 0-15,-3-6 2 16,-1-1 1-16,2-2 13 16,-1-2 2-16,-1-7 13 15,-2-2 4-15,-5-4-3 16,-2 3 0-16,-5 3-12 15,-3-1-5-15,-6 3-11 0,-3 4-5 16,-4-5-7-16,-6 0-3 16,-5-4 2-16,-2-5 0 15,-2 0 5-15,-3-4 1 16,3 6 1-16,-2 2 1 16,1 2-2-1,4-3 0-15,5 0-2 0,2-1-4 16,8 6-11-16,0 6-8 15,1 5-20-15,2 3-9 16,1 2-28-16,1 2-26 16,2 2-50-16,-1 3-39 0,3 1 122 15</inkml:trace>
  <inkml:trace contextRef="#ctx0" brushRef="#br0" timeOffset="5693.054">8643 7393 887 0,'4'3'259'16,"-2"-2"-298"-16,-1 5-15 15,-1-6 18-15,0 0 28 16,1 15 6-16,2 10 0 16,8 36 1-16,-7-26 0 15,-1-2 1-15,4-4-1 16,6-5 0-16,-2-4 1 0,4-5 0 15,-2-2 1 1,-3-4 2-16,5-3 0 0,3-2 1 16,0-1 2-16,2-4 3 15,-2-2 5 1,6-5 10-16,1-6 3 0,1 0 7 16,1-3 3-16,0-6 6 15,1-4 2-15,-2-7-3 16,-1-7-4-16,-3 0 0 15,-4 4-3-15,-1 5-5 16,-5 3-4-16,-5 3-23 16,-3 0-11-16,-4-3-32 15,-1-1-24-15,-3-3-43 16,0 2-23-16,3-5-54 16,1 1-6-16,3-6 35 15,-1-4 27-15,5 4 97 16</inkml:trace>
  <inkml:trace contextRef="#ctx0" brushRef="#br0" timeOffset="6037.383">9560 6673 120 0,'9'12'88'0,"4"6"-1"0,1 6-18 15,-4 1 1-15,-4 3-16 16,-2 4-2-16,2 5 11 16,-2-1 7-16,-1 4 1 15,3 6-8-15,-6 10-22 16,2 5-10-16,2 1-14 16,1 3-5-16,2-3-1 15,0-3 2-15,-2 9 5 16,1-1-1-16,-2-2-3 15,3 4-3-15,1-5-7 16,-2-5-2-16,0-11-2 16,-2-5 1-16,0-17-5 15,-3-6-19-15,0-6-117 16,0-6-97-16,0-4 141 16</inkml:trace>
  <inkml:trace contextRef="#ctx0" brushRef="#br0" timeOffset="6502.626">9348 7076 1163 0,'0'0'256'16,"2"1"-347"-16,7 4-86 15,5 0 25-15,29 9 142 16,-26-11 8-16,5 0 2 15,2 0 0-15,6 0 4 16,-1-2 5-16,1 2 18 16,-3-2 7-16,-1 1 18 15,2 0 5-15,-1 2-7 16,7 0-2-16,3 0-15 16,1 2-6-16,8-2-9 15,-2 3-4-15,1 0-2 0,-5 0-2 16,-3 1-2-16,-5-3-2 15,-9 2-3-15,3 4 1 16,-11 0-76-16,3 7-87 16,0 3 102-16</inkml:trace>
  <inkml:trace contextRef="#ctx0" brushRef="#br0" timeOffset="7745.666">2886 8572 404 0,'-16'-12'138'0,"-3"-3"-151"16,3 5-20-16,-2 0 4 15,-5-2 12-15,-4 4 46 16,4-2 19-16,2 2 21 16,3 0 5-16,2 1 10 15,-1-2-1-15,0 3-6 16,1 1-6-16,2 0-11 16,3 2-2-16,3 1-5 15,1-1-8-15,3 3-18 16,2 0-12-16,2 1-18 15,0-1-5-15,0 0-3 16,5 13 2-16,-4 17 4 16,50 44 3-16,-27-16 1 15,2 3 0-15,1 9 1 0,-3-1 0 16,-2-2 0-16,-4 0-1 16,-4 1 1-16,0 0 1 15,-5-6 0-15,2-4-1 16,4-11-2-16,-6-7-4 15,4-5-36-15,-3-3-34 16,-5-11-128-16,5-2 126 16</inkml:trace>
  <inkml:trace contextRef="#ctx0" brushRef="#br0" timeOffset="8455.3">3672 8573 717 0,'4'3'221'0,"-4"-3"-291"0,-1 1-106 16,-1-1 15-16,1 0 43 15,-1 5 143-15,-7 12 21 16,-17 31 6-16,12-29-2 15,-3 0-6-15,1 1 8 16,-5 3 16-16,1-4 1 16,0 8-25-16,-3-3-16 15,0-1-18-15,1 4-4 16,1 0-4-16,4 0-1 0,5 0-1 16,2-2-2-16,10-5 0 15,1-2-1-15,7-3 1 16,3-2 1-16,1 1 1 15,3-1-1-15,8-3 0 16,5 0-1-16,4 0 2 16,2-1 0-16,-2-2 1 15,0 2 0-15,-2-1 0 16,-1 1 0-16,-5 0 1 16,-3 1 0-16,-4-1 1 15,-5-1 2-15,-4 0 5 16,-3 1 2-16,-3 0 15 15,-2-2 10-15,-2 4 23 16,-4-4 12-16,-3 2 8 16,-3 0 0-16,-5 0-15 15,-5 2-8-15,-8-7-20 0,-2 4-8 16,-4 3-19-16,0 1-10 16,-1 0-19-16,3-4-15 15,8-7-93-15,5-3-118 16,15-5 157-16</inkml:trace>
  <inkml:trace contextRef="#ctx0" brushRef="#br0" timeOffset="9234.272">5346 8484 1055 0,'-1'-8'293'16,"0"1"-338"-16,3 2-107 0,0 0 3 15,0 5 68 1,-2-2 32-16,-2 1 28 0,1 1 8 16,0 0-1-16,0 0 0 15,-4 14 14-15,1 2 12 16,-4 36 13-16,5-26 4 15,2 9 1-15,4 7-3 16,2 10-7-16,1 0-6 16,3 3-8-16,-3 1-2 15,-4-4-3-15,3-2-1 0,-2 4 2 16,-1-3 0-16,-2-3 1 16,0-1 2-16,-4-18 1 15,1-7 4-15,3-7 22 16,-1-3 15-16,-6-7 32 15,5 2 16-15,-3-7 3 16,-1-2-8-16,-3-1-30 16,-6-8-20-16,-7-4-34 15,-9-4-9-15,0-8-2 16,-5-4 4-16,4-7 5 16,6-2 3-16,8 4-4 15,6 5-3-15,9 3 1 16,2 1 1-16,6 0 0 15,6-1 0-15,7 9-2 16,5-1 0-16,4 3 1 16,3 2 0-16,5 0 1 15,-5 1 1-15,11 7-1 16,-4-3 0-16,-3 7 0 0,4 0-2 16,-8 0 0-16,4 7-2 15,-2-2-21-15,-1 4-14 16,-1 0-52-16,-8 0-38 31,-12-3-79-31,2 0-65 0,34 8 173 0</inkml:trace>
  <inkml:trace contextRef="#ctx0" brushRef="#br0" timeOffset="9909.673">7215 8809 1115 0,'6'0'310'15,"2"-3"-395"-15,-5-2-11 16,5 3 19-16,-3-2 45 16,-3 0 17-16,1 1 7 15,-3 2 10-15,0 0 1 16,0 0 30-16,0 0 23 15,0 0 27-15,0-2 6 16,-2-5-24-16,-3-3-22 16,-7 0-33-16,-49-26-10 0,18 35-11 15,-5 3-1-15,-4 11 5 16,4 0 3-16,7 0-10 16,10 1-27-16,12-5-76 15,6 3-19-15,9 1 9 16,4-3 27-1,11 6 80-15,4 3 21 0,3 1 8 16,5 3 0-16,0 3-2 16,0-2-1-16,-2 1 2 15,-6-2 3-15,-4-7 9 16,-6 0 5-16,-2 4 7 16,-3 1 1-16,-6 7 6 15,0 2 4-15,-3-3 10 16,-3 0 5-16,-3-4-4 15,-1-3-4-15,-7-4-12 16,-1 0-8-16,-6-1-16 16,-1-1-6-16,1-5-22 0,-4-5-25 15,8-4-79-15,5 0-43 16,5-7 94-16</inkml:trace>
  <inkml:trace contextRef="#ctx0" brushRef="#br0" timeOffset="10532.902">7447 8671 1122 0,'0'0'251'16,"1"0"-384"-16,0 3-50 15,-1-3 25-15,0 0 116 16,1 5 29-16,1 9 8 15,1 4 2-15,4 32 2 16,-7-33 2-16,-3 6 5 0,2-3 3 16,-1-1 3-16,-2 7 0 15,2 1-4-15,1 4-2 16,2-2-2-16,3-2-1 16,0 3 1-16,1-3 1 15,1 3 3-15,1-1 1 16,2-7 6-16,0-4 1 15,1-4 1-15,2-3 0 0,3-2 0 16,0-2 1 0,2-1 3-16,3-5 3 0,-3-7 10 15,4-1 2-15,-2-11 2 16,3-4-3-16,3-9-7 16,-7-7 2-16,5 1 0 15,1-4 1-15,-1 1-9 16,0-5-5-16,-1-3-11 15,-6 4-4-15,-2-7-7 16,2 6-7-16,-5-4-8 16,-2 0-5-16,0 11-30 15,0 2-29-15,-2 7-158 16,1 1 157-16</inkml:trace>
  <inkml:trace contextRef="#ctx0" brushRef="#br0" timeOffset="11447.559">8334 7984 1145 0,'0'1'340'0,"10"9"-370"16,0 5-93-16,4 10 24 15,1 5 53-15,-4 10 41 16,1 1 1-16,1 9 2 15,-1 0 1-15,-1-7 2 16,-3 2 0-16,-1-2 2 16,-4 2-1-16,-1-1 2 15,-3-5 4-15,-2-2 6 16,-3-2 1-16,-1 6-2 16,0 3-2-16,-4-2-7 15,1-1-2-15,-1-7 1 16,-2-2-2-16,2-3 0 0,1 0 0 15,4-7 0-15,0-4 0 16,1-6 2-16,3-5 2 16,1-6 9-16,1 0 5 15,0-1 15-15,0 0 2 16,0-1-11-16,0 0-8 16,0-4-21-16,3-20-8 15,10-36-5-15,-2 26 0 0,4-6 3 16,0-3 4-1,4-7 5-15,0 2 1 0,2-3 3 16,1 3 0-16,2 8-1 16,-1 0-2-16,-1 8-2 15,1 5-1-15,1 10-3 16,-3 2-1-16,5 8-9 16,-3-3-5-16,0 8-24 15,0 3 1-15,0 6 9 16,1-1 5-16,-1 6 24 15,4 1 1-15,-2 2 2 16,-2 6 3-16,0 4 4 16,-4 0 1-16,-4 0 4 15,-2 3 0-15,-3-6 3 16,-1 2 0-16,-3 1-1 16,-5-2-2-16,-1 3 1 15,-4 2 0-15,-4-2 4 16,-2 3 3-16,-5-5 8 0,-2-1 4 15,-12-3 6-15,-5 1 1 16,-12 1-3-16,-6 1-1 16,5 0-6-16,-4-1-4 15,6 0-9-15,0-5-5 16,-3-8-8-16,8-2-4 16,2-5-25-16,5-1-27 15,7-1-206-15,0-2 180 0</inkml:trace>
  <inkml:trace contextRef="#ctx0" brushRef="#br0" timeOffset="11916.887">9562 8011 793 0,'5'23'190'16,"-5"14"-298"-16,4 7 3 15,-6 9 95-15,2 4 10 16,4 4 1-16,-2 3 1 16,0 2 2-16,-1 1 2 15,1 8 4-15,-2 1 4 16,-2-6 5-16,0-2 4 0,-4-11 1 15,3-1-2-15,2-7-6 16,-5-2-5-16,5-3-6 16,-10-7-3-16,4-4-3 15,-2-8-17-15,-1-15-84 16,4-7-89-16,-7-18 115 16</inkml:trace>
  <inkml:trace contextRef="#ctx0" brushRef="#br0" timeOffset="12261.482">9334 8347 1087 0,'17'-5'373'0,"5"1"-268"15,12 1-149-15,5-1 8 16,1 1 34-16,4 3 2 16,1 0-1-16,1 4 1 15,2 2-2-15,-4 0-3 0,-2-1-13 16,-2 3-6-16,-6 1-25 15,-2 2-27-15,-7 3-49 16,-4 2-37-16,-8-1-69 16,-3 1-52-16,-2 5 183 15</inkml:trace>
  <inkml:trace contextRef="#ctx0" brushRef="#br0" timeOffset="12830.961">10027 8912 1181 0,'2'0'294'16,"-2"7"-419"-16,-3 6-7 16,3 7 55-16,-1 4 62 15,2 5 9-15,-4 0 1 16,2 0 2-16,-3-3 2 16,-1-8 3-16,5-4 1 0,0-5 7 15,0-7 8 1,0-2 35-16,1-1 7 0,-2 0-11 15,0-1-9-15,0-21-44 16,-2-38-12-16,1 24 1 16,1 0 3-16,-6-2 4 15,-1-3-8-15,1-8-6 16,4 2-3-16,5-1 2 16,2-6 9-16,5 0 7 15,0-1 4-15,5 2 3 16,3 4 4-16,3 9 11 15,5 2 4-15,-2 10 0 16,9 7-4-16,4 8-8 16,-3 4-4-16,8 7-4 15,-4 2-2-15,0 4-1 16,-1 6-2-16,-4 2-6 16,0 6-4-16,-3 4-16 0,-2 2-10 15,-1 6-63-15,-10-2-38 16,0 1 88-16</inkml:trace>
  <inkml:trace contextRef="#ctx0" brushRef="#br0" timeOffset="13550.431">10879 8597 748 0,'2'2'282'0,"-2"-2"-201"16,-1 0-58-16,1 0-18 16,0 0-5-16,-1 0-11 15,0 0-5-15,-13 0 4 16,-14 1 7-16,-34 7 7 15,24-4 0-15,0 3 0 16,2 0-1-16,1-1-1 16,10 2-3-16,3 4-4 15,4 0-1-15,5 3 2 16,0 2-1-16,6 0-1 0,3 3-2 16,2 0-7-16,4-4-3 15,4 0-4-15,2-1-3 16,7 1 1-16,-3-7 5 15,7-3 7-15,-3-1 8 16,7-11 11-16,0 0 4 16,4-4 5-16,4-3 0 15,-5-3 0-15,4 1 3 16,-3-4-3-16,-1-1-2 0,0-6-2 16,-3-1-5-16,-3-2-4 15,0-2-1-15,-4 3-2 16,-2 0 1-16,-5 5 1 15,0 4 1-15,0-1 2 16,-3 5 0-16,1 2 1 16,-6 4-1-16,-2 3 1 15,4 3-1-15,-3 2 2 16,0 1 0-16,0 0 3 16,0 0 4-16,7 23 3 15,11 32 2-15,-11-14 2 16,-4 4-3-16,9 6-5 15,-14-1-1-15,2-9-6 16,0-1-2-16,-5-9-4 16,8-1-19-16,-1-5-52 15,-4-5-25-15,5-6-30 16,-3-2 8-16,1-11 31 0,-2-2 2 16,2-6 64-16</inkml:trace>
  <inkml:trace contextRef="#ctx0" brushRef="#br0" timeOffset="14069.593">11537 8506 1235 0,'5'-5'385'0,"-6"3"-416"15,1 0-15-15,0 0 4 16,0 2 17-16,0 0 7 16,0 0 2-16,-2 0 11 15,1 0 4-15,0 0-1 16,-17 9-1-16,-33 16 2 15,23-17 1-15,1 1 2 16,-2 2-1-16,5 4-1 16,0 2-2-16,5 2-2 15,2 7-1-15,2 0 0 16,2 2-1-16,5 0 1 0,3-3-1 16,8-2 2-16,2 2 0 15,7 0 1-15,-2 0 1 16,8 6 0-16,0-3 1 15,6 0 2-15,5-3 1 16,3-7 1-16,1-2 0 16,-2-3 0-16,-2-1 0 15,-2-1 0-15,2 2-1 0,8-3-2 16,-1-2 0-16,-1-1-63 16,-1-3-36-16,-3-7-147 15,2 0 145-15</inkml:trace>
  <inkml:trace contextRef="#ctx0" brushRef="#br0" timeOffset="14570.248">12406 7863 1398 0,'5'-2'330'15,"-5"9"-512"-15,-1 4-6 16,1 20 59-16,0 6 97 15,-4 13 31-15,4 9-2 16,0 10 1-16,3 5 0 16,4 8 4-16,-2 1-1 15,2-2 2-15,4 3 3 0,-8-2 10 16,2-3 4-16,-1-3 9 16,-1-2 0-16,0-6-4 15,2 0-1-15,-2 3-6 16,3-8-2-16,-3-5-7 15,1-9-1-15,3-11-3 16,-7-8 0-16,7-8-1 16,-4-5 0-16,-6-12-1 15,6 1-2-15,-3-9-8 16,1 3 1-16,-2-1-15 16,0 0-18-16,0-7-76 15,-6-22-66-15,0-39 109 16</inkml:trace>
  <inkml:trace contextRef="#ctx0" brushRef="#br0" timeOffset="15063.966">12001 8298 1069 0,'0'3'277'0,"-2"0"-358"16,0-1-13-16,1-2 50 15,0 0 55-15,0 0 3 16,-1 0-5-16,1 0 2 15,0 0 4-15,2 5 9 16,5 5 0-16,9 0 8 16,39 25 2-16,-21-33 5 15,1-1 7-15,9-1-5 16,4 0-3-16,5 0-12 16,4 0-8-16,-5 2-11 15,4 4 1-15,-1 2 3 16,-7-2 0-16,4 3 5 15,-5 0 11-15,0 1 5 16,3 5-1-16,-6 2-5 16,-3-4-15-16,-5 4-9 0,-9-5-1 15,-5 1-2-15,-6 0-2 16,-7-2-20-16,3-2-27 16,-4-3-113-16,3-1-104 15,-1-3 163-15</inkml:trace>
  <inkml:trace contextRef="#ctx0" brushRef="#br0" timeOffset="15768.474">14417 8075 1167 0,'13'-7'251'16,"-2"-1"-387"-16,0-3-177 0,-2 3-5 15,-9 4 138-15,2-1 81 16,-2 2 168-16,-1 1 73 16,0 1 19-16,0 0-37 15,-2 0-72-15,-15-9-17 16,-34-31 17-16,21 30 13 15,-8 3 11-15,-5 0-9 16,-1 6-33-16,2 4-19 0,7 4-25 16,2 7-9-16,4 7-7 15,1 2 1-15,7 6 3 16,5 2 1-16,7 13 7 16,0 4 2-16,6 4 6 15,3 4 2-15,3-7-1 16,6 0 1-16,6 6 8 15,0-1 3-15,3 12 5 16,0 1 1-16,2 1 0 16,-1-2-1-16,-1-7-1 15,1 1-2-15,0-7-2 16,-1-2 0-16,1-1 0 16,-2-3 0-16,-3-7-1 15,-1-1-2-15,-3-7-2 16,-1-8-1-16,-1-8 0 15,-3-4-2-15,-3-8-7 16,0 2-5-16,-1-5-7 0,0-1-6 16,-1-1-37-16,0 1-43 15,-3-5 67-15</inkml:trace>
  <inkml:trace contextRef="#ctx0" brushRef="#br0" timeOffset="16108.84">13771 8520 734 0,'-3'-3'267'0,"1"2"-195"15,-1-2-11-15,3 2-11 16,0-1-8-16,0 1-36 15,4 0-7-15,15 0 6 16,33 2 6-16,-26 0 10 16,-1 2 5-16,5-1 1 15,2-1-2-15,2 0-8 16,4 0-5-16,1 1-8 16,-2-1-3-16,-5 0-3 15,0 1-4-15,-5 2-36 16,-2 3-31-16,-1-2-76 15,-1 1-41-15,1 2-73 0,-4-3 155 16</inkml:trace>
  <inkml:trace contextRef="#ctx0" brushRef="#br0" timeOffset="16623.222">14684 8878 990 0,'3'4'330'0,"-1"7"-323"16,-1 3-18-16,-1 10 2 15,-2 4 3-15,-3 3 5 16,2 4 1-16,-4-2 1 15,3 3 0-15,2-4 1 16,-1-5 1-16,0-10 2 16,1-6 2-16,0-6 14 15,-2-3 14-15,3-2 22 16,1-1 5-16,-1 0-7 16,0 0-16-16,1 0-33 15,-1-11-11-15,-2-19-15 16,2-37-2-16,0 22-6 15,2-2 0-15,3-3 4 0,0 0 4 16,4-1 5-16,2 0-1 16,2-3-2-16,2-3 1 15,3 3 14-15,2 8 4 16,4 9 4-16,-4 7-3 16,7 5-12-16,-1 8-3 15,-1 9-25-15,5 5-7 16,-3 12-12-16,0 3-17 0,-1 9 8 15,0 4-11-15,-3 4-41 16,-2 2-57-16,-3 2 111 16</inkml:trace>
  <inkml:trace contextRef="#ctx0" brushRef="#br0" timeOffset="17132.377">15357 8705 1193 0,'-6'5'329'0,"-7"8"-416"0,-2 7-4 16,-7 13 49-16,-3 4 35 16,2 5 3-16,-1 3 0 15,4-5 0-15,5 5 0 16,3 3 2-16,3-8 1 16,6 0-1-16,0-6 0 15,5-13 1-15,1-4 0 16,2-6 4-16,3-6 2 0,2-4 1 15,3 0 2-15,6-6-1 16,3 0-1-16,6-8-5 16,-4-4-1-16,-2-12-2 15,1-4 1-15,-3-8 4 16,5 3 3-16,0 4 12 16,-3-1 3-16,-4 3 5 15,-6-2 1-15,-7 2-13 16,-4 3-7-16,-2 4-22 15,-6 2-16-15,-4 2-47 16,-3-1-22-16,-6 4-60 16,1-1-36-16,1 11 126 15</inkml:trace>
  <inkml:trace contextRef="#ctx0" brushRef="#br0" timeOffset="18176.342">15882 8617 813 0,'3'24'339'0,"1"-2"-104"16,3 9-341-16,3 10-10 15,-4 1 47-15,0 0 56 16,0 3 1-16,3 3 2 16,-2-7 4-16,-1-4 7 15,-2-10 0-15,-1-3 1 16,-1-3 0-16,0-9 3 15,0-1 0-15,1-7 2 16,-2-1 0-16,0-3 2 16,-1-2 0-16,0 1-5 15,0 0-5-15,1-4-14 16,6-19-14-16,9-37-38 16,-10 25-15-16,-2-2-1 15,0-7 9-15,1 3 40 0,-2-3 19 16,3-1 13-16,-1 2 0 15,3-7-1-15,1 2 1 16,-1 4 2-16,3 7 1 16,-1 8 3-16,-1 3-1 15,4 4-1-15,-4 1-2 16,5 9 0 0,0 3 1-16,2 4 4 0,0 5 2 15,0-2 7-15,2 6 1 16,1 5-3-16,3 6-1 0,-2 9-3 15,-1 2-1-15,2 7 5 16,-3 0 2-16,2 4 2 16,-3 4 2-16,-4 4 3 15,-1 1 0-15,-2-4 0 16,-1-5-2-16,-1-1-6 16,-3-5 0-16,-2 2-3 15,-1-5 0-15,-2-8 1 16,5 2-1-16,-5-12 2 15,0-1 4-15,0-2 17 16,0-6 9-16,2-1 21 16,-2-1 2-16,0 1-26 15,0 0-13-15,1-13-31 16,2-10-9-16,1-32-1 16,-5 24-1-16,-1-1-3 15,2-4-6-15,1-8-7 16,-1-2-4-16,3-2 6 0,-1 1 8 15,4 5 15-15,0 3 5 16,1 3-3-16,0 4-3 16,1 7-4-16,0 4-6 15,0 7-4-15,2 4-9 16,0 4-13-16,5 5 1 16,3 4 7-16,2 5 11 0,2 8 18 15,-4 6 4-15,4 12 8 16,-5 5 5-16,3 6 15 15,-1 8 3-15,-3 7 1 16,4 3-4-16,1 2-12 16,-4-6-3-16,-5 0-5 15,2-4-1-15,-7-6-4 16,1 1 3-16,1-5-128 16,-9-4 94-16</inkml:trace>
  <inkml:trace contextRef="#ctx0" brushRef="#br0" timeOffset="19800.196">3533 9942 429 0,'0'-5'185'0,"1"-2"-60"16,2 6-139-16,2-2-8 15,-5 3 2-15,0 0 7 16,0-1 17-16,-1 1 13 16,0 0 13-16,1 0 6 15,0 0 12-15,0 0-2 16,0 0-7-16,0 0-5 0,0 0-13 16,0 0-3-16,0 13-5 15,0 7-3-15,5 42-7 16,0-29-1-16,3 6-2 15,0 4 0-15,1 3 1 16,3 5 3-16,-1-1 0 16,2 2 1-16,0-1-1 15,-2 1 0-15,-1 3-1 16,-2-4 1-16,-1-7 1 16,-3-5 2-16,1-7 0 15,-2-2 1-15,-2-3 0 16,-1-6-1-16,0-7 2 15,-2-1 0-15,0-8 13 16,1-1 11-16,-1-1 21 16,2-3 10-16,-1-1 1 15,0-1-10-15,0 1-25 0,0 0-14 16,0 0-21-16,-3-23-6 16,-36-40-5-16,30 29 1 15,-1-2 3-15,3-3 4 16,3-3 6-16,2-5 2 15,2 0-1-15,3 2 0 16,6 1-5-16,4-3-1 16,7-4-1-16,3 0 1 15,4-4 3-15,2 6 1 16,4-1 2-16,1 1 1 0,4 9 0 16,-1 6-1-16,4 12-1 15,-2 4-1-15,1 7 3 16,-1 4 1-16,-3 7 2 15,3 2 1-15,-4 9-2 16,2 1 1-16,-4 4 0 16,-4-1 0-16,-4-2-1 15,-3 3-2-15,-7 1-35 16,1 4-32-16,-5-2-134 16,1-1 127-16</inkml:trace>
  <inkml:trace contextRef="#ctx0" brushRef="#br0" timeOffset="20521.932">5271 9892 837 0,'4'-2'221'0,"0"2"-331"16,0 3-47-16,-4-3-20 15,0 0 59-15,-1 0 119 16,-1 0 47-16,1 0 63 16,0 0-11-16,0 0-53 15,-8 1-14-15,-13 5-12 16,-35 8-3-16,22-8-11 15,-5 3-3-15,-8 4-3 16,-3 5 0-16,1 6-1 16,3 0 0-16,11 0-7 15,8 0-16-15,14-5-57 0,4-3-26 16,9 0-16-16,4-2 10 16,10 0 56-16,6 0 25 15,15-3 23-15,3-3 2 16,10-3 4-16,6-3 1 15,-1 2 6 1,-4-2 18-16,-2 1 37 0,-6 2 14 16,-7-1 23-16,-3 1-8 0,-15-2-25 15,2 0-4-15,-6 5-8 16,-3-3 6-16,-4 11 11 16,-4-2 4-16,-9-4 11 15,-1 9-5-15,-2-6-10 16,-4 3-13-16,-6 2-27 15,-7-3-9-15,-11 1-17 16,-6 0-4-16,-5-2-13 16,5 0-18-16,10-6-166 15,10-2 139-15</inkml:trace>
  <inkml:trace contextRef="#ctx0" brushRef="#br0" timeOffset="20790.919">5634 10258 1612 0,'8'9'450'15,"-5"-4"-489"1,3 14-278-16,7 10 161 0</inkml:trace>
  <inkml:trace contextRef="#ctx0" brushRef="#br0" timeOffset="54509.643">1938 12707 502 0,'-1'0'179'16,"2"2"-153"-16,-4-3-15 15,2 0 9-15,0 1 16 16,-1 0 22-16,1 0 8 16,1 0 0-16,0-1-10 15,-1 0-7-15,0-1-7 16,0 1-12-16,0 0-10 16,-1 0-14-16,2 0-4 0,0 1-3 15,0 0-3-15,0-1 0 16,0 0-2-16,0-1 2 15,0 1 2-15,0 0 1 16,4-5 1-16,7-4 0 16,28-33 0-16,-30 25 0 15,5 2-1-15,-3-2 1 16,4 1 0-16,1 3 0 16,-1-3-1-16,4 2 1 15,-6 2-1-15,1-1 0 16,2 4 1-16,-2 2-1 15,1 1 1-15,3 6-1 16,-2-4 0-16,2 2 0 16,1-2 0-16,-3 1 1 15,1 3-1-15,0-2 1 16,3 1 0-16,-2 1 0 0,0 0 1 16,-2 1-1-16,-2 0 0 15,-2 0 0-15,6 0 0 16,-2 0 0-16,-1-2 0 15,-3 2 0-15,-1 2 0 16,1-1 0-16,-3 1 0 16,3 4 0-16,-1 1 0 15,1 0 0-15,3 2 0 16,-2-2 0-16,1 1 0 16,-3-2 0-16,2-2 1 0,0 1-1 15,1-4 1-15,-2 1 0 16,2-2 0-16,-1 0 0 15,2 0 0-15,1-2 0 16,-1 0 0-16,1-2 0 16,-1 1 0-16,0-1-1 15,1 0 0-15,3 1 0 16,-1 0 0-16,0 2 0 16,0 1 0-16,-2 1 0 15,-1-1 0-15,-1 1-1 16,-2 1 1-16,0 1 0 15,-1 1 0-15,0 0 0 16,1-2 0-16,1 0 0 16,0 1 0-16,2-1 1 15,-4 0 0-15,5 1-1 16,1-3 1-16,0 1-1 0,1 0 0 16,-3 0 0-16,0 1 0 15,0 2 0-15,1-1 0 16,2 1 0-16,-2 0 0 15,2 1 0 1,0 0 0-16,-1 0 0 0,-2 0 1 16,1 0-1-16,-2 0 1 15,2 0 0-15,4 2 0 0,-3-1-1 16,-1-2 0 0,0 3 0-16,-1-5 0 0,-1 1 1 15,0 1 0-15,-3 1-1 16,2 0 1-16,-3 2-1 15,4-3 0-15,-1 2 1 16,2-1-1-16,-1-1 0 16,1 1 0-16,-3-2 1 15,2 1-1-15,1 0 1 16,-2 0 0-16,2-1 0 16,-1 1 0-16,0-3 1 15,2 0-2-15,0-1 20 16,2 0 1-16,2-1 4 15,3-2 2-15,-2 1-17 16,3 0-2-16,1-2-1 16,-2 1-3-16,3-2-1 15,-2 2-1-15,-2-3-1 0,1 3 0 16,-2-1 0-16,-4-2 0 16,0 2 0-16,1-3-1 15,1 1 0-15,3 2-1 16,0 1 0-16,0 3 0 15,-3 0 0-15,1 0 0 16,4 3 0-16,-1-2 1 16,4 2-1-16,1 3 1 15,-2-3 0-15,3 1 0 16,1-2 0-16,1-1 0 0,0-1 0 16,-2 1 1-16,0-3 0 31,-2 0 0-31,0-3 0 0,3-1 0 0,-1 1 1 15,2-2 0-15,0-2 1 16,1-1 0-16,3 1-1 16,-3-2 0-16,5 1-1 15,-4 1 0-15,2 0 0 16,-2 4 0-16,-6 0 0 16,1 0 0-16,-5 1-1 15,-1 0 0-15,2 0 0 16,-2 0 1-16,2-2 0 15,0-3 1-15,5 0 2 16,2-1 0-16,0 2 2 16,0 0 0-16,0 1-2 15,-2 3 0-15,2-1-2 16,1 0 0-16,-2 1 0 0,-4-1 0 16,-6 1-1-16,-1 0 0 15,0 2 1-15,-3 1 0 16,6 1-1-16,-7 0 1 15,-4 2 0-15,5 0-2 16,-1 1 0-16,6 1 1 16,4-3-143-16,7-1 106 0</inkml:trace>
  <inkml:trace contextRef="#ctx0" brushRef="#br0" timeOffset="57257.329">20117 8478 737 0,'1'0'214'0,"-1"-1"-268"16,0 1-6-16,0 0 13 15,0 0 24-15,0 0 23 0,0 0 1 16,0 0 2-16,0 0 4 16,0 0 20-16,0 0 7 15,0 0 12-15,0 0 0 16,0 0-15-16,1 10-6 16,0 3-11-16,0 30-4 15,-4-25-4 1,-1 1-1-16,0 4-3 0,-2-1 0 15,-1-3 0-15,3 2 0 0,-1-4-1 16,3 1 2-16,2-1 0 16,-5-3 1-16,6 3-1 15,0 0-1-15,2 2 0 16,2 4 0-16,-3 1 1 16,3 2 0-16,-1 7-1 15,0-3 1-15,3 1-2 16,-1-2-1-16,-5 1 1 15,3 2-1-15,0 3 2 16,1 0 1-16,5-1 1 16,4 0 2-16,-4-4 18 15,1 4 7-15,0 0 2 16,-5-4-2-16,3 4-19 16,-2-5-7-16,2-2-5 15,-2-1 1-15,-1-1 0 16,-1 1 0-16,-1 3 0 0,0 2 0 15,-3 1-1-15,0-3 1 16,-1 1 0-16,1-1 0 16,0-3 0-16,-2-6 1 15,1 3-1-15,0-1-1 16,0 1 1-16,0 0-1 16,-1-2 0-16,2 0 1 15,-1 1-1-15,4-1 0 16,-2-3 0-16,-1-1 0 15,4 1 0-15,-3 0 0 0,-1 1 0 16,2 7 0-16,-1 1 0 16,1 1 0-16,1 4 0 15,-2-8 0-15,0 2 0 16,-2 0 0-16,0-2 0 16,2 0 0-16,-2 0-1 31,0 2 0-31,-2-1 0 0,0 1 0 0,-1-1 1 15,0-1 0-15,0 0 0 16,-1-1 0-16,2 3 0 16,0 0 1-16,-4 2 0 15,4 2 1-15,-3-3 0 16,1 0 1-16,2-3 0 16,-2-3 1-16,1 1 0 15,0 1 0-15,1 6 3 16,-1 2 4-16,1-2 4 0,0-2 1 15,-4-8-1-15,0-2-3 16,2-1-6-16,0-2 0 16,2 3-4-16,1 1 0 15,1 0 1-15,-3-2 0 16,0-1 2-16,0-1 0 16,-1-3 2-16,1 4 0 15,3-3 1-15,0 3 0 16,0-2 3-16,-3-4 4 0,3 4 5 15,0-5 2-15,-2 0-1 16,-1-4-1-16,-1 0-2 16,1-1 0-16,4 1-1 15,-1-4 0-15,0 0-3 16,-1 0-2-16,1 0 0 16,-2 0 0-16,2 0 3 15,-1 0-1-15,0 0-2 16,0 0-1-16,0 0-5 15,0 0-2-15,1 0-4 16,0 0-6-16,0 0-66 16,0 0-99-16,0 0 109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C9DEE25-21A9-4258-BE5B-1169B13B1039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3</a:t>
            </a:fld>
            <a:endParaRPr/>
          </a:p>
        </p:txBody>
      </p:sp>
      <p:sp>
        <p:nvSpPr>
          <p:cNvPr id="703" name="PlaceHolder 2"/>
          <p:cNvSpPr>
            <a:spLocks noGrp="1"/>
          </p:cNvSpPr>
          <p:nvPr>
            <p:ph type="body"/>
          </p:nvPr>
        </p:nvSpPr>
        <p:spPr>
          <a:xfrm>
            <a:off x="890640" y="4324320"/>
            <a:ext cx="5047920" cy="41698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8113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026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196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2231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6789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34F62D-E7E6-486F-A7EF-E38B7755751C}" type="slidenum">
              <a:rPr lang="en-US" sz="1100" b="1">
                <a:solidFill>
                  <a:prstClr val="black"/>
                </a:solidFill>
                <a:latin typeface="Times New Roman" pitchFamily="18" charset="0"/>
              </a:rPr>
              <a:pPr/>
              <a:t>25</a:t>
            </a:fld>
            <a:endParaRPr lang="en-US" sz="1100" b="1" dirty="0">
              <a:solidFill>
                <a:prstClr val="black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607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C102308-F0EB-42E9-A947-7C4E84EE364F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-881063" y="2641600"/>
            <a:ext cx="4554538" cy="34163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57500" y="611189"/>
            <a:ext cx="3886200" cy="792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7833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3C4674-4653-4413-B498-AD5FD7C5E878}" type="slidenum">
              <a:rPr lang="en-US"/>
              <a:pPr/>
              <a:t>43</a:t>
            </a:fld>
            <a:endParaRPr lang="en-US"/>
          </a:p>
        </p:txBody>
      </p:sp>
      <p:sp>
        <p:nvSpPr>
          <p:cNvPr id="48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6669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C5F8AE-D2A3-4B65-AB0F-C4A8C8AE3BCB}" type="slidenum">
              <a:rPr lang="en-US"/>
              <a:pPr/>
              <a:t>45</a:t>
            </a:fld>
            <a:endParaRPr lang="en-US"/>
          </a:p>
        </p:txBody>
      </p:sp>
      <p:sp>
        <p:nvSpPr>
          <p:cNvPr id="493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7299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071A1D9-B5DD-4F7A-A6C1-887C80E247D3}" type="slidenum">
              <a:rPr lang="en-US"/>
              <a:pPr/>
              <a:t>46</a:t>
            </a:fld>
            <a:endParaRPr lang="en-US"/>
          </a:p>
        </p:txBody>
      </p:sp>
      <p:sp>
        <p:nvSpPr>
          <p:cNvPr id="49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251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C59F88-B724-4447-B459-6D70C53B348A}" type="slidenum">
              <a:rPr lang="en-US"/>
              <a:pPr/>
              <a:t>47</a:t>
            </a:fld>
            <a:endParaRPr lang="en-US"/>
          </a:p>
        </p:txBody>
      </p:sp>
      <p:sp>
        <p:nvSpPr>
          <p:cNvPr id="495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8585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36d6019af2_0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36d6019af2_0_5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98964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608BC3-DF9D-4364-9D94-BEAA9A069354}" type="slidenum">
              <a:rPr lang="en-US"/>
              <a:pPr/>
              <a:t>48</a:t>
            </a:fld>
            <a:endParaRPr lang="en-US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437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FDBB0D-F8DD-462F-99A0-8D53FD6EC049}" type="slidenum">
              <a:rPr lang="en-US"/>
              <a:pPr/>
              <a:t>49</a:t>
            </a:fld>
            <a:endParaRPr lang="en-US"/>
          </a:p>
        </p:txBody>
      </p:sp>
      <p:sp>
        <p:nvSpPr>
          <p:cNvPr id="499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593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6D05758-625C-45B6-A68D-F7B821FBA6FB}" type="slidenum">
              <a:rPr lang="en-US"/>
              <a:pPr/>
              <a:t>50</a:t>
            </a:fld>
            <a:endParaRPr lang="en-US"/>
          </a:p>
        </p:txBody>
      </p:sp>
      <p:sp>
        <p:nvSpPr>
          <p:cNvPr id="50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525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6C98A-5924-48D9-BCFA-53EAABA53D2D}" type="slidenum">
              <a:rPr lang="en-US"/>
              <a:pPr/>
              <a:t>51</a:t>
            </a:fld>
            <a:endParaRPr lang="en-US"/>
          </a:p>
        </p:txBody>
      </p:sp>
      <p:sp>
        <p:nvSpPr>
          <p:cNvPr id="504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4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8429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AC2DEC-197B-4584-86F7-5AA876BB9A5D}" type="slidenum">
              <a:rPr lang="en-US"/>
              <a:pPr/>
              <a:t>53</a:t>
            </a:fld>
            <a:endParaRPr lang="en-US"/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073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3883819" y="8684684"/>
            <a:ext cx="2972991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730" tIns="44865" rIns="89730" bIns="44865"/>
          <a:lstStyle>
            <a:lvl1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1pPr>
            <a:lvl2pPr marL="37931725" indent="-37474525"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2pPr>
            <a:lvl3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3pPr>
            <a:lvl4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4pPr>
            <a:lvl5pPr eaLnBrk="0" hangingPunct="0"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defRPr>
            </a:lvl9pPr>
          </a:lstStyle>
          <a:p>
            <a:pPr eaLnBrk="1" hangingPunct="1"/>
            <a:fld id="{C7513BB9-4657-5346-AB75-9940C9884D6A}" type="slidenum">
              <a:rPr lang="en-US"/>
              <a:pPr eaLnBrk="1" hangingPunct="1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6475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4C295AE-8BAF-D047-9F9A-D66E2E6179B2}" type="slidenum">
              <a:rPr lang="en-US" sz="1100">
                <a:solidFill>
                  <a:srgbClr val="000000"/>
                </a:solidFill>
              </a:rPr>
              <a:pPr/>
              <a:t>65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607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4C295AE-8BAF-D047-9F9A-D66E2E6179B2}" type="slidenum">
              <a:rPr lang="en-US" sz="1100">
                <a:solidFill>
                  <a:srgbClr val="000000"/>
                </a:solidFill>
              </a:rPr>
              <a:pPr/>
              <a:t>66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3440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6E9862E5-B739-764F-A9F7-54AB8F87F26E}" type="slidenum">
              <a:rPr lang="en-US" sz="1100">
                <a:solidFill>
                  <a:srgbClr val="000000"/>
                </a:solidFill>
              </a:rPr>
              <a:pPr/>
              <a:t>68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6090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09CCE-BE2E-45D0-AE4C-224FB9243A0D}" type="slidenum">
              <a:rPr lang="en-US"/>
              <a:pPr/>
              <a:t>71</a:t>
            </a:fld>
            <a:endParaRPr lang="en-US"/>
          </a:p>
        </p:txBody>
      </p:sp>
      <p:sp>
        <p:nvSpPr>
          <p:cNvPr id="533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17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6d6019af2_0_5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36d6019af2_0_5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65314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040D12-D1A7-44C6-836B-3B58236411C6}" type="slidenum">
              <a:rPr lang="en-US"/>
              <a:pPr/>
              <a:t>72</a:t>
            </a:fld>
            <a:endParaRPr lang="en-US"/>
          </a:p>
        </p:txBody>
      </p:sp>
      <p:sp>
        <p:nvSpPr>
          <p:cNvPr id="534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4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2443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CD5E1BE-B0FA-44E2-A977-46DBF9532936}" type="slidenum">
              <a:rPr lang="en-US"/>
              <a:pPr/>
              <a:t>73</a:t>
            </a:fld>
            <a:endParaRPr lang="en-US"/>
          </a:p>
        </p:txBody>
      </p:sp>
      <p:sp>
        <p:nvSpPr>
          <p:cNvPr id="535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0209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F31161-A0B0-4F0C-91C4-7892FD27BBC7}" type="slidenum">
              <a:rPr lang="en-US"/>
              <a:pPr/>
              <a:t>74</a:t>
            </a:fld>
            <a:endParaRPr lang="en-US"/>
          </a:p>
        </p:txBody>
      </p:sp>
      <p:sp>
        <p:nvSpPr>
          <p:cNvPr id="536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6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1372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9BA6E9C-8CF3-3240-ABE4-29F896DCC555}" type="slidenum">
              <a:rPr lang="en-US" sz="1100"/>
              <a:pPr/>
              <a:t>75</a:t>
            </a:fld>
            <a:endParaRPr lang="en-US" sz="110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4113" y="692150"/>
            <a:ext cx="4554537" cy="3417888"/>
          </a:xfrm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4"/>
            <a:ext cx="5030391" cy="411389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892" tIns="44945" rIns="89892" bIns="44945"/>
          <a:lstStyle/>
          <a:p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96818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3896bd62d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3896bd62d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4351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36d6019af2_0_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36d6019af2_0_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7028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6d6019af2_0_5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36d6019af2_0_5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57053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6d6019af2_0_5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36d6019af2_0_5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3526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7F77482-3EC4-45A2-968F-F284EC8E7993}" type="slidenum">
              <a:rPr lang="en-US" altLang="zh-CN" smtClean="0"/>
              <a:pPr eaLnBrk="1" hangingPunct="1">
                <a:spcBef>
                  <a:spcPct val="0"/>
                </a:spcBef>
              </a:pPr>
              <a:t>9</a:t>
            </a:fld>
            <a:endParaRPr lang="en-US" altLang="zh-CN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37854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8020A0E-3FF6-4A46-8FFC-23A4C4C86322}" type="slidenum">
              <a:rPr lang="en-US" altLang="zh-CN" smtClean="0"/>
              <a:pPr eaLnBrk="1" hangingPunct="1">
                <a:spcBef>
                  <a:spcPct val="0"/>
                </a:spcBef>
              </a:pPr>
              <a:t>10</a:t>
            </a:fld>
            <a:endParaRPr lang="en-US" altLang="zh-CN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75222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FEA11BDB-0838-4A53-8BEA-BFA0E67499C9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16</a:t>
            </a:fld>
            <a:endParaRPr/>
          </a:p>
        </p:txBody>
      </p:sp>
      <p:sp>
        <p:nvSpPr>
          <p:cNvPr id="719" name="PlaceHolder 2"/>
          <p:cNvSpPr>
            <a:spLocks noGrp="1"/>
          </p:cNvSpPr>
          <p:nvPr>
            <p:ph type="body"/>
          </p:nvPr>
        </p:nvSpPr>
        <p:spPr>
          <a:xfrm>
            <a:off x="890640" y="4324320"/>
            <a:ext cx="5047920" cy="41698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4790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85800" y="76320"/>
            <a:ext cx="7772040" cy="8377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85800" y="914400"/>
            <a:ext cx="7772040" cy="5257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4983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7950" y="256233"/>
            <a:ext cx="88881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23800" y="1019833"/>
            <a:ext cx="8696400" cy="56744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  <p:cxnSp>
        <p:nvCxnSpPr>
          <p:cNvPr id="20" name="Google Shape;20;p4"/>
          <p:cNvCxnSpPr/>
          <p:nvPr/>
        </p:nvCxnSpPr>
        <p:spPr>
          <a:xfrm>
            <a:off x="223801" y="897915"/>
            <a:ext cx="86964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 idx="2"/>
          </p:nvPr>
        </p:nvSpPr>
        <p:spPr>
          <a:xfrm>
            <a:off x="229500" y="6390200"/>
            <a:ext cx="8685000" cy="3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9878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B08E0-B629-4AC1-B104-D52F067E23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285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image" Target="../media/image10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1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18.gif"/><Relationship Id="rId4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26" Type="http://schemas.openxmlformats.org/officeDocument/2006/relationships/tags" Target="../tags/tag32.xml"/><Relationship Id="rId3" Type="http://schemas.openxmlformats.org/officeDocument/2006/relationships/tags" Target="../tags/tag9.xml"/><Relationship Id="rId21" Type="http://schemas.openxmlformats.org/officeDocument/2006/relationships/tags" Target="../tags/tag27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5" Type="http://schemas.openxmlformats.org/officeDocument/2006/relationships/tags" Target="../tags/tag31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tags" Target="../tags/tag26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24" Type="http://schemas.openxmlformats.org/officeDocument/2006/relationships/tags" Target="../tags/tag30.xml"/><Relationship Id="rId32" Type="http://schemas.openxmlformats.org/officeDocument/2006/relationships/image" Target="../media/image21.png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tags" Target="../tags/tag29.xml"/><Relationship Id="rId28" Type="http://schemas.openxmlformats.org/officeDocument/2006/relationships/tags" Target="../tags/tag34.xml"/><Relationship Id="rId10" Type="http://schemas.openxmlformats.org/officeDocument/2006/relationships/tags" Target="../tags/tag16.xml"/><Relationship Id="rId19" Type="http://schemas.openxmlformats.org/officeDocument/2006/relationships/tags" Target="../tags/tag25.xml"/><Relationship Id="rId31" Type="http://schemas.openxmlformats.org/officeDocument/2006/relationships/image" Target="../media/image20.png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tags" Target="../tags/tag28.xml"/><Relationship Id="rId27" Type="http://schemas.openxmlformats.org/officeDocument/2006/relationships/tags" Target="../tags/tag33.xml"/><Relationship Id="rId30" Type="http://schemas.openxmlformats.org/officeDocument/2006/relationships/notesSlide" Target="../notesSlides/notesSlide1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tags" Target="../tags/tag37.xml"/><Relationship Id="rId7" Type="http://schemas.openxmlformats.org/officeDocument/2006/relationships/hyperlink" Target="http://www.cs.ubc.ca/~lowe/keypoints/" TargetMode="Externa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Relationship Id="rId9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hyperlink" Target="http://robots.stanford.edu/cs223b07/notes/CS223B-L11-Panoramas.ppt" TargetMode="External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customXml" Target="../ink/ink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tags" Target="../tags/tag41.xml"/><Relationship Id="rId7" Type="http://schemas.openxmlformats.org/officeDocument/2006/relationships/image" Target="../media/image41.jpe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44.png"/><Relationship Id="rId7" Type="http://schemas.openxmlformats.org/officeDocument/2006/relationships/image" Target="../media/image48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png"/><Relationship Id="rId9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53.png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image" Target="../media/image52.png"/><Relationship Id="rId2" Type="http://schemas.openxmlformats.org/officeDocument/2006/relationships/tags" Target="../tags/tag44.xml"/><Relationship Id="rId16" Type="http://schemas.openxmlformats.org/officeDocument/2006/relationships/image" Target="../media/image51.png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image" Target="../media/image50.jpeg"/><Relationship Id="rId10" Type="http://schemas.openxmlformats.org/officeDocument/2006/relationships/tags" Target="../tags/tag52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notesSlide" Target="../notesSlides/notesSlide1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notesSlide" Target="../notesSlides/notesSlide18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64.xml"/><Relationship Id="rId13" Type="http://schemas.openxmlformats.org/officeDocument/2006/relationships/tags" Target="../tags/tag69.xml"/><Relationship Id="rId18" Type="http://schemas.openxmlformats.org/officeDocument/2006/relationships/tags" Target="../tags/tag74.xml"/><Relationship Id="rId3" Type="http://schemas.openxmlformats.org/officeDocument/2006/relationships/tags" Target="../tags/tag59.xml"/><Relationship Id="rId21" Type="http://schemas.openxmlformats.org/officeDocument/2006/relationships/image" Target="../media/image50.jpeg"/><Relationship Id="rId7" Type="http://schemas.openxmlformats.org/officeDocument/2006/relationships/tags" Target="../tags/tag63.xml"/><Relationship Id="rId12" Type="http://schemas.openxmlformats.org/officeDocument/2006/relationships/tags" Target="../tags/tag68.xml"/><Relationship Id="rId17" Type="http://schemas.openxmlformats.org/officeDocument/2006/relationships/tags" Target="../tags/tag73.xml"/><Relationship Id="rId2" Type="http://schemas.openxmlformats.org/officeDocument/2006/relationships/tags" Target="../tags/tag58.xml"/><Relationship Id="rId16" Type="http://schemas.openxmlformats.org/officeDocument/2006/relationships/tags" Target="../tags/tag72.xml"/><Relationship Id="rId20" Type="http://schemas.openxmlformats.org/officeDocument/2006/relationships/notesSlide" Target="../notesSlides/notesSlide19.xml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tags" Target="../tags/tag67.xml"/><Relationship Id="rId5" Type="http://schemas.openxmlformats.org/officeDocument/2006/relationships/tags" Target="../tags/tag61.xml"/><Relationship Id="rId15" Type="http://schemas.openxmlformats.org/officeDocument/2006/relationships/tags" Target="../tags/tag71.xml"/><Relationship Id="rId10" Type="http://schemas.openxmlformats.org/officeDocument/2006/relationships/tags" Target="../tags/tag66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60.xml"/><Relationship Id="rId9" Type="http://schemas.openxmlformats.org/officeDocument/2006/relationships/tags" Target="../tags/tag65.xml"/><Relationship Id="rId14" Type="http://schemas.openxmlformats.org/officeDocument/2006/relationships/tags" Target="../tags/tag70.xml"/><Relationship Id="rId22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82.xml"/><Relationship Id="rId13" Type="http://schemas.openxmlformats.org/officeDocument/2006/relationships/tags" Target="../tags/tag87.xml"/><Relationship Id="rId18" Type="http://schemas.openxmlformats.org/officeDocument/2006/relationships/tags" Target="../tags/tag92.xml"/><Relationship Id="rId3" Type="http://schemas.openxmlformats.org/officeDocument/2006/relationships/tags" Target="../tags/tag77.xml"/><Relationship Id="rId21" Type="http://schemas.openxmlformats.org/officeDocument/2006/relationships/notesSlide" Target="../notesSlides/notesSlide20.xml"/><Relationship Id="rId7" Type="http://schemas.openxmlformats.org/officeDocument/2006/relationships/tags" Target="../tags/tag81.xml"/><Relationship Id="rId12" Type="http://schemas.openxmlformats.org/officeDocument/2006/relationships/tags" Target="../tags/tag86.xml"/><Relationship Id="rId17" Type="http://schemas.openxmlformats.org/officeDocument/2006/relationships/tags" Target="../tags/tag91.xml"/><Relationship Id="rId2" Type="http://schemas.openxmlformats.org/officeDocument/2006/relationships/tags" Target="../tags/tag76.xml"/><Relationship Id="rId16" Type="http://schemas.openxmlformats.org/officeDocument/2006/relationships/tags" Target="../tags/tag90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6" Type="http://schemas.openxmlformats.org/officeDocument/2006/relationships/tags" Target="../tags/tag80.xml"/><Relationship Id="rId11" Type="http://schemas.openxmlformats.org/officeDocument/2006/relationships/tags" Target="../tags/tag85.xml"/><Relationship Id="rId5" Type="http://schemas.openxmlformats.org/officeDocument/2006/relationships/tags" Target="../tags/tag79.xml"/><Relationship Id="rId15" Type="http://schemas.openxmlformats.org/officeDocument/2006/relationships/tags" Target="../tags/tag89.xml"/><Relationship Id="rId23" Type="http://schemas.openxmlformats.org/officeDocument/2006/relationships/image" Target="../media/image51.png"/><Relationship Id="rId10" Type="http://schemas.openxmlformats.org/officeDocument/2006/relationships/tags" Target="../tags/tag84.xml"/><Relationship Id="rId19" Type="http://schemas.openxmlformats.org/officeDocument/2006/relationships/tags" Target="../tags/tag93.xml"/><Relationship Id="rId4" Type="http://schemas.openxmlformats.org/officeDocument/2006/relationships/tags" Target="../tags/tag78.xml"/><Relationship Id="rId9" Type="http://schemas.openxmlformats.org/officeDocument/2006/relationships/tags" Target="../tags/tag83.xml"/><Relationship Id="rId14" Type="http://schemas.openxmlformats.org/officeDocument/2006/relationships/tags" Target="../tags/tag88.xml"/><Relationship Id="rId22" Type="http://schemas.openxmlformats.org/officeDocument/2006/relationships/image" Target="../media/image50.jpe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tags" Target="../tags/tag106.xml"/><Relationship Id="rId18" Type="http://schemas.openxmlformats.org/officeDocument/2006/relationships/tags" Target="../tags/tag111.xml"/><Relationship Id="rId26" Type="http://schemas.openxmlformats.org/officeDocument/2006/relationships/tags" Target="../tags/tag119.xml"/><Relationship Id="rId3" Type="http://schemas.openxmlformats.org/officeDocument/2006/relationships/tags" Target="../tags/tag96.xml"/><Relationship Id="rId21" Type="http://schemas.openxmlformats.org/officeDocument/2006/relationships/tags" Target="../tags/tag114.xml"/><Relationship Id="rId7" Type="http://schemas.openxmlformats.org/officeDocument/2006/relationships/tags" Target="../tags/tag100.xml"/><Relationship Id="rId12" Type="http://schemas.openxmlformats.org/officeDocument/2006/relationships/tags" Target="../tags/tag105.xml"/><Relationship Id="rId17" Type="http://schemas.openxmlformats.org/officeDocument/2006/relationships/tags" Target="../tags/tag110.xml"/><Relationship Id="rId25" Type="http://schemas.openxmlformats.org/officeDocument/2006/relationships/tags" Target="../tags/tag118.xml"/><Relationship Id="rId2" Type="http://schemas.openxmlformats.org/officeDocument/2006/relationships/tags" Target="../tags/tag95.xml"/><Relationship Id="rId16" Type="http://schemas.openxmlformats.org/officeDocument/2006/relationships/tags" Target="../tags/tag109.xml"/><Relationship Id="rId20" Type="http://schemas.openxmlformats.org/officeDocument/2006/relationships/tags" Target="../tags/tag113.xml"/><Relationship Id="rId29" Type="http://schemas.openxmlformats.org/officeDocument/2006/relationships/slideLayout" Target="../slideLayouts/slideLayout2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11" Type="http://schemas.openxmlformats.org/officeDocument/2006/relationships/tags" Target="../tags/tag104.xml"/><Relationship Id="rId24" Type="http://schemas.openxmlformats.org/officeDocument/2006/relationships/tags" Target="../tags/tag117.xml"/><Relationship Id="rId5" Type="http://schemas.openxmlformats.org/officeDocument/2006/relationships/tags" Target="../tags/tag98.xml"/><Relationship Id="rId15" Type="http://schemas.openxmlformats.org/officeDocument/2006/relationships/tags" Target="../tags/tag108.xml"/><Relationship Id="rId23" Type="http://schemas.openxmlformats.org/officeDocument/2006/relationships/tags" Target="../tags/tag116.xml"/><Relationship Id="rId28" Type="http://schemas.openxmlformats.org/officeDocument/2006/relationships/tags" Target="../tags/tag121.xml"/><Relationship Id="rId10" Type="http://schemas.openxmlformats.org/officeDocument/2006/relationships/tags" Target="../tags/tag103.xml"/><Relationship Id="rId19" Type="http://schemas.openxmlformats.org/officeDocument/2006/relationships/tags" Target="../tags/tag112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tags" Target="../tags/tag107.xml"/><Relationship Id="rId22" Type="http://schemas.openxmlformats.org/officeDocument/2006/relationships/tags" Target="../tags/tag115.xml"/><Relationship Id="rId27" Type="http://schemas.openxmlformats.org/officeDocument/2006/relationships/tags" Target="../tags/tag120.xml"/><Relationship Id="rId30" Type="http://schemas.openxmlformats.org/officeDocument/2006/relationships/notesSlide" Target="../notesSlides/notesSlide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image" Target="../media/image54.png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tags" Target="../tags/tag137.xml"/><Relationship Id="rId18" Type="http://schemas.openxmlformats.org/officeDocument/2006/relationships/tags" Target="../tags/tag142.xml"/><Relationship Id="rId26" Type="http://schemas.openxmlformats.org/officeDocument/2006/relationships/tags" Target="../tags/tag150.xml"/><Relationship Id="rId3" Type="http://schemas.openxmlformats.org/officeDocument/2006/relationships/tags" Target="../tags/tag127.xml"/><Relationship Id="rId21" Type="http://schemas.openxmlformats.org/officeDocument/2006/relationships/tags" Target="../tags/tag145.xml"/><Relationship Id="rId7" Type="http://schemas.openxmlformats.org/officeDocument/2006/relationships/tags" Target="../tags/tag131.xml"/><Relationship Id="rId12" Type="http://schemas.openxmlformats.org/officeDocument/2006/relationships/tags" Target="../tags/tag136.xml"/><Relationship Id="rId17" Type="http://schemas.openxmlformats.org/officeDocument/2006/relationships/tags" Target="../tags/tag141.xml"/><Relationship Id="rId25" Type="http://schemas.openxmlformats.org/officeDocument/2006/relationships/tags" Target="../tags/tag149.xml"/><Relationship Id="rId2" Type="http://schemas.openxmlformats.org/officeDocument/2006/relationships/tags" Target="../tags/tag126.xml"/><Relationship Id="rId16" Type="http://schemas.openxmlformats.org/officeDocument/2006/relationships/tags" Target="../tags/tag140.xml"/><Relationship Id="rId20" Type="http://schemas.openxmlformats.org/officeDocument/2006/relationships/tags" Target="../tags/tag144.xml"/><Relationship Id="rId29" Type="http://schemas.openxmlformats.org/officeDocument/2006/relationships/image" Target="../media/image55.wmf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24" Type="http://schemas.openxmlformats.org/officeDocument/2006/relationships/tags" Target="../tags/tag148.xml"/><Relationship Id="rId32" Type="http://schemas.openxmlformats.org/officeDocument/2006/relationships/image" Target="../media/image58.png"/><Relationship Id="rId5" Type="http://schemas.openxmlformats.org/officeDocument/2006/relationships/tags" Target="../tags/tag129.xml"/><Relationship Id="rId15" Type="http://schemas.openxmlformats.org/officeDocument/2006/relationships/tags" Target="../tags/tag139.xml"/><Relationship Id="rId23" Type="http://schemas.openxmlformats.org/officeDocument/2006/relationships/tags" Target="../tags/tag147.xml"/><Relationship Id="rId28" Type="http://schemas.openxmlformats.org/officeDocument/2006/relationships/notesSlide" Target="../notesSlides/notesSlide23.xml"/><Relationship Id="rId10" Type="http://schemas.openxmlformats.org/officeDocument/2006/relationships/tags" Target="../tags/tag134.xml"/><Relationship Id="rId19" Type="http://schemas.openxmlformats.org/officeDocument/2006/relationships/tags" Target="../tags/tag143.xml"/><Relationship Id="rId31" Type="http://schemas.openxmlformats.org/officeDocument/2006/relationships/image" Target="../media/image57.png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tags" Target="../tags/tag138.xml"/><Relationship Id="rId22" Type="http://schemas.openxmlformats.org/officeDocument/2006/relationships/tags" Target="../tags/tag146.xml"/><Relationship Id="rId27" Type="http://schemas.openxmlformats.org/officeDocument/2006/relationships/slideLayout" Target="../slideLayouts/slideLayout2.xml"/><Relationship Id="rId30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tags" Target="../tags/tag158.xml"/><Relationship Id="rId3" Type="http://schemas.openxmlformats.org/officeDocument/2006/relationships/tags" Target="../tags/tag153.xml"/><Relationship Id="rId7" Type="http://schemas.openxmlformats.org/officeDocument/2006/relationships/tags" Target="../tags/tag157.xml"/><Relationship Id="rId12" Type="http://schemas.openxmlformats.org/officeDocument/2006/relationships/image" Target="../media/image58.png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tags" Target="../tags/tag156.xml"/><Relationship Id="rId11" Type="http://schemas.openxmlformats.org/officeDocument/2006/relationships/notesSlide" Target="../notesSlides/notesSlide24.xml"/><Relationship Id="rId5" Type="http://schemas.openxmlformats.org/officeDocument/2006/relationships/tags" Target="../tags/tag15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54.xml"/><Relationship Id="rId9" Type="http://schemas.openxmlformats.org/officeDocument/2006/relationships/tags" Target="../tags/tag15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png"/><Relationship Id="rId7" Type="http://schemas.openxmlformats.org/officeDocument/2006/relationships/image" Target="../media/image66.png"/><Relationship Id="rId12" Type="http://schemas.openxmlformats.org/officeDocument/2006/relationships/image" Target="../media/image7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2.png"/><Relationship Id="rId10" Type="http://schemas.openxmlformats.org/officeDocument/2006/relationships/image" Target="../media/image69.png"/><Relationship Id="rId4" Type="http://schemas.openxmlformats.org/officeDocument/2006/relationships/image" Target="../media/image61.png"/><Relationship Id="rId9" Type="http://schemas.openxmlformats.org/officeDocument/2006/relationships/image" Target="../media/image68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2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customXml" Target="../ink/ink4.xml"/><Relationship Id="rId5" Type="http://schemas.openxmlformats.org/officeDocument/2006/relationships/image" Target="../media/image66.png"/><Relationship Id="rId10" Type="http://schemas.openxmlformats.org/officeDocument/2006/relationships/image" Target="../media/image72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2.png"/><Relationship Id="rId7" Type="http://schemas.openxmlformats.org/officeDocument/2006/relationships/image" Target="../media/image68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2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8.png"/><Relationship Id="rId7" Type="http://schemas.openxmlformats.org/officeDocument/2006/relationships/customXml" Target="../ink/ink5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78.png"/><Relationship Id="rId7" Type="http://schemas.openxmlformats.org/officeDocument/2006/relationships/customXml" Target="../ink/ink7.xml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5" Type="http://schemas.openxmlformats.org/officeDocument/2006/relationships/image" Target="../media/image94.png"/><Relationship Id="rId4" Type="http://schemas.openxmlformats.org/officeDocument/2006/relationships/notesSlide" Target="../notesSlides/notesSlide26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tags" Target="../tags/tag164.xml"/><Relationship Id="rId7" Type="http://schemas.openxmlformats.org/officeDocument/2006/relationships/image" Target="../media/image94.png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notesSlide" Target="../notesSlides/notesSlide27.xml"/><Relationship Id="rId11" Type="http://schemas.openxmlformats.org/officeDocument/2006/relationships/image" Target="../media/image97.png"/><Relationship Id="rId5" Type="http://schemas.openxmlformats.org/officeDocument/2006/relationships/slideLayout" Target="../slideLayouts/slideLayout2.xml"/><Relationship Id="rId10" Type="http://schemas.openxmlformats.org/officeDocument/2006/relationships/customXml" Target="../ink/ink8.xml"/><Relationship Id="rId4" Type="http://schemas.openxmlformats.org/officeDocument/2006/relationships/tags" Target="../tags/tag165.xml"/><Relationship Id="rId9" Type="http://schemas.openxmlformats.org/officeDocument/2006/relationships/image" Target="../media/image9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9.png"/><Relationship Id="rId2" Type="http://schemas.openxmlformats.org/officeDocument/2006/relationships/tags" Target="../tags/tag167.xml"/><Relationship Id="rId1" Type="http://schemas.openxmlformats.org/officeDocument/2006/relationships/tags" Target="../tags/tag166.xml"/><Relationship Id="rId6" Type="http://schemas.openxmlformats.org/officeDocument/2006/relationships/customXml" Target="../ink/ink9.xml"/><Relationship Id="rId5" Type="http://schemas.openxmlformats.org/officeDocument/2006/relationships/image" Target="../media/image96.png"/><Relationship Id="rId4" Type="http://schemas.openxmlformats.org/officeDocument/2006/relationships/image" Target="../media/image98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image" Target="../media/image102.png"/><Relationship Id="rId3" Type="http://schemas.openxmlformats.org/officeDocument/2006/relationships/tags" Target="../tags/tag170.xml"/><Relationship Id="rId7" Type="http://schemas.openxmlformats.org/officeDocument/2006/relationships/tags" Target="../tags/tag174.xml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" Type="http://schemas.openxmlformats.org/officeDocument/2006/relationships/tags" Target="../tags/tag169.xml"/><Relationship Id="rId16" Type="http://schemas.openxmlformats.org/officeDocument/2006/relationships/image" Target="../media/image105.png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image" Target="../media/image100.png"/><Relationship Id="rId5" Type="http://schemas.openxmlformats.org/officeDocument/2006/relationships/tags" Target="../tags/tag172.xml"/><Relationship Id="rId15" Type="http://schemas.openxmlformats.org/officeDocument/2006/relationships/image" Target="../media/image104.png"/><Relationship Id="rId10" Type="http://schemas.openxmlformats.org/officeDocument/2006/relationships/notesSlide" Target="../notesSlides/notesSlide28.xml"/><Relationship Id="rId4" Type="http://schemas.openxmlformats.org/officeDocument/2006/relationships/tags" Target="../tags/tag171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0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tags" Target="../tags/tag183.xml"/><Relationship Id="rId13" Type="http://schemas.openxmlformats.org/officeDocument/2006/relationships/image" Target="../media/image108.png"/><Relationship Id="rId3" Type="http://schemas.openxmlformats.org/officeDocument/2006/relationships/tags" Target="../tags/tag178.xml"/><Relationship Id="rId7" Type="http://schemas.openxmlformats.org/officeDocument/2006/relationships/tags" Target="../tags/tag182.xml"/><Relationship Id="rId12" Type="http://schemas.openxmlformats.org/officeDocument/2006/relationships/notesSlide" Target="../notesSlides/notesSlide29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6" Type="http://schemas.openxmlformats.org/officeDocument/2006/relationships/tags" Target="../tags/tag18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80.xml"/><Relationship Id="rId10" Type="http://schemas.openxmlformats.org/officeDocument/2006/relationships/tags" Target="../tags/tag185.xml"/><Relationship Id="rId4" Type="http://schemas.openxmlformats.org/officeDocument/2006/relationships/tags" Target="../tags/tag179.xml"/><Relationship Id="rId9" Type="http://schemas.openxmlformats.org/officeDocument/2006/relationships/tags" Target="../tags/tag184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tags" Target="../tags/tag193.xml"/><Relationship Id="rId13" Type="http://schemas.openxmlformats.org/officeDocument/2006/relationships/image" Target="../media/image108.png"/><Relationship Id="rId3" Type="http://schemas.openxmlformats.org/officeDocument/2006/relationships/tags" Target="../tags/tag188.xml"/><Relationship Id="rId7" Type="http://schemas.openxmlformats.org/officeDocument/2006/relationships/tags" Target="../tags/tag192.xml"/><Relationship Id="rId12" Type="http://schemas.openxmlformats.org/officeDocument/2006/relationships/notesSlide" Target="../notesSlides/notesSlide30.xml"/><Relationship Id="rId2" Type="http://schemas.openxmlformats.org/officeDocument/2006/relationships/tags" Target="../tags/tag187.xml"/><Relationship Id="rId1" Type="http://schemas.openxmlformats.org/officeDocument/2006/relationships/tags" Target="../tags/tag186.xml"/><Relationship Id="rId6" Type="http://schemas.openxmlformats.org/officeDocument/2006/relationships/tags" Target="../tags/tag19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90.xml"/><Relationship Id="rId10" Type="http://schemas.openxmlformats.org/officeDocument/2006/relationships/tags" Target="../tags/tag195.xml"/><Relationship Id="rId4" Type="http://schemas.openxmlformats.org/officeDocument/2006/relationships/tags" Target="../tags/tag189.xml"/><Relationship Id="rId9" Type="http://schemas.openxmlformats.org/officeDocument/2006/relationships/tags" Target="../tags/tag194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tags" Target="../tags/tag203.xml"/><Relationship Id="rId13" Type="http://schemas.openxmlformats.org/officeDocument/2006/relationships/image" Target="../media/image108.png"/><Relationship Id="rId3" Type="http://schemas.openxmlformats.org/officeDocument/2006/relationships/tags" Target="../tags/tag198.xml"/><Relationship Id="rId7" Type="http://schemas.openxmlformats.org/officeDocument/2006/relationships/tags" Target="../tags/tag202.xml"/><Relationship Id="rId12" Type="http://schemas.openxmlformats.org/officeDocument/2006/relationships/notesSlide" Target="../notesSlides/notesSlide31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00.xml"/><Relationship Id="rId10" Type="http://schemas.openxmlformats.org/officeDocument/2006/relationships/tags" Target="../tags/tag205.xml"/><Relationship Id="rId4" Type="http://schemas.openxmlformats.org/officeDocument/2006/relationships/tags" Target="../tags/tag199.xml"/><Relationship Id="rId9" Type="http://schemas.openxmlformats.org/officeDocument/2006/relationships/tags" Target="../tags/tag204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notesSlide" Target="../notesSlides/notesSlide32.xml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07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0" Type="http://schemas.openxmlformats.org/officeDocument/2006/relationships/tags" Target="../tags/tag215.xml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image" Target="../media/image108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notesSlide" Target="../notesSlides/notesSlide3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Describing and Matching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&amp; Computer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CA2A3D-6C3B-4FB6-B3B4-60B46BC79201}" type="slidenum">
              <a:rPr lang="en-US" altLang="zh-CN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xfrm>
            <a:off x="460375" y="28353"/>
            <a:ext cx="8229600" cy="1139825"/>
          </a:xfrm>
        </p:spPr>
        <p:txBody>
          <a:bodyPr/>
          <a:lstStyle/>
          <a:p>
            <a:pPr eaLnBrk="1" hangingPunct="1"/>
            <a:r>
              <a:rPr lang="en-US" altLang="en-US" b="1" dirty="0"/>
              <a:t>Key point localization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84450"/>
            <a:ext cx="4338638" cy="35464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600"/>
              <a:t>Detect maxima and minima of difference-of-Gaussian in scale space</a:t>
            </a:r>
          </a:p>
          <a:p>
            <a:pPr eaLnBrk="1" hangingPunct="1">
              <a:lnSpc>
                <a:spcPct val="90000"/>
              </a:lnSpc>
            </a:pPr>
            <a:endParaRPr lang="en-US" altLang="en-US" sz="2600"/>
          </a:p>
          <a:p>
            <a:pPr eaLnBrk="1" hangingPunct="1">
              <a:lnSpc>
                <a:spcPct val="90000"/>
              </a:lnSpc>
            </a:pPr>
            <a:r>
              <a:rPr lang="en-US" altLang="en-US" sz="2600"/>
              <a:t>Each point is compared to its 8 neighbors in the current image and 9 neighbors each in the scales above and below</a:t>
            </a:r>
          </a:p>
        </p:txBody>
      </p:sp>
      <p:graphicFrame>
        <p:nvGraphicFramePr>
          <p:cNvPr id="2458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095875" y="1862138"/>
          <a:ext cx="3460750" cy="273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" name="Bitmap Image" r:id="rId4" imgW="3414056" imgH="3070476" progId="Paint.Picture">
                  <p:embed/>
                </p:oleObj>
              </mc:Choice>
              <mc:Fallback>
                <p:oleObj name="Bitmap Image" r:id="rId4" imgW="3414056" imgH="3070476" progId="Paint.Picture">
                  <p:embed/>
                  <p:pic>
                    <p:nvPicPr>
                      <p:cNvPr id="2458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75" y="1862138"/>
                        <a:ext cx="3460750" cy="2732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3" name="Picture 5" descr="maxim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6" descr="maxim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585" name="Object 7"/>
          <p:cNvGraphicFramePr>
            <a:graphicFrameLocks noChangeAspect="1"/>
          </p:cNvGraphicFramePr>
          <p:nvPr/>
        </p:nvGraphicFramePr>
        <p:xfrm>
          <a:off x="4529138" y="3386138"/>
          <a:ext cx="84137" cy="8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CorelDRAW" r:id="rId7" imgW="84531" imgH="84647" progId="CorelDraw.Graphic.8">
                  <p:embed/>
                </p:oleObj>
              </mc:Choice>
              <mc:Fallback>
                <p:oleObj name="CorelDRAW" r:id="rId7" imgW="84531" imgH="84647" progId="CorelDraw.Graphic.8">
                  <p:embed/>
                  <p:pic>
                    <p:nvPicPr>
                      <p:cNvPr id="2458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9138" y="3386138"/>
                        <a:ext cx="84137" cy="84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6" name="Picture 8" descr="Pyrami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165725" y="4684713"/>
            <a:ext cx="2987675" cy="925512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For each max or min found,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output is the </a:t>
            </a:r>
            <a:r>
              <a:rPr lang="en-US" altLang="en-US" sz="1800" b="1">
                <a:solidFill>
                  <a:srgbClr val="FF3300"/>
                </a:solidFill>
              </a:rPr>
              <a:t>location</a:t>
            </a:r>
            <a:r>
              <a:rPr lang="en-US" altLang="en-US" sz="1800">
                <a:solidFill>
                  <a:srgbClr val="FF3300"/>
                </a:solidFill>
              </a:rPr>
              <a:t>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the </a:t>
            </a:r>
            <a:r>
              <a:rPr lang="en-US" altLang="en-US" sz="1800" b="1">
                <a:solidFill>
                  <a:srgbClr val="FF3300"/>
                </a:solidFill>
              </a:rPr>
              <a:t>scale</a:t>
            </a:r>
            <a:r>
              <a:rPr lang="en-US" altLang="en-US" sz="1800">
                <a:solidFill>
                  <a:srgbClr val="FF3300"/>
                </a:solidFill>
              </a:rPr>
              <a:t>.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053544" y="1066800"/>
            <a:ext cx="25971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s+2 difference images.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top and bottom ignored.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s planes searched.</a:t>
            </a:r>
          </a:p>
        </p:txBody>
      </p:sp>
    </p:spTree>
    <p:extLst>
      <p:ext uri="{BB962C8B-B14F-4D97-AF65-F5344CB8AC3E}">
        <p14:creationId xmlns:p14="http://schemas.microsoft.com/office/powerpoint/2010/main" val="1088897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8E73B9-A377-42DD-B7C8-D89337389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11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920832-4A52-4813-93C2-BBEA761C6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9144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02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  <a:r>
              <a:rPr lang="en-US" sz="2800" dirty="0"/>
              <a:t>Important Point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685800" y="3048000"/>
            <a:ext cx="7772040" cy="2819400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People just say “SIFT”.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But there are TWO parts to SIFT.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CC"/>
                </a:solidFill>
              </a:rPr>
              <a:t>an interest point detector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>
              <a:solidFill>
                <a:srgbClr val="0000CC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CC"/>
                </a:solidFill>
              </a:rPr>
              <a:t>a region descriptor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/>
              <a:t>They are independent. Many people use the region descriptor without looking for the points.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41966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20715-14DE-47F5-94AD-5F91B4E20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Descriptors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C8F4A-3639-4BB2-B964-BB48298019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are we going to </a:t>
            </a:r>
            <a:r>
              <a:rPr lang="en-US" dirty="0">
                <a:solidFill>
                  <a:srgbClr val="FF0000"/>
                </a:solidFill>
              </a:rPr>
              <a:t>describe </a:t>
            </a:r>
            <a:r>
              <a:rPr lang="en-US" dirty="0"/>
              <a:t>the patch around each of the interest points we find in order to match them between images?</a:t>
            </a:r>
          </a:p>
          <a:p>
            <a:r>
              <a:rPr lang="en-US" dirty="0"/>
              <a:t>We will use a very simple descriptor.</a:t>
            </a:r>
          </a:p>
          <a:p>
            <a:r>
              <a:rPr lang="en-US" dirty="0"/>
              <a:t>Let’s look at that first.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099876-3122-4C4E-BDFB-BF907F12D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7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E07C-20B5-4282-B1B0-2F9C7D3C3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Normalized Descriptor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3F7888-CF31-4DB7-BB62-EF3E89822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14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1939B2-4D53-4882-A08C-468BEB92C744}"/>
              </a:ext>
            </a:extLst>
          </p:cNvPr>
          <p:cNvSpPr txBox="1"/>
          <p:nvPr/>
        </p:nvSpPr>
        <p:spPr>
          <a:xfrm>
            <a:off x="1158240" y="2021840"/>
            <a:ext cx="7426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interest point              neighborhood around          normalized neighborhood</a:t>
            </a:r>
          </a:p>
          <a:p>
            <a:r>
              <a:rPr lang="en-US" dirty="0"/>
              <a:t>                                           interest  point                       around interest point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A152E0-B17D-4DF7-BE17-B976E2446763}"/>
              </a:ext>
            </a:extLst>
          </p:cNvPr>
          <p:cNvSpPr txBox="1"/>
          <p:nvPr/>
        </p:nvSpPr>
        <p:spPr>
          <a:xfrm>
            <a:off x="1524000" y="3119120"/>
            <a:ext cx="53572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A9BDA9-420E-4E1A-8877-FE62518996C0}"/>
              </a:ext>
            </a:extLst>
          </p:cNvPr>
          <p:cNvSpPr txBox="1"/>
          <p:nvPr/>
        </p:nvSpPr>
        <p:spPr>
          <a:xfrm>
            <a:off x="3450048" y="2963664"/>
            <a:ext cx="1332416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lain" startAt="45"/>
            </a:pPr>
            <a:r>
              <a:rPr lang="en-US" dirty="0"/>
              <a:t>56   200</a:t>
            </a:r>
          </a:p>
          <a:p>
            <a:pPr marL="342900" indent="-342900">
              <a:buAutoNum type="arabicPlain" startAt="45"/>
            </a:pPr>
            <a:r>
              <a:rPr lang="en-US" dirty="0"/>
              <a:t>201 200</a:t>
            </a:r>
          </a:p>
          <a:p>
            <a:r>
              <a:rPr lang="en-US" dirty="0"/>
              <a:t>85  101  105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241C0E-2DAA-45C0-BFD5-85ABD0F96583}"/>
              </a:ext>
            </a:extLst>
          </p:cNvPr>
          <p:cNvSpPr txBox="1"/>
          <p:nvPr/>
        </p:nvSpPr>
        <p:spPr>
          <a:xfrm>
            <a:off x="5933440" y="2963664"/>
            <a:ext cx="143821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lain" startAt="156"/>
            </a:pPr>
            <a:r>
              <a:rPr lang="en-US" dirty="0"/>
              <a:t>  145    1</a:t>
            </a:r>
          </a:p>
          <a:p>
            <a:pPr marL="342900" indent="-342900">
              <a:buAutoNum type="arabicPlain" startAt="155"/>
            </a:pPr>
            <a:r>
              <a:rPr lang="en-US" dirty="0"/>
              <a:t>     0      1</a:t>
            </a:r>
          </a:p>
          <a:p>
            <a:r>
              <a:rPr lang="en-US" dirty="0"/>
              <a:t>116   100   96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B2C100-10E6-4E36-AA0B-5C9E9B35C122}"/>
              </a:ext>
            </a:extLst>
          </p:cNvPr>
          <p:cNvSpPr txBox="1"/>
          <p:nvPr/>
        </p:nvSpPr>
        <p:spPr>
          <a:xfrm>
            <a:off x="1056640" y="4572000"/>
            <a:ext cx="6888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simple descriptor just subtracts each of the neighbors from the center value</a:t>
            </a:r>
            <a:r>
              <a:rPr lang="en-US"/>
              <a:t>, including the center itself, </a:t>
            </a:r>
            <a:r>
              <a:rPr lang="en-US" dirty="0"/>
              <a:t>to normalize for lighting and exposure.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can store this as a 1D vector to be efficient:  </a:t>
            </a:r>
          </a:p>
          <a:p>
            <a:r>
              <a:rPr lang="en-US" dirty="0"/>
              <a:t>      </a:t>
            </a:r>
            <a:r>
              <a:rPr lang="en-US" dirty="0">
                <a:solidFill>
                  <a:srgbClr val="FF0000"/>
                </a:solidFill>
              </a:rPr>
              <a:t>156 145 1 155 0 1 116 100 96</a:t>
            </a:r>
          </a:p>
        </p:txBody>
      </p:sp>
    </p:spTree>
    <p:extLst>
      <p:ext uri="{BB962C8B-B14F-4D97-AF65-F5344CB8AC3E}">
        <p14:creationId xmlns:p14="http://schemas.microsoft.com/office/powerpoint/2010/main" val="301524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EED3A-7547-4C24-BEF3-EEAC0209F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Properties of our Descriptor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A25C8-B786-4B5A-BC2A-A55B23D75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Translation Invariant</a:t>
            </a:r>
          </a:p>
          <a:p>
            <a:r>
              <a:rPr lang="en-US" dirty="0"/>
              <a:t>Not scale invariant</a:t>
            </a:r>
          </a:p>
          <a:p>
            <a:r>
              <a:rPr lang="en-US" dirty="0"/>
              <a:t>Not rotation invariant</a:t>
            </a:r>
          </a:p>
          <a:p>
            <a:r>
              <a:rPr lang="en-US" dirty="0">
                <a:solidFill>
                  <a:srgbClr val="C00000"/>
                </a:solidFill>
              </a:rPr>
              <a:t>Somewhat invariant to lighting changes</a:t>
            </a:r>
          </a:p>
          <a:p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Let’s look at the SIFT descriptor, because it is heavily used, even without using the SIFT key point detector.</a:t>
            </a:r>
          </a:p>
          <a:p>
            <a:r>
              <a:rPr lang="en-US" dirty="0">
                <a:solidFill>
                  <a:srgbClr val="0000FF"/>
                </a:solidFill>
              </a:rPr>
              <a:t>It already solves the scale problem by computing at multiple scales and keeping track.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F0049-AE70-4F4A-90FF-C9BAB2789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68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CustomShape 1"/>
          <p:cNvSpPr/>
          <p:nvPr/>
        </p:nvSpPr>
        <p:spPr>
          <a:xfrm>
            <a:off x="3124080" y="4505400"/>
            <a:ext cx="2895120" cy="456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Times New Roman"/>
              </a:rPr>
              <a:t>CSE 576: Computer Vision</a:t>
            </a:r>
            <a:endParaRPr/>
          </a:p>
        </p:txBody>
      </p:sp>
      <p:pic>
        <p:nvPicPr>
          <p:cNvPr id="612" name="Picture 2"/>
          <p:cNvPicPr/>
          <p:nvPr/>
        </p:nvPicPr>
        <p:blipFill>
          <a:blip r:embed="rId3"/>
          <a:stretch/>
        </p:blipFill>
        <p:spPr>
          <a:xfrm>
            <a:off x="2057400" y="1457280"/>
            <a:ext cx="4962240" cy="3495240"/>
          </a:xfrm>
          <a:prstGeom prst="rect">
            <a:avLst/>
          </a:prstGeom>
          <a:ln w="9360">
            <a:noFill/>
          </a:ln>
        </p:spPr>
      </p:pic>
      <p:sp>
        <p:nvSpPr>
          <p:cNvPr id="613" name="TextShape 2"/>
          <p:cNvSpPr txBox="1"/>
          <p:nvPr/>
        </p:nvSpPr>
        <p:spPr>
          <a:xfrm>
            <a:off x="379440" y="-152280"/>
            <a:ext cx="84596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4000" strike="noStrike">
                <a:solidFill>
                  <a:srgbClr val="000000"/>
                </a:solidFill>
                <a:latin typeface="Arial"/>
                <a:ea typeface="ＭＳ Ｐゴシック"/>
              </a:rPr>
              <a:t>Rotation invariance</a:t>
            </a:r>
            <a:endParaRPr/>
          </a:p>
        </p:txBody>
      </p:sp>
      <p:pic>
        <p:nvPicPr>
          <p:cNvPr id="614" name="Picture 5"/>
          <p:cNvPicPr/>
          <p:nvPr/>
        </p:nvPicPr>
        <p:blipFill>
          <a:blip r:embed="rId4"/>
          <a:stretch/>
        </p:blipFill>
        <p:spPr>
          <a:xfrm>
            <a:off x="5499000" y="274176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615" name="Line 3"/>
          <p:cNvSpPr/>
          <p:nvPr/>
        </p:nvSpPr>
        <p:spPr>
          <a:xfrm>
            <a:off x="7726680" y="2743200"/>
            <a:ext cx="45720" cy="1904760"/>
          </a:xfrm>
          <a:prstGeom prst="line">
            <a:avLst/>
          </a:prstGeom>
          <a:ln w="5076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6" name="Line 4"/>
          <p:cNvSpPr/>
          <p:nvPr/>
        </p:nvSpPr>
        <p:spPr>
          <a:xfrm>
            <a:off x="4343400" y="2201760"/>
            <a:ext cx="596880" cy="123840"/>
          </a:xfrm>
          <a:prstGeom prst="line">
            <a:avLst/>
          </a:prstGeom>
          <a:ln w="3168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7" name="CustomShape 5"/>
          <p:cNvSpPr/>
          <p:nvPr/>
        </p:nvSpPr>
        <p:spPr>
          <a:xfrm>
            <a:off x="6963840" y="6568920"/>
            <a:ext cx="2188080" cy="2883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300" strike="noStrike">
                <a:solidFill>
                  <a:srgbClr val="000000"/>
                </a:solidFill>
                <a:latin typeface="Arial"/>
              </a:rPr>
              <a:t>Image from Matthew Brown</a:t>
            </a:r>
            <a:endParaRPr/>
          </a:p>
        </p:txBody>
      </p:sp>
      <p:sp>
        <p:nvSpPr>
          <p:cNvPr id="618" name="CustomShape 6"/>
          <p:cNvSpPr/>
          <p:nvPr/>
        </p:nvSpPr>
        <p:spPr>
          <a:xfrm>
            <a:off x="336600" y="5035680"/>
            <a:ext cx="8733960" cy="137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Rotate patch according to its </a:t>
            </a:r>
            <a:r>
              <a:rPr lang="en-US" sz="2800" strike="noStrike" dirty="0">
                <a:solidFill>
                  <a:srgbClr val="FF0000"/>
                </a:solidFill>
                <a:latin typeface="Arial"/>
              </a:rPr>
              <a:t>dominant gradient orientation</a:t>
            </a:r>
            <a:endParaRPr dirty="0">
              <a:solidFill>
                <a:srgbClr val="FF0000"/>
              </a:solidFill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This puts the patches into a canonical orientation.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797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TextShape 1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T. Tuytelaars, B. Leibe</a:t>
            </a:r>
            <a:endParaRPr/>
          </a:p>
        </p:txBody>
      </p:sp>
      <p:sp>
        <p:nvSpPr>
          <p:cNvPr id="620" name="CustomShape 2"/>
          <p:cNvSpPr/>
          <p:nvPr/>
        </p:nvSpPr>
        <p:spPr>
          <a:xfrm>
            <a:off x="2765520" y="4065480"/>
            <a:ext cx="2282400" cy="230328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1" name="CustomShape 3"/>
          <p:cNvSpPr/>
          <p:nvPr/>
        </p:nvSpPr>
        <p:spPr>
          <a:xfrm>
            <a:off x="3906720" y="405432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2" name="CustomShape 4"/>
          <p:cNvSpPr/>
          <p:nvPr/>
        </p:nvSpPr>
        <p:spPr>
          <a:xfrm>
            <a:off x="3906720" y="521820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3" name="CustomShape 5"/>
          <p:cNvSpPr/>
          <p:nvPr/>
        </p:nvSpPr>
        <p:spPr>
          <a:xfrm>
            <a:off x="2754360" y="521820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4" name="CustomShape 6"/>
          <p:cNvSpPr/>
          <p:nvPr/>
        </p:nvSpPr>
        <p:spPr>
          <a:xfrm>
            <a:off x="2754360" y="405432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5" name="CustomShape 7"/>
          <p:cNvSpPr/>
          <p:nvPr/>
        </p:nvSpPr>
        <p:spPr>
          <a:xfrm>
            <a:off x="3129120" y="4465800"/>
            <a:ext cx="769680" cy="8139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6" name="CustomShape 8"/>
          <p:cNvSpPr/>
          <p:nvPr/>
        </p:nvSpPr>
        <p:spPr>
          <a:xfrm>
            <a:off x="3132000" y="5267160"/>
            <a:ext cx="210600" cy="55692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7" name="CustomShape 9"/>
          <p:cNvSpPr/>
          <p:nvPr/>
        </p:nvSpPr>
        <p:spPr>
          <a:xfrm>
            <a:off x="3327480" y="5253120"/>
            <a:ext cx="1052280" cy="56484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8" name="CustomShape 10"/>
          <p:cNvSpPr/>
          <p:nvPr/>
        </p:nvSpPr>
        <p:spPr>
          <a:xfrm>
            <a:off x="3811680" y="5415120"/>
            <a:ext cx="837720" cy="51084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9" name="CustomShape 11"/>
          <p:cNvSpPr/>
          <p:nvPr/>
        </p:nvSpPr>
        <p:spPr>
          <a:xfrm>
            <a:off x="4249800" y="4583160"/>
            <a:ext cx="564840" cy="3600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0" name="CustomShape 12"/>
          <p:cNvSpPr/>
          <p:nvPr/>
        </p:nvSpPr>
        <p:spPr>
          <a:xfrm>
            <a:off x="4253040" y="4602240"/>
            <a:ext cx="118800" cy="65052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1" name="CustomShape 13"/>
          <p:cNvSpPr/>
          <p:nvPr/>
        </p:nvSpPr>
        <p:spPr>
          <a:xfrm>
            <a:off x="4932360" y="4292640"/>
            <a:ext cx="360000" cy="29808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2" name="CustomShape 14"/>
          <p:cNvSpPr/>
          <p:nvPr/>
        </p:nvSpPr>
        <p:spPr>
          <a:xfrm>
            <a:off x="3870360" y="4384800"/>
            <a:ext cx="1257120" cy="90144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3" name="CustomShape 15"/>
          <p:cNvSpPr/>
          <p:nvPr/>
        </p:nvSpPr>
        <p:spPr>
          <a:xfrm>
            <a:off x="1763640" y="3429000"/>
            <a:ext cx="3816000" cy="33127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4" name="TextShape 16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Orientation Normalization</a:t>
            </a:r>
            <a:endParaRPr/>
          </a:p>
        </p:txBody>
      </p:sp>
      <p:sp>
        <p:nvSpPr>
          <p:cNvPr id="635" name="TextShape 17"/>
          <p:cNvSpPr txBox="1"/>
          <p:nvPr/>
        </p:nvSpPr>
        <p:spPr>
          <a:xfrm>
            <a:off x="685800" y="914400"/>
            <a:ext cx="7772040" cy="5257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Compute orientation histogram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Select dominant orientation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Normalize: rotate to fixed orientation </a:t>
            </a:r>
            <a:endParaRPr dirty="0"/>
          </a:p>
        </p:txBody>
      </p:sp>
      <p:sp>
        <p:nvSpPr>
          <p:cNvPr id="636" name="CustomShape 18"/>
          <p:cNvSpPr/>
          <p:nvPr/>
        </p:nvSpPr>
        <p:spPr>
          <a:xfrm>
            <a:off x="6200640" y="4653000"/>
            <a:ext cx="2295000" cy="23400"/>
          </a:xfrm>
          <a:custGeom>
            <a:avLst/>
            <a:gdLst/>
            <a:ahLst/>
            <a:cxnLst/>
            <a:rect l="0" t="0" r="r" b="b"/>
            <a:pathLst>
              <a:path w="8675" h="104">
                <a:moveTo>
                  <a:pt x="8674" y="52"/>
                </a:moveTo>
                <a:lnTo>
                  <a:pt x="8629" y="0"/>
                </a:lnTo>
                <a:lnTo>
                  <a:pt x="0" y="0"/>
                </a:lnTo>
                <a:lnTo>
                  <a:pt x="0" y="103"/>
                </a:lnTo>
                <a:lnTo>
                  <a:pt x="8629" y="103"/>
                </a:lnTo>
                <a:lnTo>
                  <a:pt x="8582" y="52"/>
                </a:lnTo>
                <a:lnTo>
                  <a:pt x="8674" y="52"/>
                </a:lnTo>
                <a:lnTo>
                  <a:pt x="8674" y="0"/>
                </a:lnTo>
                <a:lnTo>
                  <a:pt x="8629" y="0"/>
                </a:lnTo>
                <a:lnTo>
                  <a:pt x="8674" y="5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7" name="CustomShape 19"/>
          <p:cNvSpPr/>
          <p:nvPr/>
        </p:nvSpPr>
        <p:spPr>
          <a:xfrm>
            <a:off x="8472600" y="4665600"/>
            <a:ext cx="23400" cy="1260000"/>
          </a:xfrm>
          <a:custGeom>
            <a:avLst/>
            <a:gdLst/>
            <a:ahLst/>
            <a:cxnLst/>
            <a:rect l="0" t="0" r="r" b="b"/>
            <a:pathLst>
              <a:path w="93" h="5561">
                <a:moveTo>
                  <a:pt x="47" y="5560"/>
                </a:moveTo>
                <a:lnTo>
                  <a:pt x="92" y="5509"/>
                </a:lnTo>
                <a:lnTo>
                  <a:pt x="92" y="0"/>
                </a:lnTo>
                <a:lnTo>
                  <a:pt x="0" y="0"/>
                </a:lnTo>
                <a:lnTo>
                  <a:pt x="0" y="5509"/>
                </a:lnTo>
                <a:lnTo>
                  <a:pt x="47" y="5458"/>
                </a:lnTo>
                <a:lnTo>
                  <a:pt x="47" y="5560"/>
                </a:lnTo>
                <a:lnTo>
                  <a:pt x="92" y="5560"/>
                </a:lnTo>
                <a:lnTo>
                  <a:pt x="92" y="5509"/>
                </a:lnTo>
                <a:lnTo>
                  <a:pt x="47" y="556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8" name="CustomShape 20"/>
          <p:cNvSpPr/>
          <p:nvPr/>
        </p:nvSpPr>
        <p:spPr>
          <a:xfrm>
            <a:off x="6189840" y="5902200"/>
            <a:ext cx="2293560" cy="23400"/>
          </a:xfrm>
          <a:custGeom>
            <a:avLst/>
            <a:gdLst/>
            <a:ahLst/>
            <a:cxnLst/>
            <a:rect l="0" t="0" r="r" b="b"/>
            <a:pathLst>
              <a:path w="8675" h="103">
                <a:moveTo>
                  <a:pt x="0" y="51"/>
                </a:moveTo>
                <a:lnTo>
                  <a:pt x="45" y="102"/>
                </a:lnTo>
                <a:lnTo>
                  <a:pt x="8674" y="102"/>
                </a:lnTo>
                <a:lnTo>
                  <a:pt x="8674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9" name="CustomShape 21"/>
          <p:cNvSpPr/>
          <p:nvPr/>
        </p:nvSpPr>
        <p:spPr>
          <a:xfrm>
            <a:off x="6189840" y="4653000"/>
            <a:ext cx="23400" cy="1261800"/>
          </a:xfrm>
          <a:custGeom>
            <a:avLst/>
            <a:gdLst/>
            <a:ahLst/>
            <a:cxnLst/>
            <a:rect l="0" t="0" r="r" b="b"/>
            <a:pathLst>
              <a:path w="92" h="5562">
                <a:moveTo>
                  <a:pt x="45" y="0"/>
                </a:moveTo>
                <a:lnTo>
                  <a:pt x="0" y="52"/>
                </a:lnTo>
                <a:lnTo>
                  <a:pt x="0" y="5561"/>
                </a:lnTo>
                <a:lnTo>
                  <a:pt x="91" y="5561"/>
                </a:lnTo>
                <a:lnTo>
                  <a:pt x="91" y="52"/>
                </a:lnTo>
                <a:lnTo>
                  <a:pt x="45" y="103"/>
                </a:lnTo>
                <a:lnTo>
                  <a:pt x="45" y="0"/>
                </a:lnTo>
                <a:lnTo>
                  <a:pt x="0" y="0"/>
                </a:lnTo>
                <a:lnTo>
                  <a:pt x="0" y="52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0" name="CustomShape 22"/>
          <p:cNvSpPr/>
          <p:nvPr/>
        </p:nvSpPr>
        <p:spPr>
          <a:xfrm>
            <a:off x="6200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1" name="CustomShape 23"/>
          <p:cNvSpPr/>
          <p:nvPr/>
        </p:nvSpPr>
        <p:spPr>
          <a:xfrm>
            <a:off x="6200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2" name="CustomShape 24"/>
          <p:cNvSpPr/>
          <p:nvPr/>
        </p:nvSpPr>
        <p:spPr>
          <a:xfrm>
            <a:off x="651528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3" name="CustomShape 25"/>
          <p:cNvSpPr/>
          <p:nvPr/>
        </p:nvSpPr>
        <p:spPr>
          <a:xfrm>
            <a:off x="618984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4" name="CustomShape 26"/>
          <p:cNvSpPr/>
          <p:nvPr/>
        </p:nvSpPr>
        <p:spPr>
          <a:xfrm>
            <a:off x="6189840" y="559116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5" name="CustomShape 27"/>
          <p:cNvSpPr/>
          <p:nvPr/>
        </p:nvSpPr>
        <p:spPr>
          <a:xfrm>
            <a:off x="6527880" y="4976640"/>
            <a:ext cx="325080" cy="9378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6" name="CustomShape 28"/>
          <p:cNvSpPr/>
          <p:nvPr/>
        </p:nvSpPr>
        <p:spPr>
          <a:xfrm>
            <a:off x="6527880" y="496584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7" name="CustomShape 29"/>
          <p:cNvSpPr/>
          <p:nvPr/>
        </p:nvSpPr>
        <p:spPr>
          <a:xfrm>
            <a:off x="6842160" y="49766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3" h="4185">
                <a:moveTo>
                  <a:pt x="47" y="4184"/>
                </a:moveTo>
                <a:lnTo>
                  <a:pt x="92" y="4133"/>
                </a:lnTo>
                <a:lnTo>
                  <a:pt x="92" y="0"/>
                </a:lnTo>
                <a:lnTo>
                  <a:pt x="0" y="0"/>
                </a:lnTo>
                <a:lnTo>
                  <a:pt x="0" y="4133"/>
                </a:lnTo>
                <a:lnTo>
                  <a:pt x="47" y="4082"/>
                </a:lnTo>
                <a:lnTo>
                  <a:pt x="47" y="4184"/>
                </a:lnTo>
                <a:lnTo>
                  <a:pt x="92" y="4184"/>
                </a:lnTo>
                <a:lnTo>
                  <a:pt x="92" y="4133"/>
                </a:lnTo>
                <a:lnTo>
                  <a:pt x="47" y="418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8" name="CustomShape 30"/>
          <p:cNvSpPr/>
          <p:nvPr/>
        </p:nvSpPr>
        <p:spPr>
          <a:xfrm>
            <a:off x="65152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9" name="CustomShape 31"/>
          <p:cNvSpPr/>
          <p:nvPr/>
        </p:nvSpPr>
        <p:spPr>
          <a:xfrm>
            <a:off x="6515280" y="49658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2" h="4185">
                <a:moveTo>
                  <a:pt x="45" y="0"/>
                </a:moveTo>
                <a:lnTo>
                  <a:pt x="0" y="51"/>
                </a:lnTo>
                <a:lnTo>
                  <a:pt x="0" y="4184"/>
                </a:lnTo>
                <a:lnTo>
                  <a:pt x="91" y="4184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0" name="CustomShape 32"/>
          <p:cNvSpPr/>
          <p:nvPr/>
        </p:nvSpPr>
        <p:spPr>
          <a:xfrm>
            <a:off x="6853320" y="5289480"/>
            <a:ext cx="326520" cy="62496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1" name="CustomShape 33"/>
          <p:cNvSpPr/>
          <p:nvPr/>
        </p:nvSpPr>
        <p:spPr>
          <a:xfrm>
            <a:off x="6842160" y="527832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92" y="51"/>
                </a:moveTo>
                <a:lnTo>
                  <a:pt x="47" y="102"/>
                </a:lnTo>
                <a:lnTo>
                  <a:pt x="1279" y="102"/>
                </a:lnTo>
                <a:lnTo>
                  <a:pt x="1279" y="0"/>
                </a:lnTo>
                <a:lnTo>
                  <a:pt x="47" y="0"/>
                </a:lnTo>
                <a:lnTo>
                  <a:pt x="0" y="51"/>
                </a:lnTo>
                <a:lnTo>
                  <a:pt x="47" y="0"/>
                </a:lnTo>
                <a:lnTo>
                  <a:pt x="0" y="0"/>
                </a:lnTo>
                <a:lnTo>
                  <a:pt x="0" y="51"/>
                </a:lnTo>
                <a:lnTo>
                  <a:pt x="92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2" name="CustomShape 34"/>
          <p:cNvSpPr/>
          <p:nvPr/>
        </p:nvSpPr>
        <p:spPr>
          <a:xfrm>
            <a:off x="6842160" y="528948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3" h="2807">
                <a:moveTo>
                  <a:pt x="47" y="2704"/>
                </a:moveTo>
                <a:lnTo>
                  <a:pt x="92" y="2755"/>
                </a:lnTo>
                <a:lnTo>
                  <a:pt x="92" y="0"/>
                </a:lnTo>
                <a:lnTo>
                  <a:pt x="0" y="0"/>
                </a:lnTo>
                <a:lnTo>
                  <a:pt x="0" y="2755"/>
                </a:lnTo>
                <a:lnTo>
                  <a:pt x="47" y="2806"/>
                </a:lnTo>
                <a:lnTo>
                  <a:pt x="0" y="2755"/>
                </a:lnTo>
                <a:lnTo>
                  <a:pt x="0" y="2806"/>
                </a:lnTo>
                <a:lnTo>
                  <a:pt x="47" y="2806"/>
                </a:lnTo>
                <a:lnTo>
                  <a:pt x="47" y="270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3" name="CustomShape 35"/>
          <p:cNvSpPr/>
          <p:nvPr/>
        </p:nvSpPr>
        <p:spPr>
          <a:xfrm>
            <a:off x="685332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8" h="103">
                <a:moveTo>
                  <a:pt x="1186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2"/>
                </a:lnTo>
                <a:lnTo>
                  <a:pt x="1232" y="102"/>
                </a:lnTo>
                <a:lnTo>
                  <a:pt x="1277" y="51"/>
                </a:lnTo>
                <a:lnTo>
                  <a:pt x="1232" y="102"/>
                </a:lnTo>
                <a:lnTo>
                  <a:pt x="1277" y="102"/>
                </a:lnTo>
                <a:lnTo>
                  <a:pt x="1277" y="51"/>
                </a:lnTo>
                <a:lnTo>
                  <a:pt x="1186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4" name="CustomShape 36"/>
          <p:cNvSpPr/>
          <p:nvPr/>
        </p:nvSpPr>
        <p:spPr>
          <a:xfrm>
            <a:off x="7167600" y="527832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2" h="2807">
                <a:moveTo>
                  <a:pt x="46" y="102"/>
                </a:moveTo>
                <a:lnTo>
                  <a:pt x="0" y="51"/>
                </a:lnTo>
                <a:lnTo>
                  <a:pt x="0" y="2806"/>
                </a:lnTo>
                <a:lnTo>
                  <a:pt x="91" y="2806"/>
                </a:lnTo>
                <a:lnTo>
                  <a:pt x="91" y="51"/>
                </a:lnTo>
                <a:lnTo>
                  <a:pt x="46" y="0"/>
                </a:lnTo>
                <a:lnTo>
                  <a:pt x="91" y="51"/>
                </a:lnTo>
                <a:lnTo>
                  <a:pt x="91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5" name="CustomShape 37"/>
          <p:cNvSpPr/>
          <p:nvPr/>
        </p:nvSpPr>
        <p:spPr>
          <a:xfrm>
            <a:off x="718020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6" name="CustomShape 38"/>
          <p:cNvSpPr/>
          <p:nvPr/>
        </p:nvSpPr>
        <p:spPr>
          <a:xfrm>
            <a:off x="718020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1"/>
                </a:lnTo>
                <a:lnTo>
                  <a:pt x="1232" y="101"/>
                </a:lnTo>
                <a:lnTo>
                  <a:pt x="1187" y="51"/>
                </a:lnTo>
                <a:lnTo>
                  <a:pt x="1278" y="51"/>
                </a:lnTo>
                <a:lnTo>
                  <a:pt x="1278" y="0"/>
                </a:lnTo>
                <a:lnTo>
                  <a:pt x="1232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7" name="CustomShape 39"/>
          <p:cNvSpPr/>
          <p:nvPr/>
        </p:nvSpPr>
        <p:spPr>
          <a:xfrm>
            <a:off x="7493040" y="5707080"/>
            <a:ext cx="25200" cy="21888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5" y="969"/>
                </a:moveTo>
                <a:lnTo>
                  <a:pt x="91" y="918"/>
                </a:lnTo>
                <a:lnTo>
                  <a:pt x="91" y="0"/>
                </a:lnTo>
                <a:lnTo>
                  <a:pt x="0" y="0"/>
                </a:lnTo>
                <a:lnTo>
                  <a:pt x="0" y="918"/>
                </a:lnTo>
                <a:lnTo>
                  <a:pt x="45" y="867"/>
                </a:lnTo>
                <a:lnTo>
                  <a:pt x="45" y="969"/>
                </a:lnTo>
                <a:lnTo>
                  <a:pt x="91" y="969"/>
                </a:lnTo>
                <a:lnTo>
                  <a:pt x="91" y="918"/>
                </a:lnTo>
                <a:lnTo>
                  <a:pt x="45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8" name="CustomShape 40"/>
          <p:cNvSpPr/>
          <p:nvPr/>
        </p:nvSpPr>
        <p:spPr>
          <a:xfrm>
            <a:off x="716760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6" y="102"/>
                </a:lnTo>
                <a:lnTo>
                  <a:pt x="1278" y="102"/>
                </a:lnTo>
                <a:lnTo>
                  <a:pt x="1278" y="0"/>
                </a:lnTo>
                <a:lnTo>
                  <a:pt x="46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9" name="CustomShape 41"/>
          <p:cNvSpPr/>
          <p:nvPr/>
        </p:nvSpPr>
        <p:spPr>
          <a:xfrm>
            <a:off x="7167600" y="5694480"/>
            <a:ext cx="23400" cy="22032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1" y="969"/>
                </a:lnTo>
                <a:lnTo>
                  <a:pt x="91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0" name="CustomShape 42"/>
          <p:cNvSpPr/>
          <p:nvPr/>
        </p:nvSpPr>
        <p:spPr>
          <a:xfrm>
            <a:off x="7505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1" name="CustomShape 43"/>
          <p:cNvSpPr/>
          <p:nvPr/>
        </p:nvSpPr>
        <p:spPr>
          <a:xfrm>
            <a:off x="7505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2" name="CustomShape 44"/>
          <p:cNvSpPr/>
          <p:nvPr/>
        </p:nvSpPr>
        <p:spPr>
          <a:xfrm>
            <a:off x="781992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3" name="CustomShape 45"/>
          <p:cNvSpPr/>
          <p:nvPr/>
        </p:nvSpPr>
        <p:spPr>
          <a:xfrm>
            <a:off x="7493040" y="5902200"/>
            <a:ext cx="3394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4" name="CustomShape 46"/>
          <p:cNvSpPr/>
          <p:nvPr/>
        </p:nvSpPr>
        <p:spPr>
          <a:xfrm>
            <a:off x="7493040" y="5591160"/>
            <a:ext cx="252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5" name="CustomShape 47"/>
          <p:cNvSpPr/>
          <p:nvPr/>
        </p:nvSpPr>
        <p:spPr>
          <a:xfrm>
            <a:off x="7832880" y="5810400"/>
            <a:ext cx="325080" cy="1044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6" name="CustomShape 48"/>
          <p:cNvSpPr/>
          <p:nvPr/>
        </p:nvSpPr>
        <p:spPr>
          <a:xfrm>
            <a:off x="7819920" y="579924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91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0" y="51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91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7" name="CustomShape 49"/>
          <p:cNvSpPr/>
          <p:nvPr/>
        </p:nvSpPr>
        <p:spPr>
          <a:xfrm>
            <a:off x="7819920" y="5810400"/>
            <a:ext cx="23400" cy="115560"/>
          </a:xfrm>
          <a:custGeom>
            <a:avLst/>
            <a:gdLst/>
            <a:ahLst/>
            <a:cxnLst/>
            <a:rect l="0" t="0" r="r" b="b"/>
            <a:pathLst>
              <a:path w="92" h="511">
                <a:moveTo>
                  <a:pt x="45" y="408"/>
                </a:moveTo>
                <a:lnTo>
                  <a:pt x="91" y="459"/>
                </a:lnTo>
                <a:lnTo>
                  <a:pt x="91" y="0"/>
                </a:lnTo>
                <a:lnTo>
                  <a:pt x="0" y="0"/>
                </a:lnTo>
                <a:lnTo>
                  <a:pt x="0" y="459"/>
                </a:lnTo>
                <a:lnTo>
                  <a:pt x="45" y="510"/>
                </a:lnTo>
                <a:lnTo>
                  <a:pt x="0" y="459"/>
                </a:lnTo>
                <a:lnTo>
                  <a:pt x="0" y="510"/>
                </a:lnTo>
                <a:lnTo>
                  <a:pt x="45" y="510"/>
                </a:lnTo>
                <a:lnTo>
                  <a:pt x="45" y="408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8" name="CustomShape 50"/>
          <p:cNvSpPr/>
          <p:nvPr/>
        </p:nvSpPr>
        <p:spPr>
          <a:xfrm>
            <a:off x="78328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187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279" y="51"/>
                </a:lnTo>
                <a:lnTo>
                  <a:pt x="1233" y="102"/>
                </a:lnTo>
                <a:lnTo>
                  <a:pt x="1279" y="102"/>
                </a:lnTo>
                <a:lnTo>
                  <a:pt x="1279" y="51"/>
                </a:lnTo>
                <a:lnTo>
                  <a:pt x="1187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9" name="CustomShape 51"/>
          <p:cNvSpPr/>
          <p:nvPr/>
        </p:nvSpPr>
        <p:spPr>
          <a:xfrm>
            <a:off x="8145360" y="5799240"/>
            <a:ext cx="25200" cy="115560"/>
          </a:xfrm>
          <a:custGeom>
            <a:avLst/>
            <a:gdLst/>
            <a:ahLst/>
            <a:cxnLst/>
            <a:rect l="0" t="0" r="r" b="b"/>
            <a:pathLst>
              <a:path w="93" h="511">
                <a:moveTo>
                  <a:pt x="46" y="102"/>
                </a:moveTo>
                <a:lnTo>
                  <a:pt x="0" y="51"/>
                </a:lnTo>
                <a:lnTo>
                  <a:pt x="0" y="510"/>
                </a:lnTo>
                <a:lnTo>
                  <a:pt x="92" y="510"/>
                </a:lnTo>
                <a:lnTo>
                  <a:pt x="92" y="51"/>
                </a:lnTo>
                <a:lnTo>
                  <a:pt x="46" y="0"/>
                </a:lnTo>
                <a:lnTo>
                  <a:pt x="92" y="51"/>
                </a:lnTo>
                <a:lnTo>
                  <a:pt x="92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0" name="CustomShape 52"/>
          <p:cNvSpPr/>
          <p:nvPr/>
        </p:nvSpPr>
        <p:spPr>
          <a:xfrm>
            <a:off x="815832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1" name="CustomShape 53"/>
          <p:cNvSpPr/>
          <p:nvPr/>
        </p:nvSpPr>
        <p:spPr>
          <a:xfrm>
            <a:off x="815832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1"/>
                </a:lnTo>
                <a:lnTo>
                  <a:pt x="1233" y="101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2" name="CustomShape 54"/>
          <p:cNvSpPr/>
          <p:nvPr/>
        </p:nvSpPr>
        <p:spPr>
          <a:xfrm>
            <a:off x="8472600" y="5707080"/>
            <a:ext cx="23400" cy="21888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7" y="969"/>
                </a:moveTo>
                <a:lnTo>
                  <a:pt x="92" y="918"/>
                </a:lnTo>
                <a:lnTo>
                  <a:pt x="92" y="0"/>
                </a:lnTo>
                <a:lnTo>
                  <a:pt x="0" y="0"/>
                </a:lnTo>
                <a:lnTo>
                  <a:pt x="0" y="918"/>
                </a:lnTo>
                <a:lnTo>
                  <a:pt x="47" y="867"/>
                </a:lnTo>
                <a:lnTo>
                  <a:pt x="47" y="969"/>
                </a:lnTo>
                <a:lnTo>
                  <a:pt x="92" y="969"/>
                </a:lnTo>
                <a:lnTo>
                  <a:pt x="92" y="918"/>
                </a:lnTo>
                <a:lnTo>
                  <a:pt x="47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3" name="CustomShape 55"/>
          <p:cNvSpPr/>
          <p:nvPr/>
        </p:nvSpPr>
        <p:spPr>
          <a:xfrm>
            <a:off x="814536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0" y="51"/>
                </a:moveTo>
                <a:lnTo>
                  <a:pt x="46" y="102"/>
                </a:lnTo>
                <a:lnTo>
                  <a:pt x="1279" y="102"/>
                </a:lnTo>
                <a:lnTo>
                  <a:pt x="1279" y="0"/>
                </a:lnTo>
                <a:lnTo>
                  <a:pt x="46" y="0"/>
                </a:lnTo>
                <a:lnTo>
                  <a:pt x="92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4" name="CustomShape 56"/>
          <p:cNvSpPr/>
          <p:nvPr/>
        </p:nvSpPr>
        <p:spPr>
          <a:xfrm>
            <a:off x="8145360" y="5694480"/>
            <a:ext cx="25200" cy="22032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2" y="969"/>
                </a:lnTo>
                <a:lnTo>
                  <a:pt x="92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5" name="CustomShape 57"/>
          <p:cNvSpPr/>
          <p:nvPr/>
        </p:nvSpPr>
        <p:spPr>
          <a:xfrm>
            <a:off x="6074280" y="600876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0</a:t>
            </a:r>
            <a:endParaRPr/>
          </a:p>
        </p:txBody>
      </p:sp>
      <p:sp>
        <p:nvSpPr>
          <p:cNvPr id="676" name="CustomShape 58"/>
          <p:cNvSpPr/>
          <p:nvPr/>
        </p:nvSpPr>
        <p:spPr>
          <a:xfrm>
            <a:off x="8365320" y="597528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2</a:t>
            </a:r>
            <a:endParaRPr/>
          </a:p>
        </p:txBody>
      </p:sp>
      <p:sp>
        <p:nvSpPr>
          <p:cNvPr id="677" name="CustomShape 59"/>
          <p:cNvSpPr/>
          <p:nvPr/>
        </p:nvSpPr>
        <p:spPr>
          <a:xfrm>
            <a:off x="8539200" y="5946840"/>
            <a:ext cx="15336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Symbol"/>
              </a:rPr>
              <a:t>p</a:t>
            </a:r>
            <a:endParaRPr/>
          </a:p>
        </p:txBody>
      </p:sp>
      <p:sp>
        <p:nvSpPr>
          <p:cNvPr id="678" name="CustomShape 60"/>
          <p:cNvSpPr/>
          <p:nvPr/>
        </p:nvSpPr>
        <p:spPr>
          <a:xfrm>
            <a:off x="6608880" y="5991120"/>
            <a:ext cx="124920" cy="109080"/>
          </a:xfrm>
          <a:custGeom>
            <a:avLst/>
            <a:gdLst/>
            <a:ahLst/>
            <a:cxnLst/>
            <a:rect l="0" t="0" r="r" b="b"/>
            <a:pathLst>
              <a:path w="478" h="486">
                <a:moveTo>
                  <a:pt x="477" y="485"/>
                </a:moveTo>
                <a:lnTo>
                  <a:pt x="239" y="0"/>
                </a:lnTo>
                <a:lnTo>
                  <a:pt x="0" y="485"/>
                </a:lnTo>
                <a:lnTo>
                  <a:pt x="477" y="485"/>
                </a:lnTo>
                <a:lnTo>
                  <a:pt x="239" y="0"/>
                </a:lnTo>
                <a:lnTo>
                  <a:pt x="477" y="48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9" name="CustomShape 61"/>
          <p:cNvSpPr/>
          <p:nvPr/>
        </p:nvSpPr>
        <p:spPr>
          <a:xfrm>
            <a:off x="6659640" y="6091200"/>
            <a:ext cx="23400" cy="175680"/>
          </a:xfrm>
          <a:custGeom>
            <a:avLst/>
            <a:gdLst/>
            <a:ahLst/>
            <a:cxnLst/>
            <a:rect l="0" t="0" r="r" b="b"/>
            <a:pathLst>
              <a:path w="93" h="776">
                <a:moveTo>
                  <a:pt x="47" y="775"/>
                </a:moveTo>
                <a:lnTo>
                  <a:pt x="92" y="775"/>
                </a:lnTo>
                <a:lnTo>
                  <a:pt x="92" y="0"/>
                </a:lnTo>
                <a:lnTo>
                  <a:pt x="0" y="0"/>
                </a:lnTo>
                <a:lnTo>
                  <a:pt x="0" y="775"/>
                </a:lnTo>
                <a:lnTo>
                  <a:pt x="47" y="77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0" name="CustomShape 62"/>
          <p:cNvSpPr/>
          <p:nvPr/>
        </p:nvSpPr>
        <p:spPr>
          <a:xfrm rot="18210600">
            <a:off x="3437280" y="3626640"/>
            <a:ext cx="2625480" cy="4246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1" name="CustomShape 63"/>
          <p:cNvSpPr/>
          <p:nvPr/>
        </p:nvSpPr>
        <p:spPr>
          <a:xfrm rot="18210600">
            <a:off x="2773440" y="4105080"/>
            <a:ext cx="2282400" cy="226332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2" name="CustomShape 64"/>
          <p:cNvSpPr/>
          <p:nvPr/>
        </p:nvSpPr>
        <p:spPr>
          <a:xfrm rot="18210600">
            <a:off x="3179520" y="386820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3" name="CustomShape 65"/>
          <p:cNvSpPr/>
          <p:nvPr/>
        </p:nvSpPr>
        <p:spPr>
          <a:xfrm rot="18210600">
            <a:off x="4132800" y="449964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4" name="CustomShape 66"/>
          <p:cNvSpPr/>
          <p:nvPr/>
        </p:nvSpPr>
        <p:spPr>
          <a:xfrm rot="18210600">
            <a:off x="3497040" y="546120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5" name="CustomShape 67"/>
          <p:cNvSpPr/>
          <p:nvPr/>
        </p:nvSpPr>
        <p:spPr>
          <a:xfrm rot="18210600">
            <a:off x="2543760" y="483012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6" name="CustomShape 68"/>
          <p:cNvSpPr/>
          <p:nvPr/>
        </p:nvSpPr>
        <p:spPr>
          <a:xfrm rot="18210600">
            <a:off x="3030120" y="4977360"/>
            <a:ext cx="769680" cy="7995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7" name="CustomShape 69"/>
          <p:cNvSpPr/>
          <p:nvPr/>
        </p:nvSpPr>
        <p:spPr>
          <a:xfrm rot="18210600">
            <a:off x="3709440" y="5699520"/>
            <a:ext cx="210600" cy="54684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8" name="CustomShape 70"/>
          <p:cNvSpPr/>
          <p:nvPr/>
        </p:nvSpPr>
        <p:spPr>
          <a:xfrm rot="18210600">
            <a:off x="3619440" y="5176080"/>
            <a:ext cx="1052280" cy="55476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9" name="CustomShape 71"/>
          <p:cNvSpPr/>
          <p:nvPr/>
        </p:nvSpPr>
        <p:spPr>
          <a:xfrm rot="18210600">
            <a:off x="4045680" y="4961520"/>
            <a:ext cx="837720" cy="50220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0" name="CustomShape 72"/>
          <p:cNvSpPr/>
          <p:nvPr/>
        </p:nvSpPr>
        <p:spPr>
          <a:xfrm rot="18210600">
            <a:off x="3605040" y="4291200"/>
            <a:ext cx="564840" cy="3546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1" name="CustomShape 73"/>
          <p:cNvSpPr/>
          <p:nvPr/>
        </p:nvSpPr>
        <p:spPr>
          <a:xfrm rot="18210600">
            <a:off x="3841560" y="4421880"/>
            <a:ext cx="118800" cy="63864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2" name="CustomShape 74"/>
          <p:cNvSpPr/>
          <p:nvPr/>
        </p:nvSpPr>
        <p:spPr>
          <a:xfrm rot="18210600">
            <a:off x="3742920" y="3689640"/>
            <a:ext cx="360000" cy="30852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3" name="CustomShape 75"/>
          <p:cNvSpPr/>
          <p:nvPr/>
        </p:nvSpPr>
        <p:spPr>
          <a:xfrm rot="18210600">
            <a:off x="3281400" y="4080240"/>
            <a:ext cx="1257120" cy="88668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4" name="CustomShape 76"/>
          <p:cNvSpPr/>
          <p:nvPr/>
        </p:nvSpPr>
        <p:spPr>
          <a:xfrm>
            <a:off x="2593800" y="4076640"/>
            <a:ext cx="2625480" cy="4320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5" name="CustomShape 77"/>
          <p:cNvSpPr/>
          <p:nvPr/>
        </p:nvSpPr>
        <p:spPr>
          <a:xfrm>
            <a:off x="6849000" y="1233360"/>
            <a:ext cx="2081520" cy="364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[Lowe, SIFT, 1999]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1035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609600" y="1143000"/>
            <a:ext cx="7772040" cy="837720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    Once we have found the key points and a dominant orientation for each,</a:t>
            </a:r>
          </a:p>
          <a:p>
            <a:endParaRPr lang="en-US" dirty="0"/>
          </a:p>
          <a:p>
            <a:r>
              <a:rPr lang="en-US" dirty="0"/>
              <a:t>   we need to </a:t>
            </a:r>
            <a:r>
              <a:rPr lang="en-US" dirty="0">
                <a:solidFill>
                  <a:srgbClr val="FF0000"/>
                </a:solidFill>
              </a:rPr>
              <a:t>describe</a:t>
            </a:r>
            <a:r>
              <a:rPr lang="en-US" dirty="0"/>
              <a:t> the (</a:t>
            </a:r>
            <a:r>
              <a:rPr lang="en-US" dirty="0">
                <a:solidFill>
                  <a:srgbClr val="0000FF"/>
                </a:solidFill>
              </a:rPr>
              <a:t>rotated and scaled</a:t>
            </a:r>
            <a:r>
              <a:rPr lang="en-US" dirty="0"/>
              <a:t>) neighborhood about each.</a:t>
            </a:r>
          </a:p>
        </p:txBody>
      </p:sp>
      <p:pic>
        <p:nvPicPr>
          <p:cNvPr id="4" name="Picture 5"/>
          <p:cNvPicPr/>
          <p:nvPr/>
        </p:nvPicPr>
        <p:blipFill>
          <a:blip r:embed="rId2"/>
          <a:stretch/>
        </p:blipFill>
        <p:spPr>
          <a:xfrm>
            <a:off x="1752600" y="289560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724400" y="3704534"/>
            <a:ext cx="256993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128-dimensional vector</a:t>
            </a:r>
          </a:p>
        </p:txBody>
      </p:sp>
      <p:cxnSp>
        <p:nvCxnSpPr>
          <p:cNvPr id="7" name="Straight Arrow Connector 6"/>
          <p:cNvCxnSpPr>
            <a:stCxn id="4" idx="3"/>
            <a:endCxn id="5" idx="1"/>
          </p:cNvCxnSpPr>
          <p:nvPr/>
        </p:nvCxnSpPr>
        <p:spPr>
          <a:xfrm>
            <a:off x="3735120" y="3889200"/>
            <a:ext cx="9892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2258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b="1"/>
              <a:t>SIFT descriptor</a:t>
            </a:r>
          </a:p>
        </p:txBody>
      </p:sp>
      <p:pic>
        <p:nvPicPr>
          <p:cNvPr id="68611" name="Picture 4" descr="descrip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90800"/>
            <a:ext cx="6580188" cy="313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14400"/>
            <a:ext cx="8305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b="0" dirty="0">
                <a:solidFill>
                  <a:srgbClr val="000000"/>
                </a:solidFill>
                <a:latin typeface="Arial" charset="0"/>
              </a:rPr>
              <a:t>Full version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Divide the 16x16 window into a 4x4 grid of cells (2x2 case shown below)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Compute an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orientation histogram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for each cell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16 cells * 8 orientations = 128 dimensional descriptor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8613" name="Rectangl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59050" y="6411913"/>
            <a:ext cx="368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  <a:ea typeface="ＭＳ Ｐゴシック" charset="-128"/>
              </a:rPr>
              <a:t>Adapted from slide by David Lowe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19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64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F454C-8BDA-47D5-A607-2CC6B16A6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7DB9C-F6F6-4E88-A6FE-A9B137D6D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Harris Corner </a:t>
            </a:r>
            <a:r>
              <a:rPr lang="en-US" dirty="0" err="1"/>
              <a:t>Dector</a:t>
            </a:r>
            <a:endParaRPr lang="en-US" dirty="0"/>
          </a:p>
          <a:p>
            <a:r>
              <a:rPr lang="en-US" dirty="0"/>
              <a:t>SIFT Key Point Detector</a:t>
            </a:r>
          </a:p>
          <a:p>
            <a:r>
              <a:rPr lang="en-US" dirty="0"/>
              <a:t>On to Descriptors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44A040-105F-4811-AAED-2DAC0CCB0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688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b="1"/>
              <a:t>SIFT descriptor</a:t>
            </a:r>
          </a:p>
        </p:txBody>
      </p:sp>
      <p:sp>
        <p:nvSpPr>
          <p:cNvPr id="686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14400"/>
            <a:ext cx="8305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b="0" dirty="0">
                <a:solidFill>
                  <a:srgbClr val="000000"/>
                </a:solidFill>
                <a:latin typeface="Arial" charset="0"/>
              </a:rPr>
              <a:t>Full version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Divide the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16x16 window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into a 4x4 grid of cells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Compute an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orientation histogram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for each cell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16 cells * 8 orientations = </a:t>
            </a:r>
            <a:r>
              <a:rPr lang="en-US" sz="1800" b="0" dirty="0">
                <a:solidFill>
                  <a:srgbClr val="0000FF"/>
                </a:solidFill>
                <a:latin typeface="Arial" charset="0"/>
              </a:rPr>
              <a:t>128 dimensional descriptor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sz="1800" b="0" dirty="0">
              <a:solidFill>
                <a:srgbClr val="0000FF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3074" name="Picture 2" descr="Image result for 16x16 gr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38424"/>
            <a:ext cx="3514725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 bwMode="auto">
          <a:xfrm>
            <a:off x="4762500" y="4648200"/>
            <a:ext cx="36957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5410200" y="4405312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096000" y="4405312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4784109" y="4406946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8458200" y="4406946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7848600" y="4406946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4818228" y="4768334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8        8         </a:t>
            </a:r>
            <a:r>
              <a:rPr lang="en-US" b="1" dirty="0"/>
              <a:t>. . .                      </a:t>
            </a:r>
            <a:r>
              <a:rPr lang="en-US" dirty="0"/>
              <a:t>8 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09600" y="2638424"/>
            <a:ext cx="914400" cy="90487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1066800" y="3090862"/>
            <a:ext cx="4038600" cy="14375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793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8" y="1423988"/>
            <a:ext cx="4086225" cy="40100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47975" y="182880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0.37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05571" y="182880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0.79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63167" y="182880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20764" y="182880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20764" y="275853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20764" y="368826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20764" y="461799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72399" y="275853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0.79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63167" y="368826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0.73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756545" y="461799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0.90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92326" y="461799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0.75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05571" y="368826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0.31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24035" y="275853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0.45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28107" y="461799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0.45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47975" y="368826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0.04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75671" y="2758530"/>
            <a:ext cx="593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0.08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86600" y="6286647"/>
            <a:ext cx="1202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by Yao Lu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84032" y="152400"/>
            <a:ext cx="3419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Numeric Example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41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8" y="611188"/>
            <a:ext cx="4086225" cy="4010025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 flipV="1">
            <a:off x="2002662" y="1825625"/>
            <a:ext cx="438912" cy="29260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936112" y="1971929"/>
            <a:ext cx="320040" cy="16459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2002662" y="2921000"/>
            <a:ext cx="420624" cy="1828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936112" y="3039872"/>
            <a:ext cx="365760" cy="6400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1082643" y="1891919"/>
            <a:ext cx="283464" cy="20116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082643" y="2884424"/>
            <a:ext cx="182880" cy="21945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3945762" y="3076448"/>
            <a:ext cx="146304" cy="914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945762" y="2093087"/>
            <a:ext cx="146304" cy="2743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2002662" y="925798"/>
            <a:ext cx="365760" cy="27432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2936112" y="1053814"/>
            <a:ext cx="146304" cy="14630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2002662" y="3679666"/>
            <a:ext cx="274320" cy="36576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2936112" y="3880834"/>
            <a:ext cx="164592" cy="16459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cxnSpLocks/>
          </p:cNvCxnSpPr>
          <p:nvPr/>
        </p:nvCxnSpPr>
        <p:spPr>
          <a:xfrm flipV="1">
            <a:off x="3945762" y="3993896"/>
            <a:ext cx="18288" cy="2743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3945762" y="1200118"/>
            <a:ext cx="91440" cy="2743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V="1">
            <a:off x="1082643" y="1026382"/>
            <a:ext cx="192024" cy="20116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1082643" y="3801872"/>
            <a:ext cx="265176" cy="1828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6134100" y="1524000"/>
            <a:ext cx="2286000" cy="228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>
            <a:cxnSpLocks/>
            <a:stCxn id="37" idx="2"/>
            <a:endCxn id="37" idx="6"/>
          </p:cNvCxnSpPr>
          <p:nvPr/>
        </p:nvCxnSpPr>
        <p:spPr>
          <a:xfrm>
            <a:off x="6134100" y="2667000"/>
            <a:ext cx="2286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  <a:stCxn id="37" idx="0"/>
            <a:endCxn id="37" idx="4"/>
          </p:cNvCxnSpPr>
          <p:nvPr/>
        </p:nvCxnSpPr>
        <p:spPr>
          <a:xfrm>
            <a:off x="7277100" y="1524000"/>
            <a:ext cx="0" cy="228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cxnSpLocks/>
            <a:stCxn id="37" idx="1"/>
            <a:endCxn id="37" idx="5"/>
          </p:cNvCxnSpPr>
          <p:nvPr/>
        </p:nvCxnSpPr>
        <p:spPr>
          <a:xfrm>
            <a:off x="6468877" y="1858777"/>
            <a:ext cx="1616446" cy="16164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cxnSpLocks/>
            <a:stCxn id="37" idx="7"/>
            <a:endCxn id="37" idx="3"/>
          </p:cNvCxnSpPr>
          <p:nvPr/>
        </p:nvCxnSpPr>
        <p:spPr>
          <a:xfrm flipH="1">
            <a:off x="6468877" y="1858777"/>
            <a:ext cx="1616446" cy="16164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Arrow: Right 51"/>
          <p:cNvSpPr/>
          <p:nvPr/>
        </p:nvSpPr>
        <p:spPr>
          <a:xfrm>
            <a:off x="4963927" y="2336800"/>
            <a:ext cx="622300" cy="7030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60" name="Partial Circle 59"/>
          <p:cNvSpPr/>
          <p:nvPr/>
        </p:nvSpPr>
        <p:spPr>
          <a:xfrm rot="5400000">
            <a:off x="6468877" y="1805939"/>
            <a:ext cx="1645920" cy="1645920"/>
          </a:xfrm>
          <a:prstGeom prst="pie">
            <a:avLst>
              <a:gd name="adj1" fmla="val 10808887"/>
              <a:gd name="adj2" fmla="val 1352546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5" name="Partial Circle 64"/>
          <p:cNvSpPr/>
          <p:nvPr/>
        </p:nvSpPr>
        <p:spPr>
          <a:xfrm rot="5400000">
            <a:off x="6726581" y="2105660"/>
            <a:ext cx="1097280" cy="1097280"/>
          </a:xfrm>
          <a:prstGeom prst="pie">
            <a:avLst>
              <a:gd name="adj1" fmla="val 13616669"/>
              <a:gd name="adj2" fmla="val 1623609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3107" y="4800600"/>
            <a:ext cx="33169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Orientations in each of</a:t>
            </a:r>
          </a:p>
          <a:p>
            <a:r>
              <a:rPr lang="en-US" sz="2400" dirty="0"/>
              <a:t>the 16 pixels of the cell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23822" y="4191000"/>
            <a:ext cx="310655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The orientations all</a:t>
            </a:r>
          </a:p>
          <a:p>
            <a:r>
              <a:rPr lang="en-US" sz="2400" dirty="0"/>
              <a:t>ended up in two bins:</a:t>
            </a:r>
          </a:p>
          <a:p>
            <a:r>
              <a:rPr lang="en-US" sz="2400" dirty="0"/>
              <a:t>11 in one bin, 5 in the</a:t>
            </a:r>
          </a:p>
          <a:p>
            <a:r>
              <a:rPr lang="en-US" sz="2400" dirty="0"/>
              <a:t>other. (rough count)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14774" y="5955268"/>
            <a:ext cx="177054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5 11 0 0 0 0 0 0</a:t>
            </a:r>
          </a:p>
        </p:txBody>
      </p:sp>
    </p:spTree>
    <p:extLst>
      <p:ext uri="{BB962C8B-B14F-4D97-AF65-F5344CB8AC3E}">
        <p14:creationId xmlns:p14="http://schemas.microsoft.com/office/powerpoint/2010/main" val="10509366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1506" y="841043"/>
            <a:ext cx="8305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b="0" dirty="0">
                <a:solidFill>
                  <a:srgbClr val="000000"/>
                </a:solidFill>
                <a:latin typeface="Arial" charset="0"/>
              </a:rPr>
              <a:t>Full version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Start with a 16x16 window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(256 pixels)</a:t>
            </a: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Divide the 16x16 window into a 4x4 grid of cells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(16 cells)</a:t>
            </a: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Compute an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orientation histogram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for each cell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16 cells * 8 orientations = 128 dimensional descriptor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Threshold normalize the descriptor: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861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/>
              <a:t>SIFT descriptor</a:t>
            </a:r>
          </a:p>
        </p:txBody>
      </p:sp>
      <p:sp>
        <p:nvSpPr>
          <p:cNvPr id="68613" name="Rectangle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59050" y="6411913"/>
            <a:ext cx="368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srgbClr val="000000"/>
                </a:solidFill>
                <a:ea typeface="ＭＳ Ｐゴシック" charset="-128"/>
              </a:rPr>
              <a:t>Adapted from slide by David Lowe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371600" y="4800600"/>
            <a:ext cx="5791200" cy="914610"/>
            <a:chOff x="1371600" y="3733164"/>
            <a:chExt cx="5791200" cy="914610"/>
          </a:xfrm>
        </p:grpSpPr>
        <p:cxnSp>
          <p:nvCxnSpPr>
            <p:cNvPr id="7" name="Straight Arrow Connector 13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 flipV="1">
              <a:off x="1371600" y="4642259"/>
              <a:ext cx="5791200" cy="392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" name="Rectangle 20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371600" y="3733164"/>
              <a:ext cx="228600" cy="91302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9" name="Rectangle 15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600200" y="4190469"/>
              <a:ext cx="228600" cy="455717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0" name="Rectangle 16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828800" y="4038600"/>
              <a:ext cx="228600" cy="60758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1" name="Rectangle 1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057400" y="4567089"/>
              <a:ext cx="228600" cy="7909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2" name="Rectangle 18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286000" y="4414402"/>
              <a:ext cx="228600" cy="231784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514600" y="4567089"/>
              <a:ext cx="228600" cy="7909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4" name="Rectangle 20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743200" y="4342904"/>
              <a:ext cx="228600" cy="30328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5" name="Rectangle 21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971800" y="4342904"/>
              <a:ext cx="228600" cy="30487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19" name="Rectangle 20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199906" y="4038599"/>
              <a:ext cx="228600" cy="605007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0" name="Rectangle 1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428506" y="4187890"/>
              <a:ext cx="228600" cy="455717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657106" y="3733164"/>
              <a:ext cx="228600" cy="910443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2" name="Rectangle 1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3885706" y="4564510"/>
              <a:ext cx="228600" cy="7909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3" name="Rectangle 18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114306" y="4340325"/>
              <a:ext cx="228600" cy="30328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4" name="Rectangle 19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342906" y="4564510"/>
              <a:ext cx="228600" cy="7909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5" name="Rectangle 20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571506" y="4190469"/>
              <a:ext cx="228600" cy="453138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6" name="Rectangle 21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800106" y="4340325"/>
              <a:ext cx="228600" cy="30487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5027718" y="3962399"/>
              <a:ext cx="228600" cy="679861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8" name="Rectangle 15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5256318" y="4186544"/>
              <a:ext cx="228600" cy="455717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29" name="Rectangle 16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5484918" y="4338979"/>
              <a:ext cx="228600" cy="30328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0" name="Rectangle 17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5713518" y="4563164"/>
              <a:ext cx="228600" cy="79095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1" name="Rectangle 18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5942118" y="4338979"/>
              <a:ext cx="228600" cy="30328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2" name="Rectangle 19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170718" y="4563164"/>
              <a:ext cx="228600" cy="79096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" name="Rectangle 20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399318" y="3962399"/>
              <a:ext cx="228600" cy="679862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4" name="Rectangle 2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627918" y="4338979"/>
              <a:ext cx="228600" cy="30487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cxnSp>
        <p:nvCxnSpPr>
          <p:cNvPr id="35" name="Straight Connector 34"/>
          <p:cNvCxnSpPr/>
          <p:nvPr/>
        </p:nvCxnSpPr>
        <p:spPr bwMode="auto">
          <a:xfrm>
            <a:off x="1371600" y="4800600"/>
            <a:ext cx="57912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TextBox 35"/>
          <p:cNvSpPr txBox="1"/>
          <p:nvPr/>
        </p:nvSpPr>
        <p:spPr>
          <a:xfrm>
            <a:off x="914400" y="4610100"/>
            <a:ext cx="685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0.2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903" y="3200400"/>
            <a:ext cx="1873297" cy="1012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504" y="3192582"/>
            <a:ext cx="1567788" cy="590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372968" y="3317544"/>
            <a:ext cx="16749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such that:</a:t>
            </a:r>
          </a:p>
        </p:txBody>
      </p:sp>
      <p:sp>
        <p:nvSpPr>
          <p:cNvPr id="3" name="Rectangle 2"/>
          <p:cNvSpPr/>
          <p:nvPr/>
        </p:nvSpPr>
        <p:spPr bwMode="auto">
          <a:xfrm>
            <a:off x="7543800" y="1371600"/>
            <a:ext cx="1066800" cy="9144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8077200" y="1371600"/>
            <a:ext cx="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8343331" y="1371600"/>
            <a:ext cx="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/>
          <p:cNvCxnSpPr/>
          <p:nvPr/>
        </p:nvCxnSpPr>
        <p:spPr bwMode="auto">
          <a:xfrm>
            <a:off x="7848600" y="1360227"/>
            <a:ext cx="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>
            <a:stCxn id="3" idx="1"/>
          </p:cNvCxnSpPr>
          <p:nvPr/>
        </p:nvCxnSpPr>
        <p:spPr bwMode="auto">
          <a:xfrm>
            <a:off x="7543800" y="1828800"/>
            <a:ext cx="1066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>
            <a:off x="7543800" y="1633182"/>
            <a:ext cx="1066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Straight Connector 43"/>
          <p:cNvCxnSpPr/>
          <p:nvPr/>
        </p:nvCxnSpPr>
        <p:spPr bwMode="auto">
          <a:xfrm>
            <a:off x="7543800" y="2092657"/>
            <a:ext cx="1066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23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6665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/>
              <a:t>Properties of SIFT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031240" y="1322658"/>
            <a:ext cx="7772400" cy="2819400"/>
          </a:xfrm>
        </p:spPr>
        <p:txBody>
          <a:bodyPr/>
          <a:lstStyle/>
          <a:p>
            <a:pPr>
              <a:buFontTx/>
              <a:buNone/>
            </a:pPr>
            <a:r>
              <a:rPr lang="en-US" sz="2000" dirty="0"/>
              <a:t>Extraordinarily robust matching technique</a:t>
            </a:r>
          </a:p>
          <a:p>
            <a:pPr lvl="1"/>
            <a:r>
              <a:rPr lang="en-US" sz="1800" dirty="0"/>
              <a:t>Can handle changes in viewpoint</a:t>
            </a:r>
          </a:p>
          <a:p>
            <a:pPr lvl="2"/>
            <a:r>
              <a:rPr lang="en-US" sz="1600" dirty="0"/>
              <a:t>Up to about 30 degree out of plane rotation</a:t>
            </a:r>
          </a:p>
          <a:p>
            <a:pPr lvl="1"/>
            <a:r>
              <a:rPr lang="en-US" sz="1800" dirty="0"/>
              <a:t>Can handle significant changes in illumination</a:t>
            </a:r>
          </a:p>
          <a:p>
            <a:pPr lvl="2"/>
            <a:r>
              <a:rPr lang="en-US" sz="1600" dirty="0"/>
              <a:t>Sometimes even day vs. night (below)</a:t>
            </a:r>
          </a:p>
          <a:p>
            <a:pPr lvl="1"/>
            <a:r>
              <a:rPr lang="en-US" sz="1800" dirty="0"/>
              <a:t>Fast and efficient—can run in real time</a:t>
            </a:r>
          </a:p>
          <a:p>
            <a:pPr lvl="1"/>
            <a:r>
              <a:rPr lang="en-US" sz="1800" dirty="0"/>
              <a:t>Various code available</a:t>
            </a:r>
          </a:p>
          <a:p>
            <a:pPr lvl="2"/>
            <a:r>
              <a:rPr lang="en-US" sz="1100" dirty="0">
                <a:hlinkClick r:id="rId7"/>
              </a:rPr>
              <a:t>http://www.cs.ubc.ca/~lowe/keypoints/</a:t>
            </a:r>
            <a:endParaRPr lang="en-US" sz="1100" dirty="0"/>
          </a:p>
          <a:p>
            <a:pPr lvl="2"/>
            <a:endParaRPr lang="en-US" sz="1100" dirty="0"/>
          </a:p>
        </p:txBody>
      </p:sp>
      <p:pic>
        <p:nvPicPr>
          <p:cNvPr id="69636" name="Picture 2" descr="http://www.cs.washington.edu/homes/snavely/outgoing/test/1a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230" y="4124960"/>
            <a:ext cx="3645770" cy="273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4" descr="http://www.cs.washington.edu/homes/snavely/outgoing/test/2a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030" y="4187778"/>
            <a:ext cx="3645770" cy="273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24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821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4478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447800"/>
            <a:ext cx="4419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781300" y="5910263"/>
            <a:ext cx="3619500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000000"/>
                </a:solidFill>
              </a:rPr>
              <a:t>NASA Mars Rover images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000000"/>
                </a:solidFill>
              </a:rPr>
              <a:t>with SIFT feature matches</a:t>
            </a:r>
            <a:br>
              <a:rPr lang="en-US" sz="1600" dirty="0">
                <a:solidFill>
                  <a:srgbClr val="000000"/>
                </a:solidFill>
              </a:rPr>
            </a:br>
            <a:r>
              <a:rPr lang="en-US" sz="1600" dirty="0">
                <a:solidFill>
                  <a:srgbClr val="000000"/>
                </a:solidFill>
              </a:rPr>
              <a:t>Figure by Noah Snavely</a:t>
            </a:r>
          </a:p>
        </p:txBody>
      </p:sp>
      <p:sp>
        <p:nvSpPr>
          <p:cNvPr id="92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  <a:endParaRPr lang="en-US" sz="2400" dirty="0"/>
          </a:p>
        </p:txBody>
      </p:sp>
      <p:sp>
        <p:nvSpPr>
          <p:cNvPr id="2" name="Oval 1"/>
          <p:cNvSpPr/>
          <p:nvPr/>
        </p:nvSpPr>
        <p:spPr bwMode="auto">
          <a:xfrm>
            <a:off x="141027" y="1394346"/>
            <a:ext cx="2971800" cy="838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6019800" y="5086493"/>
            <a:ext cx="2971800" cy="83820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24496-F575-41DE-9549-53E961162757}" type="slidenum">
              <a:rPr lang="en-US" smtClean="0">
                <a:solidFill>
                  <a:srgbClr val="000000"/>
                </a:solidFill>
              </a:rPr>
              <a:pPr/>
              <a:t>25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355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820738" y="3436938"/>
            <a:ext cx="7485062" cy="2663825"/>
            <a:chOff x="0" y="0"/>
            <a:chExt cx="4715" cy="1678"/>
          </a:xfrm>
        </p:grpSpPr>
        <p:pic>
          <p:nvPicPr>
            <p:cNvPr id="16385" name="Picture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0"/>
              <a:ext cx="2315" cy="1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6" name="Picture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15" cy="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  <a:ln/>
        </p:spPr>
        <p:txBody>
          <a:bodyPr rIns="132080"/>
          <a:lstStyle/>
          <a:p>
            <a:r>
              <a:rPr lang="en-US"/>
              <a:t>Matching with Features</a:t>
            </a:r>
          </a:p>
        </p:txBody>
      </p:sp>
      <p:sp>
        <p:nvSpPr>
          <p:cNvPr id="16389" name="Rectangle 5"/>
          <p:cNvSpPr>
            <a:spLocks/>
          </p:cNvSpPr>
          <p:nvPr/>
        </p:nvSpPr>
        <p:spPr bwMode="auto">
          <a:xfrm>
            <a:off x="838200" y="1219200"/>
            <a:ext cx="70866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Detect feature points in both images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26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31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  <a:ln/>
        </p:spPr>
        <p:txBody>
          <a:bodyPr rIns="132080"/>
          <a:lstStyle/>
          <a:p>
            <a:r>
              <a:rPr lang="en-US"/>
              <a:t>Matching with Features</a:t>
            </a:r>
          </a:p>
        </p:txBody>
      </p:sp>
      <p:sp>
        <p:nvSpPr>
          <p:cNvPr id="17410" name="Rectangle 2"/>
          <p:cNvSpPr>
            <a:spLocks/>
          </p:cNvSpPr>
          <p:nvPr/>
        </p:nvSpPr>
        <p:spPr bwMode="auto">
          <a:xfrm>
            <a:off x="838200" y="1219200"/>
            <a:ext cx="70866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Detect feature points in both images</a:t>
            </a:r>
          </a:p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Find corresponding pairs</a:t>
            </a:r>
          </a:p>
        </p:txBody>
      </p:sp>
      <p:grpSp>
        <p:nvGrpSpPr>
          <p:cNvPr id="17418" name="Group 10"/>
          <p:cNvGrpSpPr>
            <a:grpSpLocks/>
          </p:cNvGrpSpPr>
          <p:nvPr/>
        </p:nvGrpSpPr>
        <p:grpSpPr bwMode="auto">
          <a:xfrm>
            <a:off x="822325" y="3436938"/>
            <a:ext cx="7485063" cy="2663825"/>
            <a:chOff x="0" y="0"/>
            <a:chExt cx="4715" cy="1678"/>
          </a:xfrm>
        </p:grpSpPr>
        <p:pic>
          <p:nvPicPr>
            <p:cNvPr id="17411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0"/>
              <a:ext cx="2315" cy="1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2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15" cy="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Line 5"/>
            <p:cNvSpPr>
              <a:spLocks noChangeShapeType="1"/>
            </p:cNvSpPr>
            <p:nvPr/>
          </p:nvSpPr>
          <p:spPr bwMode="auto">
            <a:xfrm rot="10800000" flipH="1">
              <a:off x="1536" y="504"/>
              <a:ext cx="1200" cy="9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2130" y="674"/>
              <a:ext cx="1144" cy="9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 rot="10800000" flipH="1">
              <a:off x="1810" y="1368"/>
              <a:ext cx="1070" cy="9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 rot="10800000" flipH="1">
              <a:off x="2098" y="1080"/>
              <a:ext cx="1094" cy="2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 rot="10800000" flipH="1">
              <a:off x="1634" y="816"/>
              <a:ext cx="1150" cy="8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27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4869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8B2D9D-C47B-4409-B1AC-ECE33515E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you find correspondences?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C55211-D0B6-4716-9E97-ED0EC8A4FA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Put the descriptors from each image into vectors and match them</a:t>
            </a:r>
          </a:p>
          <a:p>
            <a:r>
              <a:rPr lang="en-US" dirty="0"/>
              <a:t>How do you compare two descriptors?</a:t>
            </a:r>
          </a:p>
          <a:p>
            <a:r>
              <a:rPr lang="en-US" dirty="0"/>
              <a:t>Vector distance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L1-Distance(A,B) = </a:t>
            </a:r>
            <a:r>
              <a:rPr lang="el-GR" b="1" dirty="0">
                <a:solidFill>
                  <a:srgbClr val="FF0000"/>
                </a:solidFill>
              </a:rPr>
              <a:t>Σ</a:t>
            </a:r>
            <a:r>
              <a:rPr lang="en-US" baseline="-25000" dirty="0" err="1">
                <a:solidFill>
                  <a:srgbClr val="FF0000"/>
                </a:solidFill>
              </a:rPr>
              <a:t>i</a:t>
            </a:r>
            <a:r>
              <a:rPr lang="en-US" dirty="0">
                <a:solidFill>
                  <a:srgbClr val="FF0000"/>
                </a:solidFill>
              </a:rPr>
              <a:t> |a</a:t>
            </a:r>
            <a:r>
              <a:rPr lang="en-US" baseline="-25000" dirty="0">
                <a:solidFill>
                  <a:srgbClr val="FF0000"/>
                </a:solidFill>
              </a:rPr>
              <a:t>i</a:t>
            </a:r>
            <a:r>
              <a:rPr lang="en-US" dirty="0">
                <a:solidFill>
                  <a:srgbClr val="FF0000"/>
                </a:solidFill>
              </a:rPr>
              <a:t> - b</a:t>
            </a:r>
            <a:r>
              <a:rPr lang="en-US" baseline="-25000" dirty="0">
                <a:solidFill>
                  <a:srgbClr val="FF0000"/>
                </a:solidFill>
              </a:rPr>
              <a:t>i</a:t>
            </a:r>
            <a:r>
              <a:rPr lang="en-US" dirty="0">
                <a:solidFill>
                  <a:srgbClr val="FF0000"/>
                </a:solidFill>
              </a:rPr>
              <a:t>|</a:t>
            </a:r>
          </a:p>
          <a:p>
            <a:pPr lvl="1"/>
            <a:r>
              <a:rPr lang="en-US" dirty="0"/>
              <a:t>L2-Distance(A,B) = </a:t>
            </a:r>
            <a:r>
              <a:rPr lang="el-GR" b="1" dirty="0"/>
              <a:t>Σ</a:t>
            </a:r>
            <a:r>
              <a:rPr lang="en-US" baseline="-25000" dirty="0" err="1"/>
              <a:t>i</a:t>
            </a:r>
            <a:r>
              <a:rPr lang="en-US" b="1" dirty="0"/>
              <a:t>  </a:t>
            </a:r>
            <a:r>
              <a:rPr lang="en-US" dirty="0"/>
              <a:t>sqrt( a</a:t>
            </a:r>
            <a:r>
              <a:rPr lang="en-US" baseline="-25000" dirty="0"/>
              <a:t>i</a:t>
            </a:r>
            <a:r>
              <a:rPr lang="en-US" baseline="30000" dirty="0"/>
              <a:t>2</a:t>
            </a:r>
            <a:r>
              <a:rPr lang="en-US" dirty="0"/>
              <a:t> –b</a:t>
            </a:r>
            <a:r>
              <a:rPr lang="en-US" baseline="-25000" dirty="0"/>
              <a:t>i</a:t>
            </a:r>
            <a:r>
              <a:rPr lang="en-US" baseline="30000" dirty="0"/>
              <a:t>2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cosine distance (angle between 2 vectors)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31970F-F5CC-4460-B46C-E46712E48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920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74E9C-A1F7-44A7-91E6-A9D96A379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the best matches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11195-64E4-4916-96F5-CED0FA574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240" y="162401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For each descriptor a in A, find its best match b in 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And store it in a vector of matches</a:t>
            </a:r>
          </a:p>
          <a:p>
            <a:r>
              <a:rPr lang="en-US" dirty="0"/>
              <a:t>Note: this is abstract; see code for details.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A1E811-431C-42F4-8E3A-2C98BD1B5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29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C1D59F-B964-464E-805A-678F8BF5971A}"/>
              </a:ext>
            </a:extLst>
          </p:cNvPr>
          <p:cNvSpPr/>
          <p:nvPr/>
        </p:nvSpPr>
        <p:spPr>
          <a:xfrm>
            <a:off x="1645920" y="2667793"/>
            <a:ext cx="934720" cy="2438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130141-23FE-4C91-8FFD-959833BD6A19}"/>
              </a:ext>
            </a:extLst>
          </p:cNvPr>
          <p:cNvSpPr/>
          <p:nvPr/>
        </p:nvSpPr>
        <p:spPr>
          <a:xfrm>
            <a:off x="3312160" y="2663506"/>
            <a:ext cx="934720" cy="2438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36B26D-6B5E-4D2B-A414-A93A4E61ECAA}"/>
              </a:ext>
            </a:extLst>
          </p:cNvPr>
          <p:cNvSpPr/>
          <p:nvPr/>
        </p:nvSpPr>
        <p:spPr>
          <a:xfrm>
            <a:off x="1645920" y="3272393"/>
            <a:ext cx="934720" cy="284480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8B361C-6A12-42A9-BC07-0DACA6039600}"/>
              </a:ext>
            </a:extLst>
          </p:cNvPr>
          <p:cNvSpPr/>
          <p:nvPr/>
        </p:nvSpPr>
        <p:spPr>
          <a:xfrm>
            <a:off x="3312160" y="4054713"/>
            <a:ext cx="934720" cy="28448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177C4FF-1786-4C05-BC25-6BE5672D9BE8}"/>
              </a:ext>
            </a:extLst>
          </p:cNvPr>
          <p:cNvCxnSpPr>
            <a:stCxn id="7" idx="3"/>
            <a:endCxn id="9" idx="1"/>
          </p:cNvCxnSpPr>
          <p:nvPr/>
        </p:nvCxnSpPr>
        <p:spPr>
          <a:xfrm>
            <a:off x="2580640" y="3414633"/>
            <a:ext cx="731520" cy="7823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B7DF4036-AA40-46E1-AEFC-B24C67036438}"/>
              </a:ext>
            </a:extLst>
          </p:cNvPr>
          <p:cNvSpPr/>
          <p:nvPr/>
        </p:nvSpPr>
        <p:spPr>
          <a:xfrm>
            <a:off x="5455920" y="2663506"/>
            <a:ext cx="1198880" cy="24426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4C8E13-3751-449B-82FC-857F8FCEF2E4}"/>
              </a:ext>
            </a:extLst>
          </p:cNvPr>
          <p:cNvSpPr txBox="1"/>
          <p:nvPr/>
        </p:nvSpPr>
        <p:spPr>
          <a:xfrm>
            <a:off x="1267460" y="3229967"/>
            <a:ext cx="20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i</a:t>
            </a:r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0C1AA1-3E4F-4185-A476-137B7E04D168}"/>
              </a:ext>
            </a:extLst>
          </p:cNvPr>
          <p:cNvSpPr txBox="1"/>
          <p:nvPr/>
        </p:nvSpPr>
        <p:spPr>
          <a:xfrm>
            <a:off x="4246880" y="3972560"/>
            <a:ext cx="32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j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8ADBB0-F50B-4E5F-9A79-A02DA574ABA4}"/>
              </a:ext>
            </a:extLst>
          </p:cNvPr>
          <p:cNvSpPr txBox="1"/>
          <p:nvPr/>
        </p:nvSpPr>
        <p:spPr>
          <a:xfrm>
            <a:off x="5455920" y="2667793"/>
            <a:ext cx="1198881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   </a:t>
            </a:r>
            <a:r>
              <a:rPr lang="en-US" sz="2400" dirty="0" err="1"/>
              <a:t>i</a:t>
            </a:r>
            <a:r>
              <a:rPr lang="en-US" sz="2400" dirty="0"/>
              <a:t>       j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12D959-22C2-40B7-B3DE-10233996A0FD}"/>
              </a:ext>
            </a:extLst>
          </p:cNvPr>
          <p:cNvSpPr txBox="1"/>
          <p:nvPr/>
        </p:nvSpPr>
        <p:spPr>
          <a:xfrm flipH="1">
            <a:off x="1844039" y="2256810"/>
            <a:ext cx="5410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                              B                                         M</a:t>
            </a:r>
          </a:p>
        </p:txBody>
      </p:sp>
    </p:spTree>
    <p:extLst>
      <p:ext uri="{BB962C8B-B14F-4D97-AF65-F5344CB8AC3E}">
        <p14:creationId xmlns:p14="http://schemas.microsoft.com/office/powerpoint/2010/main" val="13283384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Picture 10"/>
          <p:cNvPicPr/>
          <p:nvPr/>
        </p:nvPicPr>
        <p:blipFill>
          <a:blip r:embed="rId3"/>
          <a:stretch/>
        </p:blipFill>
        <p:spPr>
          <a:xfrm>
            <a:off x="534360" y="3505200"/>
            <a:ext cx="1655280" cy="1317240"/>
          </a:xfrm>
          <a:prstGeom prst="rect">
            <a:avLst/>
          </a:prstGeom>
          <a:ln w="9360">
            <a:noFill/>
          </a:ln>
        </p:spPr>
      </p:pic>
      <p:pic>
        <p:nvPicPr>
          <p:cNvPr id="452" name="Picture 17"/>
          <p:cNvPicPr/>
          <p:nvPr/>
        </p:nvPicPr>
        <p:blipFill>
          <a:blip r:embed="rId4"/>
          <a:srcRect l="8233" t="10319" r="50983" b="48759"/>
          <a:stretch/>
        </p:blipFill>
        <p:spPr>
          <a:xfrm>
            <a:off x="2581560" y="3543566"/>
            <a:ext cx="1618920" cy="1294920"/>
          </a:xfrm>
          <a:prstGeom prst="rect">
            <a:avLst/>
          </a:prstGeom>
          <a:ln w="9360">
            <a:noFill/>
          </a:ln>
        </p:spPr>
      </p:pic>
      <p:pic>
        <p:nvPicPr>
          <p:cNvPr id="453" name="Picture 18"/>
          <p:cNvPicPr/>
          <p:nvPr/>
        </p:nvPicPr>
        <p:blipFill>
          <a:blip r:embed="rId4"/>
          <a:srcRect l="7510" t="59252" r="49461"/>
          <a:stretch/>
        </p:blipFill>
        <p:spPr>
          <a:xfrm>
            <a:off x="6704205" y="3559612"/>
            <a:ext cx="1699920" cy="1294920"/>
          </a:xfrm>
          <a:prstGeom prst="rect">
            <a:avLst/>
          </a:prstGeom>
          <a:ln w="9360">
            <a:noFill/>
          </a:ln>
        </p:spPr>
      </p:pic>
      <p:pic>
        <p:nvPicPr>
          <p:cNvPr id="454" name="Picture 19"/>
          <p:cNvPicPr/>
          <p:nvPr/>
        </p:nvPicPr>
        <p:blipFill>
          <a:blip r:embed="rId4"/>
          <a:srcRect l="57798" t="59252"/>
          <a:stretch/>
        </p:blipFill>
        <p:spPr>
          <a:xfrm>
            <a:off x="4668840" y="3559612"/>
            <a:ext cx="1672920" cy="1294920"/>
          </a:xfrm>
          <a:prstGeom prst="rect">
            <a:avLst/>
          </a:prstGeom>
          <a:ln w="9360">
            <a:noFill/>
          </a:ln>
        </p:spPr>
      </p:pic>
      <p:sp>
        <p:nvSpPr>
          <p:cNvPr id="455" name="CustomShape 1"/>
          <p:cNvSpPr/>
          <p:nvPr/>
        </p:nvSpPr>
        <p:spPr>
          <a:xfrm>
            <a:off x="0" y="152280"/>
            <a:ext cx="8610600" cy="533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4000" strike="noStrike" dirty="0">
                <a:solidFill>
                  <a:srgbClr val="000000"/>
                </a:solidFill>
                <a:latin typeface="Calibri"/>
              </a:rPr>
              <a:t>Second Moment Matrix or </a:t>
            </a:r>
            <a:r>
              <a:rPr lang="en-US" sz="4000" strike="noStrike" dirty="0">
                <a:solidFill>
                  <a:srgbClr val="FF0000"/>
                </a:solidFill>
                <a:latin typeface="Calibri"/>
              </a:rPr>
              <a:t>H</a:t>
            </a:r>
            <a:r>
              <a:rPr lang="en-US" sz="4000" strike="noStrike" dirty="0">
                <a:solidFill>
                  <a:srgbClr val="000000"/>
                </a:solidFill>
                <a:latin typeface="Calibri"/>
              </a:rPr>
              <a:t>arris Matrix</a:t>
            </a:r>
            <a:endParaRPr dirty="0"/>
          </a:p>
        </p:txBody>
      </p:sp>
      <p:sp>
        <p:nvSpPr>
          <p:cNvPr id="456" name="CustomShape 2"/>
          <p:cNvSpPr/>
          <p:nvPr/>
        </p:nvSpPr>
        <p:spPr>
          <a:xfrm>
            <a:off x="959417" y="2438280"/>
            <a:ext cx="781344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2 x 2 matrix of image derivatives smoothed by Gaussian weights.</a:t>
            </a:r>
            <a:endParaRPr dirty="0"/>
          </a:p>
        </p:txBody>
      </p:sp>
      <p:sp>
        <p:nvSpPr>
          <p:cNvPr id="457" name="CustomShape 3"/>
          <p:cNvSpPr/>
          <p:nvPr/>
        </p:nvSpPr>
        <p:spPr>
          <a:xfrm>
            <a:off x="701829" y="5192932"/>
            <a:ext cx="14965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Notation:</a:t>
            </a:r>
            <a:endParaRPr dirty="0"/>
          </a:p>
        </p:txBody>
      </p:sp>
      <p:pic>
        <p:nvPicPr>
          <p:cNvPr id="459" name="Picture 458"/>
          <p:cNvPicPr/>
          <p:nvPr/>
        </p:nvPicPr>
        <p:blipFill>
          <a:blip r:embed="rId5"/>
          <a:stretch/>
        </p:blipFill>
        <p:spPr>
          <a:xfrm>
            <a:off x="2668954" y="4838486"/>
            <a:ext cx="1422360" cy="977760"/>
          </a:xfrm>
          <a:prstGeom prst="rect">
            <a:avLst/>
          </a:prstGeom>
          <a:ln>
            <a:noFill/>
          </a:ln>
        </p:spPr>
      </p:pic>
      <p:pic>
        <p:nvPicPr>
          <p:cNvPr id="460" name="Picture 459"/>
          <p:cNvPicPr/>
          <p:nvPr/>
        </p:nvPicPr>
        <p:blipFill>
          <a:blip r:embed="rId6"/>
          <a:stretch/>
        </p:blipFill>
        <p:spPr>
          <a:xfrm>
            <a:off x="4737240" y="4854532"/>
            <a:ext cx="1460520" cy="1041480"/>
          </a:xfrm>
          <a:prstGeom prst="rect">
            <a:avLst/>
          </a:prstGeom>
          <a:ln>
            <a:noFill/>
          </a:ln>
        </p:spPr>
      </p:pic>
      <p:pic>
        <p:nvPicPr>
          <p:cNvPr id="461" name="Picture 460"/>
          <p:cNvPicPr/>
          <p:nvPr/>
        </p:nvPicPr>
        <p:blipFill>
          <a:blip r:embed="rId7"/>
          <a:stretch/>
        </p:blipFill>
        <p:spPr>
          <a:xfrm>
            <a:off x="6442845" y="4854532"/>
            <a:ext cx="2222640" cy="104148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93649" y="5787242"/>
            <a:ext cx="8694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First compute I</a:t>
            </a:r>
            <a:r>
              <a:rPr lang="en-US" sz="2400" baseline="-25000" dirty="0">
                <a:solidFill>
                  <a:srgbClr val="FF0000"/>
                </a:solidFill>
              </a:rPr>
              <a:t>x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, and I</a:t>
            </a:r>
            <a:r>
              <a:rPr lang="en-US" sz="2400" baseline="-25000" dirty="0">
                <a:solidFill>
                  <a:srgbClr val="FF0000"/>
                </a:solidFill>
              </a:rPr>
              <a:t>x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x</a:t>
            </a:r>
            <a:r>
              <a:rPr lang="en-US" sz="2400" baseline="-25000" dirty="0">
                <a:solidFill>
                  <a:srgbClr val="FF0000"/>
                </a:solidFill>
              </a:rPr>
              <a:t>,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baseline="-25000" dirty="0">
                <a:solidFill>
                  <a:srgbClr val="FF0000"/>
                </a:solidFill>
              </a:rPr>
              <a:t>,</a:t>
            </a:r>
            <a:r>
              <a:rPr lang="en-US" sz="2400" dirty="0">
                <a:solidFill>
                  <a:srgbClr val="FF0000"/>
                </a:solidFill>
              </a:rPr>
              <a:t>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x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; then apply Gaussian to each.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70101" y="1156764"/>
            <a:ext cx="36423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200" dirty="0"/>
              <a:t>| 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 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x</a:t>
            </a:r>
            <a:r>
              <a:rPr lang="en-US" sz="3200" dirty="0"/>
              <a:t>   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|</a:t>
            </a:r>
          </a:p>
          <a:p>
            <a:r>
              <a:rPr lang="en-US" sz="3200" dirty="0"/>
              <a:t>|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  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|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6FD3DA-02A0-4D1F-8112-8751426F4EDF}"/>
              </a:ext>
            </a:extLst>
          </p:cNvPr>
          <p:cNvSpPr txBox="1"/>
          <p:nvPr/>
        </p:nvSpPr>
        <p:spPr>
          <a:xfrm>
            <a:off x="1362000" y="1410835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H =</a:t>
            </a:r>
          </a:p>
        </p:txBody>
      </p:sp>
    </p:spTree>
    <p:extLst>
      <p:ext uri="{BB962C8B-B14F-4D97-AF65-F5344CB8AC3E}">
        <p14:creationId xmlns:p14="http://schemas.microsoft.com/office/powerpoint/2010/main" val="220412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  <a:ln/>
        </p:spPr>
        <p:txBody>
          <a:bodyPr rIns="132080"/>
          <a:lstStyle/>
          <a:p>
            <a:r>
              <a:rPr lang="en-US"/>
              <a:t>Matching with Features</a:t>
            </a:r>
          </a:p>
        </p:txBody>
      </p:sp>
      <p:sp>
        <p:nvSpPr>
          <p:cNvPr id="18434" name="Rectangle 2"/>
          <p:cNvSpPr>
            <a:spLocks/>
          </p:cNvSpPr>
          <p:nvPr/>
        </p:nvSpPr>
        <p:spPr bwMode="auto">
          <a:xfrm>
            <a:off x="838200" y="1219200"/>
            <a:ext cx="8305800" cy="212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Detect feature points in both images</a:t>
            </a:r>
          </a:p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Find corresponding pairs</a:t>
            </a:r>
          </a:p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 dirty="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Use these matching pairs to align images. </a:t>
            </a:r>
            <a:endParaRPr lang="en-US" sz="2800" dirty="0">
              <a:solidFill>
                <a:srgbClr val="FF0000"/>
              </a:solidFill>
              <a:ea typeface="ＭＳ Ｐゴシック" charset="0"/>
              <a:cs typeface="Times New Roman" charset="0"/>
            </a:endParaRPr>
          </a:p>
        </p:txBody>
      </p:sp>
      <p:pic>
        <p:nvPicPr>
          <p:cNvPr id="1843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06" y="3733800"/>
            <a:ext cx="5691188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30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0742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54229" y="382406"/>
            <a:ext cx="8229600" cy="5135563"/>
          </a:xfrm>
        </p:spPr>
        <p:txBody>
          <a:bodyPr/>
          <a:lstStyle/>
          <a:p>
            <a:r>
              <a:rPr lang="en-US" dirty="0"/>
              <a:t>Larger Goal: Combine two or more overlapping images to make one larger image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581400" y="3352800"/>
            <a:ext cx="153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Add example</a:t>
            </a:r>
          </a:p>
        </p:txBody>
      </p:sp>
      <p:grpSp>
        <p:nvGrpSpPr>
          <p:cNvPr id="18437" name="Group 24"/>
          <p:cNvGrpSpPr>
            <a:grpSpLocks/>
          </p:cNvGrpSpPr>
          <p:nvPr/>
        </p:nvGrpSpPr>
        <p:grpSpPr bwMode="auto">
          <a:xfrm>
            <a:off x="3028950" y="2254250"/>
            <a:ext cx="5797550" cy="1022350"/>
            <a:chOff x="2012" y="1200"/>
            <a:chExt cx="3652" cy="644"/>
          </a:xfrm>
        </p:grpSpPr>
        <p:pic>
          <p:nvPicPr>
            <p:cNvPr id="18440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1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2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3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4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5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6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438" name="Picture 25" descr="small-emlak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9" name="TextBox 13"/>
          <p:cNvSpPr txBox="1">
            <a:spLocks noChangeArrowheads="1"/>
          </p:cNvSpPr>
          <p:nvPr/>
        </p:nvSpPr>
        <p:spPr bwMode="auto">
          <a:xfrm>
            <a:off x="6249988" y="6488113"/>
            <a:ext cx="289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Slide credit: </a:t>
            </a:r>
            <a:r>
              <a:rPr lang="en-US">
                <a:hlinkClick r:id="rId10"/>
              </a:rPr>
              <a:t>Vaibhav Vaish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556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How to do it?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 marL="382588" indent="-342900"/>
            <a:r>
              <a:rPr lang="en-US" dirty="0"/>
              <a:t>Basic Procedure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Take a </a:t>
            </a:r>
            <a:r>
              <a:rPr lang="en-US" dirty="0">
                <a:solidFill>
                  <a:srgbClr val="0000CC"/>
                </a:solidFill>
              </a:rPr>
              <a:t>sequence of images </a:t>
            </a:r>
            <a:r>
              <a:rPr lang="en-US" dirty="0"/>
              <a:t>from the same position</a:t>
            </a:r>
          </a:p>
          <a:p>
            <a:pPr marL="954088" lvl="2" indent="0">
              <a:buClr>
                <a:srgbClr val="000000"/>
              </a:buClr>
              <a:buNone/>
            </a:pPr>
            <a:r>
              <a:rPr lang="en-US" dirty="0"/>
              <a:t>(Rotate the camera about its optical center)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Compute </a:t>
            </a:r>
            <a:r>
              <a:rPr lang="en-US" dirty="0">
                <a:solidFill>
                  <a:srgbClr val="0000CC"/>
                </a:solidFill>
              </a:rPr>
              <a:t>transformation</a:t>
            </a:r>
            <a:r>
              <a:rPr lang="en-US" dirty="0"/>
              <a:t> between second image and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CC"/>
                </a:solidFill>
              </a:rPr>
              <a:t>Shift the second image </a:t>
            </a:r>
            <a:r>
              <a:rPr lang="en-US" dirty="0"/>
              <a:t>to overlap with the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>
                <a:solidFill>
                  <a:srgbClr val="0000CC"/>
                </a:solidFill>
              </a:rPr>
              <a:t>Blend</a:t>
            </a:r>
            <a:r>
              <a:rPr lang="en-US" dirty="0"/>
              <a:t> the two together to create a mosaic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If there are more images, repeat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532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343282"/>
            <a:ext cx="8229600" cy="1143000"/>
          </a:xfrm>
          <a:ln/>
        </p:spPr>
        <p:txBody>
          <a:bodyPr rIns="132080">
            <a:no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/>
              <a:t>1. Take a sequence of images from the same position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54607"/>
            <a:ext cx="8229600" cy="4525963"/>
          </a:xfrm>
          <a:ln/>
        </p:spPr>
        <p:txBody>
          <a:bodyPr rIns="132080"/>
          <a:lstStyle/>
          <a:p>
            <a:pPr marL="1182688" lvl="2">
              <a:buClr>
                <a:srgbClr val="000000"/>
              </a:buClr>
            </a:pPr>
            <a:r>
              <a:rPr lang="en-US" dirty="0"/>
              <a:t>Rotate the camera about its optical center</a:t>
            </a:r>
          </a:p>
        </p:txBody>
      </p: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1716076" y="3107382"/>
            <a:ext cx="5797550" cy="1022350"/>
            <a:chOff x="2012" y="1200"/>
            <a:chExt cx="3652" cy="644"/>
          </a:xfrm>
        </p:grpSpPr>
        <p:pic>
          <p:nvPicPr>
            <p:cNvPr id="6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8014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>
            <a:no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/>
              <a:t>2. Compute transformation between images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>
            <a:normAutofit/>
          </a:bodyPr>
          <a:lstStyle/>
          <a:p>
            <a:pPr marL="382588" indent="-342900"/>
            <a:r>
              <a:rPr lang="en-US" sz="2400" dirty="0"/>
              <a:t>Extract interest points</a:t>
            </a:r>
          </a:p>
          <a:p>
            <a:pPr marL="382588" indent="-342900"/>
            <a:r>
              <a:rPr lang="en-US" sz="2400" dirty="0"/>
              <a:t>Find Matches</a:t>
            </a:r>
          </a:p>
          <a:p>
            <a:pPr marL="382588" indent="-342900"/>
            <a:r>
              <a:rPr lang="en-US" sz="2400" dirty="0"/>
              <a:t>Compute transformation</a:t>
            </a:r>
          </a:p>
        </p:txBody>
      </p:sp>
      <p:pic>
        <p:nvPicPr>
          <p:cNvPr id="12" name="Picture 20" descr="small-P1010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652" y="3246821"/>
            <a:ext cx="2472519" cy="3289881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1" descr="small-P101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615" y="3246821"/>
            <a:ext cx="2459315" cy="3272312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>
          <a:xfrm>
            <a:off x="3556000" y="4957379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26538" y="5066862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902607" y="5416331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7" name="Oval 16"/>
          <p:cNvSpPr/>
          <p:nvPr/>
        </p:nvSpPr>
        <p:spPr>
          <a:xfrm>
            <a:off x="3764454" y="5774066"/>
            <a:ext cx="245241" cy="3520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8" name="Oval 17"/>
          <p:cNvSpPr/>
          <p:nvPr/>
        </p:nvSpPr>
        <p:spPr>
          <a:xfrm>
            <a:off x="3025227" y="3622949"/>
            <a:ext cx="346842" cy="3520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9" name="Oval 18"/>
          <p:cNvSpPr/>
          <p:nvPr/>
        </p:nvSpPr>
        <p:spPr>
          <a:xfrm>
            <a:off x="2259723" y="4610258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0" name="Oval 19"/>
          <p:cNvSpPr/>
          <p:nvPr/>
        </p:nvSpPr>
        <p:spPr>
          <a:xfrm>
            <a:off x="2088053" y="4957379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1" name="Oval 20"/>
          <p:cNvSpPr/>
          <p:nvPr/>
        </p:nvSpPr>
        <p:spPr>
          <a:xfrm>
            <a:off x="1965430" y="5764219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2" name="Oval 21"/>
          <p:cNvSpPr/>
          <p:nvPr/>
        </p:nvSpPr>
        <p:spPr>
          <a:xfrm>
            <a:off x="2117830" y="5808448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3" name="Oval 22"/>
          <p:cNvSpPr/>
          <p:nvPr/>
        </p:nvSpPr>
        <p:spPr>
          <a:xfrm>
            <a:off x="2392856" y="584698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4" name="Oval 23"/>
          <p:cNvSpPr/>
          <p:nvPr/>
        </p:nvSpPr>
        <p:spPr>
          <a:xfrm>
            <a:off x="2580292" y="6060694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5" name="Oval 24"/>
          <p:cNvSpPr/>
          <p:nvPr/>
        </p:nvSpPr>
        <p:spPr>
          <a:xfrm>
            <a:off x="3285358" y="6213094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6" name="Oval 25"/>
          <p:cNvSpPr/>
          <p:nvPr/>
        </p:nvSpPr>
        <p:spPr>
          <a:xfrm>
            <a:off x="3662854" y="6301118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7" name="Oval 26"/>
          <p:cNvSpPr/>
          <p:nvPr/>
        </p:nvSpPr>
        <p:spPr>
          <a:xfrm>
            <a:off x="1521410" y="5823476"/>
            <a:ext cx="444020" cy="4507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8" name="Oval 27"/>
          <p:cNvSpPr/>
          <p:nvPr/>
        </p:nvSpPr>
        <p:spPr>
          <a:xfrm>
            <a:off x="1512652" y="3545923"/>
            <a:ext cx="444020" cy="4507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29" name="Oval 28"/>
          <p:cNvSpPr/>
          <p:nvPr/>
        </p:nvSpPr>
        <p:spPr>
          <a:xfrm>
            <a:off x="2026321" y="3719949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0" name="Oval 29"/>
          <p:cNvSpPr/>
          <p:nvPr/>
        </p:nvSpPr>
        <p:spPr>
          <a:xfrm>
            <a:off x="3458779" y="3645664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48" name="Oval 47"/>
          <p:cNvSpPr/>
          <p:nvPr/>
        </p:nvSpPr>
        <p:spPr>
          <a:xfrm>
            <a:off x="7052053" y="4613490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6741122" y="6343498"/>
            <a:ext cx="245241" cy="218966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1" name="Oval 50"/>
          <p:cNvSpPr/>
          <p:nvPr/>
        </p:nvSpPr>
        <p:spPr>
          <a:xfrm>
            <a:off x="6032163" y="3645664"/>
            <a:ext cx="346842" cy="35209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2" name="Oval 51"/>
          <p:cNvSpPr/>
          <p:nvPr/>
        </p:nvSpPr>
        <p:spPr>
          <a:xfrm>
            <a:off x="7237343" y="4032797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3" name="Oval 52"/>
          <p:cNvSpPr/>
          <p:nvPr/>
        </p:nvSpPr>
        <p:spPr>
          <a:xfrm>
            <a:off x="6962322" y="5091446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4" name="Oval 53"/>
          <p:cNvSpPr/>
          <p:nvPr/>
        </p:nvSpPr>
        <p:spPr>
          <a:xfrm>
            <a:off x="5732125" y="6098176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5" name="Oval 54"/>
          <p:cNvSpPr/>
          <p:nvPr/>
        </p:nvSpPr>
        <p:spPr>
          <a:xfrm>
            <a:off x="6086855" y="6276932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6" name="Oval 55"/>
          <p:cNvSpPr/>
          <p:nvPr/>
        </p:nvSpPr>
        <p:spPr>
          <a:xfrm>
            <a:off x="5992362" y="5737941"/>
            <a:ext cx="216563" cy="219845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7" name="Oval 56"/>
          <p:cNvSpPr/>
          <p:nvPr/>
        </p:nvSpPr>
        <p:spPr>
          <a:xfrm>
            <a:off x="6173566" y="6055167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8" name="Oval 57"/>
          <p:cNvSpPr/>
          <p:nvPr/>
        </p:nvSpPr>
        <p:spPr>
          <a:xfrm>
            <a:off x="5278016" y="630784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59" name="Oval 58"/>
          <p:cNvSpPr/>
          <p:nvPr/>
        </p:nvSpPr>
        <p:spPr>
          <a:xfrm>
            <a:off x="7256128" y="629559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2" name="Oval 61"/>
          <p:cNvSpPr/>
          <p:nvPr/>
        </p:nvSpPr>
        <p:spPr>
          <a:xfrm>
            <a:off x="5114684" y="3916860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63" name="Oval 62"/>
          <p:cNvSpPr/>
          <p:nvPr/>
        </p:nvSpPr>
        <p:spPr>
          <a:xfrm>
            <a:off x="6812521" y="3507302"/>
            <a:ext cx="336753" cy="276723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14" name="Straight Arrow Connector 13"/>
          <p:cNvCxnSpPr>
            <a:stCxn id="2" idx="6"/>
            <a:endCxn id="15" idx="2"/>
          </p:cNvCxnSpPr>
          <p:nvPr/>
        </p:nvCxnSpPr>
        <p:spPr>
          <a:xfrm>
            <a:off x="3801241" y="5066862"/>
            <a:ext cx="1825297" cy="109483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endCxn id="56" idx="2"/>
          </p:cNvCxnSpPr>
          <p:nvPr/>
        </p:nvCxnSpPr>
        <p:spPr>
          <a:xfrm>
            <a:off x="3147848" y="5525814"/>
            <a:ext cx="2844514" cy="322050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stCxn id="69" idx="6"/>
            <a:endCxn id="52" idx="2"/>
          </p:cNvCxnSpPr>
          <p:nvPr/>
        </p:nvCxnSpPr>
        <p:spPr>
          <a:xfrm>
            <a:off x="3985171" y="3922492"/>
            <a:ext cx="3252172" cy="249899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Oval 68"/>
          <p:cNvSpPr/>
          <p:nvPr/>
        </p:nvSpPr>
        <p:spPr>
          <a:xfrm>
            <a:off x="3710150" y="3782898"/>
            <a:ext cx="275021" cy="279188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72" name="Oval 71"/>
          <p:cNvSpPr/>
          <p:nvPr/>
        </p:nvSpPr>
        <p:spPr>
          <a:xfrm>
            <a:off x="3025227" y="5737941"/>
            <a:ext cx="173421" cy="176049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cxnSp>
        <p:nvCxnSpPr>
          <p:cNvPr id="73" name="Straight Arrow Connector 72"/>
          <p:cNvCxnSpPr>
            <a:stCxn id="72" idx="6"/>
            <a:endCxn id="57" idx="2"/>
          </p:cNvCxnSpPr>
          <p:nvPr/>
        </p:nvCxnSpPr>
        <p:spPr>
          <a:xfrm>
            <a:off x="3198648" y="5825966"/>
            <a:ext cx="2974918" cy="317226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000936" y="2364818"/>
            <a:ext cx="464207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6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48" grpId="0" animBg="1"/>
      <p:bldP spid="49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2" grpId="0" animBg="1"/>
      <p:bldP spid="63" grpId="0" animBg="1"/>
      <p:bldP spid="69" grpId="0" animBg="1"/>
      <p:bldP spid="72" grpId="0" animBg="1"/>
      <p:bldP spid="7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>
            <a:norm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/>
              <a:t>3. Shift the images to overlap</a:t>
            </a:r>
          </a:p>
        </p:txBody>
      </p:sp>
      <p:pic>
        <p:nvPicPr>
          <p:cNvPr id="4" name="Picture 20" descr="small-P1010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880" y="2071700"/>
            <a:ext cx="2472519" cy="3289881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1" descr="small-P1010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483" y="2071700"/>
            <a:ext cx="2459315" cy="3272312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35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F4D124E7-672D-4CEC-AB91-3952E574A234}"/>
                  </a:ext>
                </a:extLst>
              </p14:cNvPr>
              <p14:cNvContentPartPr/>
              <p14:nvPr/>
            </p14:nvContentPartPr>
            <p14:xfrm>
              <a:off x="3721320" y="3550680"/>
              <a:ext cx="2379600" cy="5720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F4D124E7-672D-4CEC-AB91-3952E574A23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11960" y="3541320"/>
                <a:ext cx="2398320" cy="59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1131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2919E-6 -4.40611E-6 L -0.24766 -0.0111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92" y="-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>
            <a:normAutofit/>
          </a:bodyPr>
          <a:lstStyle/>
          <a:p>
            <a:pPr lvl="1" algn="ctr" defTabSz="457200" rtl="0">
              <a:spcBef>
                <a:spcPct val="0"/>
              </a:spcBef>
            </a:pPr>
            <a:r>
              <a:rPr lang="en-US" sz="2800" dirty="0"/>
              <a:t>4. Blend the two together to create a mosaic</a:t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4" name="Picture 25" descr="small-emlak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3" r="36282"/>
          <a:stretch/>
        </p:blipFill>
        <p:spPr bwMode="auto">
          <a:xfrm>
            <a:off x="5280191" y="2388882"/>
            <a:ext cx="3363705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40131" y="2382174"/>
            <a:ext cx="2975151" cy="2500155"/>
            <a:chOff x="2096151" y="1325192"/>
            <a:chExt cx="2838531" cy="2376814"/>
          </a:xfrm>
        </p:grpSpPr>
        <p:pic>
          <p:nvPicPr>
            <p:cNvPr id="5" name="Picture 20" descr="small-P101003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6151" y="1385257"/>
              <a:ext cx="1741159" cy="2316749"/>
            </a:xfrm>
            <a:prstGeom prst="rect">
              <a:avLst/>
            </a:prstGeom>
            <a:noFill/>
            <a:ln w="38100" cmpd="sng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1" descr="small-P101003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2821" y="1325192"/>
              <a:ext cx="1731861" cy="2304377"/>
            </a:xfrm>
            <a:prstGeom prst="rect">
              <a:avLst/>
            </a:prstGeom>
            <a:noFill/>
            <a:ln w="38100" cmpd="sng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ight Arrow 2"/>
          <p:cNvSpPr/>
          <p:nvPr/>
        </p:nvSpPr>
        <p:spPr>
          <a:xfrm>
            <a:off x="3858620" y="3227771"/>
            <a:ext cx="1116331" cy="57436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9556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8895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5. Repeat for all images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1732779" y="2005415"/>
            <a:ext cx="5797550" cy="1022350"/>
            <a:chOff x="2012" y="1200"/>
            <a:chExt cx="3652" cy="644"/>
          </a:xfrm>
        </p:grpSpPr>
        <p:pic>
          <p:nvPicPr>
            <p:cNvPr id="5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25" descr="small-emlak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46" y="4063961"/>
            <a:ext cx="9144000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2415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How to do it?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pPr marL="382588" indent="-342900"/>
            <a:r>
              <a:rPr lang="en-US" dirty="0"/>
              <a:t>Basic Procedure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Take a sequence of images from the same position</a:t>
            </a:r>
          </a:p>
          <a:p>
            <a:pPr marL="954088" lvl="2" indent="0">
              <a:buClr>
                <a:srgbClr val="000000"/>
              </a:buClr>
              <a:buNone/>
            </a:pPr>
            <a:r>
              <a:rPr lang="en-US" dirty="0"/>
              <a:t>Rotate the camera about its optical center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Compute transformation between second image and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Shift the second image to overlap with the first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Blend the two together to create a mosaic</a:t>
            </a:r>
          </a:p>
          <a:p>
            <a:pPr marL="1011238" lvl="1" indent="-514350">
              <a:buClr>
                <a:srgbClr val="000000"/>
              </a:buClr>
              <a:buFont typeface="+mj-lt"/>
              <a:buAutoNum type="arabicPeriod"/>
            </a:pPr>
            <a:r>
              <a:rPr lang="en-US" dirty="0"/>
              <a:t>If there are more images, repeat</a:t>
            </a:r>
          </a:p>
        </p:txBody>
      </p:sp>
      <p:sp>
        <p:nvSpPr>
          <p:cNvPr id="2" name="Rectangle 1"/>
          <p:cNvSpPr/>
          <p:nvPr/>
        </p:nvSpPr>
        <p:spPr>
          <a:xfrm>
            <a:off x="384531" y="2290750"/>
            <a:ext cx="455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883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Extract interest points</a:t>
            </a:r>
          </a:p>
          <a:p>
            <a:r>
              <a:rPr lang="en-US" dirty="0"/>
              <a:t>Find good matches </a:t>
            </a:r>
          </a:p>
          <a:p>
            <a:r>
              <a:rPr lang="en-US" dirty="0"/>
              <a:t>Compute transformation</a:t>
            </a:r>
          </a:p>
        </p:txBody>
      </p:sp>
      <p:sp>
        <p:nvSpPr>
          <p:cNvPr id="4" name="Rectangle 3"/>
          <p:cNvSpPr/>
          <p:nvPr/>
        </p:nvSpPr>
        <p:spPr>
          <a:xfrm>
            <a:off x="67039" y="1600200"/>
            <a:ext cx="455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2800" dirty="0">
              <a:solidFill>
                <a:srgbClr val="FF0000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4531637" y="4108704"/>
            <a:ext cx="1847432" cy="2458153"/>
            <a:chOff x="1512653" y="3916303"/>
            <a:chExt cx="1969368" cy="2620399"/>
          </a:xfrm>
        </p:grpSpPr>
        <p:pic>
          <p:nvPicPr>
            <p:cNvPr id="44" name="Picture 20" descr="small-P101003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2653" y="3916303"/>
              <a:ext cx="1969368" cy="2620399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Oval 45"/>
            <p:cNvSpPr/>
            <p:nvPr/>
          </p:nvSpPr>
          <p:spPr>
            <a:xfrm>
              <a:off x="2602277" y="5650336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49" name="Oval 48"/>
            <p:cNvSpPr/>
            <p:nvPr/>
          </p:nvSpPr>
          <p:spPr>
            <a:xfrm>
              <a:off x="3233389" y="6353714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1" name="Oval 50"/>
            <p:cNvSpPr/>
            <p:nvPr/>
          </p:nvSpPr>
          <p:spPr>
            <a:xfrm>
              <a:off x="3135721" y="5184707"/>
              <a:ext cx="295606" cy="263935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3" name="Oval 52"/>
            <p:cNvSpPr/>
            <p:nvPr/>
          </p:nvSpPr>
          <p:spPr>
            <a:xfrm>
              <a:off x="3061369" y="4238790"/>
              <a:ext cx="391718" cy="349749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99023" y="4135268"/>
            <a:ext cx="1787777" cy="2383718"/>
            <a:chOff x="4472792" y="3916303"/>
            <a:chExt cx="1958851" cy="2611818"/>
          </a:xfrm>
        </p:grpSpPr>
        <p:pic>
          <p:nvPicPr>
            <p:cNvPr id="45" name="Picture 21" descr="small-P101003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2792" y="3916303"/>
              <a:ext cx="1958851" cy="2606405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Oval 47"/>
            <p:cNvSpPr/>
            <p:nvPr/>
          </p:nvSpPr>
          <p:spPr>
            <a:xfrm>
              <a:off x="5148742" y="5889939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0" name="Oval 49"/>
            <p:cNvSpPr/>
            <p:nvPr/>
          </p:nvSpPr>
          <p:spPr>
            <a:xfrm>
              <a:off x="5797016" y="6353714"/>
              <a:ext cx="195335" cy="174407"/>
            </a:xfrm>
            <a:prstGeom prst="ellipse">
              <a:avLst/>
            </a:prstGeom>
            <a:noFill/>
            <a:ln w="38100" cmpd="sng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2" name="Oval 51"/>
            <p:cNvSpPr/>
            <p:nvPr/>
          </p:nvSpPr>
          <p:spPr>
            <a:xfrm>
              <a:off x="4870298" y="5308093"/>
              <a:ext cx="295606" cy="263935"/>
            </a:xfrm>
            <a:prstGeom prst="ellipse">
              <a:avLst/>
            </a:prstGeom>
            <a:noFill/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  <p:sp>
          <p:nvSpPr>
            <p:cNvPr id="54" name="Oval 53"/>
            <p:cNvSpPr/>
            <p:nvPr/>
          </p:nvSpPr>
          <p:spPr>
            <a:xfrm>
              <a:off x="4810027" y="4391190"/>
              <a:ext cx="391718" cy="349749"/>
            </a:xfrm>
            <a:prstGeom prst="ellipse">
              <a:avLst/>
            </a:prstGeom>
            <a:noFill/>
            <a:ln w="38100" cmpd="sng"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/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3751727" y="3443590"/>
            <a:ext cx="5291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Let’s assume we are given a set of good matching interest points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7039" y="2123420"/>
            <a:ext cx="4557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Zapf Dingbats"/>
                <a:ea typeface="Zapf Dingbats"/>
                <a:cs typeface="Zapf Dingbats"/>
                <a:sym typeface="Zapf Dingbats"/>
              </a:rPr>
              <a:t>✓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45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From HW3: </a:t>
            </a:r>
            <a:r>
              <a:rPr lang="en" dirty="0"/>
              <a:t>Structure matrix</a:t>
            </a:r>
            <a:endParaRPr dirty="0"/>
          </a:p>
        </p:txBody>
      </p:sp>
      <p:sp>
        <p:nvSpPr>
          <p:cNvPr id="389" name="Google Shape;389;p4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Weighted sum of gradient information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|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   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|</a:t>
            </a:r>
            <a:endParaRPr dirty="0">
              <a:solidFill>
                <a:schemeClr val="dk1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|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  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|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Use Gaussian weighting </a:t>
            </a: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Eigen vectors/values of this matrix summarize the distribution of the gradients nearby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are eigenvalues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both small: no gradient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&gt;&gt;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: gradient in one direction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similar: multiple gradient directions, corner</a:t>
            </a:r>
            <a:endParaRPr dirty="0">
              <a:solidFill>
                <a:srgbClr val="0000FF"/>
              </a:solidFill>
            </a:endParaRPr>
          </a:p>
        </p:txBody>
      </p:sp>
      <p:sp>
        <p:nvSpPr>
          <p:cNvPr id="390" name="Google Shape;390;p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EEEFA8-758B-49D4-9518-C91BBAAABD32}"/>
              </a:ext>
            </a:extLst>
          </p:cNvPr>
          <p:cNvSpPr txBox="1"/>
          <p:nvPr/>
        </p:nvSpPr>
        <p:spPr>
          <a:xfrm flipH="1">
            <a:off x="4871719" y="2335580"/>
            <a:ext cx="3266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We’ll tell you how to store this!</a:t>
            </a:r>
          </a:p>
        </p:txBody>
      </p:sp>
    </p:spTree>
    <p:extLst>
      <p:ext uri="{BB962C8B-B14F-4D97-AF65-F5344CB8AC3E}">
        <p14:creationId xmlns:p14="http://schemas.microsoft.com/office/powerpoint/2010/main" val="82856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3" name="Group 5"/>
          <p:cNvGrpSpPr>
            <a:grpSpLocks/>
          </p:cNvGrpSpPr>
          <p:nvPr/>
        </p:nvGrpSpPr>
        <p:grpSpPr bwMode="auto">
          <a:xfrm>
            <a:off x="5181600" y="990600"/>
            <a:ext cx="1951038" cy="3973513"/>
            <a:chOff x="0" y="0"/>
            <a:chExt cx="1229" cy="2503"/>
          </a:xfrm>
        </p:grpSpPr>
        <p:sp>
          <p:nvSpPr>
            <p:cNvPr id="7170" name="Line 2"/>
            <p:cNvSpPr>
              <a:spLocks noChangeShapeType="1"/>
            </p:cNvSpPr>
            <p:nvPr/>
          </p:nvSpPr>
          <p:spPr bwMode="auto">
            <a:xfrm>
              <a:off x="0" y="0"/>
              <a:ext cx="1" cy="2448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171" name="Rectangle 3"/>
            <p:cNvSpPr>
              <a:spLocks/>
            </p:cNvSpPr>
            <p:nvPr/>
          </p:nvSpPr>
          <p:spPr bwMode="auto">
            <a:xfrm>
              <a:off x="367" y="2263"/>
              <a:ext cx="862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  <a:sym typeface="Arial" charset="0"/>
                </a:rPr>
                <a:t>mosaic PP</a:t>
              </a:r>
            </a:p>
          </p:txBody>
        </p:sp>
        <p:sp>
          <p:nvSpPr>
            <p:cNvPr id="7172" name="Line 4"/>
            <p:cNvSpPr>
              <a:spLocks noChangeShapeType="1"/>
            </p:cNvSpPr>
            <p:nvPr/>
          </p:nvSpPr>
          <p:spPr bwMode="auto">
            <a:xfrm rot="10800000">
              <a:off x="48" y="2208"/>
              <a:ext cx="336" cy="192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183" name="Group 15"/>
          <p:cNvGrpSpPr>
            <a:grpSpLocks/>
          </p:cNvGrpSpPr>
          <p:nvPr/>
        </p:nvGrpSpPr>
        <p:grpSpPr bwMode="auto">
          <a:xfrm>
            <a:off x="2860675" y="1828800"/>
            <a:ext cx="1330325" cy="1255713"/>
            <a:chOff x="0" y="0"/>
            <a:chExt cx="837" cy="791"/>
          </a:xfrm>
        </p:grpSpPr>
        <p:sp>
          <p:nvSpPr>
            <p:cNvPr id="7174" name="Line 6"/>
            <p:cNvSpPr>
              <a:spLocks noChangeShapeType="1"/>
            </p:cNvSpPr>
            <p:nvPr/>
          </p:nvSpPr>
          <p:spPr bwMode="auto">
            <a:xfrm>
              <a:off x="453" y="0"/>
              <a:ext cx="384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7182" name="Group 14"/>
            <p:cNvGrpSpPr>
              <a:grpSpLocks/>
            </p:cNvGrpSpPr>
            <p:nvPr/>
          </p:nvGrpSpPr>
          <p:grpSpPr bwMode="auto">
            <a:xfrm rot="2160000">
              <a:off x="71" y="276"/>
              <a:ext cx="500" cy="407"/>
              <a:chOff x="0" y="0"/>
              <a:chExt cx="499" cy="407"/>
            </a:xfrm>
          </p:grpSpPr>
          <p:sp>
            <p:nvSpPr>
              <p:cNvPr id="7175" name="Freeform 7"/>
              <p:cNvSpPr>
                <a:spLocks/>
              </p:cNvSpPr>
              <p:nvPr/>
            </p:nvSpPr>
            <p:spPr bwMode="auto">
              <a:xfrm>
                <a:off x="185" y="101"/>
                <a:ext cx="179" cy="305"/>
              </a:xfrm>
              <a:custGeom>
                <a:avLst/>
                <a:gdLst>
                  <a:gd name="T0" fmla="*/ 1719 w 21600"/>
                  <a:gd name="T1" fmla="*/ 21600 h 21600"/>
                  <a:gd name="T2" fmla="*/ 0 w 21600"/>
                  <a:gd name="T3" fmla="*/ 1558 h 21600"/>
                  <a:gd name="T4" fmla="*/ 967 w 21600"/>
                  <a:gd name="T5" fmla="*/ 921 h 21600"/>
                  <a:gd name="T6" fmla="*/ 1612 w 21600"/>
                  <a:gd name="T7" fmla="*/ 991 h 21600"/>
                  <a:gd name="T8" fmla="*/ 2257 w 21600"/>
                  <a:gd name="T9" fmla="*/ 921 h 21600"/>
                  <a:gd name="T10" fmla="*/ 2364 w 21600"/>
                  <a:gd name="T11" fmla="*/ 708 h 21600"/>
                  <a:gd name="T12" fmla="*/ 2901 w 21600"/>
                  <a:gd name="T13" fmla="*/ 779 h 21600"/>
                  <a:gd name="T14" fmla="*/ 3331 w 21600"/>
                  <a:gd name="T15" fmla="*/ 496 h 21600"/>
                  <a:gd name="T16" fmla="*/ 3976 w 21600"/>
                  <a:gd name="T17" fmla="*/ 637 h 21600"/>
                  <a:gd name="T18" fmla="*/ 4406 w 21600"/>
                  <a:gd name="T19" fmla="*/ 425 h 21600"/>
                  <a:gd name="T20" fmla="*/ 4943 w 21600"/>
                  <a:gd name="T21" fmla="*/ 354 h 21600"/>
                  <a:gd name="T22" fmla="*/ 5588 w 21600"/>
                  <a:gd name="T23" fmla="*/ 212 h 21600"/>
                  <a:gd name="T24" fmla="*/ 6125 w 21600"/>
                  <a:gd name="T25" fmla="*/ 283 h 21600"/>
                  <a:gd name="T26" fmla="*/ 6663 w 21600"/>
                  <a:gd name="T27" fmla="*/ 212 h 21600"/>
                  <a:gd name="T28" fmla="*/ 7093 w 21600"/>
                  <a:gd name="T29" fmla="*/ 0 h 21600"/>
                  <a:gd name="T30" fmla="*/ 7952 w 21600"/>
                  <a:gd name="T31" fmla="*/ 0 h 21600"/>
                  <a:gd name="T32" fmla="*/ 8597 w 21600"/>
                  <a:gd name="T33" fmla="*/ 71 h 21600"/>
                  <a:gd name="T34" fmla="*/ 8919 w 21600"/>
                  <a:gd name="T35" fmla="*/ 71 h 21600"/>
                  <a:gd name="T36" fmla="*/ 9242 w 21600"/>
                  <a:gd name="T37" fmla="*/ 212 h 21600"/>
                  <a:gd name="T38" fmla="*/ 9887 w 21600"/>
                  <a:gd name="T39" fmla="*/ 283 h 21600"/>
                  <a:gd name="T40" fmla="*/ 10531 w 21600"/>
                  <a:gd name="T41" fmla="*/ 496 h 21600"/>
                  <a:gd name="T42" fmla="*/ 11069 w 21600"/>
                  <a:gd name="T43" fmla="*/ 496 h 21600"/>
                  <a:gd name="T44" fmla="*/ 11928 w 21600"/>
                  <a:gd name="T45" fmla="*/ 708 h 21600"/>
                  <a:gd name="T46" fmla="*/ 12358 w 21600"/>
                  <a:gd name="T47" fmla="*/ 850 h 21600"/>
                  <a:gd name="T48" fmla="*/ 13003 w 21600"/>
                  <a:gd name="T49" fmla="*/ 779 h 21600"/>
                  <a:gd name="T50" fmla="*/ 13433 w 21600"/>
                  <a:gd name="T51" fmla="*/ 1133 h 21600"/>
                  <a:gd name="T52" fmla="*/ 14078 w 21600"/>
                  <a:gd name="T53" fmla="*/ 1204 h 21600"/>
                  <a:gd name="T54" fmla="*/ 14507 w 21600"/>
                  <a:gd name="T55" fmla="*/ 1346 h 21600"/>
                  <a:gd name="T56" fmla="*/ 15045 w 21600"/>
                  <a:gd name="T57" fmla="*/ 1487 h 21600"/>
                  <a:gd name="T58" fmla="*/ 15260 w 21600"/>
                  <a:gd name="T59" fmla="*/ 1700 h 21600"/>
                  <a:gd name="T60" fmla="*/ 15690 w 21600"/>
                  <a:gd name="T61" fmla="*/ 1912 h 21600"/>
                  <a:gd name="T62" fmla="*/ 16227 w 21600"/>
                  <a:gd name="T63" fmla="*/ 2195 h 21600"/>
                  <a:gd name="T64" fmla="*/ 16442 w 21600"/>
                  <a:gd name="T65" fmla="*/ 2479 h 21600"/>
                  <a:gd name="T66" fmla="*/ 16764 w 21600"/>
                  <a:gd name="T67" fmla="*/ 2550 h 21600"/>
                  <a:gd name="T68" fmla="*/ 17194 w 21600"/>
                  <a:gd name="T69" fmla="*/ 2904 h 21600"/>
                  <a:gd name="T70" fmla="*/ 17516 w 21600"/>
                  <a:gd name="T71" fmla="*/ 3116 h 21600"/>
                  <a:gd name="T72" fmla="*/ 18054 w 21600"/>
                  <a:gd name="T73" fmla="*/ 3258 h 21600"/>
                  <a:gd name="T74" fmla="*/ 18484 w 21600"/>
                  <a:gd name="T75" fmla="*/ 3541 h 21600"/>
                  <a:gd name="T76" fmla="*/ 18913 w 21600"/>
                  <a:gd name="T77" fmla="*/ 3753 h 21600"/>
                  <a:gd name="T78" fmla="*/ 19128 w 21600"/>
                  <a:gd name="T79" fmla="*/ 3895 h 21600"/>
                  <a:gd name="T80" fmla="*/ 19558 w 21600"/>
                  <a:gd name="T81" fmla="*/ 4178 h 21600"/>
                  <a:gd name="T82" fmla="*/ 19881 w 21600"/>
                  <a:gd name="T83" fmla="*/ 4391 h 21600"/>
                  <a:gd name="T84" fmla="*/ 19988 w 21600"/>
                  <a:gd name="T85" fmla="*/ 4745 h 21600"/>
                  <a:gd name="T86" fmla="*/ 20310 w 21600"/>
                  <a:gd name="T87" fmla="*/ 5170 h 21600"/>
                  <a:gd name="T88" fmla="*/ 20633 w 21600"/>
                  <a:gd name="T89" fmla="*/ 5382 h 21600"/>
                  <a:gd name="T90" fmla="*/ 21063 w 21600"/>
                  <a:gd name="T91" fmla="*/ 5666 h 21600"/>
                  <a:gd name="T92" fmla="*/ 21278 w 21600"/>
                  <a:gd name="T93" fmla="*/ 5949 h 21600"/>
                  <a:gd name="T94" fmla="*/ 21493 w 21600"/>
                  <a:gd name="T95" fmla="*/ 6374 h 21600"/>
                  <a:gd name="T96" fmla="*/ 21600 w 21600"/>
                  <a:gd name="T97" fmla="*/ 7011 h 21600"/>
                  <a:gd name="T98" fmla="*/ 1719 w 21600"/>
                  <a:gd name="T9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00" h="21600">
                    <a:moveTo>
                      <a:pt x="1719" y="21600"/>
                    </a:moveTo>
                    <a:lnTo>
                      <a:pt x="0" y="1558"/>
                    </a:lnTo>
                    <a:lnTo>
                      <a:pt x="967" y="921"/>
                    </a:lnTo>
                    <a:lnTo>
                      <a:pt x="1612" y="991"/>
                    </a:lnTo>
                    <a:lnTo>
                      <a:pt x="2257" y="921"/>
                    </a:lnTo>
                    <a:lnTo>
                      <a:pt x="2364" y="708"/>
                    </a:lnTo>
                    <a:lnTo>
                      <a:pt x="2901" y="779"/>
                    </a:lnTo>
                    <a:lnTo>
                      <a:pt x="3331" y="496"/>
                    </a:lnTo>
                    <a:lnTo>
                      <a:pt x="3976" y="637"/>
                    </a:lnTo>
                    <a:lnTo>
                      <a:pt x="4406" y="425"/>
                    </a:lnTo>
                    <a:lnTo>
                      <a:pt x="4943" y="354"/>
                    </a:lnTo>
                    <a:lnTo>
                      <a:pt x="5588" y="212"/>
                    </a:lnTo>
                    <a:lnTo>
                      <a:pt x="6125" y="283"/>
                    </a:lnTo>
                    <a:lnTo>
                      <a:pt x="6663" y="212"/>
                    </a:lnTo>
                    <a:lnTo>
                      <a:pt x="7093" y="0"/>
                    </a:lnTo>
                    <a:lnTo>
                      <a:pt x="7952" y="0"/>
                    </a:lnTo>
                    <a:lnTo>
                      <a:pt x="8597" y="71"/>
                    </a:lnTo>
                    <a:lnTo>
                      <a:pt x="8919" y="71"/>
                    </a:lnTo>
                    <a:lnTo>
                      <a:pt x="9242" y="212"/>
                    </a:lnTo>
                    <a:lnTo>
                      <a:pt x="9887" y="283"/>
                    </a:lnTo>
                    <a:lnTo>
                      <a:pt x="10531" y="496"/>
                    </a:lnTo>
                    <a:lnTo>
                      <a:pt x="11069" y="496"/>
                    </a:lnTo>
                    <a:lnTo>
                      <a:pt x="11928" y="708"/>
                    </a:lnTo>
                    <a:lnTo>
                      <a:pt x="12358" y="850"/>
                    </a:lnTo>
                    <a:lnTo>
                      <a:pt x="13003" y="779"/>
                    </a:lnTo>
                    <a:lnTo>
                      <a:pt x="13433" y="1133"/>
                    </a:lnTo>
                    <a:lnTo>
                      <a:pt x="14078" y="1204"/>
                    </a:lnTo>
                    <a:lnTo>
                      <a:pt x="14507" y="1346"/>
                    </a:lnTo>
                    <a:lnTo>
                      <a:pt x="15045" y="1487"/>
                    </a:lnTo>
                    <a:lnTo>
                      <a:pt x="15260" y="1700"/>
                    </a:lnTo>
                    <a:lnTo>
                      <a:pt x="15690" y="1912"/>
                    </a:lnTo>
                    <a:lnTo>
                      <a:pt x="16227" y="2195"/>
                    </a:lnTo>
                    <a:lnTo>
                      <a:pt x="16442" y="2479"/>
                    </a:lnTo>
                    <a:lnTo>
                      <a:pt x="16764" y="2550"/>
                    </a:lnTo>
                    <a:lnTo>
                      <a:pt x="17194" y="2904"/>
                    </a:lnTo>
                    <a:lnTo>
                      <a:pt x="17516" y="3116"/>
                    </a:lnTo>
                    <a:lnTo>
                      <a:pt x="18054" y="3258"/>
                    </a:lnTo>
                    <a:lnTo>
                      <a:pt x="18484" y="3541"/>
                    </a:lnTo>
                    <a:lnTo>
                      <a:pt x="18913" y="3753"/>
                    </a:lnTo>
                    <a:lnTo>
                      <a:pt x="19128" y="3895"/>
                    </a:lnTo>
                    <a:lnTo>
                      <a:pt x="19558" y="4178"/>
                    </a:lnTo>
                    <a:lnTo>
                      <a:pt x="19881" y="4391"/>
                    </a:lnTo>
                    <a:lnTo>
                      <a:pt x="19988" y="4745"/>
                    </a:lnTo>
                    <a:lnTo>
                      <a:pt x="20310" y="5170"/>
                    </a:lnTo>
                    <a:lnTo>
                      <a:pt x="20633" y="5382"/>
                    </a:lnTo>
                    <a:lnTo>
                      <a:pt x="21063" y="5666"/>
                    </a:lnTo>
                    <a:lnTo>
                      <a:pt x="21278" y="5949"/>
                    </a:lnTo>
                    <a:lnTo>
                      <a:pt x="21493" y="6374"/>
                    </a:lnTo>
                    <a:lnTo>
                      <a:pt x="21600" y="7011"/>
                    </a:lnTo>
                    <a:lnTo>
                      <a:pt x="1719" y="2160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7178" name="Group 10"/>
              <p:cNvGrpSpPr>
                <a:grpSpLocks/>
              </p:cNvGrpSpPr>
              <p:nvPr/>
            </p:nvGrpSpPr>
            <p:grpSpPr bwMode="auto">
              <a:xfrm rot="-1380000">
                <a:off x="212" y="78"/>
                <a:ext cx="132" cy="149"/>
                <a:chOff x="0" y="0"/>
                <a:chExt cx="132" cy="149"/>
              </a:xfrm>
            </p:grpSpPr>
            <p:sp>
              <p:nvSpPr>
                <p:cNvPr id="7176" name="Freeform 8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>
                    <a:gd name="T0" fmla="*/ 0 w 21600"/>
                    <a:gd name="T1" fmla="+- 0 1 1"/>
                    <a:gd name="T2" fmla="*/ 1 h 21599"/>
                    <a:gd name="T3" fmla="*/ 144 w 21600"/>
                    <a:gd name="T4" fmla="+- 0 1 1"/>
                    <a:gd name="T5" fmla="*/ 1 h 21599"/>
                    <a:gd name="T6" fmla="*/ 21600 w 21600"/>
                    <a:gd name="T7" fmla="+- 0 21600 1"/>
                    <a:gd name="T8" fmla="*/ 216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</a:cxnLst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</a:path>
                  </a:pathLst>
                </a:custGeom>
                <a:noFill/>
                <a:ln w="25400" cap="rnd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77" name="AutoShape 9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  <a:lnTo>
                        <a:pt x="144" y="21599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rnd">
                      <a:solidFill>
                        <a:schemeClr val="tx1"/>
                      </a:solidFill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7179" name="Line 11"/>
              <p:cNvSpPr>
                <a:spLocks noChangeShapeType="1"/>
              </p:cNvSpPr>
              <p:nvPr/>
            </p:nvSpPr>
            <p:spPr bwMode="auto">
              <a:xfrm>
                <a:off x="180" y="0"/>
                <a:ext cx="20" cy="407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80" name="Oval 12"/>
              <p:cNvSpPr>
                <a:spLocks/>
              </p:cNvSpPr>
              <p:nvPr/>
            </p:nvSpPr>
            <p:spPr bwMode="auto">
              <a:xfrm rot="-3960000">
                <a:off x="249" y="81"/>
                <a:ext cx="71" cy="111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81" name="Line 13"/>
              <p:cNvSpPr>
                <a:spLocks noChangeShapeType="1"/>
              </p:cNvSpPr>
              <p:nvPr/>
            </p:nvSpPr>
            <p:spPr bwMode="auto">
              <a:xfrm rot="10800000" flipH="1">
                <a:off x="200" y="106"/>
                <a:ext cx="240" cy="300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sp>
        <p:nvSpPr>
          <p:cNvPr id="7184" name="Rectangle 1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Image reprojection</a:t>
            </a:r>
          </a:p>
        </p:txBody>
      </p:sp>
      <p:sp>
        <p:nvSpPr>
          <p:cNvPr id="7185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685800" y="5181600"/>
            <a:ext cx="7772400" cy="1676400"/>
          </a:xfrm>
          <a:ln/>
        </p:spPr>
        <p:txBody>
          <a:bodyPr rIns="132080">
            <a:normAutofit fontScale="92500"/>
          </a:bodyPr>
          <a:lstStyle/>
          <a:p>
            <a:pPr marL="382588" indent="-342900"/>
            <a:r>
              <a:rPr lang="en-US"/>
              <a:t>The mosaic has a natural interpretation in 3D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The images are reprojected onto a common plane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The mosaic is formed on this plane</a:t>
            </a:r>
          </a:p>
        </p:txBody>
      </p:sp>
      <p:grpSp>
        <p:nvGrpSpPr>
          <p:cNvPr id="7195" name="Group 27"/>
          <p:cNvGrpSpPr>
            <a:grpSpLocks/>
          </p:cNvGrpSpPr>
          <p:nvPr/>
        </p:nvGrpSpPr>
        <p:grpSpPr bwMode="auto">
          <a:xfrm>
            <a:off x="2935288" y="2286000"/>
            <a:ext cx="1179512" cy="919163"/>
            <a:chOff x="0" y="0"/>
            <a:chExt cx="742" cy="579"/>
          </a:xfrm>
        </p:grpSpPr>
        <p:grpSp>
          <p:nvGrpSpPr>
            <p:cNvPr id="7193" name="Group 25"/>
            <p:cNvGrpSpPr>
              <a:grpSpLocks/>
            </p:cNvGrpSpPr>
            <p:nvPr/>
          </p:nvGrpSpPr>
          <p:grpSpPr bwMode="auto">
            <a:xfrm rot="4140000">
              <a:off x="82" y="91"/>
              <a:ext cx="393" cy="448"/>
              <a:chOff x="0" y="0"/>
              <a:chExt cx="392" cy="448"/>
            </a:xfrm>
          </p:grpSpPr>
          <p:sp>
            <p:nvSpPr>
              <p:cNvPr id="7186" name="Freeform 18"/>
              <p:cNvSpPr>
                <a:spLocks/>
              </p:cNvSpPr>
              <p:nvPr/>
            </p:nvSpPr>
            <p:spPr bwMode="auto">
              <a:xfrm>
                <a:off x="137" y="101"/>
                <a:ext cx="180" cy="305"/>
              </a:xfrm>
              <a:custGeom>
                <a:avLst/>
                <a:gdLst>
                  <a:gd name="T0" fmla="*/ 1719 w 21600"/>
                  <a:gd name="T1" fmla="*/ 21600 h 21600"/>
                  <a:gd name="T2" fmla="*/ 0 w 21600"/>
                  <a:gd name="T3" fmla="*/ 1558 h 21600"/>
                  <a:gd name="T4" fmla="*/ 967 w 21600"/>
                  <a:gd name="T5" fmla="*/ 921 h 21600"/>
                  <a:gd name="T6" fmla="*/ 1612 w 21600"/>
                  <a:gd name="T7" fmla="*/ 991 h 21600"/>
                  <a:gd name="T8" fmla="*/ 2257 w 21600"/>
                  <a:gd name="T9" fmla="*/ 921 h 21600"/>
                  <a:gd name="T10" fmla="*/ 2364 w 21600"/>
                  <a:gd name="T11" fmla="*/ 708 h 21600"/>
                  <a:gd name="T12" fmla="*/ 2901 w 21600"/>
                  <a:gd name="T13" fmla="*/ 779 h 21600"/>
                  <a:gd name="T14" fmla="*/ 3331 w 21600"/>
                  <a:gd name="T15" fmla="*/ 496 h 21600"/>
                  <a:gd name="T16" fmla="*/ 3976 w 21600"/>
                  <a:gd name="T17" fmla="*/ 637 h 21600"/>
                  <a:gd name="T18" fmla="*/ 4406 w 21600"/>
                  <a:gd name="T19" fmla="*/ 425 h 21600"/>
                  <a:gd name="T20" fmla="*/ 4943 w 21600"/>
                  <a:gd name="T21" fmla="*/ 354 h 21600"/>
                  <a:gd name="T22" fmla="*/ 5588 w 21600"/>
                  <a:gd name="T23" fmla="*/ 212 h 21600"/>
                  <a:gd name="T24" fmla="*/ 6125 w 21600"/>
                  <a:gd name="T25" fmla="*/ 283 h 21600"/>
                  <a:gd name="T26" fmla="*/ 6663 w 21600"/>
                  <a:gd name="T27" fmla="*/ 212 h 21600"/>
                  <a:gd name="T28" fmla="*/ 7093 w 21600"/>
                  <a:gd name="T29" fmla="*/ 0 h 21600"/>
                  <a:gd name="T30" fmla="*/ 7952 w 21600"/>
                  <a:gd name="T31" fmla="*/ 0 h 21600"/>
                  <a:gd name="T32" fmla="*/ 8597 w 21600"/>
                  <a:gd name="T33" fmla="*/ 71 h 21600"/>
                  <a:gd name="T34" fmla="*/ 8919 w 21600"/>
                  <a:gd name="T35" fmla="*/ 71 h 21600"/>
                  <a:gd name="T36" fmla="*/ 9242 w 21600"/>
                  <a:gd name="T37" fmla="*/ 212 h 21600"/>
                  <a:gd name="T38" fmla="*/ 9887 w 21600"/>
                  <a:gd name="T39" fmla="*/ 283 h 21600"/>
                  <a:gd name="T40" fmla="*/ 10531 w 21600"/>
                  <a:gd name="T41" fmla="*/ 496 h 21600"/>
                  <a:gd name="T42" fmla="*/ 11069 w 21600"/>
                  <a:gd name="T43" fmla="*/ 496 h 21600"/>
                  <a:gd name="T44" fmla="*/ 11928 w 21600"/>
                  <a:gd name="T45" fmla="*/ 708 h 21600"/>
                  <a:gd name="T46" fmla="*/ 12358 w 21600"/>
                  <a:gd name="T47" fmla="*/ 850 h 21600"/>
                  <a:gd name="T48" fmla="*/ 13003 w 21600"/>
                  <a:gd name="T49" fmla="*/ 779 h 21600"/>
                  <a:gd name="T50" fmla="*/ 13433 w 21600"/>
                  <a:gd name="T51" fmla="*/ 1133 h 21600"/>
                  <a:gd name="T52" fmla="*/ 14078 w 21600"/>
                  <a:gd name="T53" fmla="*/ 1204 h 21600"/>
                  <a:gd name="T54" fmla="*/ 14507 w 21600"/>
                  <a:gd name="T55" fmla="*/ 1346 h 21600"/>
                  <a:gd name="T56" fmla="*/ 15045 w 21600"/>
                  <a:gd name="T57" fmla="*/ 1487 h 21600"/>
                  <a:gd name="T58" fmla="*/ 15260 w 21600"/>
                  <a:gd name="T59" fmla="*/ 1700 h 21600"/>
                  <a:gd name="T60" fmla="*/ 15690 w 21600"/>
                  <a:gd name="T61" fmla="*/ 1912 h 21600"/>
                  <a:gd name="T62" fmla="*/ 16227 w 21600"/>
                  <a:gd name="T63" fmla="*/ 2195 h 21600"/>
                  <a:gd name="T64" fmla="*/ 16442 w 21600"/>
                  <a:gd name="T65" fmla="*/ 2479 h 21600"/>
                  <a:gd name="T66" fmla="*/ 16764 w 21600"/>
                  <a:gd name="T67" fmla="*/ 2550 h 21600"/>
                  <a:gd name="T68" fmla="*/ 17194 w 21600"/>
                  <a:gd name="T69" fmla="*/ 2904 h 21600"/>
                  <a:gd name="T70" fmla="*/ 17516 w 21600"/>
                  <a:gd name="T71" fmla="*/ 3116 h 21600"/>
                  <a:gd name="T72" fmla="*/ 18054 w 21600"/>
                  <a:gd name="T73" fmla="*/ 3258 h 21600"/>
                  <a:gd name="T74" fmla="*/ 18484 w 21600"/>
                  <a:gd name="T75" fmla="*/ 3541 h 21600"/>
                  <a:gd name="T76" fmla="*/ 18913 w 21600"/>
                  <a:gd name="T77" fmla="*/ 3753 h 21600"/>
                  <a:gd name="T78" fmla="*/ 19128 w 21600"/>
                  <a:gd name="T79" fmla="*/ 3895 h 21600"/>
                  <a:gd name="T80" fmla="*/ 19558 w 21600"/>
                  <a:gd name="T81" fmla="*/ 4178 h 21600"/>
                  <a:gd name="T82" fmla="*/ 19881 w 21600"/>
                  <a:gd name="T83" fmla="*/ 4391 h 21600"/>
                  <a:gd name="T84" fmla="*/ 19988 w 21600"/>
                  <a:gd name="T85" fmla="*/ 4745 h 21600"/>
                  <a:gd name="T86" fmla="*/ 20310 w 21600"/>
                  <a:gd name="T87" fmla="*/ 5170 h 21600"/>
                  <a:gd name="T88" fmla="*/ 20633 w 21600"/>
                  <a:gd name="T89" fmla="*/ 5382 h 21600"/>
                  <a:gd name="T90" fmla="*/ 21063 w 21600"/>
                  <a:gd name="T91" fmla="*/ 5666 h 21600"/>
                  <a:gd name="T92" fmla="*/ 21278 w 21600"/>
                  <a:gd name="T93" fmla="*/ 5949 h 21600"/>
                  <a:gd name="T94" fmla="*/ 21493 w 21600"/>
                  <a:gd name="T95" fmla="*/ 6374 h 21600"/>
                  <a:gd name="T96" fmla="*/ 21600 w 21600"/>
                  <a:gd name="T97" fmla="*/ 7011 h 21600"/>
                  <a:gd name="T98" fmla="*/ 1719 w 21600"/>
                  <a:gd name="T9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00" h="21600">
                    <a:moveTo>
                      <a:pt x="1719" y="21600"/>
                    </a:moveTo>
                    <a:lnTo>
                      <a:pt x="0" y="1558"/>
                    </a:lnTo>
                    <a:lnTo>
                      <a:pt x="967" y="921"/>
                    </a:lnTo>
                    <a:lnTo>
                      <a:pt x="1612" y="991"/>
                    </a:lnTo>
                    <a:lnTo>
                      <a:pt x="2257" y="921"/>
                    </a:lnTo>
                    <a:lnTo>
                      <a:pt x="2364" y="708"/>
                    </a:lnTo>
                    <a:lnTo>
                      <a:pt x="2901" y="779"/>
                    </a:lnTo>
                    <a:lnTo>
                      <a:pt x="3331" y="496"/>
                    </a:lnTo>
                    <a:lnTo>
                      <a:pt x="3976" y="637"/>
                    </a:lnTo>
                    <a:lnTo>
                      <a:pt x="4406" y="425"/>
                    </a:lnTo>
                    <a:lnTo>
                      <a:pt x="4943" y="354"/>
                    </a:lnTo>
                    <a:lnTo>
                      <a:pt x="5588" y="212"/>
                    </a:lnTo>
                    <a:lnTo>
                      <a:pt x="6125" y="283"/>
                    </a:lnTo>
                    <a:lnTo>
                      <a:pt x="6663" y="212"/>
                    </a:lnTo>
                    <a:lnTo>
                      <a:pt x="7093" y="0"/>
                    </a:lnTo>
                    <a:lnTo>
                      <a:pt x="7952" y="0"/>
                    </a:lnTo>
                    <a:lnTo>
                      <a:pt x="8597" y="71"/>
                    </a:lnTo>
                    <a:lnTo>
                      <a:pt x="8919" y="71"/>
                    </a:lnTo>
                    <a:lnTo>
                      <a:pt x="9242" y="212"/>
                    </a:lnTo>
                    <a:lnTo>
                      <a:pt x="9887" y="283"/>
                    </a:lnTo>
                    <a:lnTo>
                      <a:pt x="10531" y="496"/>
                    </a:lnTo>
                    <a:lnTo>
                      <a:pt x="11069" y="496"/>
                    </a:lnTo>
                    <a:lnTo>
                      <a:pt x="11928" y="708"/>
                    </a:lnTo>
                    <a:lnTo>
                      <a:pt x="12358" y="850"/>
                    </a:lnTo>
                    <a:lnTo>
                      <a:pt x="13003" y="779"/>
                    </a:lnTo>
                    <a:lnTo>
                      <a:pt x="13433" y="1133"/>
                    </a:lnTo>
                    <a:lnTo>
                      <a:pt x="14078" y="1204"/>
                    </a:lnTo>
                    <a:lnTo>
                      <a:pt x="14507" y="1346"/>
                    </a:lnTo>
                    <a:lnTo>
                      <a:pt x="15045" y="1487"/>
                    </a:lnTo>
                    <a:lnTo>
                      <a:pt x="15260" y="1700"/>
                    </a:lnTo>
                    <a:lnTo>
                      <a:pt x="15690" y="1912"/>
                    </a:lnTo>
                    <a:lnTo>
                      <a:pt x="16227" y="2195"/>
                    </a:lnTo>
                    <a:lnTo>
                      <a:pt x="16442" y="2479"/>
                    </a:lnTo>
                    <a:lnTo>
                      <a:pt x="16764" y="2550"/>
                    </a:lnTo>
                    <a:lnTo>
                      <a:pt x="17194" y="2904"/>
                    </a:lnTo>
                    <a:lnTo>
                      <a:pt x="17516" y="3116"/>
                    </a:lnTo>
                    <a:lnTo>
                      <a:pt x="18054" y="3258"/>
                    </a:lnTo>
                    <a:lnTo>
                      <a:pt x="18484" y="3541"/>
                    </a:lnTo>
                    <a:lnTo>
                      <a:pt x="18913" y="3753"/>
                    </a:lnTo>
                    <a:lnTo>
                      <a:pt x="19128" y="3895"/>
                    </a:lnTo>
                    <a:lnTo>
                      <a:pt x="19558" y="4178"/>
                    </a:lnTo>
                    <a:lnTo>
                      <a:pt x="19881" y="4391"/>
                    </a:lnTo>
                    <a:lnTo>
                      <a:pt x="19988" y="4745"/>
                    </a:lnTo>
                    <a:lnTo>
                      <a:pt x="20310" y="5170"/>
                    </a:lnTo>
                    <a:lnTo>
                      <a:pt x="20633" y="5382"/>
                    </a:lnTo>
                    <a:lnTo>
                      <a:pt x="21063" y="5666"/>
                    </a:lnTo>
                    <a:lnTo>
                      <a:pt x="21278" y="5949"/>
                    </a:lnTo>
                    <a:lnTo>
                      <a:pt x="21493" y="6374"/>
                    </a:lnTo>
                    <a:lnTo>
                      <a:pt x="21600" y="7011"/>
                    </a:lnTo>
                    <a:lnTo>
                      <a:pt x="1719" y="2160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7189" name="Group 21"/>
              <p:cNvGrpSpPr>
                <a:grpSpLocks/>
              </p:cNvGrpSpPr>
              <p:nvPr/>
            </p:nvGrpSpPr>
            <p:grpSpPr bwMode="auto">
              <a:xfrm rot="-1380000">
                <a:off x="164" y="78"/>
                <a:ext cx="132" cy="149"/>
                <a:chOff x="0" y="0"/>
                <a:chExt cx="132" cy="149"/>
              </a:xfrm>
            </p:grpSpPr>
            <p:sp>
              <p:nvSpPr>
                <p:cNvPr id="7187" name="Freeform 19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>
                    <a:gd name="T0" fmla="*/ 0 w 21600"/>
                    <a:gd name="T1" fmla="+- 0 1 1"/>
                    <a:gd name="T2" fmla="*/ 1 h 21599"/>
                    <a:gd name="T3" fmla="*/ 144 w 21600"/>
                    <a:gd name="T4" fmla="+- 0 1 1"/>
                    <a:gd name="T5" fmla="*/ 1 h 21599"/>
                    <a:gd name="T6" fmla="*/ 21600 w 21600"/>
                    <a:gd name="T7" fmla="+- 0 21600 1"/>
                    <a:gd name="T8" fmla="*/ 216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</a:cxnLst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</a:path>
                  </a:pathLst>
                </a:custGeom>
                <a:noFill/>
                <a:ln w="25400" cap="rnd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88" name="AutoShape 20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  <a:lnTo>
                        <a:pt x="144" y="21599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rnd">
                      <a:solidFill>
                        <a:schemeClr val="tx1"/>
                      </a:solidFill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7190" name="Line 22"/>
              <p:cNvSpPr>
                <a:spLocks noChangeShapeType="1"/>
              </p:cNvSpPr>
              <p:nvPr/>
            </p:nvSpPr>
            <p:spPr bwMode="auto">
              <a:xfrm>
                <a:off x="133" y="0"/>
                <a:ext cx="20" cy="407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91" name="Oval 23"/>
              <p:cNvSpPr>
                <a:spLocks/>
              </p:cNvSpPr>
              <p:nvPr/>
            </p:nvSpPr>
            <p:spPr bwMode="auto">
              <a:xfrm rot="-3960000">
                <a:off x="200" y="82"/>
                <a:ext cx="71" cy="111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192" name="Line 24"/>
              <p:cNvSpPr>
                <a:spLocks noChangeShapeType="1"/>
              </p:cNvSpPr>
              <p:nvPr/>
            </p:nvSpPr>
            <p:spPr bwMode="auto">
              <a:xfrm rot="10800000" flipH="1">
                <a:off x="152" y="106"/>
                <a:ext cx="240" cy="300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>
              <a:off x="694" y="0"/>
              <a:ext cx="48" cy="576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205" name="Group 37"/>
          <p:cNvGrpSpPr>
            <a:grpSpLocks/>
          </p:cNvGrpSpPr>
          <p:nvPr/>
        </p:nvGrpSpPr>
        <p:grpSpPr bwMode="auto">
          <a:xfrm rot="9480000" flipH="1">
            <a:off x="2936875" y="2378075"/>
            <a:ext cx="1346200" cy="1333500"/>
            <a:chOff x="0" y="0"/>
            <a:chExt cx="848" cy="840"/>
          </a:xfrm>
        </p:grpSpPr>
        <p:sp>
          <p:nvSpPr>
            <p:cNvPr id="7196" name="Line 28"/>
            <p:cNvSpPr>
              <a:spLocks noChangeShapeType="1"/>
            </p:cNvSpPr>
            <p:nvPr/>
          </p:nvSpPr>
          <p:spPr bwMode="auto">
            <a:xfrm>
              <a:off x="464" y="66"/>
              <a:ext cx="384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7204" name="Group 36"/>
            <p:cNvGrpSpPr>
              <a:grpSpLocks/>
            </p:cNvGrpSpPr>
            <p:nvPr/>
          </p:nvGrpSpPr>
          <p:grpSpPr bwMode="auto">
            <a:xfrm rot="2219999">
              <a:off x="86" y="319"/>
              <a:ext cx="434" cy="434"/>
              <a:chOff x="0" y="0"/>
              <a:chExt cx="434" cy="433"/>
            </a:xfrm>
          </p:grpSpPr>
          <p:sp>
            <p:nvSpPr>
              <p:cNvPr id="7197" name="Freeform 29"/>
              <p:cNvSpPr>
                <a:spLocks/>
              </p:cNvSpPr>
              <p:nvPr/>
            </p:nvSpPr>
            <p:spPr bwMode="auto">
              <a:xfrm>
                <a:off x="179" y="101"/>
                <a:ext cx="179" cy="305"/>
              </a:xfrm>
              <a:custGeom>
                <a:avLst/>
                <a:gdLst>
                  <a:gd name="T0" fmla="*/ 1719 w 21600"/>
                  <a:gd name="T1" fmla="*/ 21600 h 21600"/>
                  <a:gd name="T2" fmla="*/ 0 w 21600"/>
                  <a:gd name="T3" fmla="*/ 1558 h 21600"/>
                  <a:gd name="T4" fmla="*/ 967 w 21600"/>
                  <a:gd name="T5" fmla="*/ 921 h 21600"/>
                  <a:gd name="T6" fmla="*/ 1612 w 21600"/>
                  <a:gd name="T7" fmla="*/ 991 h 21600"/>
                  <a:gd name="T8" fmla="*/ 2257 w 21600"/>
                  <a:gd name="T9" fmla="*/ 921 h 21600"/>
                  <a:gd name="T10" fmla="*/ 2364 w 21600"/>
                  <a:gd name="T11" fmla="*/ 708 h 21600"/>
                  <a:gd name="T12" fmla="*/ 2901 w 21600"/>
                  <a:gd name="T13" fmla="*/ 779 h 21600"/>
                  <a:gd name="T14" fmla="*/ 3331 w 21600"/>
                  <a:gd name="T15" fmla="*/ 496 h 21600"/>
                  <a:gd name="T16" fmla="*/ 3976 w 21600"/>
                  <a:gd name="T17" fmla="*/ 637 h 21600"/>
                  <a:gd name="T18" fmla="*/ 4406 w 21600"/>
                  <a:gd name="T19" fmla="*/ 425 h 21600"/>
                  <a:gd name="T20" fmla="*/ 4943 w 21600"/>
                  <a:gd name="T21" fmla="*/ 354 h 21600"/>
                  <a:gd name="T22" fmla="*/ 5588 w 21600"/>
                  <a:gd name="T23" fmla="*/ 212 h 21600"/>
                  <a:gd name="T24" fmla="*/ 6125 w 21600"/>
                  <a:gd name="T25" fmla="*/ 283 h 21600"/>
                  <a:gd name="T26" fmla="*/ 6663 w 21600"/>
                  <a:gd name="T27" fmla="*/ 212 h 21600"/>
                  <a:gd name="T28" fmla="*/ 7093 w 21600"/>
                  <a:gd name="T29" fmla="*/ 0 h 21600"/>
                  <a:gd name="T30" fmla="*/ 7952 w 21600"/>
                  <a:gd name="T31" fmla="*/ 0 h 21600"/>
                  <a:gd name="T32" fmla="*/ 8597 w 21600"/>
                  <a:gd name="T33" fmla="*/ 71 h 21600"/>
                  <a:gd name="T34" fmla="*/ 8919 w 21600"/>
                  <a:gd name="T35" fmla="*/ 71 h 21600"/>
                  <a:gd name="T36" fmla="*/ 9242 w 21600"/>
                  <a:gd name="T37" fmla="*/ 212 h 21600"/>
                  <a:gd name="T38" fmla="*/ 9887 w 21600"/>
                  <a:gd name="T39" fmla="*/ 283 h 21600"/>
                  <a:gd name="T40" fmla="*/ 10531 w 21600"/>
                  <a:gd name="T41" fmla="*/ 496 h 21600"/>
                  <a:gd name="T42" fmla="*/ 11069 w 21600"/>
                  <a:gd name="T43" fmla="*/ 496 h 21600"/>
                  <a:gd name="T44" fmla="*/ 11928 w 21600"/>
                  <a:gd name="T45" fmla="*/ 708 h 21600"/>
                  <a:gd name="T46" fmla="*/ 12358 w 21600"/>
                  <a:gd name="T47" fmla="*/ 850 h 21600"/>
                  <a:gd name="T48" fmla="*/ 13003 w 21600"/>
                  <a:gd name="T49" fmla="*/ 779 h 21600"/>
                  <a:gd name="T50" fmla="*/ 13433 w 21600"/>
                  <a:gd name="T51" fmla="*/ 1133 h 21600"/>
                  <a:gd name="T52" fmla="*/ 14078 w 21600"/>
                  <a:gd name="T53" fmla="*/ 1204 h 21600"/>
                  <a:gd name="T54" fmla="*/ 14507 w 21600"/>
                  <a:gd name="T55" fmla="*/ 1346 h 21600"/>
                  <a:gd name="T56" fmla="*/ 15045 w 21600"/>
                  <a:gd name="T57" fmla="*/ 1487 h 21600"/>
                  <a:gd name="T58" fmla="*/ 15260 w 21600"/>
                  <a:gd name="T59" fmla="*/ 1700 h 21600"/>
                  <a:gd name="T60" fmla="*/ 15690 w 21600"/>
                  <a:gd name="T61" fmla="*/ 1912 h 21600"/>
                  <a:gd name="T62" fmla="*/ 16227 w 21600"/>
                  <a:gd name="T63" fmla="*/ 2195 h 21600"/>
                  <a:gd name="T64" fmla="*/ 16442 w 21600"/>
                  <a:gd name="T65" fmla="*/ 2479 h 21600"/>
                  <a:gd name="T66" fmla="*/ 16764 w 21600"/>
                  <a:gd name="T67" fmla="*/ 2550 h 21600"/>
                  <a:gd name="T68" fmla="*/ 17194 w 21600"/>
                  <a:gd name="T69" fmla="*/ 2904 h 21600"/>
                  <a:gd name="T70" fmla="*/ 17516 w 21600"/>
                  <a:gd name="T71" fmla="*/ 3116 h 21600"/>
                  <a:gd name="T72" fmla="*/ 18054 w 21600"/>
                  <a:gd name="T73" fmla="*/ 3258 h 21600"/>
                  <a:gd name="T74" fmla="*/ 18484 w 21600"/>
                  <a:gd name="T75" fmla="*/ 3541 h 21600"/>
                  <a:gd name="T76" fmla="*/ 18913 w 21600"/>
                  <a:gd name="T77" fmla="*/ 3753 h 21600"/>
                  <a:gd name="T78" fmla="*/ 19128 w 21600"/>
                  <a:gd name="T79" fmla="*/ 3895 h 21600"/>
                  <a:gd name="T80" fmla="*/ 19558 w 21600"/>
                  <a:gd name="T81" fmla="*/ 4178 h 21600"/>
                  <a:gd name="T82" fmla="*/ 19881 w 21600"/>
                  <a:gd name="T83" fmla="*/ 4391 h 21600"/>
                  <a:gd name="T84" fmla="*/ 19988 w 21600"/>
                  <a:gd name="T85" fmla="*/ 4745 h 21600"/>
                  <a:gd name="T86" fmla="*/ 20310 w 21600"/>
                  <a:gd name="T87" fmla="*/ 5170 h 21600"/>
                  <a:gd name="T88" fmla="*/ 20633 w 21600"/>
                  <a:gd name="T89" fmla="*/ 5382 h 21600"/>
                  <a:gd name="T90" fmla="*/ 21063 w 21600"/>
                  <a:gd name="T91" fmla="*/ 5666 h 21600"/>
                  <a:gd name="T92" fmla="*/ 21278 w 21600"/>
                  <a:gd name="T93" fmla="*/ 5949 h 21600"/>
                  <a:gd name="T94" fmla="*/ 21493 w 21600"/>
                  <a:gd name="T95" fmla="*/ 6374 h 21600"/>
                  <a:gd name="T96" fmla="*/ 21600 w 21600"/>
                  <a:gd name="T97" fmla="*/ 7011 h 21600"/>
                  <a:gd name="T98" fmla="*/ 1719 w 21600"/>
                  <a:gd name="T99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600" h="21600">
                    <a:moveTo>
                      <a:pt x="1719" y="21600"/>
                    </a:moveTo>
                    <a:lnTo>
                      <a:pt x="0" y="1558"/>
                    </a:lnTo>
                    <a:lnTo>
                      <a:pt x="967" y="921"/>
                    </a:lnTo>
                    <a:lnTo>
                      <a:pt x="1612" y="991"/>
                    </a:lnTo>
                    <a:lnTo>
                      <a:pt x="2257" y="921"/>
                    </a:lnTo>
                    <a:lnTo>
                      <a:pt x="2364" y="708"/>
                    </a:lnTo>
                    <a:lnTo>
                      <a:pt x="2901" y="779"/>
                    </a:lnTo>
                    <a:lnTo>
                      <a:pt x="3331" y="496"/>
                    </a:lnTo>
                    <a:lnTo>
                      <a:pt x="3976" y="637"/>
                    </a:lnTo>
                    <a:lnTo>
                      <a:pt x="4406" y="425"/>
                    </a:lnTo>
                    <a:lnTo>
                      <a:pt x="4943" y="354"/>
                    </a:lnTo>
                    <a:lnTo>
                      <a:pt x="5588" y="212"/>
                    </a:lnTo>
                    <a:lnTo>
                      <a:pt x="6125" y="283"/>
                    </a:lnTo>
                    <a:lnTo>
                      <a:pt x="6663" y="212"/>
                    </a:lnTo>
                    <a:lnTo>
                      <a:pt x="7093" y="0"/>
                    </a:lnTo>
                    <a:lnTo>
                      <a:pt x="7952" y="0"/>
                    </a:lnTo>
                    <a:lnTo>
                      <a:pt x="8597" y="71"/>
                    </a:lnTo>
                    <a:lnTo>
                      <a:pt x="8919" y="71"/>
                    </a:lnTo>
                    <a:lnTo>
                      <a:pt x="9242" y="212"/>
                    </a:lnTo>
                    <a:lnTo>
                      <a:pt x="9887" y="283"/>
                    </a:lnTo>
                    <a:lnTo>
                      <a:pt x="10531" y="496"/>
                    </a:lnTo>
                    <a:lnTo>
                      <a:pt x="11069" y="496"/>
                    </a:lnTo>
                    <a:lnTo>
                      <a:pt x="11928" y="708"/>
                    </a:lnTo>
                    <a:lnTo>
                      <a:pt x="12358" y="850"/>
                    </a:lnTo>
                    <a:lnTo>
                      <a:pt x="13003" y="779"/>
                    </a:lnTo>
                    <a:lnTo>
                      <a:pt x="13433" y="1133"/>
                    </a:lnTo>
                    <a:lnTo>
                      <a:pt x="14078" y="1204"/>
                    </a:lnTo>
                    <a:lnTo>
                      <a:pt x="14507" y="1346"/>
                    </a:lnTo>
                    <a:lnTo>
                      <a:pt x="15045" y="1487"/>
                    </a:lnTo>
                    <a:lnTo>
                      <a:pt x="15260" y="1700"/>
                    </a:lnTo>
                    <a:lnTo>
                      <a:pt x="15690" y="1912"/>
                    </a:lnTo>
                    <a:lnTo>
                      <a:pt x="16227" y="2195"/>
                    </a:lnTo>
                    <a:lnTo>
                      <a:pt x="16442" y="2479"/>
                    </a:lnTo>
                    <a:lnTo>
                      <a:pt x="16764" y="2550"/>
                    </a:lnTo>
                    <a:lnTo>
                      <a:pt x="17194" y="2904"/>
                    </a:lnTo>
                    <a:lnTo>
                      <a:pt x="17516" y="3116"/>
                    </a:lnTo>
                    <a:lnTo>
                      <a:pt x="18054" y="3258"/>
                    </a:lnTo>
                    <a:lnTo>
                      <a:pt x="18484" y="3541"/>
                    </a:lnTo>
                    <a:lnTo>
                      <a:pt x="18913" y="3753"/>
                    </a:lnTo>
                    <a:lnTo>
                      <a:pt x="19128" y="3895"/>
                    </a:lnTo>
                    <a:lnTo>
                      <a:pt x="19558" y="4178"/>
                    </a:lnTo>
                    <a:lnTo>
                      <a:pt x="19881" y="4391"/>
                    </a:lnTo>
                    <a:lnTo>
                      <a:pt x="19988" y="4745"/>
                    </a:lnTo>
                    <a:lnTo>
                      <a:pt x="20310" y="5170"/>
                    </a:lnTo>
                    <a:lnTo>
                      <a:pt x="20633" y="5382"/>
                    </a:lnTo>
                    <a:lnTo>
                      <a:pt x="21063" y="5666"/>
                    </a:lnTo>
                    <a:lnTo>
                      <a:pt x="21278" y="5949"/>
                    </a:lnTo>
                    <a:lnTo>
                      <a:pt x="21493" y="6374"/>
                    </a:lnTo>
                    <a:lnTo>
                      <a:pt x="21600" y="7011"/>
                    </a:lnTo>
                    <a:lnTo>
                      <a:pt x="1719" y="2160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7200" name="Group 32"/>
              <p:cNvGrpSpPr>
                <a:grpSpLocks/>
              </p:cNvGrpSpPr>
              <p:nvPr/>
            </p:nvGrpSpPr>
            <p:grpSpPr bwMode="auto">
              <a:xfrm rot="-1380000">
                <a:off x="205" y="78"/>
                <a:ext cx="132" cy="149"/>
                <a:chOff x="0" y="0"/>
                <a:chExt cx="132" cy="149"/>
              </a:xfrm>
            </p:grpSpPr>
            <p:sp>
              <p:nvSpPr>
                <p:cNvPr id="7198" name="Freeform 30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>
                    <a:gd name="T0" fmla="*/ 0 w 21600"/>
                    <a:gd name="T1" fmla="+- 0 1 1"/>
                    <a:gd name="T2" fmla="*/ 1 h 21599"/>
                    <a:gd name="T3" fmla="*/ 144 w 21600"/>
                    <a:gd name="T4" fmla="+- 0 1 1"/>
                    <a:gd name="T5" fmla="*/ 1 h 21599"/>
                    <a:gd name="T6" fmla="*/ 21600 w 21600"/>
                    <a:gd name="T7" fmla="+- 0 21600 1"/>
                    <a:gd name="T8" fmla="*/ 21600 h 21599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</a:cxnLst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</a:path>
                  </a:pathLst>
                </a:custGeom>
                <a:noFill/>
                <a:ln w="25400" cap="rnd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7199" name="AutoShape 31"/>
                <p:cNvSpPr>
                  <a:spLocks/>
                </p:cNvSpPr>
                <p:nvPr/>
              </p:nvSpPr>
              <p:spPr bwMode="auto">
                <a:xfrm>
                  <a:off x="0" y="0"/>
                  <a:ext cx="132" cy="14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599">
                      <a:moveTo>
                        <a:pt x="0" y="0"/>
                      </a:moveTo>
                      <a:cubicBezTo>
                        <a:pt x="48" y="0"/>
                        <a:pt x="95" y="-1"/>
                        <a:pt x="144" y="0"/>
                      </a:cubicBezTo>
                      <a:cubicBezTo>
                        <a:pt x="11993" y="0"/>
                        <a:pt x="21600" y="9670"/>
                        <a:pt x="21600" y="21599"/>
                      </a:cubicBezTo>
                      <a:lnTo>
                        <a:pt x="144" y="21599"/>
                      </a:lnTo>
                      <a:close/>
                      <a:moveTo>
                        <a:pt x="0" y="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rnd">
                      <a:solidFill>
                        <a:schemeClr val="tx1"/>
                      </a:solidFill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</p:grpSp>
          <p:sp>
            <p:nvSpPr>
              <p:cNvPr id="7201" name="Line 33"/>
              <p:cNvSpPr>
                <a:spLocks noChangeShapeType="1"/>
              </p:cNvSpPr>
              <p:nvPr/>
            </p:nvSpPr>
            <p:spPr bwMode="auto">
              <a:xfrm>
                <a:off x="174" y="0"/>
                <a:ext cx="20" cy="407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02" name="Oval 34"/>
              <p:cNvSpPr>
                <a:spLocks/>
              </p:cNvSpPr>
              <p:nvPr/>
            </p:nvSpPr>
            <p:spPr bwMode="auto">
              <a:xfrm rot="-3960000">
                <a:off x="241" y="81"/>
                <a:ext cx="71" cy="111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03" name="Line 35"/>
              <p:cNvSpPr>
                <a:spLocks noChangeShapeType="1"/>
              </p:cNvSpPr>
              <p:nvPr/>
            </p:nvSpPr>
            <p:spPr bwMode="auto">
              <a:xfrm rot="10800000" flipH="1">
                <a:off x="194" y="106"/>
                <a:ext cx="240" cy="300"/>
              </a:xfrm>
              <a:prstGeom prst="line">
                <a:avLst/>
              </a:prstGeom>
              <a:noFill/>
              <a:ln w="2540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</p:grpSp>
      <p:grpSp>
        <p:nvGrpSpPr>
          <p:cNvPr id="7209" name="Group 41"/>
          <p:cNvGrpSpPr>
            <a:grpSpLocks/>
          </p:cNvGrpSpPr>
          <p:nvPr/>
        </p:nvGrpSpPr>
        <p:grpSpPr bwMode="auto">
          <a:xfrm>
            <a:off x="3124200" y="1676400"/>
            <a:ext cx="2057400" cy="1905000"/>
            <a:chOff x="0" y="0"/>
            <a:chExt cx="1296" cy="1200"/>
          </a:xfrm>
        </p:grpSpPr>
        <p:sp>
          <p:nvSpPr>
            <p:cNvPr id="7206" name="Line 38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296" cy="720"/>
            </a:xfrm>
            <a:prstGeom prst="line">
              <a:avLst/>
            </a:prstGeom>
            <a:noFill/>
            <a:ln w="12700" cap="flat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07" name="Line 39"/>
            <p:cNvSpPr>
              <a:spLocks noChangeShapeType="1"/>
            </p:cNvSpPr>
            <p:nvPr/>
          </p:nvSpPr>
          <p:spPr bwMode="auto">
            <a:xfrm>
              <a:off x="0" y="720"/>
              <a:ext cx="1296" cy="480"/>
            </a:xfrm>
            <a:prstGeom prst="line">
              <a:avLst/>
            </a:prstGeom>
            <a:noFill/>
            <a:ln w="12700" cap="flat">
              <a:solidFill>
                <a:srgbClr val="0000FF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08" name="Line 40"/>
            <p:cNvSpPr>
              <a:spLocks noChangeShapeType="1"/>
            </p:cNvSpPr>
            <p:nvPr/>
          </p:nvSpPr>
          <p:spPr bwMode="auto">
            <a:xfrm>
              <a:off x="1268" y="0"/>
              <a:ext cx="1" cy="1200"/>
            </a:xfrm>
            <a:prstGeom prst="line">
              <a:avLst/>
            </a:prstGeom>
            <a:noFill/>
            <a:ln w="38100" cap="flat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213" name="Group 45"/>
          <p:cNvGrpSpPr>
            <a:grpSpLocks/>
          </p:cNvGrpSpPr>
          <p:nvPr/>
        </p:nvGrpSpPr>
        <p:grpSpPr bwMode="auto">
          <a:xfrm>
            <a:off x="3124200" y="990600"/>
            <a:ext cx="2058988" cy="1828800"/>
            <a:chOff x="0" y="0"/>
            <a:chExt cx="1297" cy="1152"/>
          </a:xfrm>
        </p:grpSpPr>
        <p:sp>
          <p:nvSpPr>
            <p:cNvPr id="7210" name="Line 42"/>
            <p:cNvSpPr>
              <a:spLocks noChangeShapeType="1"/>
            </p:cNvSpPr>
            <p:nvPr/>
          </p:nvSpPr>
          <p:spPr bwMode="auto">
            <a:xfrm rot="10800000" flipH="1">
              <a:off x="0" y="864"/>
              <a:ext cx="1296" cy="288"/>
            </a:xfrm>
            <a:prstGeom prst="line">
              <a:avLst/>
            </a:prstGeom>
            <a:noFill/>
            <a:ln w="12700" cap="flat">
              <a:solidFill>
                <a:srgbClr val="33CC33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1" name="Line 43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296" cy="1152"/>
            </a:xfrm>
            <a:prstGeom prst="line">
              <a:avLst/>
            </a:prstGeom>
            <a:noFill/>
            <a:ln w="12700" cap="flat">
              <a:solidFill>
                <a:srgbClr val="33CC33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7212" name="Line 44"/>
            <p:cNvSpPr>
              <a:spLocks noChangeShapeType="1"/>
            </p:cNvSpPr>
            <p:nvPr/>
          </p:nvSpPr>
          <p:spPr bwMode="auto">
            <a:xfrm>
              <a:off x="1296" y="0"/>
              <a:ext cx="1" cy="864"/>
            </a:xfrm>
            <a:prstGeom prst="line">
              <a:avLst/>
            </a:prstGeom>
            <a:noFill/>
            <a:ln w="38100" cap="flat">
              <a:solidFill>
                <a:srgbClr val="33CC33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7219" name="Group 51"/>
          <p:cNvGrpSpPr>
            <a:grpSpLocks/>
          </p:cNvGrpSpPr>
          <p:nvPr/>
        </p:nvGrpSpPr>
        <p:grpSpPr bwMode="auto">
          <a:xfrm>
            <a:off x="3124200" y="2438400"/>
            <a:ext cx="2058988" cy="2362200"/>
            <a:chOff x="0" y="0"/>
            <a:chExt cx="1297" cy="1488"/>
          </a:xfrm>
        </p:grpSpPr>
        <p:grpSp>
          <p:nvGrpSpPr>
            <p:cNvPr id="7217" name="Group 49"/>
            <p:cNvGrpSpPr>
              <a:grpSpLocks/>
            </p:cNvGrpSpPr>
            <p:nvPr/>
          </p:nvGrpSpPr>
          <p:grpSpPr bwMode="auto">
            <a:xfrm>
              <a:off x="0" y="0"/>
              <a:ext cx="1297" cy="1488"/>
              <a:chOff x="0" y="0"/>
              <a:chExt cx="1297" cy="1488"/>
            </a:xfrm>
          </p:grpSpPr>
          <p:sp>
            <p:nvSpPr>
              <p:cNvPr id="7214" name="Line 46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1296" cy="240"/>
              </a:xfrm>
              <a:prstGeom prst="line">
                <a:avLst/>
              </a:prstGeom>
              <a:noFill/>
              <a:ln w="12700" cap="flat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15" name="Line 47"/>
              <p:cNvSpPr>
                <a:spLocks noChangeShapeType="1"/>
              </p:cNvSpPr>
              <p:nvPr/>
            </p:nvSpPr>
            <p:spPr bwMode="auto">
              <a:xfrm>
                <a:off x="0" y="240"/>
                <a:ext cx="1296" cy="1248"/>
              </a:xfrm>
              <a:prstGeom prst="line">
                <a:avLst/>
              </a:prstGeom>
              <a:noFill/>
              <a:ln w="12700" cap="flat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7216" name="Line 48"/>
              <p:cNvSpPr>
                <a:spLocks noChangeShapeType="1"/>
              </p:cNvSpPr>
              <p:nvPr/>
            </p:nvSpPr>
            <p:spPr bwMode="auto">
              <a:xfrm>
                <a:off x="1296" y="0"/>
                <a:ext cx="1" cy="1488"/>
              </a:xfrm>
              <a:prstGeom prst="line">
                <a:avLst/>
              </a:prstGeom>
              <a:noFill/>
              <a:ln w="38100" cap="flat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7218" name="Line 50"/>
            <p:cNvSpPr>
              <a:spLocks noChangeShapeType="1"/>
            </p:cNvSpPr>
            <p:nvPr/>
          </p:nvSpPr>
          <p:spPr bwMode="auto">
            <a:xfrm>
              <a:off x="672" y="432"/>
              <a:ext cx="480" cy="144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4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Example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76600" y="4343400"/>
            <a:ext cx="2667000" cy="1524000"/>
            <a:chOff x="2064" y="2736"/>
            <a:chExt cx="1680" cy="960"/>
          </a:xfrm>
        </p:grpSpPr>
        <p:grpSp>
          <p:nvGrpSpPr>
            <p:cNvPr id="20514" name="Group 4"/>
            <p:cNvGrpSpPr>
              <a:grpSpLocks/>
            </p:cNvGrpSpPr>
            <p:nvPr/>
          </p:nvGrpSpPr>
          <p:grpSpPr bwMode="auto">
            <a:xfrm>
              <a:off x="2064" y="2736"/>
              <a:ext cx="1680" cy="960"/>
              <a:chOff x="1776" y="2928"/>
              <a:chExt cx="768" cy="624"/>
            </a:xfrm>
          </p:grpSpPr>
          <p:sp>
            <p:nvSpPr>
              <p:cNvPr id="20516" name="Line 5"/>
              <p:cNvSpPr>
                <a:spLocks noChangeShapeType="1"/>
              </p:cNvSpPr>
              <p:nvPr/>
            </p:nvSpPr>
            <p:spPr bwMode="auto">
              <a:xfrm>
                <a:off x="1776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7" name="Line 6"/>
              <p:cNvSpPr>
                <a:spLocks noChangeShapeType="1"/>
              </p:cNvSpPr>
              <p:nvPr/>
            </p:nvSpPr>
            <p:spPr bwMode="auto">
              <a:xfrm flipV="1">
                <a:off x="2160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15" name="Line 7"/>
            <p:cNvSpPr>
              <a:spLocks noChangeShapeType="1"/>
            </p:cNvSpPr>
            <p:nvPr/>
          </p:nvSpPr>
          <p:spPr bwMode="auto">
            <a:xfrm>
              <a:off x="2064" y="2742"/>
              <a:ext cx="1680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485" name="Group 8"/>
          <p:cNvGrpSpPr>
            <a:grpSpLocks/>
          </p:cNvGrpSpPr>
          <p:nvPr/>
        </p:nvGrpSpPr>
        <p:grpSpPr bwMode="auto">
          <a:xfrm>
            <a:off x="76200" y="4343400"/>
            <a:ext cx="9067800" cy="1524000"/>
            <a:chOff x="48" y="2736"/>
            <a:chExt cx="5712" cy="960"/>
          </a:xfrm>
        </p:grpSpPr>
        <p:grpSp>
          <p:nvGrpSpPr>
            <p:cNvPr id="20510" name="Group 9"/>
            <p:cNvGrpSpPr>
              <a:grpSpLocks/>
            </p:cNvGrpSpPr>
            <p:nvPr/>
          </p:nvGrpSpPr>
          <p:grpSpPr bwMode="auto">
            <a:xfrm>
              <a:off x="48" y="2736"/>
              <a:ext cx="5712" cy="960"/>
              <a:chOff x="1776" y="2928"/>
              <a:chExt cx="768" cy="624"/>
            </a:xfrm>
          </p:grpSpPr>
          <p:sp>
            <p:nvSpPr>
              <p:cNvPr id="20512" name="Line 10"/>
              <p:cNvSpPr>
                <a:spLocks noChangeShapeType="1"/>
              </p:cNvSpPr>
              <p:nvPr/>
            </p:nvSpPr>
            <p:spPr bwMode="auto">
              <a:xfrm>
                <a:off x="1776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13" name="Line 11"/>
              <p:cNvSpPr>
                <a:spLocks noChangeShapeType="1"/>
              </p:cNvSpPr>
              <p:nvPr/>
            </p:nvSpPr>
            <p:spPr bwMode="auto">
              <a:xfrm flipV="1">
                <a:off x="2160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chemeClr val="tx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11" name="Line 12"/>
            <p:cNvSpPr>
              <a:spLocks noChangeShapeType="1"/>
            </p:cNvSpPr>
            <p:nvPr/>
          </p:nvSpPr>
          <p:spPr bwMode="auto">
            <a:xfrm>
              <a:off x="48" y="2742"/>
              <a:ext cx="5664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13"/>
          <p:cNvGrpSpPr>
            <a:grpSpLocks/>
          </p:cNvGrpSpPr>
          <p:nvPr/>
        </p:nvGrpSpPr>
        <p:grpSpPr bwMode="auto">
          <a:xfrm rot="1825181">
            <a:off x="3667125" y="4438650"/>
            <a:ext cx="2667000" cy="1524000"/>
            <a:chOff x="2064" y="2736"/>
            <a:chExt cx="1680" cy="960"/>
          </a:xfrm>
        </p:grpSpPr>
        <p:grpSp>
          <p:nvGrpSpPr>
            <p:cNvPr id="20506" name="Group 14"/>
            <p:cNvGrpSpPr>
              <a:grpSpLocks/>
            </p:cNvGrpSpPr>
            <p:nvPr/>
          </p:nvGrpSpPr>
          <p:grpSpPr bwMode="auto">
            <a:xfrm>
              <a:off x="2064" y="2736"/>
              <a:ext cx="1680" cy="960"/>
              <a:chOff x="1776" y="2928"/>
              <a:chExt cx="768" cy="624"/>
            </a:xfrm>
          </p:grpSpPr>
          <p:sp>
            <p:nvSpPr>
              <p:cNvPr id="20508" name="Line 15"/>
              <p:cNvSpPr>
                <a:spLocks noChangeShapeType="1"/>
              </p:cNvSpPr>
              <p:nvPr/>
            </p:nvSpPr>
            <p:spPr bwMode="auto">
              <a:xfrm>
                <a:off x="1776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509" name="Line 16"/>
              <p:cNvSpPr>
                <a:spLocks noChangeShapeType="1"/>
              </p:cNvSpPr>
              <p:nvPr/>
            </p:nvSpPr>
            <p:spPr bwMode="auto">
              <a:xfrm flipV="1">
                <a:off x="2160" y="2928"/>
                <a:ext cx="384" cy="624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507" name="Line 17"/>
            <p:cNvSpPr>
              <a:spLocks noChangeShapeType="1"/>
            </p:cNvSpPr>
            <p:nvPr/>
          </p:nvSpPr>
          <p:spPr bwMode="auto">
            <a:xfrm>
              <a:off x="2064" y="2742"/>
              <a:ext cx="1680" cy="0"/>
            </a:xfrm>
            <a:prstGeom prst="line">
              <a:avLst/>
            </a:prstGeom>
            <a:noFill/>
            <a:ln w="254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0487" name="Text Box 21"/>
          <p:cNvSpPr txBox="1">
            <a:spLocks noChangeArrowheads="1"/>
          </p:cNvSpPr>
          <p:nvPr/>
        </p:nvSpPr>
        <p:spPr bwMode="auto">
          <a:xfrm>
            <a:off x="2895600" y="6172200"/>
            <a:ext cx="3429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/>
              <a:t>Camera Center</a:t>
            </a:r>
          </a:p>
        </p:txBody>
      </p:sp>
      <p:sp>
        <p:nvSpPr>
          <p:cNvPr id="20488" name="Line 22"/>
          <p:cNvSpPr>
            <a:spLocks noChangeShapeType="1"/>
          </p:cNvSpPr>
          <p:nvPr/>
        </p:nvSpPr>
        <p:spPr bwMode="auto">
          <a:xfrm flipV="1">
            <a:off x="4343400" y="59436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" name="Group 46"/>
          <p:cNvGrpSpPr>
            <a:grpSpLocks/>
          </p:cNvGrpSpPr>
          <p:nvPr/>
        </p:nvGrpSpPr>
        <p:grpSpPr bwMode="auto">
          <a:xfrm>
            <a:off x="4610100" y="4291013"/>
            <a:ext cx="2862263" cy="1566862"/>
            <a:chOff x="2904" y="2703"/>
            <a:chExt cx="1803" cy="987"/>
          </a:xfrm>
        </p:grpSpPr>
        <p:sp>
          <p:nvSpPr>
            <p:cNvPr id="20503" name="Line 19"/>
            <p:cNvSpPr>
              <a:spLocks noChangeShapeType="1"/>
            </p:cNvSpPr>
            <p:nvPr/>
          </p:nvSpPr>
          <p:spPr bwMode="auto">
            <a:xfrm flipH="1">
              <a:off x="2904" y="2736"/>
              <a:ext cx="1752" cy="9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4" name="Oval 20"/>
            <p:cNvSpPr>
              <a:spLocks noChangeAspect="1" noChangeArrowheads="1"/>
            </p:cNvSpPr>
            <p:nvPr/>
          </p:nvSpPr>
          <p:spPr bwMode="auto">
            <a:xfrm>
              <a:off x="4638" y="2703"/>
              <a:ext cx="69" cy="69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5" name="Oval 32"/>
            <p:cNvSpPr>
              <a:spLocks noChangeAspect="1" noChangeArrowheads="1"/>
            </p:cNvSpPr>
            <p:nvPr/>
          </p:nvSpPr>
          <p:spPr bwMode="auto">
            <a:xfrm>
              <a:off x="3864" y="3120"/>
              <a:ext cx="69" cy="69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" name="Group 45"/>
          <p:cNvGrpSpPr>
            <a:grpSpLocks/>
          </p:cNvGrpSpPr>
          <p:nvPr/>
        </p:nvGrpSpPr>
        <p:grpSpPr bwMode="auto">
          <a:xfrm>
            <a:off x="4600575" y="4286250"/>
            <a:ext cx="947738" cy="1581150"/>
            <a:chOff x="2898" y="2700"/>
            <a:chExt cx="597" cy="996"/>
          </a:xfrm>
        </p:grpSpPr>
        <p:sp>
          <p:nvSpPr>
            <p:cNvPr id="20500" name="Line 24"/>
            <p:cNvSpPr>
              <a:spLocks noChangeShapeType="1"/>
            </p:cNvSpPr>
            <p:nvPr/>
          </p:nvSpPr>
          <p:spPr bwMode="auto">
            <a:xfrm flipV="1">
              <a:off x="2898" y="2736"/>
              <a:ext cx="558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501" name="Oval 26"/>
            <p:cNvSpPr>
              <a:spLocks noChangeAspect="1" noChangeArrowheads="1"/>
            </p:cNvSpPr>
            <p:nvPr/>
          </p:nvSpPr>
          <p:spPr bwMode="auto">
            <a:xfrm>
              <a:off x="3426" y="2700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502" name="Oval 33"/>
            <p:cNvSpPr>
              <a:spLocks noChangeAspect="1" noChangeArrowheads="1"/>
            </p:cNvSpPr>
            <p:nvPr/>
          </p:nvSpPr>
          <p:spPr bwMode="auto">
            <a:xfrm>
              <a:off x="3354" y="2838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73128" name="Picture 40" descr="small-P1010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76400"/>
            <a:ext cx="32543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129" name="Picture 41" descr="small-P1010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676400"/>
            <a:ext cx="3254375" cy="244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3138" name="Oval 50"/>
          <p:cNvSpPr>
            <a:spLocks noChangeAspect="1" noChangeArrowheads="1"/>
          </p:cNvSpPr>
          <p:nvPr/>
        </p:nvSpPr>
        <p:spPr bwMode="auto">
          <a:xfrm>
            <a:off x="7543800" y="2019300"/>
            <a:ext cx="109538" cy="109538"/>
          </a:xfrm>
          <a:prstGeom prst="ellipse">
            <a:avLst/>
          </a:prstGeom>
          <a:solidFill>
            <a:srgbClr val="00FF00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53"/>
          <p:cNvGrpSpPr>
            <a:grpSpLocks/>
          </p:cNvGrpSpPr>
          <p:nvPr/>
        </p:nvGrpSpPr>
        <p:grpSpPr bwMode="auto">
          <a:xfrm>
            <a:off x="3124200" y="2838450"/>
            <a:ext cx="2547938" cy="209550"/>
            <a:chOff x="1968" y="1788"/>
            <a:chExt cx="1605" cy="132"/>
          </a:xfrm>
        </p:grpSpPr>
        <p:sp>
          <p:nvSpPr>
            <p:cNvPr id="20498" name="Oval 51"/>
            <p:cNvSpPr>
              <a:spLocks noChangeAspect="1" noChangeArrowheads="1"/>
            </p:cNvSpPr>
            <p:nvPr/>
          </p:nvSpPr>
          <p:spPr bwMode="auto">
            <a:xfrm>
              <a:off x="1968" y="1851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499" name="Oval 52"/>
            <p:cNvSpPr>
              <a:spLocks noChangeAspect="1" noChangeArrowheads="1"/>
            </p:cNvSpPr>
            <p:nvPr/>
          </p:nvSpPr>
          <p:spPr bwMode="auto">
            <a:xfrm>
              <a:off x="3504" y="1788"/>
              <a:ext cx="69" cy="69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" name="Group 54"/>
          <p:cNvGrpSpPr>
            <a:grpSpLocks/>
          </p:cNvGrpSpPr>
          <p:nvPr/>
        </p:nvGrpSpPr>
        <p:grpSpPr bwMode="auto">
          <a:xfrm>
            <a:off x="5486400" y="4419600"/>
            <a:ext cx="1885950" cy="581025"/>
            <a:chOff x="3456" y="2784"/>
            <a:chExt cx="1188" cy="366"/>
          </a:xfrm>
        </p:grpSpPr>
        <p:sp>
          <p:nvSpPr>
            <p:cNvPr id="20496" name="Line 55"/>
            <p:cNvSpPr>
              <a:spLocks noChangeShapeType="1"/>
            </p:cNvSpPr>
            <p:nvPr/>
          </p:nvSpPr>
          <p:spPr bwMode="auto">
            <a:xfrm flipV="1">
              <a:off x="4020" y="2814"/>
              <a:ext cx="624" cy="336"/>
            </a:xfrm>
            <a:prstGeom prst="line">
              <a:avLst/>
            </a:prstGeom>
            <a:noFill/>
            <a:ln w="19050">
              <a:solidFill>
                <a:srgbClr val="00FF00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7" name="Line 56"/>
            <p:cNvSpPr>
              <a:spLocks noChangeShapeType="1"/>
            </p:cNvSpPr>
            <p:nvPr/>
          </p:nvSpPr>
          <p:spPr bwMode="auto">
            <a:xfrm flipV="1">
              <a:off x="3456" y="2784"/>
              <a:ext cx="48" cy="96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1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7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313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Image reprojection</a:t>
            </a:r>
          </a:p>
        </p:txBody>
      </p:sp>
      <p:pic>
        <p:nvPicPr>
          <p:cNvPr id="9219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066800"/>
            <a:ext cx="5791200" cy="477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5410200"/>
            <a:ext cx="7772400" cy="1447800"/>
          </a:xfrm>
          <a:ln/>
        </p:spPr>
        <p:txBody>
          <a:bodyPr rIns="132080">
            <a:normAutofit fontScale="85000" lnSpcReduction="10000"/>
          </a:bodyPr>
          <a:lstStyle/>
          <a:p>
            <a:pPr marL="382588" indent="-342900"/>
            <a:r>
              <a:rPr lang="en-US"/>
              <a:t>Observation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Rather than thinking of this as a 3D reprojection, think of it as a 2D image warp from one image to another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978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Motion models</a:t>
            </a:r>
            <a:endParaRPr lang="en-US">
              <a:cs typeface="Arial" charset="0"/>
            </a:endParaRP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/>
              <a:t>What happens when we take two images with a camera and try to align them?</a:t>
            </a:r>
          </a:p>
          <a:p>
            <a:pPr>
              <a:buFontTx/>
              <a:buChar char="•"/>
            </a:pPr>
            <a:r>
              <a:rPr lang="en-US" dirty="0"/>
              <a:t>translation?</a:t>
            </a:r>
          </a:p>
          <a:p>
            <a:pPr>
              <a:buFontTx/>
              <a:buChar char="•"/>
            </a:pPr>
            <a:r>
              <a:rPr lang="en-US" dirty="0"/>
              <a:t>rotation?</a:t>
            </a:r>
          </a:p>
          <a:p>
            <a:pPr>
              <a:buFontTx/>
              <a:buChar char="•"/>
            </a:pPr>
            <a:r>
              <a:rPr lang="en-US" dirty="0"/>
              <a:t>scale?</a:t>
            </a:r>
          </a:p>
          <a:p>
            <a:pPr>
              <a:buFontTx/>
              <a:buChar char="•"/>
            </a:pPr>
            <a:r>
              <a:rPr lang="en-US" dirty="0"/>
              <a:t>affine?</a:t>
            </a:r>
          </a:p>
          <a:p>
            <a:pPr>
              <a:buFontTx/>
              <a:buChar char="•"/>
            </a:pPr>
            <a:r>
              <a:rPr lang="en-US" dirty="0"/>
              <a:t>Perspective?</a:t>
            </a:r>
          </a:p>
        </p:txBody>
      </p:sp>
      <p:pic>
        <p:nvPicPr>
          <p:cNvPr id="334854" name="Picture 6" descr="HIMG_717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613" y="2895600"/>
            <a:ext cx="2439987" cy="18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4855" name="Picture 7" descr="HIMG_717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2895600"/>
            <a:ext cx="2439987" cy="183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28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Projective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(aka </a:t>
            </a:r>
            <a:r>
              <a:rPr lang="en-US" i="1" dirty="0"/>
              <a:t>homographies</a:t>
            </a:r>
            <a:r>
              <a:rPr lang="en-US" dirty="0"/>
              <a:t>)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81535"/>
            <a:ext cx="40957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433935"/>
            <a:ext cx="188595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3119735"/>
            <a:ext cx="1847850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500265"/>
            <a:ext cx="2221181" cy="166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ight Arrow 13"/>
          <p:cNvSpPr/>
          <p:nvPr/>
        </p:nvSpPr>
        <p:spPr>
          <a:xfrm>
            <a:off x="3657600" y="5104608"/>
            <a:ext cx="7239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576465"/>
            <a:ext cx="1905000" cy="1428750"/>
          </a:xfrm>
          <a:prstGeom prst="rect">
            <a:avLst/>
          </a:prstGeom>
          <a:noFill/>
          <a:scene3d>
            <a:camera prst="perspectiveLeft" fov="7200000">
              <a:rot lat="0" lon="30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://thefunnycat.com/wp-content/uploads/2010/05/funny-cat-fight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161" y="4500265"/>
            <a:ext cx="1653639" cy="1665886"/>
          </a:xfrm>
          <a:prstGeom prst="rect">
            <a:avLst/>
          </a:prstGeom>
          <a:noFill/>
          <a:scene3d>
            <a:camera prst="perspectiveLeft" fov="7200000">
              <a:rot lat="300000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6DF64E9-3B39-4268-8555-D01A90B43974}"/>
                  </a:ext>
                </a:extLst>
              </p14:cNvPr>
              <p14:cNvContentPartPr/>
              <p14:nvPr/>
            </p14:nvContentPartPr>
            <p14:xfrm>
              <a:off x="4408200" y="1463040"/>
              <a:ext cx="4591440" cy="5176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6DF64E9-3B39-4268-8555-D01A90B4397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398840" y="1453680"/>
                <a:ext cx="4610160" cy="53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6237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Parametric (global) warping</a:t>
            </a:r>
          </a:p>
        </p:txBody>
      </p:sp>
      <p:sp>
        <p:nvSpPr>
          <p:cNvPr id="40038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Examples of parametric warps:</a:t>
            </a:r>
          </a:p>
        </p:txBody>
      </p:sp>
      <p:pic>
        <p:nvPicPr>
          <p:cNvPr id="400388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0713" y="2805113"/>
            <a:ext cx="1462087" cy="1095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89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24000" y="3900488"/>
            <a:ext cx="1371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 dirty="0"/>
              <a:t>translation</a:t>
            </a:r>
          </a:p>
        </p:txBody>
      </p:sp>
      <p:pic>
        <p:nvPicPr>
          <p:cNvPr id="400390" name="Picture 6" descr="HHHIMG_116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819400"/>
            <a:ext cx="1462088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0391" name="Picture 7" descr="rotated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590800"/>
            <a:ext cx="1755775" cy="141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2" name="Text Box 8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117975" y="38862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rotation</a:t>
            </a:r>
          </a:p>
        </p:txBody>
      </p:sp>
      <p:sp>
        <p:nvSpPr>
          <p:cNvPr id="400393" name="Text Box 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553200" y="38100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aspect</a:t>
            </a:r>
          </a:p>
        </p:txBody>
      </p:sp>
      <p:pic>
        <p:nvPicPr>
          <p:cNvPr id="400394" name="Picture 10" descr="affine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725" y="4495800"/>
            <a:ext cx="1746250" cy="130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5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397125" y="5943600"/>
            <a:ext cx="1219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affine</a:t>
            </a:r>
          </a:p>
        </p:txBody>
      </p:sp>
      <p:pic>
        <p:nvPicPr>
          <p:cNvPr id="400396" name="Picture 12" descr="perspective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170" y="4579556"/>
            <a:ext cx="1563688" cy="1001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7" name="Text Box 1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272058" y="5671756"/>
            <a:ext cx="1371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0"/>
              <a:t>perspective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983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2D coordinate transformations</a:t>
            </a:r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translation: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x + t		 x = </a:t>
            </a:r>
            <a:r>
              <a:rPr lang="en-US" dirty="0"/>
              <a:t>(</a:t>
            </a:r>
            <a:r>
              <a:rPr lang="en-US" i="1" dirty="0" err="1"/>
              <a:t>x</a:t>
            </a:r>
            <a:r>
              <a:rPr lang="en-US" dirty="0" err="1"/>
              <a:t>,</a:t>
            </a:r>
            <a:r>
              <a:rPr lang="en-US" i="1" dirty="0" err="1"/>
              <a:t>y</a:t>
            </a:r>
            <a:r>
              <a:rPr lang="en-US" dirty="0"/>
              <a:t>)</a:t>
            </a:r>
          </a:p>
          <a:p>
            <a:r>
              <a:rPr lang="en-US" dirty="0"/>
              <a:t>rotation: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R x + t</a:t>
            </a:r>
            <a:endParaRPr lang="en-US" dirty="0"/>
          </a:p>
          <a:p>
            <a:r>
              <a:rPr lang="en-US" dirty="0"/>
              <a:t>similarity: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</a:t>
            </a:r>
            <a:r>
              <a:rPr lang="en-US" i="1" dirty="0"/>
              <a:t>s</a:t>
            </a:r>
            <a:r>
              <a:rPr lang="en-US" b="1" i="1" dirty="0"/>
              <a:t> R x + t</a:t>
            </a:r>
            <a:endParaRPr lang="en-US" dirty="0"/>
          </a:p>
          <a:p>
            <a:r>
              <a:rPr lang="en-US" dirty="0"/>
              <a:t>affine:		</a:t>
            </a:r>
            <a:r>
              <a:rPr lang="en-US" b="1" i="1" dirty="0"/>
              <a:t>x’ </a:t>
            </a:r>
            <a:r>
              <a:rPr lang="en-US" b="1" dirty="0"/>
              <a:t>=</a:t>
            </a:r>
            <a:r>
              <a:rPr lang="en-US" b="1" i="1" dirty="0"/>
              <a:t> A x + t</a:t>
            </a:r>
            <a:endParaRPr lang="en-US" dirty="0"/>
          </a:p>
          <a:p>
            <a:r>
              <a:rPr lang="en-US" dirty="0"/>
              <a:t>perspective:	</a:t>
            </a:r>
            <a:r>
              <a:rPr lang="en-US" b="1" i="1" u="sng" dirty="0"/>
              <a:t>x</a:t>
            </a:r>
            <a:r>
              <a:rPr lang="en-US" b="1" i="1" dirty="0"/>
              <a:t>’ </a:t>
            </a:r>
            <a:r>
              <a:rPr lang="en-US" b="1" dirty="0">
                <a:sym typeface="Symbol" pitchFamily="18" charset="2"/>
              </a:rPr>
              <a:t></a:t>
            </a:r>
            <a:r>
              <a:rPr lang="en-US" b="1" i="1" dirty="0"/>
              <a:t> H </a:t>
            </a:r>
            <a:r>
              <a:rPr lang="en-US" b="1" i="1" u="sng" dirty="0"/>
              <a:t>x</a:t>
            </a:r>
            <a:r>
              <a:rPr lang="en-US" b="1" i="1" dirty="0"/>
              <a:t>		 </a:t>
            </a:r>
            <a:r>
              <a:rPr lang="en-US" b="1" i="1" u="sng" dirty="0"/>
              <a:t>x</a:t>
            </a:r>
            <a:r>
              <a:rPr lang="en-US" b="1" i="1" dirty="0"/>
              <a:t> = </a:t>
            </a:r>
            <a:r>
              <a:rPr lang="en-US" dirty="0"/>
              <a:t>(</a:t>
            </a:r>
            <a:r>
              <a:rPr lang="en-US" i="1" dirty="0"/>
              <a:t>x</a:t>
            </a:r>
            <a:r>
              <a:rPr lang="en-US" dirty="0"/>
              <a:t>,</a:t>
            </a:r>
            <a:r>
              <a:rPr lang="en-US" i="1" dirty="0"/>
              <a:t>y</a:t>
            </a:r>
            <a:r>
              <a:rPr lang="en-US" dirty="0"/>
              <a:t>,1)</a:t>
            </a:r>
            <a:br>
              <a:rPr lang="en-US" dirty="0"/>
            </a:br>
            <a:r>
              <a:rPr lang="en-US" dirty="0"/>
              <a:t>	(</a:t>
            </a:r>
            <a:r>
              <a:rPr lang="en-US" b="1" i="1" u="sng" dirty="0"/>
              <a:t>x</a:t>
            </a:r>
            <a:r>
              <a:rPr lang="en-US" dirty="0"/>
              <a:t> is a </a:t>
            </a:r>
            <a:r>
              <a:rPr lang="en-US" i="1" dirty="0"/>
              <a:t>homogeneous</a:t>
            </a:r>
            <a:r>
              <a:rPr lang="en-US" dirty="0"/>
              <a:t> coordinate)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73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1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1411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Image Warping</a:t>
            </a:r>
          </a:p>
        </p:txBody>
      </p:sp>
      <p:sp>
        <p:nvSpPr>
          <p:cNvPr id="40243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Given a coordinate transform </a:t>
            </a:r>
            <a:r>
              <a:rPr lang="en-US" b="1" i="1"/>
              <a:t>x’ </a:t>
            </a:r>
            <a:r>
              <a:rPr lang="en-US"/>
              <a:t>=</a:t>
            </a:r>
            <a:r>
              <a:rPr lang="en-US" b="1" i="1"/>
              <a:t> 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and a source image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), how do we compute a transformed image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))?</a:t>
            </a:r>
          </a:p>
        </p:txBody>
      </p:sp>
      <p:pic>
        <p:nvPicPr>
          <p:cNvPr id="402436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2437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2438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2439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2440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2441" name="Line 9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2442" name="Line 10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2443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2444" name="Line 12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2445" name="Line 13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2446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2447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2448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2449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2450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none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2451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21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293-6C5A-4C0D-9347-2D77C7C85202}" type="slidenum">
              <a:rPr lang="en-US"/>
              <a:pPr/>
              <a:t>48</a:t>
            </a:fld>
            <a:endParaRPr lang="en-US"/>
          </a:p>
        </p:txBody>
      </p:sp>
      <p:sp>
        <p:nvSpPr>
          <p:cNvPr id="4055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Inverse Warping</a:t>
            </a:r>
          </a:p>
        </p:txBody>
      </p:sp>
      <p:sp>
        <p:nvSpPr>
          <p:cNvPr id="40550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Get each pixel </a:t>
            </a: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 from its corresponding location </a:t>
            </a:r>
            <a:r>
              <a:rPr lang="en-US" b="1" i="1"/>
              <a:t>x’</a:t>
            </a:r>
            <a:r>
              <a:rPr lang="en-US" b="1"/>
              <a:t> </a:t>
            </a:r>
            <a:r>
              <a:rPr lang="en-US"/>
              <a:t>=</a:t>
            </a:r>
            <a:r>
              <a:rPr lang="en-US" b="1"/>
              <a:t> </a:t>
            </a:r>
            <a:r>
              <a:rPr lang="en-US" b="1" i="1"/>
              <a:t>h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 in </a:t>
            </a: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pic>
        <p:nvPicPr>
          <p:cNvPr id="405508" name="Picture 4" descr="HHHIMG_116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86200"/>
            <a:ext cx="2193925" cy="164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5509" name="Picture 5" descr="rotated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925" y="3733800"/>
            <a:ext cx="2632075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5510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f</a:t>
            </a:r>
            <a:r>
              <a:rPr lang="en-US"/>
              <a:t>(</a:t>
            </a:r>
            <a:r>
              <a:rPr lang="en-US" b="1" i="1"/>
              <a:t>x</a:t>
            </a:r>
            <a:r>
              <a:rPr lang="en-US"/>
              <a:t>)</a:t>
            </a:r>
          </a:p>
        </p:txBody>
      </p:sp>
      <p:sp>
        <p:nvSpPr>
          <p:cNvPr id="405511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5512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5513" name="Line 9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514" name="Line 10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5515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5516" name="Line 12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5517" name="Line 13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5518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5519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5520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5521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791200" y="5121275"/>
            <a:ext cx="136525" cy="1365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5522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arrow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5523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191000" y="4800600"/>
            <a:ext cx="838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/>
              <a:t>h</a:t>
            </a:r>
            <a:r>
              <a:rPr lang="en-US" b="1" i="1" baseline="30000" dirty="0"/>
              <a:t>-1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  <p:sp>
        <p:nvSpPr>
          <p:cNvPr id="405524" name="Rectangle 2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85800" y="2667000"/>
            <a:ext cx="8001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comes from “between” two pixels?</a:t>
            </a:r>
          </a:p>
        </p:txBody>
      </p:sp>
    </p:spTree>
    <p:extLst>
      <p:ext uri="{BB962C8B-B14F-4D97-AF65-F5344CB8AC3E}">
        <p14:creationId xmlns:p14="http://schemas.microsoft.com/office/powerpoint/2010/main" val="260449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5520" grpId="0" animBg="1"/>
      <p:bldP spid="405521" grpId="0" animBg="1"/>
      <p:bldP spid="405522" grpId="0" animBg="1"/>
      <p:bldP spid="405524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E7236-7C29-4DD7-BAD5-AD8C64534D44}" type="slidenum">
              <a:rPr lang="en-US"/>
              <a:pPr/>
              <a:t>49</a:t>
            </a:fld>
            <a:endParaRPr lang="en-US"/>
          </a:p>
        </p:txBody>
      </p:sp>
      <p:sp>
        <p:nvSpPr>
          <p:cNvPr id="4065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Inverse Warping</a:t>
            </a: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Get each pixel </a:t>
            </a:r>
            <a:r>
              <a:rPr lang="en-US" b="1" i="1" dirty="0"/>
              <a:t>g</a:t>
            </a:r>
            <a:r>
              <a:rPr lang="en-US" dirty="0"/>
              <a:t>(</a:t>
            </a:r>
            <a:r>
              <a:rPr lang="en-US" b="1" i="1" dirty="0"/>
              <a:t>x’</a:t>
            </a:r>
            <a:r>
              <a:rPr lang="en-US" dirty="0"/>
              <a:t>) from its corresponding location </a:t>
            </a:r>
            <a:r>
              <a:rPr lang="en-US" b="1" i="1" dirty="0"/>
              <a:t>x’</a:t>
            </a:r>
            <a:r>
              <a:rPr lang="en-US" b="1" dirty="0"/>
              <a:t> </a:t>
            </a:r>
            <a:r>
              <a:rPr lang="en-US" dirty="0"/>
              <a:t>=</a:t>
            </a:r>
            <a:r>
              <a:rPr lang="en-US" b="1" dirty="0"/>
              <a:t> </a:t>
            </a:r>
            <a:r>
              <a:rPr lang="en-US" b="1" i="1" dirty="0"/>
              <a:t>h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 in </a:t>
            </a:r>
            <a:r>
              <a:rPr lang="en-US" b="1" i="1" dirty="0"/>
              <a:t>f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  <p:sp>
        <p:nvSpPr>
          <p:cNvPr id="4065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2667000"/>
            <a:ext cx="80010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What if pixel comes from “between” two pixels?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800" b="0" dirty="0">
              <a:latin typeface="Arial" charset="0"/>
            </a:endParaRPr>
          </a:p>
        </p:txBody>
      </p:sp>
      <p:sp>
        <p:nvSpPr>
          <p:cNvPr id="406533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3124200"/>
            <a:ext cx="77724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0" dirty="0">
                <a:latin typeface="Arial" charset="0"/>
              </a:rPr>
              <a:t>Answer: We already know this: </a:t>
            </a:r>
            <a:r>
              <a:rPr lang="en-US" sz="2800" b="0" i="1" dirty="0">
                <a:latin typeface="Arial" charset="0"/>
              </a:rPr>
              <a:t>resample</a:t>
            </a:r>
            <a:r>
              <a:rPr lang="en-US" sz="2800" b="0" dirty="0">
                <a:latin typeface="Arial" charset="0"/>
              </a:rPr>
              <a:t> color value from </a:t>
            </a:r>
            <a:r>
              <a:rPr lang="en-US" sz="2800" b="0" i="1" dirty="0">
                <a:solidFill>
                  <a:srgbClr val="FF0000"/>
                </a:solidFill>
                <a:latin typeface="Arial" charset="0"/>
              </a:rPr>
              <a:t>interpolated</a:t>
            </a:r>
            <a:r>
              <a:rPr lang="en-US" sz="2800" b="0" dirty="0">
                <a:latin typeface="Arial" charset="0"/>
              </a:rPr>
              <a:t> source image</a:t>
            </a:r>
          </a:p>
        </p:txBody>
      </p:sp>
      <p:sp>
        <p:nvSpPr>
          <p:cNvPr id="406534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590800" y="57150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/>
              <a:t>f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  <p:sp>
        <p:nvSpPr>
          <p:cNvPr id="406535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5715000"/>
            <a:ext cx="838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g</a:t>
            </a:r>
            <a:r>
              <a:rPr lang="en-US"/>
              <a:t>(</a:t>
            </a:r>
            <a:r>
              <a:rPr lang="en-US" b="1" i="1"/>
              <a:t>x’</a:t>
            </a:r>
            <a:r>
              <a:rPr lang="en-US"/>
              <a:t>)</a:t>
            </a:r>
          </a:p>
        </p:txBody>
      </p:sp>
      <p:grpSp>
        <p:nvGrpSpPr>
          <p:cNvPr id="406536" name="Group 8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752600" y="5257800"/>
            <a:ext cx="381000" cy="381000"/>
            <a:chOff x="1104" y="3312"/>
            <a:chExt cx="240" cy="240"/>
          </a:xfrm>
        </p:grpSpPr>
        <p:sp>
          <p:nvSpPr>
            <p:cNvPr id="406537" name="Line 9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38" name="Line 10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6539" name="Group 11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5257800" y="5257800"/>
            <a:ext cx="381000" cy="381000"/>
            <a:chOff x="1104" y="3312"/>
            <a:chExt cx="240" cy="240"/>
          </a:xfrm>
        </p:grpSpPr>
        <p:sp>
          <p:nvSpPr>
            <p:cNvPr id="406540" name="Line 12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V="1">
              <a:off x="1104" y="3312"/>
              <a:ext cx="0" cy="2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41" name="Line 13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1104" y="3552"/>
              <a:ext cx="24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06542" name="Text Box 14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7526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</a:t>
            </a:r>
            <a:endParaRPr lang="en-US"/>
          </a:p>
        </p:txBody>
      </p:sp>
      <p:sp>
        <p:nvSpPr>
          <p:cNvPr id="406543" name="Text Box 15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57800" y="5562600"/>
            <a:ext cx="68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/>
              <a:t>x’</a:t>
            </a:r>
            <a:endParaRPr lang="en-US"/>
          </a:p>
        </p:txBody>
      </p:sp>
      <p:sp>
        <p:nvSpPr>
          <p:cNvPr id="406544" name="Rectangle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225675" y="5105400"/>
            <a:ext cx="92075" cy="92075"/>
          </a:xfrm>
          <a:prstGeom prst="rect">
            <a:avLst/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545" name="Rectangle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21363" y="5137150"/>
            <a:ext cx="92075" cy="92075"/>
          </a:xfrm>
          <a:prstGeom prst="rect">
            <a:avLst/>
          </a:prstGeom>
          <a:solidFill>
            <a:srgbClr val="FF00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546" name="Freeform 18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2422525" y="4724400"/>
            <a:ext cx="3352800" cy="381000"/>
          </a:xfrm>
          <a:custGeom>
            <a:avLst/>
            <a:gdLst>
              <a:gd name="T0" fmla="*/ 0 w 2160"/>
              <a:gd name="T1" fmla="*/ 288 h 288"/>
              <a:gd name="T2" fmla="*/ 1152 w 2160"/>
              <a:gd name="T3" fmla="*/ 0 h 288"/>
              <a:gd name="T4" fmla="*/ 2160 w 2160"/>
              <a:gd name="T5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" h="288">
                <a:moveTo>
                  <a:pt x="0" y="288"/>
                </a:moveTo>
                <a:cubicBezTo>
                  <a:pt x="396" y="144"/>
                  <a:pt x="792" y="0"/>
                  <a:pt x="1152" y="0"/>
                </a:cubicBezTo>
                <a:cubicBezTo>
                  <a:pt x="1512" y="0"/>
                  <a:pt x="1836" y="144"/>
                  <a:pt x="2160" y="288"/>
                </a:cubicBezTo>
              </a:path>
            </a:pathLst>
          </a:custGeom>
          <a:noFill/>
          <a:ln w="25400">
            <a:solidFill>
              <a:schemeClr val="accent1"/>
            </a:solidFill>
            <a:round/>
            <a:headEnd type="arrow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06547" name="Group 19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1926591" y="4788677"/>
            <a:ext cx="609600" cy="609600"/>
            <a:chOff x="1248" y="3072"/>
            <a:chExt cx="384" cy="384"/>
          </a:xfrm>
        </p:grpSpPr>
        <p:sp>
          <p:nvSpPr>
            <p:cNvPr id="406548" name="Line 20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49" name="Line 21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0" name="Line 22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1" name="Line 23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06552" name="Group 24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5562600" y="4851224"/>
            <a:ext cx="609600" cy="609600"/>
            <a:chOff x="1248" y="3072"/>
            <a:chExt cx="384" cy="384"/>
          </a:xfrm>
        </p:grpSpPr>
        <p:sp>
          <p:nvSpPr>
            <p:cNvPr id="406553" name="Line 25"/>
            <p:cNvSpPr>
              <a:spLocks noChangeShapeType="1"/>
            </p:cNvSpPr>
            <p:nvPr>
              <p:custDataLst>
                <p:tags r:id="rId17"/>
              </p:custDataLst>
            </p:nvPr>
          </p:nvSpPr>
          <p:spPr bwMode="auto">
            <a:xfrm>
              <a:off x="1392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4" name="Line 26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>
              <a:off x="1488" y="3072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5" name="Line 27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 flipV="1">
              <a:off x="1248" y="3216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6556" name="Line 28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V="1">
              <a:off x="1248" y="331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2" name="Text Box 19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771900" y="4858844"/>
            <a:ext cx="838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i="1" dirty="0"/>
              <a:t>h</a:t>
            </a:r>
            <a:r>
              <a:rPr lang="en-US" b="1" i="1" baseline="30000" dirty="0"/>
              <a:t>-1</a:t>
            </a:r>
            <a:r>
              <a:rPr lang="en-US" dirty="0"/>
              <a:t>(</a:t>
            </a:r>
            <a:r>
              <a:rPr lang="en-US" b="1" i="1" dirty="0"/>
              <a:t>x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55278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Estimating </a:t>
            </a:r>
            <a:r>
              <a:rPr lang="en-US" dirty="0"/>
              <a:t>Response</a:t>
            </a:r>
            <a:endParaRPr dirty="0"/>
          </a:p>
        </p:txBody>
      </p:sp>
      <p:sp>
        <p:nvSpPr>
          <p:cNvPr id="396" name="Google Shape;396;p49"/>
          <p:cNvSpPr txBox="1">
            <a:spLocks noGrp="1"/>
          </p:cNvSpPr>
          <p:nvPr>
            <p:ph type="body" idx="1"/>
          </p:nvPr>
        </p:nvSpPr>
        <p:spPr>
          <a:xfrm>
            <a:off x="319650" y="138751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chemeClr val="dk1"/>
                </a:solidFill>
              </a:rPr>
              <a:t>A few methods </a:t>
            </a:r>
            <a:r>
              <a:rPr lang="en-US" dirty="0">
                <a:solidFill>
                  <a:schemeClr val="dk1"/>
                </a:solidFill>
              </a:rPr>
              <a:t>we use to estimate</a:t>
            </a:r>
            <a:r>
              <a:rPr lang="en" dirty="0">
                <a:solidFill>
                  <a:schemeClr val="dk1"/>
                </a:solidFill>
              </a:rPr>
              <a:t>:</a:t>
            </a: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rgbClr val="0000FF"/>
                </a:solidFill>
              </a:rPr>
              <a:t>Calculate </a:t>
            </a:r>
            <a:r>
              <a:rPr lang="en-US" dirty="0">
                <a:solidFill>
                  <a:srgbClr val="0000FF"/>
                </a:solidFill>
              </a:rPr>
              <a:t>these </a:t>
            </a:r>
            <a:r>
              <a:rPr lang="en" dirty="0">
                <a:solidFill>
                  <a:srgbClr val="0000FF"/>
                </a:solidFill>
              </a:rPr>
              <a:t>directly from the 2x2 matrix</a:t>
            </a:r>
            <a:endParaRPr dirty="0">
              <a:solidFill>
                <a:srgbClr val="0000FF"/>
              </a:solidFill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det(S) = </a:t>
            </a:r>
            <a:r>
              <a:rPr lang="en-US" dirty="0">
                <a:solidFill>
                  <a:srgbClr val="0000FF"/>
                </a:solidFill>
              </a:rPr>
              <a:t>ad – </a:t>
            </a:r>
            <a:r>
              <a:rPr lang="en-US" dirty="0" err="1">
                <a:solidFill>
                  <a:srgbClr val="0000FF"/>
                </a:solidFill>
              </a:rPr>
              <a:t>bc</a:t>
            </a:r>
            <a:r>
              <a:rPr lang="en-US" dirty="0">
                <a:solidFill>
                  <a:srgbClr val="0000FF"/>
                </a:solidFill>
              </a:rPr>
              <a:t> = </a:t>
            </a: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</a:t>
            </a:r>
            <a:r>
              <a:rPr lang="en" dirty="0">
                <a:solidFill>
                  <a:srgbClr val="0000FF"/>
                </a:solidFill>
              </a:rPr>
              <a:t>*λ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trace(S) = </a:t>
            </a:r>
            <a:r>
              <a:rPr lang="en-US" dirty="0">
                <a:solidFill>
                  <a:srgbClr val="0000FF"/>
                </a:solidFill>
              </a:rPr>
              <a:t>a + d =  </a:t>
            </a: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</a:t>
            </a:r>
            <a:r>
              <a:rPr lang="en" dirty="0">
                <a:solidFill>
                  <a:srgbClr val="0000FF"/>
                </a:solidFill>
              </a:rPr>
              <a:t>+λ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endParaRPr dirty="0">
              <a:solidFill>
                <a:srgbClr val="0000FF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-US" dirty="0">
                <a:solidFill>
                  <a:srgbClr val="FF0000"/>
                </a:solidFill>
              </a:rPr>
              <a:t>**Estimate formula 1: R = </a:t>
            </a:r>
            <a:r>
              <a:rPr lang="en" dirty="0">
                <a:solidFill>
                  <a:srgbClr val="FF0000"/>
                </a:solidFill>
              </a:rPr>
              <a:t>det(S) - α trace(S)</a:t>
            </a:r>
            <a:r>
              <a:rPr lang="en" baseline="30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 = λ</a:t>
            </a:r>
            <a:r>
              <a:rPr lang="en" baseline="-25000" dirty="0">
                <a:solidFill>
                  <a:srgbClr val="FF0000"/>
                </a:solidFill>
              </a:rPr>
              <a:t>1</a:t>
            </a:r>
            <a:r>
              <a:rPr lang="en" dirty="0">
                <a:solidFill>
                  <a:srgbClr val="FF0000"/>
                </a:solidFill>
              </a:rPr>
              <a:t>λ</a:t>
            </a:r>
            <a:r>
              <a:rPr lang="en" baseline="-25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 - α(λ</a:t>
            </a:r>
            <a:r>
              <a:rPr lang="en" baseline="-25000" dirty="0">
                <a:solidFill>
                  <a:srgbClr val="FF0000"/>
                </a:solidFill>
              </a:rPr>
              <a:t>1</a:t>
            </a:r>
            <a:r>
              <a:rPr lang="en" dirty="0">
                <a:solidFill>
                  <a:srgbClr val="FF0000"/>
                </a:solidFill>
              </a:rPr>
              <a:t>+λ</a:t>
            </a:r>
            <a:r>
              <a:rPr lang="en" baseline="-25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)</a:t>
            </a:r>
            <a:r>
              <a:rPr lang="en" baseline="30000" dirty="0">
                <a:solidFill>
                  <a:srgbClr val="FF0000"/>
                </a:solidFill>
              </a:rPr>
              <a:t>2</a:t>
            </a:r>
            <a:endParaRPr dirty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-US" dirty="0">
                <a:solidFill>
                  <a:srgbClr val="002060"/>
                </a:solidFill>
              </a:rPr>
              <a:t>---Estimate formula 2: R = </a:t>
            </a:r>
            <a:r>
              <a:rPr lang="en" dirty="0">
                <a:solidFill>
                  <a:srgbClr val="002060"/>
                </a:solidFill>
              </a:rPr>
              <a:t>det(S) / trace(S) = λ</a:t>
            </a:r>
            <a:r>
              <a:rPr lang="en" baseline="-25000" dirty="0">
                <a:solidFill>
                  <a:srgbClr val="002060"/>
                </a:solidFill>
              </a:rPr>
              <a:t>1</a:t>
            </a:r>
            <a:r>
              <a:rPr lang="en" dirty="0">
                <a:solidFill>
                  <a:srgbClr val="002060"/>
                </a:solidFill>
              </a:rPr>
              <a:t>λ</a:t>
            </a:r>
            <a:r>
              <a:rPr lang="en" baseline="-25000" dirty="0">
                <a:solidFill>
                  <a:srgbClr val="002060"/>
                </a:solidFill>
              </a:rPr>
              <a:t>2</a:t>
            </a:r>
            <a:r>
              <a:rPr lang="en" dirty="0">
                <a:solidFill>
                  <a:srgbClr val="002060"/>
                </a:solidFill>
              </a:rPr>
              <a:t>/(λ</a:t>
            </a:r>
            <a:r>
              <a:rPr lang="en" baseline="-25000" dirty="0">
                <a:solidFill>
                  <a:srgbClr val="002060"/>
                </a:solidFill>
              </a:rPr>
              <a:t>1</a:t>
            </a:r>
            <a:r>
              <a:rPr lang="en" dirty="0">
                <a:solidFill>
                  <a:srgbClr val="002060"/>
                </a:solidFill>
              </a:rPr>
              <a:t>+λ</a:t>
            </a:r>
            <a:r>
              <a:rPr lang="en" baseline="-25000" dirty="0">
                <a:solidFill>
                  <a:srgbClr val="002060"/>
                </a:solidFill>
              </a:rPr>
              <a:t>2</a:t>
            </a:r>
            <a:r>
              <a:rPr lang="en" dirty="0">
                <a:solidFill>
                  <a:srgbClr val="002060"/>
                </a:solidFill>
              </a:rPr>
              <a:t>)</a:t>
            </a:r>
            <a:endParaRPr dirty="0">
              <a:solidFill>
                <a:srgbClr val="002060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If these estimates are large, λ</a:t>
            </a:r>
            <a:r>
              <a:rPr lang="en" baseline="-25000" dirty="0">
                <a:solidFill>
                  <a:schemeClr val="dk1"/>
                </a:solidFill>
              </a:rPr>
              <a:t>2</a:t>
            </a:r>
            <a:r>
              <a:rPr lang="en" dirty="0">
                <a:solidFill>
                  <a:schemeClr val="dk1"/>
                </a:solidFill>
              </a:rPr>
              <a:t> is large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397" name="Google Shape;397;p4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8D7E1E-A3CF-4E91-993F-07BC815BE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568" y="1506690"/>
            <a:ext cx="1646063" cy="87790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E21A658C-AE28-48F9-B0D0-11C9D803A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2603494" y="1541685"/>
            <a:ext cx="5409720" cy="7347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580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Interpolation</a:t>
            </a:r>
          </a:p>
        </p:txBody>
      </p:sp>
      <p:sp>
        <p:nvSpPr>
          <p:cNvPr id="407555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Possible interpolation filters:</a:t>
            </a:r>
          </a:p>
          <a:p>
            <a:pPr lvl="1"/>
            <a:r>
              <a:rPr lang="en-US" dirty="0"/>
              <a:t>nearest neighbor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bilinear</a:t>
            </a:r>
          </a:p>
          <a:p>
            <a:pPr lvl="1"/>
            <a:r>
              <a:rPr lang="en-US" dirty="0" err="1"/>
              <a:t>bicubic</a:t>
            </a:r>
            <a:r>
              <a:rPr lang="en-US" dirty="0"/>
              <a:t> (interpolating)</a:t>
            </a:r>
          </a:p>
        </p:txBody>
      </p:sp>
      <p:pic>
        <p:nvPicPr>
          <p:cNvPr id="407556" name="Picture 4" descr="rotatedNN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379" y="2705040"/>
            <a:ext cx="3449638" cy="28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0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7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7555" grpId="0" build="p" bldLvl="2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913" name="Picture 4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536700"/>
            <a:ext cx="39624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5874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/>
              <a:t>Motion models</a:t>
            </a:r>
          </a:p>
        </p:txBody>
      </p:sp>
      <p:grpSp>
        <p:nvGrpSpPr>
          <p:cNvPr id="335876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936477" y="3084513"/>
            <a:ext cx="1504950" cy="3048000"/>
            <a:chOff x="672" y="1847"/>
            <a:chExt cx="1066" cy="1920"/>
          </a:xfrm>
        </p:grpSpPr>
        <p:grpSp>
          <p:nvGrpSpPr>
            <p:cNvPr id="335877" name="Group 5"/>
            <p:cNvGrpSpPr>
              <a:grpSpLocks/>
            </p:cNvGrpSpPr>
            <p:nvPr/>
          </p:nvGrpSpPr>
          <p:grpSpPr bwMode="auto">
            <a:xfrm>
              <a:off x="672" y="2361"/>
              <a:ext cx="960" cy="1056"/>
              <a:chOff x="2160" y="2880"/>
              <a:chExt cx="960" cy="1056"/>
            </a:xfrm>
          </p:grpSpPr>
          <p:pic>
            <p:nvPicPr>
              <p:cNvPr id="335878" name="Picture 6" descr="TRANSLATION"/>
              <p:cNvPicPr>
                <a:picLocks noChangeAspect="1" noChangeArrowheads="1"/>
              </p:cNvPicPr>
              <p:nvPr>
                <p:custDataLst>
                  <p:tags r:id="rId24"/>
                </p:custDataLst>
              </p:nvPr>
            </p:nvPicPr>
            <p:blipFill>
              <a:blip r:embed="rId3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0" y="2880"/>
                <a:ext cx="960" cy="105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79" name="Rectangle 7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2160" y="2880"/>
                <a:ext cx="672" cy="88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0" name="Rectangle 8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2413" y="3056"/>
                <a:ext cx="707" cy="880"/>
              </a:xfrm>
              <a:prstGeom prst="rect">
                <a:avLst/>
              </a:prstGeom>
              <a:noFill/>
              <a:ln w="28575">
                <a:solidFill>
                  <a:srgbClr val="60C9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881" name="Text Box 9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720" y="1847"/>
              <a:ext cx="100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 dirty="0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Translation</a:t>
              </a:r>
            </a:p>
          </p:txBody>
        </p:sp>
        <p:sp>
          <p:nvSpPr>
            <p:cNvPr id="335882" name="Text Box 10"/>
            <p:cNvSpPr txBox="1"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672" y="3536"/>
              <a:ext cx="106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2 unknowns</a:t>
              </a:r>
            </a:p>
          </p:txBody>
        </p:sp>
      </p:grpSp>
      <p:grpSp>
        <p:nvGrpSpPr>
          <p:cNvPr id="335883" name="Group 11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3901802" y="3048000"/>
            <a:ext cx="1522412" cy="3119438"/>
            <a:chOff x="2064" y="1824"/>
            <a:chExt cx="1079" cy="1965"/>
          </a:xfrm>
        </p:grpSpPr>
        <p:grpSp>
          <p:nvGrpSpPr>
            <p:cNvPr id="335884" name="Group 12"/>
            <p:cNvGrpSpPr>
              <a:grpSpLocks/>
            </p:cNvGrpSpPr>
            <p:nvPr/>
          </p:nvGrpSpPr>
          <p:grpSpPr bwMode="auto">
            <a:xfrm>
              <a:off x="2064" y="2361"/>
              <a:ext cx="1008" cy="1056"/>
              <a:chOff x="816" y="2928"/>
              <a:chExt cx="864" cy="912"/>
            </a:xfrm>
          </p:grpSpPr>
          <p:pic>
            <p:nvPicPr>
              <p:cNvPr id="335885" name="Picture 13" descr="AFFINE"/>
              <p:cNvPicPr>
                <a:picLocks noChangeAspect="1" noChangeArrowheads="1"/>
              </p:cNvPicPr>
              <p:nvPr>
                <p:custDataLst>
                  <p:tags r:id="rId16"/>
                </p:custDataLst>
              </p:nvPr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" y="2928"/>
                <a:ext cx="864" cy="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86" name="Rectangle 14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816" y="2928"/>
                <a:ext cx="576" cy="72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7" name="Line 15"/>
              <p:cNvSpPr>
                <a:spLocks noChangeShapeType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056" y="2928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8" name="Line 16"/>
              <p:cNvSpPr>
                <a:spLocks noChangeShapeType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632" y="3024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89" name="Line 17"/>
              <p:cNvSpPr>
                <a:spLocks noChangeShapeType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056" y="2928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0" name="Line 18"/>
              <p:cNvSpPr>
                <a:spLocks noChangeShapeType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056" y="3744"/>
                <a:ext cx="576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891" name="Text Box 19"/>
            <p:cNvSpPr txBox="1"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308" y="1824"/>
              <a:ext cx="59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Affine</a:t>
              </a:r>
            </a:p>
          </p:txBody>
        </p:sp>
        <p:sp>
          <p:nvSpPr>
            <p:cNvPr id="335892" name="Text Box 20"/>
            <p:cNvSpPr txBox="1"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076" y="3558"/>
              <a:ext cx="10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6 unknowns</a:t>
              </a:r>
            </a:p>
          </p:txBody>
        </p:sp>
      </p:grpSp>
      <p:grpSp>
        <p:nvGrpSpPr>
          <p:cNvPr id="335893" name="Group 21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5933802" y="3048000"/>
            <a:ext cx="1522412" cy="3124200"/>
            <a:chOff x="3504" y="1824"/>
            <a:chExt cx="1079" cy="1968"/>
          </a:xfrm>
        </p:grpSpPr>
        <p:grpSp>
          <p:nvGrpSpPr>
            <p:cNvPr id="335894" name="Group 22"/>
            <p:cNvGrpSpPr>
              <a:grpSpLocks/>
            </p:cNvGrpSpPr>
            <p:nvPr/>
          </p:nvGrpSpPr>
          <p:grpSpPr bwMode="auto">
            <a:xfrm>
              <a:off x="3504" y="2361"/>
              <a:ext cx="960" cy="1056"/>
              <a:chOff x="3696" y="2976"/>
              <a:chExt cx="864" cy="912"/>
            </a:xfrm>
          </p:grpSpPr>
          <p:pic>
            <p:nvPicPr>
              <p:cNvPr id="335895" name="Picture 23" descr="PERSPECTIVE"/>
              <p:cNvPicPr>
                <a:picLocks noChangeAspect="1" noChangeArrowheads="1"/>
              </p:cNvPicPr>
              <p:nvPr>
                <p:custDataLst>
                  <p:tags r:id="rId8"/>
                </p:custDataLst>
              </p:nvPr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6" y="2976"/>
                <a:ext cx="864" cy="9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35896" name="Rectangle 24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3696" y="3072"/>
                <a:ext cx="576" cy="720"/>
              </a:xfrm>
              <a:prstGeom prst="rect">
                <a:avLst/>
              </a:prstGeom>
              <a:noFill/>
              <a:ln w="28575">
                <a:solidFill>
                  <a:srgbClr val="D3030D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7" name="Line 25"/>
              <p:cNvSpPr>
                <a:spLocks noChangeShapeType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3888" y="2976"/>
                <a:ext cx="624" cy="96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8" name="Line 26"/>
              <p:cNvSpPr>
                <a:spLocks noChangeShapeType="1"/>
              </p:cNvSpPr>
              <p:nvPr>
                <p:custDataLst>
                  <p:tags r:id="rId11"/>
                </p:custDataLst>
              </p:nvPr>
            </p:nvSpPr>
            <p:spPr bwMode="auto">
              <a:xfrm flipV="1">
                <a:off x="3984" y="3840"/>
                <a:ext cx="576" cy="48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899" name="Line 27"/>
              <p:cNvSpPr>
                <a:spLocks noChangeShapeType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3888" y="2976"/>
                <a:ext cx="96" cy="912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5900" name="Line 28"/>
              <p:cNvSpPr>
                <a:spLocks noChangeShapeType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4512" y="3072"/>
                <a:ext cx="48" cy="768"/>
              </a:xfrm>
              <a:prstGeom prst="line">
                <a:avLst/>
              </a:prstGeom>
              <a:noFill/>
              <a:ln w="28575">
                <a:solidFill>
                  <a:srgbClr val="60C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5901" name="Text Box 29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504" y="1824"/>
              <a:ext cx="104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Perspective</a:t>
              </a:r>
            </a:p>
          </p:txBody>
        </p:sp>
        <p:sp>
          <p:nvSpPr>
            <p:cNvPr id="335902" name="Text Box 30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516" y="3561"/>
              <a:ext cx="106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800" b="1">
                  <a:solidFill>
                    <a:schemeClr val="accent5">
                      <a:lumMod val="50000"/>
                    </a:schemeClr>
                  </a:solidFill>
                  <a:latin typeface="Arial" charset="0"/>
                </a:rPr>
                <a:t>8 unknowns</a:t>
              </a: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108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the transformation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Translation 	= 	2 degrees of freedom</a:t>
            </a:r>
          </a:p>
          <a:p>
            <a:r>
              <a:rPr lang="en-US" dirty="0"/>
              <a:t>Similarity 	= 	4 degrees of freedom</a:t>
            </a:r>
          </a:p>
          <a:p>
            <a:r>
              <a:rPr lang="en-US" dirty="0"/>
              <a:t>Affine 		= 	6 degrees of freedom</a:t>
            </a:r>
          </a:p>
          <a:p>
            <a:r>
              <a:rPr lang="en-US" dirty="0">
                <a:solidFill>
                  <a:srgbClr val="FF0000"/>
                </a:solidFill>
              </a:rPr>
              <a:t>Homography</a:t>
            </a:r>
            <a:r>
              <a:rPr lang="en-US" dirty="0"/>
              <a:t> 	= 	8 degrees of freedom</a:t>
            </a:r>
          </a:p>
          <a:p>
            <a:endParaRPr lang="en-US" dirty="0"/>
          </a:p>
          <a:p>
            <a:r>
              <a:rPr lang="en-US" dirty="0"/>
              <a:t>How many corresponding points do we need to solve?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59CBEAF-68C5-4D71-AEAB-B1584FC1D672}"/>
                  </a:ext>
                </a:extLst>
              </p14:cNvPr>
              <p14:cNvContentPartPr/>
              <p14:nvPr/>
            </p14:nvContentPartPr>
            <p14:xfrm>
              <a:off x="6186960" y="1067400"/>
              <a:ext cx="2655360" cy="30304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59CBEAF-68C5-4D71-AEAB-B1584FC1D67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77600" y="1058040"/>
                <a:ext cx="2674080" cy="3049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2234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Plane perspective mosaics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pPr marL="457200" lvl="1" indent="-342900">
              <a:lnSpc>
                <a:spcPct val="200000"/>
              </a:lnSpc>
            </a:pPr>
            <a:r>
              <a:rPr lang="en-US"/>
              <a:t>8-parameter generalization of affine motion</a:t>
            </a:r>
          </a:p>
          <a:p>
            <a:pPr marL="857250" lvl="2" indent="-285750"/>
            <a:r>
              <a:rPr lang="en-US"/>
              <a:t>works for pure rotation or planar surfaces</a:t>
            </a:r>
          </a:p>
          <a:p>
            <a:pPr marL="457200" lvl="1" indent="-342900"/>
            <a:r>
              <a:rPr lang="en-US">
                <a:solidFill>
                  <a:schemeClr val="tx2"/>
                </a:solidFill>
              </a:rPr>
              <a:t>Limitations:</a:t>
            </a:r>
            <a:endParaRPr lang="en-US"/>
          </a:p>
          <a:p>
            <a:pPr marL="857250" lvl="2" indent="-285750"/>
            <a:r>
              <a:rPr lang="en-US"/>
              <a:t>local minima </a:t>
            </a:r>
          </a:p>
          <a:p>
            <a:pPr marL="857250" lvl="2" indent="-285750"/>
            <a:r>
              <a:rPr lang="en-US"/>
              <a:t>slow convergence</a:t>
            </a:r>
          </a:p>
          <a:p>
            <a:pPr marL="857250" lvl="2" indent="-285750"/>
            <a:r>
              <a:rPr lang="en-US"/>
              <a:t>difficult to control interactively</a:t>
            </a:r>
          </a:p>
        </p:txBody>
      </p:sp>
      <p:grpSp>
        <p:nvGrpSpPr>
          <p:cNvPr id="336900" name="Group 4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367463" y="3886200"/>
            <a:ext cx="1760537" cy="2209800"/>
            <a:chOff x="3696" y="2976"/>
            <a:chExt cx="864" cy="912"/>
          </a:xfrm>
        </p:grpSpPr>
        <p:pic>
          <p:nvPicPr>
            <p:cNvPr id="336901" name="Picture 5" descr="PERSPECTIVE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2976"/>
              <a:ext cx="864" cy="9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6902" name="Rectangle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696" y="3072"/>
              <a:ext cx="576" cy="720"/>
            </a:xfrm>
            <a:prstGeom prst="rect">
              <a:avLst/>
            </a:prstGeom>
            <a:noFill/>
            <a:ln w="28575">
              <a:solidFill>
                <a:srgbClr val="D3030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3" name="Line 7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3888" y="2976"/>
              <a:ext cx="624" cy="96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4" name="Line 8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3984" y="3840"/>
              <a:ext cx="576" cy="48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5" name="Line 9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3888" y="2976"/>
              <a:ext cx="96" cy="912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6906" name="Line 10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auto">
            <a:xfrm>
              <a:off x="4512" y="3072"/>
              <a:ext cx="48" cy="768"/>
            </a:xfrm>
            <a:prstGeom prst="line">
              <a:avLst/>
            </a:prstGeom>
            <a:noFill/>
            <a:ln w="28575">
              <a:solidFill>
                <a:srgbClr val="60C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98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888"/>
    </mc:Choice>
    <mc:Fallback xmlns="">
      <p:transition xmlns:p14="http://schemas.microsoft.com/office/powerpoint/2010/main" spd="slow" advTm="33888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5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6367463"/>
            <a:ext cx="1125538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1924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2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9846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5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39846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cxnSp>
        <p:nvCxnSpPr>
          <p:cNvPr id="59" name="Straight Arrow Connector 58"/>
          <p:cNvCxnSpPr/>
          <p:nvPr/>
        </p:nvCxnSpPr>
        <p:spPr>
          <a:xfrm>
            <a:off x="314325" y="6194425"/>
            <a:ext cx="1882775" cy="260350"/>
          </a:xfrm>
          <a:prstGeom prst="straightConnector1">
            <a:avLst/>
          </a:prstGeom>
          <a:ln w="571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64"/>
          <p:cNvGrpSpPr>
            <a:grpSpLocks/>
          </p:cNvGrpSpPr>
          <p:nvPr/>
        </p:nvGrpSpPr>
        <p:grpSpPr bwMode="auto">
          <a:xfrm>
            <a:off x="6553200" y="4778375"/>
            <a:ext cx="2359025" cy="708025"/>
            <a:chOff x="6553200" y="4267200"/>
            <a:chExt cx="2358385" cy="707747"/>
          </a:xfrm>
        </p:grpSpPr>
        <p:sp>
          <p:nvSpPr>
            <p:cNvPr id="81931" name="TextBox 62"/>
            <p:cNvSpPr txBox="1">
              <a:spLocks noChangeArrowheads="1"/>
            </p:cNvSpPr>
            <p:nvPr/>
          </p:nvSpPr>
          <p:spPr bwMode="auto">
            <a:xfrm>
              <a:off x="6553200" y="4267200"/>
              <a:ext cx="2358385" cy="707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 b="1">
                  <a:latin typeface="Calibri" charset="0"/>
                  <a:cs typeface="Arial" charset="0"/>
                </a:rPr>
                <a:t>How do we solve for</a:t>
              </a:r>
            </a:p>
            <a:p>
              <a:pPr eaLnBrk="1" hangingPunct="1"/>
              <a:r>
                <a:rPr lang="en-US" sz="2000" b="1">
                  <a:latin typeface="Calibri" charset="0"/>
                  <a:cs typeface="Arial" charset="0"/>
                </a:rPr>
                <a:t>                    ? </a:t>
              </a:r>
            </a:p>
          </p:txBody>
        </p:sp>
        <p:pic>
          <p:nvPicPr>
            <p:cNvPr id="81932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1542" y="4631283"/>
              <a:ext cx="856090" cy="308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2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44444E-6 L 0.20885 0.0416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0" y="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858838" y="4953000"/>
            <a:ext cx="7904162" cy="1524000"/>
            <a:chOff x="858976" y="5105400"/>
            <a:chExt cx="7904024" cy="1524000"/>
          </a:xfrm>
        </p:grpSpPr>
        <p:sp>
          <p:nvSpPr>
            <p:cNvPr id="82980" name="TextBox 52"/>
            <p:cNvSpPr txBox="1">
              <a:spLocks noChangeArrowheads="1"/>
            </p:cNvSpPr>
            <p:nvPr/>
          </p:nvSpPr>
          <p:spPr bwMode="auto">
            <a:xfrm>
              <a:off x="858976" y="5619690"/>
              <a:ext cx="24300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>
                  <a:latin typeface="Calibri" charset="0"/>
                  <a:cs typeface="Arial" charset="0"/>
                </a:rPr>
                <a:t>Mean displacement = </a:t>
              </a:r>
              <a:endParaRPr lang="en-US" sz="2000" i="1">
                <a:latin typeface="Calibri" charset="0"/>
                <a:cs typeface="Arial" charset="0"/>
              </a:endParaRPr>
            </a:p>
          </p:txBody>
        </p:sp>
        <p:pic>
          <p:nvPicPr>
            <p:cNvPr id="82981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2298" y="5105400"/>
              <a:ext cx="5600702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" name="Rectangle 53"/>
          <p:cNvSpPr/>
          <p:nvPr/>
        </p:nvSpPr>
        <p:spPr>
          <a:xfrm>
            <a:off x="533400" y="5410200"/>
            <a:ext cx="2743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prstClr val="white"/>
                </a:solidFill>
                <a:sym typeface="Times New Roman" pitchFamily="-1" charset="0"/>
              </a:rPr>
              <a:t> </a:t>
            </a:r>
          </a:p>
        </p:txBody>
      </p:sp>
      <p:pic>
        <p:nvPicPr>
          <p:cNvPr id="3409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0"/>
            <a:ext cx="2114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2950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2952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13807" y="3135312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89675" y="3027363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1309688" y="4191000"/>
            <a:ext cx="6005512" cy="633413"/>
            <a:chOff x="1309008" y="4343400"/>
            <a:chExt cx="6006192" cy="633412"/>
          </a:xfrm>
        </p:grpSpPr>
        <p:pic>
          <p:nvPicPr>
            <p:cNvPr id="82960" name="Picture 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1950" y="4343400"/>
              <a:ext cx="3143250" cy="63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61" name="TextBox 51"/>
            <p:cNvSpPr txBox="1">
              <a:spLocks noChangeArrowheads="1"/>
            </p:cNvSpPr>
            <p:nvPr/>
          </p:nvSpPr>
          <p:spPr bwMode="auto">
            <a:xfrm>
              <a:off x="1309008" y="4454918"/>
              <a:ext cx="2995457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>
                  <a:latin typeface="Calibri" charset="0"/>
                  <a:cs typeface="Arial" charset="0"/>
                </a:rPr>
                <a:t>Displacement of match </a:t>
              </a:r>
              <a:r>
                <a:rPr lang="en-US" sz="2000" i="1">
                  <a:latin typeface="Calibri" charset="0"/>
                  <a:cs typeface="Arial" charset="0"/>
                </a:rPr>
                <a:t>i </a:t>
              </a:r>
              <a:r>
                <a:rPr lang="en-US" sz="2000">
                  <a:latin typeface="Calibri" charset="0"/>
                  <a:cs typeface="Arial" charset="0"/>
                </a:rPr>
                <a:t> =</a:t>
              </a:r>
              <a:endParaRPr lang="en-US" sz="2000" i="1">
                <a:latin typeface="Calibri" charset="0"/>
                <a:cs typeface="Arial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31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3971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sp>
        <p:nvSpPr>
          <p:cNvPr id="60" name="Content Placeholder 59"/>
          <p:cNvSpPr>
            <a:spLocks noGrp="1"/>
          </p:cNvSpPr>
          <p:nvPr>
            <p:ph idx="1"/>
          </p:nvPr>
        </p:nvSpPr>
        <p:spPr>
          <a:xfrm>
            <a:off x="457200" y="5257800"/>
            <a:ext cx="8229600" cy="1600200"/>
          </a:xfrm>
        </p:spPr>
        <p:txBody>
          <a:bodyPr/>
          <a:lstStyle/>
          <a:p>
            <a:pPr eaLnBrk="1" hangingPunct="1"/>
            <a:r>
              <a:rPr lang="en-US" sz="2400">
                <a:latin typeface="Calibri" charset="0"/>
                <a:ea typeface="ＭＳ Ｐゴシック" charset="0"/>
                <a:cs typeface="ＭＳ Ｐゴシック" charset="0"/>
              </a:rPr>
              <a:t>System of linear equations</a:t>
            </a:r>
          </a:p>
          <a:p>
            <a:pPr lvl="1" eaLnBrk="1" hangingPunct="1"/>
            <a:r>
              <a:rPr lang="en-US" sz="2000">
                <a:latin typeface="Calibri" charset="0"/>
                <a:ea typeface="ＭＳ Ｐゴシック" charset="0"/>
              </a:rPr>
              <a:t>What are the knowns?  Unknowns?</a:t>
            </a:r>
          </a:p>
          <a:p>
            <a:pPr lvl="1" eaLnBrk="1" hangingPunct="1"/>
            <a:r>
              <a:rPr lang="en-US" sz="2000">
                <a:latin typeface="Calibri" charset="0"/>
                <a:ea typeface="ＭＳ Ｐゴシック" charset="0"/>
              </a:rPr>
              <a:t>How many unknowns?  How many equations (per match)?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3974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91594" y="3230759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19850" y="2971800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83981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63" y="3827463"/>
            <a:ext cx="36274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22D4E5CE-9DAD-4FDC-A5B7-495B6541F2EA}"/>
                  </a:ext>
                </a:extLst>
              </p14:cNvPr>
              <p14:cNvContentPartPr/>
              <p14:nvPr/>
            </p14:nvContentPartPr>
            <p14:xfrm>
              <a:off x="3821040" y="3818160"/>
              <a:ext cx="3890160" cy="25999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22D4E5CE-9DAD-4FDC-A5B7-495B6541F2E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811680" y="3808800"/>
                <a:ext cx="3908880" cy="2618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4666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499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sp>
        <p:nvSpPr>
          <p:cNvPr id="84996" name="Content Placeholder 59"/>
          <p:cNvSpPr>
            <a:spLocks noGrp="1"/>
          </p:cNvSpPr>
          <p:nvPr>
            <p:ph idx="1"/>
          </p:nvPr>
        </p:nvSpPr>
        <p:spPr>
          <a:xfrm>
            <a:off x="457200" y="5486400"/>
            <a:ext cx="822960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latin typeface="Calibri" charset="0"/>
                <a:ea typeface="ＭＳ Ｐゴシック" charset="0"/>
                <a:cs typeface="ＭＳ Ｐゴシック" charset="0"/>
              </a:rPr>
              <a:t>Problem: more equations than unknowns</a:t>
            </a:r>
          </a:p>
          <a:p>
            <a:pPr lvl="1" eaLnBrk="1" hangingPunct="1">
              <a:lnSpc>
                <a:spcPct val="90000"/>
              </a:lnSpc>
            </a:pPr>
            <a:r>
              <a:rPr lang="ja-JP" altLang="en-US" sz="2000">
                <a:latin typeface="Calibri" charset="0"/>
                <a:ea typeface="ＭＳ Ｐゴシック" charset="0"/>
              </a:rPr>
              <a:t>“</a:t>
            </a:r>
            <a:r>
              <a:rPr lang="en-US" sz="2000">
                <a:latin typeface="Calibri" charset="0"/>
                <a:ea typeface="ＭＳ Ｐゴシック" charset="0"/>
              </a:rPr>
              <a:t>Overdetermined</a:t>
            </a:r>
            <a:r>
              <a:rPr lang="ja-JP" altLang="en-US" sz="2000">
                <a:latin typeface="Calibri" charset="0"/>
                <a:ea typeface="ＭＳ Ｐゴシック" charset="0"/>
              </a:rPr>
              <a:t>”</a:t>
            </a:r>
            <a:r>
              <a:rPr lang="en-US" sz="2000">
                <a:latin typeface="Calibri" charset="0"/>
                <a:ea typeface="ＭＳ Ｐゴシック" charset="0"/>
              </a:rPr>
              <a:t> system of equations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>
                <a:latin typeface="Calibri" charset="0"/>
                <a:ea typeface="ＭＳ Ｐゴシック" charset="0"/>
              </a:rPr>
              <a:t>We will find the </a:t>
            </a:r>
            <a:r>
              <a:rPr lang="en-US" sz="2000" i="1">
                <a:latin typeface="Calibri" charset="0"/>
                <a:ea typeface="ＭＳ Ｐゴシック" charset="0"/>
              </a:rPr>
              <a:t>least squares</a:t>
            </a:r>
            <a:r>
              <a:rPr lang="en-US" sz="2000">
                <a:latin typeface="Calibri" charset="0"/>
                <a:ea typeface="ＭＳ Ｐゴシック" charset="0"/>
              </a:rPr>
              <a:t> solution</a:t>
            </a:r>
            <a:endParaRPr lang="en-US" sz="2000" i="1">
              <a:latin typeface="Calibri" charset="0"/>
              <a:ea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endParaRPr lang="en-US" sz="160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4998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13807" y="3184205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53188" y="2998467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8500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63" y="3827463"/>
            <a:ext cx="36274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4888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Least squares formulation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For each point</a:t>
            </a: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we define the </a:t>
            </a:r>
            <a:r>
              <a:rPr lang="en-US" i="1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residuals</a:t>
            </a:r>
            <a:r>
              <a:rPr lang="en-US" i="1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as </a:t>
            </a:r>
          </a:p>
        </p:txBody>
      </p:sp>
      <p:pic>
        <p:nvPicPr>
          <p:cNvPr id="86020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236788"/>
            <a:ext cx="3322638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665288"/>
            <a:ext cx="1371600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20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648200"/>
            <a:ext cx="5486400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36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Least squares formulation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382000" cy="4495800"/>
          </a:xfrm>
        </p:spPr>
        <p:txBody>
          <a:bodyPr/>
          <a:lstStyle/>
          <a:p>
            <a:pPr eaLnBrk="1" hangingPunct="1"/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Goal: </a:t>
            </a:r>
            <a:r>
              <a:rPr lang="en-US" dirty="0">
                <a:solidFill>
                  <a:srgbClr val="FF0000"/>
                </a:solidFill>
                <a:latin typeface="Calibri" charset="0"/>
                <a:ea typeface="ＭＳ Ｐゴシック" charset="0"/>
                <a:cs typeface="ＭＳ Ｐゴシック" charset="0"/>
              </a:rPr>
              <a:t>minimize sum of squared residuals</a:t>
            </a: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ja-JP" altLang="en-US" dirty="0">
                <a:latin typeface="Calibri" charset="0"/>
                <a:ea typeface="ＭＳ Ｐゴシック" charset="0"/>
                <a:cs typeface="ＭＳ Ｐゴシック" charset="0"/>
              </a:rPr>
              <a:t>“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Least squares</a:t>
            </a:r>
            <a:r>
              <a:rPr lang="ja-JP" altLang="en-US" dirty="0">
                <a:latin typeface="Calibri" charset="0"/>
                <a:ea typeface="ＭＳ Ｐゴシック" charset="0"/>
                <a:cs typeface="ＭＳ Ｐゴシック" charset="0"/>
              </a:rPr>
              <a:t>”</a:t>
            </a:r>
            <a:r>
              <a:rPr lang="en-US" dirty="0">
                <a:latin typeface="Calibri" charset="0"/>
                <a:ea typeface="ＭＳ Ｐゴシック" charset="0"/>
                <a:cs typeface="ＭＳ Ｐゴシック" charset="0"/>
              </a:rPr>
              <a:t> solution</a:t>
            </a:r>
          </a:p>
        </p:txBody>
      </p:sp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0"/>
            <a:ext cx="8458200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7200" y="5525869"/>
            <a:ext cx="859608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>
                <a:latin typeface="Calibri" charset="0"/>
                <a:ea typeface="ＭＳ Ｐゴシック" charset="0"/>
                <a:cs typeface="ＭＳ Ｐゴシック" charset="0"/>
              </a:rPr>
              <a:t>For translations, is equal to mean displacement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88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5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Harris Corner Detector</a:t>
            </a:r>
            <a:endParaRPr/>
          </a:p>
        </p:txBody>
      </p:sp>
      <p:sp>
        <p:nvSpPr>
          <p:cNvPr id="403" name="Google Shape;403;p5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chemeClr val="dk1"/>
                </a:solidFill>
              </a:rPr>
              <a:t>Calculate derivatives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 and 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Calculate 3 measures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, 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,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Calculate weighted sums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Want a weighted sum of nearby pixels, guess what this is?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Gaussian!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Estimate response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Non-max suppression (just like Canny)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404" name="Google Shape;404;p5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  <p:extLst>
      <p:ext uri="{BB962C8B-B14F-4D97-AF65-F5344CB8AC3E}">
        <p14:creationId xmlns:p14="http://schemas.microsoft.com/office/powerpoint/2010/main" val="32300036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translations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Using least squares</a:t>
            </a:r>
          </a:p>
        </p:txBody>
      </p:sp>
      <p:pic>
        <p:nvPicPr>
          <p:cNvPr id="3440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478088"/>
            <a:ext cx="4724400" cy="307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525713" y="5673725"/>
            <a:ext cx="3932237" cy="1020763"/>
            <a:chOff x="2525486" y="5673538"/>
            <a:chExt cx="3932025" cy="1020394"/>
          </a:xfrm>
        </p:grpSpPr>
        <p:pic>
          <p:nvPicPr>
            <p:cNvPr id="4915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57182" y="5673538"/>
              <a:ext cx="700554" cy="764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5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6712" y="5673538"/>
              <a:ext cx="379227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60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1476" y="5881967"/>
              <a:ext cx="457485" cy="42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161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3100" y="5673538"/>
              <a:ext cx="541338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162" name="TextBox 10"/>
            <p:cNvSpPr txBox="1">
              <a:spLocks noChangeArrowheads="1"/>
            </p:cNvSpPr>
            <p:nvPr/>
          </p:nvSpPr>
          <p:spPr bwMode="auto">
            <a:xfrm>
              <a:off x="2525486" y="6324600"/>
              <a:ext cx="7425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2</a:t>
              </a:r>
            </a:p>
          </p:txBody>
        </p:sp>
        <p:sp>
          <p:nvSpPr>
            <p:cNvPr id="49163" name="TextBox 11"/>
            <p:cNvSpPr txBox="1">
              <a:spLocks noChangeArrowheads="1"/>
            </p:cNvSpPr>
            <p:nvPr/>
          </p:nvSpPr>
          <p:spPr bwMode="auto">
            <a:xfrm>
              <a:off x="3842658" y="6324600"/>
              <a:ext cx="62388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 </a:t>
              </a:r>
              <a:r>
                <a:rPr lang="en-US"/>
                <a:t>x 1</a:t>
              </a:r>
            </a:p>
          </p:txBody>
        </p:sp>
        <p:sp>
          <p:nvSpPr>
            <p:cNvPr id="49164" name="TextBox 12"/>
            <p:cNvSpPr txBox="1">
              <a:spLocks noChangeArrowheads="1"/>
            </p:cNvSpPr>
            <p:nvPr/>
          </p:nvSpPr>
          <p:spPr bwMode="auto">
            <a:xfrm>
              <a:off x="5715000" y="6324600"/>
              <a:ext cx="74251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1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60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BB8D85D-3B2E-4FD7-831E-F0851038ED77}"/>
                  </a:ext>
                </a:extLst>
              </p14:cNvPr>
              <p14:cNvContentPartPr/>
              <p14:nvPr/>
            </p14:nvContentPartPr>
            <p14:xfrm>
              <a:off x="225720" y="2437560"/>
              <a:ext cx="3088440" cy="17118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BB8D85D-3B2E-4FD7-831E-F0851038ED7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16360" y="2428200"/>
                <a:ext cx="3107160" cy="173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30281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4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Least squares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459163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Find </a:t>
            </a:r>
            <a:r>
              <a:rPr lang="en-US" b="1">
                <a:latin typeface="Calibri" charset="0"/>
                <a:ea typeface="ＭＳ Ｐゴシック" charset="0"/>
                <a:cs typeface="ＭＳ Ｐゴシック" charset="0"/>
              </a:rPr>
              <a:t>t</a:t>
            </a:r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 that minimizes </a:t>
            </a:r>
          </a:p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Arial" charset="0"/>
              <a:buNone/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To solve, form the </a:t>
            </a:r>
            <a:r>
              <a:rPr lang="en-US" i="1">
                <a:latin typeface="Calibri" charset="0"/>
                <a:ea typeface="ＭＳ Ｐゴシック" charset="0"/>
                <a:cs typeface="ＭＳ Ｐゴシック" charset="0"/>
              </a:rPr>
              <a:t>normal equations</a:t>
            </a:r>
          </a:p>
        </p:txBody>
      </p:sp>
      <p:pic>
        <p:nvPicPr>
          <p:cNvPr id="890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225" y="1508125"/>
            <a:ext cx="219075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0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895600"/>
            <a:ext cx="2971800" cy="86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0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300" y="4673600"/>
            <a:ext cx="408305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09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5600700"/>
            <a:ext cx="56007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58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5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5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Affine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52800"/>
            <a:ext cx="8229600" cy="2773363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How many unknowns?</a:t>
            </a:r>
          </a:p>
          <a:p>
            <a:r>
              <a:rPr lang="en-US" dirty="0">
                <a:latin typeface="Arial" charset="0"/>
              </a:rPr>
              <a:t>How many equations per match?</a:t>
            </a:r>
          </a:p>
          <a:p>
            <a:r>
              <a:rPr lang="en-US" dirty="0">
                <a:solidFill>
                  <a:srgbClr val="FF0000"/>
                </a:solidFill>
                <a:latin typeface="Arial" charset="0"/>
              </a:rPr>
              <a:t>x´ = ax + by + c;   y´ = dx + </a:t>
            </a:r>
            <a:r>
              <a:rPr lang="en-US" dirty="0" err="1">
                <a:solidFill>
                  <a:srgbClr val="FF0000"/>
                </a:solidFill>
                <a:latin typeface="Arial" charset="0"/>
              </a:rPr>
              <a:t>ey</a:t>
            </a:r>
            <a:r>
              <a:rPr lang="en-US" dirty="0">
                <a:solidFill>
                  <a:srgbClr val="FF0000"/>
                </a:solidFill>
                <a:latin typeface="Arial" charset="0"/>
              </a:rPr>
              <a:t> +f</a:t>
            </a:r>
          </a:p>
          <a:p>
            <a:r>
              <a:rPr lang="en-US" dirty="0">
                <a:latin typeface="Arial" charset="0"/>
              </a:rPr>
              <a:t>How many matches do we need?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1625600"/>
            <a:ext cx="808990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5486400" y="1371600"/>
            <a:ext cx="34290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9889EBEA-D99B-49DC-B10A-D8F8FDC9EF7A}"/>
                  </a:ext>
                </a:extLst>
              </p14:cNvPr>
              <p14:cNvContentPartPr/>
              <p14:nvPr/>
            </p14:nvContentPartPr>
            <p14:xfrm>
              <a:off x="5139720" y="3391920"/>
              <a:ext cx="2136600" cy="22863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9889EBEA-D99B-49DC-B10A-D8F8FDC9EF7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30360" y="3382560"/>
                <a:ext cx="2155320" cy="230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906863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Affine transformations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Residuals:</a:t>
            </a:r>
          </a:p>
          <a:p>
            <a:endParaRPr lang="en-US">
              <a:latin typeface="Arial" charset="0"/>
            </a:endParaRPr>
          </a:p>
          <a:p>
            <a:endParaRPr lang="en-US">
              <a:latin typeface="Arial" charset="0"/>
            </a:endParaRPr>
          </a:p>
          <a:p>
            <a:endParaRPr lang="en-US">
              <a:latin typeface="Arial" charset="0"/>
            </a:endParaRPr>
          </a:p>
          <a:p>
            <a:r>
              <a:rPr lang="en-US">
                <a:latin typeface="Arial" charset="0"/>
              </a:rPr>
              <a:t>Cost function:</a:t>
            </a:r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163" y="2182813"/>
            <a:ext cx="8432800" cy="132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34963" y="4572000"/>
            <a:ext cx="8504237" cy="1981200"/>
            <a:chOff x="609600" y="4572000"/>
            <a:chExt cx="8503752" cy="1981200"/>
          </a:xfrm>
        </p:grpSpPr>
        <p:pic>
          <p:nvPicPr>
            <p:cNvPr id="5120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" y="4572000"/>
              <a:ext cx="3305176" cy="815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0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8684" y="5181600"/>
              <a:ext cx="7654668" cy="137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436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Affine transformations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Matrix form</a:t>
            </a: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2286000"/>
            <a:ext cx="6400800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895600" y="5900738"/>
            <a:ext cx="4518025" cy="947737"/>
            <a:chOff x="856165" y="5528066"/>
            <a:chExt cx="5498730" cy="1153552"/>
          </a:xfrm>
        </p:grpSpPr>
        <p:pic>
          <p:nvPicPr>
            <p:cNvPr id="5223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005" y="5581059"/>
              <a:ext cx="700555" cy="764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1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2439" y="5528066"/>
              <a:ext cx="379228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2" name="Picture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9671" y="5695809"/>
              <a:ext cx="457486" cy="42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233" name="Picture 7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8371" y="5581059"/>
              <a:ext cx="541339" cy="694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234" name="TextBox 9"/>
            <p:cNvSpPr txBox="1">
              <a:spLocks noChangeArrowheads="1"/>
            </p:cNvSpPr>
            <p:nvPr/>
          </p:nvSpPr>
          <p:spPr bwMode="auto">
            <a:xfrm>
              <a:off x="856165" y="6232121"/>
              <a:ext cx="903677" cy="44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6</a:t>
              </a:r>
            </a:p>
          </p:txBody>
        </p:sp>
        <p:sp>
          <p:nvSpPr>
            <p:cNvPr id="52235" name="TextBox 10"/>
            <p:cNvSpPr txBox="1">
              <a:spLocks noChangeArrowheads="1"/>
            </p:cNvSpPr>
            <p:nvPr/>
          </p:nvSpPr>
          <p:spPr bwMode="auto">
            <a:xfrm>
              <a:off x="3943070" y="6111002"/>
              <a:ext cx="759307" cy="44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6</a:t>
              </a:r>
              <a:r>
                <a:rPr lang="en-US" i="1"/>
                <a:t> </a:t>
              </a:r>
              <a:r>
                <a:rPr lang="en-US"/>
                <a:t>x 1</a:t>
              </a:r>
            </a:p>
          </p:txBody>
        </p:sp>
        <p:sp>
          <p:nvSpPr>
            <p:cNvPr id="52236" name="TextBox 11"/>
            <p:cNvSpPr txBox="1">
              <a:spLocks noChangeArrowheads="1"/>
            </p:cNvSpPr>
            <p:nvPr/>
          </p:nvSpPr>
          <p:spPr bwMode="auto">
            <a:xfrm>
              <a:off x="5612383" y="6137497"/>
              <a:ext cx="74251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/>
                <a:t>2</a:t>
              </a:r>
              <a:r>
                <a:rPr lang="en-US" i="1"/>
                <a:t>n </a:t>
              </a:r>
              <a:r>
                <a:rPr lang="en-US"/>
                <a:t>x 1</a:t>
              </a: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99C7E83-11F1-4EB2-A613-82D882A7BC36}"/>
                  </a:ext>
                </a:extLst>
              </p14:cNvPr>
              <p14:cNvContentPartPr/>
              <p14:nvPr/>
            </p14:nvContentPartPr>
            <p14:xfrm>
              <a:off x="1475280" y="2394720"/>
              <a:ext cx="6085800" cy="16308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99C7E83-11F1-4EB2-A613-82D882A7BC3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465920" y="2385360"/>
                <a:ext cx="6104520" cy="164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231141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55299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1458913"/>
            <a:ext cx="398303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65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859676" y="2061323"/>
            <a:ext cx="523982" cy="4147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50014" y="2938409"/>
            <a:ext cx="5355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Why is this now a variable and not just 1?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945276"/>
            <a:ext cx="84810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err="1"/>
              <a:t>homography</a:t>
            </a:r>
            <a:r>
              <a:rPr lang="en-US" sz="2400" dirty="0"/>
              <a:t> is a projective object, in that it has no scale.</a:t>
            </a:r>
          </a:p>
          <a:p>
            <a:r>
              <a:rPr lang="en-US" sz="2400" dirty="0"/>
              <a:t>    It is represented by the above matrix, up to scale.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One way of fixing the scale is to set one of the coordinates to 1,</a:t>
            </a:r>
          </a:p>
          <a:p>
            <a:r>
              <a:rPr lang="en-US" sz="2400" dirty="0"/>
              <a:t>     though that choice is arbitrary.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But that’s what most people do and your assignment code does.</a:t>
            </a:r>
          </a:p>
        </p:txBody>
      </p:sp>
    </p:spTree>
    <p:extLst>
      <p:ext uri="{BB962C8B-B14F-4D97-AF65-F5344CB8AC3E}">
        <p14:creationId xmlns:p14="http://schemas.microsoft.com/office/powerpoint/2010/main" val="3748811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55299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1458913"/>
            <a:ext cx="398303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860" name="Picture 4" descr="Edittex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788" y="2959100"/>
            <a:ext cx="46450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861" name="Picture 5" descr="Edittex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5410200"/>
            <a:ext cx="7580312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291424" y="4762407"/>
            <a:ext cx="2410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Why the division?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283B8BC-7E4F-4ABD-AC40-37E6EC8BCD02}"/>
                  </a:ext>
                </a:extLst>
              </p14:cNvPr>
              <p14:cNvContentPartPr/>
              <p14:nvPr/>
            </p14:nvContentPartPr>
            <p14:xfrm>
              <a:off x="3622680" y="2394000"/>
              <a:ext cx="1720440" cy="15876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283B8BC-7E4F-4ABD-AC40-37E6EC8BCD0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613320" y="2384640"/>
                <a:ext cx="1739160" cy="17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428368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7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4" name="Picture 6" descr="Editte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2949575"/>
            <a:ext cx="798671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5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1460500"/>
            <a:ext cx="75787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74688" y="5804899"/>
            <a:ext cx="4248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This is just for one pair of points.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3F82029-8A0C-4906-A423-D1E4C595BAE8}"/>
                  </a:ext>
                </a:extLst>
              </p14:cNvPr>
              <p14:cNvContentPartPr/>
              <p14:nvPr/>
            </p14:nvContentPartPr>
            <p14:xfrm>
              <a:off x="692640" y="2341080"/>
              <a:ext cx="6609240" cy="22345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3F82029-8A0C-4906-A423-D1E4C595BAE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3280" y="2331720"/>
                <a:ext cx="6627960" cy="2253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5653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183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charset="0"/>
              </a:rPr>
              <a:t>Direct Linear Transforms (n points)</a:t>
            </a:r>
          </a:p>
        </p:txBody>
      </p:sp>
      <p:pic>
        <p:nvPicPr>
          <p:cNvPr id="58371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1155700"/>
            <a:ext cx="7702550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88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4941888"/>
            <a:ext cx="7848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>
                <a:solidFill>
                  <a:srgbClr val="000000"/>
                </a:solidFill>
              </a:rPr>
              <a:t>Defines a least squares problem:</a:t>
            </a:r>
          </a:p>
        </p:txBody>
      </p:sp>
      <p:sp>
        <p:nvSpPr>
          <p:cNvPr id="378895" name="Rectangle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5399088"/>
            <a:ext cx="7848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Since        is only defined up to scale, solve for unit vector</a:t>
            </a:r>
            <a:endParaRPr lang="en-US" sz="2000" b="1" dirty="0">
              <a:solidFill>
                <a:srgbClr val="000000"/>
              </a:solidFill>
            </a:endParaRP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Solution:        = eigenvector of </a:t>
            </a:r>
            <a:r>
              <a:rPr lang="en-US" sz="2000" b="1" dirty="0">
                <a:solidFill>
                  <a:srgbClr val="FF0000"/>
                </a:solidFill>
              </a:rPr>
              <a:t>        </a:t>
            </a:r>
            <a:r>
              <a:rPr lang="en-US" sz="2000" dirty="0">
                <a:solidFill>
                  <a:srgbClr val="FF0000"/>
                </a:solidFill>
              </a:rPr>
              <a:t>       with smallest eigenvalue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Works with 4 or more points</a:t>
            </a:r>
          </a:p>
        </p:txBody>
      </p:sp>
      <p:pic>
        <p:nvPicPr>
          <p:cNvPr id="378901" name="Picture 21" descr="Edittex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5029200"/>
            <a:ext cx="243998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276600" y="3956050"/>
            <a:ext cx="769938" cy="904875"/>
            <a:chOff x="3265714" y="3761697"/>
            <a:chExt cx="769763" cy="904855"/>
          </a:xfrm>
        </p:grpSpPr>
        <p:sp>
          <p:nvSpPr>
            <p:cNvPr id="58386" name="Text Box 1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265714" y="4327998"/>
              <a:ext cx="7697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</a:rPr>
                <a:t>2n </a:t>
              </a:r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× 9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7" name="Picture 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2249" y="3761697"/>
              <a:ext cx="707780" cy="603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6680200" y="3994150"/>
            <a:ext cx="550863" cy="882650"/>
            <a:chOff x="6724134" y="3832947"/>
            <a:chExt cx="550760" cy="881911"/>
          </a:xfrm>
        </p:grpSpPr>
        <p:sp>
          <p:nvSpPr>
            <p:cNvPr id="58384" name="Text Box 13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57547" y="4376304"/>
              <a:ext cx="29848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9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5" name="Picture 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4134" y="3832947"/>
              <a:ext cx="550760" cy="607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8573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413375"/>
            <a:ext cx="21748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32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5791200"/>
            <a:ext cx="6826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7986713" y="4011613"/>
            <a:ext cx="449262" cy="831850"/>
            <a:chOff x="7975827" y="3839257"/>
            <a:chExt cx="448687" cy="832058"/>
          </a:xfrm>
        </p:grpSpPr>
        <p:sp>
          <p:nvSpPr>
            <p:cNvPr id="58382" name="Text Box 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001000" y="4332761"/>
              <a:ext cx="4235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2n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3" name="Picture 5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5827" y="3839257"/>
              <a:ext cx="415747" cy="515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3" y="5472113"/>
            <a:ext cx="22860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63" y="5772150"/>
            <a:ext cx="21907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951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8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8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8" grpId="0" build="p" bldLvl="2"/>
      <p:bldP spid="378895" grpId="0" build="p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Linear Transforms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could we not solve for the </a:t>
            </a:r>
            <a:r>
              <a:rPr lang="en-US" dirty="0" err="1"/>
              <a:t>homography</a:t>
            </a:r>
            <a:r>
              <a:rPr lang="en-US" dirty="0"/>
              <a:t> in exactly the same way we did for the affine transform, </a:t>
            </a:r>
            <a:r>
              <a:rPr lang="en-US" dirty="0" err="1"/>
              <a:t>ie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69</a:t>
            </a:fld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512" y="3350856"/>
            <a:ext cx="56007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10" name="Google Shape;410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429175"/>
            <a:ext cx="9144000" cy="914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321980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Answer from Sameer Agarwal</a:t>
            </a:r>
            <a:br>
              <a:rPr lang="en-US" dirty="0"/>
            </a:br>
            <a:r>
              <a:rPr lang="en-US" dirty="0"/>
              <a:t>(Dr. Rome in a Day)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For an </a:t>
            </a:r>
            <a:r>
              <a:rPr lang="en-US" sz="2400" dirty="0">
                <a:solidFill>
                  <a:srgbClr val="C00000"/>
                </a:solidFill>
              </a:rPr>
              <a:t>affine transform</a:t>
            </a:r>
            <a:r>
              <a:rPr lang="en-US" sz="2400" dirty="0"/>
              <a:t>, we have equations of the form </a:t>
            </a:r>
            <a:r>
              <a:rPr lang="en-US" sz="2400" dirty="0" err="1"/>
              <a:t>Ax</a:t>
            </a:r>
            <a:r>
              <a:rPr lang="en-US" sz="2400" baseline="-25000" dirty="0" err="1"/>
              <a:t>i</a:t>
            </a:r>
            <a:r>
              <a:rPr lang="en-US" sz="2400" dirty="0"/>
              <a:t> + b = </a:t>
            </a:r>
            <a:r>
              <a:rPr lang="en-US" sz="2400" dirty="0" err="1"/>
              <a:t>y</a:t>
            </a:r>
            <a:r>
              <a:rPr lang="en-US" sz="2400" baseline="-25000" dirty="0" err="1"/>
              <a:t>i</a:t>
            </a:r>
            <a:r>
              <a:rPr lang="en-US" sz="2400" dirty="0"/>
              <a:t>, solvable by linear regression.  </a:t>
            </a:r>
          </a:p>
          <a:p>
            <a:r>
              <a:rPr lang="en-US" sz="2400" dirty="0"/>
              <a:t>For the </a:t>
            </a:r>
            <a:r>
              <a:rPr lang="en-US" sz="2400" dirty="0" err="1">
                <a:solidFill>
                  <a:srgbClr val="C00000"/>
                </a:solidFill>
              </a:rPr>
              <a:t>homography</a:t>
            </a:r>
            <a:r>
              <a:rPr lang="en-US" sz="2400" dirty="0"/>
              <a:t>, the equation is of the form</a:t>
            </a:r>
          </a:p>
          <a:p>
            <a:pPr marL="0" indent="0">
              <a:buNone/>
            </a:pPr>
            <a:r>
              <a:rPr lang="en-US" sz="2400" dirty="0"/>
              <a:t>      </a:t>
            </a:r>
            <a:r>
              <a:rPr lang="en-US" sz="2400" dirty="0" err="1"/>
              <a:t>Hx̃</a:t>
            </a:r>
            <a:r>
              <a:rPr lang="en-US" sz="2400" baseline="-25000" dirty="0" err="1"/>
              <a:t>i</a:t>
            </a:r>
            <a:r>
              <a:rPr lang="en-US" sz="2400" dirty="0"/>
              <a:t>      ̴    </a:t>
            </a:r>
            <a:r>
              <a:rPr lang="en-US" sz="2400" dirty="0" err="1"/>
              <a:t>ỹ</a:t>
            </a:r>
            <a:r>
              <a:rPr lang="en-US" sz="2400" baseline="-25000" dirty="0" err="1"/>
              <a:t>i</a:t>
            </a:r>
            <a:r>
              <a:rPr lang="en-US" sz="2400" baseline="-25000" dirty="0"/>
              <a:t>     </a:t>
            </a:r>
            <a:r>
              <a:rPr lang="en-US" sz="2400" dirty="0"/>
              <a:t>  (homogeneous coordinates)</a:t>
            </a:r>
          </a:p>
          <a:p>
            <a:pPr marL="0" indent="0">
              <a:buNone/>
            </a:pPr>
            <a:r>
              <a:rPr lang="en-US" sz="2400" dirty="0"/>
              <a:t>and the   ̴ means it holds only up to scale. The affine solution does not hold.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70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78A65D-48AF-4B1C-82B8-0617D9DE7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4910"/>
            <a:ext cx="9144000" cy="187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580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A087-A1D5-4092-B503-5A42F8C78E21}" type="slidenum">
              <a:rPr lang="en-US"/>
              <a:pPr/>
              <a:t>71</a:t>
            </a:fld>
            <a:endParaRPr lang="en-US"/>
          </a:p>
        </p:txBody>
      </p:sp>
      <p:sp>
        <p:nvSpPr>
          <p:cNvPr id="4628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Matching features</a:t>
            </a:r>
          </a:p>
        </p:txBody>
      </p:sp>
      <p:pic>
        <p:nvPicPr>
          <p:cNvPr id="462851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2852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3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4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5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6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7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8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9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What do we do about the “bad” matches?</a:t>
            </a:r>
          </a:p>
        </p:txBody>
      </p:sp>
    </p:spTree>
    <p:extLst>
      <p:ext uri="{BB962C8B-B14F-4D97-AF65-F5344CB8AC3E}">
        <p14:creationId xmlns:p14="http://schemas.microsoft.com/office/powerpoint/2010/main" val="382135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52" grpId="0" animBg="1"/>
      <p:bldP spid="462853" grpId="0" animBg="1"/>
      <p:bldP spid="462854" grpId="0" animBg="1"/>
      <p:bldP spid="462855" grpId="0" animBg="1"/>
      <p:bldP spid="462856" grpId="0" animBg="1"/>
      <p:bldP spid="462857" grpId="0" animBg="1"/>
      <p:bldP spid="462858" grpId="0" animBg="1"/>
      <p:bldP spid="46285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8961E-3282-46CD-9769-30F74A5DB076}" type="slidenum">
              <a:rPr lang="en-US"/>
              <a:pPr/>
              <a:t>72</a:t>
            </a:fld>
            <a:endParaRPr lang="en-US"/>
          </a:p>
        </p:txBody>
      </p:sp>
      <p:sp>
        <p:nvSpPr>
          <p:cNvPr id="463874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u="sng"/>
              <a:t>RA</a:t>
            </a:r>
            <a:r>
              <a:rPr lang="en-US"/>
              <a:t>ndom </a:t>
            </a:r>
            <a:r>
              <a:rPr lang="en-US" u="sng"/>
              <a:t>SA</a:t>
            </a:r>
            <a:r>
              <a:rPr lang="en-US"/>
              <a:t>mple </a:t>
            </a:r>
            <a:r>
              <a:rPr lang="en-US" u="sng"/>
              <a:t>C</a:t>
            </a:r>
            <a:r>
              <a:rPr lang="en-US"/>
              <a:t>onsensus</a:t>
            </a:r>
          </a:p>
        </p:txBody>
      </p:sp>
      <p:pic>
        <p:nvPicPr>
          <p:cNvPr id="463875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3876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7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8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79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0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1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2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3883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Select </a:t>
            </a:r>
            <a:r>
              <a:rPr lang="en-US" i="1"/>
              <a:t>one</a:t>
            </a:r>
            <a:r>
              <a:rPr lang="en-US"/>
              <a:t> match, count </a:t>
            </a:r>
            <a:r>
              <a:rPr lang="en-US" i="1"/>
              <a:t>inliers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63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4638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6387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6387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6387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6387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6388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638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4638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638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638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6388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007EF3-4BAC-4363-B120-9F5226327BEF}" type="slidenum">
              <a:rPr lang="en-US"/>
              <a:pPr/>
              <a:t>73</a:t>
            </a:fld>
            <a:endParaRPr lang="en-US"/>
          </a:p>
        </p:txBody>
      </p:sp>
      <p:sp>
        <p:nvSpPr>
          <p:cNvPr id="4648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u="sng"/>
              <a:t>RA</a:t>
            </a:r>
            <a:r>
              <a:rPr lang="en-US"/>
              <a:t>ndom </a:t>
            </a:r>
            <a:r>
              <a:rPr lang="en-US" u="sng"/>
              <a:t>SA</a:t>
            </a:r>
            <a:r>
              <a:rPr lang="en-US"/>
              <a:t>mple </a:t>
            </a:r>
            <a:r>
              <a:rPr lang="en-US" u="sng"/>
              <a:t>C</a:t>
            </a:r>
            <a:r>
              <a:rPr lang="en-US"/>
              <a:t>onsensus</a:t>
            </a:r>
          </a:p>
        </p:txBody>
      </p:sp>
      <p:pic>
        <p:nvPicPr>
          <p:cNvPr id="464899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4900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1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2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3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4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5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6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4907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Select </a:t>
            </a:r>
            <a:r>
              <a:rPr lang="en-US" i="1"/>
              <a:t>one</a:t>
            </a:r>
            <a:r>
              <a:rPr lang="en-US"/>
              <a:t> match, count </a:t>
            </a:r>
            <a:r>
              <a:rPr lang="en-US" i="1"/>
              <a:t>inliers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81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649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4649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649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500" fill="hold"/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6490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" dur="500" fill="hold"/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649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649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" dur="500" fill="hold"/>
                                        <p:tgtEl>
                                          <p:spTgt spid="4649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4649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4649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597D6-659B-4C67-B5EE-B4D77088245C}" type="slidenum">
              <a:rPr lang="en-US"/>
              <a:pPr/>
              <a:t>74</a:t>
            </a:fld>
            <a:endParaRPr lang="en-US"/>
          </a:p>
        </p:txBody>
      </p:sp>
      <p:sp>
        <p:nvSpPr>
          <p:cNvPr id="46592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/>
              <a:t>Least squares fit (from inliers)</a:t>
            </a:r>
          </a:p>
        </p:txBody>
      </p:sp>
      <p:pic>
        <p:nvPicPr>
          <p:cNvPr id="465923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5924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5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6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7" name="Text 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Find “average” translation vector</a:t>
            </a:r>
          </a:p>
        </p:txBody>
      </p:sp>
      <p:sp>
        <p:nvSpPr>
          <p:cNvPr id="465928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29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0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1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5932" name="Line 1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3810000" y="3124200"/>
            <a:ext cx="1676400" cy="76200"/>
          </a:xfrm>
          <a:prstGeom prst="line">
            <a:avLst/>
          </a:prstGeom>
          <a:noFill/>
          <a:ln w="57150" cmpd="thinThick">
            <a:solidFill>
              <a:schemeClr val="accent2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94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593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143000"/>
            <a:ext cx="2133600" cy="284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143000"/>
            <a:ext cx="21145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93087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22222E-6 L 0.21614 -0.001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9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RANSAC for estimating homography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RANSAC loop: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four feature pairs (at random)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Compute homography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/>
              <a:t> (exact)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Compute inliers where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´,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en-US" i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|| &lt;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ε</a:t>
            </a:r>
          </a:p>
          <a:p>
            <a:r>
              <a:rPr lang="en-US" dirty="0"/>
              <a:t>Keep largest set of inliers</a:t>
            </a:r>
          </a:p>
          <a:p>
            <a:r>
              <a:rPr lang="en-US" dirty="0"/>
              <a:t>Re-compute least-squares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/>
              <a:t> estimate using all of the inliers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8E9B-DFBF-4063-B602-DA87C37BB63F}" type="slidenum">
              <a:rPr lang="en-US" smtClean="0"/>
              <a:pPr/>
              <a:t>76</a:t>
            </a:fld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13930" y="2434856"/>
            <a:ext cx="213391" cy="1477925"/>
          </a:xfrm>
          <a:custGeom>
            <a:avLst/>
            <a:gdLst>
              <a:gd name="connsiteX0" fmla="*/ 138963 w 213391"/>
              <a:gd name="connsiteY0" fmla="*/ 1477925 h 1477925"/>
              <a:gd name="connsiteX1" fmla="*/ 75168 w 213391"/>
              <a:gd name="connsiteY1" fmla="*/ 1297172 h 1477925"/>
              <a:gd name="connsiteX2" fmla="*/ 64535 w 213391"/>
              <a:gd name="connsiteY2" fmla="*/ 1233377 h 1477925"/>
              <a:gd name="connsiteX3" fmla="*/ 11372 w 213391"/>
              <a:gd name="connsiteY3" fmla="*/ 839972 h 1477925"/>
              <a:gd name="connsiteX4" fmla="*/ 740 w 213391"/>
              <a:gd name="connsiteY4" fmla="*/ 616688 h 1477925"/>
              <a:gd name="connsiteX5" fmla="*/ 85800 w 213391"/>
              <a:gd name="connsiteY5" fmla="*/ 265814 h 1477925"/>
              <a:gd name="connsiteX6" fmla="*/ 149596 w 213391"/>
              <a:gd name="connsiteY6" fmla="*/ 116958 h 1477925"/>
              <a:gd name="connsiteX7" fmla="*/ 192126 w 213391"/>
              <a:gd name="connsiteY7" fmla="*/ 31897 h 1477925"/>
              <a:gd name="connsiteX8" fmla="*/ 213391 w 213391"/>
              <a:gd name="connsiteY8" fmla="*/ 0 h 147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391" h="1477925">
                <a:moveTo>
                  <a:pt x="138963" y="1477925"/>
                </a:moveTo>
                <a:cubicBezTo>
                  <a:pt x="117698" y="1417674"/>
                  <a:pt x="93771" y="1358297"/>
                  <a:pt x="75168" y="1297172"/>
                </a:cubicBezTo>
                <a:cubicBezTo>
                  <a:pt x="68891" y="1276548"/>
                  <a:pt x="67813" y="1254685"/>
                  <a:pt x="64535" y="1233377"/>
                </a:cubicBezTo>
                <a:cubicBezTo>
                  <a:pt x="27047" y="989708"/>
                  <a:pt x="38126" y="1067384"/>
                  <a:pt x="11372" y="839972"/>
                </a:cubicBezTo>
                <a:cubicBezTo>
                  <a:pt x="7828" y="765544"/>
                  <a:pt x="-2890" y="691112"/>
                  <a:pt x="740" y="616688"/>
                </a:cubicBezTo>
                <a:cubicBezTo>
                  <a:pt x="8971" y="447942"/>
                  <a:pt x="28248" y="407076"/>
                  <a:pt x="85800" y="265814"/>
                </a:cubicBezTo>
                <a:cubicBezTo>
                  <a:pt x="106168" y="215820"/>
                  <a:pt x="127257" y="166103"/>
                  <a:pt x="149596" y="116958"/>
                </a:cubicBezTo>
                <a:cubicBezTo>
                  <a:pt x="162714" y="88099"/>
                  <a:pt x="176946" y="59727"/>
                  <a:pt x="192126" y="31897"/>
                </a:cubicBezTo>
                <a:cubicBezTo>
                  <a:pt x="198245" y="20679"/>
                  <a:pt x="213391" y="0"/>
                  <a:pt x="213391" y="0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Arc 9"/>
          <p:cNvSpPr/>
          <p:nvPr/>
        </p:nvSpPr>
        <p:spPr bwMode="auto">
          <a:xfrm rot="14076353">
            <a:off x="297758" y="2575458"/>
            <a:ext cx="1447800" cy="1066800"/>
          </a:xfrm>
          <a:prstGeom prst="arc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DC2E77B2-E78A-45E2-9B20-ED8A383C989B}"/>
                  </a:ext>
                </a:extLst>
              </p14:cNvPr>
              <p14:cNvContentPartPr/>
              <p14:nvPr/>
            </p14:nvContentPartPr>
            <p14:xfrm>
              <a:off x="6760440" y="2382120"/>
              <a:ext cx="2123640" cy="104832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DC2E77B2-E78A-45E2-9B20-ED8A383C989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51080" y="2372760"/>
                <a:ext cx="2142360" cy="106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6224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1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99600F-EDA6-4A28-A348-6746E4D9EE3E}" type="slidenum">
              <a:rPr lang="en-US"/>
              <a:pPr/>
              <a:t>77</a:t>
            </a:fld>
            <a:endParaRPr lang="en-US"/>
          </a:p>
        </p:txBody>
      </p:sp>
      <p:sp>
        <p:nvSpPr>
          <p:cNvPr id="8089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Rather than homography H (8 numbers) </a:t>
            </a:r>
            <a:br>
              <a:rPr lang="en-US"/>
            </a:br>
            <a:r>
              <a:rPr lang="en-US"/>
              <a:t>fit y=ax+b (2 numbers a, b) to 2D pairs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B42DDEAA-CD81-44E1-89ED-3059879D4907}" type="slidenum">
              <a:rPr lang="en-US" sz="1400">
                <a:cs typeface="Times New Roman" charset="0"/>
              </a:rPr>
              <a:pPr algn="ctr"/>
              <a:t>77</a:t>
            </a:fld>
            <a:endParaRPr lang="en-US" sz="1400">
              <a:cs typeface="Times New Roman" charset="0"/>
            </a:endParaRPr>
          </a:p>
        </p:txBody>
      </p:sp>
      <p:sp>
        <p:nvSpPr>
          <p:cNvPr id="80900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1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2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3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4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5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6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7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8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09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0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1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0912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21197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lide Number Placeholder 2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CED768-FA70-4D64-A489-85A0DA7B7CE0}" type="slidenum">
              <a:rPr lang="en-US"/>
              <a:pPr/>
              <a:t>78</a:t>
            </a:fld>
            <a:endParaRPr lang="en-US"/>
          </a:p>
        </p:txBody>
      </p:sp>
      <p:sp>
        <p:nvSpPr>
          <p:cNvPr id="81921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519CF59E-1C6B-4FD7-A3DB-7526171F5D35}" type="slidenum">
              <a:rPr lang="en-US" sz="1400">
                <a:cs typeface="Times New Roman" charset="0"/>
              </a:rPr>
              <a:pPr algn="ctr"/>
              <a:t>78</a:t>
            </a:fld>
            <a:endParaRPr lang="en-US" sz="1400">
              <a:cs typeface="Times New Roman" charset="0"/>
            </a:endParaRPr>
          </a:p>
        </p:txBody>
      </p:sp>
      <p:sp>
        <p:nvSpPr>
          <p:cNvPr id="81924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5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6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7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8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29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0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1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2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3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4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5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6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7" name="Line 17"/>
          <p:cNvSpPr>
            <a:spLocks noChangeShapeType="1"/>
          </p:cNvSpPr>
          <p:nvPr/>
        </p:nvSpPr>
        <p:spPr bwMode="auto">
          <a:xfrm>
            <a:off x="1966913" y="4171950"/>
            <a:ext cx="3732212" cy="1209675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8" name="Oval 18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558E28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1939" name="Rectangle 19"/>
          <p:cNvSpPr>
            <a:spLocks/>
          </p:cNvSpPr>
          <p:nvPr/>
        </p:nvSpPr>
        <p:spPr bwMode="auto">
          <a:xfrm>
            <a:off x="23876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3 inliers</a:t>
            </a:r>
          </a:p>
        </p:txBody>
      </p:sp>
    </p:spTree>
    <p:extLst>
      <p:ext uri="{BB962C8B-B14F-4D97-AF65-F5344CB8AC3E}">
        <p14:creationId xmlns:p14="http://schemas.microsoft.com/office/powerpoint/2010/main" val="4079269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 build="p" bldLvl="5" autoUpdateAnimBg="0" advAuto="0"/>
      <p:bldP spid="81937" grpId="0" animBg="1"/>
      <p:bldP spid="81938" grpId="0" animBg="1"/>
      <p:bldP spid="81939" grpId="0" autoUpdateAnimBg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lide Number Placeholder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D70839-66FE-4A1B-8B14-90FA56815E07}" type="slidenum">
              <a:rPr lang="en-US"/>
              <a:pPr/>
              <a:t>79</a:t>
            </a:fld>
            <a:endParaRPr lang="en-US"/>
          </a:p>
        </p:txBody>
      </p:sp>
      <p:sp>
        <p:nvSpPr>
          <p:cNvPr id="8294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3B67B232-199C-4D98-A33F-0D708D60679F}" type="slidenum">
              <a:rPr lang="en-US" sz="1400">
                <a:cs typeface="Times New Roman" charset="0"/>
              </a:rPr>
              <a:pPr algn="ctr"/>
              <a:t>79</a:t>
            </a:fld>
            <a:endParaRPr lang="en-US" sz="1400">
              <a:cs typeface="Times New Roman" charset="0"/>
            </a:endParaRPr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49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0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1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2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3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4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5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6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7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8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59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60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961" name="Line 17"/>
          <p:cNvSpPr>
            <a:spLocks noChangeShapeType="1"/>
          </p:cNvSpPr>
          <p:nvPr/>
        </p:nvSpPr>
        <p:spPr bwMode="auto">
          <a:xfrm>
            <a:off x="1095375" y="4406900"/>
            <a:ext cx="5013325" cy="20638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82962" name="Group 18"/>
          <p:cNvGrpSpPr>
            <a:grpSpLocks/>
          </p:cNvGrpSpPr>
          <p:nvPr/>
        </p:nvGrpSpPr>
        <p:grpSpPr bwMode="auto">
          <a:xfrm>
            <a:off x="2565400" y="4305300"/>
            <a:ext cx="952500" cy="203200"/>
            <a:chOff x="0" y="0"/>
            <a:chExt cx="600" cy="128"/>
          </a:xfrm>
        </p:grpSpPr>
        <p:sp>
          <p:nvSpPr>
            <p:cNvPr id="82963" name="Oval 19"/>
            <p:cNvSpPr>
              <a:spLocks/>
            </p:cNvSpPr>
            <p:nvPr/>
          </p:nvSpPr>
          <p:spPr bwMode="auto">
            <a:xfrm>
              <a:off x="0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2964" name="Oval 20"/>
            <p:cNvSpPr>
              <a:spLocks/>
            </p:cNvSpPr>
            <p:nvPr/>
          </p:nvSpPr>
          <p:spPr bwMode="auto">
            <a:xfrm>
              <a:off x="472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82965" name="Rectangle 21"/>
          <p:cNvSpPr>
            <a:spLocks/>
          </p:cNvSpPr>
          <p:nvPr/>
        </p:nvSpPr>
        <p:spPr bwMode="auto">
          <a:xfrm>
            <a:off x="23876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4 inliers</a:t>
            </a:r>
          </a:p>
        </p:txBody>
      </p:sp>
    </p:spTree>
    <p:extLst>
      <p:ext uri="{BB962C8B-B14F-4D97-AF65-F5344CB8AC3E}">
        <p14:creationId xmlns:p14="http://schemas.microsoft.com/office/powerpoint/2010/main" val="103612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 build="p" bldLvl="5" autoUpdateAnimBg="0" advAuto="0"/>
      <p:bldP spid="82961" grpId="0" animBg="1"/>
      <p:bldP spid="8296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16" name="Google Shape;416;p52"/>
          <p:cNvPicPr preferRelativeResize="0"/>
          <p:nvPr/>
        </p:nvPicPr>
        <p:blipFill rotWithShape="1">
          <a:blip r:embed="rId3">
            <a:alphaModFix/>
          </a:blip>
          <a:srcRect l="55741" t="42574" r="14596" b="40740"/>
          <a:stretch/>
        </p:blipFill>
        <p:spPr>
          <a:xfrm>
            <a:off x="0" y="857250"/>
            <a:ext cx="9144000" cy="514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99210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2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180103-7603-4F59-9985-A0E0D7616982}" type="slidenum">
              <a:rPr lang="en-US"/>
              <a:pPr/>
              <a:t>80</a:t>
            </a:fld>
            <a:endParaRPr lang="en-US"/>
          </a:p>
        </p:txBody>
      </p:sp>
      <p:sp>
        <p:nvSpPr>
          <p:cNvPr id="83969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F35C0FEB-3123-476D-8041-763AEFBCA48E}" type="slidenum">
              <a:rPr lang="en-US" sz="1400">
                <a:cs typeface="Times New Roman" charset="0"/>
              </a:rPr>
              <a:pPr algn="ctr"/>
              <a:t>80</a:t>
            </a:fld>
            <a:endParaRPr lang="en-US" sz="1400">
              <a:cs typeface="Times New Roman" charset="0"/>
            </a:endParaRPr>
          </a:p>
        </p:txBody>
      </p:sp>
      <p:sp>
        <p:nvSpPr>
          <p:cNvPr id="83972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3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4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5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6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7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8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79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0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1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2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3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4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5" name="Line 17"/>
          <p:cNvSpPr>
            <a:spLocks noChangeShapeType="1"/>
          </p:cNvSpPr>
          <p:nvPr/>
        </p:nvSpPr>
        <p:spPr bwMode="auto">
          <a:xfrm rot="10800000" flipH="1">
            <a:off x="542925" y="3443288"/>
            <a:ext cx="4438650" cy="2173287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3986" name="Rectangle 18"/>
          <p:cNvSpPr>
            <a:spLocks/>
          </p:cNvSpPr>
          <p:nvPr/>
        </p:nvSpPr>
        <p:spPr bwMode="auto">
          <a:xfrm>
            <a:off x="22860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9 inliers</a:t>
            </a:r>
          </a:p>
        </p:txBody>
      </p:sp>
      <p:grpSp>
        <p:nvGrpSpPr>
          <p:cNvPr id="83987" name="Group 19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3988" name="Oval 20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89" name="Oval 21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0" name="Oval 22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1" name="Oval 23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2" name="Oval 24"/>
            <p:cNvSpPr>
              <a:spLocks/>
            </p:cNvSpPr>
            <p:nvPr/>
          </p:nvSpPr>
          <p:spPr bwMode="auto">
            <a:xfrm>
              <a:off x="1104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3" name="Oval 25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3994" name="Oval 26"/>
            <p:cNvSpPr>
              <a:spLocks/>
            </p:cNvSpPr>
            <p:nvPr/>
          </p:nvSpPr>
          <p:spPr bwMode="auto">
            <a:xfrm>
              <a:off x="1168" y="136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4869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 bldLvl="5" autoUpdateAnimBg="0" advAuto="0"/>
      <p:bldP spid="83985" grpId="0" animBg="1"/>
      <p:bldP spid="83986" grpId="0" autoUpdateAnimBg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2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E450B7-DE26-4E38-B542-266E10F1B1E9}" type="slidenum">
              <a:rPr lang="en-US"/>
              <a:pPr/>
              <a:t>81</a:t>
            </a:fld>
            <a:endParaRPr lang="en-US"/>
          </a:p>
        </p:txBody>
      </p:sp>
      <p:sp>
        <p:nvSpPr>
          <p:cNvPr id="84993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Pick 2 points</a:t>
            </a:r>
          </a:p>
          <a:p>
            <a:r>
              <a:rPr lang="en-US"/>
              <a:t>Fit line</a:t>
            </a:r>
          </a:p>
          <a:p>
            <a:r>
              <a:rPr lang="en-US"/>
              <a:t>Count inliers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B46404B3-0E6E-41E7-B66D-B9EB83FF7632}" type="slidenum">
              <a:rPr lang="en-US" sz="1400">
                <a:cs typeface="Times New Roman" charset="0"/>
              </a:rPr>
              <a:pPr algn="ctr"/>
              <a:t>81</a:t>
            </a:fld>
            <a:endParaRPr lang="en-US" sz="1400">
              <a:cs typeface="Times New Roman" charset="0"/>
            </a:endParaRPr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8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4999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0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1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2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3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4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solidFill>
            <a:srgbClr val="4A00E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5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6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7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8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09" name="Line 17"/>
          <p:cNvSpPr>
            <a:spLocks noChangeShapeType="1"/>
          </p:cNvSpPr>
          <p:nvPr/>
        </p:nvSpPr>
        <p:spPr bwMode="auto">
          <a:xfrm rot="10800000" flipH="1">
            <a:off x="542925" y="3330575"/>
            <a:ext cx="4335463" cy="2286000"/>
          </a:xfrm>
          <a:prstGeom prst="line">
            <a:avLst/>
          </a:prstGeom>
          <a:noFill/>
          <a:ln w="50800" cap="flat">
            <a:solidFill>
              <a:srgbClr val="3B00A4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5010" name="Rectangle 18"/>
          <p:cNvSpPr>
            <a:spLocks/>
          </p:cNvSpPr>
          <p:nvPr/>
        </p:nvSpPr>
        <p:spPr bwMode="auto">
          <a:xfrm>
            <a:off x="2286000" y="3759200"/>
            <a:ext cx="11313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dirty="0">
                <a:solidFill>
                  <a:srgbClr val="2B4714"/>
                </a:solidFill>
                <a:cs typeface="Times New Roman" charset="0"/>
              </a:rPr>
              <a:t>8 inliers</a:t>
            </a:r>
          </a:p>
        </p:txBody>
      </p:sp>
      <p:grpSp>
        <p:nvGrpSpPr>
          <p:cNvPr id="85011" name="Group 19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5012" name="Oval 20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3" name="Oval 21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4" name="Oval 22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5" name="Oval 23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6" name="Oval 24"/>
            <p:cNvSpPr>
              <a:spLocks/>
            </p:cNvSpPr>
            <p:nvPr/>
          </p:nvSpPr>
          <p:spPr bwMode="auto">
            <a:xfrm>
              <a:off x="87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5017" name="Oval 25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85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build="p" bldLvl="5" autoUpdateAnimBg="0" advAuto="0"/>
      <p:bldP spid="85009" grpId="0" animBg="1"/>
      <p:bldP spid="85010" grpId="0" autoUpdateAnimBg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2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495A78-9545-45DD-8BC2-5DAA4627D6E6}" type="slidenum">
              <a:rPr lang="en-US"/>
              <a:pPr/>
              <a:t>82</a:t>
            </a:fld>
            <a:endParaRPr lang="en-US"/>
          </a:p>
        </p:txBody>
      </p:sp>
      <p:sp>
        <p:nvSpPr>
          <p:cNvPr id="86017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 rIns="132080"/>
          <a:lstStyle/>
          <a:p>
            <a:r>
              <a:rPr lang="en-US"/>
              <a:t>Simple example: fit a line</a:t>
            </a:r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/>
          <a:lstStyle/>
          <a:p>
            <a:r>
              <a:rPr lang="en-US"/>
              <a:t>Use biggest set of inliers</a:t>
            </a:r>
          </a:p>
          <a:p>
            <a:r>
              <a:rPr lang="en-US"/>
              <a:t>Do least-square fit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7359650" y="6248400"/>
            <a:ext cx="29210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 sz="1200">
                <a:solidFill>
                  <a:schemeClr val="tx1"/>
                </a:solidFill>
                <a:latin typeface="Times New Roman" charset="0"/>
              </a:defRPr>
            </a:lvl1pPr>
            <a:lvl2pPr>
              <a:defRPr sz="1200">
                <a:solidFill>
                  <a:schemeClr val="tx1"/>
                </a:solidFill>
                <a:latin typeface="Times New Roman" charset="0"/>
              </a:defRPr>
            </a:lvl2pPr>
            <a:lvl3pPr>
              <a:defRPr sz="1200">
                <a:solidFill>
                  <a:schemeClr val="tx1"/>
                </a:solidFill>
                <a:latin typeface="Times New Roman" charset="0"/>
              </a:defRPr>
            </a:lvl3pPr>
            <a:lvl4pPr>
              <a:defRPr sz="1200">
                <a:solidFill>
                  <a:schemeClr val="tx1"/>
                </a:solidFill>
                <a:latin typeface="Times New Roman" charset="0"/>
              </a:defRPr>
            </a:lvl4pPr>
            <a:lvl5pPr>
              <a:defRPr sz="1200">
                <a:solidFill>
                  <a:schemeClr val="tx1"/>
                </a:solidFill>
                <a:latin typeface="Times New Roman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</a:defRPr>
            </a:lvl9pPr>
          </a:lstStyle>
          <a:p>
            <a:pPr algn="ctr"/>
            <a:fld id="{208664EE-DE0A-49A8-A856-5BC3C5C5F96A}" type="slidenum">
              <a:rPr lang="en-US" sz="1400">
                <a:cs typeface="Times New Roman" charset="0"/>
              </a:rPr>
              <a:pPr algn="ctr"/>
              <a:t>82</a:t>
            </a:fld>
            <a:endParaRPr lang="en-US" sz="1400">
              <a:cs typeface="Times New Roman" charset="0"/>
            </a:endParaRPr>
          </a:p>
        </p:txBody>
      </p:sp>
      <p:sp>
        <p:nvSpPr>
          <p:cNvPr id="86020" name="Line 4"/>
          <p:cNvSpPr>
            <a:spLocks noChangeShapeType="1"/>
          </p:cNvSpPr>
          <p:nvPr/>
        </p:nvSpPr>
        <p:spPr bwMode="auto">
          <a:xfrm flipH="1">
            <a:off x="506413" y="3416300"/>
            <a:ext cx="0" cy="3068638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1" name="Line 5"/>
          <p:cNvSpPr>
            <a:spLocks noChangeShapeType="1"/>
          </p:cNvSpPr>
          <p:nvPr/>
        </p:nvSpPr>
        <p:spPr bwMode="auto">
          <a:xfrm rot="10800000">
            <a:off x="388938" y="6467475"/>
            <a:ext cx="5086350" cy="0"/>
          </a:xfrm>
          <a:prstGeom prst="lin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stealth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2" name="Oval 6"/>
          <p:cNvSpPr>
            <a:spLocks/>
          </p:cNvSpPr>
          <p:nvPr/>
        </p:nvSpPr>
        <p:spPr bwMode="auto">
          <a:xfrm>
            <a:off x="1003300" y="5245100"/>
            <a:ext cx="203200" cy="203200"/>
          </a:xfrm>
          <a:prstGeom prst="ellipse">
            <a:avLst/>
          </a:prstGeom>
          <a:solidFill>
            <a:srgbClr val="3F691E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3" name="Oval 7"/>
          <p:cNvSpPr>
            <a:spLocks/>
          </p:cNvSpPr>
          <p:nvPr/>
        </p:nvSpPr>
        <p:spPr bwMode="auto">
          <a:xfrm>
            <a:off x="1562100" y="48514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4" name="Oval 8"/>
          <p:cNvSpPr>
            <a:spLocks/>
          </p:cNvSpPr>
          <p:nvPr/>
        </p:nvSpPr>
        <p:spPr bwMode="auto">
          <a:xfrm>
            <a:off x="21717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5" name="Oval 9"/>
          <p:cNvSpPr>
            <a:spLocks/>
          </p:cNvSpPr>
          <p:nvPr/>
        </p:nvSpPr>
        <p:spPr bwMode="auto">
          <a:xfrm>
            <a:off x="25654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6" name="Oval 10"/>
          <p:cNvSpPr>
            <a:spLocks/>
          </p:cNvSpPr>
          <p:nvPr/>
        </p:nvSpPr>
        <p:spPr bwMode="auto">
          <a:xfrm>
            <a:off x="33147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7" name="Oval 11"/>
          <p:cNvSpPr>
            <a:spLocks/>
          </p:cNvSpPr>
          <p:nvPr/>
        </p:nvSpPr>
        <p:spPr bwMode="auto">
          <a:xfrm>
            <a:off x="3822700" y="37592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8" name="Oval 12"/>
          <p:cNvSpPr>
            <a:spLocks/>
          </p:cNvSpPr>
          <p:nvPr/>
        </p:nvSpPr>
        <p:spPr bwMode="auto">
          <a:xfrm>
            <a:off x="3416300" y="3975100"/>
            <a:ext cx="203200" cy="203200"/>
          </a:xfrm>
          <a:prstGeom prst="ellipse">
            <a:avLst/>
          </a:prstGeom>
          <a:noFill/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29" name="Oval 13"/>
          <p:cNvSpPr>
            <a:spLocks/>
          </p:cNvSpPr>
          <p:nvPr/>
        </p:nvSpPr>
        <p:spPr bwMode="auto">
          <a:xfrm>
            <a:off x="1778000" y="47371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0" name="Oval 14"/>
          <p:cNvSpPr>
            <a:spLocks/>
          </p:cNvSpPr>
          <p:nvPr/>
        </p:nvSpPr>
        <p:spPr bwMode="auto">
          <a:xfrm>
            <a:off x="4241800" y="48387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1" name="Oval 15"/>
          <p:cNvSpPr>
            <a:spLocks/>
          </p:cNvSpPr>
          <p:nvPr/>
        </p:nvSpPr>
        <p:spPr bwMode="auto">
          <a:xfrm>
            <a:off x="4572000" y="4305300"/>
            <a:ext cx="203200" cy="2032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2" name="Oval 16"/>
          <p:cNvSpPr>
            <a:spLocks/>
          </p:cNvSpPr>
          <p:nvPr/>
        </p:nvSpPr>
        <p:spPr bwMode="auto">
          <a:xfrm>
            <a:off x="2946400" y="4305300"/>
            <a:ext cx="203200" cy="203200"/>
          </a:xfrm>
          <a:prstGeom prst="ellipse">
            <a:avLst/>
          </a:prstGeom>
          <a:solidFill>
            <a:srgbClr val="3F691E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6033" name="Line 17"/>
          <p:cNvSpPr>
            <a:spLocks noChangeShapeType="1"/>
          </p:cNvSpPr>
          <p:nvPr/>
        </p:nvSpPr>
        <p:spPr bwMode="auto">
          <a:xfrm rot="10800000" flipH="1">
            <a:off x="542925" y="3443288"/>
            <a:ext cx="4438650" cy="2173287"/>
          </a:xfrm>
          <a:prstGeom prst="line">
            <a:avLst/>
          </a:prstGeom>
          <a:noFill/>
          <a:ln w="50800" cap="flat">
            <a:solidFill>
              <a:srgbClr val="3F691E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86034" name="Group 18"/>
          <p:cNvGrpSpPr>
            <a:grpSpLocks/>
          </p:cNvGrpSpPr>
          <p:nvPr/>
        </p:nvGrpSpPr>
        <p:grpSpPr bwMode="auto">
          <a:xfrm>
            <a:off x="1562100" y="3759200"/>
            <a:ext cx="2463800" cy="1295400"/>
            <a:chOff x="0" y="0"/>
            <a:chExt cx="1552" cy="816"/>
          </a:xfrm>
        </p:grpSpPr>
        <p:sp>
          <p:nvSpPr>
            <p:cNvPr id="86035" name="Oval 19"/>
            <p:cNvSpPr>
              <a:spLocks/>
            </p:cNvSpPr>
            <p:nvPr/>
          </p:nvSpPr>
          <p:spPr bwMode="auto">
            <a:xfrm>
              <a:off x="0" y="688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6" name="Oval 20"/>
            <p:cNvSpPr>
              <a:spLocks/>
            </p:cNvSpPr>
            <p:nvPr/>
          </p:nvSpPr>
          <p:spPr bwMode="auto">
            <a:xfrm>
              <a:off x="136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7" name="Oval 21"/>
            <p:cNvSpPr>
              <a:spLocks/>
            </p:cNvSpPr>
            <p:nvPr/>
          </p:nvSpPr>
          <p:spPr bwMode="auto">
            <a:xfrm>
              <a:off x="384" y="62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8" name="Oval 22"/>
            <p:cNvSpPr>
              <a:spLocks/>
            </p:cNvSpPr>
            <p:nvPr/>
          </p:nvSpPr>
          <p:spPr bwMode="auto">
            <a:xfrm>
              <a:off x="632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39" name="Oval 23"/>
            <p:cNvSpPr>
              <a:spLocks/>
            </p:cNvSpPr>
            <p:nvPr/>
          </p:nvSpPr>
          <p:spPr bwMode="auto">
            <a:xfrm>
              <a:off x="1104" y="344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40" name="Oval 24"/>
            <p:cNvSpPr>
              <a:spLocks/>
            </p:cNvSpPr>
            <p:nvPr/>
          </p:nvSpPr>
          <p:spPr bwMode="auto">
            <a:xfrm>
              <a:off x="1424" y="0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86041" name="Oval 25"/>
            <p:cNvSpPr>
              <a:spLocks/>
            </p:cNvSpPr>
            <p:nvPr/>
          </p:nvSpPr>
          <p:spPr bwMode="auto">
            <a:xfrm>
              <a:off x="1168" y="136"/>
              <a:ext cx="128" cy="128"/>
            </a:xfrm>
            <a:prstGeom prst="ellipse">
              <a:avLst/>
            </a:prstGeom>
            <a:solidFill>
              <a:srgbClr val="558E28"/>
            </a:solidFill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0669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 build="p" bldLvl="5" autoUpdateAnimBg="0" advAuto="0"/>
      <p:bldP spid="86033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43BBF-677D-4CB7-9930-8D2CF99AA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still needs to be fixed?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1F90AA-97BF-40F6-86E5-E7AEA50F6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planar projections may not work so well</a:t>
            </a:r>
          </a:p>
          <a:p>
            <a:r>
              <a:rPr lang="en-US" dirty="0"/>
              <a:t>Your homework uses cylindrical projections instead.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524984-853F-4C6B-93A3-06305FC49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71483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6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Panorama algorithm:</a:t>
            </a:r>
            <a:endParaRPr/>
          </a:p>
        </p:txBody>
      </p:sp>
      <p:sp>
        <p:nvSpPr>
          <p:cNvPr id="420" name="Google Shape;420;p6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Find corners in both images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Calculate descriptors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Match descriptors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RANSAC to find homography</a:t>
            </a:r>
            <a:br>
              <a:rPr lang="en" dirty="0">
                <a:solidFill>
                  <a:schemeClr val="dk1"/>
                </a:solidFill>
              </a:rPr>
            </a:br>
            <a:r>
              <a:rPr lang="en" dirty="0">
                <a:solidFill>
                  <a:schemeClr val="dk1"/>
                </a:solidFill>
              </a:rPr>
              <a:t>Stitch together images with homography</a:t>
            </a:r>
          </a:p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NE</a:t>
            </a:r>
            <a:r>
              <a:rPr lang="en-US">
                <a:solidFill>
                  <a:schemeClr val="dk1"/>
                </a:solidFill>
              </a:rPr>
              <a:t>XT TIME.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421" name="Google Shape;421;p61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  <p:extLst>
      <p:ext uri="{BB962C8B-B14F-4D97-AF65-F5344CB8AC3E}">
        <p14:creationId xmlns:p14="http://schemas.microsoft.com/office/powerpoint/2010/main" val="3738127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7577872-2D53-4353-B464-03B30B6A6E61}" type="slidenum">
              <a:rPr lang="en-US" altLang="zh-CN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Lowe</a:t>
            </a:r>
            <a:r>
              <a:rPr lang="en-US" altLang="en-US">
                <a:latin typeface="Arial" charset="0"/>
              </a:rPr>
              <a:t>’</a:t>
            </a:r>
            <a:r>
              <a:rPr lang="en-US" altLang="en-US"/>
              <a:t>s Pyramid Scheme</a:t>
            </a:r>
          </a:p>
        </p:txBody>
      </p:sp>
      <p:pic>
        <p:nvPicPr>
          <p:cNvPr id="2355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8" t="23546" r="9642" b="17589"/>
          <a:stretch>
            <a:fillRect/>
          </a:stretch>
        </p:blipFill>
        <p:spPr>
          <a:xfrm>
            <a:off x="1524000" y="1447800"/>
            <a:ext cx="6858000" cy="4706938"/>
          </a:xfrm>
          <a:prstGeom prst="rect">
            <a:avLst/>
          </a:prstGeom>
          <a:noFill/>
        </p:spPr>
      </p:pic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304800" y="3203575"/>
            <a:ext cx="1524000" cy="302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s+2 filters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s+1</a:t>
            </a:r>
            <a:r>
              <a:rPr lang="en-US" altLang="en-US" sz="1800">
                <a:sym typeface="Symbol" pitchFamily="18" charset="2"/>
              </a:rPr>
              <a:t>=2</a:t>
            </a:r>
            <a:r>
              <a:rPr lang="en-US" altLang="en-US" sz="1800" baseline="30000">
                <a:sym typeface="Symbol" pitchFamily="18" charset="2"/>
              </a:rPr>
              <a:t>(s+1)/s</a:t>
            </a: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aseline="-25000">
              <a:sym typeface="Symbol" pitchFamily="18" charset="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i</a:t>
            </a:r>
            <a:r>
              <a:rPr lang="en-US" altLang="en-US" sz="1800">
                <a:sym typeface="Symbol" pitchFamily="18" charset="2"/>
              </a:rPr>
              <a:t>=2</a:t>
            </a:r>
            <a:r>
              <a:rPr lang="en-US" altLang="en-US" sz="1800" baseline="30000">
                <a:sym typeface="Symbol" pitchFamily="18" charset="2"/>
              </a:rPr>
              <a:t>i/s</a:t>
            </a: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2</a:t>
            </a:r>
            <a:r>
              <a:rPr lang="en-US" altLang="en-US" sz="1800">
                <a:sym typeface="Symbol" pitchFamily="18" charset="2"/>
              </a:rPr>
              <a:t>=2</a:t>
            </a:r>
            <a:r>
              <a:rPr lang="en-US" altLang="en-US" sz="1800" baseline="30000">
                <a:sym typeface="Symbol" pitchFamily="18" charset="2"/>
              </a:rPr>
              <a:t>2/s</a:t>
            </a: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1</a:t>
            </a:r>
            <a:r>
              <a:rPr lang="en-US" altLang="en-US" sz="1800">
                <a:sym typeface="Symbol" pitchFamily="18" charset="2"/>
              </a:rPr>
              <a:t>=2</a:t>
            </a:r>
            <a:r>
              <a:rPr lang="en-US" altLang="en-US" sz="1800" baseline="30000">
                <a:sym typeface="Symbol" pitchFamily="18" charset="2"/>
              </a:rPr>
              <a:t>1/s</a:t>
            </a: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ym typeface="Symbol" pitchFamily="18" charset="2"/>
              </a:rPr>
              <a:t></a:t>
            </a:r>
            <a:r>
              <a:rPr lang="en-US" altLang="en-US" sz="1800" baseline="-25000">
                <a:sym typeface="Symbol" pitchFamily="18" charset="2"/>
              </a:rPr>
              <a:t>0</a:t>
            </a:r>
          </a:p>
        </p:txBody>
      </p:sp>
      <p:sp>
        <p:nvSpPr>
          <p:cNvPr id="23559" name="Text Box 5"/>
          <p:cNvSpPr txBox="1">
            <a:spLocks noChangeArrowheads="1"/>
          </p:cNvSpPr>
          <p:nvPr/>
        </p:nvSpPr>
        <p:spPr bwMode="auto">
          <a:xfrm>
            <a:off x="1524000" y="5029200"/>
            <a:ext cx="10858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s+3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including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original</a:t>
            </a:r>
          </a:p>
        </p:txBody>
      </p:sp>
      <p:sp>
        <p:nvSpPr>
          <p:cNvPr id="23560" name="Text Box 6"/>
          <p:cNvSpPr txBox="1">
            <a:spLocks noChangeArrowheads="1"/>
          </p:cNvSpPr>
          <p:nvPr/>
        </p:nvSpPr>
        <p:spPr bwMode="auto">
          <a:xfrm>
            <a:off x="8001000" y="4953000"/>
            <a:ext cx="9207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s+2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differ-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ence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images</a:t>
            </a:r>
          </a:p>
        </p:txBody>
      </p:sp>
      <p:sp>
        <p:nvSpPr>
          <p:cNvPr id="23561" name="Text Box 7"/>
          <p:cNvSpPr txBox="1">
            <a:spLocks noChangeArrowheads="1"/>
          </p:cNvSpPr>
          <p:nvPr/>
        </p:nvSpPr>
        <p:spPr bwMode="auto">
          <a:xfrm>
            <a:off x="1524000" y="6172200"/>
            <a:ext cx="653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The parameter </a:t>
            </a:r>
            <a:r>
              <a:rPr lang="en-US" altLang="en-US" sz="1800" b="1">
                <a:solidFill>
                  <a:srgbClr val="FF3300"/>
                </a:solidFill>
              </a:rPr>
              <a:t>s</a:t>
            </a:r>
            <a:r>
              <a:rPr lang="en-US" altLang="en-US" sz="1800">
                <a:solidFill>
                  <a:srgbClr val="FF3300"/>
                </a:solidFill>
              </a:rPr>
              <a:t> determines the number of images per octave.</a:t>
            </a:r>
          </a:p>
        </p:txBody>
      </p:sp>
    </p:spTree>
    <p:extLst>
      <p:ext uri="{BB962C8B-B14F-4D97-AF65-F5344CB8AC3E}">
        <p14:creationId xmlns:p14="http://schemas.microsoft.com/office/powerpoint/2010/main" val="19732863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 \matrx{c}{x'_i \\ y'_i \\ 1} \cong&#10; \matrx{cccc}{h_{00} &amp; h_{01} &amp; h_{02} \\&#10;       h_{10} &amp; h_{11} &amp; h_{12} \\&#10;       h_{20} &amp; h_{21} &amp; h_{22}}&#10; \matrx{c}{x_i \\ y_i \\  1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61.875"/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 \matrx{c}{x'_i \\ y'_i \\ 1} \cong&#10; \matrx{cccc}{h_{00} &amp; h_{01} &amp; h_{02} \\&#10;       h_{10} &amp; h_{11} &amp; h_{12} \\&#10;       h_{20} &amp; h_{21} &amp; h_{22}}&#10; \matrx{c}{x_i \\ y_i \\  1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61.875"/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&amp;=&amp; \frac{&#10;h_{00} x_i + h_{01} y_i  + h_{02}&#10;}{&#10;h_{20} x_i + h_{21} y_i  + h_{22} \quad&#10;} \\&#10;\\&#10;y'_i  &amp;=&amp; \frac{&#10;h_{10} x_i + h_{11} y_i  + h_{12}&#10;}{&#10;h_{20} x_i + h_{21} y_i  + h_{22} \quad&#10;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083.625"/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(&#10;h_{20} x_i + h_{21} y_i  + h_{22}) &amp; = &amp; h_{00} x_i +h_{01} y_i +  h_{02} \\&#10;y'_i (&#10;h_{20} x_i + h_{21} y_i  + h_{22}) &amp; = &amp; &#10;h_{10} x_i + h_{11} y_i + h_{12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773"/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i &amp; y_i &amp; 1 &amp; 0 &amp; 0 &amp; 0 &amp; -x'_i x_i &amp; -x'_i y_i  &amp; -x'_i \\&#10;0 &amp; 0 &amp; 0 &amp; x_i &amp; y_i &amp; 1 &amp;  -y'_i x_i &amp; -y'_i y_i  &amp; -y'_i}&#10;\matrx{c}{ h_{00} \\ h_{01} \\ h_{02}  \\ h_{10} \\ h_{11} \\ h_{12} \\  h_{20} \\ h_{21} \\ h_{22} } =&#10; \matrx{c}{0 \\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039.375"/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(&#10;h_{20} x_i + h_{21} y_i  + h_{22}) &amp; = &amp; h_{00} x_i +h_{01} y_i +  h_{02} \\&#10;y'_i (&#10;h_{20} x_i + h_{21} y_i  + h_{22}) &amp; = &amp; &#10;h_{10} x_i + h_{11} y_i + h_{12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773"/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1 &amp; y_1 &amp; 1 &amp; 0 &amp; 0 &amp; 0 &amp; -x'_1 x_1 &amp; -x'_1 y_1  &amp; -x'_1 \\&#10;0 &amp; 0 &amp; 0 &amp; x_1 &amp; y_1 &amp; 1 &amp;  -y'_1 x_1 &amp; -y'_1 y_1  &amp; -y'_1 \\&#10;\multicolumn{9}{c}{\vdots} \\&#10;x_n &amp; y_n &amp; 1 &amp; 0 &amp; 0 &amp; 0 &amp; -x'_n x_n &amp; -x'_n y_n  &amp; -x'_n \\&#10;0 &amp; 0 &amp; 0 &amp; x_n &amp; y_n &amp; 1 &amp;  -y'_n x_n &amp; -y'_n y_n  &amp; -y'_n \\&#10;}&#10;\matrx{c}{ h_{00} \\ h_{01} \\ h_{02}  \\ h_{10} \\ h_{11} \\ h_{12} \\  h_{20} \\ h_{21} \\ h_{22} } =&#10; \matrx{c}{0 \\0 \\ \vdots \\0 \\ 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215.75"/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minimize $\|\bf Ah - 0\|^2$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TIMEOUT" val="(none)"/>
  <p:tag name="BOXWIDTH" val="348"/>
  <p:tag name="BOXHEIGHT" val="276"/>
  <p:tag name="BOXFONT" val="10"/>
  <p:tag name="BOXWRAP" val="False"/>
  <p:tag name="WORKAROUNDTRANSPARENCYBUG" val="False"/>
  <p:tag name="BITMAPFORMAT" val="bmp256"/>
  <p:tag name="DEBUGINTERACTIVE" val="True"/>
  <p:tag name="ORIGWIDTH" val="193.875"/>
  <p:tag name="PICTUREFILESIZE" val="81878"/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2819</TotalTime>
  <Words>2654</Words>
  <Application>Microsoft Office PowerPoint</Application>
  <PresentationFormat>On-screen Show (4:3)</PresentationFormat>
  <Paragraphs>569</Paragraphs>
  <Slides>84</Slides>
  <Notes>34</Notes>
  <HiddenSlides>1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84</vt:i4>
      </vt:variant>
    </vt:vector>
  </HeadingPairs>
  <TitlesOfParts>
    <vt:vector size="98" baseType="lpstr">
      <vt:lpstr>ＭＳ Ｐゴシック</vt:lpstr>
      <vt:lpstr>宋体</vt:lpstr>
      <vt:lpstr>Arial</vt:lpstr>
      <vt:lpstr>Arial Rounded MT Bold</vt:lpstr>
      <vt:lpstr>AvantGarde Bk BT</vt:lpstr>
      <vt:lpstr>Calibri</vt:lpstr>
      <vt:lpstr>Consolas</vt:lpstr>
      <vt:lpstr>Symbol</vt:lpstr>
      <vt:lpstr>Times New Roman</vt:lpstr>
      <vt:lpstr>Zapf Dingbats</vt:lpstr>
      <vt:lpstr>ヒラギノ明朝 ProN W3</vt:lpstr>
      <vt:lpstr>Office Theme</vt:lpstr>
      <vt:lpstr>Bitmap Image</vt:lpstr>
      <vt:lpstr>CorelDRAW</vt:lpstr>
      <vt:lpstr>  Computer Vision   ECE/CSE 576 Describing and Matching  Linda Shapiro Professor of Computer Science &amp; Engineering Professor of Electrical &amp; Computer Engineering</vt:lpstr>
      <vt:lpstr>Review</vt:lpstr>
      <vt:lpstr>PowerPoint Presentation</vt:lpstr>
      <vt:lpstr>From HW3: Structure matrix</vt:lpstr>
      <vt:lpstr>Estimating Response</vt:lpstr>
      <vt:lpstr>Harris Corner Detector</vt:lpstr>
      <vt:lpstr>PowerPoint Presentation</vt:lpstr>
      <vt:lpstr>PowerPoint Presentation</vt:lpstr>
      <vt:lpstr>Lowe’s Pyramid Scheme</vt:lpstr>
      <vt:lpstr>Key point localization</vt:lpstr>
      <vt:lpstr>PowerPoint Presentation</vt:lpstr>
      <vt:lpstr>  Important Point</vt:lpstr>
      <vt:lpstr>Descriptors</vt:lpstr>
      <vt:lpstr>Simple Normalized Descriptor</vt:lpstr>
      <vt:lpstr>Properties of our Descriptor</vt:lpstr>
      <vt:lpstr>PowerPoint Presentation</vt:lpstr>
      <vt:lpstr>PowerPoint Presentation</vt:lpstr>
      <vt:lpstr>  </vt:lpstr>
      <vt:lpstr>SIFT descriptor</vt:lpstr>
      <vt:lpstr>SIFT descriptor</vt:lpstr>
      <vt:lpstr>PowerPoint Presentation</vt:lpstr>
      <vt:lpstr>PowerPoint Presentation</vt:lpstr>
      <vt:lpstr>SIFT descriptor</vt:lpstr>
      <vt:lpstr>Properties of SIFT</vt:lpstr>
      <vt:lpstr>Example</vt:lpstr>
      <vt:lpstr>Matching with Features</vt:lpstr>
      <vt:lpstr>Matching with Features</vt:lpstr>
      <vt:lpstr>How do you find correspondences?</vt:lpstr>
      <vt:lpstr>Find the best matches</vt:lpstr>
      <vt:lpstr>Matching with Features</vt:lpstr>
      <vt:lpstr>PowerPoint Presentation</vt:lpstr>
      <vt:lpstr>How to do it?</vt:lpstr>
      <vt:lpstr>1. Take a sequence of images from the same position </vt:lpstr>
      <vt:lpstr>2. Compute transformation between images</vt:lpstr>
      <vt:lpstr>3. Shift the images to overlap</vt:lpstr>
      <vt:lpstr>4. Blend the two together to create a mosaic </vt:lpstr>
      <vt:lpstr>5. Repeat for all images</vt:lpstr>
      <vt:lpstr>How to do it?</vt:lpstr>
      <vt:lpstr>Compute Transformations</vt:lpstr>
      <vt:lpstr>Image reprojection</vt:lpstr>
      <vt:lpstr>Example</vt:lpstr>
      <vt:lpstr>Image reprojection</vt:lpstr>
      <vt:lpstr>Motion models</vt:lpstr>
      <vt:lpstr>Projective transformations</vt:lpstr>
      <vt:lpstr>Parametric (global) warping</vt:lpstr>
      <vt:lpstr>2D coordinate transformations</vt:lpstr>
      <vt:lpstr>Image Warping</vt:lpstr>
      <vt:lpstr>Inverse Warping</vt:lpstr>
      <vt:lpstr>Inverse Warping</vt:lpstr>
      <vt:lpstr>Interpolation</vt:lpstr>
      <vt:lpstr>Motion models</vt:lpstr>
      <vt:lpstr>Finding the transformation</vt:lpstr>
      <vt:lpstr>Plane perspective mosaics</vt:lpstr>
      <vt:lpstr>Simple case: translations</vt:lpstr>
      <vt:lpstr>Simple case: translations</vt:lpstr>
      <vt:lpstr>Simple case: translations</vt:lpstr>
      <vt:lpstr>Simple case: translations</vt:lpstr>
      <vt:lpstr>Least squares formulation</vt:lpstr>
      <vt:lpstr>Least squares formulation</vt:lpstr>
      <vt:lpstr>Solving for translations</vt:lpstr>
      <vt:lpstr>Least squares</vt:lpstr>
      <vt:lpstr>Affine transformations</vt:lpstr>
      <vt:lpstr>Affine transformations</vt:lpstr>
      <vt:lpstr>Affine transformations</vt:lpstr>
      <vt:lpstr>Solving for homographies</vt:lpstr>
      <vt:lpstr>Solving for homographies</vt:lpstr>
      <vt:lpstr>Solving for homographies</vt:lpstr>
      <vt:lpstr>Direct Linear Transforms (n points)</vt:lpstr>
      <vt:lpstr>Direct Linear Transforms</vt:lpstr>
      <vt:lpstr>Answer from Sameer Agarwal (Dr. Rome in a Day)</vt:lpstr>
      <vt:lpstr>Matching features</vt:lpstr>
      <vt:lpstr>RAndom SAmple Consensus</vt:lpstr>
      <vt:lpstr>RAndom SAmple Consensus</vt:lpstr>
      <vt:lpstr>Least squares fit (from inliers)</vt:lpstr>
      <vt:lpstr>PowerPoint Presentation</vt:lpstr>
      <vt:lpstr>RANSAC for estimating homography</vt:lpstr>
      <vt:lpstr>Simple example: fit a line</vt:lpstr>
      <vt:lpstr>Simple example: fit a line</vt:lpstr>
      <vt:lpstr>Simple example: fit a line</vt:lpstr>
      <vt:lpstr>Simple example: fit a line</vt:lpstr>
      <vt:lpstr>Simple example: fit a line</vt:lpstr>
      <vt:lpstr>Simple example: fit a line</vt:lpstr>
      <vt:lpstr>What still needs to be fixed?</vt:lpstr>
      <vt:lpstr>Panorama algorithm: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283</cp:revision>
  <dcterms:created xsi:type="dcterms:W3CDTF">2013-01-06T19:09:38Z</dcterms:created>
  <dcterms:modified xsi:type="dcterms:W3CDTF">2021-04-19T21:44:10Z</dcterms:modified>
</cp:coreProperties>
</file>