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ink/ink1.xml" ContentType="application/inkml+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ink/ink2.xml" ContentType="application/inkml+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ink/ink3.xml" ContentType="application/inkml+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ink/ink4.xml" ContentType="application/inkml+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ink/ink5.xml" ContentType="application/inkml+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ink/ink6.xml" ContentType="application/inkml+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ink/ink7.xml" ContentType="application/inkml+xml"/>
  <Override PartName="/ppt/notesSlides/notesSlide79.xml" ContentType="application/vnd.openxmlformats-officedocument.presentationml.notesSlide+xml"/>
  <Override PartName="/ppt/ink/ink8.xml" ContentType="application/inkml+xml"/>
  <Override PartName="/ppt/notesSlides/notesSlide80.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ink/ink9.xml" ContentType="application/inkml+xml"/>
  <Override PartName="/ppt/notesSlides/notesSlide81.xml" ContentType="application/vnd.openxmlformats-officedocument.presentationml.notesSlide+xml"/>
  <Override PartName="/ppt/ink/ink10.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102"/>
  </p:notesMasterIdLst>
  <p:sldIdLst>
    <p:sldId id="256" r:id="rId2"/>
    <p:sldId id="265" r:id="rId3"/>
    <p:sldId id="266" r:id="rId4"/>
    <p:sldId id="268" r:id="rId5"/>
    <p:sldId id="269" r:id="rId6"/>
    <p:sldId id="270" r:id="rId7"/>
    <p:sldId id="271" r:id="rId8"/>
    <p:sldId id="272" r:id="rId9"/>
    <p:sldId id="273" r:id="rId10"/>
    <p:sldId id="274" r:id="rId11"/>
    <p:sldId id="276" r:id="rId12"/>
    <p:sldId id="277" r:id="rId13"/>
    <p:sldId id="278" r:id="rId14"/>
    <p:sldId id="279" r:id="rId15"/>
    <p:sldId id="280" r:id="rId16"/>
    <p:sldId id="281" r:id="rId17"/>
    <p:sldId id="282" r:id="rId18"/>
    <p:sldId id="283" r:id="rId19"/>
    <p:sldId id="284" r:id="rId20"/>
    <p:sldId id="285" r:id="rId21"/>
    <p:sldId id="286" r:id="rId22"/>
    <p:sldId id="287" r:id="rId23"/>
    <p:sldId id="288" r:id="rId24"/>
    <p:sldId id="289" r:id="rId25"/>
    <p:sldId id="290" r:id="rId26"/>
    <p:sldId id="291" r:id="rId27"/>
    <p:sldId id="292" r:id="rId28"/>
    <p:sldId id="293" r:id="rId29"/>
    <p:sldId id="294" r:id="rId30"/>
    <p:sldId id="295" r:id="rId31"/>
    <p:sldId id="296" r:id="rId32"/>
    <p:sldId id="297" r:id="rId33"/>
    <p:sldId id="298" r:id="rId34"/>
    <p:sldId id="299" r:id="rId35"/>
    <p:sldId id="366" r:id="rId36"/>
    <p:sldId id="367" r:id="rId37"/>
    <p:sldId id="300" r:id="rId38"/>
    <p:sldId id="301" r:id="rId39"/>
    <p:sldId id="302" r:id="rId40"/>
    <p:sldId id="303" r:id="rId41"/>
    <p:sldId id="304" r:id="rId42"/>
    <p:sldId id="305" r:id="rId43"/>
    <p:sldId id="306" r:id="rId44"/>
    <p:sldId id="307" r:id="rId45"/>
    <p:sldId id="308" r:id="rId46"/>
    <p:sldId id="309" r:id="rId47"/>
    <p:sldId id="310" r:id="rId48"/>
    <p:sldId id="311" r:id="rId49"/>
    <p:sldId id="312" r:id="rId50"/>
    <p:sldId id="313" r:id="rId51"/>
    <p:sldId id="314" r:id="rId52"/>
    <p:sldId id="315" r:id="rId53"/>
    <p:sldId id="316" r:id="rId54"/>
    <p:sldId id="317" r:id="rId55"/>
    <p:sldId id="318" r:id="rId56"/>
    <p:sldId id="319" r:id="rId57"/>
    <p:sldId id="320" r:id="rId58"/>
    <p:sldId id="321" r:id="rId59"/>
    <p:sldId id="322" r:id="rId60"/>
    <p:sldId id="323" r:id="rId61"/>
    <p:sldId id="324" r:id="rId62"/>
    <p:sldId id="325" r:id="rId63"/>
    <p:sldId id="326" r:id="rId64"/>
    <p:sldId id="327" r:id="rId65"/>
    <p:sldId id="328" r:id="rId66"/>
    <p:sldId id="329" r:id="rId67"/>
    <p:sldId id="330" r:id="rId68"/>
    <p:sldId id="331" r:id="rId69"/>
    <p:sldId id="332" r:id="rId70"/>
    <p:sldId id="333" r:id="rId71"/>
    <p:sldId id="334" r:id="rId72"/>
    <p:sldId id="335" r:id="rId73"/>
    <p:sldId id="336" r:id="rId74"/>
    <p:sldId id="337" r:id="rId75"/>
    <p:sldId id="338" r:id="rId76"/>
    <p:sldId id="339" r:id="rId77"/>
    <p:sldId id="340" r:id="rId78"/>
    <p:sldId id="341" r:id="rId79"/>
    <p:sldId id="342" r:id="rId80"/>
    <p:sldId id="343" r:id="rId81"/>
    <p:sldId id="344" r:id="rId82"/>
    <p:sldId id="345" r:id="rId83"/>
    <p:sldId id="346" r:id="rId84"/>
    <p:sldId id="347" r:id="rId85"/>
    <p:sldId id="348" r:id="rId86"/>
    <p:sldId id="349" r:id="rId87"/>
    <p:sldId id="350" r:id="rId88"/>
    <p:sldId id="351" r:id="rId89"/>
    <p:sldId id="352" r:id="rId90"/>
    <p:sldId id="353" r:id="rId91"/>
    <p:sldId id="356" r:id="rId92"/>
    <p:sldId id="354" r:id="rId93"/>
    <p:sldId id="355" r:id="rId94"/>
    <p:sldId id="357" r:id="rId95"/>
    <p:sldId id="358" r:id="rId96"/>
    <p:sldId id="360" r:id="rId97"/>
    <p:sldId id="361" r:id="rId98"/>
    <p:sldId id="363" r:id="rId99"/>
    <p:sldId id="364" r:id="rId100"/>
    <p:sldId id="365" r:id="rId10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E2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440" autoAdjust="0"/>
    <p:restoredTop sz="94660"/>
  </p:normalViewPr>
  <p:slideViewPr>
    <p:cSldViewPr snapToGrid="0" snapToObjects="1">
      <p:cViewPr varScale="1">
        <p:scale>
          <a:sx n="63" d="100"/>
          <a:sy n="63" d="100"/>
        </p:scale>
        <p:origin x="1004" y="64"/>
      </p:cViewPr>
      <p:guideLst>
        <p:guide orient="horz" pos="2160"/>
        <p:guide pos="2880"/>
      </p:guideLst>
    </p:cSldViewPr>
  </p:slideViewPr>
  <p:notesTextViewPr>
    <p:cViewPr>
      <p:scale>
        <a:sx n="100" d="100"/>
        <a:sy n="100" d="100"/>
      </p:scale>
      <p:origin x="0" y="0"/>
    </p:cViewPr>
  </p:notesTextViewPr>
  <p:sorterViewPr>
    <p:cViewPr varScale="1">
      <p:scale>
        <a:sx n="100" d="100"/>
        <a:sy n="100" d="100"/>
      </p:scale>
      <p:origin x="0" y="-20412"/>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notesMaster" Target="notesMasters/notesMaster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s>
</file>

<file path=ppt/ink/ink1.xml><?xml version="1.0" encoding="utf-8"?>
<inkml:ink xmlns:inkml="http://www.w3.org/2003/InkML">
  <inkml:definitions>
    <inkml:context xml:id="ctx0">
      <inkml:inkSource xml:id="inkSrc0">
        <inkml:traceFormat>
          <inkml:channel name="X" type="integer" max="29376" units="cm"/>
          <inkml:channel name="Y" type="integer" max="16524" units="cm"/>
          <inkml:channel name="F" type="integer" max="4095" units="dev"/>
          <inkml:channel name="T" type="integer" max="2.14748E9" units="dev"/>
        </inkml:traceFormat>
        <inkml:channelProperties>
          <inkml:channelProperty channel="X" name="resolution" value="1000.20428" units="1/cm"/>
          <inkml:channelProperty channel="Y" name="resolution" value="1000.24213" units="1/cm"/>
          <inkml:channelProperty channel="F" name="resolution" value="0" units="1/dev"/>
          <inkml:channelProperty channel="T" name="resolution" value="1" units="1/dev"/>
        </inkml:channelProperties>
      </inkml:inkSource>
      <inkml:timestamp xml:id="ts0" timeString="2021-04-12T20:45:10.833"/>
    </inkml:context>
    <inkml:brush xml:id="br0">
      <inkml:brushProperty name="width" value="0.05292" units="cm"/>
      <inkml:brushProperty name="height" value="0.05292" units="cm"/>
      <inkml:brushProperty name="color" value="#FF0000"/>
    </inkml:brush>
  </inkml:definitions>
  <inkml:trace contextRef="#ctx0" brushRef="#br0">10553 5359 737 0,'54'15'4'0,"-42"-12"-4"0,-1 0 2 15,16 7-2-15,-24-8-1 0,1 3 3 0,-1 3 3 16,0-5 3-16,-2 4 1 16,2-5 4-16,-2 2 2 15,-1-4 1-15,0 0 3 16,0 0 22-16,0 0 10 15,-1 0 9-15,-1 0 2 16,1 0-13-16,0-1-8 16,-9-2-14-16,-3 0-9 15,-30-13-26-15,30 10-9 16,-7-1-7-16,4 2 0 16,-1 0 7-16,-3 0 5 0,5-1 6 15,-3 4 3-15,-2-1 3 16,1 0 0-16,1 3-1 15,1-1-2-15,1 6-4 16,-1-1-2-16,5 6-3 16,-1 1-1-16,0 7 2 15,1 3 2-15,0 7 3 16,1 1 1-16,5-3 2 16,1 2 0-16,2-10 1 15,2-1 2-15,0-4-1 16,-1-1 1-16,2 4 1 15,0 0-1-15,3 4 1 16,-1-1-1-16,-1 1 2 16,0-2 0-16,-1 1 1 15,-2 2 0-15,0-3 0 16,-1 2 0-16,-1-1-2 0,-2 1 1 16,0 5 3-16,0 2 1 15,1 5 3-15,0 1-1 16,-1 2-2-16,1-4-2 15,-1 6-3-15,-1-2 0 16,-1 4 0-16,0 1 0 16,0-6-1-16,1-2 0 15,2-11-3-15,2-3-5 0,0-5-5 16,1-5-4-16,2-6-15 16,0 0-16-16,0-2-10 15,0 0-20-15,0 0-67 16,0-1 99-16</inkml:trace>
  <inkml:trace contextRef="#ctx0" brushRef="#br0" timeOffset="366.259">9983 5714 299 0,'18'61'75'16</inkml:trace>
  <inkml:trace contextRef="#ctx0" brushRef="#br0" timeOffset="674.99">9996 5772 168 0,'-1'0'105'16,"-1"0"1"-16,2-1-62 15,0 0-22-15,0 0-12 16,0 0-3-16,0 0 1 16,0-1 5-16,0 1 5 15,0 0-2-15,0 0-6 16,0 0-3-16,0 1 1 15,4 0 4-15,9 3 10 16,-3 1 4-16,34 17 4 16,-28-12 2-16,2-5-3 0,2 4-3 15,3-3-6-15,1 1-2 16,4 2 8-16,0-5 6 16,-3 1 8-16,5-2 1 15,-1-2-9-15,2 0-8 16,-2 1-9-16,-3 0-3 15,-3 2-5-15,-4 0-2 16,-2-2-7-16,-4 2-32 0,-5-1-195 16,1-1 162-16</inkml:trace>
  <inkml:trace contextRef="#ctx0" brushRef="#br0" timeOffset="945.376">11072 5525 630 0,'2'0'157'16</inkml:trace>
  <inkml:trace contextRef="#ctx0" brushRef="#br0" timeOffset="1325.505">11059 5551 327 0,'-2'0'161'0,"1"0"-36"0,0 0-49 16,0 0-1-16,0 0 5 15,0 1-8-15,0-1-24 16,-1 0-10-16,1 1-14 16,0-1-4-16,0 2-9 15,-4 1-5-15,-6 2-4 16,0 2 0-16,-28 34 0 15,23-26 0-15,-1 8-1 16,-7 5 3-16,-4-1 2 16,1 3 3-16,-1-1 3 15,3-1 1-15,5-5-2 16,2 2-2-16,6 4-3 16,1 0 1-16,7 2 5 15,0-4 5-15,4-2 5 16,3-2-2-16,5-2 10 15,0 1-4-15,6-2-5 16,0 2-2-16,1 0-17 0,4 0-6 16,-2-5-29-16,1-3-24 15,0-1-87-15,2-4-43 16,-2-9 113-16</inkml:trace>
  <inkml:trace contextRef="#ctx0" brushRef="#br0" timeOffset="1611.792">11377 5754 914 0,'4'-5'66'15,"0"0"-167"-15</inkml:trace>
  <inkml:trace contextRef="#ctx0" brushRef="#br0" timeOffset="2432.797">11391 5742 227 0,'2'0'162'0,"0"0"4"16,-1-1-78-16,2 0-23 15,-1 0-23-15,-2 0 7 16,0 0 25-16,0 0 7 16,0-1-9-16,0 1-18 15,0 0-25-15,0 0-4 16,0 0-2-16,0 0-2 15,0-4-10-15,-1-1-5 0,0 2-9 16,-2-2-4 0,2 5-2-16,0 0 0 0,-8-4 0 15,-6 1 0-15,-30 9 2 16,27 10 2-16,-3 6 2 16,0-3 0-16,1 4 1 15,3-1 0-15,6-1 0 16,0 0 1-16,4-1 1 15,2 1-1-15,0 0 1 16,-1-1 1-16,3 1 0 16,0-2 0-16,2-2-1 15,1-2 1-15,1-3-1 16,2-1 1-16,-1-1 4 16,3 0 0-16,-3-7 1 15,1 0 1-15,0 0 0 16,-3-2 1-16,0 0 3 0,0 0 0 15,0 0 0 1,0-2-2-16,0 1-1 0,4-1-1 16,9-4-3-16,0 3-1 15,29-47-3-15,-28 27 1 16,1 1 0-16,-1-1 1 16,0-1 0-16,0-1 1 15,-3 1 0-15,1 1 1 16,-4 0-1-16,-1 4-1 15,-2-7-2-15,1 0-1 0,0-2-4 16,1-1 1-16,0 3 2 16,1 4 1-16,-4 6 1 15,3 3 2-15,-3 6-2 16,-3 3 0-16,2 1-4 16,-1 3-3-16,-2 0-3 15,0 0 0-15,0 0 3 16,0 0 1-16,2 8 4 15,4 15 3-15,5 36 7 16,-5-25 2-16,1-3 6 16,1-1-2-16,0-1-3 15,2-3-2-15,0 4-4 16,-2-2-2-16,2-2-2 16,-2 3 0-16,0-2 0 15,5 0 0-15,-2-3 0 16,1-4 1-16,3-7-2 0,0-3 1 15,-4-3-5-15,6 1-15 16,-4-6-35-16,0 1-24 16,4-6-56-16,0-2-36 15,0-7 109-15</inkml:trace>
  <inkml:trace contextRef="#ctx0" brushRef="#br0" timeOffset="2943.445">12012 5405 1068 0,'-1'0'110'0,"1"5"-452"16,-4 1 7-16,1 13 163 16,-2 3 142-16,1 3 100 15,3 3 0-15,-4-5 5 0,5-3-2 16,-2 0-40-16,1 2-5 15,2 2 13 1,0 3 13-16,1 5 17 0,3-2 8 16,1 2-2-16,-1 0-12 15,2-2-27-15,1 0-17 16,2 0-16-16,-4 1-1 16,1 1-3-16,-3 2 1 15,-2-4-1-15,0-3 0 16,1-2 0-16,-2-1 1 0,-1 2-12 15,-1-2-12-15,0-3-31 16,-3-8-20-16,1-2-24 16,-3-5 2-16,0-5 13 15,4-1-11-15,-3-11 69 16</inkml:trace>
  <inkml:trace contextRef="#ctx0" brushRef="#br0" timeOffset="3573.195">11989 5740 707 0,'0'-3'219'0,"0"0"-219"15,-3 2 0-15,1 0 20 16,1 0 18-16,0 1-7 16,0 0-22-16,0-1-4 15,0 1-6-15,-1 0-2 16,1 0 0-16,0 0 0 16,0 0 3-16,0 0 1 0,-1 0 5 15,-1 0 0-15,2 0 4 16,-1 0 0-16,1 0 1 15,-2 0-3-15,2 0-3 16,0 0 5-16,0 0 1 16,0 0 2-16,0 0 2 15,-1 0-5-15,4 4-1 16,0 2 0 0,0-1-3-16,2 1-1 0,7-3-2 15,2 2-1-15,28 28 1 16,-24-27 0-16,-5-2 2 15,4 0 3-15,2 2 3 16,-3-6 2-16,3 1-1 16,0-1 1-16,0 1-3 15,0 1-1-15,1-1-2 16,0 2 1-16,2-1-1 16,0-2 1-16,1 0 1 0,-4-2 1 15,1-2 0-15,-3 1 0 16,-2 3-2-16,-2-1-2 15,-5-2-2-15,0 3-2 16,-5 0-8-16,1 0-18 16,-3 0-61-16,0 0-41 15,0 0-47-15,0 0-18 16,0-1 124-16</inkml:trace>
  <inkml:trace contextRef="#ctx0" brushRef="#br0" timeOffset="4123.191">12638 5541 795 0,'-5'-6'187'16,"2"1"-146"-16,0 3-325 16,0 1 51-16,2 1 151 15,0 0 80-15,0 0 49 0,0 0 8 16,-1 0 12-16,1 0 1 15,0 0-26-15,0 7 2 16,0 2 11-16,1 3 4 16,1 6 0-16,6 36-1 15,-2-20 1-15,-2 4-2 16,3-3-8-16,-2 0-9 16,2-2-11-16,0-3-4 0,-1 1-1 15,0 2-2-15,0 1-6 16,0 3-2-16,-1-3-6 15,-2-2-1-15,2 0-4 16,-2 2-2-16,-1-1 0 16,2-1 0-16,-1-9-1 15,1-4-3-15,1-4-29 16,-1-6-23-16,0-4-25 16,0-1-14-16,3-8 13 15,1 1 10-15,3-9-66 16,2-11 97-16</inkml:trace>
  <inkml:trace contextRef="#ctx0" brushRef="#br0" timeOffset="4393.926">12635 5337 685 0,'-3'0'63'15,"4"0"74"-15</inkml:trace>
  <inkml:trace contextRef="#ctx0" brushRef="#br0" timeOffset="4706.075">12636 5337 254 0,'10'3'135'0,"5"3"-24"16,30 11-33-16,-25-11-24 16,2 3-3-16,1 4 2 15,1 2 1-15,2 7-2 16,1-3-2-16,-2 6-10 15,-2 4-5-15,-5 1-6 16,-2 4-2-16,-2 4-2 16,-1 2-2-16,1 8 7 15,-3-1 0-15,0-2-2 0,1 1-2 16,-5 0-6 0,1 2-2-16,-6-3-3 0,-2-1-2 15,0 1-6-15,-3 1-3 16,-4 4 0-16,1-2 0 15,-2-9 0-15,1-5 0 16,1-10-2-16,3-2-1 16,-2-6-5-1,3-4-12-15,-1-2-51 0,3-1-45 16,2-4-148-16,0 1 161 0</inkml:trace>
  <inkml:trace contextRef="#ctx0" brushRef="#br0" timeOffset="5207.099">13348 5764 292 0,'6'6'134'0,"2"-1"-44"16,4 0-2-16,0 1 5 16,3 1-2-16,4-1-9 15,-2 0-7-15,7-2-15 16,4 1-12-16,5 0-23 15,3 0-8-15,-1 5-13 16,-3 0-3-16,-2 0-4 16,-2-1-8-16,-3 3-48 15,-3-4-34-15,-4 1-81 16,0-1-72-16,-2-3 158 16</inkml:trace>
  <inkml:trace contextRef="#ctx0" brushRef="#br0" timeOffset="5926.69">14348 5280 1134 0,'12'-6'237'0,"-5"-3"-439"15,-3 2-51-15,0 3 56 16,0 2 91-16,-3 1 98 15,-1 1 44-15,-1-1 51 16,0 0 8-16,0 1-35 16,-1 0-21-16,1 0 0 15,0 0 3-15,0 0 19 16,0 0 9-16,0 0-5 16,0 0-9-16,-12 5-30 15,-4 2-12-15,-31 13-11 16,30-10-2-16,-3 0-2 15,5 3-2-15,2 2-2 16,4 3-1-16,2 5 2 16,2-1 1-16,5 10 3 15,2 2 0-15,2 4 0 16,3-1 1-16,0 0-1 0,1-1 2 16,1 7 0-16,0 4 1 15,0-2 4-15,1 3 0 16,-2-8-1-16,1 0-1 15,-2 1-4-15,0-2 0 16,0-2 1-16,-3-5 1 16,0 1 1-16,-3 1 1 15,4 4 2-15,-4 0-1 16,0-7 0-16,1-3-2 0,-1-9-1 16,0-1 1-16,2-6-1 15,1 0-1-15,-3-4 1 16,0-2-1-16,0-1-1 15,0-2-2-15,0-3-18 16,0 0-12-16,-1 0-50 16,-1-1-60-16,1-1 92 15</inkml:trace>
  <inkml:trace contextRef="#ctx0" brushRef="#br0" timeOffset="6406.849">13882 5574 918 0,'73'-18'175'15,"-65"17"-197"-15,1 2-306 16,2 2 43-16,2 5 158 16,-1-1 38-16,3 0 102 15,-1-1 51-15,-2 0 40 16,2 0 10-16,2 3-9 15,1-1 0-15,2 0-3 16,1-3-5-16,5 4-12 16,1-1-5-16,3 1-16 15,3 1-5-15,1-1-21 16,1 1-12-16,-1 0-14 16,-3-2-3-16,-4 1-7 15,-1 2 0-15,1-2-2 16,-1 1-2-16,-1-3-41 15,-7 0-34-15,-4 0-113 16,-3 0-121-16,-8-5 198 16</inkml:trace>
  <inkml:trace contextRef="#ctx0" brushRef="#br0" timeOffset="7035.475">15074 5320 1416 0,'1'-6'303'0,"4"0"-581"16,-1 1-37-16,-1 3 10 15,-2 3 100-15,-1-2 153 16,0 0 83-16,0 0 123 16,0-1 0-16,0 1-81 15,0 1-37-15,0 0 12 16,0 0 14-16,0 0 14 15,0 0 4-15,-1-1-32 16,0 0-13-16,-1 1-15 16,-14 0-6-16,-40 6-12 0,27 5-2 15,-1 8-3-15,1-1 1 16,5 5-1-16,-1-2-1 16,7 4-2-16,3 5-1 15,5 1 1-15,5 3 2 16,2-2 3-16,-2-1 0 15,2 6-1-15,1 1 2 16,-1 5 0-16,6-3 1 0,2-3 1 16,2-5 1-16,4-3 0 15,1-1 1-15,-4 1 0 16,-1-2 0-16,4 1-19 16,-6-4-12-16,5-4-25 15,1-2-13-15,-2-7-13 16,3-2-5-16,-3-4-26 15,-3-4-15-15,-3-1-18 16,0-1-23-16,-3-1 110 16</inkml:trace>
  <inkml:trace contextRef="#ctx0" brushRef="#br0" timeOffset="8129.437">15370 5612 1063 0,'-3'2'371'16,"4"-2"-298"-16,-1 0-142 15,0-1-8 1,0 1 7-16,0 0 28 0,-1 0 5 0,1 0 22 16,-1 0 13-16,0 0 6 15,1 0 8-15,0 0 11 16,0 0 5-16,0 0 7 16,-2 0-2-16,1 0-9 15,0 0-4-15,0 0-10 16,0 0-7-16,-3 6-3 15,-4 10-2-15,-19 35-1 16,11-26 1-16,1 4 0 16,0 0 0-16,-2-3 0 15,2 1 0-15,0 1 1 16,-2-3 0-16,3 5 0 16,2-3 1-16,1 0-1 15,3 1 0-15,2-7 0 16,2 1 0-16,3-6 0 15,-1 0 0-15,4 1-1 0,0 2 0 16,3-7 0-16,0 1 0 16,1-4 1-16,1-3 1 15,5 1 3-15,-1-4 1 16,4-3-1-16,2-1 2 16,-1-5-2-16,4-1 2 15,-7-3 3-15,1 0 1 16,-1-3 6-16,-2-2 1 15,1 1 4-15,0-1-2 0,-3 2-2 16,-2 2 0-16,-3 3 1 16,-4 0 2-16,0-1 1 15,0-2 0-15,-2-3-6 16,4 5-2-16,-7-4-5 16,2 2-2-16,-1-2-3 15,-3-3-2-15,3 1-2 16,0 0-3-16,2-1 0 15,1-1 0-15,3-1 1 16,0 2 1-16,1 0-1 16,1 2 0-16,1 2 1 15,-3-2 0-15,3 1 2 16,2 3 0-16,-3 1 0 16,4 3 0-16,-2 0-1 15,-6 3-1-15,4 1-6 16,-4 0-2-16,0 2-3 15,0 0-2-15,0 0 1 16,0 0 0-16,0 0-1 0,0 0 4 16,0 0 6-16,0 0 3 15,0 7 3-15,1 7 1 16,0 8-2-16,1 30-1 16,-4-26 2-16,3 9 0 15,-1-4 1-15,3 3 0 16,7-4 0-16,-7-4 0 0,5-3 0 15,0-2 3-15,1-2 4 16,4 4 1-16,1-1 1 16,2-1-2-16,4-3-4 15,-1-5-2-15,3-1-4 16,2-6-8-16,2-2-13 16,-2-4-10-16,1-6-45 15,1-4-34-15,0-11-102 16,2-7-95-16,-3-4 195 15</inkml:trace>
  <inkml:trace contextRef="#ctx0" brushRef="#br0" timeOffset="8563.622">15630 5196 1086 0,'0'-1'244'0,"0"0"-406"16,6 1-54-16,14 3 89 15,32 18 76-15,-25-2 76 16,-1 3 15-16,6 3 13 16,5 0 1-16,6 6-22 15,7 6-13-15,4 14 4 16,-1 5 17-16,-4 15 13 15,-6 3 3-15,-12 3 4 16,-5 2-18-16,-15 5-16 16,-6 3-4-16,-19 21-93 15,-15 4-190-15,-24 22 177 16</inkml:trace>
</inkml:ink>
</file>

<file path=ppt/ink/ink10.xml><?xml version="1.0" encoding="utf-8"?>
<inkml:ink xmlns:inkml="http://www.w3.org/2003/InkML">
  <inkml:definitions>
    <inkml:context xml:id="ctx0">
      <inkml:inkSource xml:id="inkSrc0">
        <inkml:traceFormat>
          <inkml:channel name="X" type="integer" max="29376" units="cm"/>
          <inkml:channel name="Y" type="integer" max="16524" units="cm"/>
          <inkml:channel name="F" type="integer" max="4095" units="dev"/>
          <inkml:channel name="T" type="integer" max="2.14748E9" units="dev"/>
        </inkml:traceFormat>
        <inkml:channelProperties>
          <inkml:channelProperty channel="X" name="resolution" value="1000.20428" units="1/cm"/>
          <inkml:channelProperty channel="Y" name="resolution" value="1000.24213" units="1/cm"/>
          <inkml:channelProperty channel="F" name="resolution" value="0" units="1/dev"/>
          <inkml:channelProperty channel="T" name="resolution" value="1" units="1/dev"/>
        </inkml:channelProperties>
      </inkml:inkSource>
      <inkml:timestamp xml:id="ts0" timeString="2021-04-12T21:32:58.364"/>
    </inkml:context>
    <inkml:brush xml:id="br0">
      <inkml:brushProperty name="width" value="0.05292" units="cm"/>
      <inkml:brushProperty name="height" value="0.05292" units="cm"/>
      <inkml:brushProperty name="color" value="#FF0000"/>
    </inkml:brush>
  </inkml:definitions>
  <inkml:trace contextRef="#ctx0" brushRef="#br0">9388 14962 116 0,'0'0'46'16,"1"0"-27"-16,-1-1-8 15,0 1 0-15,0 0 7 0,-1 0 24 16,1 0 20-1,0 0 44-15,0 0 18 0,0 0 15 16,0 0-9-16,0 0-31 16,0-1-20-16,-1-1-30 15,0 1-6-15,0 0-2 16,0 0 2-16,-1 0 0 16,1 0-1-16,0 0-9 15,-2-9-3-15,-1 2-2 16,1 0 1-16,0 2 9 15,0-2 3-15,-2-1 3 16,1 1 0-16,-2-2-1 16,-21-30-3-16,17 28-11 15,0 0-5-15,-3 0-13 16,-1-3-3-16,-1 3-2 16,-2 1-1-16,-3-1-1 15,-2 3-1-15,3 1-1 0,-3 1-1 16,0-1-2-16,-2 1-1 15,-5 2 0-15,-2 1-1 16,-4 4 2-16,2 0 0 16,-2 0 1-16,-1 1 1 15,1 2 0-15,-1 1 0 16,-1 0 0-16,0 2 1 16,-1 0-1-16,2 1 2 15,2 4-2-15,0 2 1 0,2 4-4 16,-4 3-1-16,-1 6-5 15,-1 1-1-15,-1 3 2 16,4-1 1-16,2 3 3 16,1 1 0-16,1 10 0 15,1 3 1-15,1-2 1 16,-2-1 0-16,8-2 1 16,-3-2 0-16,2 13 0 15,4-2 1-15,-8 0-1 16,-1 5 0-16,-3-5 0 15,3 2 0-15,5-4-2 16,2-2-1-16,3-3 1 16,0 5 1-16,3 2 2 15,3-5 1-15,5 4 0 16,3-1 1-16,5 1-1 16,0 1 2-16,5-3-2 15,4-3 0-15,7 4 0 0,2 0-2 16,3 1 1-16,1-1-1 15,-2 4 1-15,3-1 0 16,-1 3-1-16,3-3 1 16,1-10 0-16,-3-5 1 15,1-2 0-15,-1 2 0 16,3-1 1-16,4-1 0 16,6 0 0-16,-1-2 1 15,2 7-1-15,0-2 0 0,-2 0-2 16,4-1 1-16,-2-7-1 15,1 1 0-15,-1-5 0 16,-6 1 0-16,3 0-1 16,-3-3 0-16,0-1 5 15,4 0 0-15,3-4 1 16,0-2 0-16,3-1-4 16,1-3 0-16,0-2-1 15,3 0 0-15,-1 1 0 16,-3-4 1-16,-1 1 0 15,0-4 0-15,-1 1 0 16,8 2 1-16,-5-4-1 16,0 0 1-16,2-2 0 15,-3-1 0-15,4-1 0 16,2 1 0-16,-3-7 1 0,-4 1 0 16,1-3-1-1,-4 2 0-15,1-1 0 0,2 1-1 16,-2 0 1-16,2-5 0 15,0 2 2-15,0 0 2 16,2-1 1-16,-3 0-1 16,1-4-1-16,-8-2-2 15,-4-2-2-15,0 2 0 16,-8 2 0-16,7 1 1 0,-2-2 0 16,0 3 1-16,-1-2 1 15,-1 0 1-15,-1 0 1 16,-2-1-1-16,5 1 0 15,-2-1-2-15,1 1 0 16,-1 0-2-16,-2 1 1 16,-2-3 0-16,-2 1 0 15,-3-2 0-15,1 0 3 16,0 1 0-16,0-3 2 16,0 4 0-16,-2-1 0 15,0 0 1-15,-3 1 1 16,1-3 0-16,-2 0 0 15,-3 0-1-15,3-3 1 16,0 2 0-16,-2 1 1 16,0 0 0-16,-3 5-2 15,0-2-1-15,-1 1-4 16,1-1-1-16,2-1-1 0,-1-2 0 16,1-4-1-1,0-1 0-15,0-6 0 0,-2-2-1 16,7 2 1-16,-2 0-1 15,1 3 1-15,-3 2-1 16,-1-4 0-16,2 0 1 16,-2-1-1-16,3 2 0 15,-2 0 1-15,-1-1-1 16,-2 0 1-16,0-1 0 0,-2-2 0 16,0 2 2-16,1-1 1 15,-1 0-1-15,-2 4 0 16,2 4-2-16,-2 4 0 15,-1-2-1-15,0-2 0 16,-1-3 0-16,-1-2 0 16,1 2 0-16,0 3 2 15,-2 2-1-15,2 4 2 16,0 0 0-16,-2 1-1 16,1 2 1-16,-1 0-2 15,1-2 0-15,-2 3-1 16,2-3-2-16,-1 2 0 15,-1-2-1-15,0-1 1 16,-1 4 0-16,0-3-2 16,-1 2 0-16,2-3 0 15,-2-4 0-15,0 3 0 16,3-1 2-16,-6-3 0 0,4-2 1 16,0-6 1-16,-2-5 0 15,6 3 1-15,-6 1 1 16,3 2 0-16,3 7 0 15,-5 2-1-15,5 2 1 16,-2 1 0-16,-1-3-1 16,4 3 1-16,-6-4-1 15,1 5-1-15,4 1 0 16,-4 0-3-16,2 3 0 0,-3-1-3 16,-1-1 0-16,-2 3 1 15,2 0 2-15,0 3 2 16,-3 0 1-16,5 2 0 15,-6-4 2-15,0 0-2 16,3-2 1-16,-3-2 1 16,2 3 0-16,2-1 3 15,-2-2 0-15,2 5 2 16,-1 0-2-16,2 2-2 16,-1 0-2-16,-2 0-1 15,2 1-1-15,-2-2-2 16,0 2 1-16,-4 1 1 15,0-1 0-15,-1 2 0 16,-1 1-1-16,3 0 0 16,-1-2 0-16,0 3 1 15,2-2 1-15,-3 2 0 0,-1-2 0 16,1 0 0-16,-2 1 1 16,1-1 0-16,1-1 0 15,0 0 0-15,-1-1 1 16,7 0 0-16,-1 3 1 15,-1-1 1-15,4 1 1 16,-5-1-2-16,0 1 0 16,-7-5-1-16,1 2-1 0,-3-1 0 15,-2 0 0 1,3 2-1-16,-1-2 0 0,-1 3 0 16,-2-2-1-16,-2-1 1 15,-1-1-1-15,0-1 0 16,1 1 0-16,3 3-1 15,1-2 1-15,-2 3 1 16,2-1 0-16,0 3 0 16,2-4 0-16,3 3 1 15,3-3-1-15,-6 0 0 16,2 3 0-16,0-1-2 16,-4 1-1-16,1-2-1 15,-2 2-3-15,-3-1 2 16,1 3 0-16,0-1 4 15,1 1 1-15,-3-2 1 16,0 1 0-16,3-2 0 16,1 3-1-16,4-1 0 15,-1 1 0-15,-1 2-2 0,1-2 0 16,-2 3-1-16,-1 0 0 16,8 2-2-16,-5 5 0 15,-1 0-1-15,4 2 1 16,-5 0 0-16,0-3 2 15,-2 0 1-15,-1 2 0 16,-3-3 2-16,4 2-1 16,-1 0 1-16,-1 0 0 0,3 3 0 15,-2-2 0-15,1-2-4 16,3 1-1-16,-6-1-1 16,2 2 1-16,0 1 1 15,4 2 0-15,3-2-1 16,2 2-5-16,3 3 0 15,-4-2-1-15,-2 6 3 16,-2-1 4-16,-5 3 2 16,5 4 0-16,-3-6 0 15,-1 3 1-15,0-2 0 16,-1 0-1-16,3 5-4 16,0 1-2-16,3 1-1 15,1-1 0-15,-1 0-4 16,1-3-8-16,-3-1-24 15,-1 0-26-15,0 9-124 16,-6 12-211-16,0 13 265 16</inkml:trace>
  <inkml:trace contextRef="#ctx0" brushRef="#br0" timeOffset="2714.901">9360 13966 248 0,'0'0'105'0,"0"0"-59"16,-1 0-25-16,0 0-18 16,0 0 11-16,0 0 23 15,0 0 12-15,-7 0 19 16,2 0 2-16,-2 1-5 15,1 0-5-15,0 0-13 16,1 0-8-16,-1 2-13 16,2-2-4-16,-2 1-5 15,0 1 1-15,1-1 2 16,0 0 1-16,3-1-4 16,-1 0-4-16,0 2-5 15,-1-1-2-15,0 0 0 16,0 2 0-16,1-3 0 0,2-1 0 15,0 0-1-15,0 0 0 16,0 0-3-16,0 2-1 16,-2 2 0-16,0 3 0 15,0-2 0-15,2 3 0 16,1 3 0-16,1 3 0 16,7 34 1-16,-1-28 1 15,-2 2-2-15,0-2 0 16,1 2 0-16,1 4-1 15,1-3 0-15,1 2-1 0,-3-3 1 16,0 2 0-16,2 6 0 16,-1 1 1-16,1 2-1 15,-1-1 1-15,0-4-1 16,1-1 0-16,-1 4 0 16,4 2 0-16,-1 3 0 15,0-1 0-15,-1-3 0 16,1-1 1-16,-2-3-1 15,0 0 0-15,-1-1 1 16,-3 3 1-16,2 3 6 16,-1 1 2-16,-2-3 6 15,1-1 0-15,0 3-4 16,-1 0-4-16,1 11-5 16,1 1 0-16,-1-4-1 15,0 1-1-15,-2 1 1 16,0 0-1-16,1 10 0 15,0-2 0-15,2 3-1 0,-3 4 0 16,1-2 0-16,0 1 0 16,-2-6 0-16,0-1-1 15,-3 1 2-15,2 1 0 16,-4-1 2-16,3-1 0 16,-4 0-1-16,1 1 0 15,-2-2 0-15,2-3 0 0,-2-3 0 16,3-1 0-1,-2 5 2-15,-2-3 0 0,1 3 2 16,-4 4 2-16,1-3 1 16,3 2 1-16,1-5 0 15,3-3-1-15,3-3-3 16,-1 1-1-16,2 1-2 16,1-4-1-16,3 0 0 15,-1 1-1-15,0 2 0 16,3 5 1-16,0 4-2 15,-1-1 1-15,-1-4 0 16,0-1-1-16,-2-6 0 16,2 1 0-16,-3-5 0 15,-1-2 1-15,-1-4-1 16,2-1 1-16,-2 2 0 16,0-2 0-16,0 5-1 15,0-3 1-15,0 1-1 16,1 1 0-16,1-6 0 0,2 4-1 15,-1-1-1-15,0 2 0 16,1 7 0-16,1 1 1 16,0-2 0-16,1 1 0 15,4-1 0-15,0 3 0 16,0 7 0-16,2 2-2 16,-1-3-5-16,2-6-5 15,-2-9-50-15,1-5-81 16,0 0 95-16</inkml:trace>
  <inkml:trace contextRef="#ctx0" brushRef="#br0" timeOffset="4430.792">7202 15792 603 0,'3'0'263'15,"0"0"-97"-15,-1 1-168 16,-2-1-19-16,0 0 2 16,0 0 5-16,0 0 13 0,0 0-1 15,0 0 2-15,0 0-1 16,3 5 0-16,-1-2-11 15,0 1-9-15,-1-2 2 16,1 0 4-16,-1 1 18 16,-1-2 36-16,0 0 16 15,0-1 28-15,0 0 5 16,0 0-4-16,0 0-13 16,0 0-31-16,0 0-11 0,0 0-25 15,0 0-1-15,0 0-3 16,0 0 0-16,0 0-1 15,1 0-1-15,1 0 0 16,5 0-1-16,1-1 0 16,1 0 0-16,-1-1 0 15,1 1-1-15,3-1 1 16,31-4-1-16,-25 7 2 16,1 3 0-16,3-2 1 15,1 4 1-15,4-1-1 16,2 1 1-16,2 4 0 15,2-3-1-15,2-2 1 16,2 0 0-16,-3 1 1 16,1-2-1-16,-2 4 1 15,0-2 0-15,4 2 0 16,-2 0 0-16,3-1 2 16,2 2 3-16,2-2 1 0,0 1 2 15,1 0 2-15,-9-2 0 16,1-1 0-1,-3 1 0-15,-4-1 2 0,2 0 0 16,-2-2 1-16,-1 0-2 16,3-3-3-16,0-3-2 15,0 3-3-15,-1-1 0 16,0-1-1-16,1 1-1 16,0-1 0-16,-1-2-1 0,3 2 0 15,-2-1 0 1,0 1 0-16,-4-1 1 0,1-1-1 15,1 2 0-15,-4-4 0 16,5 3-1-16,1-2 0 16,1-1 0-16,7 1 0 15,-1-3 1-15,2-1 1 16,1-2 0-16,1 2 1 16,0 1 1-16,1-3 0 15,-3 2 0-15,-2-6 0 16,1 0-1-16,1-2 0 15,-1-1-1-15,7 0 0 16,2 2-1-16,3-1 0 16,2 0 0-16,2 4 0 15,-2-4-1-15,-5 2 0 16,4 0 1-16,-3 2-1 16,3-1 0-16,6 2 0 0,0 1 0 15,3-1 0-15,-1 3 0 16,-5 0 0-16,-5 0 0 15,2 3 1-15,0 1 0 16,2 3 0-16,5 0 0 16,-4-1 1-16,2 6 1 15,1-2 5-15,-7 2 1 16,-2 3 1-16,-4-4 1 0,0 5-2 16,5-1-3-16,4-1-1 15,2-1-1-15,-1 2-3 16,3 0 1-16,-2 1-1 15,-3 1 0-15,0-3 1 32,0 1-1-32,0 1-1 0,1-1 1 0,1 1 0 15,0-4 0-15,0 2 1 16,-1-2-1-16,-4 2 1 16,-4 1-1-1,1-1 0-15,-1 1-1 0,1-1 1 16,-1-1 1-16,-1 1-1 15,-2 2 1-15,-4-2-1 16,3 3-1-16,-7-1 1 16,-4 1-1-16,-5 3-1 15,-5 1-12-15,-2 2-64 0,-2 2-43 16,-4 6-187-16,5 1 191 16</inkml:trace>
  <inkml:trace contextRef="#ctx0" brushRef="#br0" timeOffset="6264.789">7723 16736 839 0,'2'2'300'16,"-6"1"-308"-16,5-1-64 0,-2-2-25 16,0 0 6-16,1 0 68 15,-1 4 14-15,0 6 10 16,-1 1 2-16,1-2 0 15,-2 27 0-15,-2-27 0 16,-1-4 2-16,4 1 8 16,-1-1 9-16,-1-1 27 15,3-1 11-15,0-3 13 16,0 0-1-16,0 0-16 16,0 0-9-16,1 0-13 15,0 0-8-15,0 0-14 16,0 0-6-16,0 0-13 15,0 0-2-15,0 0 1 16,0 0 1-16,0-2 2 16,0 1 2-16,0 0 0 15,3 0 1-15,5-1 1 16,-5-1 0-16,3 0 0 0,2-1 0 16,-3 2-1-16,5-1 1 15,-6 0 0-15,6 0 0 16,1 1 1-16,-1-2-1 15,31-7 1-15,-30 7-1 16,3 2 1-16,-1 1-1 16,5-2 1-16,-1-1 0 15,4-2 0-15,2 0 0 16,-1 0 0-16,1 3 0 0,-4 0 0 16,4-1 0-16,-1-1 1 15,-1-1 0-15,3 0 1 16,-2 2 0-16,-2-3 2 15,2 4-1-15,-4-5 0 16,1 1 1-16,3 0 1 16,-2-2 1-16,6-4 3 15,-1-3 2-15,2 2 3 16,-2-2 0-16,0 3 3 16,-2 1 1-16,2-3 0 15,-2 1-1-15,-2 0-6 16,3 1-3-16,-1 3-3 15,-1-2-1-15,-3 2-1 16,0 0 0-16,-3-2-1 16,0 2 1-16,2-2 0 15,-2 1 0-15,-1-1 5 0,-2-3 2 16,-1-1 2-16,1 2 1 16,4-3 0-16,3 0 2 15,1-1-1-15,-2 1-1 16,-1 4-4-16,-3 2-2 15,0 2-1-15,2-1-1 16,-2 0-2-16,0-4 0 16,0 2 0-16,0-3 1 0,0 2 1 15,0 1 0 1,-2-4 0-16,0 3 0 0,2-5-1 16,0 1-1-16,2-2 0 15,-2 0-1-15,1 0-1 16,0 1 0-16,-2 1 0 15,3-2-1-15,-4-3 2 16,-2-3-1-16,1-1-1 16,-3 0 1-16,5-1-1 15,-1 3 0-15,-1 5 1 16,2-1-1-16,-3 2 0 16,2-2 1-16,5-2-1 15,-4-1 0-15,3 1 0 16,-1 1 0-16,-1-1 0 15,0 1 0-15,2 2 1 16,2 1-1-16,-1 3 0 16,3-1 1-16,-2-5-1 0,1 2 1 15,2-3 0-15,-1 3 0 16,-1-4 0-16,4-1-1 16,-1-2 0-16,-1 1 1 15,-1 5 0-15,0-1 1 16,-1 1 1-16,-2-1 1 15,-1-3 3-15,0-2 1 16,3 1 0-16,5 1-1 16,-2-2-2-16,2 5-2 0,-2 2 0 15,0 0 0-15,2 4 0 16,2-2-1-16,1-3-1 16,-1 0 1-16,-1-6 0 15,0-1 0-15,1 0 0 16,0-2 0-16,2 4-1 15,-3-1 1-15,-3-3-1 16,1 1 1-16,-3-6 1 16,5-1 1-16,3-2 0 15,2 1 2-15,1 2-2 16,1-2 1-16,2 0-2 16,1-6-2-16,3-3 2 15,3 1-1-15,-3-2 0 16,0 1-1-16,-5 5-1 15,-4-1 0-15,-2 10-1 16,-3 3-15-16,6 10-115 16,1 3-138-16,6 2 167 0</inkml:trace>
  <inkml:trace contextRef="#ctx0" brushRef="#br0" timeOffset="7987.792">7856 14558 607 0,'-2'0'274'16,"2"-1"-130"-16,-3 0-118 15,3 1-83-15,0-1-22 0,0 0 1 16,0 0 12-16,0 1 25 16,0 0 24-16,0 0 26 15,0 0 20-15,0 0 26 16,0 0 5-16,3 1-2 16,6 5-7-16,5-1-11 15,31 32-4-15,-27-30-7 16,-1 1-5-16,4 0-10 15,-4-1-4-15,2 1-4 16,-1-1-2-16,2 0-1 16,1 3-1-16,1 2 2 15,-5-3 1-15,4 0 1 16,-1 2 0-16,-2-1-2 16,5 4 0-16,-4 0-1 15,3 0 1-15,2 1 3 16,1 1 1-16,0 1 3 15,-2 0 1-15,1 2 2 0,1-2 4 16,2 3 1-16,1-4 1 16,1-1-6-16,-2-1-4 15,3-2-4-15,0 2-1 16,-3 2-1-16,2 3-1 16,-9 0-1-16,5 3-1 15,0 0 1-15,-1 0 0 16,3-1 2-16,-3-2 4 15,0 0 12-15,-2-2 5 0,-1-2 5 16,0-1 0-16,0-1-3 16,-1 2-1-1,2 0 3-15,-1 3 0 0,-3 2-1 16,2-4 0-16,-3 2-6 16,3 2-3-16,-4 0-6 15,1-2-1-15,-1-1-2 16,3-2 3-16,-2-3 1 15,-6-1 1-15,0-1 2 16,-2 1 0-16,-1 5 0 16,5 2-1-16,-3 1-5 15,3 1-2-15,0 2-3 16,0 0-2-16,4-1-2 16,-6 0 1-16,2-5-2 15,-2 0 0-15,1-1-1 16,0 0 1-16,0 0 0 15,1 3 0-15,1-2 1 0,1 1 0 16,-2 0-1-16,2 0 1 16,1 0-1-16,-1 1 1 15,-1 0-1-15,-1-1-1 16,2-1 0-16,2 0 0 16,2-1 0-16,-2 1 0 15,3 6 0-15,-4 1 0 16,0 4 1-16,1 0-1 15,-2 1 0-15,-1-1 0 0,1-2 0 16,0 2 1-16,2-6-1 16,-1 1 0-16,2 0 1 15,0 0 0-15,1 1 1 16,0 1 0-16,1 2 0 31,1-2 1-31,0-3 1 0,1 1-1 0,4-2 1 16,0 5 0-16,1 3 1 15,-1 2 1-15,1-1 2 16,-1-1 1-16,0-4-1 16,-1-3-2-16,-1 0-2 15,-4-4-2-15,-1 5-1 16,1 2 0-16,-3-1-1 16,4 6 1-16,3-4 0 15,-1 1 0-15,4 0 0 16,-2-1 0-16,-1 1 0 0,1-1-1 15,2 3 1-15,0-2-1 16,-1 0 0-16,0 3 1 16,-3-2-1-16,0-4 1 15,1 2 0-15,-1-5 0 16,-3 1 1-16,-1 1-1 16,0 0 1-16,-3 1-1 15,2-1 0-15,-2 1 0 16,-1-2-1-16,3-1 1 0,-3 0 0 15,2-2 0-15,-1 1 0 16,0-1 1-16,-1 3 0 16,0 1 0-16,-2 0 1 15,-2 1 0-15,-1-6 0 16,-2-2 1-16,-2-3 1 16,-1-2-1-16,-1-2-2 15,0 0-2-15,1-3-14 16,0-1-19-16,6 1-78 15,3 1-70-15,17 4 112 16</inkml:trace>
  <inkml:trace contextRef="#ctx0" brushRef="#br0" timeOffset="11414.147">11770 15439 242 0,'1'0'107'0,"-1"0"-48"16,0 0-43-16,0 0-23 15,0 0-7-15,0 0 1 16,0 0 8-16,0 0 17 16,0 0 15-16,0 0 22 15,0 0 4-15,0 0-2 16,0 0-1-16,0 0-10 0,-1 0-1 16,1 0 6-16,-1 0 2 15,0 0 13-15,0 0 1 16,-1 0 3-16,2 0-1 15,-1 0-12-15,1 0-4 16,-1 0-13-16,0 0-8 16,0-1-6-16,0 0-2 0,-1 0-5 15,1 0-1-15,0-1-4 16,0 1-1-16,0 0 1 16,0 0 0-16,0 0-3 15,-2 0-2-15,-4 0-4 16,-2-1-6-16,-4 1-10 15,-30 6-5-15,25 4-14 16,1 4-6-16,-4 3-8 16,3 6 3-16,-2 0 16 15,1 1 10-15,1 0 6 16,2-5 0-16,3 2-4 16,2-4-3-16,2-2 0 15,0 0 1-15,-2-3 4 16,5 1 2-16,-2 2 13 15,4-2 1-15,1 0 1 16,1-1 2-16,1-4 10 16,-1 1 2-16,2 0 8 15,-2-1 2-15,6 4-6 0,1-2-3 16,-2-1-5-16,5 1-5 16,-1 3-2-16,5-2 0 15,0 4-1-15,0-3 0 16,0 0 1-16,-2-3-1 15,3-4-1-15,1 1 0 16,1-3-1-16,4 1 0 16,-7-1 0-16,3-1 1 0,4 0 1 15,-4-1 1-15,4 0 3 16,1-2 0-16,-2-4 1 16,1-1 1-16,-2-4 2 15,-1-1 2-15,-1-3 5 16,0-1 2-16,0-3-1 15,0 1-1 1,0-1-4-16,-1-2-2 0,0 1-2 16,0-2-1-16,-3 3-2 15,0 2 0-15,-3 0-1 16,0-1 1-16,-2-1 2 16,-1 0 0-16,-1-2 2 15,-2 2 1-15,3 2 2 16,-4-1 3-16,-1-2-1 15,-1 2 0-15,-4 1-4 16,3 0-2-16,-3 6 6 0,-1-1 3 16,1 0 4-1,-3-2 0-15,-2 0-5 0,1-1-2 16,-1 0-6-16,-3 2 0 16,-2-2-5-16,-1 0 1 15,-5 0 0-15,4 3 2 16,-2 1 1-16,1 3-1 15,0 5-3-15,-1-1-3 16,-3 1-4-16,-1 1-5 16,-1-2-13-16,-3 1-14 0,1 6-77 15,-3 5-103-15,-9 7 138 16</inkml:trace>
  <inkml:trace contextRef="#ctx0" brushRef="#br0" timeOffset="12114.234">10783 14264 502 0,'0'-1'179'0,"0"0"-149"16,0 1-44-16,0 0-7 16,0 6 8-16,0 19 14 15,-4 31 1-15,-1-24 1 16,-1 1-1-16,0-4 0 16,-1 1 2-16,2-6 9 15,1-3 9-15,1 0 15 16,-1-5 4-16,3-3-1 15,1-2-7-15,0-5-13 16,2 0-2-16,3-2 13 0,0 0 0 16,3-2-2-16,4 0-2 15,7-3-19-15,3-2 0 16,5-4-2-16,0-2-1 16,2-2-4-16,-2 0-2 15,0 4-15-15,-2-2-13 16,-6-2-45-16,-3 3-30 15,-5-1-130-15,3 2 149 16</inkml:trace>
  <inkml:trace contextRef="#ctx0" brushRef="#br0" timeOffset="12612.829">10920 14055 964 0,'3'-2'349'0,"-3"2"-307"16,0 0-54-16,0 0-32 0,0 0 8 16,-3 5 31-16,-4 9 3 15,-21 29 2-15,16-25 0 16,1 3-1-16,-3 1 0 16,2 3 0-16,-1-1 0 15,1-2 2-15,-1 2 1 16,2 9-1-16,-1 1 0 15,1 10 2-15,1 0 4 16,2 1 3-16,1-1 1 0,4-2-3 16,-2 6-3-16,5-5-5 15,0-3-1-15,3-5-2 16,-1-2-1-16,1-6-4 16,2 0-2-16,0-5-10 15,-1-3-9-15,2-1-25 16,-1-6-23-16,0-3-122 15,5-4-62-15,2-5 158 16</inkml:trace>
  <inkml:trace contextRef="#ctx0" brushRef="#br0" timeOffset="13223.024">11275 14023 694 0,'0'15'297'16,"-3"-5"-184"-16,1 5-116 0,-4 4-56 15,4 5 11 1,-3 2 48-16,0-4 8 0,4-3-3 16,1-4-2-16,1 0-1 15,3-1 1-15,2-2 10 16,-1-1 3-16,2-3 4 16,1 4 1-16,0-2-2 15,-1 2 2-15,1 4 1 16,-2 0-1-16,1 2-7 15,-1 1-3-15,0 3-7 16,0 1 1-16,-2 2 1 16,-1-1 5-16,-1-1 16 15,-2-2 10-15,-2 0 17 16,1 4 4-16,-3 1 0 16,-2-7-3-16,-1 2-9 15,-1-5-5-15,-1-4-14 16,1 4-7-16,-3-7-9 15,0 0-1-15,-4-2-2 0,0 0-2 16,-3-2-10-16,0-1-11 16,-7 0-21-16,-4-4-15 15,-3-4-13-15,-1-4-4 16,6-3-15-16,1-5-11 16,10-6-48-16,-1-2-13 15,6-4 21-15,1 0 7 16,-4 3-22-16,6-1 106 0</inkml:trace>
  <inkml:trace contextRef="#ctx0" brushRef="#br0" timeOffset="13574.073">11040 14017 718 0,'-1'0'304'15,"2"0"-128"-15,0 0-179 16,-1-2-17-16,0 2 2 16,0 0 10-16,0 0 8 15,0 0 6-15,0 0 14 16,7-1 5-16,16-2 4 0,37-10-2 15,-16-2-9-15,5-3-4 16,0-3-7-16,0 0-2 16,-6 4 1-16,-6 3 0 15,-5 8-1-15,-5 4-4 16,-11 3-28-16,-1 5-33 16,-6 2-104-16,1 0-77 15,-4 9 146-15</inkml:trace>
  <inkml:trace contextRef="#ctx0" brushRef="#br0" timeOffset="14487.759">10415 14307 960 0,'0'-1'359'16,"0"0"-304"-16,0 0-59 15,0-1-42-15,0 1 0 16,0 1 28-16,0 0 2 0,0 0 7 15,0 0 5-15,0 0 10 16,0 0 5-16,0 0 3 16,0-1 0-16,0 1 0 15,0 0-1-15,0 0 2 16,0 0 1-16,0 0-5 16,0 0-2-16,0 0-6 15,0 0-3-15,0 0 0 16,0 0 0-16,0 0-1 15,0 1 1-15,4 6 0 16,0 2-1-16,1 1 1 16,18 29 1-16,-17-26-1 15,-2-2 1-15,3 4-1 16,-2 0 0-16,1 0 0 16,-3-2 0-16,-2-1 0 15,2 0 0-15,-1-2 0 0,3 2 1 16,-3-3-1-16,0 1 1 15,1-1 0-15,-1-1 0 16,1-1 1-16,1-3 0 16,-3-2 5-16,2 2 9 15,-3-5 2-15,0 1 1 16,0 0-6-16,0 0-9 16,0 0-3-16,0 0 0 15,4 1-1 1,4 0 0-16,1 0 0 0,-1 0 0 0,3 1-1 15,-3-1 1-15,3 1-1 16,29 7 0-16,-25-9-1 16,2-1 1-16,0 4 0 15,-1 1 0-15,1 1 0 16,-1 5-1-16,-1-5 0 16,0 3 0-16,0-1-2 15,2-1-1-15,1 5-3 16,2-7-9-16,2 2-61 15,1-2-124-15,4 5 132 16</inkml:trace>
  <inkml:trace contextRef="#ctx0" brushRef="#br0" timeOffset="15262.048">9462 14177 350 0,'-1'0'105'0,"0"-5"-127"16,1-1-31-16,0 5-19 15,0 0 1-15,0-13 10 16,2-4 7-16,11-35 9 16,-6 31 30-16</inkml:trace>
  <inkml:trace contextRef="#ctx0" brushRef="#br0" timeOffset="16236.405">9817 13674 432 0,'2'-1'149'0,"4"1"-134"16,0 2-14-16,-6-2 13 15,0 0 17-15,0 0 14 16,0 0 7-16,0 0 4 15,0 0-9-15,0 0 4 16,0 0 4-16,0 0 13 16,0 0 10-16,0 0 14 15,1 3 2-15,-1-3-5 16,0 0-5-16,0 0-18 16,0 0-6-16,0 0-20 15,0 0-10-15,0 0-15 16,-1 0-6-16,0 0-7 15,0 0-1-15,-5 1-2 16,-6 0-1-16,-5 0 0 16,-29-1 0-16,24-2 1 15,-1 2-1-15,-2 0 0 16,4 4 0-16,-2 0-1 0,1-2-1 16,2 5-9-16,-9-1-4 15,1 5-9-15,-4 4-3 16,-1-2 0-16,3 2 0 15,7 1-9-15,1-3 0 16,7 0-1-16,1-3 0 16,4 0 12-16,2 0 4 15,2 0 12-15,3 1 3 16,4-1 3-16,1 0-1 0,6-1-10 16,2-1-2-16,8 0 2 15,3-3 0-15,6-4 11 16,3-2 0-16,0-5 2 15,-2-3 1-15,-4-4 1 16,0 2 1-16,-4-3 0 16,1 4 2-16,-6-2 0 15,-4 1 1-15,1 1 0 16,-7 2 0-16,5 2 2 16,-5 2 0-16,-1 2 2 15,0-1 3-15,-2 2 8 16,-2 0 4-16,0 0 5 15,0 1-1-15,-2-1-7 16,1 1-4-16,0 0-7 16,0-2-3-16,0 2-3 15,0 0 0-15,0 0 0 0,-1 0-1 16,1 0-1-16,0 0 0 16,0 0-3-16,0 0 0 15,0 3-1-15,-1 12 0 16,0 7 2-16,-2 33 1 15,-2-23 1-15,1 3 1 16,5-1 0-16,-7-2 0 16,0 2 2-16,2 1 1 15,-7-2 2-15,5-1 0 16,-1-3 0-16,1-7-1 0,0-5-2 16,0 0 0-16,3-7-2 15,0-1-7-15,1-1-56 16,-1-4-57-16,1-3-216 15,-2 0 211-15</inkml:trace>
  <inkml:trace contextRef="#ctx0" brushRef="#br0" timeOffset="16959.702">9832 13553 960 0,'-1'1'298'15,"-3"2"-352"-15,1-1-33 16,2-2 14-16,0 0 24 16,-1 0 49-16,-6 17 2 0,-12 29 4 15,14-30 0-15,0 2-1 16,-1 0-1-16,1 1 1 16,1 0 5-16,0-3 9 15,0-1 4-15,3 0-2 16,0-1-4-16,2-1-7 15,1 0-2-15,2-1 0 16,1-1-1-16,-1-1-2 16,2 0-1-16,1 1 2 15,0-2 5-15,2-2 1 16,1-4 0-16,2 0-2 16,2-5-5-16,1-1-1 15,0-3 0-15,-2-3 4 16,0 1 3-16,-1-4 9 15,-3 3 1-15,1-2 0 16,-1 0-4-16,-3-1-6 16,2-3-2-16,-1 0-1 0,-2-3 0 15,-1 2-3-15,-2 1-1 16,0 3 0-16,-2-2 1 16,-2 2 5-16,0 1 6 15,-2-2-1-15,-1 4-1 16,-2 0-8-16,-3-1-7 15,-2 5-8-15,-4-1-4 16,-4 0-4-16,-3-1 1 16,1 0 7-16,3 0 4 0,-1 1 6 15,1 2 1-15,2 0-1 16,1 3 0 0,3-1-21-16,2 0-17 0,1 0-51 15,1 0-59-15,4 2 95 16</inkml:trace>
  <inkml:trace contextRef="#ctx0" brushRef="#br0" timeOffset="60121.807">15532 14041 653 0,'64'32'337'0,"-64"-30"-68"16,0 0-193-16,0-4-77 15,0 2-7-15,-1-1-3 0,0 0 3 16,1 0 1-16,0 0 3 16,0 0 6-16,0 1 2 15,0 0 5-15,0 0 3 16,0 0 4-16,0 0 0 16,0 0-2-16,0 0-1 15,0 0 5-15,0 0 3 16,0 0 1-16,-1 0-1 15,0 0-8-15,0 0-2 16,-1 0-1-16,1 0 3 0,-3 0 7 16,-7 1 1-16,2 0 0 15,0 0-2-15,-30 13-9 16,27-11-2-16,-1 3-2 16,0-4 1-16,-5 2-1 15,2 2-1-15,-8-1-1 16,3 1-2-16,-2 5-1 15,0 0 0-15,0-2-1 16,-2 1 0-16,-4 0 0 16,-5 0-1-16,-1 4 0 15,-8 2 1-15,2 0-1 16,-1-1 1-16,1 0-1 16,0 0 0-16,1 5 0 15,-1 2 1-15,6 3-1 16,6 3 0-16,-1 1-1 15,2-2 0-15,-5-1 1 0,-9-2-1 16,3 0 1-16,-5 4-1 16,4 5-1-16,0 3 1 15,-1-1-1-15,3-2 0 16,6-4 2-16,2-4-1 16,2 3 0-16,3 0 1 15,-6 4-3-15,3 7-1 16,-1 0 0-16,-1 0 0 0,0 3 2 15,-2-2 1-15,2 5 1 16,4 1-2-16,-2-3-3 16,-1-5 1-16,4 7 0 15,-4 2 3-15,6 3 0 16,2 8-3-16,-2-1 0 16,6 4 0-16,1-5 2 15,-1-2 2-15,7-7 2 16,-5-1 1-16,-3 11-2 15,2-4 0-15,-4 4 0 16,6 2 0-16,1-5 0 16,-3 0 1-16,5-3 1 15,-1-5 0-15,4-4 1 16,4 3 1-16,0-9-1 16,1-2 0-16,4 2-3 15,1 2 1-15,2 7-1 0,0 2 0 16,5 2-4-16,-1-4-1 15,7-3 0-15,2 3-1 16,-1 4 4-16,6-3-1 16,-5 2-8-16,5 4-2 15,-1 0-5-15,-2 0 1 16,7-6 8-16,0-2 2 16,5-3 5-1,1-2 1-15,5 3-1 0,-1-5 1 16,6-5-1-16,1 0-1 0,2 3 1 15,3 1 1-15,-3 2 0 16,1 0 1-16,4-11 1 16,3-1 0-16,0-7 1 15,2-4 0-15,-5 0-2 16,2 0 0-16,0-7 0 16,-1 6 0-16,-4-2-1 15,4-5 1-15,3 2 0 16,3-2 0-16,6-3 0 15,-2 2 0-15,-1-1-1 16,-1-2 0-16,-5 0 0 16,-1-3-3-16,-1 1-1 15,2-2 1-15,3-4-1 16,1 0 3-16,1-6 2 16,0 0 0-16,-5-1 0 15,-1 0 3-15,-3-3 0 0,-2-1 1 16,3 1-1-16,1-2 0 15,-2 4-2-15,1-2-1 16,-2-2 0-16,-1-4 0 16,-8-7 0-16,2-2-2 15,-4-4-2-15,0 3-1 16,5 4-3-16,-3 1-2 16,-1-1-8-16,2 1-1 0,-5-4-1 15,0-4 1-15,0-4 3 16,-5-1-1-16,-3-11-7 15,3-6-6-15,-7-9-9 16,6-8-3-16,-5-6 2 16,3 3 2-16,-1-7 10 15,-6-4 4-15,5-1 9 16,-5-10 5-16,2 6 3 16,0-3-2-16,0-4-3 15,-2 3-4-15,-3-1 3 16,-3 12 3-16,-5 1 8 15,0 3 5-15,-6 7 6 16,0-3-1-16,-6 3 3 16,0 5-2-16,-5-4 0 15,-3-1-3-15,-5 2-6 16,0 5-1-16,-1 9 1 16,1 7 11-16,-1 8 8 15,-2 1 2-15,-2 0-4 0,-3 1-10 16,-2-7-7-16,1-1-2 15,-4 0-2-15,7-4 1 16,2-2 1-16,-5 1 2 16,4 0-1-16,-7 3-1 15,-5 5-1-15,5 4-2 16,-3 2 0-16,0 1 1 16,-1 11 3-16,-2 0 2 0,2 11 3 15,-2 2 0-15,-4 1-2 16,0 2 0-16,-2-1 1 15,3 1 1-15,4 3 3 16,0-2-1-16,-1 4 11 16,-1 0 1-16,-4 0 8 15,-1 2 5-15,-3 3-7 16,2 0-3-16,-2 2-8 16,1 2 0-16,0-2 3 15,3 4 0-15,5-1 2 16,-2 3-1-16,-2 4 1 15,-2-2 4-15,-4 6 4 16,1 0-3-16,-3 0-6 16,2 4-5-16,-4 2-6 15,1 0-2-15,2 7-1 16,1-2 0-16,9 4 0 16,-2 2-1-16,-5-2 0 0,0 2-1 15,-4-2 1-15,-2 2 0 16,4 1-1-16,0 1-1 15,-2 5-46-15,-3 1-71 16,-17 20 76-16</inkml:trace>
  <inkml:trace contextRef="#ctx0" brushRef="#br0" timeOffset="66401.576">15335 16038 60 0,'3'1'16'0,"-3"-1"-20"16,-2-3-8 0,1 3 2-16,1-1 4 0,0 1 5 15,0 0 6-15,0 0 26 16,0 0 14-16,0 0 22 16,0 0 6-16,0 0-2 15,0 0-6-15,0-1-17 16,0 1-9-16,0 0-16 15,0 0-4-15,0 0 0 16,0 0 0-16,0-1-7 16,0 0-6-16,0 0-11 15,0-1-3-15,0 1 1 16,0 0 0-16,1 0 3 16,2 0-3-16,2-1-7 15,-2-1-1-15,4 0-1 16,-3 0 2-16,0 1 7 15,1-1 3-15,1-1 3 0,-1 1 1 16,1-1 4-16,-2 2 3 16,-2 0 10-16,-1 1 5 15,0-1 16-15,0 1 8 16,4-3 10-16,-3 1 4 16,1 1 1-16,-1 0-1 15,0-7 4-15,1-1 3 16,1 3 5-16,1 2 0 0,-3-2-5 15,2 0-5-15,-3 0-9 16,0-2-4-16,1 4-4 16,0 0-2-16,-2 4 1 15,0 0 5-15,0 0-8 16,0 0-5-16,0 0-12 16,0 0-14-16,0-1-7 15,0 1-2-15,0 0-1 16,-1 0 1-16,0 0 7 15,0 1 2-15,-4 1 1 16,-3 2 1-16,1 0-7 16,3-2-1-16,2-1-4 15,0 0-3-15,1 0-3 16,-1 0-3-16,1 0-3 16,0 1 1-16,-1-1-10 15,0 2-4-15,1-1-8 16,0-1-5-16,0 2 1 0,0-1 3 15,1 1 6-15,1 3 8 16,0-3 9-16,10-1 4 16,3 0 2-16,25 27 1 15,-26-29 1-15,-1-2 1 16,-2-1 2-16,-1 0 2 16,-1-3 5-16,-1-1 1 15,-1 0 4-15,0 0 1 16,-1-2 1-16,-1 0 4 0,-2 0 2 15,1 0 0-15,-2 4 1 16,-1 2-2-16,1-3-3 16,-1-3-2-16,-2 1-4 15,-2 0-1-15,-1 0-2 16,1-2 2-16,-2 4 0 16,0-1-1-16,-3 3-1 15,0-1-3-15,-4 1-2 16,-1 3-1-16,-1 2-2 15,-2 1-3-15,1 6-5 16,-2 2-2-16,5 2 0 16,-1 1-1-16,6 1-3 15,2-4-1-15,0 2 5 16,2-5 4-16,0-2 10 16,3-1 3-16,1 0-5 15,0-3-1-15,0 0-1 0,0 0 1 16,0 0 7-16,0 0 1 15,0 0 1-15,0 0 1 16,0 0-3-16,0 0 2 16,4 0 0-16,-1 0-1 15,-2 0-4-15,4 0-1 16,-5-1-2-16,4-1 0 16,-4 1 0-16,3 0 2 15,-2 0 4-15,-1 0 3 0,1 1 6 16,-1-1 2-16,0 1 8 15,0 0 0-15,0 0 1 16,0 0 0-16,0 0-6 16,0 0-2-16,0 0-6 15,0 0-2-15,0 0-4 16,0 0-1-16,0 0-2 16,0 0 1-16,0 0 3 15,0 0-1-15,0 0 2 16,0 0 0-16,0 0-4 15,0 0-2-15,0 0-3 16,0 0-2-16,0 0-2 16,0 0 2-16,0 0 1 15,0 0 0-15,0 0 1 16,0 0 0-16,0 0 0 16,0 0 0-16,0 0 0 15,0 0-1-15,0 0 1 16,0 0 0-16,-1 0 0 0,1 0 0 15,0 0 1-15,0 0 0 16,0 0-1-16,0 0 0 16,0 0 0-16,0 0 0 15,0 0 0-15,0 0 1 16,0 0 1-16,0 0 0 16,0 0-2-16,0 0 1 15,0 0 0-15,0 0-1 0,0 0 1 16,0 0 0-16,0 0 1 15,0 0 1 1,0 0 3-16,0 0 0 0,0 0 0 16,0 0-1-16,0 0 0 15,0 0-1-15,0 0-1 16,0 0 0-16,0 0 0 16,0 0 1-16,0 0-1 15,0 0 1-15,0 0 1 16,0 0 0-16,0 0 0 15,0 0 0-15,0 0-2 16,0 0 0-16,0 0 0 16,0 0 0-16,0 0 0 15,0 0 0-15,0 0 0 16,0 0-1-16,0 0-1 0,0 0 0 16,0 0 0-16,0 0-1 15,0 0 0-15,0 0 0 16,0 0 0-16,0 0 0 15,0 0 0-15,0 0 0 16,0 0 0-16,0 0-1 16,0 0-1-16,0 0 1 15,0 0 1-15,0 0 1 16,0 0 2-16,0 0 1 16,0 0-1-16,0 0-1 0,0 0-1 15,0 0-1-15,0 0 0 16,0 0 0-16,0 0 0 15,0-2 0-15,0 1 0 16,0 0 0 0,0 0 0-16,0 0 0 0,0 0-2 15,0 0 1-15,0-1-2 16,0 1 0-16,0 0-1 16,1 0 0-16,5-1 0 15,-3-1 0-15,3 0 1 16,-1-1-1-16,-1 0 2 15,4 0-2-15,0-4 0 16,4-1 0-16,27-29-1 16,-27 29 0-16,-1-2 0 15,2-1 0-15,2 0 1 16,0-4 0-16,4 0 2 16,2 1 0-16,-1-2 0 0,-2 1 0 15,2 1 0-15,-2-3 1 16,2-1-1-16,3-2 0 15,-2-2 1-15,-2 1-1 16,2-1 1-16,-5 1 1 16,0 2-1-16,-1 1-1 15,1 4 0-15,2 1-2 16,-3 0-5-16,7 3-2 0,-2-4-1 16,1-3 2-16,3 1 6 15,-3-3 3-15,1 2 1 16,0 3 0-16,0 0 0 15,2 0 0-15,0 2-1 16,0-3 0-16,3 0 0 16,-2 3-1-16,1-2 1 15,1 5 0-15,-2 0 0 16,-4-2 0-16,3 3 0 16,-6 0 0-16,-1-3-1 15,4-1 1-15,4 0-1 16,3-5 1-16,4 3 0 15,-1-1 0-15,-2 0 1 16,1-1 0-16,0 1-1 16,-1-1 1-16,2 5 0 15,-3 0 0-15,2 2 1 16,-1-1-1-16,1 1 0 0,0-3 0 16,-5-2 0-16,0 2-1 15,-2-4 1-15,2 2 0 16,5 2 0-16,1-3-1 15,3 3-1-15,2 0-7 16,0 0-35-16,1 2-28 16,1 1-93-16,3-1-191 15,9 7 238-15</inkml:trace>
  <inkml:trace contextRef="#ctx0" brushRef="#br0" timeOffset="68899.21">15520 15780 784 0,'1'-72'316'16,"1"72"-219"-16,-2 1-67 15,1-1-72-15,-2-1-22 16,-1 0-23-16,2 1 0 15,-1-1 14-15,0 1 20 16,0 0 37-16,0 0 6 16,0 0 11-16,-1 0 7 15,1 0 15-15,0 0 6 16,0 0 4-16,0 0-2 0,-5 1-10 16,3-1-6-16,-3 1-11 15,2 0-5-15,1 0-14 16,-2 0-9-16,1 2-16 15,1-3-3-15,-2 3 9 16,-3 2 10-16,1-2 18 16,0 1 6-16,2-3 5 15,-1 1 2-15,3-1 6 16,-6 3 4-16,4-2 15 16,4-2 5-16,-3 1 4 15,3-1 0-15,-3 2-1 16,0 0 3-16,2-1 18 15,1-1 5-15,0 1 1 16,0-1-4-16,-1 0-22 16,1 0-7-16,0 0-16 15,0 0-7-15,-1 0-11 0,0 1-6 16,1-1-4-16,0 0-2 16,0 0 4-16,0 0 4 15,0 1 3-15,-2 3 1 16,2-4 4-16,0 0 2 15,0 0 3-15,0 0-1 16,0 1 0 0,-1 2-2-16,2 0 1 0,2 1 1 0,0 3 1 15,-1-3 1-15,0-2-5 16,0 1-3-16,2 1-2 16,-2 2 0-16,2-1 0 15,3 0 0-15,-4-2 2 16,4 2-1-16,-1 0 3 15,-2-2 1-15,2-1 4 16,-1 2 0-16,1-2 0 16,1 0-1-16,-3 1-4 15,2-1 0-15,-2 0 13 16,0-1 7-16,0 2 9 16,-1-1 4-16,1 0-6 15,1 3-5-15,1-2-8 16,-2 1-3-16,2 2-7 15,-2-2-1-15,0 2-2 16,1 1-2-16,0-1 1 0,-1 0 1 16,2-1 4-16,-2 0 1 15,3 0 4-15,-4 0 1 16,3 2 0-16,-2-1 2 16,1 2-2-16,1 0-1 15,-1-1-5-15,1 2-1 16,-1-1-2-16,3-1 0 15,24 28 2-15,-26-27 0 16,0-2 1-16,-2 1-1 16,2 3-1-16,0-3 0 0,0 2-2 15,0-2-2-15,-1 0-2 16,3 1 0-16,-1-1 0 16,0-1 0-16,1 1 1 15,-2-2 0-15,2 3 1 16,1-1 0-16,2 5-1 15,-3-1 1-15,1-3-1 16,-1 4 0-16,1-3-1 16,2 3-1-16,-2 2 1 15,2 1-1-15,0 1 2 16,-3-2 0-16,0-4 1 16,2 1 0-16,0 1 0 15,-2 1 0-15,-1-3 1 16,-2-2 0-16,3-2 0 15,-1 0 1-15,1-1-2 16,-5 1 0-16,3 1-1 0,1 1 0 16,2 1-1-16,1 3-1 15,-6 1 1-15,4-2-1 16,-3 3 0-16,-1-1 0 16,9-1 0-16,-5 2 0 15,2 0-1-15,3-1 1 16,-1-1 0-16,0 1 0 15,-1 0 0-15,1-2 0 16,0 1 1-16,-1-3 0 0,3-1-1 16,-2 4 0-16,1-3 0 15,-1 1 0-15,1 2 0 16,-1-3 1-16,3 4-1 16,0-3 1-16,2 0 0 15,-1 4 0-15,-1-2 0 16,1 2-1-16,-1-2 1 15,-1 0-1-15,0-3 1 16,2 3-1-16,-1-2 0 16,0-2 0-16,0 6 0 15,-2-4 0-15,-1 1 0 16,3-1 1-16,-4 0-1 16,4 2 0-16,-3 2 0 15,-5 0 0-15,3 0 0 16,-1 0 0-16,5 0 1 15,4 3-1-15,-2 0 0 16,3-1 0-16,-2 0 0 0,-1-1 0 16,3-2 1-16,-1-1-1 15,0-1 0-15,-2-3 0 16,-3 1 0-16,2 1 0 16,1-2 0-16,0 4 0 15,0-1 0-15,-2-3 0 16,2 9 1-16,-3-7-1 15,0 2 0-15,1-2 0 16,-4-3 0-16,4 3 0 0,0 6-74 16,7 13 56-16</inkml:trace>
  <inkml:trace contextRef="#ctx0" brushRef="#br0" timeOffset="77204.139">17532 14586 661 0,'0'0'207'0,"-1"-1"-232"16,1 2-24-16,-1-1-1 16,0 0 18-16,-1 0 32 15,1 0 14-15,0 0 36 16,0 0 12-16,0 0 13 15,0 0-1-15,-1 0-16 16,1 0-7-16,0 0-13 16,0 0-8-16,0 0-9 15,0 0-3-15,0 0-3 16,-1 0-4-16,1 0-6 16,0 0-4-16,0 0-7 0,0 0-2 15,0 0 0 1,-2 1 1-16,-4 4 5 0,2-3 2 15,0-1 2-15,-1 2 1 16,2-2-3-16,-1 1-9 16,2-1-42-1,-2 2-20-15,0-1-30 0,1-1-4 16,-1 0 15-16,-1 0-4 16,1 0-26-16,-2 1-38 0,-5-2 97 15</inkml:trace>
  <inkml:trace contextRef="#ctx0" brushRef="#br0" timeOffset="78080.606">17334 14557 158 0,'-1'-1'154'0,"-1"0"57"16,1 0-5-16,0 0-40 15,0 0-22-15,0-1-45 16,0 1-22-16,-1 0-38 16,1 0-13-16,0 0-3 15,0 0 9-15,0-1 20 16,0 1 7-16,0 0-4 16,-1 0-9-16,1 0-17 0,0 0-5 15,0 0-6-15,0-1-1 16,0 1-3-16,0 0 0 15,-1 0-4-15,1 0 0 16,0 0-3-16,1-1-3 16,0 1-1-16,0 0-2 15,0 0 0-15,1-4-1 16,2 0 0-16,-1-2-2 0,6 2-3 16,0 0 0-16,-1 1-3 15,1-1-3 1,1 2-1-16,0 0-1 0,4-1 0 15,27-27 2-15,-25 30 1 16,-2-3 2-16,1 4-2 16,-1 0 0-16,-1 1-3 15,3 3-2-15,0 0-3 16,1 2 1 0,-2 0 3-16,0 1 2 0,-2-1 5 15,-1 2 1-15,-2 1 2 16,-2 1-2-16,1 3-12 15,-3 0-5-15,1 4-5 16,-1 0 0-16,-5 2 12 16,2 0 5-16,-4-3 6 15,0 1 3-15,-2-5 2 16,-3 1 2-16,0-2 4 0,-1-1 0 16,2-1 2-16,-1-1 1 15,-1-2-1-15,0-1 1 16,0 2 0-16,2 1 1 15,-1-3 5-15,1-1 5 16,3-1 13-16,-1-2 4 16,4 1 2-16,-1-2-5 15,1 0-13-15,0-1-6 16,0 0-9-16,0 0-5 0,0 1-6 16,0 0-4-16,0 0-2 15,0 0-1-15,0 0 1 16,0 0 1-16,0-1 1 15,0 0 2-15,13-2 1 16,8 0-1-16,31-7 3 16,-26 5 2-16,-1 1 0 15,2 2 0-15,-5-1-5 16,-3 2-13-16,1 1-42 16,-4 0-36-16,5 3-104 15,1 0-67-15,4 2 167 16</inkml:trace>
  <inkml:trace contextRef="#ctx0" brushRef="#br0" timeOffset="79384.116">17839 14284 928 0,'0'0'330'0,"0"-2"-303"16,-1 1-40-16,-1-1-24 16,1 1 7-16,0 1 30 15,0 0 6-15,1 0 19 16,0 0 10-16,0 0 10 16,0 0 2-16,0 0 4 15,0 0-1-15,0 0-3 16,0-1-5-16,0 0-18 15,0 0-8-15,0 0-11 16,0 0-2-16,0-1-3 16,0 1 0-16,0 0-4 15,0 0 0-15,3-5-3 16,2-3 0-16,7-1-1 0,28-31 0 16,-27 34 2-16,-1-3-1 15,2 1 4-15,0 1-1 16,1 1 1-16,0 0-1 15,0 2-4-15,0 4-3 16,0-1-3-16,-2 4-5 16,-1 1 1-16,0 0 0 0,-1 4 1 15,2 2 4-15,-2-1-3 16,1 0 0-16,-4 0 6 16,-1-2 2-16,0 2 8 15,-4-2 3-15,2 1 0 16,-2-2 2-16,0 0-1 15,-1 0 0-15,-2-2 0 16,-1-3 0-16,0 0-2 16,0 0 2-16,-1 0 0 15,1 0 1-15,0 2 0 16,-1 3-2-16,-3 2-3 16,2-2-1-16,-1-1-2 15,0 2 0-15,1-4 1 16,0 2 2-16,2-3 2 15,0 0 3-15,-2 1 0 16,2-1-1-16,0-1-5 16,0 2-8-16,0-1-19 15,-2 1-15-15,1 1-28 0,0 1-5 16,-2 2 10-16,1 1 15 16,1 2 31-16,-1 0 10 15,1 1 10-15,-5 26 2 16,6-28 3-16,-1 1 1 15,-1 0 3-15,1-1 0 16,2 0 1-16,0-1 4 16,0-4 5-16,0 2 0 0,0-1-2 15,0-4-4-15,0 0 1 16,0 0 8-16,0 0 23 16,0 0 5-16,0 0-1 15,0 0-5-15,0 0-14 16,0 0 1-16,0 0 4 15,0 0 1-15,0 0-4 16,0 0-1-16,0 0-6 16,0 0-4-16,0 0-6 15,0 0-2-15,0 0-4 16,0 0 0-16,0 0 2 16,0 0 3-16,0 0 4 15,0 0 0-15,0 0-1 16,0 0-3-16,0 0-5 15,0 0-2-15,0 0-5 16,3 0-2-16,5 0-2 16,7-1-1-16,29-12-1 0,-26 2 0 15,3-4 2-15,-2 0 0 16,5-1 1-16,4 0 1 16,5 2 1-16,1 0 1 15,-1 5-2-15,-4 0-1 16,-4 4-4-16,-1-1-7 15,-2 4-39-15,-1 2-30 16,-1 0-81-16,0 6-64 16,4 1 144-16</inkml:trace>
  <inkml:trace contextRef="#ctx0" brushRef="#br0" timeOffset="79745.407">18722 14166 1078 0,'1'-1'392'16,"-2"-1"-295"-16,1 2-91 15,-1-1-5-15,-1 0 4 16,2 1 1-16,0 0-2 0,0 0-1 16,0 0-1-16,0 0-2 15,0 0-3-15,0 0-2 16,0 0 1-16,0 0-1 16,0 0 2-16,0 0-2 15,0 0-1-15,0 0-4 16,0 0-34-16,0 1-30 15,4 3-126-15,-1 1-182 16,9-3 247-16</inkml:trace>
  <inkml:trace contextRef="#ctx0" brushRef="#br0" timeOffset="80343.08">18958 13799 1298 0,'0'1'401'15,"1"-1"-397"-15,-1-1-140 0,-1 1-3 16,1 0 50 0,0 0 36-16,0 0 32 0,0 0 0 15,0 0 20-15,0 0 1 16,0 0 4-16,0 0 3 16,0 0 5-16,6 2 1 15,0 0 1-15,2 1-1 16,0-1-2-16,0-1-1 15,6 3-2-15,28 6-3 16,-24-5-3-16,-3 0-2 0,0 3-1 16,2 2 0-16,1 5 0 15,1 1 1-15,-2 2 0 16,-1 3 1-16,-2 1 2 16,1 0 2-16,6 0 3 31,-3 0 5-31,0-3 19 0,-2 2 7 0,-9-2 0 15,-2 1-3-15,-3 1-18 16,-1 1-8-16,-2-2-3 16,-3 0 0-16,-3-3-2 15,-1-3-1-15,-6-2-2 16,0-1-2-16,-2-2-5 16,-2-3-7-16,-1-1-33 15,3-4-9-15,-2-3-84 16,-2-3-66-16,-11-19 134 15</inkml:trace>
  <inkml:trace contextRef="#ctx0" brushRef="#br0" timeOffset="80837.724">18849 13559 1218 0,'3'61'387'0,"-2"-60"-417"16,-1-1-27-16,1 1 8 15,-1-1 13-15,0 0 24 16,0 0 0-16,0 0 6 16,0 0 4-16,0 0 2 15,0 0 5-15,4 1 19 16,6 3 8-16,2-2 17 16,0 1 5-16,32 3-8 15,-27-7 1-15,5 0-8 16,4-2-6-16,6-2-7 15,-1-2-8-15,0-2-5 0,-1-1-3 16,0-2-1 0,7 4-1-16,2-2-4 0,5 0-1 15,-1 1-1-15,-4-2 0 16,-2-1 0-16,-4 1-2 16,-2 2-3-16,-3 1-25 15,-3 6-99-15,0 2-209 16,2 16 217-16</inkml:trace>
  <inkml:trace contextRef="#ctx0" brushRef="#br0" timeOffset="82066.971">16911 17657 1050 0,'-2'0'420'0,"2"0"-288"0,0 0-55 16,-1 0-67-16,1 0-3 15,0 0-3-15,0-1-1 16,0 1-3-16,0 0 2 16,0 0-2-16,0 0 1 15,0 0-2-15,0-1-2 0,0 0 2 16,0 0-1-16,8-5 4 15,13-4 2-15,36-38 0 16,-30 28 0 0,8-5-2-16,-3 2-2 0,3 0 0 15,-3 2-1-15,-7 5-1 16,2 4-6-16,-6 5-52 16,1 2-57-16,1 3 73 15</inkml:trace>
  <inkml:trace contextRef="#ctx0" brushRef="#br0" timeOffset="82891.951">17327 16870 1175 0,'0'0'426'15,"-1"0"-324"-15,-1 0-102 16,2 0-4-16,0 0 2 16,0 0 3-16,0 0-1 15,0 0-1-15,0 0-3 16,0 0-1-16,0-1-4 15,0 0-1-15,0-1 2 16,13-1 1-16,2-3 3 16,30-11 1-16,-26 11 1 15,0 3 1-15,-3 0 1 16,5 2 1-16,0 4 0 16,0 1-1-16,5 8-2 15,-2 5-3-15,4 6-7 0,1 5-4 16,-4 3-3-16,3 0-1 15,-9 2-1-15,-2 2 2 16,-7 3 6-16,-3 1 3 16,-4-1 6-16,3 0 2 15,-6 0-4-15,-3 4-2 16,-5 4 0-16,-1 0 1 16,-2-9 5-16,-3-5 3 0,3-10 3 15,-9-3 3-15,5-2 7 16,1-3 3-16,1-4 5 15,7-3 1-15,0-2-1 16,2-1-1-16,1-3-3 16,1-1 0-16,0 0-7 15,1 0-3-15,0 0-8 16,1-1-5-16,0 0-1 16,0 0-1-16,8-12 0 15,16-7-1-15,36-30-11 16,-29 30-6-16,3 3-11 15,3 4-5-15,2 0-4 16,2 2-17-16,8 11-82 16,2 5-67-16,5 13 127 15</inkml:trace>
  <inkml:trace contextRef="#ctx0" brushRef="#br0" timeOffset="83711.143">17962 16884 1315 0,'0'-3'458'0,"-1"6"-406"15,2-7-49-15,-1 4-8 16,0 0-2-16,0 0-1 15,0 0-3-15,0 0 3 16,0-1 3-16,0 0 5 16,0 0 0-16,0 0 1 15,0 0 1-15,0-1 0 16,0 1 2-16,0 0-1 16,0 0 0-16,0 0-2 0,0 0-1 15,6-3-6-15,5 0-3 16,5-1-5-16,31-1-4 15,-24 13-6-15,0 0-2 16,1 7-1-16,1 0 4 16,-3 3 4-16,1 4 3 15,0-2 5-15,-2 3 2 0,0-2 4 16,1-1 1-16,-5 4 1 16,4 1 1-16,-6-1-1 15,-3 1 1-15,-5-2-1 16,1 4 1-16,-6-3-1 15,-2 1-1-15,-6 1 1 16,-6-7-2-16,-2 6 1 16,-1 2 2-1,0-2 6-15,0-1 7 0,2-7 11 16,2-1 5-16,0-8 10 16,3-1 6-16,4-3 3 15,1-2 0-15,3 1-6 16,-1-2-6-16,1 0-12 15,-2 0-6-15,2 0-12 16,-1-2-4-16,1 1-3 16,0 0-3-16,0 0-6 15,7-13-4-15,-3 1-9 16,46-28-8-16,-23 34-21 0,1 5-13 16,6 5-68-16,-2 5-37 15,6 10-140-15,3 8 187 16</inkml:trace>
  <inkml:trace contextRef="#ctx0" brushRef="#br0" timeOffset="84057.567">18835 17122 968 0,'2'10'509'0,"-2"-10"-69"16,0 0-362-16,0 4-102 15,-1-4-3-15,0 0 10 16,0 0 9-16,-1 0 0 15,0 15 1-15,-2 7 3 16,-10 30 0-16,7-28-1 16,-1 4-8-16,2-2-16 15,-1 2-17-15,0-5-56 0,2-4-47 16,1-8-156-16,2-4 189 16</inkml:trace>
  <inkml:trace contextRef="#ctx0" brushRef="#br0" timeOffset="84585.215">19046 16946 1180 0,'0'0'397'0,"-3"0"-380"16,3 3-31-16,0-3 8 16,0 0-1-16,0 0 5 15,0 0-3-15,3 7-18 16,1 4-15-16,0-2-1 16,2 1 2-16,22 30 19 15,-18-36 16-15,5 2 4 16,1 1 2-16,-1-3 4 15,0 5 0-15,-3-3 7 16,0 3 3-16,4 0 10 16,-1 5 7-16,-2-2 11 15,-4-1-1-15,-3 4 0 0,1 1-8 16,-2 3-17-16,-1 7-2 16,-5 3-13-16,-2-1-1 15,-4 9 2-15,-1-1-1 16,3 2 7-16,-7-3 3 15,1-11 5-15,-2-1 1 16,-1 0-8-16,-4-2-5 16,1 2-14-16,-3-2-8 15,4-11-32-15,3-2-13 16,-1-7-32-16,4 0-22 0,-3-1-9 16,1-3-10-16,0-8-14 15,0-5-16-15,2-11 107 16</inkml:trace>
  <inkml:trace contextRef="#ctx0" brushRef="#br0" timeOffset="85075.064">19009 16921 1147 0,'85'5'419'16,"-84"-3"-342"-16,-1-4-53 15,0 2-25-15,0 0 0 16,0-1 10-16,-1 1 1 15,0-1 7-15,1 1 13 16,0 0 12-16,-1 0 3 0,1 0 3 16,0 0-3-16,0 0-2 15,0 0-4-15,0-1-10 16,0 0-6-16,0 0-12 16,11-5 0-16,9-14-4 15,33-29-2-15,-23 26-3 16,-1 0-2-16,4 4 0 15,1 3 0-15,-6 8 0 16,0 2 0-16,-7 2-5 16,0 2-5-16,-4 0-15 15,-1 2-10-15,-1 4-28 16,0-1-10-16,-2 4-34 16,-1 0-39-16,2 3-222 15,-1 11 243-15</inkml:trace>
</inkml:ink>
</file>

<file path=ppt/ink/ink2.xml><?xml version="1.0" encoding="utf-8"?>
<inkml:ink xmlns:inkml="http://www.w3.org/2003/InkML">
  <inkml:definitions>
    <inkml:context xml:id="ctx0">
      <inkml:inkSource xml:id="inkSrc0">
        <inkml:traceFormat>
          <inkml:channel name="X" type="integer" max="29376" units="cm"/>
          <inkml:channel name="Y" type="integer" max="16524" units="cm"/>
          <inkml:channel name="F" type="integer" max="4095" units="dev"/>
          <inkml:channel name="T" type="integer" max="2.14748E9" units="dev"/>
        </inkml:traceFormat>
        <inkml:channelProperties>
          <inkml:channelProperty channel="X" name="resolution" value="1000.20428" units="1/cm"/>
          <inkml:channelProperty channel="Y" name="resolution" value="1000.24213" units="1/cm"/>
          <inkml:channelProperty channel="F" name="resolution" value="0" units="1/dev"/>
          <inkml:channelProperty channel="T" name="resolution" value="1" units="1/dev"/>
        </inkml:channelProperties>
      </inkml:inkSource>
      <inkml:timestamp xml:id="ts0" timeString="2021-04-12T20:46:29.989"/>
    </inkml:context>
    <inkml:brush xml:id="br0">
      <inkml:brushProperty name="width" value="0.05292" units="cm"/>
      <inkml:brushProperty name="height" value="0.05292" units="cm"/>
      <inkml:brushProperty name="color" value="#FF0000"/>
    </inkml:brush>
  </inkml:definitions>
  <inkml:trace contextRef="#ctx0" brushRef="#br0">11085 5461 368 0,'4'-4'89'16,"5"0"-97"-16</inkml:trace>
  <inkml:trace contextRef="#ctx0" brushRef="#br0" timeOffset="235.731">11105 5446 168 0,'3'-1'102'16,"0"-1"-15"-16,-2-1-28 0,0 0-36 15,0-1-8-15,0 1-4 16,0-3-1-16,-1 0 2 15,-1 1 3-15,-1-2 0 16,-2 0-3-16,2 0-38 16,0 0-16-16,-2 1-34 15,1 1-19-15,-4 0 18 16,-1 0 15-16,-3 2 40 16,-32-6 21-16,27 11 2 15,-2 4-8-15,-1 3-11 16,-1 4 0-16,5 3 6 15,-1 2-4-15,2 5 11 16</inkml:trace>
  <inkml:trace contextRef="#ctx0" brushRef="#br0" timeOffset="476.219">10820 5715 37 0,'-5'39'54'0,"2"-4"6"15,1 1-4-15,2 2-5 16,1 5-18-16,2 1 0 15,1 0 1-15,-2 2 3 16,1 5-4-16,0 2-2 16,-1 0 2-16,2-4 1 15,-1-4 4-15,-1-4 1 16,1 2-10-16,-2 0-8 16,-1-7-13-16,1-3-3 0,-1-4-9 15,0-1-13-15,-4 1-69 16,1-2-60-16,-3-7 88 15</inkml:trace>
  <inkml:trace contextRef="#ctx0" brushRef="#br0" timeOffset="1204.175">10440 5932 1002 0,'3'-4'268'0,"-3"4"-372"16,1 5-34-16,-1-5 44 16,0 0 48-16,0 0 48 15,0 0 0-15,0 0 1 16,0 0 0-16,1 0 2 16,0 1 5-16,2-1 9 15,1 0 3-15,2 0 0 16,1-1-5-16,1 0-9 15,5-2-2-15,33-6-4 16,-25 7-2-16,2-3 1 16,-1 5-1-16,2-1 0 0,2-1 1 15,0 2 1-15,1 1 0 16,1 3 2-16,0-2 1 16,2 7 0-16,-1 0 1 15,1 1-2-15,-1 4 0 16,1-1 3-16,0 1 4 15,-3-3 11-15,3 1 4 16,-8-5 2-16,0 0-4 16,-3-3-11-16,-3 1-4 15,5-1-6-15,0 0-2 0,1-2-1 16,0 2-2-16,-4-2-21 16,1 0-41-16,-3 1-197 15,1-3 175-15</inkml:trace>
  <inkml:trace contextRef="#ctx0" brushRef="#br0" timeOffset="2273.807">11657 5443 797 0,'0'0'171'0,"0"0"-305"16,1 3 9-16,-1-4 86 16,0 0 34-16,0 1 6 15,0 0-1-15,0 0 0 16,0-1 0-16,1 1-1 16,0 0 1-16,2 1 24 15,-1-1 16-15,0 0 16 16,1 0 1-16,-1-1-23 15,0 1-15-15,1 0-19 16,-1-1 0-16,0 1 0 16,1 0 3-16,-1-2 17 0,0 1 10 15,0 0 14-15,1 0 4 16,-1 0-11-16,0 1-6 16,-1 0-10-16,-1-1-6 15,-1-1-9-15,0 0-3 16,-1 1-3-16,-2 0 1 15,-1 1 4-15,-2 0 0 16,-2 0-4-16,-2 0-1 0,-6 3 0 16,-28 8 0-16,32 1-1 15,-4 1-1-15,4 3-2 16,-1 5 0-16,-2-5 0 16,5 1 1-16,-3 1 1 15,5-4 0-15,-7 5 0 16,3 3 2-16,-2 2-1 15,-5 3 1-15,9 2 1 16,-3 1 0-16,2 0-1 16,1-1 1-16,-2-1-1 15,2 2 1-15,0 1 0 16,3 2 0-16,1 5 1 16,0-3 2-16,4 1 2 15,1 3 1-15,2 0-1 16,2 3 0-16,-1 4 0 15,3-6 0-15,-1-5-1 16,2 0 2-16,3-5 4 0,0 2 4 16,1 0 6-1,1-1 0-15,2-4-2 0,-1-2-3 16,1-5-6-16,1-3-2 16,-2 3-2-16,1-1-2 15,-3 3-1-15,4-1 0 16,-9-4 0-16,2-3 0 15,0-5 0-15,-4-1-1 16,1-2-3-16,-1-2-18 0,2-1-70 16,-4 0-70-16,-1-3 94 15</inkml:trace>
  <inkml:trace contextRef="#ctx0" brushRef="#br0" timeOffset="3557.069">11913 6175 712 0,'5'-4'231'0,"-4"2"-233"16,-2-1-11-16,-1 1 8 16,1 0 8-16,0 0 16 15,1-1 4-15,0 0 3 16,0 0-1-16,-1-1-6 15,0-1-1-15,0 1 9 16,-1 0 6-16,1 1 6 16,0-1 3-16,-1 0-4 15,0-1-4-15,0 1-11 16,1-1-5-16,0-1-6 16,0 1-1-16,0-2 0 15,1 0-1-15,0 0 0 16,0-1 2-16,0 1 4 15,0 0 0-15,0 0 3 0,-1 0-3 16,-1 0-2-16,0-1 0 16,-1 0 2-16,-2 0-3 15,0 0-5-15,1 1-7 16,-3 1-11-16,-1 0-3 16,-5 3 1-16,-33-3 3 15,29 12 6-15,-3 1 2 16,5 0-1-16,3 1-1 15,3 0-3-15,3 0-1 16,4-1 0-16,1-2 1 0,1 3 1 16,1-2 0-16,-1 4 0 15,4 4 1-15,2 1-2 16,-2 3-1-16,2 0-1 16,1-1-1-16,0 0 3 15,1-2 2-15,-1-2 3 16,-1-2 1-16,-1-3 0 15,0 0 0-15,0-1 0 16,-2 1 0-16,2-4 0 16,-1 0 0-16,0-3 0 15,1 5-1-15,1 1 0 16,0-3-1-16,-1-2 1 16,0-2 1-16,0-2 0 15,0-2 0-15,0 2 3 16,0-1 0-16,3 2 2 15,-3-1 1-15,0-1-1 0,1-4 0 16,-6-5-1-16,7 2-1 16,-3-3 0-16,-1-2-1 15,2 1-2-15,-3-2 0 16,0 0 0-16,2 3 0 16,-4 2 1-16,0-1 0 15,0 1-1-15,-1 1 0 16,1 2-1-16,-2 1-1 15,2 4 0-15,0 0-2 0,0 1-3 16,0 2-3-16,0 0-9 16,0 0-2-16,0 2-2 15,0 0 3-15,2 2 7 16,-1 3 2-16,0 5 5 16,2 11 2-16,7 32 4 15,-4-28 0-15,0-1 3 16,1-1 0-16,-1-7 0 15,4 4 1-15,2-4 0 16,0-2 0-16,8-2-1 16,0-6 0-16,3-4-3 15,4 2-11-15,5-8-68 16,4 1-55-16,4-11-135 16,-1-8 156-16</inkml:trace>
  <inkml:trace contextRef="#ctx0" brushRef="#br0" timeOffset="4096.332">12646 5751 1231 0,'0'0'414'0,"0"-6"-415"16,0-2-99-16,0 3-14 16,1 3-2-16,-2 1 57 15,1-1 4-15,-1 2 15 16,0 2 27-16,0 0 10 15,-2 3-1-15,2 1 4 16,0 3 2-16,0 1 6 16,0 8 1-16,-4 33 3 15,5-26 1-15,1 9 0 16,-1 3-1-16,4 5-5 16,-2-2-1-16,0 2-4 15,1-1-2-15,-2 1 0 16,-1 4 0-16,0-11 0 0,1 1 1 15,0-6-1-15,-1-5 1 16,1-1-1-16,-1-5 1 16,-1-8-3-16,1 0-6 15,-2-7-16-15,2 1-13 16,-2-4-37-16,2-2-13 16,-2-1-49-16,1-3-18 0,0-3 2 15,-1-12 1-15,-9-39 8 16,3 31 93-16</inkml:trace>
  <inkml:trace contextRef="#ctx0" brushRef="#br0" timeOffset="4462.878">12408 6083 445 0,'-4'-4'160'0,"1"2"-87"16,-2-1 20-16,4 2 36 15,0 0-1-15,1 0-55 16,1 0-26-16,0-1-39 16,2-2-7-16,6-1-2 0,3 0 0 15,45-17 3-15,-31 14 6 16,6-4 12-16,5 1 3 15,4-3 7-15,6 1-2 16,-1 4-12-16,-1 1-4 16,-6 7-9-16,-6 2-2 15,-3 3-3-15,-2 2-1 16,-9 1-2-16,-2-2-2 16,-7 3-15-16,2 2-16 15,2-2-67-15,-3-1-48 0,2-1 93 16</inkml:trace>
  <inkml:trace contextRef="#ctx0" brushRef="#br0" timeOffset="5310.479">13329 5830 1292 0,'7'0'273'0,"-7"-1"-599"0,0 1-29 15,-2 0 84-15,0 0 117 16,-1 2 192-16,-1 2 16 16,1-1 9-16,-1 2 3 15,2-1-19-15,1 0-11 16,0-1 14-16,0 0 8 16,1-1 11-16,1 0 0 0,1 0-20 15,1 1-10-15,2-1-13 16,2 2-9-16,4 2-11 15,39 24-2-15,-25-17 1 16,-2 1 0 0,4 2 2-16,1-2-1 0,0 3-1 15,1-1-2-15,-3-1-1 16,-2 2 0-16,-2 0-2 16,0 5 0-16,-4 5 4 15,-2 2 6-15,-7 2 8 16,-3-1 1-16,-5 0 2 15,-2-6-4-15,-7 5-1 16,-2-6 0-16,-9-2 2 16,0 6 0-16,-7-8-3 15,-1 2-3-15,-7-1-4 16,2-1 3-16,-1-5-1 16,1-1 1-16,5-6 0 0,-3-5-3 15,2-2-2-15,0-4-1 16,5-4 2-16,3-3 6 15,4-2-3-15,2-2-5 16,6 3-5-16,0-6-8 16,8 0 1-16,0-2 3 15,6-3 4-15,5 5 1 16,5-4 1-16,7 1 2 16,4 1-1-16,3 2 0 0,3 4-3 15,-1 8-1 1,4 5-2-16,-1 5 0 0,-1 4 1 15,1 2 1-15,-4 7 0 16,2 0 0-16,-3 4-1 16,-3 1 0-16,-4 3-16 15,-4 1-12-15,-4 4-53 16,0 0-36-16,-5-2-109 16,0-8 138-16</inkml:trace>
  <inkml:trace contextRef="#ctx0" brushRef="#br0" timeOffset="6155.175">13345 5520 900 0,'37'8'283'15,"-28"-13"-285"-15,4-2-43 16,-1 2 6-16,-5 2 27 15,-1 0 9-15,-1 3 4 16,1 1 1-16,5-1-2 16,-2 1 1-16,7 4 2 15,-1-2 2-15,5 3 26 16,3 1 9-16,5 0 13 0,-1 3-2 16,1 0-25-1,2-1-12-15,-1 0-13 0,-1 2 0 16,8 4 4-16,-3 4 3 15,-2 3 0-15,3 4-1 16,-3 1-4-16,-2-1-1 16,3 2-1-16,-2-6 1 15,-3 0 9-15,3 0 2 16,-2 1 7-16,-3 4 0 0,3 3-5 16,-5 0 0-16,2 5-2 15,-3-3 0-15,-4 2 0 16,0 0-2-16,-7 4-1 15,0 6-2-15,-7-1 0 16,-2-3 2-16,-2-4 5 16,0-1 2-16,-5 1-1 15,-3 4-3-15,-2 1-3 16,-5-4-1-16,0-4 0 16,2 2 0-16,-7 2-2 15,3 6 0-15,-2-2-1 16,1-3-1-16,1-9-11 15,-2-7-14-15,3-4-40 16,-1-4-29-16,4-4-69 16,-2-1-56-16,8-23-136 15,4 7 214 1</inkml:trace>
  <inkml:trace contextRef="#ctx0" brushRef="#br0" timeOffset="6779.924">14505 5867 993 0,'-2'3'375'15,"1"0"-338"-15,0-2-208 16,1 0-13-16,-1 2 24 15,0 2 135-15,0 1 25 16,1 1 5-16,1 0 5 16,0 1 9-16,2 0 2 0,2-1 2 15,2 0 2 1,7 1 11-16,39 16 8 0,-21-25 8 16,5-4 1-16,11-2-6 15,3 0-7-15,0-1-11 16,2 1-5-16,-6-2-13 15,0 0-4-15,2 8-6 16,-9 0-3-16,-2 4-27 16,-4 4-39-16,-9-2-152 15,-1 3 144-15</inkml:trace>
  <inkml:trace contextRef="#ctx0" brushRef="#br0" timeOffset="7518.645">16030 5450 1207 0,'15'-17'297'16,"2"7"-289"-16,0 1-336 16,2 4 24-16,-10 3 155 15,-4 1 72-15,-1 0 112 16,-3 2 36-16,-1-1 13 15,0 0-25-15,0 0-29 16,-1 0 6-16,-1-1 27 16,-1-1 12-16,-3 0 2 15,-3-1-7-15,-13-2-31 16,-35-4-13-16,25 9-16 16,-2 5-5-16,1 1-7 15,-2 2-1-15,8 12-3 16,0-1-1-16,8 8-2 15,1 3 1-15,7-1 3 16,-2 2 3-16,4 3 4 16,4 1 1-16,0 8 3 15,6 4 0-15,3-5-2 16,0-1-2-16,3 3 1 0,1 1 3 16,-1 8 6-16,-2 1 3 15,5 7-1-15,-8 2-5 16,3-3-4-16,1-3-1 15,-4-8-2-15,6-3-1 16,-5 0 7-16,-2-4 2 16,-1-6 3-16,0-1-1 0,3-6-4 15,-3 1-2-15,3-3-2 16,-3-1-1-16,-2-10-3 16,3-5-5-16,0-6-14 15,0-4-5-15,-1-3-25 16,-1-1-14-16,-2-3-46 15,-4-15-16-15,-15-47 23 16,4 29 21-16,-2 1 19 16,-4-3-34-16,-3-4 64 15</inkml:trace>
  <inkml:trace contextRef="#ctx0" brushRef="#br0" timeOffset="7788.471">15533 5974 1136 0,'6'-10'412'16,"6"2"-319"-16,7-2-107 16,6 0-8-16,5 3 7 15,6-1 16-15,7 5 1 16,8-4 3-16,1-4 0 15,8 2-4-15,-2-1-2 16,1 1-4-16,3 4 0 0,-10 1-8 16,-5 3-24-1,-12 1-71-15,-4 0-69 0,-10 0 105 16</inkml:trace>
  <inkml:trace contextRef="#ctx0" brushRef="#br0" timeOffset="8062.068">17014 5414 1570 0,'3'-20'281'16,"-9"11"-362"-16</inkml:trace>
  <inkml:trace contextRef="#ctx0" brushRef="#br0" timeOffset="8297.896">16919 5394 264 0,'-104'29'100'0,"75"-13"-64"0,-3 6-20 16,3 7 12-16,-1 2 13 15,-3-2 6-15,5 8 7 16,-1 0 2-16,5 9-2 16,1 5-3-16,3 0-20 15,3 8 2-15,4 3-2 16,4 1 2-16,3 4 3 15,3-2-15-15,4 0-4 16,4 2-4-16,4-4-3 16,3-10-3-16,3-1-20 15,0-6-31-15,4-9-103 16,-3-4-62-16,0-13 121 16</inkml:trace>
  <inkml:trace contextRef="#ctx0" brushRef="#br0" timeOffset="9221.843">17110 6002 1271 0,'0'-13'360'0,"-3"-3"-429"15,0 1-13-15,-4 1 36 16,2-1 41-16,-5 6 1 16,-2-4 5-16,1 4 7 15,1 1-2-15,0 1-4 16,2 2-2-16,-3 0 9 15,1 0 4-15,-2 2 4 16,0 1 2-16,2 2-7 16,-1 2-3-16,-2-2-4 15,0 2-3-15,0 3-5 16,0 0-3-16,4 10 1 16,-2 1 0-16,1 6-1 15,2 4 0-15,-3 0-1 16,2-2 0-16,-1 2-1 15,1 0 0-15,2 4 0 16,0 1-1-16,6-2 1 0,2-1 1 16,0-6 2-16,5-3 2 15,3-1 0-15,-3-4-1 16,5-3-3-16,1-1-3 16,-2-4 0-16,4 0 0 15,0-3 5-15,1 0 5 16,2-1 1-16,2-2 2 15,-2-2 3-15,1-5-1 0,-3 0 4 16,-2-3 0-16,-3-1 0 16,-2 4 0-16,-2-7-1 15,-1 5 2 1,-2-2-1-16,0-2 1 0,-5 0 4 16,1-2-2-16,0 5-1 15,-2-3-2-15,-1 3-5 16,2 1 0-16,-4-1-1 15,2 4 0-15,-1 0-1 16,1-1-1-16,3 3 0 16,-2 2 1-16,3 2 3 15,0 0 1-15,0 0-1 16,0 0-1-16,0 1-4 16,0 0-4-16,1 3-3 15,0 0-1-15,1 5 1 16,4 8 0-16,13 39 3 0,-11-25 1 15,2 3 3-15,3 4 2 16,-1 1 0-16,3-2 0 16,-1 0-2-16,1-4-1 15,3-7-12-15,-1-1-12 16,0-7-38-16,3 1-21 16,-5-10-61-16,1-2-8 15,-5-7 12-15,-5-6 7 16,1-8-21-16,0-3 105 15</inkml:trace>
  <inkml:trace contextRef="#ctx0" brushRef="#br0" timeOffset="9693.056">17348 5522 1216 0,'4'-10'269'0,"7"3"-502"16,1-2-6-16,-3 8 76 0,2 1 85 15,1 2 89-15,6 4 18 16,5 3 11-16,2 5 0 16,4 2-18-16,1 2-9 15,1 6 10-15,0 3 8 16,2 9 21-16,-1 6 12 16,0 2 10-16,-2 3-4 15,-5-3-18-15,-2 0-16 16,-3 7-27-16,-3-4-5 0,-3 6-1 15,-5 4 0-15,-4-4 0 16,-5 7-2-16,-8-10-7 16,0-1-6-16,-7-7-11 15,-1-1-5-15,-3-2-8 16,-5-6-6-16,-4 0-37 16,-6-3-37-16,-10 2 72 15</inkml:trace>
  <inkml:trace contextRef="#ctx0" brushRef="#br0" timeOffset="11220.679">11818 7087 113 0,'-17'0'26'0,"2"1"-32"16,1 1-14-16,0 0 36 15,3 1 33-15,1-4 52 16,-1-4 9-16,4-2-2 16,0 0-12-16,0-1-26 15,-1 0 2-15,1 1 4 0,3 1 0 16,0 1-21-16,3 0-13 15,2-1-23-15,2-3-11 16,5 2-3-16,2-2-1 16,5-3-2-16,5 4 1 15,6-1 1-15,5 1 1 16,7 1 6-16,2 1 3 16,3 3 7-16,-1-3 5 0,2 3-3 15,0-3-2-15,0 0-6 16,3 3-1-16,0-4 7 15,4 2 5-15,3-2 7 16,3 0-2-16,0 1-9 16,-2 0-6-16,-3-1-7 15,0-1-2-15,6 1 1 16,-2 0 0-16,10 3 2 16,0 1-1-16,-8-1-4 15,0 1-1-15,-4 1-3 16,-2 2 1-16,6-3 0 15,3 1 1-15,0-1-1 16,3-2 1-16,-2 3-2 16,0-1-1-16,1 0 1 15,-3-3-1-15,6-2 2 16,3-4 2-16,4 2 0 16,2 0 0-16,-7 0-1 0,-3 4-3 15,-1-1 0-15,-1 3 1 16,8-3 1-1,-1 2-2-15,-4 2 1 0,-2 0 0 16,-4 2-1-16,1-1 2 16,0-3-1-16,3 1 0 15,1 1 1-15,2-2-1 16,-5-2-1-16,2 1 1 16,-3 1-1-16,-1-1 1 0,5 2 0 15,-1 0-1-15,-1 3 1 16,1 1-1-16,-4 1 0 15,0-1 0-15,-7 1 0 16,2 1 0-16,1 2 0 16,-3 0 0-16,2 1 0 15,0 0 0-15,-8 0 0 16,-2 0 0-16,-8 1-1 16,-1 1 0-16,-5 3-15 15,1 3-30-15,-5 1-110 16,-6 1-83-16,-9-5 141 15</inkml:trace>
  <inkml:trace contextRef="#ctx0" brushRef="#br0" timeOffset="12234.882">13771 7020 602 0,'7'-4'312'0,"0"1"-22"16,1-2-262-16,1 1-44 15,4-1 4-15,25-10 13 16,-26 12 2-16,-1-1 5 16,0-2 3-16,4 2 7 15,-3-1 7-15,3 1 6 16,3-2 2-16,1-1-6 0,3 1-8 16,0 2-11-1,2 0-3-15,3 2-4 0,0 1-1 16,1 1 0-16,2 0 0 15,-1 2 0-15,0 0 0 16,-5 3-1-16,0 2 0 16,-3 3 0-16,-3 0 1 15,-4 8 0-15,1 0 1 16,-8 10 1-16,-1 1 1 0,-2 1 0 16,-6 1 0-16,0-7 2 15,-4 3 0-15,-2 1 1 16,-5-1 1-16,-4 5-2 15,-5 2-2-15,-7-4-3 16,3 1-1-16,-7-6-2 16,2 3 0-16,-4-2 2 15,0 2 0-15,-1 2 1 16,-1-5 0-16,7 1 0 16,0-2 1-16,5-5 0 15,7 1 0-15,-5-10 0 16,4 0 0-16,1-3 1 15,-2-1 1-15,9 4 2 16,1-3 2-16,5-3-1 16,0 0-2-16,3-4 0 15,-2 1-3-15,4-1 0 16,1 0 0-16,2 0-1 0,1-1 0 16,4-2 0-16,7-1 0 15,35-14 0-15,-27 12 0 16,2-1 2-16,1-4 0 15,7 0 4-15,4-3 1 16,9-2 0-16,4 2-1 16,6 1-4-16,5 2 0 15,0 3 1-15,0 1 3 0,-1 4 4 16,-1 1 7-16,2 2 8 16,2 1-2-16,-3 5-4 15,-5 4-6-15,-7 4-12 16,-5 2-11-16,-7 7-160 15,-4 2 125-15</inkml:trace>
</inkml:ink>
</file>

<file path=ppt/ink/ink3.xml><?xml version="1.0" encoding="utf-8"?>
<inkml:ink xmlns:inkml="http://www.w3.org/2003/InkML">
  <inkml:definitions>
    <inkml:context xml:id="ctx0">
      <inkml:inkSource xml:id="inkSrc0">
        <inkml:traceFormat>
          <inkml:channel name="X" type="integer" max="29376" units="cm"/>
          <inkml:channel name="Y" type="integer" max="16524" units="cm"/>
          <inkml:channel name="F" type="integer" max="4095" units="dev"/>
          <inkml:channel name="T" type="integer" max="2.14748E9" units="dev"/>
        </inkml:traceFormat>
        <inkml:channelProperties>
          <inkml:channelProperty channel="X" name="resolution" value="1000.20428" units="1/cm"/>
          <inkml:channelProperty channel="Y" name="resolution" value="1000.24213" units="1/cm"/>
          <inkml:channelProperty channel="F" name="resolution" value="0" units="1/dev"/>
          <inkml:channelProperty channel="T" name="resolution" value="1" units="1/dev"/>
        </inkml:channelProperties>
      </inkml:inkSource>
      <inkml:timestamp xml:id="ts0" timeString="2021-04-12T20:51:24.180"/>
    </inkml:context>
    <inkml:brush xml:id="br0">
      <inkml:brushProperty name="width" value="0.05292" units="cm"/>
      <inkml:brushProperty name="height" value="0.05292" units="cm"/>
      <inkml:brushProperty name="color" value="#FF0000"/>
    </inkml:brush>
  </inkml:definitions>
  <inkml:trace contextRef="#ctx0" brushRef="#br0">1991 7880 26 0,'-30'-44'6'0</inkml:trace>
  <inkml:trace contextRef="#ctx0" brushRef="#br0" timeOffset="455.403">1791 7895 192 0,'-67'16'61'0,"60"-17"-66"15,-5-1-17-15,1-2 2 16,-3 3 34-16,0-1 36 16,2-1 47-16,-1 0 11 15,1-1-8-15,1-1-17 0,-2 3-45 16,3 0-19-16,-5-1-28 16,4 2-9-16,-2-5-8 15,0 3 0-15,1 0 7 16,-4-3 5-16,6 2 1 15,-3-4-5-15,3 1-27 16,-2 0-15-16,-2 1-32 16,-3 0-13-16,3-3 69 15</inkml:trace>
  <inkml:trace contextRef="#ctx0" brushRef="#br0" timeOffset="2956.485">1354 7760 128 0,'-29'-31'70'16,"29"29"0"-16,-1 0-57 0,1-2-7 15,-1 3 17-15,1-1 12 16,0 1 17-16,0 0 4 16,0 0-6-16,0 0-8 15,0 0-13-15,0 0-3 16,0-1-6-16,0 1 1 15,0 0 2-15,0 0 0 16,0 0-5-16,3-3-2 16,3 0-6-16,4-1-3 0,-1 0-3 15,28-7 0-15,-29 12 0 16,-3 0 2-16,2-1 5 16,2-2 1-16,2 2 4 15,-1 0 2-15,4-1 1 16,-3-5 0-16,5 0-5 15,5 0-2-15,0 1-7 16,3 4-1-16,2-4-3 16,-2 2 1-16,2 0 0 15,2-1 0-15,4 1 2 16,0-3 1-16,1-6 0 16,4 5 1-16,-4-3-2 15,6-1 0-15,-4 6 0 16,-5-2 1-16,-1 5-1 15,-4 2 0-15,5 3-2 16,0 1 0-16,0 4 0 16,0 1-1-16,-1-3 0 0,4 2 0 15,1-2 0-15,0-1 0 16,5-2 0-16,-3 1 1 16,1-2 2-16,0-1 2 15,0-2 1-15,-3-3 2 16,2 2-2-16,0-2-2 15,2 5-1-15,0 1-1 16,1 0 0-16,-1 2-1 16,-2 1 0-16,3 1 0 0,-4 2 0 15,-1 2-1-15,-1-3 0 16,-6-2 0-16,2 3-1 16,-2-1 1-16,-2 3 0 15,0 0 1-15,1 3 0 16,0-1-1-16,1 3 1 15,0-1 0-15,2-3 2 16,2-2 0-16,0-3 2 16,4 0 1-16,2-1 0 15,-4 2 0-15,3-2-1 16,-1-1-1-16,-4-3-1 16,5 0 0-16,-4 0-1 15,1-2 0-15,-2 2-1 16,2-1-1-16,1-1 0 15,0 2 0-15,1 0 1 16,0 0-1-16,2 7 0 0,0-2-1 16,-1 2 0-16,-2-3 0 15,-3 0 1-15,3 2-1 16,1-1 0-16,6 1 1 16,1 2-1-16,3-4 1 15,2-1-1-15,1 4 1 16,2-5-1-16,-3 5 0 15,0-1 0-15,-1-4 0 16,-1-2 1-16,4 5 0 16,-2-4 1-16,2 0-1 0,3 2-1 15,0-2 1-15,5 1 0 16,-4 3 0-16,-1 0 0 16,-5 1-1-16,0 0 1 15,-1 2-1-15,4 0 0 16,3 1 0-16,-4 1 1 15,4 0-1-15,-4-2 1 16,2 0 0-16,-2 0 0 16,-2-1 0-16,3-2 0 15,-3-1 0-15,3-3 1 16,1 2 1-16,2-2 1 16,0 1 1-16,-4-3 1 15,0-2 0-15,-3-2 1 16,-1-2 0-16,2 1 0 15,3-2 0-15,0 2 2 16,1-2 0-16,-1 0 0 0,-1 1-2 16,-5-3-2-16,0 2-1 15,-4-2-1-15,-1-2 0 16,6-4-1-16,0 3 0 16,4-2 2-16,0-2 0 15,0 1 1-15,-1-8 0 16,-3-3 0-16,-2-1 1 15,-4 1 1-15,-3 1 0 0,-2 2 2 16,1-4 1-16,-2-4 5 16,1-1 0-16,-3-3 1 15,-5 4-1-15,-4 4-3 16,-1 4-1-16,-5 3-2 16,-2-2-1-16,-6 3 1 15,-1 0 1-15,-5 0 3 16,1 3 3-16,-5-6 1 15,-1-3 1-15,-4 0-9 16,-2-1-4-16,-3 0-5 16,-3-4-3-16,0-7-1 15,-2-5-1-15,-1 6-2 16,-1 2-1-16,-3 5-5 16,-2 7-4-16,-3-1-12 15,-1 0-2-15,-6 4-8 16,7 0-4-16,-13 2 6 15,-1 2 2-15,-4 3 9 16,-7 2 5-16,0 4 2 0,1 4 2 16,2 0 6-16,-2 2 5 15,10 0 10-15,-1-1 1 16,1-1 1-16,-2 1-1 16,-6 0 0-16,-1 1 1 15,-3 2-1-15,2 2 0 16,-1 1-3-16,3 3-2 15,0-2 0-15,2 3 0 0,2 3-1 16,-5-3 1-16,-2 6 3 16,-6 2 2-16,-3 0 2 15,1 2 3-15,5-1 0 16,5-1-2-16,0 1-2 16,4 0-1-16,-5-2 5 15,-1 0 5-15,1 0 7 16,-6 1 0-16,3-1-6 15,1 2 2-15,9-3 2 16,0 1 2-16,4-1-1 16,0-2-5-16,-5-2 1 15,0-1 3-15,-2-3 6 16,3 2 0-16,-1-4-4 16,2-2-1-16,0-1 0 15,2-1 0-15,2 0-3 16,0 0-3-16,1 0-5 0,2-1-1 15,-8-2 5-15,-2-1 1 16,-2 1 5-16,-1-1-1 16,3-2-4-16,1 3-4 15,1-4 1-15,5-1-1 16,1-2 5-16,1-4 2 16,-1-2-2-16,-3 2-2 15,0 0-4-15,-1 1-2 16,2 2-3-16,0-1 0 15,0 1-2-15,1 1 1 0,4 1-2 16,-5-2 0-16,5-1 1 16,0 0 0-16,-8-3-1 15,6 0 0-15,-11 0-2 16,-3-6 0-16,-1 4 0 16,-1-1-1-16,6 2 2 15,0 5-1 1,8-3 0-16,-1 3 0 0,4 2-2 15,-2 1 1-15,-3 1 0 16,2 0 0-16,-3 1 0 16,6 3-1-16,-1 3 0 15,0 0-1-15,1 2-3 16,-1 2 0-16,-1 3-2 16,4 2 0-16,-1 5 2 15,4 1-1-15,-4 3 0 16,1 3 0-16,-6 8-4 15,-1 1-2-15,-1 5-3 0,1 6-1 16,-1 11 2-16,1 3-2 16,5 6 4-16,-2 0 2 15,10-5 2-15,4-2-7 16,4 2-3-16,1 3-2 16,3 4 3-16,4 4 8 15,0-1 6-15,3 2 1 0,0-2-1 16,6-3 0-16,4-3-3 15,1-2-3-15,7-2-12 16,-7 0-15-16,8 4-86 16,1 2-90-16,8 4 132 15</inkml:trace>
</inkml:ink>
</file>

<file path=ppt/ink/ink4.xml><?xml version="1.0" encoding="utf-8"?>
<inkml:ink xmlns:inkml="http://www.w3.org/2003/InkML">
  <inkml:definitions>
    <inkml:context xml:id="ctx0">
      <inkml:inkSource xml:id="inkSrc0">
        <inkml:traceFormat>
          <inkml:channel name="X" type="integer" max="29376" units="cm"/>
          <inkml:channel name="Y" type="integer" max="16524" units="cm"/>
          <inkml:channel name="F" type="integer" max="4095" units="dev"/>
          <inkml:channel name="T" type="integer" max="2.14748E9" units="dev"/>
        </inkml:traceFormat>
        <inkml:channelProperties>
          <inkml:channelProperty channel="X" name="resolution" value="1000.20428" units="1/cm"/>
          <inkml:channelProperty channel="Y" name="resolution" value="1000.24213" units="1/cm"/>
          <inkml:channelProperty channel="F" name="resolution" value="0" units="1/dev"/>
          <inkml:channelProperty channel="T" name="resolution" value="1" units="1/dev"/>
        </inkml:channelProperties>
      </inkml:inkSource>
      <inkml:timestamp xml:id="ts0" timeString="2021-04-12T20:54:09.112"/>
    </inkml:context>
    <inkml:brush xml:id="br0">
      <inkml:brushProperty name="width" value="0.05292" units="cm"/>
      <inkml:brushProperty name="height" value="0.05292" units="cm"/>
      <inkml:brushProperty name="color" value="#FF0000"/>
    </inkml:brush>
  </inkml:definitions>
  <inkml:trace contextRef="#ctx0" brushRef="#br0">18835 10164 404 0,'1'5'175'0,"-1"-5"-86"15,0-1-92-15,0 1-39 16,0 0-1-16,0 0 18 16,0 0 28-16,0 0 34 15,0 0 3-15,0 0-8 0,0 0-12 16,0 0-16-16,0 0-3 16,0 0 0-16,0 0 0 15,0 0 0-15,0 0 1 16,0 1-1-16,1 8 0 15,1 3 1-15,1 2 0 16,6 37 2-16,-8-30 0 16,0 2-1-16,0 4-1 15,-1-1-2-15,0 4 0 0,0 5 1 16,0 2 0-16,-1 9 0 16,0 2 0-16,-1-2 0 15,-1 2 0-15,1-1 2 16,0 3 1-16,0-2 3 15,-1 0-1-15,2 0-1 16,0 4-2-16,0 1-2 16,-2 5 1-16,3-3 0 15,3-2 1-15,-1-2-1 16,3-3 0-16,-3-3 6 16,1-1 9-16,2 3 11 15,0-1 3-15,-1 0-2 16,2 1-8-16,1 2-6 15,-1 1 0-15,2-1 10 16,-2-1 5-16,-1-8 4 16,2 3-1-16,0-1-12 0,-1 2-7 15,-4-3-9-15,2 0-1 16,-4-3-2-16,0 1 0 16,1 3 1-16,-1-1 0 15,0-3 3-15,0-1 1 16,-1-4 3-16,0 1 2 15,-1-2 4-15,1 0 3 16,1-4 0-16,-1-1-1 0,0-9-2 16,1-5-2-1,0-3 9-15,1 1 5 0,1-3 12 16,-2 2 4-16,0-4-1 16,3-1-4-16,0 1-10 15,1-3-6-15,0 1-12 16,2-2-4-16,0 0-5 15,4 0-1-15,3 0-1 16,2 1 0-16,3 0-2 16,2 2 0-16,2-2-1 15,1 2 0-15,2-2-2 16,2 2-2-16,0-1-2 16,1 0-2-16,8 0 1 15,3 0 3-15,6-1 3 16,7 2 2-16,2 0-1 15,2-1 0-15,6 3 0 16,-2 0 0-16,4 2 2 16,-2-2 1-16,4 4-1 0,6-1 0 15,1-1 3-15,5 3-2 16,0-4 0-16,0-4-4 16,0 1-8-16,3 0 0 15,2-4 1-15,-3 3 6 16,-4 1 6-16,-4-4 1 15,-1 1 6-15,4-2-5 16,-5 0 0-16,4 3-2 16,-11 1-4-16,-4 1 2 0,-3 2 0 15,-3 2 1-15,1-1-1 16,2-1-1 0,4 1 2-16,-3 0 0 0,-4-2 0 15,1 2 2-15,-13-3-1 16,1 0 0-16,-9-1 1 15,-4-3-1-15,-3 0 0 16,-6 1 0-16,-1 0-1 16,-4-1 2-16,-5 2-2 15,-2-3-2-15,-4 0-4 16,-3 0-2-16,-1-2 2 16,0 1 2-16,0 1 9 15,0-1 4-15,0-1 3 16,-1 1-2-16,0 0-6 15,-1 0-2-15,1-9-3 16,0-9 0-16,-6-34 0 16,3 24 1-16,-2-8 0 0,-1-3 0 15,1-7-2-15,-1 1 0 16,-1 0-1-16,2-2 0 16,-2 1 0-16,-1-8 0 15,1-4 1-15,0-2 0 16,1-9 1-16,2 4 0 15,2-2 1-15,-2-1 0 16,5 12 0-16,-4 2 0 0,-1 4 0 16,6 0 1-16,-7-5 1 15,6-4 0-15,0-6 1 16,-2 3-1-16,1 2-1 16,-1 5-1-16,-2 10 0 15,4-2-1-15,0-1 1 16,-1-1-1-16,1-8 1 15,-3-1-1-15,4 3 0 16,1-2 0-16,-1 7 0 16,3 4 0-16,-1 3 2 15,4 2 0-15,0 1-1 16,0 3 0-16,1 2 0 16,-2 1-2-16,1 0 0 15,2 4-1-15,-2 2-4 16,2 3-2-16,-2 4-7 15,1 1-3-15,-2 4-3 0,-2-1 0 16,2-2 8-16,-1-2 4 16,2-4 6-16,0 1 3 15,-3 3 2-15,0 1 1 16,-3 5 1-16,1 2 0 16,-2 3-2-16,0 3 1 15,0 4 1-15,-2 1 1 16,-2 1 0-16,3 0 0 15,0 1-4-15,0 0 0 0,0 0 0 16,-10-1 1 0,-2-2 3-16,-29-4 0 0,26 7 0 15,0 0 0-15,1 0 3 16,0-3 4-16,1 0 10 16,4 1 1-16,-3-1-1 15,-6 0-2-15,0 2-11 16,-3-1-3-16,-5 1-3 15,3 2 0-15,-6-1 0 16,-4 2-1-16,-4 1 1 16,-2-2 1-16,0 2 2 15,0 0 7-15,1 0 9 16,-1 2 4-16,2-2 3 16,3-1-4-16,-3-1-8 15,-4 0-2-15,-1 1-6 16,-4-1-2-16,1 3-2 15,1-1-1-15,-1-1-1 0,2 0-1 16,5 1 6-16,0-4 2 16,6 2 5-16,1 0 4 15,-1 0-2-15,-2 0-2 16,-1 0-4-16,1 0-1 16,1 0 0-16,0-1 1 15,-1 0 2-15,-1 0 0 16,1 1 0-16,1-1-2 15,1-2-3-15,4 2 0 0,6-2-1 16,-1 1 1-16,2-2 2 16,-3 1 0-16,-2-2-2 15,-4 0 0-15,-10 1-2 16,-4-4-1-16,-1 2 1 16,2 0-1-16,10-2-1 15,2 5 0-15,4-1-3 16,3 1 0-16,0 3 0 15,2-1 0-15,0-1 0 16,5 2 0-16,-3 0 0 16,3 0-1-16,-3 0-1 15,-6 0 1-15,3 0 1 16,-4 0 0-16,3 0 0 16,3 2 1-16,1-2 0 15,3 0-1-15,1 1 0 16,-2 0 1-16,1-1-1 0,0 2 0 15,-1 1-1-15,2 0 1 16,-3 0-1-16,0 1 1 16,7-1-1-16,-4 1 1 15,6 2-1-15,-1-3 1 16,-4 1 0-16,4-1 0 16,-2-1 0-16,0 2 0 15,1-1 0-15,3-2-1 16,-2 3 1-16,3-1 0 0,-4-2 0 15,-4 2 1-15,0-3 0 16,-2 0 0-16,2 0-1 16,1-1 1-16,0-1-1 15,-2 2 0-15,3-1-3 16,1 1-1-16,-1 0-5 16,1 0-1-16,0 0-9 15,-1 0-9-15,-1 4-27 16,-3-2-20-16,-1 5-48 15,-2 1-25-15,-5 5-138 16,-7 5 183-16</inkml:trace>
  <inkml:trace contextRef="#ctx0" brushRef="#br0" timeOffset="4864.546">19400 11197 100 0,'0'2'87'16,"2"-2"16"-16,-1-1 7 15,-1 1-1-15,0-1-8 16,0 0-10-16,0-1-11 16,0 1-2-16,0 0-7 15,0 0-2-15,0 1-6 16,0 0-3-16,0 0 2 16,0 0-2-16,0-1-10 15,0 0-3-15,0-1-6 16,0 1-3-16,0 0-3 15,0 0-1-15,0 0-6 16,0-1 3-16,0-5 1 0,-1 1 2 16,0-5-4-1,-1 5-8-15,-1 1-10 0,0-1-6 16,-2 3-8-16,-10-5-2 16,-34-12-5-16,24 20 0 15,1 6 1-15,-1 2 1 16,1 5 4-16,1 0 0 15,5 1-4-15,6 6-1 16,2-1 0-16,2 1-1 0,4-2 4 16,1-1 0-16,1-4-1 15,2 1 1-15,1-1-9 16,0-2-3-16,6 1-21 16,-3-2-7-16,6 1-8 15,-5-4-4-15,0-3 10 16,9 0 9-16,-2-4 17 15,5-1 7-15,0-4 14 16,-3-1 2-16,-2-4 2 16,-4 1 2-16,2 1 0 15,-2-2-2-15,-1 5-2 16,-1-2-1-16,0 1 0 16,-2 2 0-16,-1-4 0 15,2 4 1-15,-1-1-1 16,-2 1-1-16,3 4 0 15,-3-2-1-15,-2 2 0 0,0 0-1 16,0-1 2-16,0 0-1 16,0 0 1-16,0 0 0 15,0 0 0-15,0-1 1 16,0 1 1-16,2 0 0 16,2 0 0-16,-3 0 0 15,0 0 3-15,-1 0-3 16,1 1-6-16,-1 0-3 15,0 0-5-15,0 0 1 16,11 18 6-16,7 35 2 0,-18-23 3 16,0 7 2-16,-1 2 3 15,1 0 0-15,2-2 0 16,1-1-1-16,0-2-2 16,1 2 0-16,0-3 0 15,1-5-1-15,1-7 0 16,-2-6-1-16,1-2-35 15,0-5-73-15,1-2 73 16</inkml:trace>
  <inkml:trace contextRef="#ctx0" brushRef="#br0" timeOffset="5818.403">19865 11529 955 0,'0'0'314'16,"0"1"-299"-16,0 0-60 15,-1-1 0-15,0 0 24 16,0 0 21-16,0 0 7 16,0 0 4-16,-1 0 3 15,1 0 1-15,-4 1-3 16,-8 3 0-16,-1-1 7 0,-32 7 6 15,31-10 11-15,-5-2 1 16,1 1-10-16,0-1-7 16,-3-1-14-16,5 2-3 15,-5-1-2-15,5 0-1 16,-2-1-1-16,2 2-2 16,6 1-2-16,-5 0-3 15,3 2-5-15,-1 1-5 16,0-1-12-16,4 2-7 15,2 1-13-15,2 2-13 0,4 2 0 16,0 2 7-16,9 4 19 16,5 3 18-16,8 0 12 15,6 2 2-15,4-1 1 16,3-8 1-16,8 2 3 16,-3-6 2-16,1-6 8 15,0 1 1-15,-1-6 4 16,3-2 1-16,-2-4 1 15,-3-7 4-15,-4-2 6 16,-2 0 3-16,-7 0 9 16,-4 0 1-16,-4 4 7 15,-6-2 5-15,-4 7-2 16,-1 2-5-16,0 2-12 16,-5 2-8-16,-6 1-13 15,0-1-2-15,-11 3-7 16,3 1-2-16,-7 3-1 0,-4-2 1 15,-6 7 1-15,-3 2-1 16,-3 10-1-16,-2 1-1 16,4 5 0-16,2 1-1 15,4-4-8-15,6 3-13 16,5-9-49-16,7 1-43 16,5-3-194-16,3-5 200 15</inkml:trace>
  <inkml:trace contextRef="#ctx0" brushRef="#br0" timeOffset="6888.543">20466 11643 771 0,'-2'1'276'16,"1"2"-233"-16,-3-1-32 15,3-2-13-15,0 0 0 0,0 0 2 16,0 0-1-16,-1 0 1 16,-1 7 0-16,-2-1 1 15,0 4 2-15,0-6 11 16,3 1 9-16,-1 2 7 16,0-3 2-16,1 1 6 15,-3 1 0-15,0-3 1 16,0 2-1-16,-2 3-17 15,0 0-8-15,-4 7-10 16,-29 31 1-16,28-31 0 16,0 1 1-16,4-1-1 15,1-2-2-15,3 1-2 16,4-2 1-16,0-1 0 16,3-1-1-16,4-2 0 15,3 3-3-15,6-4-4 16,3-2 0-16,5-1 1 0,0-5 0 15,1-3 4-15,0-2 2 16,-1-6 5-16,-2-2 5 16,-4-6 9-16,-1 1 5 15,-2 1-2-15,-4 0-2 16,-2 2-7-16,-3 2-3 16,-7-1 1-16,2 3 1 15,1 4 3-15,-1-3-1 0,1 5-4 16,-4-2-2-16,-2 0-6 15,-4 3 0-15,5-2 1 16,-3 3 1-16,0-2 5 16,3 1 4-16,-6 1 4 15,4-2 2-15,3 6-6 16,2-1-4-16,-1 1-9 16,0 0-4-16,0 0-10 15,-1 0-3-15,2 0-4 16,0 0-2-16,0 0 3 15,3 2 2-15,13 19 4 16,31 30 3-16,-30-20 2 16,2 5 2-16,-4 8 2 15,3 6 2-15,3 9 3 16,-5 2 0-16,-1 0 0 16,-3-1 0-16,-8-12 0 0,3 1 0 15,-4-10 2-15,0-2 0 16,2-2-1-16,-4-9 0 15,1-9-17-15,-1-2-37 16,-1-11-138-16,1-2-120 16,3-7 185-16</inkml:trace>
  <inkml:trace contextRef="#ctx0" brushRef="#br0" timeOffset="7622.844">21070 11584 823 0,'-1'5'279'0,"-1"0"-270"15,1 3-26-15,-4 3-2 16,0 3 8-16,-3 2 15 16,-3 2 1-16,-1 3-2 15,1 1-2-15,-2 4-2 16,3 1-1-16,-1 5 0 16,0-1 0-16,4 5 0 15,2 3 2-15,2-3 2 0,0 0 2 16,3-4 1-16,2-3-3 15,4 3-1-15,1 0 0 16,5 1 0-16,-3-4 1 16,-2-6 3-16,2-4 0 15,-2-2 1-15,4-3 0 16,0 1 3-16,-3-2 3 16,-1-6 1-16,2 3 2 0,1-6-3 15,-2 2-4-15,3-3-1 16,-3-3-2-16,-2-3-1 15,7-3 2-15,-3-1 1 16,2 0 3-16,3-2 11 16,-5-4 1-16,0-1 1 15,1-1-1-15,-3-3-7 16,1-3 2-16,-2-7-2 16,0 1-1-16,-3-3-2 15,-2 1 1-15,-1 1 6 16,-1 3 5-16,0 3 2 15,-1 3-2-15,-3 6-7 16,1-2-2-16,-5-1-7 16,-3 1 0-16,-5-3 0 15,1 4 1-15,-5-1 4 16,0-2 2-16,0 1 1 0,-3 0 0 16,3 4-2-16,-5 3-1 15,-7 2-8-15,-3 0-2 16,-9 1-7-16,4 2-17 15,1 2-84-15,-1-1-79 16,-2 2 111-16</inkml:trace>
  <inkml:trace contextRef="#ctx0" brushRef="#br0" timeOffset="8771.412">19517 11849 780 0,'7'-6'317'16,"-8"8"-205"-16,0-1-63 16,0-1-59-16,0 0-7 15,1-1 6-15,0-1 2 16,-2 1 16-16,1 1 9 0,0 0 7 16,0 0 4-16,0 0 4 15,0 0 1-15,-5 0-4 16,-3 0-3-16,-4 1-9 15,-29 6-3-15,27 0-3 16,-3-1-2-16,-5 3-3 16,-4 4-2-16,-5 2-5 15,-2 3-2-15,1 1 0 16,0 0-1-16,9 10-1 16,1 0 2-16,2 3 0 15,7 8 0-15,-2-13 1 16,8 0-4-1,4-2-3-15,1-9-2 0,9 4-11 16,-6-6-4-16,4-3-21 16,0-2 0-16,0-4-2 15,6-2-5-15,-5 0 18 16,10-1 1-16,3 3 7 0,-3-4 11 16,3-1 3-16,-3-1 0 15,-5-10 9-15,0 4 2 16,0-1 4-16,-1 0 2 15,-1 4 2-15,0-1 0 16,-3-4 1-16,1 2-1 16,-2 1 3-16,0 0 1 15,-2 2 1-15,-1 0-1 0,3-3-5 16,-3 2-1-16,1 1-2 16,-1 0 0-16,-1 2 0 15,0 1 0-15,0 0-2 16,0 0-1-16,0 0-2 15,3-8-1-15,0-2 1 16,3-3 0-16,17-26 4 16,-17 31 1-16,-2 1 0 15,2 2-3-15,-4 1-4 16,1 2-1-16,-2 1-1 16,-1 0 2-16,0 2 5 15,0 0 2-15,0 0 8 16,0 0 3-16,0 0 1 15,0 0 3-15,0 6-1 16,0 7 2-16,0 5 1 16,0 27 1-16,2-23-7 15,-1-2-3-15,5 1-5 0,0 0-2 16,1-1-1-16,1 4 0 16,1 3 0-16,-1 5 0 15,4 5 0-15,-4-2 0 16,1-8 0-16,-2-4 0 15,-3-1 0-15,0 0-3 16,-4-1-40-16,1 1-44 16,0-7-172-16,0-4 163 15</inkml:trace>
  <inkml:trace contextRef="#ctx0" brushRef="#br0" timeOffset="9566.408">19855 12121 650 0,'0'8'356'0,"-1"-7"-26"16,0 1-291-16,-4-2-71 16,4-2-2-16,0 2 16 0,0 0 9 15,0 0 4-15,-9 2 3 16,-2 0 3-16,-1 0 0 16,-27 10 0-16,27-6 0 15,-3-3 0-15,4 2 0 16,-4 4 5-16,2-3 2 15,4 4 5-15,-2 0 0 16,2-4-1-16,5 6-3 16,-2 0-1-16,2 4-1 15,5 9-3-15,-4-1-2 0,4 4-2 16,-2-1-2-16,2 1 1 16,7-3-2-16,-1-6-8 15,-2-3-13-15,3 1-7 16,-3-2 1-16,5 1 9 15,3-1 12-15,-1-7 7 16,3 0-1-16,2-3 0 16,0-2-1-16,2-3 0 15,1-2 0-15,-1-6 0 16,3-6 1-16,6-4-1 16,-2 1 0-16,1 2-7 15,-1 1-3-15,-2 0 2 16,-3-1 0-16,-2-6 10 15,-1 0 1-15,-3 1 2 16,-4 1-1-16,2 2 0 16,-4 1 1-16,1 3 0 0,-4-3 1 15,-5 2 4-15,0 4 2 16,-4 2 6-16,3 3-2 16,-1 2 1-16,-3-2 0 15,-4-2 3-15,-4-1 4 16,3 5 1-16,-4-4 1 15,-1 1-5-15,0 0 1 16,-3-2-1-16,0 3 0 16,1 2-1-16,-1 2-2 0,-2 1-8 15,0-1-8-15,2-2-28 16,1 3-29-16,1 3-149 16,-4 0 139-1</inkml:trace>
  <inkml:trace contextRef="#ctx0" brushRef="#br0" timeOffset="11153.838">19775 10239 674 0,'-28'47'239'0,"29"-49"-192"16,2 2-51-16,0-2-4 0,-3 2 5 16,0 0 4-16,0-1 8 15,0 1 10-15,-2 0 15 16,2-1 3-16,0 0 11 16,0 0 0-16,0 1 2 15,0-1 7-15,-1 0-5 16,0-1-6-16,0 1-16 15,0 0-12-15,0 0-15 16,-11-5-3-16,-3-1-5 16,-29-11-3-16,25 13-8 15,-2 2-6-15,1 7 1 16,-3 4-1-16,-1 10 4 16,-1 0 1-16,3 2-24 15,5 2-10-15,4-6-14 16,5 3 1-16,6 0 26 0,-1-2 12 15,6 3 19-15,2 2 3 16,6 2-12-16,1 3-9 16,3 0-16-16,5 0-1 15,2-4 11-15,1-6 3 16,2-7 16-16,-3-3 2 16,2-5 5-16,4-2 8 15,2-4 5-15,3-3 1 16,-3-8 8-16,0-5 7 15,0-8 19-15,-2 0 4 0,-4-2 9 16,-4 3-1-16,-6 8 4 16,-7 1 8-16,-6 6-5 15,-4 1-9-15,-2 2-24 16,-3 0-11-16,-6-3-9 16,-4 1 0-16,-2-1 0 15,-3 1 0-15,-3 4-3 16,1-3 1-16,-3-3-2 15,1 7 1-15,0-3-6 16,1 3-11-16,0 4-33 16,3-5-29-16,4 3-134 15,-1-2 134-15</inkml:trace>
  <inkml:trace contextRef="#ctx0" brushRef="#br0" timeOffset="11789.372">20514 10446 1180 0,'7'-7'389'0,"-5"1"-441"16,1 2-21-16,-3-2-29 15,0 3 6-15,-1 1 60 16,0 1 11-16,0 0 26 16,-17-6 7-16,-34-8-5 15,25 12-2-15,-6 3-5 16,-3 0 0-16,-5 0 1 15,-1 4 0-15,3 2 2 16,5 2 0-16,6 3-2 16,4 1-7-16,4 2-19 15,5 5-5-15,7 2-31 16,-3 3-15-16,5 3-18 16,-1 0-2-16,6-2 28 15,9-1 7-15,6-2 24 0,4-2 5 16,7-1-5-16,0-2 15 15,10-8 19-15,6 2 7 16,4-11 20-16,2-4 9 16,-2-4 29-16,-4-5 15 15,-6 0 22-15,0 1-2 16,-7-3-26-16,-2 1-18 16,-7-1-27-16,-3 3-5 15,-7 4 6-15,-3 0 2 16,-6 3 10-16,-3-1 0 15,-2-4-13-15,-2-1-7 0,-6-4-24 16,-5-1-19-16,-16-3-36 16,-11 3-15-16,-11 8-50 15,-4 2-71-15,3 6 136 16</inkml:trace>
  <inkml:trace contextRef="#ctx0" brushRef="#br0" timeOffset="12299.034">20906 10394 751 0,'0'1'167'0,"-3"4"-244"16,-7 7-103-16,-3 5 13 16,-9 11 106-16,0 4 53 15,4 6 10-15,-1 0 0 0,8 3-2 16,1 3-2-16,6 1 0 15,4 0 1-15,3-9 5 16,7-4 4-16,2-6 21 16,3-7 7-16,7-4 45 15,0-6 17-15,6-9 6 16,3 1 2-16,6-7-33 16,3-7-13-1,3-3-4-15,-3-7-6 0,2-6 11 16,-3 1 15-16,-1-4-7 15,-2-2 2-15,-8 4-24 16,-5 2-21-16,-10 2-22 16,-4 6-10-16,-10 0-23 15,-5-1-22-15,-14-2-53 16,-9 1-41-16,-28 1 89 16</inkml:trace>
  <inkml:trace contextRef="#ctx0" brushRef="#br0" timeOffset="13212.793">19485 10825 398 0,'45'32'88'0,"-42"-31"-94"15,3 3-138-15,0-3 10 16,-3 1 84-16,2 0 52 16,-5-2 64-16,0 0 25 0,0 0 33 15,0 0-5-15,0 0-50 16,0 0-23-16,0 2-31 15,-1 12-2-15,0 1 1 16,-3 29 0-16,2-28-3 16,4-1-2-16,-1 2-7 15,4 2-2-15,0-3-2 16,0 0-1-16,3-3 0 16,1-1 0-16,2 0 1 15,2 1 0-15,3-3 0 16,0-2 1-16,0-2 1 15,-1-4 2-15,5-4 2 16,0-2 1-16,6-1 0 16,-1-2 0-16,4-3 1 15,-1-1 2-15,2-3 3 16,2-4 3-16,0-9 8 16,1-5 1-16,-2-7 0 15,-4-1 0-15,-4 9 1 0,-7 2 6 16,-6 10 13-16,-5 3 1 15,-6 2-10-15,0 6-12 16,-7-1-26-16,-2 2-11 16,-8 2-13-16,-5 0-4 15,-3 8-8-15,-4 3 2 16,-4 6 8-16,-1 3 6 0,-6 3 13 16,3 0 3-1,6 3-38-15,3 3-52 0,7 2 63 16</inkml:trace>
  <inkml:trace contextRef="#ctx0" brushRef="#br0" timeOffset="13827.377">20510 11054 548 0,'9'2'255'15,"-8"-2"-76"-15,-1 0-220 16,3 0-20-16,-3 0 11 16,-2 0 36-16,1 0 19 15,0 0 10-15,0 0 1 16,-7 0 0-16,-8 1 0 0,-35 11-3 16,29-4 8-16,-1 6 9 15,-2 1 3-15,0 4-4 16,1 2-6-1,4-4-12-15,3 2-4 0,6-2-6 16,3-2-1-16,3 2-3 16,3-1 0-16,3-2-4 15,6 2-4-15,4-4 3 16,6 1 3-16,7-5 9 16,2-4 7-16,8-4 5 15,3-2 2-15,2-5 3 16,-2-2 8-16,-6-2 15 15,-1-2 5-15,-7-1-2 16,0 0-8-16,1-1-20 16,-7 1-8-16,0 3-11 15,-2-2-11-15,-9 1-17 0,1 1-14 16,-7 0-19-16,-1 2-24 16,-3-3-43-16,-6 1-40 15,-3-7 101-15</inkml:trace>
  <inkml:trace contextRef="#ctx0" brushRef="#br0" timeOffset="14836.787">21191 11292 722 0,'0'0'304'16,"0"0"-109"-16,0 0-205 15,0 0-4-15,0 0 6 16,0 0 9-16,0 0 18 16,0 0 13-16,0 0 18 15,0 0 3-15,0 0-1 16,0 0-1-16,0 0 3 15,0 0 0-15,0 0-6 16,0 0-5-16,-1 0-12 16,0 0-4-16,-4 0-10 15,-7 0-5-15,-1 2-9 16,-30 4-1-16,32-1-2 0,-3-3 0 16,0-2-2-16,4 0-2 15,4 3-11-15,0 2-5 16,8 2-8-16,1 1-1 15,-2-1 5-15,5 5-2 16,1 1 5-16,0 3-1 16,9-1 3-16,0-3 3 15,5 1 4-15,-3-5 3 0,4-1 2 16,-1-5 6-16,-6-2 3 16,5-2 2-16,0-3 3 15,1-2 1-15,0-2 1 16,-2-2 2-16,-2-5 3 15,1 1 3-15,-4-2 8 16,-1 4 4-16,-5-1 12 16,-2 0 7-16,-5 0-1 15,-1 3-7-15,-5 0-21 16,-5 2-14-16,-8-5-29 16,-12 1-18-16,-13 0-66 15,-6 2-77-15,-23 9 118 16</inkml:trace>
  <inkml:trace contextRef="#ctx0" brushRef="#br0" timeOffset="16791.125">18351 9825 436 0,'2'1'126'0,"5"6"-174"15,0-3-13-15,3 8 9 16,2 1 16-16,0-3 32 15,-3 4 4-15,4-5 1 16,1-1 0-16,1 1-1 16,2-1 0-16,3 3 0 15,-2 3 0-15,4-3 1 16,2 5-1-16,0 2 0 16,0-2 1-16,-2 4 1 15,-2 2 0-15,2 0 1 16,2 1-1-16,4 0 0 15,-4-2-1-15,2 0 1 16,3-1-1-16,3 0 1 0,4 2 1 16,-1 1 2-16,2 4 0 15,-1-2-2-15,1 3 0 16,-4-4-2-16,-2 0-1 16,-2 0 0-16,-3-2 0 15,1 8 2-15,-3 1 2 16,1 3 36-16,0-1 2 15,4-3 7-15,2 3 27 0,-1-7-26 16,1 4-2-16,-2-2-8 16,-1-2-31-16,3-2-8 15,2 1 1-15,-2-3 0 16,5 1 2-16,-7-3-1 16,0 0 0-1,-4 2 9-15,-2 1 17 0,0 1 13 16,0 4 2-16,1-2-4 15,-2 0-10-15,1-4 1 16,-1-5 3-16,4 0 3 16,-2-2-4-16,3 2-12 15,1 4-6-15,0-1-8 16,1 1-2-16,-5-2 2 16,0 0 1-16,-2 0 6 15,3-2 0-15,-3-2 1 16,1-1-2-16,-1-6-6 15,-8 3 0-15,6 1-4 16,-2-1 2-16,5 6 2 0,5-1 4 16,1 2 2-16,-1 0 0 15,1 0-3-15,1 2-4 16,0-2-3-16,3 3-1 16,0-1-1-16,4 1-1 15,-1-4 1-15,0 0-1 16,-2 0 1-16,-1 4 1 0,5 5 1 15,-3-2 1-15,6 0 3 16,1-2 0-16,-3-4 0 16,4 0 0-16,-1-3 2 15,1 1 1-15,-3-2 2 16,1 2 0-16,-4 2 0 16,-5-3-1-16,5 6-2 15,-3 0-1-15,1 5-2 16,3 2 0-16,0 0 2 15,3-1 2-15,0-4 8 16,3 3 2-16,-2 4-1 16,0 2-1-16,-2 6-4 15,3 0-4-15,-6-5-3 16,3-1-2-16,6 0 29 16,-3 0 1-16,7 2-2 15,-3 1 1-15,-1 0-33 16,-1 1 1-16,1 6 2 15,1 3 2-15,-4 1-1 0,2 3-2 16,-5-8-1-16,1-4-2 16,2-2 1-16,1-1-32 15,6 5-187-15,4 8 156 16</inkml:trace>
  <inkml:trace contextRef="#ctx0" brushRef="#br0" timeOffset="50214.019">18384 10190 592 0,'8'30'194'16,"-8"-31"-223"-16,-2 1-42 16,-4-6-86-16,-2-3-7 15,-4-1 49-15,1-4 55 16,-1 3 138-16,3 3 19 15,1-3-14-15,-1 0-29 16,-3-4-53-16,-2-3-7 16,3-3 0-16,-3-2 2 15,3-1 5-15,2 0 2 0,1-2-2 16,3 3-1-16,-3 1-2 16,-4 2-5-16,5-2-30 15,-3-1-27-15,-1-4 40 16</inkml:trace>
  <inkml:trace contextRef="#ctx0" brushRef="#br0" timeOffset="50518.463">18510 9587 95 0,'37'39'63'16,"-1"-2"-1"-16,6-1-8 15,-6-5-25-15,-4-1-9 16,6-2-17-16,-2-2-9 16,-2-3 4-16</inkml:trace>
  <inkml:trace contextRef="#ctx0" brushRef="#br0" timeOffset="52460.489">18146 9886 635 0,'0'14'194'16,"3"3"-200"-16,1 13-19 16,-2 2 6-16,2 7 21 15,-3 3 1-15,3-6 6 16,-1-2 3-16,1-5 6 15,1-1 4-15,-2-1 8 16,3 2 3-16,0 1-1 16,-1-2-4-16,2-2-10 15,-2 0-2-15,-2 1 7 16,1 3 3-16,-3 6 4 16,3 2-3-16,-3 1-9 15,4-4-1-15,1-6 5 16,1-3 4-16,-6-7 11 0,-1-1 5 15,0-3-2 1,-4-4-2-16,4-5-9 0,2 1-4 16,-2-4 2-16,2-1 3 15,-2-2 16-15,0 0 1 16,0 0-4-16,-1-1-4 16,0 0-18-16,-1 0-4 15,1-1-7-15,0 1-3 16,0-1-3-16,-4-15-1 0,-12-36-1 15,17 27 0-15,-3-9-2 16,-1-6 1-16,3-6-1 16,-4-3 0-16,4 4 0 15,0 0 0-15,1 1 0 16,-1-2 0-16,0-2 0 16,3 2 0-16,-1-4 0 15,0-2-1-15,3 3 1 16,-4 0 0-16,0 9 0 15,0 1 0-15,-1 7 0 16,1 1 1-16,-3 5-1 16,3 6 1-16,0 2-1 15,-1 2-3-15,1 0-3 16,-1 1 1-16,1 2-2 16,1 2 3-16,0-1 0 15,2 0 2-15,1 2 0 0,6-1 2 16,-1 0 0-1,-1-1 2-15,4 3 0 0,0-3-1 16,3 5 1-16,3 1-1 16,2-3 0-16,1 4 0 15,5-1 0-15,2 2 0 16,1 5-1-16,0 0-1 16,1 7 1-16,2 1-1 15,-1 7 2-15,4 0 1 16,-3 5 2-16,-3 1 1 0,2 3 1 15,-5-1-1-15,7-2 0 16,2-2-1-16,-1-2-3 16,3 2 1-16,-5-1-2 15,0-1 0-15,-1-1 1 16,-1-3-1-16,-4 0 0 16,-2 0-2-16,-7-3-40 15,-2 2-76-15,-6-6 79 16</inkml:trace>
  <inkml:trace contextRef="#ctx0" brushRef="#br0" timeOffset="53188.79">16564 9056 524 0,'3'2'174'16,"1"0"-161"-16,0 1-21 16,-4-3 12-16,0 0 10 15,0 0 18-15,12 8 9 16,-1 8 2-16,34 30 3 16,-30-25 4-16,4 3 4 15,0 4 9-15,0 4 2 0,-1 5-13 16,-2 3-8-16,3 9-11 15,-3-2-5-15,-1 7-10 16,2-3-5-16,-3-2-11 16,1-3-9-16,-1-9-34 15,-4-8-27-15,-2-12-69 16,-3-7-33-16,-3-8-114 16,-2-2 174-16</inkml:trace>
  <inkml:trace contextRef="#ctx0" brushRef="#br0" timeOffset="54117.413">16868 8859 987 0,'-1'-2'243'15,"0"1"-407"-15,-1 0-3 0,1 0 61 16,0 0 51-16,0 0 73 15,0 0 6-15,1-1 15 16,0 1 5-16,0 0-1 16,0 0 2-16,0 0-1 15,0 0-2-15,6-3-5 16,3 1-2-16,1 0 0 16,2 1-2-16,35 3-6 15,-30 5-5-15,5 2-13 16,1 5-1-16,-1-1-2 15,-1 2-2-15,-1 5 0 16,-1 0-1-16,3 2 1 16,-1-2 2-16,0-4 1 15,-4-2 1-15,-6 2-2 16,4 4-1-16,-4 3-2 16,-1 2-2-16,0 4-1 0,-1-3-2 15,-9 4-2-15,0 0-2 16,-9-2 3-16,-3 1 2 15,-1 0 4-15,-8-3 2 16,1 1 1-16,-1 2-2 16,0-6-1-1,4-1 1-15,5-9-1 0,3-6-2 16,4-3-6-16,5-2-3 16,-1-1 1-16,1 0 2 15,0-1 4-15,0-1 2 16,0 1-2-16,10-3 0 0,9-7-3 15,31-16-3-15,-27 15 0 16,-1-2 1-16,-4 6 3 16,-2-2 2-16,0 2 1 15,1 3-1-15,0-1 0 16,1 9 0-16,1 4 1 16,-2 3 0-16,0 6 1 15,2-1-1-15,-1 6 0 16,-1 2 0-16,1-1 2 15,-2 1 1-15,-2 2 3 16,1 4 2-16,-5 7 6 16,-1 1 1-16,-1 0 7 15,-3-1 1-15,-5-2 3 16,-1-2 0-16,-6 3-5 16,-1-2-2-16,-4 4-5 0,0-2 1 15,-4-8-2-15,-2 0-4 16,-3-4-20-16,0 0-17 15,-4-5-111-15,0-4 94 16</inkml:trace>
  <inkml:trace contextRef="#ctx0" brushRef="#br0" timeOffset="54916.984">17427 8676 237 0,'7'13'138'16,"0"3"-11"-16,-1 2-4 15,-2-2-23-15,1 3-14 16,-3 2-24-16,1 1-10 16,-3 5-13-16,0 1-6 0,-3 6-9 15,0 0-2-15,-2-3-3 16,2-1-3-16,2-5-4 15,-2-2-3-15,6-3-5 16,-1-3 0-16,5-7 4 16,1-2 3-16,5-3 6 15,3-3 0-15,7-8-3 16,3-2-2-16,5-8-7 16,3-5 0-16,-2 1-3 15,-1 0-1-15,-2 3 1 16,-4 4-1-16,-3 3 0 15,1 0-1-15,2 6-2 16,-1 3-2-16,3 5-4 16,-2 3-1-16,-2 6 0 15,-1-2 1-15,-3 9 2 16,0 1 3-16,-3 6 3 0,0 4 2 16,-2 2 2-16,-2 1 0 15,-5-4 2-15,0 0 1 16,-6-3 4-16,-1 2 1 15,-3 1 6-15,-4 1 2 16,-3 0 1-16,-2-2-3 16,-6-2-13-16,-2 0-15 15,-5-2-50-15,-5 1-81 0,-7-8 92 16</inkml:trace>
  <inkml:trace contextRef="#ctx0" brushRef="#br0" timeOffset="55630.914">17243 8711 811 0,'-2'0'197'0,"2"2"-335"16,-3 2-3-16,3-4 58 15,0 0 39-15,0 0 65 16,0 0 17-16,0 0 14 16,0 1 7-16,2 2 10 15,1 1-1-15,-3-4 12 16,0 0 4-16,0 0 1 15,5 3 3-15,6 1-2 16,5-2-3-16,36-6-14 16,-26-8-15-16,4-10-19 15,5-4-9-15,3-9-5 0,-1-1 3 16,7 4 2-16,-1 1-2 16,-2 2-7-16,-1-1-4 15,-4 4-9-15,-8-1-1 16,-2 5-3-16,-2 8 0 15,-2 3-13-15,1 4-21 16,-2 7-116-16,2 1 101 16</inkml:trace>
  <inkml:trace contextRef="#ctx0" brushRef="#br0" timeOffset="58963.473">17803 8395 507 0,'-1'1'197'16,"-3"-1"-63"-16,3-1-200 16,1 1 2-16,0 0 40 15,0 0 28-15,0 0 45 16,0 0 11-16,0 0 10 16,0 0-6-16,0 0-9 15,0 0-3-15,0 0-8 16,0 0-6-16,0 0-23 0,0 0-10 15,0 0-6-15,0 0-1 16,0 0 2-16,1 7 0 16,0 3 1-16,3 2 0 15,14 32 5-15,-7-31 5 16,3 0 10-16,-1-1 4 16,4-6 2-16,-2 2-2 15,3-4-7-15,0 1-4 16,4-4-6-16,3 0-1 0,1-1-3 15,-2 0 1-15,-1-2 2 16,-2-2 1-16,-2-1 3 16,1 0 1-16,-2-2 2 15,0-2-1-15,-4 0-1 16,-1 0 0-16,-4-2-1 16,0 1-1-16,-6 2 2 15,1-3 1-15,-2 3 0 16,-2 1 2-16,3-2-1 15,-2 1-1-15,-1 1-4 16,-3 1-1-16,3 1-4 16,-4 0-1-16,-4-2-2 15,-2-1 0-15,-5-1-1 16,0-4-1-16,0 4-3 16,-2-2 0-16,0 1-3 15,-2 1-2-15,3 1-3 16,-2 1-1-16,-3 3-2 0,0 3 3 15,1 0 3-15,-1 0-3 16,5 2-8-16,2 0-6 16,4 4-11-16,0 2-1 15,2 1-4-15,0 0 5 16,1 2 11-16,0 1 8 16,2 1 14-16,0 3-2 0,-1 2-62 15,3 3-183-15,4 6 171 16</inkml:trace>
  <inkml:trace contextRef="#ctx0" brushRef="#br0" timeOffset="104808.822">20090 11237 362 0,'-7'1'194'0,"-1"3"-47"16,0-4-27-16,4 0-40 15,1 1-13-15,2 0-7 16,0-1 1-16,0 0 1 16,0 0 0-16,-1-1-8 15,1 1-8-15,0 0-10 16,0 0 0-16,0 0 3 16,0 0 3-16,0 0 10 15,-1 0 1-15,1 0 3 16,0 0-2-16,0-1-10 15,0-1-5-15,0 1-12 0,-1 0-4 16,1 0-8 0,0 1 0-16,0-1-1 0,0 1-2 15,0 0-4-15,0 0-2 16,-1 0-4-16,1 0-2 16,0 0 0-16,0 0 1 15,0 0-2-15,0 0 0 16,0-1-2-16,1 0-1 15,0-1-1-15,0 1 0 16,6-7 1-16,9-11 0 0,32-34 2 16,-31 24 1-1,4 2-1-15,0 3 1 0,1 0-1 16,2 2 0-16,1-3-1 16,-1-1 0-16,-2 3 0 15,1 1-6-15,-4 6-25 16,1 2-19-16,-1 7-54 15,-2 3-34-15,-1 3-51 16,-1 1-23-16,-1-2 5 16,1 2 37-16,-3-3 78 15,2-1 41-15,2-2 50 16,0-4 0-16,2-1-105 16,3-3 81-16</inkml:trace>
  <inkml:trace contextRef="#ctx0" brushRef="#br0" timeOffset="105234.414">20740 10821 197 0,'12'0'138'16,"-3"-2"1"-16,-2-4-42 16,1-1-53-16,-1-4-16 15,0 0-8-15,0-2 4 16,-4 1 16-16,1-1 7 0,-2 1 9 15,-1-1-2-15,-1 0-14 16,1-1-7-16,1 1-7 16,0 1 2-16,1-3 10 15,5-1 10-15,9-5 11 16,0-2-2-16,9-8-8 16,2-4-12-16,5-4-20 15,3 0-6-15,-1 5-7 16,-3 5-1-16,-4 4 1 15,-6-2 1-15,3 4 6 16,0 0 2-16,0 3 0 16,2 3-1-16,-6 6-6 15,-1-2-2-15,-3 4-8 16,-2 1-13-16,-2-1-42 16,-1 4-22-16,-4 2-28 15,2-2 2-15,-2 0 7 0,-3-3-19 16,5-1-66-16,-5-1-41 15,5-3 133-15</inkml:trace>
  <inkml:trace contextRef="#ctx0" brushRef="#br0" timeOffset="105604.886">21697 9880 810 0,'5'-3'322'0,"2"-8"-236"16,0 2-18-16,1-6-64 16,1 0-4-16,1 6 0 15,1-7 0-15,1 3 0 16,1-1 1-16,3-3-1 15,2 2-1-15,-1 0 1 16,-1-2-1-16,2-2 1 16,1 0 1-16,2-3 1 15,-2 0-1-15,0-1-1 16,-1 0 1-16,-3 0-2 16,1 2-1-16,0 0-26 15,1 5-21-15,-2 2-42 16,-3 3-33-16,-4 3-94 0,0-1 139 15</inkml:trace>
  <inkml:trace contextRef="#ctx0" brushRef="#br0" timeOffset="106357.78">21898 8938 981 0,'51'32'326'15,"-47"-35"-342"-15,9 1-17 16,7-4-31-16,0-1-2 16,7-3 18-16,-2-4 13 15,1-3 28-15,2-1 8 16,5-1 6-16,0-1 10 16,9-2 19-16,0-2 2 0,3 0 1 15,-1-3-4-15,-5 5-8 16,-1 4 3-1,-9 3 2-15,1 6-5 0,-7-1-15 16,-3 1-5-16,-1 3-7 16,0 3-1-16,-1 3-1 15,-2 2 0-15,-1 2 2 16,-2-1 1-16,-4 3 2 16,2-1 2-16,-2 0 0 15,-2 3 2-15,0 0 3 16,-2 4 2-16,0 2 3 15,-2 1 0-15,1 3 1 16,-3 1 0-16,0 7 4 16,-2 9 5-16,-4 12 4 15,0 3 3-15,-1 28-2 16,-2 2-4-16,1 10-8 16,1 11-4-16,0-9-6 0,0 5-3 15,1-5-3-15,0-5-2 16,5-4-12-16,0-5-32 15,10 11 30-15</inkml:trace>
</inkml:ink>
</file>

<file path=ppt/ink/ink5.xml><?xml version="1.0" encoding="utf-8"?>
<inkml:ink xmlns:inkml="http://www.w3.org/2003/InkML">
  <inkml:definitions>
    <inkml:context xml:id="ctx0">
      <inkml:inkSource xml:id="inkSrc0">
        <inkml:traceFormat>
          <inkml:channel name="X" type="integer" max="29376" units="cm"/>
          <inkml:channel name="Y" type="integer" max="16524" units="cm"/>
          <inkml:channel name="F" type="integer" max="4095" units="dev"/>
          <inkml:channel name="T" type="integer" max="2.14748E9" units="dev"/>
        </inkml:traceFormat>
        <inkml:channelProperties>
          <inkml:channelProperty channel="X" name="resolution" value="1000.20428" units="1/cm"/>
          <inkml:channelProperty channel="Y" name="resolution" value="1000.24213" units="1/cm"/>
          <inkml:channelProperty channel="F" name="resolution" value="0" units="1/dev"/>
          <inkml:channelProperty channel="T" name="resolution" value="1" units="1/dev"/>
        </inkml:channelProperties>
      </inkml:inkSource>
      <inkml:timestamp xml:id="ts0" timeString="2021-04-12T21:02:31.335"/>
    </inkml:context>
    <inkml:brush xml:id="br0">
      <inkml:brushProperty name="width" value="0.05292" units="cm"/>
      <inkml:brushProperty name="height" value="0.05292" units="cm"/>
      <inkml:brushProperty name="color" value="#FF0000"/>
    </inkml:brush>
  </inkml:definitions>
  <inkml:trace contextRef="#ctx0" brushRef="#br0">1640 11715 984 0,'-6'-2'343'16,"1"-2"-341"-16,1-2-37 0,-1 1-36 16,1 2-16-16,-2-2-14 15,-1 6 12-15,-2-1 26 16,-1-1 30-16,1 5 80 16,1-4 30-16,-5-2 38 15,3-1 7-15,2 1-1 16,-1 2-9-16,2 0-21 15,0 3-12-15,-5-3-27 16,5 4-12-16,-1-2-22 16,0-2-7-16,0 3-9 15,-8-5-1-15,-1 3 0 16,-3 0-1-16,-5 2 0 16,5-1-1-16,-9 0 0 15,-3 2 0-15,-4 0 2 16,-4 1 2-16,-1-2 1 0,-2 2 1 15,-1 0 1-15,5 0-1 16,-1 3-1-16,-5 0-1 16,0 2-3-16,-7 5 0 15,1 0-2-15,0 7-1 16,4 3 0-16,3 4-1 16,6 4-3-16,2-3-1 15,5 12-1-15,2 3 0 0,8 7 2 16,-2 6 2-16,8-5 1 15,-2 0 1-15,9 3-3 16,4 1 0-16,3 8 1 16,4 3 0-16,6 1 1 15,2 0 0-15,1-2-1 16,0-3 1-16,1-2 1 16,-2 5 2-16,6 4-2 15,1-5 0-15,1 5 1 16,3-3 0-16,-1-7 1 15,4 3 0-15,-2-2 1 16,3 3 0-16,-1 0 1 16,-1 3 0-16,3 5-1 15,-2-7 0-15,3 4 1 16,-1 5 0-16,-2-1 0 16,0 2 0-16,-3 5-1 15,2-4 0-15,4 0 0 0,-6-1 1 16,3-2-1-16,0-1 1 15,2 0-1-15,8 0 6 16,5-6 3-16,-2-4-1 16,8 5 2-16,-1-2-5 15,5 4-4-15,-2 2 1 16,-2-10-1-16,3-1 0 16,-1-8 0-16,10-4-1 15,7 0 0-15,3 0 0 16,3-6 0-16,-3 1 0 0,-3-8 0 15,1-4 0-15,-4-4 0 16,6-5 3-16,5-10 4 16,1-4 2-16,-3-10 1 15,-5-5-2-15,-1-7-3 16,-2-4 0-16,5-5 1 16,5-1 0-16,-2 0 3 15,-2 2-1-15,-5-1 2 16,-7-4-2-16,-5-8-1 15,0-3 0-15,2 1-2 16,3 0 1-16,-1 4-1 16,-3 3 1-16,-8-6 1 15,-3 1 1-15,-9-8 1 16,-2-3 1-16,3-2 2 16,0-4 0-16,0-3 1 15,1 2 2-15,-2-6 7 0,1 3 5 16,-3-3 7-16,-2-5 2 15,-4 2-4-15,-1-1-2 16,-6-3-9-16,3 5-3 16,-6 1-4-16,-2 1-3 15,0 1-3-15,-3 1-1 16,-2-8-2-16,-6 1 0 16,-3-1 3-16,0 3 1 15,-2 4 2-15,3 4 0 0,-3 2 0 16,-7-1 2-16,-1-3-1 15,0-9 0-15,-3-5-3 16,-2-6-2-16,-5-1-4 16,-4 7 0-16,-1 8 0 15,0 0-1-15,-4-2 3 16,3 2 0-16,-3 1 1 16,3 6 0-16,0 14 4 15,2 4 0-15,-1 7 3 16,2 3 0-16,-1 0-6 15,-2 2-3-15,-9-5-8 16,-7-2-2-16,-7 1-1 16,1-1 0-16,-1 1 5 15,4 4 0-15,-3 0-1 16,0 1 0-16,2 0 2 16,5 0 1-16,4-2 1 0,-2 1 0 15,-1 2-1-15,-4 1 0 16,4 5 0-16,-1-2 1 15,1 5-1-15,-1-5-1 16,2 4-1-16,-1 1-2 16,4-4-2-16,1 0-3 15,0-2-1-15,0-2-3 16,-3 3 3-16,-1 1 2 16,-1 2 2-16,-2 0 3 15,1 3 0-15,-2-1-1 0,-2-1-3 16,7 4-2-16,-2-1-1 15,1 2 2-15,3 2 3 16,-5-3 3-16,0 4-1 16,-1-1 1-16,-6 0-4 15,3 1-3-15,-2-2-1 16,1 2-1-16,7 4 3 16,2-3-4-16,0 6-27 15,5 1-20-15,-8 7-60 16,-1 9-65-16,-7 16 119 15</inkml:trace>
</inkml:ink>
</file>

<file path=ppt/ink/ink6.xml><?xml version="1.0" encoding="utf-8"?>
<inkml:ink xmlns:inkml="http://www.w3.org/2003/InkML">
  <inkml:definitions>
    <inkml:context xml:id="ctx0">
      <inkml:inkSource xml:id="inkSrc0">
        <inkml:traceFormat>
          <inkml:channel name="X" type="integer" max="29376" units="cm"/>
          <inkml:channel name="Y" type="integer" max="16524" units="cm"/>
          <inkml:channel name="F" type="integer" max="4095" units="dev"/>
          <inkml:channel name="T" type="integer" max="2.14748E9" units="dev"/>
        </inkml:traceFormat>
        <inkml:channelProperties>
          <inkml:channelProperty channel="X" name="resolution" value="1000.20428" units="1/cm"/>
          <inkml:channelProperty channel="Y" name="resolution" value="1000.24213" units="1/cm"/>
          <inkml:channelProperty channel="F" name="resolution" value="0" units="1/dev"/>
          <inkml:channelProperty channel="T" name="resolution" value="1" units="1/dev"/>
        </inkml:channelProperties>
      </inkml:inkSource>
      <inkml:timestamp xml:id="ts0" timeString="2021-04-12T21:09:27.747"/>
    </inkml:context>
    <inkml:brush xml:id="br0">
      <inkml:brushProperty name="width" value="0.05292" units="cm"/>
      <inkml:brushProperty name="height" value="0.05292" units="cm"/>
      <inkml:brushProperty name="color" value="#FF0000"/>
    </inkml:brush>
  </inkml:definitions>
  <inkml:trace contextRef="#ctx0" brushRef="#br0">4026 7878 165 0,'-10'30'73'15,"9"-30"-30"-15,-1 1-121 0,0-2 47 16,2 1-49-16,0 0 34 16,0 0 91-16,0 0 4 15,-1-2 12-15,0 1-18 16,0 0-33-1,0 0 0-15,-1 0 15 0,1-2 13 16,0 0 29-16,0-2 14 0,0 1 22 16,0-3 3-1,-2 0-12-15,2 2-14 0,0 2-36 16,0-2-16-16,0 4-21 16,0-1-3-16,-1 1-4 15,1-1 0-15,0 1 0 16,1 0 0-16,0 0 0 15,0 0 0-15,0 0 0 16,0 0 2-16,0-1 0 16,0 1 1-16,0 0 1 15,0 0-1-15,0 0 0 16,0 0 0-16,6-2 0 16,1 1 0-16,0 0 2 15,2-1 2-15,1 2 4 16,2-1 1-16,30-3 1 15,-27 2-1-15,3-2-2 16,0 2-2-16,3 1-1 16,0-3-1-16,1 4-2 15,0-4-2-15,-2 2-1 0,1 3-1 16,-3-1 0-16,2 1 0 16,-3 0 0-16,-2-2 1 15,3 4-1-15,-7-2 0 16,5 3 1-16,2 0 0 15,-5-1 0-15,5 0 1 16,-6 0 3-16,1 2 1 16,1-2 3-16,-1 1 1 0,3 0-3 15,-1-1-1-15,2 2-2 16,0-2-1-16,2 1 0 16,0-3 2-16,2-1 0 15,1 1 1-15,1-1 2 16,0 1-1-16,0 0-1 15,0-1-2-15,-1-1-1 16,-1 2-2-16,-1-2 0 16,-3 2 0-16,-2-1 0 15,2-5 1-15,-2 3-1 16,-1-3 0-16,2 4 1 16,0-2-1-16,0 2 1 15,0 0 0-15,3-3 0 16,-2 2 2-16,5 0 4 15,0 0 1-15,1-3 2 16,1 3 1-16,0-1-5 0,2 2-1 16,-1 2-4-1,-1 1-1-15,3 0 0 0,-2 3 0 16,-2-1 0-16,3 1 0 16,-6-3 0-16,0-1 0 15,3 2-1-15,-4-3 1 16,1 0 1-16,3 1-1 15,-1-2 1-15,4-1 0 16,0 3 1-16,1-2 1 16,2 1-1-16,2 1 0 0,-1 3-1 15,-2 1-1 1,2 4 2-16,2 0-1 0,-2 0 1 16,-1 0-1-16,1-1 0 15,-3 1-1-15,-3-1 0 16,2 1 0-16,-5-1 1 15,3-3 1-15,3 2 5 16,3 0 5-16,0 0 6 16,1-3 0-16,3-2-2 15,-2 1-3-15,3 0-6 16,0 1 0-16,0 1-2 16,2 0-1-16,-6-1-1 15,-5-3 0-15,0 0-1 16,-4 0 0-16,3-1 0 15,0-1 1-15,0 0-1 16,0 2 0-16,-1-2-1 16,6-1 0-16,-2 3-1 0,1-1 0 15,1 1 1-15,-3 0-1 16,2 0 0-16,2 3 1 16,-4-1-2-16,-1 0 1 15,-2 3-1-15,-3-1 0 16,2 1 0-16,-4 1 0 15,3 1 1-15,0-3 1 16,-1 2 0-16,6 1 0 0,-4-1 1 16,4 2 0-16,-3-2 1 15,0-1 0-15,0-1 2 16,3 0 1-16,0 1-1 16,3-1 1-16,-1-2-1 15,0 0-1-15,1 0-1 16,-4-2-1-1,-2 4 0-15,-3-1-1 0,-1 0-1 16,0 1 0-16,4-1 0 16,0-2 0-16,-1 1-1 15,0-1 1-15,-3 3-1 16,-1 0 1-16,-1 0 0 16,1-1 0-16,0 0-1 15,-1-1 1-15,1 0 0 16,-2 2 0-16,0-2 0 15,-2 1 1-15,-2 0 0 0,0-1 0 16,-2 0 0-16,1-1 0 16,-3 2 0-16,0-2 0 15,-4-2 1-15,0 0 0 16,-2-1 1-16,-3 1 0 16,0 0 0-16,0 1 0 15,0-1-1-15,0 0 0 16,0 0-2-16,1-1-1 15,0 2-2-15,1 0-26 16,2 0-124-16,3 0-117 0,9 3 159 16</inkml:trace>
  <inkml:trace contextRef="#ctx0" brushRef="#br0" timeOffset="3024.338">3951 8438 791 0,'-6'-7'274'16,"3"2"-251"-16,0 4-40 16,0 0-3-16,2 1 1 15,0 0 10-15,0 0 7 0,0 0 2 16,-1 0 2-16,-1 9 1 15,-2 3 2-15,-2 0-1 16,-26 32 0-16,26-26 4 16,1 5 7-16,-6 1 1 15,1 7-1-15,4 7-4 16,-2 0-7-16,7 7-1 16,-5 1-3-16,2 4 1 0,0 10-1 15,-5-6 0-15,1 12 1 16,1 0-1-16,-2 0 0 15,-1 4 0-15,0-3 0 16,-1 0-1-16,1-6 1 16,-2-1 0-16,0-4 1 15,1-2 1-15,1-8 0 16,1-3 0-16,3-15 2 16,0-7-1-16,1-9 3 15,5-7 1-15,1-1 2 16,-1-3 4-16,1-2-2 15,0 0 0-15,0 0-7 16,0-3-4-16,6-27-5 16,9-37-3-16,-7 16 2 15,-2 0 3-15,1 4 3 16,-2-6 0-16,0 2 1 16,-2-4 0-16,1-4 0 0,-3-1 0 15,1-4 0-15,-1 3 1 16,-1 6 1-16,2 2-1 15,1 10 1-15,2-4 0 16,2 5 1-16,-1 4 0 16,5 4 0-16,0 3 0 15,3 1-4-15,5-3 0 16,-4 2-1-16,5 2 0 16,-1 4 8-16,-2 4 3 0,0 2 1 15,-2-1 0-15,3 1-7 16,0-1-1-16,3 0 1 15,0-1-1-15,-1 3 0 16,0 1 0-16,0 7-2 16,0 1-1-16,2 8-2 15,1 3-2-15,-1 6-3 16,-1 8 0-16,-1 13-1 16,-2 5 2-16,-3 11 3 15,-1 5 2-15,-3 9 1 16,-3 1 2-16,-2 6 0 15,-1-3-1-15,-3-6 2 16,-1 1-1-16,-1-10 0 16,-1-2 1-16,-1-6 1 15,0-3-1-15,-1-5 3 16,1-1 1-16,1-14 1 16,-2-2 2-16,5-9 26 0,-1-3 11 15,-1-1 14-15,0-2 2 16,0 0-22-16,0 0-14 15,3-11-18-15,10-19-3 16,20-35-6-16,-17 30-2 16,-1-3-1-16,0-1-1 15,-2-4 1-15,2-2 2 16,-1-1-1-16,0-1 1 0,-2-3 0 16,-3 0 0-16,1 5 1 15,1 6 0-15,-1 4 0 16,1 6-3-16,1 0-10 15,-3 3-5-15,-1 5-7 16,1 3-7-16,-1 5 0 16,-1 4 2-16,2 3 3 15,0 4 5-15,1 7 5 16,1 1 2-16,4 7 3 16,2 4 2-16,0 11 2 15,2 4 1-15,2 8 2 16,-2 3 2-16,4 8 3 15,-3 6 1-15,1 5 0 16,1 0 0-16,-3 1 0 16,-2 0-1-16,-1 5 1 15,-2 7 1-15,0 2 1 16,-5-3 0-16,-5-2 3 0,2-2 9 16,-5-11 6-16,2 0 0 15,-2 3 29-15,-5 1-10 16,1-3-7-16,-2-5 0 15,3-11-34-15,2-7-1 16,-1-7-34-16,1-2-26 16,-4-11-94-16,3-4-75 15,1-7 145 1</inkml:trace>
  <inkml:trace contextRef="#ctx0" brushRef="#br0" timeOffset="4317.244">5577 8551 940 0,'2'1'360'15,"-3"-1"-222"-15,0 3-315 16,0-3 0-16,-1 0 46 16,0 17 86-16,-7 36 56 0,3-26 2 15,-2 3 4-15,0 4-1 16,0-1-4-16,0 1-1 15,0 4-10-15,1 1 0 16,1 7 0-16,-1-3 2 16,1 8 12-16,2 7 7 15,-1 7 17-15,-1 4 4 0,2 2-5 16,-1 0-6-16,-1-5-17 16,1 8 2-16,-2-2-8 15,0-3-1-15,0-9-1 16,2-7-6-16,1-10 1 15,-1-5 0-15,2-7 1 16,-2-11 3-16,3-10 8 16,-1-6 6-16,2-4 25 15,0 0 15-15,1-1 16 16,-1 0-5-16,0 0-32 16,0 0-19-16,-3-26-33 15,-6-39-7-15,4 24-3 16,-1-7 1-16,1-7 6 15,2-4 4-15,3-2 7 16,-1 3 1-16,-2-2 3 16,4 3-1-16,0-5 1 15,0 2 0-15,8 4 0 16,-1 3 1-16,3 11-1 0,4 8 0 16,2 14-9-16,1 6-2 15,4 7-3-15,1 1-4 16,0 2 5-16,2 5 1 15,3 3 2-15,0 1 1 16,2 3 4-16,2 0 1 16,-1-1 2-16,3 0 1 0,-3 2 1 15,-3 0 1-15,2 2 0 16,-4-1 0-16,4 2-1 16,0-1 1-16,-2 3-1 15,0 2 0-15,1 3 0 16,-2 5-1-16,1 4 0 15,-3 2 1-15,-4 3 0 16,2 5 1-16,-6 1 4 16,1 3 0-16,0 4 2 15,-2-4-2-15,0 6-2 16,-3-1 1-16,-3 2-1 16,-3 3 0-16,-3-12 1 15,3-4 0-15,-2-9 0 16,1-5 2-16,1-4-1 15,0-2 1-15,-4-5 1 16,1-1 1-16,-3-5 3 16,0 1 1-16,2-4 6 0,-2-1 3 15,0 0 3 1,-1 0 1-16,0-1 3 0,1 0 1 16,0 0 4-16,0 0 0 15,0-1 3-15,0 1-1 16,0-4-7-16,0-9-3 15,-4-4-13-15,-11-27-4 16,-2 24-6-16,1-5-3 16,-6-3-6-16,-2-2-1 0,-3-4-1 15,-3-1-1-15,-1 6-3 16,-3-1-3-16,1 4-5 16,0-2-6-16,-1-4 3 15,1-1-5-15,2 0-3 16,-2 3 2-16,0 3 11 15,-1 4 9-15,2 8 11 16,-4 1 1-16,1 9-23 16,-2 5-12-16,-6 8-19 15,1 7 1-15,0 5 28 16,3 5-22-16,7 5-6 16,0 5-18-16,9 4-124 15,4-3 135-15</inkml:trace>
  <inkml:trace contextRef="#ctx0" brushRef="#br0" timeOffset="5305.208">6943 8780 1003 0,'9'-16'307'0,"0"-1"-418"16,1 0-45-16,-1 4 0 16,-2 5 24-16,-5 2 97 15,-1 4 43-15,-1 1 27 16,-1-1 7-16,0 2-2 16,0 0-6-16,0 0-12 15,-6 2-8-15,-14 6-4 16,-32 17 4-16,28-11 4 15,-2 1-1-15,2 3-4 16,0 2-5-16,-1 4-7 16,5 4-2-16,-2 5-1 0,0 4 0 15,2 2 0-15,-5 4 1 16,2 9 0-16,-2 2 0 16,2 6 0-16,2-7 1 15,6-5-1-15,3 0 0 16,4-5 1-16,1 1 4 15,3-7 15-15,3 0 4 16,2 2 3-16,1 3-1 16,4-2-12-16,-1-4 1 0,4-4 1 15,3-2 0-15,2-3-3 16,0 1-3-16,4-1-4 16,-2-6-1-1,3-3 2-15,-1-2 0 0,2-4 2 16,0 2 1-16,3-5 3 15,-1-3 2-15,2-4 5 16,-2-3-1-16,-4-7 1 16,4-2 0-16,-3-3 4 15,1-6 5-15,0-3 9 16,-1 0 3-16,-5-9-5 16,0 5 0-16,-4-4-9 15,1-5-5-15,-6 2-4 16,2-3-5-16,-4-2-2 15,-2-2 0-15,-2 6 0 16,-2 2 0-16,-4 2-1 0,0 2 0 16,-4 1-3-16,-2-2-1 15,-2 5-3 1,-2 3-1-16,1 5-1 0,1 3-1 16,0 4-1-16,0 3-3 15,0 3 4-15,-2-1 2 16,4 4 13-16,2-1 7 15,4 0 1-15,3 1-6 16,4-4-16-16,2 4-7 16,-1-1-7-16,6 0 3 0,24 0 2 15,39 0 5-15,-22 5-64 16,4 3-52-16,8 7-164 16,-2 3 167-16</inkml:trace>
  <inkml:trace contextRef="#ctx0" brushRef="#br0" timeOffset="6160.987">7672 9858 1524 0,'8'-9'504'16,"-6"-3"-513"-16,-2 1-21 15,-4 1-19-15,1-1 7 16,-6 1 15-16,1-3-1 15,0-1 17-15,-6-1 3 0,0-3 1 16,-2-4-1-16,-5-14-11 16,0-6 1-16,-1-12 13 15,4-1 8-15,4 6 20 16,4 0 0-16,4 7-11 16,4-1-6-16,4 0-4 15,4 6-2-15,5 0-3 16,2 5-2-16,8-2-2 15,2-2-5-15,1-1-4 16,4 0-9-16,2 9-6 16,0 6 4-16,-3 11 3 15,2 3 12-15,-2 3 6 16,0 2 1-16,0 3-1 16,-1 2-1-16,-1 4-1 15,-1 1-1-15,2 5 1 16,0 7 0-16,-4 9 3 15,1 7 0-15,-5 8 1 0,0 2 1 16,0 0 2-16,-2 2 1 16,-1-1 0-16,-2-2 0 15,-3-4 0-15,0-3-1 16,-2 0 1-16,3 0 0 16,0 5 2-16,3-1 0 15,-1-9 3-15,-1-3-1 16,-1-10 2-16,-2-7 0 15,3-6 4-15,-1-2 3 0,5-4 7 16,-1-5 4-16,0-2 3 16,3-8 0-16,0-8-6 15,0-4-2-15,1-9-7 16,0-4-1-16,-1-2 0 16,0-1-1-16,1-2-3 15,0-3-1-15,1-7-3 16,1 0-2-16,-2-2 1 15,0 0 1-15,-3 3-2 16,-2 7-3-16,-6 9-18 16,0 6-20-16,-4 13-62 15,1 0-46-15,-5 8-124 16,-2 6 166-16</inkml:trace>
  <inkml:trace contextRef="#ctx0" brushRef="#br0" timeOffset="6630.465">9079 9150 1025 0,'22'11'489'0,"-22"-12"-102"15,0 1-410-15,0 0-62 16,0 0-13-16,-1 0 24 16,0 0 6-16,0 0 31 15,-1 0 18-15,1 0 15 16,-1 2 3-16,-4 6 9 15,0 0 4-15,0 4 7 16,-32 32 0-16,23-25-3 16,-5 6-4-16,5 10-8 15,-1 4-2-15,4 6 0 16,2 2-2-16,1 7 1 16,3 3-1-16,1 1 0 15,3-3-1-15,1-9-3 16,1-3-5-16,0-11-41 0,0-2-29 15,2-10-57-15,0-8-29 16,4-5-36-16,0-7-17 16,8-11 143-16</inkml:trace>
  <inkml:trace contextRef="#ctx0" brushRef="#br0" timeOffset="7029.415">9883 8961 917 0,'7'-1'358'16,"-5"1"-164"-16,3 5-229 15,-2 2-4-15,0 6 19 16,-1 6 3-16,-1 14 12 16,0 10 5-16,-1 8 1 15,2 5 0-15,2 1-1 16,0-2-2-16,3 0 0 16,-1-4 2-16,0 0 0 15,-4 1 2-15,-2 1 1 16,0 1 0-16,-2-10-1 0,1-3-2 15,-2-10 0-15,0-2-31 16,-3-5-45-16,1-3-23 16,-1-8-46-16,0-5 14 15,-2-8-103-15,-6-6 154 16</inkml:trace>
  <inkml:trace contextRef="#ctx0" brushRef="#br0" timeOffset="7394.039">9493 8854 1448 0,'28'-22'447'16,"6"-2"-477"-16,8 2-72 15,-1 0 12-15,2 13 41 16,0 2 20-16,7 5 24 16,2 3 2-16,0 5-2 15,1 4 0-15,-4 5 1 0,-7 2 1 16,-3 9 0-1,-4 0 1-15,-4 5 1 0,1 2-18 16,-4-4-21-16,-3-1-23 16,-4 1-97-16,-2-1-55 15,-2 4 131-15</inkml:trace>
  <inkml:trace contextRef="#ctx0" brushRef="#br0" timeOffset="7963.046">10648 8718 1545 0,'-1'2'397'0,"-2"18"-548"16,-1 9-4-16,-6 27 83 16,-3 9 61-16,3 10 7 15,1 9 1-15,4-1 0 0,1 3 3 16,3 1 0-1,-4-10-1-15,2 5 4 0,2 2 0 16,0-12 1 0,3 0-1-16,-1-18 1 0,3-6 5 15,-2-13 6-15,5-6 2 16,2-8 1-16,-1-7-4 16,10-4-4-16,-1-3 0 0,7-5-1 15,10 0-1 1,4-11-2-16,4-3-1 0,6-12-2 15,-1-9-1-15,1-9 1 16,-4-7 1-16,-1-13 4 16,-5 0 0-16,2-10 2 15,-1-4 5-15,-2 3-3 16,-1 1 1-16,-11 6-5 16,-1 2-5-16,-5 7-6 15,-8 4-9-15,-6 10-26 16,-4 11-36-16,-4 14 47 15</inkml:trace>
  <inkml:trace contextRef="#ctx0" brushRef="#br0" timeOffset="8787.638">11307 9261 1346 0,'17'17'457'0,"-9"-11"-385"15,3 6-155-15,6 7 3 16,-1 8 38-16,-1 6 38 15,-3-1 1-15,6 6 1 16,-6 3 1-16,6 8 0 16,-6 2-1-16,-2-2 1 15,1 1 1-15,-4-8 0 16,5-3 1-16,-6-1 2 16,2-8-1-16,-2-6 1 15,0-3 0-15,-3-5 0 16,4-2 0-16,-4-4 1 15,0 0 0-15,1-6 4 16,-4-3 2-16,3-3 9 16,-3 1 1-16,0 0-4 15,0-7-4-15,2-24-12 16,6-37-2-16,-11 24 0 0,0-3 2 16,-3-14 0-16,1-9-1 15,1-6-5-15,1-4-1 16,0 2 1-16,3 3 2 15,0-10 3-15,0 0 1 16,7 6-2-16,-4 3 1 16,10 14-1-16,3 5 0 15,4 6-1-15,3 5-3 16,2 9 0-16,0 5 0 0,4 14-5 16,2 9-1-16,0 14-8 15,3 14 0-15,-2 12 2 16,0 4 0-16,-2 13 5 15,-1 2 3-15,-2 8 1 16,-5 5 4-16,0 13 6 16,-9-1 2-16,1 5 8 15,-1 0 1-15,-7-7-1 16,-3-5 5-16,-4 4 10 16,-4 5 3-16,0-5 2 15,0 2-4-15,-5-10-5 16,-2-3 3-16,-8-6 8 15,-4 3 2-15,-17 11-4 16,-12-2-7-16,-11 1-9 16,0-5-6-16,8-20-15 15,7-6-27-15,13-16-145 0,6-8-130 16,6-14 187-16</inkml:trace>
  <inkml:trace contextRef="#ctx0" brushRef="#br0" timeOffset="9298.619">12511 9035 1532 0,'1'1'476'15,"2"3"-469"-15,-3 6-75 16,-3 10 12-16,-3 10 48 16,0 5 4-16,-2 10-2 15,1 1 1-15,1 5 0 16,4 2-2-16,-1-4 1 15,3-7 2-15,5-5 2 16,0-2 2-16,4-1 2 16,2-3 1-16,4-1 2 15,1-3-1-15,12-1-2 16,3-1 0-16,12-7-2 0,3 3-1 16,9-6 1-16,3 1-1 15,-3-1 1-15,0-1-1 16,-4 0 1-16,1-1-7 15,2 0-25-15,0-4-16 16,-4-3-33-16,-1-5-4 16,-7-3-35-16,0-4-12 15,-11-5-26-15,-1-5-4 0,-12-9-17 16,-3-2-33-16,-7-8 146 16</inkml:trace>
  <inkml:trace contextRef="#ctx0" brushRef="#br0" timeOffset="9866.68">12270 9067 116 0,'-5'8'99'16,"5"-2"48"-16,1 1 0 15,6-2 18 1,5-3-17-16,7-1-22 0,10-1-6 0,7-7-8 16,6-3 5-16,10-7-9 15,4-8-9-15,17 2-38 16,3-3-18-16,12 2-22 15,-3-2-4-15,-1-4 3 16,1 1 0-16,2 1-3 16,1 0-3-16,-5 8-10 15,-5 4-1-15,-16 5-2 16,-5 3-1-16,-11 2-2 16,-6 2-5-16,-10 4-36 15,-7 3-26-15,-11 1-66 16,-7 3-13-16,-5 4-13 15,-8 4 8-15,-8 3 0 16,-6 2-51-16,-9 0 140 16</inkml:trace>
  <inkml:trace contextRef="#ctx0" brushRef="#br0" timeOffset="10138.275">12472 9289 338 0,'-6'16'84'15</inkml:trace>
  <inkml:trace contextRef="#ctx0" brushRef="#br0" timeOffset="10296.861">12450 9352 499 0,'-14'70'278'0,"17"-66"-43"16,-2-2-32-16,2-1-42 15,-3-1-13-15,0 0-11 16,21 0-17-16,57 1-36 16,-14-3-10-16,34 1-37 0,12 1-14 15,20 6-21-15,11 5-39 16,5 19-168-16,8 12 144 16</inkml:trace>
</inkml:ink>
</file>

<file path=ppt/ink/ink7.xml><?xml version="1.0" encoding="utf-8"?>
<inkml:ink xmlns:inkml="http://www.w3.org/2003/InkML">
  <inkml:definitions>
    <inkml:context xml:id="ctx0">
      <inkml:inkSource xml:id="inkSrc0">
        <inkml:traceFormat>
          <inkml:channel name="X" type="integer" max="29376" units="cm"/>
          <inkml:channel name="Y" type="integer" max="16524" units="cm"/>
          <inkml:channel name="F" type="integer" max="4095" units="dev"/>
          <inkml:channel name="T" type="integer" max="2.14748E9" units="dev"/>
        </inkml:traceFormat>
        <inkml:channelProperties>
          <inkml:channelProperty channel="X" name="resolution" value="1000.20428" units="1/cm"/>
          <inkml:channelProperty channel="Y" name="resolution" value="1000.24213" units="1/cm"/>
          <inkml:channelProperty channel="F" name="resolution" value="0" units="1/dev"/>
          <inkml:channelProperty channel="T" name="resolution" value="1" units="1/dev"/>
        </inkml:channelProperties>
      </inkml:inkSource>
      <inkml:timestamp xml:id="ts0" timeString="2021-04-12T21:12:35.893"/>
    </inkml:context>
    <inkml:brush xml:id="br0">
      <inkml:brushProperty name="width" value="0.05292" units="cm"/>
      <inkml:brushProperty name="height" value="0.05292" units="cm"/>
      <inkml:brushProperty name="color" value="#FF0000"/>
    </inkml:brush>
  </inkml:definitions>
  <inkml:trace contextRef="#ctx0" brushRef="#br0">3270 14489 538 0,'2'0'199'16,"-3"-1"-178"-16,1 1-29 15,-1 0-35-15,1 0-2 16,0 0 13-16,0 0 8 16,0 0 12-16,2 5 4 0,2 3 5 15,-2-2 3-15,0 0 1 16,-1 3 1-16,-1-1 12 16,0-1 10-16,-1-2 21 15,0-1 11-15,0-3 8 16,0 1-2-16,0-2-9 15,-1 0-2-15,1 0-2 16,0 0 0-16,0 0-12 16,0 0-11-16,0 0-21 15,0 0-10-15,-1 0-4 16,1-1 1-16,0 0 4 16,0-15 1-16,0-28 3 15,2 29 2-15,0-3 1 16,3-4 0-16,-2-7-1 15,2-1-1-15,1-2 0 16,-1 0-1-16,1-1 1 16,1 4 0-16,7-1 2 0,-6-4 1 15,4 1 1-15,2-2 1 16,-2 1 1-16,4 5-1 16,-3 2-1-16,-3-3 0 15,5-1 1-15,-2-3 2 16,0 1 1-16,4 3 1 15,-5 7 0-15,6 2 1 16,-1 4 0-16,4 0-1 16,-1-2-1-16,-3-2 1 0,4 0-1 15,-4-3 2-15,3-2 0 16,1 1 2-16,2 0 1 16,1 3 2-16,0 4 1 15,-2-1-2-15,0 2-3 16,-3-1-3-16,2-1-4 15,0-2 0-15,-1-2-2 16,0 0 0-16,-2-4-1 16,3 0 0-16,3 2 1 15,0-2-1-15,1-2 1 16,0 1 0-16,1-6-1 16,2-1-1-16,1 3 1 15,0-2-1-15,4 0 0 16,0 2 0-16,2-6-1 15,2-2 0-15,0-5 0 0,3 2 0 16,-2 4 0-16,-5 2 0 16,2 0 0-16,-2 1 0 15,3-3 0-15,3 3 0 16,3 3 0-16,-1-2 0 16,7 1-1-16,2-3 1 15,0-1 0-15,-2 1 0 16,-1 8 1-16,-3 1 1 0,-3 5 0 15,0 0 0 1,2-2 1-16,2 3 0 0,3-1 1 16,1 6 0-16,2-1 1 15,-4 0-1-15,-3 5-1 16,2 2 0-16,-2-2 0 16,1 0 0-16,4 2 0 15,-1-4-1-15,1 1 0 16,4 0 0-16,1 0 1 15,0 2 1-15,-4 0 1 16,-1 2 0-16,-2 0-2 16,0 4-1-16,3 1 2 15,-2 1 1-15,-4 4 1 16,-4 0 0-16,-5 2-1 16,-1 1-1-16,-2 2-2 15,-5 2-1-15,-3 2 1 16,2-2-2-16,-8 1 1 15,5-5-1-15,-6-2 0 0,-2-1 1 16,2-1 0-16,-3 1-1 16,3 0 1-16,0 0-1 15,-1-1 1-15,-1-1-1 16,-2-2 0-16,-1 1 1 16,0 3 0-16,-2-2 0 15,-2 2 0-15,-1 0 0 16,-1 1 1-16,-1 0 0 15,-1-1 2-15,-3 0 0 0,0 0 2 16,0 0 1-16,0 0 2 16,0 0 1-16,0 0 5 15,0 0 1-15,0 0 3 16,0 0-1-16,0 0-1 16,0 0-2-16,0 0-3 15,0 0 1-15,0 0 0 16,0 0 4-16,0 0 4 15,0 0 1-15,0 0 2 16,0 0-3-16,0 0-4 16,0 0-2-16,0 0-4 15,0 0-1-15,0 0-2 16,0 0 0-16,0 0-2 16,0 0-1-16,0 0-2 15,0 0 0-15,0 0-1 16,0 0-1-16,0 0 0 0,0 0-2 15,0 0-9-15,0 0-6 16,0 0-24-16,0 0-21 16,0 0-96-16,0 0-124 15,0-1 179-15</inkml:trace>
  <inkml:trace contextRef="#ctx0" brushRef="#br0" timeOffset="3716.756">6698 12257 141 0,'-4'1'116'0,"-1"-2"28"16,-4 0-4-16,3-1-20 0,2 2-15 15,0 0-25-15,3-1-12 16,0 1-20-16,0-1-1 15,0-1 0-15,-1 1 0 16,1 0-2-16,0 0-7 16,-7-1-12-16,2-1-4 15,2 2-1-15,-2-1 1 16,-2-2 1-16,0 1-3 16,-1-1-7-16,-2 2-5 0,2 0 3 15,-30-9 2-15,27 8 11 16,2 1 0-16,-2 2-4 15,0 0-4-15,2 2-12 16,-1-3-2-16,1 1-2 16,1 0 0-16,0-5-1 15,1 5 0-15,4-1 0 16,-1 1 0-16,4 1 1 16,0-1-2-16,-1 0-2 15,1-1 0-15,0 1-3 16,0-1-3-16,1 1-9 15,0 0-4-15,0-1-15 16,0 0-4-16,0 0-1 16,0-1 4-16,0 1 13 15,3 0 7-15,11-6 10 16,0 0 2-16,31-18 3 16,-30 12-1-16,0 5 0 0,0-2-2 15,2 0 0-15,2 1-1 16,0 1 1-16,2-2 1 15,-1-2 3-15,-3 1 2 16,2 0 1-16,-3 1 1 16,1 0 2-16,-2-1-1 15,-2 2 2-15,-1 2 0 0,-2 1 1 16,-1 2 1-16,-2 3 0 16,0-3 0-16,-2 4-2 15,-2-1-1-15,-3 0-3 16,-2 1 0-16,1 0 3 15,0 0 5-15,1 0 10 16,-1 0 5-16,0-1 12 16,0 1 3-16,0 0-4 15,-1 0-1-15,1 0-13 16,0 0-6-16,0 0-7 16,0 0-3-16,-4 2-3 15,-4 1 0-15,-8 4-1 16,-29 11-2-16,27-16-4 15,-4 0-3-15,2-1-8 16,-4 1-3-16,-2-4-4 16,2 2 3-16,-3-1 6 15,2 0 2-15,-2 1 6 16,3-2 1-16,1 1-7 16,4 1-5-16,4-1-6 0,-1-2-2 15,2 3-3-15,3-2 0 16,4 2-7-16,0 2-4 15,6-1-2-15,-2-1-8 16,4 2-4-16,0-2-3 16,0 0 9-16,0 0 14 15,0 0 22-15,11 2 11 0,5 1 8 16,36 4 3-16,-29-8-2 16,3-2-1-16,2-2-2 15,1 2 1-15,-1-2 2 16,2 3 1-16,0-3 0 15,-2-1-2-15,-1 3-3 16,-3-3-1-16,-2 4 0 16,-3-3-1-16,-1 3 1 15,-1 1 1-15,-3-2 3 16,-3 3 3-16,1-1 7 16,-8 1 5-16,1-1 4 15,1 0 0-15,-5-3-3 16,-1 3-1-16,0 0 3 15,0 1 4-15,0 0 11 16,0 0 10-16,0 0 10 16,0 0 1-16,-1 0-12 0,0 0-12 15,-1 0-24 1,1 0-11-16,0 0-10 0,-7 0-5 16,-6 0-17-16,-2 0-14 15,-32 4-28-15,21-1-14 16,-6 4-21-16,3 2 3 15,-5 2 6-15,1 1-5 16,-2 2 74-16</inkml:trace>
  <inkml:trace contextRef="#ctx0" brushRef="#br0" timeOffset="26331.584">8602 11728 621 0,'-31'-36'234'0,"26"27"-181"16,2-2-56-16,-2-3-21 16,3 2 2-16,-3-2 17 15,1 5 14-15,0 2 39 16,1-1 16-16,0 5 22 16,1-1 4-16,1 2-20 15,0 1-11-15,0 0-20 0,-1 0-7 16,1-1-12-16,0 1-7 15,0 0-10-15,0 0-3 16,1 0-4-16,0 0 0 16,0-1-1-16,0-8 0 15,1 0 1-15,1 1 0 16,20-30 1-16,-11 31 1 16,-1-2-1-16,0-2 0 15,2 1 1-15,-4-1-1 0,2 2 0 16,2 1 0-16,-2-4 1 15,2-2 1-15,-2-2 1 16,3 0 0-16,1 0 1 16,-2 1 1-16,0 5 0 15,-5 2 0-15,-3 2 1 16,-1 3-1-16,-1 4 1 16,-1-2 0-16,-1 2 2 15,0-1 1-15,0 1 2 16,0 0 0-16,-1 0 2 15,1 0-1-15,-1 0 0 16,0 0 0-16,-1 0-2 16,1 0-1-16,0 0-2 15,0 0-2-15,0 0-4 16,-5 7-5-16,-8-2-10 16,-24 31-2-16,27-28 1 15,-1 1 5-15,5 1 10 0,-7-3 2 16,6-3 1-16,-2-2 0 15,1 0-3-15,4 0-1 16,2 0 0-16,2-1-1 31,-1-1 2-31,2 0 0 0,0 0-1 0,0 0-3 16,0 0-3-16,0 0-1 16,0-1 0-16,0 0 1 0,0 0 3 15,5-1 1-15,9-3 2 16,-4 0 1-16,29-15 3 15,-22 12 0-15,2-2 3 16,3 1 0-16,2 0 0 16,3-1 0-16,-2-1-1 15,2 1-1-15,-4 2-1 16,0 0 0-16,-2 1 0 16,-3 3 1-16,-2 3 1 15,-3 1 0-15,-6-1 0 16,0 0 0-16,-3 0 0 15,-3 1 0-15,1 1 3 16,-2-1 2-16,-2 0 4 16,1 0 3-16,0 0 3 15,0 0 0-15,0 0-3 16,-3 3-5-16,0 5-5 16,-7 0-2-16,-30 29-3 0,27-26-1 15,-1 1-4-15,-2 3-3 16,-4 1-5-16,1 3-4 15,-2-1-4-15,3 2-3 16,0 0-6-16,1-1-4 16,-3 2-4-16,3 2 4 15,2 1 13-15,1 0 7 16,7-1 10-16,-2-3-7 16,5-5-24-16,-1-3-4 0,2-3-1 15,2 1 7-15,3 1 23 16,4-1 4-16,2 0 4 15,3-4 1-15,-2-1 1 16,1-1 1-16,5-1 0 16,1-2 1-16,8-1 4 15,3-1 6-15,1-9 16 16,2 1 6-16,1-6 5 16,0-2-2-16,0-2-11 15,-2-4-4-15,-2 4-8 16,-2 0-1-16,-6 5-4 15,-3 4-1-15,-6 2 0 16,-2 1 1-16,-1 4 0 16,-5 0 2-16,0 3 3 15,-1 0 1 1,-1 0-1-16,0 0-3 0,-1 0-8 0,1 0-3 16,-2 0 0-16,-11 0 2 15,-2 0 9-15,-29 2 0 16,26-4-4-16,1 0-2 15,1 0-6-15,-2-2-1 16,5 1 3-16,-1-1 0 16,3 0 2-16,0-2-1 15,2 0-5-15,4-3-2 16,2 0-4-16,-1 0 2 0,3-1 6 16,-3 3 2-16,4-1 5 15,-1 3 0-15,-2-1-1 16,3 1 0-16,-5 1-2 15,2-2 0-15,0 2 1 16,-3-1-1-16,6 1-5 16,-2 2-10-1,0 2-30-15,2-1-13 0,0 1-17 16,0 0 3-16,0 0 24 16,-1 0 12-16,-1 14 24 15,0 2 6-15,-3 27 3 16,7-30 0-16,1 0-8 15,4-2-32-15,6 7 29 16</inkml:trace>
  <inkml:trace contextRef="#ctx0" brushRef="#br0" timeOffset="32491.527">7358 10848 1351 0,'-8'-2'463'0,"2"1"-434"16,4 1-58-16,1-2-3 15,1 2-2-15,0 0 13 16,-2-1 17-16,1 1 0 16,0 0 4-16,0 0 1 0,0 0 1 15,0 0 0-15,0 0 0 16,-1 0-1-16,1 0-3 15,1 0-2-15,3 8-2 16,-2 3-1-16,28 9 2 16,32 28 1-16,-16-24-1 15,4 5-1-15,9 1 1 16,-2-1 1-16,4 10 1 16,0 3 0-16,-4 5 1 15,14 5-2-15,0 0 1 16,3 0-1-16,1 3 0 15,-8 1 0-15,6 1 1 16,-1 3 2-16,12-4 0 16,3 2-1-16,-6-8 2 15,2-3 0-15,2 6 0 16,1-1 2-16,6 1-2 0,1-2 0 16,-10-13 0-16,-2-2 0 15,-5-1 0-15,0-4 0 16,4-3 0-16,-3-4 0 15,-8-4 0-15,-5-2-1 16,-11-3 9-16,-7 1-32 16,-3 0-152-16,-4 4 129 15</inkml:trace>
  <inkml:trace contextRef="#ctx0" brushRef="#br0" timeOffset="33016.165">8856 10704 1456 0,'-5'8'432'15,"-2"9"-613"-15,1 10-8 16,-4 16 38-16,-5 6 41 15,-1 7 138-15,-3 1 9 16,3 0-3-16,-2 4-9 16,2 6-16-1,-1-4-5-15,-2 7 0 0,6-5 3 16,-8 6 12-16,4 2 9 0,-1 5 18 16,-5-2 3-16,0 0-8 15,-4 6-8 1,0 6-20-16,2 14-7 0,1 7-6 15,0 5 0-15,-3 6-2 16,2 0 0-16,-2 4-7 16,2-3-7-16,1-4-19 15,-2-1-28-15,7-5-134 16,3 2 132-16</inkml:trace>
</inkml:ink>
</file>

<file path=ppt/ink/ink8.xml><?xml version="1.0" encoding="utf-8"?>
<inkml:ink xmlns:inkml="http://www.w3.org/2003/InkML">
  <inkml:definitions>
    <inkml:context xml:id="ctx0">
      <inkml:inkSource xml:id="inkSrc0">
        <inkml:traceFormat>
          <inkml:channel name="X" type="integer" max="29376" units="cm"/>
          <inkml:channel name="Y" type="integer" max="16524" units="cm"/>
          <inkml:channel name="F" type="integer" max="4095" units="dev"/>
          <inkml:channel name="T" type="integer" max="2.14748E9" units="dev"/>
        </inkml:traceFormat>
        <inkml:channelProperties>
          <inkml:channelProperty channel="X" name="resolution" value="1000.20428" units="1/cm"/>
          <inkml:channelProperty channel="Y" name="resolution" value="1000.24213" units="1/cm"/>
          <inkml:channelProperty channel="F" name="resolution" value="0" units="1/dev"/>
          <inkml:channelProperty channel="T" name="resolution" value="1" units="1/dev"/>
        </inkml:channelProperties>
      </inkml:inkSource>
      <inkml:timestamp xml:id="ts0" timeString="2021-04-12T21:13:40.986"/>
    </inkml:context>
    <inkml:brush xml:id="br0">
      <inkml:brushProperty name="width" value="0.05292" units="cm"/>
      <inkml:brushProperty name="height" value="0.05292" units="cm"/>
      <inkml:brushProperty name="color" value="#FF0000"/>
    </inkml:brush>
  </inkml:definitions>
  <inkml:trace contextRef="#ctx0" brushRef="#br0">5214 14858 99 0,'-7'-3'40'0,"2"2"-35"0,0-3-37 15,1 4-9 1,2-2 9-16,0 1 42 0,1-1 13 16,0 1 40-16,0 0 14 15,0 1 6-15,0 0-2 16,-1 0-18-16,1 0-4 16,0 0 6-16,-1 4 11 15,-2 1 18-15,1 0 1 16,1-2-15-16,-1 1-18 0,1-2-35 15,1-1-12-15,0 1-17 16,-2 1-4-16,1 0-8 16,0 1-3-16,0 1-4 15,0-3 0-15,1 2 3 16,0 1 2-16,1 1 7 16,0 1 3-16,0-3 4 15,2 3 0-15,2 2 1 16,-1 1-1-16,3 2-1 15,18 30 0-15,-13-29-2 16,0-1-1-16,1-1-3 16,3-3-1-16,-5-4 2 15,4 1 3-15,0-2 3 16,1 1 1-16,4-2 1 16,-1-1-1-16,1-2 0 15,1-1 1-15,2-4 0 0,1 3 0 16,3-1 0-16,0 0 0 15,2 1 0-15,2-4-1 16,0 3 0-16,2-1 0 16,2-1 0-16,2 3 0 15,1-1 1-15,0 1-1 16,-5-2 0-16,4 2 1 16,-2-4 0-16,1 0 0 15,4-1 0-15,-2 0 0 16,4 0 1-16,1-1 0 0,2 1 0 31,-3-2 1-31,1-1 0 0,-3 0-1 0,-9-1 3 16,2-1 2-16,-5 2 6 15,2-2 5-15,4 2 8 16,-3 2-2-16,5 2-5 16,-3 2-6-16,4 1-9 15,-2 2-2-15,2 1-1 16,1-2 0-16,-2 1 0 15,0 1 0-15,0 0 0 16,-5 1 0-16,-2 1 1 16,0 1-1-16,-1-2 1 15,-2 1-1-15,3 2 0 16,-4-1 0-16,2 4 1 16,-1 2-1-16,-1 1 2 15,1 4 2-15,-2-1 1 0,1 2-1 16,-3 1-3-16,-2 0-1 15,-2-2-29-15,0 0-39 16,2 3 44-16</inkml:trace>
  <inkml:trace contextRef="#ctx0" brushRef="#br0" timeOffset="1259.136">7793 14908 897 0,'-3'1'347'0,"2"-1"-266"15,1 0-49-15,0 0-49 16,-1 0-2-16,0 0 12 16,0 0 7-16,0 0 2 15,-1 0 0-15,1 0 0 16,0 0-1-16,0 0-1 16,0 0 0-16,0 0-2 15,-1 0 2-15,1 0 0 16,0 0 1-16,0 0 1 15,0 0-2-15,0 0-3 16,0 0-1-16,1 0-3 16,0 0 0-16,0 0 1 15,5 3 1-15,11 1 3 16,34-1 0-16,-23-10 1 16,-2-1 1-16,5-1 0 0,1 1 0 15,2-1 0-15,3 2 1 16,0 1-1-16,1-1 0 15,-3 4 0-15,-5-2-1 16,2 3 1-16,-1-1 0 16,3 2 0-16,5-2-1 15,-6 2 0-15,4 0 0 16,2 1 0-16,1 0 1 0,4 0 0 16,0 0 0-16,1 0-1 15,-6 1 0-15,-2-1 0 16,1 0-1-16,1-3 2 15,3 3 0-15,0 0 0 16,1-1 0-16,-1 2-2 16,-1 1 1-16,5 3 0 15,-6 1 0-15,-1 2 0 16,-4-2 0-16,0 0 0 16,2 2 0-16,0-2 1 15,1 0 0-15,-4-1-1 16,4 0 1-16,-1-3 0 15,3 1 0-15,2 0 0 16,1-1 0-16,2-1 0 16,-4-1 0-16,-1-2 0 15,-1 1-1-15,0-5 0 16,5 3 0-16,1-2 1 16,2 0 0-16,2 2 0 0,2-1 0 15,3 1 0-15,-3-1-2 16,-2 3 1-16,-4-2 0 15,-5 3 0-15,2-1 0 16,0-3 1-16,4 4 0 16,2 0 0-16,0 0 1 15,4 0-1-15,-3-1 0 16,-4 1 1-16,0 2 0 0,-5-2 0 16,1 3-1-16,0-1 0 15,-6 1-1-15,1 4-1 16,-3 4 0-16,3 3 0 15,2-1-25-15,0 5-68 16,1 0-55-16,2 6 83 16</inkml:trace>
</inkml:ink>
</file>

<file path=ppt/ink/ink9.xml><?xml version="1.0" encoding="utf-8"?>
<inkml:ink xmlns:inkml="http://www.w3.org/2003/InkML">
  <inkml:definitions>
    <inkml:context xml:id="ctx0">
      <inkml:inkSource xml:id="inkSrc0">
        <inkml:traceFormat>
          <inkml:channel name="X" type="integer" max="29376" units="cm"/>
          <inkml:channel name="Y" type="integer" max="16524" units="cm"/>
          <inkml:channel name="F" type="integer" max="4095" units="dev"/>
          <inkml:channel name="T" type="integer" max="2.14748E9" units="dev"/>
        </inkml:traceFormat>
        <inkml:channelProperties>
          <inkml:channelProperty channel="X" name="resolution" value="1000.20428" units="1/cm"/>
          <inkml:channelProperty channel="Y" name="resolution" value="1000.24213" units="1/cm"/>
          <inkml:channelProperty channel="F" name="resolution" value="0" units="1/dev"/>
          <inkml:channelProperty channel="T" name="resolution" value="1" units="1/dev"/>
        </inkml:channelProperties>
      </inkml:inkSource>
      <inkml:timestamp xml:id="ts0" timeString="2021-04-12T21:24:05.439"/>
    </inkml:context>
    <inkml:brush xml:id="br0">
      <inkml:brushProperty name="width" value="0.05292" units="cm"/>
      <inkml:brushProperty name="height" value="0.05292" units="cm"/>
      <inkml:brushProperty name="color" value="#FF0000"/>
    </inkml:brush>
  </inkml:definitions>
  <inkml:trace contextRef="#ctx0" brushRef="#br0">2568 7603 440 0,'1'2'-37'0,"1"1"18"0,1-1-33 0,-3 2 49 16,0-4 4-16,0 0 1 15,0 0 4-15,0 0 9 16,0 0 4-16,1 3 8 0,0 2 3 15,-1-2 4-15,1 3 2 16,-1-3-1-16,0 4-3 16,0 0-10-16,-1-2-3 15,0 2 1-15,-2-2 4 16,1 1 7-16,0-1-2 16,-1-1-9-16,1 0-5 0,0 0-12 15,1 0-2 1,-2 1-1-16,2-3 0 0,0 1 0 15,0 1 0-15,0 0 0 16,-2 6 0-16,2-5 0 16,0 7 0-16,0 1 0 15,1 27 1-15,2-26 0 16,2-2 0-16,0 3 0 16,1 0-1-16,2 2 0 15,-1 1 0-15,-1 0-1 16,0 2 1-16,1 2-1 15,0 2 1-15,1 2-1 16,-2 4 1-16,2-6 0 16,-1 0 0-16,-1-1 0 15,0-2 0-15,1 5 0 16,0 1 0-16,-2-2 0 16,1-2 0-16,1-2 1 0,1 0 4 15,0-3 9-15,1 1 3 16,-1-2 3-16,0-1-3 15,0 0-7-15,-2-2-3 16,3 0 5-16,-2 0 10 16,2-3 11-1,-2-3 4-15,1 1 6 0,0-4-7 16,0 0-2-16,1-1 0 16,1-4-7-16,0 3-3 0,3-3-8 15,-1-2-4 1,3-1-5-16,1-3-2 0,0-1 0 15,2 0-1-15,-2-4 0 16,0-1 0-16,3-1 1 16,0-2-1-16,2 1 0 15,4-2 0-15,1-4-2 16,2 3 1-16,4-6 0 16,-1 0-1-16,3-1 1 15,3-1 0-15,0 3 0 16,3 3 0-16,-3 6-2 15,-1 4-1-15,-7 3 0 16,1 2 0-16,-3 3 0 16,1 2 0-16,-2 2 0 15,-2 1 1-15,-2 1 0 16,-4-2 0-16,1 2 1 16,-4-1 0-16,-2-1 0 0,0 0 1 15,-4 0 0 1,0 0 1-16,-5-3 1 0,0 0 1 15,-1 0 4-15,-2 0 4 16,0 0 19-16,0 0 10 16,0 0 17-16,0 0 2 15,0 0-10-15,0 0-6 16,0 0-11-16,0 0-6 16,-1-1-9-16,0 0-4 0,0 0-9 15,-1 0-2-15,1-4 0 16,-1-4 0-16,0 0 1 15,-1-1 0-15,1 3 0 16,0-3-2-16,-1-6-1 16,-5-31-2-16,8 27 0 15,0-1-1-15,1 2 0 16,-1-1 1-16,0 3-1 16,0 1 1-16,0 2 0 15,0 2 0-15,-1 5 1 16,-2-1 1-16,2 5 2 15,-2-1 1-15,0 0 2 16,2 3 1-16,0-1 1 16,-1 1 0-16,1 0-3 15,0 0 1-15,0 0-2 16,-4-6-1-16,1-3 0 16,-1 0-2-16,-17-32 0 0,19 29 0 15,-2 1 0-15,-2-3-1 16,0 4 1-16,0-2 1 15,-1-3-1-15,0 0 0 16,-6-4-3 0,4 0-2-16,-3 2 1 0,2 2-1 15,4 5 2-15,-1 0 2 16,1 1 1-16,-2 0 1 16,-2 1-1-16,0 1 0 0,-2 3 2 15,5-3 0-15,-7-3 0 16,-1 4-1-16,0-1 0 15,-4 1-2-15,4 2 0 16,0-2 0-16,1 0-1 16,0 0 2-16,2 3 1 15,1-1 0-15,0 0-2 16,-1 0-1-16,4 2-1 16,-1 1-1-16,-2 2-2 15,2 1 0-15,-4 1-1 16,3 2-1-16,-2 0-1 15,1 1 1-15,1 2 0 16,-2 1 2-16,-1-1 2 16,2 2 1-16,0 0 0 15,-1-2-1-15,4 3 0 16,-1 0 0-16,-1-1 0 16,1 3 0-16,-3 0 1 0,2-3 0 15,-3 0 1-15,2-2-1 16,1-2 1-16,-6 0 1 15,1-1 1-15,1 1 0 16,-5-1 1-16,5 2 0 16,-1 0 1-16,-4-1-1 15,2-1 0-15,-1 1 0 16,-1-2-1-16,0 2 1 0,2 1-1 16,-2-3 2-16,3 1 0 15,2-2 0-15,1-2 2 16,3 1 0-16,3-1 1 15,1 0 1-15,3 1-2 16,2-1-1-16,-2 0-2 16,3-1-2-16,1 0-3 15,0 1-3-15,0-1-4 16,0 1-3-16,0 0-15 16,0 0-30-16,0 0-199 15,5 17 176-15</inkml:trace>
  <inkml:trace contextRef="#ctx0" brushRef="#br0" timeOffset="3886.693">932 7981 501 0,'0'0'193'16,"0"0"-139"-16,0 0-145 16,0 1-8-16,2 3 5 15,-2-3 29-15,1 1 66 16,-1-2 2-16,0 0 6 16,0 0 5-16,0 0 10 15,1 0 2-15,2 3-1 0,1 0-4 16,2 2-7-16,-1-3-1 15,4 3 5-15,-3-2 4 16,5 4 9-16,32 22 0 16,-30-21-6-16,9 2-7 15,-2 1-9-15,1 0-1 16,6 5 1-16,-3 4 3 16,0 5 4-16,1 8 2 15,-4-1-2-15,-1 0-1 16,-4-1-7-16,-4-4-2 0,-1-1-1 15,-4-4-1-15,-4-1 2 16,1-1-1-16,-3-5 0 16,0 0 0-16,-1-3-2 15,-1-3-2-15,0-2-8 16,-2-5-4-16,2-2-25 16,0 0-18-16,0-2-72 15,0 1-73-15,0 0 126 16</inkml:trace>
  <inkml:trace contextRef="#ctx0" brushRef="#br0" timeOffset="4330.084">1286 8049 732 0,'0'-1'252'16,"0"0"-260"-16,0 0-17 16,0 0-8-16,0 0 5 15,0-1 30-15,0 1 4 0,0 1-1 16,0 0-2-1,0 0 1-15,0 6 5 0,-1 2 7 16,-3 0 3-16,-2 4 10 16,-20 29 2-16,12-22-3 15,-2 0-2-15,-6 4-13 16,-2 2-5-16,-3 3-5 16,-4 2-2-16,-1 0 0 15,-2 0 0-15,3 1 0 16,1 1-1-16,6-1 0 15,1-3 0-15,3-2-3 16,4-5-2-16,6-5-21 16,2-1-26-16,2-4-74 15,2-2-50-15,2 2 105 16</inkml:trace>
  <inkml:trace contextRef="#ctx0" brushRef="#br0" timeOffset="4790.568">1724 8182 817 0,'-1'0'220'15,"-2"-1"-315"-15,3 3-30 16,-1-2 5-16,0 0 72 15,0 0 57-15,0 0 25 16,0 0-3-16,-1 5-14 16,0 5-4-16,0 6-2 15,-4 29-1-15,3-24 0 16,-4 1 0-16,-1 0 8 16,-3 7 1-16,-1 4-3 0,-1 2-3 15,-2 4-10-15,2-4-2 16,3-5-19-1,0 0-43-15,3-3-151 0,0-3 140 16</inkml:trace>
  <inkml:trace contextRef="#ctx0" brushRef="#br0" timeOffset="5394.685">1961 8021 1062 0,'0'0'336'16,"3"0"-391"-16,-3 6-54 15,0-6 0-15,-1 0 28 16,-2 12 58-16,0 4 23 16,-3 30 0-16,7-31-2 15,4 4 0-15,4-6 1 16,-1-2 1-16,4-7 5 16,-1-4 5-16,-5-1 13 15,1-4 5-15,0-4 2 0,-2-2 0 16,8-5-10-16,-2 2-3 15,-1-1-7-15,1 0-3 16,-4-3-3-16,-1-1-2 16,0 2-2-16,-2 4-2 15,-2 6-2-15,0 4-4 16,-2 2-5-16,0 1-3 0,0 0-3 31,-1 0 2-31,0 0 6 0,-2 16 3 0,-2 41 7 16,3-22 1-16,2 13 4 15,3 3 1-15,2 9 0 16,1 5-1-16,5 3 1 16,-1 1 0-16,2 10 2 15,-1 2 1-15,-1 0 7 16,4 2 6-16,-2-6 0 16,-1-11-2-16,1 8-10 15,-1-1-9-15,2-2-62 16,1 2-122-16,7-5 123 15</inkml:trace>
  <inkml:trace contextRef="#ctx0" brushRef="#br0" timeOffset="46193.749">19848 4504 220 0,'2'-1'63'0,"3"0"-80"0,0-1 3 16,-5 0 11-16,0 1 3 15,0 0 7-15,0 0 2 16,0 0-1-16,0 0 3 16,0 0 28-16,0-1 27 15,0 1 45-15,0 0 12 16,0 0-8-16,0 0-19 16,0 0-32-16,0 1-13 15,0 0-21-15,0-1-9 0,0 1-14 16,0 0-3-16,0 0-2 15,0 0 2 1,0 0 6-16,0 0 1 0,0 0 0 16,0 0-1-16,0 0-6 15,0 0-4-15,0 0-1 16,0 0-3-16,0 0 0 16,0 0 2-16,-2 3 1 15,0 11 0-15,-1 3 2 16,-5 32 2-16,4-22 3 15,0 1 0-15,0 1-1 16,1 1-1-16,-2 0-2 16,0 2-2-16,1 5 0 15,0-4 0-15,-1-2 1 16,-2-4 0-16,1-3 2 16,-2 1 0-16,2 1 0 15,3 1 0-15,-3-1-1 0,0-2 2 16,0-1 4-16,3 2 5 15,-1-4 8-15,2-5 4 16,2-1 4-16,0-7 0 16,0 0-5-16,1 1 0 15,2-4-7-15,0 1-2 16,-1-2-4-16,1-1-2 16,-3-3-1-1,0 0-2-15,0 0 1 0,0 0-1 0,0 0-2 16,0 0 0-16,2 1-1 15,1 1 1-15,1 2-1 16,-1-1 1 0,1-1-1-16,-1-1 0 0,1 1 0 15,0-1-1-15,3 3 0 16,2 0 0-16,2 0 0 16,28 26-1-16,-22-28 0 15,2 1 1-15,4-1-1 16,2 1 2-16,1-2-1 15,0 1 2-15,1-2-2 16,1 0 1-16,0 0 0 16,-4-4 0-16,2 4 0 15,1-4 11-15,2 0 2 16,2-1 0-16,-1-4 2 16,-3 2-13-16,0 2-3 0,0 0-1 15,1 0 0-15,-4-2 0 16,-1 0 1-16,-1 0-1 15,-4 3 2-15,1 0 0 16,-5 1 1-16,-2-1-1 16,-3 2 2-16,-1 2 2 15,-4-1 3-15,-1 2 1 16,-3-1 3-16,0-1-1 0,-1 0 1 16,0 1 2-16,0 0 1 15,0 0 1-15,0 0 7 16,-1 0-2-16,2 0 3 15,-1-1 2-15,0-1-8 16,0 1-3-16,0 0-6 16,0 0-5-16,0 0-3 15,-2-4 0-15,-4-10-3 16,-11-30 0-16,14 27-1 16,1-1-1-16,0-1-1 15,-1-1 0-15,2 1 1 16,1 1 1-16,-3-1 0 15,1 4 1-15,-1 2 1 16,2 4-1-16,1 2 0 16,0 0-1-16,-1 1-1 15,-1 0-2-15,3 4-6 16,-1 0-3-16,1-1-6 0,0 3 0 16,-1 0 2-16,1 0 1 15,0 0 4-15,0 0 2 16,0 0 4-16,0-1 2 15,0 1 3-15,0 0 0 16,0 0 1-16,0 0-1 16,1-3 1-16,2-3 0 15,-3 6 1-15,0 0 2 16,0 0-1-16,0 0 1 0,0 0 0 16,0 0-1-16,0-1 0 15,0 0-2-15,0 1 1 16,0 0-1-1,0 0 0-15,0-1 0 0,0 1 0 16,0-1 1-16,0-1 0 16,0-1 0-16,3-3-1 15,-2 1-2-15,0-2 0 16,-1 0-1-16,0 4 0 16,0-6 0-16,-1 5-2 15,0-5 0-15,-1 1 1 16,1-1 1-16,-1-1 1 15,-5-27-1-15,5 29 2 16,1 1 0-16,-3 0 0 16,3 1 1-16,-1 0-1 15,1 0-1-15,1-2-1 0,0-1-1 16,0 0 2-16,0 4 0 16,0 0 2-16,0 0 0 15,0 0-1-15,-3 0 0 16,3 1 1-16,0 2 0 15,0 2 3-15,0 0 1 16,-1 0 2-16,0 0-1 16,0 0-1-16,0 0 0 0,-1-1-3 15,1 1-1-15,0 0-1 16,0 0 1-16,0 0 0 16,0 0 2-16,0-1 2 15,-1 1 0-15,1 0 0 16,0 0 1-16,0 0-1 15,0 0 0-15,0 0 0 16,-3-2-1-16,-2 0-1 16,-3-3-1-16,1 1-1 15,0 1 1-15,-31-12-1 16,31 16 0-16,-3-2 1 16,0 0-1-16,1 0 0 15,-2 0-1-15,2 2-1 16,-2 0 0-16,-2 1 0 15,0 1-1-15,1 0 0 16,2 3 1-16,-3-2 0 16,3 2 0-16,-4-3 2 0,0-1 0 15,7 2 3-15,-6-3 1 16,6 1 1-16,-1-1 0 16,-3 0 1-16,5 1-1 15,-4-1 0-15,-3 0 0 16,2 0 0-16,-3-2 0 15,3 2 0-15,-2 0 0 16,-1 0-3 0,0 2-1-16,0 0-1 0,0 1 0 15,-1 0 0-15,-3 1 1 0,0 0 0 16,-2 0 0-16,0 0 0 16,-1 2 0-16,0 0-1 15,0 1 0 1,1 0-1-16,2 1 1 0,1 0-1 15,-1 0 0-15,3 1-2 16,-1-1-6-16,1-1-54 16,3 1-77-16,1 4 89 15</inkml:trace>
  <inkml:trace contextRef="#ctx0" brushRef="#br0" timeOffset="51036.777">20876 4487 92 0,'0'0'51'0,"0"0"-12"16,0 0-15-16,0 0 1 15,0 0 8-15,0 0 22 16,0 0 12-16,0 0 7 16,0 0-2-16,0 0-18 15,0 0-12-15,0 0-27 16,0 0-8-16,0 0-4 16,0 2-1-16,0 12-1 15,2 2 1-15,0 35-2 0,-2-22 1 16,0-2-1-16,0 2-1 15,1 4 1-15,0-5 1 16,3 8 1-16,0 1 0 16,0-4 0-16,-1 1 0 15,1-5-1-15,0 0 1 0,-1-3-2 16,-2-2 0-16,0-1 0 16,-2-5-3-16,2-5-8 15,0 1-7-15,-1-7-28 16,2-1-20-16,-3-4-65 15,-1-2 80-15</inkml:trace>
  <inkml:trace contextRef="#ctx0" brushRef="#br0" timeOffset="51740.129">20683 4716 284 0,'-8'11'89'16,"8"-9"-60"-16,0 4-150 15,-1 4 27-15,-1-1 49 0,2 3 77 16,-1-4 15-16,1-2 20 16,0 1 1-16,0-2-11 15,4 1-9-15,0-1-6 16,1-1 5-16,-2 5 9 15,2-3 3 1,-2-2 0-16,0-1-1 0,0-3 6 16,-3 0 0-16,0 0-16 15,0 0-8-15,0 0-18 16,0 0-6-16,0 0-7 16,9 3-1-16,5 0-3 15,32 10 2-15,-27-14 3 16,0 1 3-16,7-6 4 15,0 0-1-15,3 3-4 16,3-2-3-16,0 4-4 16,2-1 0-16,-3 0 0 0,0-2 0 15,1-1 0-15,-6-1-1 16,6-2-1-16,2 1-1 16,-1 3 1-16,2 0-1 15,-3 3 2-15,0-1-1 16,-1 1 0-16,-1 0 0 15,-5 1-1-15,-3 0-2 16,-9 2-1-16,0-2-2 16,-5 1-11-16,0 3-9 15,-3-4-24-15,-3 5-14 0,0-2-41 16,-2-3-23-16,0 0-85 16,0 0 128-16</inkml:trace>
  <inkml:trace contextRef="#ctx0" brushRef="#br0" timeOffset="53013.471">21663 4558 935 0,'2'-2'252'16,"4"2"-381"-16,-4 1-1 15,-2-1 36-15,0 0 40 16,0 0 79-16,0 0 18 15,0 0 11-15,0 0 0 16,2 0-20-16,8 0-8 0,-2 0 0 16,0 0 2-16,-2 0 0 15,0 0-4-15,6 1-12 16,3 1-4-16,33 3-5 16,-26-3-1-16,1 2-2 15,2 2 0-15,-1-2 0 16,2 5 0-16,-3-1 0 15,2 0-1-15,-6 2 1 16,-2-1-1-16,0 1-1 16,-2-1 0-16,3-2-1 15,0 2 0-15,1-2-7 16,-1 2-6-16,-3 0-22 16,-7-1-18-16,2 2-44 15,-3-1-26-15,-4 0-66 16,3-1 116-16</inkml:trace>
  <inkml:trace contextRef="#ctx0" brushRef="#br0" timeOffset="53291.339">21609 5023 687 0,'0'-2'27'0,"3"-1"-110"16</inkml:trace>
  <inkml:trace contextRef="#ctx0" brushRef="#br0" timeOffset="53557.627">21612 5012 231 0,'0'-2'125'0,"0"1"-27"16,0 1-48-16,0 0-29 15,0 0 1-15,0 0 4 16,0 0 0-16,2 0 1 15,12 3 2-15,6-2 0 16,33 7 0-16,-23-8 3 0,5 0 2 16,7 1-1-16,2-1-1 15,3 1-1-15,-2-1 2 16,-1 0 3-16,-2 1 2 16,5 2-14-16,-2-1-8 15,0 1-8-15,2 1-2 16,-10-2-3-16,0 3-1 15,-6 0-2-15,-6 3-8 0,-4 1-61 16,-5-1-47-16,-7-1 70 16</inkml:trace>
  <inkml:trace contextRef="#ctx0" brushRef="#br0" timeOffset="54382.156">22786 4447 876 0,'1'1'264'0,"1"-1"-324"16,2 0-5-16,-4 0 11 15,0 0 17-15,0 0 32 16,0 0 7-16,0 0 5 15,0 0 1-15,0 0-4 16,0 0 1-16,0 0 14 16,0 8 6-16,0 0 5 15,0 1-3-15,0-1-12 16,-2 0-4-16,1 0-6 16,-1 2 0-16,0 2-5 15,-2 32 0-15,4-26-2 16,-2 1 1-16,2 2 1 15,0-2 1-15,0 2 0 0,6 1-1 16,-4 2 1-16,5 4 0 16,-3 2 0-16,2 2 1 15,2 0 1-15,-1 1 1 16,1 0 2-16,2-1 2 16,-1 6 5-16,-1 3 4 15,1 3 5-15,0-1-1 16,-1 2-7-16,0-1-4 0,0 0-6 15,-2-1-1-15,-2-6 2 16,1-4 0-16,-3-4 5 16,1 1 1-16,2-4 6 15,-4 1 3-15,2-3 2 16,-2-4 0-16,2-2-6 16,-1-4-3-16,-2-4-10 15,0-1-23-15,0 0 14 16</inkml:trace>
  <inkml:trace contextRef="#ctx0" brushRef="#br0" timeOffset="119063.683">7778 13169 138 0,'4'-33'73'0,"-6"33"-16"16,2 1-43-16,0 0-17 15,0-1-1-15,0 0 7 16,0 0 8-16,0 0 7 16,0 0-1-16,0-1-2 15,0 0-5-15,0 0-6 16,0 1-3-16,0 0-2 16,0 0-2-16,0 0-3 0,0 0-2 15,0 0 1-15,0 0 1 16,0 0 2-16,0-2 0 15,0 1-7-15,0 0-18 16,0 0-36-16,1 1-7 16,5-1 37-16</inkml:trace>
  <inkml:trace contextRef="#ctx0" brushRef="#br0" timeOffset="119584.889">7863 13083 116 0,'31'-14'82'0,"-29"14"8"16,-2-1-16-16,3 1-25 16,-3-1-10-16,0-1-5 15,0 1 1 1,0 0 13-16,0 0 10 0,0 0 13 15,0 0 2-15,0 0 3 16,0-1-2-16,0 1-9 16,0 0-5-16,0 0-4 15,0 1-8-15,0 0-16 16,0 0-7-16,0 0-22 0,0 0-5 16,0 0-2-1,0 0 1-15,0 0 3 0,1 7 5 16,0 8 6-16,0 30 4 15,-2-20 4-15,-3 2-1 16,0 6-5-16,3 3-5 16,-4 0-6-16,3 2-2 15,-2 0 0-15,1 0 0 16,-1 7 0-16,-1-2 0 16,1-1 0-16,0-1 0 0,-1-8-1 15,3 3-1-15,-4-1 0 16,0 2 0-16,2-2 1 15,-2-6 0-15,2-5 0 16,2-2-5-16,0-2-33 16,1 5-24-16,1 2-84 15,1 1-73-15,1 1 140 16</inkml:trace>
  <inkml:trace contextRef="#ctx0" brushRef="#br0" timeOffset="120708.83">8943 13425 650 0,'7'1'274'0,"-7"-1"-154"16,0 0-101-16,0 0-40 15,0-1-1-15,0 0 17 16,0 1 5-16,0 0 5 15,-1 0 1-15,1 0 2 16,0 0 2-16,0 0 0 16,0 0 3-16,-1 0-1 15,0 0 1-15,-1 0-2 16,1 0-1 0,0 0 2-16,0 0-2 0,-7 0-4 15,-7-1-5-15,-30-3-11 16,27 0-7-16,-2 0-16 15,1 0-10-15,-4-1-14 16,-2 2 1-16,-3-1 14 16,2 4 12-16,-3 5 21 15,-1 2 7-15,0 5 0 0,-6 5-2 16,-1 7-3 0,-3 3-3-16,-1 3-8 0,0-2-8 15,4 0-9-15,4-3 2 16,10 2 7-16,6-1 9 15,5-1 7-15,5 4 1 16,6-7 1-16,0-3 4 16,5-1 5-16,3-5 1 15,6-1 1-15,2 2-2 0,3-3-1 16,2-3-2-16,2-1 0 16,3-4 1-16,3-4 3 15,1-2 4-15,1-8 14 16,0 1 4-16,1-4 9 15,-2-2 2-15,0-6 3 16,-4-1 0-16,4-8-5 16,-5 0-3-16,0-1-12 15,5 0-3-15,-8 1-3 16,2 0 1-16,-5 1 1 16,-2-13 1-16,1-1 0 15,0 2 0-15,-2-3-2 16,-3 13-1-16,-5 3 1 15,-2-1 3-15,-5 1-5 16,-2 1-8-16,-9 6-8 16,-3 0-7-16,-3 6 3 15,-1 2 7-15,-1 2 8 0,2 5 6 16,1 2 7-16,-1 3 1 16,3 3-2-16,1 1-7 15,4 5-11-15,3 1-6 16,0 5-8-16,4 4-1 15,2 6 1-15,0 6 2 16,8 7 4-16,0 1 3 16,3 4 3-16,0 3 2 15,3 8 0-15,1 6 0 0,-1-3 0 16,2 2 0-16,-3-1 0 16,3-5 0-16,2 5 0 15,-2 1 1-15,-1-1 1 16,-2 4-1-16,-3-4 0 15,2-6 0-15,-5-7 1 16,1-5 0-16,-1 1-1 16,-2-2-1-16,2-6-55 15,0-3-62-15,-2-2 74 16</inkml:trace>
  <inkml:trace contextRef="#ctx0" brushRef="#br0" timeOffset="121469.303">9517 12786 1045 0,'4'-1'366'16,"-4"0"-314"-16,-1 1-134 16,1 0-7-16,0 0 20 15,-2 0 37-15,1 0 39 16,0 0 5-16,-1 9 10 15,-2 5 3-15,-4 32-4 16,7-33-3-16,-2 0-12 16,2 5-3-16,-4 5 0 0,1 7 0 15,1 9 2-15,2 1 1 16,-1-2 0-16,0-1-3 16,0 2-2-16,0 2-1 15,1 5 0-15,-3 2 0 16,1-3 2-16,-1-2 0 15,0 9 10-15,2 2 2 16,-2-4 1-16,-1 0-2 0,1-8-9 16,-2 1-3-16,1 1-1 15,1-3 0 1,-1-6 0-16,2-5 2 0,-3 1 3 16,2 3 4-16,0 2 7 15,0-2 1-15,1-8-1 16,1-4-4-16,0-9-6 15,1-1-3-15,1-6-2 16,-1 2 0-16,0-2 0 16,1-3 0-16,1 2-6 15,-1-5-20-15,0 0-120 16,0 0 102-16</inkml:trace>
  <inkml:trace contextRef="#ctx0" brushRef="#br0" timeOffset="121997.817">10131 13242 1203 0,'26'30'410'16,"-26"-31"-388"-16,0 5-112 15,0 4-4-15,2 5 25 16,-2 5 48-16,5 3 25 15,2 1 0-15,3 12-4 0,6 6-2 16,3 7-1-16,4 0 0 16,5 0 3-16,2-5-1 15,1-1-4-15,1-1-8 16,-4-5-32-16,1-3-28 16,-6-9-108-16,0-1-115 15,-3-4 188-15</inkml:trace>
  <inkml:trace contextRef="#ctx0" brushRef="#br0" timeOffset="122428.008">10725 12935 1134 0,'3'-3'451'0,"-3"-1"-301"16,0 1-191-16,0 2-69 16,-1 0-6-16,-1-1 22 15,1 2 37-15,0 0 22 16,-1 16 9-16,-48 42 17 15,31-26 6-15,-6-3 3 0,4 2 2 16,-2 0-1-16,-2 1-1 16,-1 6 0-16,-9-3 1 15,-3 7-1-15,-6-1 0 16,-2 2 0-16,2 9-2 16,2 6-2-16,3 5-1 15,1 6-3-15,3-2 0 16,-2 0-3-16,2 3-6 15,8 1-9-15,-1-5-16 0,11-1-164 16,1-3 145-16</inkml:trace>
  <inkml:trace contextRef="#ctx0" brushRef="#br0" timeOffset="123226.915">11835 12374 841 0,'-4'2'246'16,"-2"3"-269"-16,-5 5-97 16,0 4 7-16,-2 1 72 15,-1 0 47-15,0 6 11 16,-2 2-3-16,0 8-4 15,-1 1 2-15,-1-2 6 16,-2 1 3-16,2-5 3 16,0 1 1-16,0 1 3 15,2-5 1-15,1 6-2 16,-1-3-2-16,0 5-9 16,3 2-5-16,2 2-6 15,-2 10-1-15,4 6 0 16,0 6 3-16,-2-1 5 0,1 1 8 15,3 3 10-15,-4-1 1 16,2 14-4-16,-1 2-6 16,-3 1-11-16,5 8 0 15,-6-2 3-15,6-3 2 16,-7 12 46-16,-1-5 0 16,2-3-4-16,0-3-5 15,3-20-46-15,2-9-1 16,2-10 2-16,0-9 6 15,3-11 11-15,1-3 4 0,1-5 2 16,0-2-4-16,1-5-13 16,1-1-4-16,0-5-14 15,0 0-20-15,0 0-60 16,0 0-55-16,0 0 85 16</inkml:trace>
  <inkml:trace contextRef="#ctx0" brushRef="#br0" timeOffset="124171.91">12116 13163 1034 0,'-6'5'359'16,"-3"3"-309"-16,-3 12-72 15,-7 3-1-15,-1 3 9 16,-1 5 10-16,-2-3 0 16,6 1-2-16,-5 10-1 15,-2 4 3-15,-5 11 3 16,-6-1 1-16,3-2 1 16,1-1 0-16,7-9-1 15,5 3 0-15,7-5-1 0,4-5-2 16,8 4-1-16,0-3-1 15,10 3 1-15,4 1 1 16,8-5 1-16,4-4 1 16,9-12 1-16,2-3 0 15,1-8 2-15,2-2 0 16,6-5-1-16,2-4 1 16,7-5 3-16,3-3 0 15,-3-9 12-15,1-3 1 16,-5-7-3-16,-6 0 4 0,-7 1-11 15,-7-1 0-15,-1 5 5 16,-1 1 2-16,-5 0 2 16,4 0 2-16,-8-5-5 15,-2 1 0-15,-3-3-1 16,-1-2 2-16,-5 3 2 16,-1-5-1-16,-4 2-2 15,-3-6 3 1,-4 0 4-16,-4 1-1 0,-4 2 2 15,-3 7-7-15,-2-2-5 16,-4-2-1-16,-6-1-3 16,2-3-1-16,-3 4-3 15,-4-2-2-15,-5 0-6 16,-9-4-3-16,-9-2-2 16,-4 0-3-16,-6 10-16 15,-4 5-16-15,-4 19-56 16,0 9-12-16,-15 24-3 0,1 5 19 15,-2 15 42-15,6 1-44 16,18 1 76-16</inkml:trace>
  <inkml:trace contextRef="#ctx0" brushRef="#br0" timeOffset="124830.319">11851 13553 627 0,'-1'0'238'0,"-9"1"-147"16,1-1-93-16,0 0-1 15,1 0 11-15,2 0 11 16,1 0 14-16,2 0 7 16,2 0 11-16,-2 0 1 15,2 0-9-15,0 0-8 16,0 0-9-16,0 0 2 0,0 0 1 15,0 0-3-15,-1 0-8 16,1 0-9-16,1 0-8 16,0 0-1-16,27 7-2 15,34 1 0-15,-24-8 0 16,-1 1 1-16,-1 1 1 16,3 2 0-16,1-2 0 15,1 2-1-15,3 2 1 16,1-4 0-16,-1 3 1 15,-2-2 0-15,-2-1 0 16,-3 3 0-16,-4-2-2 16,-4 2 0-16,-3 3-38 15,-5-2-54-15,-2 2 61 16</inkml:trace>
  <inkml:trace contextRef="#ctx0" brushRef="#br0" timeOffset="125424.916">13069 12612 1131 0,'-2'3'399'0,"2"-3"-375"15,0 2-29-15,-1-2-27 16,0 0 1-16,-1 0 19 16,1 0 1-16,0 0 1 0,-1 6 3 15,-7 21 3-15,-9 33 1 16,10-23-1-16,1 4 0 15,4 7 0-15,-4 6 1 16,5 14 3-16,-3 0 3 16,2 12 5-16,-1-8 0 15,1-1 1-15,2 5-2 16,-3 3-2-16,-3 0-3 16,5-1-1-16,-3-3-1 0,-1-13 0 15,8 2 1-15,-5 0-1 16,4 0 0-16,-2-1-4 15,0 1-32-15,-1-8-165 16,1-1 142-16</inkml:trace>
  <inkml:trace contextRef="#ctx0" brushRef="#br0" timeOffset="140017.521">7955 15046 75 0,'29'-29'73'0,"-30"27"13"15,1 2-1-15,0-1 2 16,-1 1-9-16,-1 0-4 0,1 0-14 16,0 0-5-16,1 0-16 15,-1 0-9-15,0 0-17 16,0 0-5-16,0 0-6 16,-1 0 7-16,2 0 22 15,0 8 10-15,-1-1 13 16,0-4-3-16,1 4-23 15,-1 1-11-15,1 1-14 16,0 5-3-16,1 29-2 16,0-32 0-16,2 2 0 15,-1 2 0-15,1 2 0 16,1 5 0-16,-1 5 2 16,1 3 0-16,-2 8 0 15,0 2 1-15,1-3-1 16,-2 0 0-16,1-1 0 15,0 1-1-15,2 3 1 16,0 0 0-16,-1-7 0 0,3-3 0 16,-4-5-2-16,0-3-1 15,4 2 0-15,-3-2 0 16,1-2 3-16,-1-4 0 16,-2-5 3-16,2 0-1 15,-1-4-2-15,0-4 0 16,2 0-2-16,-2 0-1 15,-2-4 7-15,0-1 3 0,0 1 4 16,0 0 2 0,5-1 1-16,5-3-1 0,-3 2 0 15,2-2-4-15,32-24 9 16,-29 16-2-16,1-5 1 16,1-1 4-16,0 0-8 15,-3-3 2-15,5-1 5 16,-1 0-1-16,0-5-1 15,1 0-1-15,-3-3-6 16,2-2-1 0,-2 3-4-16,2 4-2 0,0 3-2 15,-1 1-1-15,-2-1 1 16,-1-3-1-16,0 1 0 16,-2-4-1-16,4 4 0 15,-1-2 0-15,-1 3 0 16,2 2 1-16,-3 0 0 15,-2 6 0-15,0 2 2 16,-2 2 1-16,-1 5 3 0,-2-1 1 16,-2 5 5-16,3 3-1 15,-5 0 4-15,1 0-3 16,-2 0-4-16,1 0-1 16,0 0-2-16,0 0 3 15,-1 10 8-15,-2 7 1 16,-10 26 3-16,7-24-2 15,-1 5-6-15,0 6-4 16,1 13-7-16,1 1-2 0,0-2 0 16,1 5 0-16,1 0-1 15,-1 0 1-15,1 0-1 16,2-3-1-16,0-9 2 16,1 3 0-16,0-2 0 15,-2 2 1-15,3 2-1 16,0-5 1-16,0-7-1 15,1-2 1-15,-2-6 1 16,1-1 2-16,1-4 2 16,1-5 0-16,0-5-2 15,1-3-1-15,2-2-2 16,-5 0-1-16,0-1 0 16,0 0 1-16,13-5 0 15,4-4 1-15,32-26 1 16,-27 18-1-16,1 0 0 15,-2-3-2-15,0-3 0 0,-1-2 0 16,-4-4-1-16,2-2 1 16,1 2 0-16,-3-5 0 15,2 0 1-15,1 1 1 16,-3-8-1-16,4 1 2 16,-3-1-1-16,1 4 1 15,2 2-1-15,-3 2 0 16,1-3-1-16,-3-4 0 15,2 5 1-15,-2 2-1 0,1 3 1 16,1 4 0-16,-1-8-2 16,0-1 0-16,2-2-1 15,0-3 0-15,2 5 1 16,-2-2-1-16,-2 3 0 16,1 4-1-16,-5 7-11 15,-2 4-25-15,2 13-157 16,-6 5 135-16</inkml:trace>
  <inkml:trace contextRef="#ctx0" brushRef="#br0" timeOffset="140876.632">9601 15299 1057 0,'29'-29'365'15,"-28"29"-328"-15,3 0-43 0,-3-3-3 16,-1 2 2-16,0 0 2 16,0 0-2-16,0 1-5 15,0 0-2-15,6 1-3 16,8 3 1-16,4 4 4 16,33 22 5-16,-25-8 5 15,2 1 2-15,4-1 2 16,3 3 1-16,2 5 0 15,2 2-1-15,2 10-2 16,1-3 0-16,-4-3-2 16,-6-3 1-16,-2-8 0 15,-3 2-1-15,3-4-1 16,1-2 0-16,-2-1-30 16,1 0-31-16,0-4-99 15,0 1-75-15,1-7 145 0</inkml:trace>
  <inkml:trace contextRef="#ctx0" brushRef="#br0" timeOffset="141296.638">10368 15031 1075 0,'0'0'412'16,"-2"0"-278"-16,-2 2-127 16,3-2-19-16,0 0 4 15,0 0 10-15,-18 12 6 16,-30 38-1-16,23-29-2 15,-1 1-1-15,4-2-1 16,-4 1 3-16,2-1 6 16,2 3 4-16,0 2 7 15,4 0 3-15,-3 4-5 16,-2-1-3-16,-8 0-9 16,-6 0-5-16,-1 3-5 15,-4 6-2-15,2 8-4 16,-2 2-5-16,5 1-9 0,1-5-19 15,8-1-79-15,4 3-73 16,2 4 117-16</inkml:trace>
  <inkml:trace contextRef="#ctx0" brushRef="#br0" timeOffset="142150.958">11304 14764 935 0,'15'-4'454'0,"-15"4"-110"15,0 0-282-15,1 0-77 16,-1 0-4-16,0 0-2 0,0 0 5 16,0 0-1-16,2 14 4 15,-4 16 6-15,-8 40 3 16,-4-20 2-16,-4 6 1 15,-4 1 0-15,2-1 1 16,2-4 0-16,3-4 0 16,1-1 0-16,-1 3 0 15,1 0 0-15,-2 1-1 16,2 5-1-16,0 1 0 16,2 3-1-16,1-3-4 15,3-5-6-15,-1-6-6 0,3-1-19 16,2-4-7-16,-2-14-1 15,5-5 3-15,-4-11 16 16,5-3 7-16,0-4-4 16,1 0-1-16,-1-4 2 15,0-1 2-15,0-1 14 16,0 1 4-16,12-1 2 16,8-19 0-16,32-43-1 15,-26 23 0-15,-2-4 1 16,4 0 0-16,2-3 0 15,0-5 1-15,3-1 0 16,-1-3 0-16,-1 3-1 16,1 5 1-16,-4 5 0 15,1 3 1-15,-2 10 0 16,-4 7 0-16,-3 8-1 16,0 4-2-16,3 10-2 15,4 2-3-15,3 8-5 0,1 4-1 16,-1 11 0-16,0 8 1 15,0 15 7-15,-2 0 3 16,1 7 4 0,-4 1 7-16,0-1 16 0,-3 4 11 15,-4-9 11-15,0-4 0 16,-7-6-13-16,-2-1-8 16,1 0-12-16,-6 0-7 0,2-8-5 15,0-3-6-15,-5-2-91 16,3 3-275-16,-4 9 253 15</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6E19B3-802B-1146-9D96-BE86CEF1F5AA}" type="datetimeFigureOut">
              <a:rPr lang="en-US" smtClean="0"/>
              <a:t>4/12/2021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C4832AD-E9BF-E541-A889-1B2F77DEA054}" type="slidenum">
              <a:rPr lang="en-US" smtClean="0"/>
              <a:t>‹#›</a:t>
            </a:fld>
            <a:endParaRPr lang="en-US"/>
          </a:p>
        </p:txBody>
      </p:sp>
    </p:spTree>
    <p:extLst>
      <p:ext uri="{BB962C8B-B14F-4D97-AF65-F5344CB8AC3E}">
        <p14:creationId xmlns:p14="http://schemas.microsoft.com/office/powerpoint/2010/main" val="262138171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756a210c2_0_147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 name="Google Shape;133;g3756a210c2_0_14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015822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g364c114621_0_3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364c114621_0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804842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g364c114621_0_12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2" name="Google Shape;232;g364c114621_0_1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207070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364c114621_0_13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0" name="Google Shape;240;g364c114621_0_1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643751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364c114621_0_18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8" name="Google Shape;248;g364c114621_0_1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359873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364c114621_0_19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7" name="Google Shape;257;g364c114621_0_1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508539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364c114621_0_20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 name="Google Shape;267;g364c114621_0_2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92135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364c114621_0_21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6" name="Google Shape;276;g364c114621_0_2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986747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g364c114621_0_21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6" name="Google Shape;286;g364c114621_0_2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784193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g364c114621_0_23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5" name="Google Shape;295;g364c114621_0_2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303942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g364c114621_0_25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5" name="Google Shape;305;g364c114621_0_2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02389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364c114621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0" name="Google Shape;140;g364c11462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355038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g364c114621_0_26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5" name="Google Shape;315;g364c114621_0_2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151661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g364c114621_0_27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2" name="Google Shape;322;g364c114621_0_2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485771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Google Shape;328;g364c114621_0_28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9" name="Google Shape;329;g364c114621_0_2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455857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g364c114621_0_29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6" name="Google Shape;336;g364c114621_0_2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316000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g364c114621_0_29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3" name="Google Shape;343;g364c114621_0_2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331780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g364c114621_0_30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0" name="Google Shape;350;g364c114621_0_3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911714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g364c114621_0_31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7" name="Google Shape;357;g364c114621_0_3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5636770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2"/>
        <p:cNvGrpSpPr/>
        <p:nvPr/>
      </p:nvGrpSpPr>
      <p:grpSpPr>
        <a:xfrm>
          <a:off x="0" y="0"/>
          <a:ext cx="0" cy="0"/>
          <a:chOff x="0" y="0"/>
          <a:chExt cx="0" cy="0"/>
        </a:xfrm>
      </p:grpSpPr>
      <p:sp>
        <p:nvSpPr>
          <p:cNvPr id="363" name="Google Shape;363;g364c114621_0_31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4" name="Google Shape;364;g364c114621_0_3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219584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Google Shape;370;g364c114621_0_32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1" name="Google Shape;371;g364c114621_0_3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590802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Google Shape;377;g364c114621_0_33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8" name="Google Shape;378;g364c114621_0_3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343642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364c114621_0_8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 name="Google Shape;157;g364c114621_0_8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19138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3"/>
        <p:cNvGrpSpPr/>
        <p:nvPr/>
      </p:nvGrpSpPr>
      <p:grpSpPr>
        <a:xfrm>
          <a:off x="0" y="0"/>
          <a:ext cx="0" cy="0"/>
          <a:chOff x="0" y="0"/>
          <a:chExt cx="0" cy="0"/>
        </a:xfrm>
      </p:grpSpPr>
      <p:sp>
        <p:nvSpPr>
          <p:cNvPr id="384" name="Google Shape;384;g364c114621_0_33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5" name="Google Shape;385;g364c114621_0_3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2111619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g364c114621_0_34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2" name="Google Shape;392;g364c114621_0_3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2366654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
        <p:cNvGrpSpPr/>
        <p:nvPr/>
      </p:nvGrpSpPr>
      <p:grpSpPr>
        <a:xfrm>
          <a:off x="0" y="0"/>
          <a:ext cx="0" cy="0"/>
          <a:chOff x="0" y="0"/>
          <a:chExt cx="0" cy="0"/>
        </a:xfrm>
      </p:grpSpPr>
      <p:sp>
        <p:nvSpPr>
          <p:cNvPr id="399" name="Google Shape;399;g364c114621_0_37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0" name="Google Shape;400;g364c114621_0_3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0731961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8"/>
        <p:cNvGrpSpPr/>
        <p:nvPr/>
      </p:nvGrpSpPr>
      <p:grpSpPr>
        <a:xfrm>
          <a:off x="0" y="0"/>
          <a:ext cx="0" cy="0"/>
          <a:chOff x="0" y="0"/>
          <a:chExt cx="0" cy="0"/>
        </a:xfrm>
      </p:grpSpPr>
      <p:sp>
        <p:nvSpPr>
          <p:cNvPr id="409" name="Google Shape;409;g364c114621_0_16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0" name="Google Shape;410;g364c114621_0_1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0716784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ftr" sz="quarter" idx="4"/>
          </p:nvPr>
        </p:nvSpPr>
        <p:spPr/>
        <p:txBody>
          <a:bodyPr/>
          <a:lstStyle/>
          <a:p>
            <a:r>
              <a:rPr lang="en-US"/>
              <a:t>© 2006 Microsoft Corporation. All rights reserved. Microsoft, Windows, Windows Vista and other product names are or may be registered trademarks and/or trademarks in the U.S. and/or other countries.</a:t>
            </a:r>
          </a:p>
          <a:p>
            <a:r>
              <a:rPr lang="en-US"/>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a:br>
            <a:r>
              <a:rPr lang="en-US"/>
              <a:t>MICROSOFT MAKES NO WARRANTIES, EXPRESS, IMPLIED OR STATUTORY, AS TO THE INFORMATION IN THIS PRESENTATION.</a:t>
            </a:r>
          </a:p>
        </p:txBody>
      </p:sp>
      <p:sp>
        <p:nvSpPr>
          <p:cNvPr id="7" name="Rectangle 7"/>
          <p:cNvSpPr>
            <a:spLocks noGrp="1" noChangeArrowheads="1"/>
          </p:cNvSpPr>
          <p:nvPr>
            <p:ph type="sldNum" sz="quarter" idx="5"/>
          </p:nvPr>
        </p:nvSpPr>
        <p:spPr/>
        <p:txBody>
          <a:bodyPr/>
          <a:lstStyle/>
          <a:p>
            <a:fld id="{C654EAAC-B9EF-4584-9853-917EC4D204F9}" type="slidenum">
              <a:rPr lang="en-US" smtClean="0"/>
              <a:pPr/>
              <a:t>36</a:t>
            </a:fld>
            <a:endParaRPr lang="en-US"/>
          </a:p>
        </p:txBody>
      </p:sp>
      <p:sp>
        <p:nvSpPr>
          <p:cNvPr id="11" name="Slide Image Placeholder 10"/>
          <p:cNvSpPr>
            <a:spLocks noGrp="1" noRot="1" noChangeAspect="1"/>
          </p:cNvSpPr>
          <p:nvPr>
            <p:ph type="sldImg"/>
          </p:nvPr>
        </p:nvSpPr>
        <p:spPr/>
      </p:sp>
      <p:sp>
        <p:nvSpPr>
          <p:cNvPr id="12" name="Notes Placeholder 11"/>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18242777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Google Shape;419;g364c114621_0_38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0" name="Google Shape;420;g364c114621_0_3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0907149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6"/>
        <p:cNvGrpSpPr/>
        <p:nvPr/>
      </p:nvGrpSpPr>
      <p:grpSpPr>
        <a:xfrm>
          <a:off x="0" y="0"/>
          <a:ext cx="0" cy="0"/>
          <a:chOff x="0" y="0"/>
          <a:chExt cx="0" cy="0"/>
        </a:xfrm>
      </p:grpSpPr>
      <p:sp>
        <p:nvSpPr>
          <p:cNvPr id="427" name="Google Shape;427;g364c114621_0_15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8" name="Google Shape;428;g364c114621_0_1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2812221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Google Shape;436;g364c114621_0_38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7" name="Google Shape;437;g364c114621_0_3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1674275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8"/>
        <p:cNvGrpSpPr/>
        <p:nvPr/>
      </p:nvGrpSpPr>
      <p:grpSpPr>
        <a:xfrm>
          <a:off x="0" y="0"/>
          <a:ext cx="0" cy="0"/>
          <a:chOff x="0" y="0"/>
          <a:chExt cx="0" cy="0"/>
        </a:xfrm>
      </p:grpSpPr>
      <p:sp>
        <p:nvSpPr>
          <p:cNvPr id="449" name="Google Shape;449;g364c114621_0_40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0" name="Google Shape;450;g364c114621_0_4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1141373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
        <p:cNvGrpSpPr/>
        <p:nvPr/>
      </p:nvGrpSpPr>
      <p:grpSpPr>
        <a:xfrm>
          <a:off x="0" y="0"/>
          <a:ext cx="0" cy="0"/>
          <a:chOff x="0" y="0"/>
          <a:chExt cx="0" cy="0"/>
        </a:xfrm>
      </p:grpSpPr>
      <p:sp>
        <p:nvSpPr>
          <p:cNvPr id="457" name="Google Shape;457;g36d6019af2_0_56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8" name="Google Shape;458;g36d6019af2_0_5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34033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364c114621_0_9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5" name="Google Shape;165;g364c114621_0_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2769455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4"/>
        <p:cNvGrpSpPr/>
        <p:nvPr/>
      </p:nvGrpSpPr>
      <p:grpSpPr>
        <a:xfrm>
          <a:off x="0" y="0"/>
          <a:ext cx="0" cy="0"/>
          <a:chOff x="0" y="0"/>
          <a:chExt cx="0" cy="0"/>
        </a:xfrm>
      </p:grpSpPr>
      <p:sp>
        <p:nvSpPr>
          <p:cNvPr id="465" name="Google Shape;465;g36d6019af2_0_58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6" name="Google Shape;466;g36d6019af2_0_5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9025490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4"/>
        <p:cNvGrpSpPr/>
        <p:nvPr/>
      </p:nvGrpSpPr>
      <p:grpSpPr>
        <a:xfrm>
          <a:off x="0" y="0"/>
          <a:ext cx="0" cy="0"/>
          <a:chOff x="0" y="0"/>
          <a:chExt cx="0" cy="0"/>
        </a:xfrm>
      </p:grpSpPr>
      <p:sp>
        <p:nvSpPr>
          <p:cNvPr id="465" name="Google Shape;465;g36d6019af2_0_58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6" name="Google Shape;466;g36d6019af2_0_5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7534423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9"/>
        <p:cNvGrpSpPr/>
        <p:nvPr/>
      </p:nvGrpSpPr>
      <p:grpSpPr>
        <a:xfrm>
          <a:off x="0" y="0"/>
          <a:ext cx="0" cy="0"/>
          <a:chOff x="0" y="0"/>
          <a:chExt cx="0" cy="0"/>
        </a:xfrm>
      </p:grpSpPr>
      <p:sp>
        <p:nvSpPr>
          <p:cNvPr id="470" name="Google Shape;470;g36d6019af2_0_58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1" name="Google Shape;471;g36d6019af2_0_5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4323463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g36d6019af2_0_58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6" name="Google Shape;476;g36d6019af2_0_5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2459491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9"/>
        <p:cNvGrpSpPr/>
        <p:nvPr/>
      </p:nvGrpSpPr>
      <p:grpSpPr>
        <a:xfrm>
          <a:off x="0" y="0"/>
          <a:ext cx="0" cy="0"/>
          <a:chOff x="0" y="0"/>
          <a:chExt cx="0" cy="0"/>
        </a:xfrm>
      </p:grpSpPr>
      <p:sp>
        <p:nvSpPr>
          <p:cNvPr id="480" name="Google Shape;480;g36d6019af2_0_59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1" name="Google Shape;481;g36d6019af2_0_5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6675585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4"/>
        <p:cNvGrpSpPr/>
        <p:nvPr/>
      </p:nvGrpSpPr>
      <p:grpSpPr>
        <a:xfrm>
          <a:off x="0" y="0"/>
          <a:ext cx="0" cy="0"/>
          <a:chOff x="0" y="0"/>
          <a:chExt cx="0" cy="0"/>
        </a:xfrm>
      </p:grpSpPr>
      <p:sp>
        <p:nvSpPr>
          <p:cNvPr id="485" name="Google Shape;485;g36d6019af2_0_59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6" name="Google Shape;486;g36d6019af2_0_5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2088618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9"/>
        <p:cNvGrpSpPr/>
        <p:nvPr/>
      </p:nvGrpSpPr>
      <p:grpSpPr>
        <a:xfrm>
          <a:off x="0" y="0"/>
          <a:ext cx="0" cy="0"/>
          <a:chOff x="0" y="0"/>
          <a:chExt cx="0" cy="0"/>
        </a:xfrm>
      </p:grpSpPr>
      <p:sp>
        <p:nvSpPr>
          <p:cNvPr id="490" name="Google Shape;490;g36d6019af2_0_60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1" name="Google Shape;491;g36d6019af2_0_6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5746323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4"/>
        <p:cNvGrpSpPr/>
        <p:nvPr/>
      </p:nvGrpSpPr>
      <p:grpSpPr>
        <a:xfrm>
          <a:off x="0" y="0"/>
          <a:ext cx="0" cy="0"/>
          <a:chOff x="0" y="0"/>
          <a:chExt cx="0" cy="0"/>
        </a:xfrm>
      </p:grpSpPr>
      <p:sp>
        <p:nvSpPr>
          <p:cNvPr id="495" name="Google Shape;495;g364c114621_0_45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6" name="Google Shape;496;g364c114621_0_4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2481263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3"/>
        <p:cNvGrpSpPr/>
        <p:nvPr/>
      </p:nvGrpSpPr>
      <p:grpSpPr>
        <a:xfrm>
          <a:off x="0" y="0"/>
          <a:ext cx="0" cy="0"/>
          <a:chOff x="0" y="0"/>
          <a:chExt cx="0" cy="0"/>
        </a:xfrm>
      </p:grpSpPr>
      <p:sp>
        <p:nvSpPr>
          <p:cNvPr id="504" name="Google Shape;504;g364c114621_0_47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5" name="Google Shape;505;g364c114621_0_4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2231723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4"/>
        <p:cNvGrpSpPr/>
        <p:nvPr/>
      </p:nvGrpSpPr>
      <p:grpSpPr>
        <a:xfrm>
          <a:off x="0" y="0"/>
          <a:ext cx="0" cy="0"/>
          <a:chOff x="0" y="0"/>
          <a:chExt cx="0" cy="0"/>
        </a:xfrm>
      </p:grpSpPr>
      <p:sp>
        <p:nvSpPr>
          <p:cNvPr id="515" name="Google Shape;515;g364c114621_0_49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6" name="Google Shape;516;g364c114621_0_4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9978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364c114621_0_11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5" name="Google Shape;175;g364c114621_0_1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4751856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7"/>
        <p:cNvGrpSpPr/>
        <p:nvPr/>
      </p:nvGrpSpPr>
      <p:grpSpPr>
        <a:xfrm>
          <a:off x="0" y="0"/>
          <a:ext cx="0" cy="0"/>
          <a:chOff x="0" y="0"/>
          <a:chExt cx="0" cy="0"/>
        </a:xfrm>
      </p:grpSpPr>
      <p:sp>
        <p:nvSpPr>
          <p:cNvPr id="528" name="Google Shape;528;g364c114621_0_50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9" name="Google Shape;529;g364c114621_0_5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4445609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2"/>
        <p:cNvGrpSpPr/>
        <p:nvPr/>
      </p:nvGrpSpPr>
      <p:grpSpPr>
        <a:xfrm>
          <a:off x="0" y="0"/>
          <a:ext cx="0" cy="0"/>
          <a:chOff x="0" y="0"/>
          <a:chExt cx="0" cy="0"/>
        </a:xfrm>
      </p:grpSpPr>
      <p:sp>
        <p:nvSpPr>
          <p:cNvPr id="543" name="Google Shape;543;g364c114621_0_53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4" name="Google Shape;544;g364c114621_0_5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5849527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2"/>
        <p:cNvGrpSpPr/>
        <p:nvPr/>
      </p:nvGrpSpPr>
      <p:grpSpPr>
        <a:xfrm>
          <a:off x="0" y="0"/>
          <a:ext cx="0" cy="0"/>
          <a:chOff x="0" y="0"/>
          <a:chExt cx="0" cy="0"/>
        </a:xfrm>
      </p:grpSpPr>
      <p:sp>
        <p:nvSpPr>
          <p:cNvPr id="553" name="Google Shape;553;g364c114621_0_55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54" name="Google Shape;554;g364c114621_0_5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9782813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0"/>
        <p:cNvGrpSpPr/>
        <p:nvPr/>
      </p:nvGrpSpPr>
      <p:grpSpPr>
        <a:xfrm>
          <a:off x="0" y="0"/>
          <a:ext cx="0" cy="0"/>
          <a:chOff x="0" y="0"/>
          <a:chExt cx="0" cy="0"/>
        </a:xfrm>
      </p:grpSpPr>
      <p:sp>
        <p:nvSpPr>
          <p:cNvPr id="561" name="Google Shape;561;g364c114621_0_58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2" name="Google Shape;562;g364c114621_0_5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9064682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7"/>
        <p:cNvGrpSpPr/>
        <p:nvPr/>
      </p:nvGrpSpPr>
      <p:grpSpPr>
        <a:xfrm>
          <a:off x="0" y="0"/>
          <a:ext cx="0" cy="0"/>
          <a:chOff x="0" y="0"/>
          <a:chExt cx="0" cy="0"/>
        </a:xfrm>
      </p:grpSpPr>
      <p:sp>
        <p:nvSpPr>
          <p:cNvPr id="568" name="Google Shape;568;g364c114621_0_59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9" name="Google Shape;569;g364c114621_0_5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3893861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4"/>
        <p:cNvGrpSpPr/>
        <p:nvPr/>
      </p:nvGrpSpPr>
      <p:grpSpPr>
        <a:xfrm>
          <a:off x="0" y="0"/>
          <a:ext cx="0" cy="0"/>
          <a:chOff x="0" y="0"/>
          <a:chExt cx="0" cy="0"/>
        </a:xfrm>
      </p:grpSpPr>
      <p:sp>
        <p:nvSpPr>
          <p:cNvPr id="575" name="Google Shape;575;g36d6019af2_0_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6" name="Google Shape;576;g36d6019af2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7472814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7"/>
        <p:cNvGrpSpPr/>
        <p:nvPr/>
      </p:nvGrpSpPr>
      <p:grpSpPr>
        <a:xfrm>
          <a:off x="0" y="0"/>
          <a:ext cx="0" cy="0"/>
          <a:chOff x="0" y="0"/>
          <a:chExt cx="0" cy="0"/>
        </a:xfrm>
      </p:grpSpPr>
      <p:sp>
        <p:nvSpPr>
          <p:cNvPr id="588" name="Google Shape;588;g36d6019af2_0_3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9" name="Google Shape;589;g36d6019af2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6976071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6"/>
        <p:cNvGrpSpPr/>
        <p:nvPr/>
      </p:nvGrpSpPr>
      <p:grpSpPr>
        <a:xfrm>
          <a:off x="0" y="0"/>
          <a:ext cx="0" cy="0"/>
          <a:chOff x="0" y="0"/>
          <a:chExt cx="0" cy="0"/>
        </a:xfrm>
      </p:grpSpPr>
      <p:sp>
        <p:nvSpPr>
          <p:cNvPr id="597" name="Google Shape;597;g36d6019af2_0_3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8" name="Google Shape;598;g36d6019af2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3437425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4"/>
        <p:cNvGrpSpPr/>
        <p:nvPr/>
      </p:nvGrpSpPr>
      <p:grpSpPr>
        <a:xfrm>
          <a:off x="0" y="0"/>
          <a:ext cx="0" cy="0"/>
          <a:chOff x="0" y="0"/>
          <a:chExt cx="0" cy="0"/>
        </a:xfrm>
      </p:grpSpPr>
      <p:sp>
        <p:nvSpPr>
          <p:cNvPr id="605" name="Google Shape;605;g36d6019af2_0_4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6" name="Google Shape;606;g36d6019af2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1537431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2"/>
        <p:cNvGrpSpPr/>
        <p:nvPr/>
      </p:nvGrpSpPr>
      <p:grpSpPr>
        <a:xfrm>
          <a:off x="0" y="0"/>
          <a:ext cx="0" cy="0"/>
          <a:chOff x="0" y="0"/>
          <a:chExt cx="0" cy="0"/>
        </a:xfrm>
      </p:grpSpPr>
      <p:sp>
        <p:nvSpPr>
          <p:cNvPr id="613" name="Google Shape;613;g36d6019af2_0_5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4" name="Google Shape;614;g36d6019af2_0_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473179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364c114621_0_10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5" name="Google Shape;185;g364c114621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9473208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0"/>
        <p:cNvGrpSpPr/>
        <p:nvPr/>
      </p:nvGrpSpPr>
      <p:grpSpPr>
        <a:xfrm>
          <a:off x="0" y="0"/>
          <a:ext cx="0" cy="0"/>
          <a:chOff x="0" y="0"/>
          <a:chExt cx="0" cy="0"/>
        </a:xfrm>
      </p:grpSpPr>
      <p:sp>
        <p:nvSpPr>
          <p:cNvPr id="621" name="Google Shape;621;g36d6019af2_0_6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2" name="Google Shape;622;g36d6019af2_0_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1438234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8"/>
        <p:cNvGrpSpPr/>
        <p:nvPr/>
      </p:nvGrpSpPr>
      <p:grpSpPr>
        <a:xfrm>
          <a:off x="0" y="0"/>
          <a:ext cx="0" cy="0"/>
          <a:chOff x="0" y="0"/>
          <a:chExt cx="0" cy="0"/>
        </a:xfrm>
      </p:grpSpPr>
      <p:sp>
        <p:nvSpPr>
          <p:cNvPr id="629" name="Google Shape;629;g36d6019af2_0_7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0" name="Google Shape;630;g36d6019af2_0_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8278834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9"/>
        <p:cNvGrpSpPr/>
        <p:nvPr/>
      </p:nvGrpSpPr>
      <p:grpSpPr>
        <a:xfrm>
          <a:off x="0" y="0"/>
          <a:ext cx="0" cy="0"/>
          <a:chOff x="0" y="0"/>
          <a:chExt cx="0" cy="0"/>
        </a:xfrm>
      </p:grpSpPr>
      <p:sp>
        <p:nvSpPr>
          <p:cNvPr id="640" name="Google Shape;640;g36d6019af2_0_8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1" name="Google Shape;641;g36d6019af2_0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2385271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9"/>
        <p:cNvGrpSpPr/>
        <p:nvPr/>
      </p:nvGrpSpPr>
      <p:grpSpPr>
        <a:xfrm>
          <a:off x="0" y="0"/>
          <a:ext cx="0" cy="0"/>
          <a:chOff x="0" y="0"/>
          <a:chExt cx="0" cy="0"/>
        </a:xfrm>
      </p:grpSpPr>
      <p:sp>
        <p:nvSpPr>
          <p:cNvPr id="650" name="Google Shape;650;g36d6019af2_0_10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1" name="Google Shape;651;g36d6019af2_0_1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8926966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9"/>
        <p:cNvGrpSpPr/>
        <p:nvPr/>
      </p:nvGrpSpPr>
      <p:grpSpPr>
        <a:xfrm>
          <a:off x="0" y="0"/>
          <a:ext cx="0" cy="0"/>
          <a:chOff x="0" y="0"/>
          <a:chExt cx="0" cy="0"/>
        </a:xfrm>
      </p:grpSpPr>
      <p:sp>
        <p:nvSpPr>
          <p:cNvPr id="660" name="Google Shape;660;g36d6019af2_0_11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1" name="Google Shape;661;g36d6019af2_0_1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6696503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6"/>
        <p:cNvGrpSpPr/>
        <p:nvPr/>
      </p:nvGrpSpPr>
      <p:grpSpPr>
        <a:xfrm>
          <a:off x="0" y="0"/>
          <a:ext cx="0" cy="0"/>
          <a:chOff x="0" y="0"/>
          <a:chExt cx="0" cy="0"/>
        </a:xfrm>
      </p:grpSpPr>
      <p:sp>
        <p:nvSpPr>
          <p:cNvPr id="667" name="Google Shape;667;g36d6019af2_0_12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8" name="Google Shape;668;g36d6019af2_0_1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4574590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3"/>
        <p:cNvGrpSpPr/>
        <p:nvPr/>
      </p:nvGrpSpPr>
      <p:grpSpPr>
        <a:xfrm>
          <a:off x="0" y="0"/>
          <a:ext cx="0" cy="0"/>
          <a:chOff x="0" y="0"/>
          <a:chExt cx="0" cy="0"/>
        </a:xfrm>
      </p:grpSpPr>
      <p:sp>
        <p:nvSpPr>
          <p:cNvPr id="674" name="Google Shape;674;g36d6019af2_0_13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75" name="Google Shape;675;g36d6019af2_0_1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6180144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4"/>
        <p:cNvGrpSpPr/>
        <p:nvPr/>
      </p:nvGrpSpPr>
      <p:grpSpPr>
        <a:xfrm>
          <a:off x="0" y="0"/>
          <a:ext cx="0" cy="0"/>
          <a:chOff x="0" y="0"/>
          <a:chExt cx="0" cy="0"/>
        </a:xfrm>
      </p:grpSpPr>
      <p:sp>
        <p:nvSpPr>
          <p:cNvPr id="685" name="Google Shape;685;g36d6019af2_0_14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6" name="Google Shape;686;g36d6019af2_0_1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2793009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4"/>
        <p:cNvGrpSpPr/>
        <p:nvPr/>
      </p:nvGrpSpPr>
      <p:grpSpPr>
        <a:xfrm>
          <a:off x="0" y="0"/>
          <a:ext cx="0" cy="0"/>
          <a:chOff x="0" y="0"/>
          <a:chExt cx="0" cy="0"/>
        </a:xfrm>
      </p:grpSpPr>
      <p:sp>
        <p:nvSpPr>
          <p:cNvPr id="695" name="Google Shape;695;g36d6019af2_0_16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6" name="Google Shape;696;g36d6019af2_0_1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0343196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3"/>
        <p:cNvGrpSpPr/>
        <p:nvPr/>
      </p:nvGrpSpPr>
      <p:grpSpPr>
        <a:xfrm>
          <a:off x="0" y="0"/>
          <a:ext cx="0" cy="0"/>
          <a:chOff x="0" y="0"/>
          <a:chExt cx="0" cy="0"/>
        </a:xfrm>
      </p:grpSpPr>
      <p:sp>
        <p:nvSpPr>
          <p:cNvPr id="704" name="Google Shape;704;g36d6019af2_0_18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5" name="Google Shape;705;g36d6019af2_0_1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511559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36d6019af2_0_56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2" name="Google Shape;192;g36d6019af2_0_5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125134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9"/>
        <p:cNvGrpSpPr/>
        <p:nvPr/>
      </p:nvGrpSpPr>
      <p:grpSpPr>
        <a:xfrm>
          <a:off x="0" y="0"/>
          <a:ext cx="0" cy="0"/>
          <a:chOff x="0" y="0"/>
          <a:chExt cx="0" cy="0"/>
        </a:xfrm>
      </p:grpSpPr>
      <p:sp>
        <p:nvSpPr>
          <p:cNvPr id="710" name="Google Shape;710;g36d6019af2_0_19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1" name="Google Shape;711;g36d6019af2_0_1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8401062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5"/>
        <p:cNvGrpSpPr/>
        <p:nvPr/>
      </p:nvGrpSpPr>
      <p:grpSpPr>
        <a:xfrm>
          <a:off x="0" y="0"/>
          <a:ext cx="0" cy="0"/>
          <a:chOff x="0" y="0"/>
          <a:chExt cx="0" cy="0"/>
        </a:xfrm>
      </p:grpSpPr>
      <p:sp>
        <p:nvSpPr>
          <p:cNvPr id="716" name="Google Shape;716;g36d6019af2_0_20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7" name="Google Shape;717;g36d6019af2_0_2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3313443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1"/>
        <p:cNvGrpSpPr/>
        <p:nvPr/>
      </p:nvGrpSpPr>
      <p:grpSpPr>
        <a:xfrm>
          <a:off x="0" y="0"/>
          <a:ext cx="0" cy="0"/>
          <a:chOff x="0" y="0"/>
          <a:chExt cx="0" cy="0"/>
        </a:xfrm>
      </p:grpSpPr>
      <p:sp>
        <p:nvSpPr>
          <p:cNvPr id="722" name="Google Shape;722;g36d6019af2_0_21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3" name="Google Shape;723;g36d6019af2_0_2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1053442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7"/>
        <p:cNvGrpSpPr/>
        <p:nvPr/>
      </p:nvGrpSpPr>
      <p:grpSpPr>
        <a:xfrm>
          <a:off x="0" y="0"/>
          <a:ext cx="0" cy="0"/>
          <a:chOff x="0" y="0"/>
          <a:chExt cx="0" cy="0"/>
        </a:xfrm>
      </p:grpSpPr>
      <p:sp>
        <p:nvSpPr>
          <p:cNvPr id="728" name="Google Shape;728;g36d6019af2_0_21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9" name="Google Shape;729;g36d6019af2_0_2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6255265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3"/>
        <p:cNvGrpSpPr/>
        <p:nvPr/>
      </p:nvGrpSpPr>
      <p:grpSpPr>
        <a:xfrm>
          <a:off x="0" y="0"/>
          <a:ext cx="0" cy="0"/>
          <a:chOff x="0" y="0"/>
          <a:chExt cx="0" cy="0"/>
        </a:xfrm>
      </p:grpSpPr>
      <p:sp>
        <p:nvSpPr>
          <p:cNvPr id="734" name="Google Shape;734;g36d6019af2_0_22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5" name="Google Shape;735;g36d6019af2_0_2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3564985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9"/>
        <p:cNvGrpSpPr/>
        <p:nvPr/>
      </p:nvGrpSpPr>
      <p:grpSpPr>
        <a:xfrm>
          <a:off x="0" y="0"/>
          <a:ext cx="0" cy="0"/>
          <a:chOff x="0" y="0"/>
          <a:chExt cx="0" cy="0"/>
        </a:xfrm>
      </p:grpSpPr>
      <p:sp>
        <p:nvSpPr>
          <p:cNvPr id="740" name="Google Shape;740;g36d6019af2_0_22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1" name="Google Shape;741;g36d6019af2_0_2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9350678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5"/>
        <p:cNvGrpSpPr/>
        <p:nvPr/>
      </p:nvGrpSpPr>
      <p:grpSpPr>
        <a:xfrm>
          <a:off x="0" y="0"/>
          <a:ext cx="0" cy="0"/>
          <a:chOff x="0" y="0"/>
          <a:chExt cx="0" cy="0"/>
        </a:xfrm>
      </p:grpSpPr>
      <p:sp>
        <p:nvSpPr>
          <p:cNvPr id="746" name="Google Shape;746;g36d6019af2_0_23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7" name="Google Shape;747;g36d6019af2_0_2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7665381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4"/>
        <p:cNvGrpSpPr/>
        <p:nvPr/>
      </p:nvGrpSpPr>
      <p:grpSpPr>
        <a:xfrm>
          <a:off x="0" y="0"/>
          <a:ext cx="0" cy="0"/>
          <a:chOff x="0" y="0"/>
          <a:chExt cx="0" cy="0"/>
        </a:xfrm>
      </p:grpSpPr>
      <p:sp>
        <p:nvSpPr>
          <p:cNvPr id="755" name="Google Shape;755;g36d6019af2_0_24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56" name="Google Shape;756;g36d6019af2_0_2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86343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2"/>
        <p:cNvGrpSpPr/>
        <p:nvPr/>
      </p:nvGrpSpPr>
      <p:grpSpPr>
        <a:xfrm>
          <a:off x="0" y="0"/>
          <a:ext cx="0" cy="0"/>
          <a:chOff x="0" y="0"/>
          <a:chExt cx="0" cy="0"/>
        </a:xfrm>
      </p:grpSpPr>
      <p:sp>
        <p:nvSpPr>
          <p:cNvPr id="763" name="Google Shape;763;g36d6019af2_0_25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4" name="Google Shape;764;g36d6019af2_0_2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8120525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0"/>
        <p:cNvGrpSpPr/>
        <p:nvPr/>
      </p:nvGrpSpPr>
      <p:grpSpPr>
        <a:xfrm>
          <a:off x="0" y="0"/>
          <a:ext cx="0" cy="0"/>
          <a:chOff x="0" y="0"/>
          <a:chExt cx="0" cy="0"/>
        </a:xfrm>
      </p:grpSpPr>
      <p:sp>
        <p:nvSpPr>
          <p:cNvPr id="771" name="Google Shape;771;g36d6019af2_0_26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2" name="Google Shape;772;g36d6019af2_0_2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311961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364c114621_0_2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9" name="Google Shape;199;g364c114621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2817456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7"/>
        <p:cNvGrpSpPr/>
        <p:nvPr/>
      </p:nvGrpSpPr>
      <p:grpSpPr>
        <a:xfrm>
          <a:off x="0" y="0"/>
          <a:ext cx="0" cy="0"/>
          <a:chOff x="0" y="0"/>
          <a:chExt cx="0" cy="0"/>
        </a:xfrm>
      </p:grpSpPr>
      <p:sp>
        <p:nvSpPr>
          <p:cNvPr id="778" name="Google Shape;778;g36d6019af2_0_27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9" name="Google Shape;779;g36d6019af2_0_2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6189716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801512D-00CC-4A50-AD5E-36C678704C27}" type="slidenum">
              <a:rPr lang="en-US"/>
              <a:pPr/>
              <a:t>93</a:t>
            </a:fld>
            <a:endParaRPr lang="en-US"/>
          </a:p>
        </p:txBody>
      </p:sp>
      <p:sp>
        <p:nvSpPr>
          <p:cNvPr id="455682" name="Rectangle 2"/>
          <p:cNvSpPr>
            <a:spLocks noGrp="1" noRot="1" noChangeAspect="1" noChangeArrowheads="1" noTextEdit="1"/>
          </p:cNvSpPr>
          <p:nvPr>
            <p:ph type="sldImg"/>
          </p:nvPr>
        </p:nvSpPr>
        <p:spPr>
          <a:xfrm>
            <a:off x="1139825" y="682625"/>
            <a:ext cx="4552950" cy="3414713"/>
          </a:xfrm>
          <a:ln/>
        </p:spPr>
      </p:sp>
      <p:sp>
        <p:nvSpPr>
          <p:cNvPr id="455683" name="Rectangle 3"/>
          <p:cNvSpPr>
            <a:spLocks noGrp="1" noChangeArrowheads="1"/>
          </p:cNvSpPr>
          <p:nvPr>
            <p:ph type="body" idx="1"/>
          </p:nvPr>
        </p:nvSpPr>
        <p:spPr/>
        <p:txBody>
          <a:bodyPr/>
          <a:lstStyle/>
          <a:p>
            <a:r>
              <a:rPr lang="en-US" dirty="0"/>
              <a:t>Ask:  what are the axes for a circle Hough space?  What does a point in the image map to in the Hough space?</a:t>
            </a:r>
          </a:p>
        </p:txBody>
      </p:sp>
    </p:spTree>
    <p:extLst>
      <p:ext uri="{BB962C8B-B14F-4D97-AF65-F5344CB8AC3E}">
        <p14:creationId xmlns:p14="http://schemas.microsoft.com/office/powerpoint/2010/main" val="17287930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364c114621_0_3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6" name="Google Shape;206;g364c114621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592939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394CAB09-923F-4DCB-90FC-FFB32A7BC7D1}" type="datetime1">
              <a:rPr lang="en-US" smtClean="0"/>
              <a:t>4/12/2021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4E86B5-A92D-294E-92AF-8654113B1844}" type="slidenum">
              <a:rPr lang="en-US" smtClean="0"/>
              <a:t>‹#›</a:t>
            </a:fld>
            <a:endParaRPr lang="en-US"/>
          </a:p>
        </p:txBody>
      </p:sp>
    </p:spTree>
    <p:extLst>
      <p:ext uri="{BB962C8B-B14F-4D97-AF65-F5344CB8AC3E}">
        <p14:creationId xmlns:p14="http://schemas.microsoft.com/office/powerpoint/2010/main" val="24286813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70FB328-89B8-415B-AD16-27FE65978378}" type="datetime1">
              <a:rPr lang="en-US" smtClean="0"/>
              <a:t>4/12/2021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4E86B5-A92D-294E-92AF-8654113B1844}" type="slidenum">
              <a:rPr lang="en-US" smtClean="0"/>
              <a:t>‹#›</a:t>
            </a:fld>
            <a:endParaRPr lang="en-US"/>
          </a:p>
        </p:txBody>
      </p:sp>
    </p:spTree>
    <p:extLst>
      <p:ext uri="{BB962C8B-B14F-4D97-AF65-F5344CB8AC3E}">
        <p14:creationId xmlns:p14="http://schemas.microsoft.com/office/powerpoint/2010/main" val="39861277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72F3CED-5EBB-4EE8-AC70-8FB7853314A0}" type="datetime1">
              <a:rPr lang="en-US" smtClean="0"/>
              <a:t>4/12/2021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4E86B5-A92D-294E-92AF-8654113B1844}" type="slidenum">
              <a:rPr lang="en-US" smtClean="0"/>
              <a:t>‹#›</a:t>
            </a:fld>
            <a:endParaRPr lang="en-US"/>
          </a:p>
        </p:txBody>
      </p:sp>
    </p:spTree>
    <p:extLst>
      <p:ext uri="{BB962C8B-B14F-4D97-AF65-F5344CB8AC3E}">
        <p14:creationId xmlns:p14="http://schemas.microsoft.com/office/powerpoint/2010/main" val="4148918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127950" y="256233"/>
            <a:ext cx="8888100" cy="763600"/>
          </a:xfrm>
          <a:prstGeom prst="rect">
            <a:avLst/>
          </a:prstGeom>
          <a:ln>
            <a:noFill/>
          </a:ln>
        </p:spPr>
        <p:txBody>
          <a:bodyPr spcFirstLastPara="1" wrap="square" lIns="91425" tIns="91425" rIns="91425" bIns="91425" anchor="b" anchorCtr="0">
            <a:noAutofit/>
          </a:bodyPr>
          <a:lstStyle>
            <a:lvl1pPr lvl="0" rtl="0">
              <a:spcBef>
                <a:spcPts val="0"/>
              </a:spcBef>
              <a:spcAft>
                <a:spcPts val="0"/>
              </a:spcAft>
              <a:buSzPts val="3600"/>
              <a:buNone/>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endParaRPr/>
          </a:p>
        </p:txBody>
      </p:sp>
      <p:sp>
        <p:nvSpPr>
          <p:cNvPr id="18" name="Google Shape;18;p4"/>
          <p:cNvSpPr txBox="1">
            <a:spLocks noGrp="1"/>
          </p:cNvSpPr>
          <p:nvPr>
            <p:ph type="body" idx="1"/>
          </p:nvPr>
        </p:nvSpPr>
        <p:spPr>
          <a:xfrm>
            <a:off x="223800" y="1019833"/>
            <a:ext cx="8696400" cy="5674400"/>
          </a:xfrm>
          <a:prstGeom prst="rect">
            <a:avLst/>
          </a:prstGeom>
          <a:solidFill>
            <a:srgbClr val="FFFFFF">
              <a:alpha val="60000"/>
            </a:srgbClr>
          </a:solidFill>
          <a:ln>
            <a:noFill/>
          </a:ln>
        </p:spPr>
        <p:txBody>
          <a:bodyPr spcFirstLastPara="1" wrap="square" lIns="91425" tIns="91425" rIns="91425" bIns="91425" anchor="t" anchorCtr="0">
            <a:noAutofit/>
          </a:bodyPr>
          <a:lstStyle>
            <a:lvl1pPr marL="457200" lvl="0" indent="-381000">
              <a:spcBef>
                <a:spcPts val="0"/>
              </a:spcBef>
              <a:spcAft>
                <a:spcPts val="0"/>
              </a:spcAft>
              <a:buClr>
                <a:srgbClr val="000000"/>
              </a:buClr>
              <a:buSzPts val="2400"/>
              <a:buChar char="●"/>
              <a:defRPr sz="2400">
                <a:solidFill>
                  <a:srgbClr val="000000"/>
                </a:solidFill>
              </a:defRPr>
            </a:lvl1pPr>
            <a:lvl2pPr marL="914400" lvl="1" indent="-342900">
              <a:spcBef>
                <a:spcPts val="1600"/>
              </a:spcBef>
              <a:spcAft>
                <a:spcPts val="0"/>
              </a:spcAft>
              <a:buClr>
                <a:srgbClr val="000000"/>
              </a:buClr>
              <a:buSzPts val="1800"/>
              <a:buChar char="○"/>
              <a:defRPr sz="1800">
                <a:solidFill>
                  <a:srgbClr val="000000"/>
                </a:solidFill>
              </a:defRPr>
            </a:lvl2pPr>
            <a:lvl3pPr marL="1371600" lvl="2" indent="-317500">
              <a:spcBef>
                <a:spcPts val="1600"/>
              </a:spcBef>
              <a:spcAft>
                <a:spcPts val="0"/>
              </a:spcAft>
              <a:buClr>
                <a:srgbClr val="000000"/>
              </a:buClr>
              <a:buSzPts val="1400"/>
              <a:buChar char="■"/>
              <a:defRPr>
                <a:solidFill>
                  <a:srgbClr val="000000"/>
                </a:solidFill>
              </a:defRPr>
            </a:lvl3pPr>
            <a:lvl4pPr marL="1828800" lvl="3" indent="-317500">
              <a:spcBef>
                <a:spcPts val="1600"/>
              </a:spcBef>
              <a:spcAft>
                <a:spcPts val="0"/>
              </a:spcAft>
              <a:buClr>
                <a:srgbClr val="000000"/>
              </a:buClr>
              <a:buSzPts val="1400"/>
              <a:buChar char="●"/>
              <a:defRPr>
                <a:solidFill>
                  <a:srgbClr val="000000"/>
                </a:solidFill>
              </a:defRPr>
            </a:lvl4pPr>
            <a:lvl5pPr marL="2286000" lvl="4" indent="-317500">
              <a:spcBef>
                <a:spcPts val="1600"/>
              </a:spcBef>
              <a:spcAft>
                <a:spcPts val="0"/>
              </a:spcAft>
              <a:buClr>
                <a:srgbClr val="000000"/>
              </a:buClr>
              <a:buSzPts val="1400"/>
              <a:buChar char="○"/>
              <a:defRPr>
                <a:solidFill>
                  <a:srgbClr val="000000"/>
                </a:solidFill>
              </a:defRPr>
            </a:lvl5pPr>
            <a:lvl6pPr marL="2743200" lvl="5" indent="-317500">
              <a:spcBef>
                <a:spcPts val="1600"/>
              </a:spcBef>
              <a:spcAft>
                <a:spcPts val="0"/>
              </a:spcAft>
              <a:buClr>
                <a:srgbClr val="000000"/>
              </a:buClr>
              <a:buSzPts val="1400"/>
              <a:buChar char="■"/>
              <a:defRPr>
                <a:solidFill>
                  <a:srgbClr val="000000"/>
                </a:solidFill>
              </a:defRPr>
            </a:lvl6pPr>
            <a:lvl7pPr marL="3200400" lvl="6" indent="-317500">
              <a:spcBef>
                <a:spcPts val="1600"/>
              </a:spcBef>
              <a:spcAft>
                <a:spcPts val="0"/>
              </a:spcAft>
              <a:buClr>
                <a:srgbClr val="000000"/>
              </a:buClr>
              <a:buSzPts val="1400"/>
              <a:buChar char="●"/>
              <a:defRPr>
                <a:solidFill>
                  <a:srgbClr val="000000"/>
                </a:solidFill>
              </a:defRPr>
            </a:lvl7pPr>
            <a:lvl8pPr marL="3657600" lvl="7" indent="-317500">
              <a:spcBef>
                <a:spcPts val="1600"/>
              </a:spcBef>
              <a:spcAft>
                <a:spcPts val="0"/>
              </a:spcAft>
              <a:buClr>
                <a:srgbClr val="000000"/>
              </a:buClr>
              <a:buSzPts val="1400"/>
              <a:buChar char="○"/>
              <a:defRPr>
                <a:solidFill>
                  <a:srgbClr val="000000"/>
                </a:solidFill>
              </a:defRPr>
            </a:lvl8pPr>
            <a:lvl9pPr marL="4114800" lvl="8" indent="-317500">
              <a:spcBef>
                <a:spcPts val="1600"/>
              </a:spcBef>
              <a:spcAft>
                <a:spcPts val="1600"/>
              </a:spcAft>
              <a:buClr>
                <a:srgbClr val="000000"/>
              </a:buClr>
              <a:buSzPts val="1400"/>
              <a:buChar char="■"/>
              <a:defRPr>
                <a:solidFill>
                  <a:srgbClr val="000000"/>
                </a:solidFill>
              </a:defRPr>
            </a:lvl9pPr>
          </a:lstStyle>
          <a:p>
            <a:endParaRPr/>
          </a:p>
        </p:txBody>
      </p:sp>
      <p:sp>
        <p:nvSpPr>
          <p:cNvPr id="19" name="Google Shape;19;p4"/>
          <p:cNvSpPr txBox="1">
            <a:spLocks noGrp="1"/>
          </p:cNvSpPr>
          <p:nvPr>
            <p:ph type="sldNum" idx="12"/>
          </p:nvPr>
        </p:nvSpPr>
        <p:spPr>
          <a:xfrm>
            <a:off x="8472458" y="6217623"/>
            <a:ext cx="548700" cy="5248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lgn="l"/>
            <a:fld id="{00000000-1234-1234-1234-123412341234}" type="slidenum">
              <a:rPr lang="en" smtClean="0"/>
              <a:pPr algn="l"/>
              <a:t>‹#›</a:t>
            </a:fld>
            <a:endParaRPr lang="en"/>
          </a:p>
        </p:txBody>
      </p:sp>
      <p:cxnSp>
        <p:nvCxnSpPr>
          <p:cNvPr id="20" name="Google Shape;20;p4"/>
          <p:cNvCxnSpPr/>
          <p:nvPr/>
        </p:nvCxnSpPr>
        <p:spPr>
          <a:xfrm>
            <a:off x="223801" y="897915"/>
            <a:ext cx="8696400" cy="0"/>
          </a:xfrm>
          <a:prstGeom prst="straightConnector1">
            <a:avLst/>
          </a:prstGeom>
          <a:noFill/>
          <a:ln w="28575" cap="flat" cmpd="sng">
            <a:solidFill>
              <a:srgbClr val="000000"/>
            </a:solidFill>
            <a:prstDash val="solid"/>
            <a:round/>
            <a:headEnd type="none" w="med" len="med"/>
            <a:tailEnd type="none" w="med" len="med"/>
          </a:ln>
        </p:spPr>
      </p:cxnSp>
      <p:sp>
        <p:nvSpPr>
          <p:cNvPr id="21" name="Google Shape;21;p4"/>
          <p:cNvSpPr txBox="1">
            <a:spLocks noGrp="1"/>
          </p:cNvSpPr>
          <p:nvPr>
            <p:ph type="title" idx="2"/>
          </p:nvPr>
        </p:nvSpPr>
        <p:spPr>
          <a:xfrm>
            <a:off x="229500" y="6390200"/>
            <a:ext cx="8685000" cy="313200"/>
          </a:xfrm>
          <a:prstGeom prst="rect">
            <a:avLst/>
          </a:prstGeom>
        </p:spPr>
        <p:txBody>
          <a:bodyPr spcFirstLastPara="1" wrap="square" lIns="91425" tIns="91425" rIns="91425" bIns="91425" anchor="t" anchorCtr="0">
            <a:noAutofit/>
          </a:bodyPr>
          <a:lstStyle>
            <a:lvl1pPr lvl="0">
              <a:spcBef>
                <a:spcPts val="0"/>
              </a:spcBef>
              <a:spcAft>
                <a:spcPts val="0"/>
              </a:spcAft>
              <a:buNone/>
              <a:defRPr sz="800"/>
            </a:lvl1pPr>
            <a:lvl2pPr lvl="1">
              <a:spcBef>
                <a:spcPts val="0"/>
              </a:spcBef>
              <a:spcAft>
                <a:spcPts val="0"/>
              </a:spcAft>
              <a:buNone/>
              <a:defRPr sz="800"/>
            </a:lvl2pPr>
            <a:lvl3pPr lvl="2">
              <a:spcBef>
                <a:spcPts val="0"/>
              </a:spcBef>
              <a:spcAft>
                <a:spcPts val="0"/>
              </a:spcAft>
              <a:buNone/>
              <a:defRPr sz="800"/>
            </a:lvl3pPr>
            <a:lvl4pPr lvl="3">
              <a:spcBef>
                <a:spcPts val="0"/>
              </a:spcBef>
              <a:spcAft>
                <a:spcPts val="0"/>
              </a:spcAft>
              <a:buNone/>
              <a:defRPr sz="800"/>
            </a:lvl4pPr>
            <a:lvl5pPr lvl="4">
              <a:spcBef>
                <a:spcPts val="0"/>
              </a:spcBef>
              <a:spcAft>
                <a:spcPts val="0"/>
              </a:spcAft>
              <a:buNone/>
              <a:defRPr sz="800"/>
            </a:lvl5pPr>
            <a:lvl6pPr lvl="5">
              <a:spcBef>
                <a:spcPts val="0"/>
              </a:spcBef>
              <a:spcAft>
                <a:spcPts val="0"/>
              </a:spcAft>
              <a:buNone/>
              <a:defRPr sz="800"/>
            </a:lvl6pPr>
            <a:lvl7pPr lvl="6">
              <a:spcBef>
                <a:spcPts val="0"/>
              </a:spcBef>
              <a:spcAft>
                <a:spcPts val="0"/>
              </a:spcAft>
              <a:buNone/>
              <a:defRPr sz="800"/>
            </a:lvl7pPr>
            <a:lvl8pPr lvl="7">
              <a:spcBef>
                <a:spcPts val="0"/>
              </a:spcBef>
              <a:spcAft>
                <a:spcPts val="0"/>
              </a:spcAft>
              <a:buNone/>
              <a:defRPr sz="800"/>
            </a:lvl8pPr>
            <a:lvl9pPr lvl="8">
              <a:spcBef>
                <a:spcPts val="0"/>
              </a:spcBef>
              <a:spcAft>
                <a:spcPts val="0"/>
              </a:spcAft>
              <a:buNone/>
              <a:defRPr sz="800"/>
            </a:lvl9pPr>
          </a:lstStyle>
          <a:p>
            <a:endParaRPr/>
          </a:p>
        </p:txBody>
      </p:sp>
    </p:spTree>
    <p:extLst>
      <p:ext uri="{BB962C8B-B14F-4D97-AF65-F5344CB8AC3E}">
        <p14:creationId xmlns:p14="http://schemas.microsoft.com/office/powerpoint/2010/main" val="5040527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1414198"/>
            <a:ext cx="8380412" cy="750205"/>
          </a:xfrm>
        </p:spPr>
        <p:txBody>
          <a:bodyPr>
            <a:normAutofit/>
          </a:bodyPr>
          <a:lstStyle>
            <a:lvl1pPr algn="l" rtl="0" fontAlgn="base">
              <a:lnSpc>
                <a:spcPct val="90000"/>
              </a:lnSpc>
              <a:spcBef>
                <a:spcPct val="0"/>
              </a:spcBef>
              <a:spcAft>
                <a:spcPct val="0"/>
              </a:spcAft>
              <a:defRPr lang="en-US" sz="3600" spc="-300" dirty="0">
                <a:ln w="3175">
                  <a:noFill/>
                </a:ln>
                <a:solidFill>
                  <a:schemeClr val="tx1"/>
                </a:solidFill>
                <a:effectLst/>
                <a:latin typeface="Kalinga" pitchFamily="34" charset="0"/>
                <a:ea typeface="+mn-ea"/>
                <a:cs typeface="Kalinga" pitchFamily="34" charset="0"/>
              </a:defRPr>
            </a:lvl1pPr>
          </a:lstStyle>
          <a:p>
            <a:r>
              <a:rPr lang="en-US" dirty="0"/>
              <a:t>Click to edit Master title style</a:t>
            </a:r>
          </a:p>
        </p:txBody>
      </p:sp>
      <p:sp>
        <p:nvSpPr>
          <p:cNvPr id="3" name="Text Placeholder 2"/>
          <p:cNvSpPr>
            <a:spLocks noGrp="1"/>
          </p:cNvSpPr>
          <p:nvPr>
            <p:ph type="body" idx="1"/>
          </p:nvPr>
        </p:nvSpPr>
        <p:spPr>
          <a:xfrm>
            <a:off x="381000" y="2600062"/>
            <a:ext cx="8380412" cy="2076450"/>
          </a:xfrm>
        </p:spPr>
        <p:txBody>
          <a:bodyPr/>
          <a:lstStyle>
            <a:lvl1pPr>
              <a:buFontTx/>
              <a:buBlip>
                <a:blip r:embed="rId2"/>
              </a:buBlip>
              <a:defRPr/>
            </a:lvl1pPr>
            <a:lvl2pPr>
              <a:buFontTx/>
              <a:buBlip>
                <a:blip r:embed="rId3"/>
              </a:buBlip>
              <a:defRPr/>
            </a:lvl2pPr>
            <a:lvl3pPr>
              <a:buFontTx/>
              <a:buBlip>
                <a:blip r:embed="rId3"/>
              </a:buBlip>
              <a:defRPr/>
            </a:lvl3pPr>
            <a:lvl4pPr>
              <a:buFontTx/>
              <a:buBlip>
                <a:blip r:embed="rId3"/>
              </a:buBlip>
              <a:defRPr/>
            </a:lvl4pPr>
            <a:lvl5pPr>
              <a:buFontTx/>
              <a:buBlip>
                <a:blip r:embed="rId3"/>
              </a:buBlip>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116183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BC33E80-BFA1-45B5-AA82-AF4AACDF648A}" type="datetime1">
              <a:rPr lang="en-US" smtClean="0"/>
              <a:t>4/12/2021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4E86B5-A92D-294E-92AF-8654113B1844}" type="slidenum">
              <a:rPr lang="en-US" smtClean="0"/>
              <a:t>‹#›</a:t>
            </a:fld>
            <a:endParaRPr lang="en-US"/>
          </a:p>
        </p:txBody>
      </p:sp>
    </p:spTree>
    <p:extLst>
      <p:ext uri="{BB962C8B-B14F-4D97-AF65-F5344CB8AC3E}">
        <p14:creationId xmlns:p14="http://schemas.microsoft.com/office/powerpoint/2010/main" val="8923699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97B145A-7472-48CC-A41C-50BD4EA63025}" type="datetime1">
              <a:rPr lang="en-US" smtClean="0"/>
              <a:t>4/12/2021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4E86B5-A92D-294E-92AF-8654113B1844}" type="slidenum">
              <a:rPr lang="en-US" smtClean="0"/>
              <a:t>‹#›</a:t>
            </a:fld>
            <a:endParaRPr lang="en-US"/>
          </a:p>
        </p:txBody>
      </p:sp>
    </p:spTree>
    <p:extLst>
      <p:ext uri="{BB962C8B-B14F-4D97-AF65-F5344CB8AC3E}">
        <p14:creationId xmlns:p14="http://schemas.microsoft.com/office/powerpoint/2010/main" val="33218614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FE7706C-6FE7-47D2-BBEA-7B874C6080C0}" type="datetime1">
              <a:rPr lang="en-US" smtClean="0"/>
              <a:t>4/12/2021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D4E86B5-A92D-294E-92AF-8654113B1844}" type="slidenum">
              <a:rPr lang="en-US" smtClean="0"/>
              <a:t>‹#›</a:t>
            </a:fld>
            <a:endParaRPr lang="en-US"/>
          </a:p>
        </p:txBody>
      </p:sp>
    </p:spTree>
    <p:extLst>
      <p:ext uri="{BB962C8B-B14F-4D97-AF65-F5344CB8AC3E}">
        <p14:creationId xmlns:p14="http://schemas.microsoft.com/office/powerpoint/2010/main" val="15326821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F9798F5-73D9-4B73-9B53-D0728E337984}" type="datetime1">
              <a:rPr lang="en-US" smtClean="0"/>
              <a:t>4/12/2021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D4E86B5-A92D-294E-92AF-8654113B1844}" type="slidenum">
              <a:rPr lang="en-US" smtClean="0"/>
              <a:t>‹#›</a:t>
            </a:fld>
            <a:endParaRPr lang="en-US"/>
          </a:p>
        </p:txBody>
      </p:sp>
    </p:spTree>
    <p:extLst>
      <p:ext uri="{BB962C8B-B14F-4D97-AF65-F5344CB8AC3E}">
        <p14:creationId xmlns:p14="http://schemas.microsoft.com/office/powerpoint/2010/main" val="10170596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BDF8379-F04B-4DF1-B514-5681BA338F51}" type="datetime1">
              <a:rPr lang="en-US" smtClean="0"/>
              <a:t>4/12/2021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D4E86B5-A92D-294E-92AF-8654113B1844}" type="slidenum">
              <a:rPr lang="en-US" smtClean="0"/>
              <a:t>‹#›</a:t>
            </a:fld>
            <a:endParaRPr lang="en-US"/>
          </a:p>
        </p:txBody>
      </p:sp>
    </p:spTree>
    <p:extLst>
      <p:ext uri="{BB962C8B-B14F-4D97-AF65-F5344CB8AC3E}">
        <p14:creationId xmlns:p14="http://schemas.microsoft.com/office/powerpoint/2010/main" val="13735615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9C04149-9A1F-479F-885E-A372E7C6C342}" type="datetime1">
              <a:rPr lang="en-US" smtClean="0"/>
              <a:t>4/12/2021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D4E86B5-A92D-294E-92AF-8654113B1844}" type="slidenum">
              <a:rPr lang="en-US" smtClean="0"/>
              <a:t>‹#›</a:t>
            </a:fld>
            <a:endParaRPr lang="en-US"/>
          </a:p>
        </p:txBody>
      </p:sp>
    </p:spTree>
    <p:extLst>
      <p:ext uri="{BB962C8B-B14F-4D97-AF65-F5344CB8AC3E}">
        <p14:creationId xmlns:p14="http://schemas.microsoft.com/office/powerpoint/2010/main" val="6424952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5C839D0-21B5-45CD-89FB-3C54BE6AE57E}" type="datetime1">
              <a:rPr lang="en-US" smtClean="0"/>
              <a:t>4/12/2021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D4E86B5-A92D-294E-92AF-8654113B1844}" type="slidenum">
              <a:rPr lang="en-US" smtClean="0"/>
              <a:t>‹#›</a:t>
            </a:fld>
            <a:endParaRPr lang="en-US"/>
          </a:p>
        </p:txBody>
      </p:sp>
    </p:spTree>
    <p:extLst>
      <p:ext uri="{BB962C8B-B14F-4D97-AF65-F5344CB8AC3E}">
        <p14:creationId xmlns:p14="http://schemas.microsoft.com/office/powerpoint/2010/main" val="27956184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72E09A3-DE17-4CA3-B8B8-1B1B82E8989A}" type="datetime1">
              <a:rPr lang="en-US" smtClean="0"/>
              <a:t>4/12/2021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D4E86B5-A92D-294E-92AF-8654113B1844}" type="slidenum">
              <a:rPr lang="en-US" smtClean="0"/>
              <a:t>‹#›</a:t>
            </a:fld>
            <a:endParaRPr lang="en-US"/>
          </a:p>
        </p:txBody>
      </p:sp>
    </p:spTree>
    <p:extLst>
      <p:ext uri="{BB962C8B-B14F-4D97-AF65-F5344CB8AC3E}">
        <p14:creationId xmlns:p14="http://schemas.microsoft.com/office/powerpoint/2010/main" val="4083930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3FE41E3-BB4B-4869-A77B-6B041B0655E2}" type="datetime1">
              <a:rPr lang="en-US" smtClean="0"/>
              <a:t>4/12/2021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D4E86B5-A92D-294E-92AF-8654113B1844}" type="slidenum">
              <a:rPr lang="en-US" smtClean="0"/>
              <a:t>‹#›</a:t>
            </a:fld>
            <a:endParaRPr lang="en-US"/>
          </a:p>
        </p:txBody>
      </p:sp>
    </p:spTree>
    <p:extLst>
      <p:ext uri="{BB962C8B-B14F-4D97-AF65-F5344CB8AC3E}">
        <p14:creationId xmlns:p14="http://schemas.microsoft.com/office/powerpoint/2010/main" val="23691793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customXml" Target="../ink/ink1.xml"/><Relationship Id="rId5" Type="http://schemas.openxmlformats.org/officeDocument/2006/relationships/image" Target="../media/image17.png"/><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12.xml"/><Relationship Id="rId6" Type="http://schemas.openxmlformats.org/officeDocument/2006/relationships/customXml" Target="../ink/ink2.xml"/><Relationship Id="rId5" Type="http://schemas.openxmlformats.org/officeDocument/2006/relationships/image" Target="../media/image19.png"/><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12.xml"/><Relationship Id="rId5" Type="http://schemas.openxmlformats.org/officeDocument/2006/relationships/image" Target="../media/image24.png"/><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12.xml"/><Relationship Id="rId5" Type="http://schemas.openxmlformats.org/officeDocument/2006/relationships/image" Target="../media/image24.png"/><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1.xml"/><Relationship Id="rId1" Type="http://schemas.openxmlformats.org/officeDocument/2006/relationships/slideLayout" Target="../slideLayouts/slideLayout12.xml"/><Relationship Id="rId4" Type="http://schemas.openxmlformats.org/officeDocument/2006/relationships/image" Target="../media/image37.png"/></Relationships>
</file>

<file path=ppt/slides/_rels/slide3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2.xml"/><Relationship Id="rId1" Type="http://schemas.openxmlformats.org/officeDocument/2006/relationships/slideLayout" Target="../slideLayouts/slideLayout12.xml"/><Relationship Id="rId5" Type="http://schemas.openxmlformats.org/officeDocument/2006/relationships/image" Target="../media/image36.png"/><Relationship Id="rId4" Type="http://schemas.openxmlformats.org/officeDocument/2006/relationships/image" Target="../media/image16.png"/></Relationships>
</file>

<file path=ppt/slides/_rels/slide34.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38.png"/><Relationship Id="rId2" Type="http://schemas.openxmlformats.org/officeDocument/2006/relationships/notesSlide" Target="../notesSlides/notesSlide33.xml"/><Relationship Id="rId1" Type="http://schemas.openxmlformats.org/officeDocument/2006/relationships/slideLayout" Target="../slideLayouts/slideLayout12.xml"/><Relationship Id="rId6" Type="http://schemas.openxmlformats.org/officeDocument/2006/relationships/customXml" Target="../ink/ink3.xml"/><Relationship Id="rId5" Type="http://schemas.openxmlformats.org/officeDocument/2006/relationships/image" Target="../media/image9.png"/><Relationship Id="rId4" Type="http://schemas.openxmlformats.org/officeDocument/2006/relationships/image" Target="../media/image8.png"/></Relationships>
</file>

<file path=ppt/slides/_rels/slide35.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tags" Target="../tags/tag3.xml"/><Relationship Id="rId7" Type="http://schemas.openxmlformats.org/officeDocument/2006/relationships/image" Target="../media/image41.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40.png"/><Relationship Id="rId11" Type="http://schemas.openxmlformats.org/officeDocument/2006/relationships/image" Target="../media/image44.png"/><Relationship Id="rId5" Type="http://schemas.openxmlformats.org/officeDocument/2006/relationships/image" Target="../media/image39.png"/><Relationship Id="rId10" Type="http://schemas.openxmlformats.org/officeDocument/2006/relationships/customXml" Target="../ink/ink4.xml"/><Relationship Id="rId4" Type="http://schemas.openxmlformats.org/officeDocument/2006/relationships/slideLayout" Target="../slideLayouts/slideLayout2.xml"/><Relationship Id="rId9" Type="http://schemas.openxmlformats.org/officeDocument/2006/relationships/image" Target="../media/image43.png"/></Relationships>
</file>

<file path=ppt/slides/_rels/slide3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4.xml"/><Relationship Id="rId1" Type="http://schemas.openxmlformats.org/officeDocument/2006/relationships/slideLayout" Target="../slideLayouts/slideLayout13.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3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6.xml"/><Relationship Id="rId1" Type="http://schemas.openxmlformats.org/officeDocument/2006/relationships/slideLayout" Target="../slideLayouts/slideLayout12.xml"/><Relationship Id="rId4" Type="http://schemas.openxmlformats.org/officeDocument/2006/relationships/image" Target="../media/image49.png"/></Relationships>
</file>

<file path=ppt/slides/_rels/slide39.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15.png"/><Relationship Id="rId7" Type="http://schemas.openxmlformats.org/officeDocument/2006/relationships/image" Target="../media/image52.png"/><Relationship Id="rId2" Type="http://schemas.openxmlformats.org/officeDocument/2006/relationships/notesSlide" Target="../notesSlides/notesSlide37.xml"/><Relationship Id="rId1" Type="http://schemas.openxmlformats.org/officeDocument/2006/relationships/slideLayout" Target="../slideLayouts/slideLayout12.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11.png"/></Relationships>
</file>

<file path=ppt/slides/_rels/slide4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7.xml"/><Relationship Id="rId1" Type="http://schemas.openxmlformats.org/officeDocument/2006/relationships/slideLayout" Target="../slideLayouts/slideLayout12.xml"/><Relationship Id="rId4" Type="http://schemas.openxmlformats.org/officeDocument/2006/relationships/image" Target="../media/image60.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11.png"/></Relationships>
</file>

<file path=ppt/slides/_rels/slide5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8.xml"/><Relationship Id="rId1" Type="http://schemas.openxmlformats.org/officeDocument/2006/relationships/slideLayout" Target="../slideLayouts/slideLayout12.xml"/><Relationship Id="rId5" Type="http://schemas.openxmlformats.org/officeDocument/2006/relationships/image" Target="../media/image61.png"/><Relationship Id="rId4" Type="http://schemas.openxmlformats.org/officeDocument/2006/relationships/image" Target="../media/image60.png"/></Relationships>
</file>

<file path=ppt/slides/_rels/slide5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9.xml"/><Relationship Id="rId1" Type="http://schemas.openxmlformats.org/officeDocument/2006/relationships/slideLayout" Target="../slideLayouts/slideLayout12.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52.xml.rels><?xml version="1.0" encoding="UTF-8" standalone="yes"?>
<Relationships xmlns="http://schemas.openxmlformats.org/package/2006/relationships"><Relationship Id="rId8" Type="http://schemas.openxmlformats.org/officeDocument/2006/relationships/customXml" Target="../ink/ink5.xml"/><Relationship Id="rId3" Type="http://schemas.openxmlformats.org/officeDocument/2006/relationships/image" Target="../media/image51.png"/><Relationship Id="rId7" Type="http://schemas.openxmlformats.org/officeDocument/2006/relationships/image" Target="../media/image63.png"/><Relationship Id="rId2" Type="http://schemas.openxmlformats.org/officeDocument/2006/relationships/notesSlide" Target="../notesSlides/notesSlide50.xml"/><Relationship Id="rId1" Type="http://schemas.openxmlformats.org/officeDocument/2006/relationships/slideLayout" Target="../slideLayouts/slideLayout12.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 Id="rId9" Type="http://schemas.openxmlformats.org/officeDocument/2006/relationships/image" Target="../media/image64.png"/></Relationships>
</file>

<file path=ppt/slides/_rels/slide5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1.xml"/><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image" Target="../media/image63.png"/></Relationships>
</file>

<file path=ppt/slides/_rels/slide54.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52.xml"/><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55.xml"/><Relationship Id="rId1" Type="http://schemas.openxmlformats.org/officeDocument/2006/relationships/slideLayout" Target="../slideLayouts/slideLayout12.xml"/><Relationship Id="rId5" Type="http://schemas.openxmlformats.org/officeDocument/2006/relationships/image" Target="../media/image68.png"/><Relationship Id="rId4" Type="http://schemas.openxmlformats.org/officeDocument/2006/relationships/image" Target="../media/image67.png"/></Relationships>
</file>

<file path=ppt/slides/_rels/slide5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56.xml"/><Relationship Id="rId1" Type="http://schemas.openxmlformats.org/officeDocument/2006/relationships/slideLayout" Target="../slideLayouts/slideLayout12.xml"/><Relationship Id="rId4" Type="http://schemas.openxmlformats.org/officeDocument/2006/relationships/image" Target="../media/image65.jpg"/></Relationships>
</file>

<file path=ppt/slides/_rels/slide5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57.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11.png"/></Relationships>
</file>

<file path=ppt/slides/_rels/slide6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58.xml"/><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59.xml"/><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60.xml"/><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1.xml"/><Relationship Id="rId1" Type="http://schemas.openxmlformats.org/officeDocument/2006/relationships/slideLayout" Target="../slideLayouts/slideLayout12.xml"/><Relationship Id="rId4" Type="http://schemas.openxmlformats.org/officeDocument/2006/relationships/image" Target="../media/image49.png"/></Relationships>
</file>

<file path=ppt/slides/_rels/slide6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2.xml"/><Relationship Id="rId1" Type="http://schemas.openxmlformats.org/officeDocument/2006/relationships/slideLayout" Target="../slideLayouts/slideLayout12.xml"/><Relationship Id="rId5" Type="http://schemas.openxmlformats.org/officeDocument/2006/relationships/image" Target="../media/image73.png"/><Relationship Id="rId4" Type="http://schemas.openxmlformats.org/officeDocument/2006/relationships/image" Target="../media/image9.png"/></Relationships>
</file>

<file path=ppt/slides/_rels/slide6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3.xml"/><Relationship Id="rId1" Type="http://schemas.openxmlformats.org/officeDocument/2006/relationships/slideLayout" Target="../slideLayouts/slideLayout12.xml"/><Relationship Id="rId5" Type="http://schemas.openxmlformats.org/officeDocument/2006/relationships/image" Target="../media/image73.png"/><Relationship Id="rId4" Type="http://schemas.openxmlformats.org/officeDocument/2006/relationships/image" Target="../media/image9.png"/></Relationships>
</file>

<file path=ppt/slides/_rels/slide66.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64.xml"/><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66.xml"/><Relationship Id="rId1" Type="http://schemas.openxmlformats.org/officeDocument/2006/relationships/slideLayout" Target="../slideLayouts/slideLayout12.xml"/><Relationship Id="rId5" Type="http://schemas.openxmlformats.org/officeDocument/2006/relationships/image" Target="../media/image67.png"/><Relationship Id="rId4" Type="http://schemas.openxmlformats.org/officeDocument/2006/relationships/image" Target="../media/image76.png"/></Relationships>
</file>

<file path=ppt/slides/_rels/slide69.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67.xml"/><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68.xml"/><Relationship Id="rId1" Type="http://schemas.openxmlformats.org/officeDocument/2006/relationships/slideLayout" Target="../slideLayouts/slideLayout12.xml"/><Relationship Id="rId5" Type="http://schemas.openxmlformats.org/officeDocument/2006/relationships/image" Target="../media/image78.png"/><Relationship Id="rId4" Type="http://schemas.openxmlformats.org/officeDocument/2006/relationships/customXml" Target="../ink/ink6.xml"/></Relationships>
</file>

<file path=ppt/slides/_rels/slide71.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69.xml"/><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70.xml"/><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71.xml"/><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72.xml"/><Relationship Id="rId1" Type="http://schemas.openxmlformats.org/officeDocument/2006/relationships/slideLayout" Target="../slideLayouts/slideLayout12.xml"/></Relationships>
</file>

<file path=ppt/slides/_rels/slide75.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73.xml"/><Relationship Id="rId1" Type="http://schemas.openxmlformats.org/officeDocument/2006/relationships/slideLayout" Target="../slideLayouts/slideLayout12.xml"/></Relationships>
</file>

<file path=ppt/slides/_rels/slide76.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74.xml"/><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75.xml"/><Relationship Id="rId1" Type="http://schemas.openxmlformats.org/officeDocument/2006/relationships/slideLayout" Target="../slideLayouts/slideLayout12.xml"/></Relationships>
</file>

<file path=ppt/slides/_rels/slide78.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76.xml"/><Relationship Id="rId1" Type="http://schemas.openxmlformats.org/officeDocument/2006/relationships/slideLayout" Target="../slideLayouts/slideLayout12.xml"/><Relationship Id="rId4" Type="http://schemas.openxmlformats.org/officeDocument/2006/relationships/image" Target="../media/image86.png"/></Relationships>
</file>

<file path=ppt/slides/_rels/slide79.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7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78.xml"/><Relationship Id="rId1" Type="http://schemas.openxmlformats.org/officeDocument/2006/relationships/slideLayout" Target="../slideLayouts/slideLayout12.xml"/><Relationship Id="rId5" Type="http://schemas.openxmlformats.org/officeDocument/2006/relationships/image" Target="../media/image87.png"/><Relationship Id="rId4" Type="http://schemas.openxmlformats.org/officeDocument/2006/relationships/customXml" Target="../ink/ink7.xml"/></Relationships>
</file>

<file path=ppt/slides/_rels/slide81.xml.rels><?xml version="1.0" encoding="UTF-8" standalone="yes"?>
<Relationships xmlns="http://schemas.openxmlformats.org/package/2006/relationships"><Relationship Id="rId3" Type="http://schemas.openxmlformats.org/officeDocument/2006/relationships/customXml" Target="../ink/ink8.xml"/><Relationship Id="rId2" Type="http://schemas.openxmlformats.org/officeDocument/2006/relationships/notesSlide" Target="../notesSlides/notesSlide79.xml"/><Relationship Id="rId1" Type="http://schemas.openxmlformats.org/officeDocument/2006/relationships/slideLayout" Target="../slideLayouts/slideLayout12.xml"/><Relationship Id="rId4" Type="http://schemas.openxmlformats.org/officeDocument/2006/relationships/image" Target="../media/image88.png"/></Relationships>
</file>

<file path=ppt/slides/_rels/slide8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80.xml"/><Relationship Id="rId1" Type="http://schemas.openxmlformats.org/officeDocument/2006/relationships/slideLayout" Target="../slideLayouts/slideLayout12.xml"/><Relationship Id="rId4" Type="http://schemas.openxmlformats.org/officeDocument/2006/relationships/image" Target="../media/image74.png"/></Relationships>
</file>

<file path=ppt/slides/_rels/slide83.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88.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94.png"/></Relationships>
</file>

<file path=ppt/slides/_rels/slide8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image" Target="../media/image95.png"/><Relationship Id="rId5" Type="http://schemas.openxmlformats.org/officeDocument/2006/relationships/customXml" Target="../ink/ink9.xml"/><Relationship Id="rId4" Type="http://schemas.openxmlformats.org/officeDocument/2006/relationships/image" Target="../media/image93.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2" Type="http://schemas.openxmlformats.org/officeDocument/2006/relationships/image" Target="../media/image96.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customXml" Target="../ink/ink10.xml"/><Relationship Id="rId2" Type="http://schemas.openxmlformats.org/officeDocument/2006/relationships/notesSlide" Target="../notesSlides/notesSlide81.xml"/><Relationship Id="rId1" Type="http://schemas.openxmlformats.org/officeDocument/2006/relationships/slideLayout" Target="../slideLayouts/slideLayout2.xml"/><Relationship Id="rId4" Type="http://schemas.openxmlformats.org/officeDocument/2006/relationships/image" Target="../media/image97.png"/></Relationships>
</file>

<file path=ppt/slides/_rels/slide94.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br>
              <a:rPr lang="en-US" dirty="0">
                <a:cs typeface="Arial Rounded MT Bold"/>
              </a:rPr>
            </a:br>
            <a:br>
              <a:rPr lang="en-US" dirty="0">
                <a:cs typeface="Arial Rounded MT Bold"/>
              </a:rPr>
            </a:br>
            <a:r>
              <a:rPr lang="en-US" dirty="0">
                <a:cs typeface="Arial Rounded MT Bold"/>
              </a:rPr>
              <a:t>Computer Vision</a:t>
            </a:r>
            <a:br>
              <a:rPr lang="en-US" dirty="0">
                <a:cs typeface="Arial Rounded MT Bold"/>
              </a:rPr>
            </a:br>
            <a:br>
              <a:rPr lang="en-US" dirty="0">
                <a:cs typeface="Arial Rounded MT Bold"/>
              </a:rPr>
            </a:br>
            <a:br>
              <a:rPr lang="en-US" dirty="0">
                <a:cs typeface="Arial Rounded MT Bold"/>
              </a:rPr>
            </a:br>
            <a:r>
              <a:rPr lang="en-US" dirty="0">
                <a:cs typeface="Arial Rounded MT Bold"/>
              </a:rPr>
              <a:t>CSE/EE 576</a:t>
            </a:r>
            <a:br>
              <a:rPr lang="en-US" dirty="0">
                <a:cs typeface="Arial Rounded MT Bold"/>
              </a:rPr>
            </a:br>
            <a:r>
              <a:rPr lang="en-US" dirty="0">
                <a:cs typeface="Arial Rounded MT Bold"/>
              </a:rPr>
              <a:t>Edges and Lines</a:t>
            </a:r>
            <a:br>
              <a:rPr lang="en-US" sz="3600" dirty="0">
                <a:cs typeface="Arial Rounded MT Bold"/>
              </a:rPr>
            </a:br>
            <a:br>
              <a:rPr lang="en-US" sz="3600" dirty="0">
                <a:cs typeface="Arial Rounded MT Bold"/>
              </a:rPr>
            </a:br>
            <a:r>
              <a:rPr lang="en-US" sz="3600" dirty="0">
                <a:cs typeface="Arial Rounded MT Bold"/>
              </a:rPr>
              <a:t>Linda Shapiro</a:t>
            </a:r>
            <a:br>
              <a:rPr lang="en-US" sz="3600" dirty="0">
                <a:cs typeface="Arial Rounded MT Bold"/>
              </a:rPr>
            </a:br>
            <a:r>
              <a:rPr lang="en-US" sz="2800" dirty="0">
                <a:cs typeface="Arial Rounded MT Bold"/>
              </a:rPr>
              <a:t>Professor of Computer Science &amp; Engineering</a:t>
            </a:r>
            <a:br>
              <a:rPr lang="en-US" sz="2800" dirty="0">
                <a:cs typeface="Arial Rounded MT Bold"/>
              </a:rPr>
            </a:br>
            <a:r>
              <a:rPr lang="en-US" sz="2800" dirty="0">
                <a:cs typeface="Arial Rounded MT Bold"/>
              </a:rPr>
              <a:t>Professor of Electrical &amp; Computer Engineering</a:t>
            </a:r>
          </a:p>
        </p:txBody>
      </p:sp>
      <p:sp>
        <p:nvSpPr>
          <p:cNvPr id="4" name="TextBox 3"/>
          <p:cNvSpPr txBox="1"/>
          <p:nvPr/>
        </p:nvSpPr>
        <p:spPr>
          <a:xfrm>
            <a:off x="6400800" y="914400"/>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806706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31"/>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sz="2400"/>
              <a:t>So what can we do with these convolutions anyway?</a:t>
            </a:r>
            <a:endParaRPr/>
          </a:p>
        </p:txBody>
      </p:sp>
      <p:sp>
        <p:nvSpPr>
          <p:cNvPr id="209" name="Google Shape;209;p31"/>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har char="-"/>
            </a:pPr>
            <a:r>
              <a:rPr lang="en" dirty="0"/>
              <a:t>Blurring</a:t>
            </a:r>
            <a:endParaRPr dirty="0"/>
          </a:p>
          <a:p>
            <a:pPr>
              <a:buChar char="-"/>
            </a:pPr>
            <a:r>
              <a:rPr lang="en" dirty="0"/>
              <a:t>Sharpening</a:t>
            </a:r>
            <a:endParaRPr dirty="0"/>
          </a:p>
          <a:p>
            <a:pPr>
              <a:buChar char="-"/>
            </a:pPr>
            <a:r>
              <a:rPr lang="en" dirty="0"/>
              <a:t>Edges</a:t>
            </a:r>
            <a:endParaRPr dirty="0"/>
          </a:p>
          <a:p>
            <a:pPr>
              <a:buChar char="-"/>
            </a:pPr>
            <a:r>
              <a:rPr lang="en" dirty="0"/>
              <a:t>Features</a:t>
            </a:r>
            <a:endParaRPr dirty="0"/>
          </a:p>
          <a:p>
            <a:pPr>
              <a:buChar char="-"/>
            </a:pPr>
            <a:r>
              <a:rPr lang="en" dirty="0"/>
              <a:t>Derivatives</a:t>
            </a:r>
            <a:endParaRPr dirty="0"/>
          </a:p>
          <a:p>
            <a:pPr>
              <a:buChar char="-"/>
            </a:pPr>
            <a:r>
              <a:rPr lang="en" dirty="0"/>
              <a:t>Super-resolution </a:t>
            </a:r>
            <a:endParaRPr dirty="0"/>
          </a:p>
          <a:p>
            <a:pPr>
              <a:buChar char="-"/>
            </a:pPr>
            <a:r>
              <a:rPr lang="en" dirty="0"/>
              <a:t>Classification</a:t>
            </a:r>
            <a:endParaRPr dirty="0"/>
          </a:p>
          <a:p>
            <a:pPr>
              <a:buChar char="-"/>
            </a:pPr>
            <a:r>
              <a:rPr lang="en" dirty="0"/>
              <a:t>Detection</a:t>
            </a:r>
            <a:endParaRPr dirty="0"/>
          </a:p>
          <a:p>
            <a:pPr>
              <a:buChar char="-"/>
            </a:pPr>
            <a:r>
              <a:rPr lang="en" dirty="0"/>
              <a:t>Image captioning</a:t>
            </a:r>
            <a:endParaRPr dirty="0"/>
          </a:p>
          <a:p>
            <a:pPr>
              <a:buChar char="-"/>
            </a:pPr>
            <a:r>
              <a:rPr lang="en" dirty="0"/>
              <a:t>...</a:t>
            </a:r>
            <a:endParaRPr dirty="0"/>
          </a:p>
        </p:txBody>
      </p:sp>
      <p:sp>
        <p:nvSpPr>
          <p:cNvPr id="210" name="Google Shape;210;p31"/>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sp>
        <p:nvSpPr>
          <p:cNvPr id="211" name="Google Shape;211;p31"/>
          <p:cNvSpPr txBox="1"/>
          <p:nvPr/>
        </p:nvSpPr>
        <p:spPr>
          <a:xfrm>
            <a:off x="3932400" y="2068375"/>
            <a:ext cx="4814400" cy="1405500"/>
          </a:xfrm>
          <a:prstGeom prst="rect">
            <a:avLst/>
          </a:prstGeom>
          <a:noFill/>
          <a:ln>
            <a:noFill/>
          </a:ln>
        </p:spPr>
        <p:txBody>
          <a:bodyPr spcFirstLastPara="1" wrap="square" lIns="91425" tIns="91425" rIns="91425" bIns="91425" anchor="t" anchorCtr="0">
            <a:noAutofit/>
          </a:bodyPr>
          <a:lstStyle/>
          <a:p>
            <a:pPr algn="ctr"/>
            <a:r>
              <a:rPr lang="en" sz="2400" dirty="0"/>
              <a:t>Much of </a:t>
            </a:r>
            <a:r>
              <a:rPr lang="en-US" sz="2400" dirty="0"/>
              <a:t>low-level </a:t>
            </a:r>
            <a:r>
              <a:rPr lang="en" sz="2400" dirty="0"/>
              <a:t>computer vision</a:t>
            </a:r>
            <a:endParaRPr sz="2400" dirty="0"/>
          </a:p>
          <a:p>
            <a:pPr algn="ctr"/>
            <a:r>
              <a:rPr lang="en" sz="2400" dirty="0"/>
              <a:t>is </a:t>
            </a:r>
            <a:r>
              <a:rPr lang="en" sz="2400" b="1" dirty="0"/>
              <a:t>convolutions</a:t>
            </a:r>
            <a:endParaRPr sz="2400" b="1" dirty="0"/>
          </a:p>
          <a:p>
            <a:pPr algn="ctr"/>
            <a:r>
              <a:rPr lang="en" sz="2400" dirty="0"/>
              <a:t>(basically)</a:t>
            </a:r>
            <a:endParaRPr sz="2400" dirty="0"/>
          </a:p>
        </p:txBody>
      </p:sp>
    </p:spTree>
    <p:extLst>
      <p:ext uri="{BB962C8B-B14F-4D97-AF65-F5344CB8AC3E}">
        <p14:creationId xmlns:p14="http://schemas.microsoft.com/office/powerpoint/2010/main" val="4125297268"/>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Finale</a:t>
            </a:r>
          </a:p>
        </p:txBody>
      </p:sp>
      <p:sp>
        <p:nvSpPr>
          <p:cNvPr id="3" name="Content Placeholder 2"/>
          <p:cNvSpPr>
            <a:spLocks noGrp="1"/>
          </p:cNvSpPr>
          <p:nvPr>
            <p:ph idx="1"/>
          </p:nvPr>
        </p:nvSpPr>
        <p:spPr/>
        <p:txBody>
          <a:bodyPr>
            <a:normAutofit fontScale="85000" lnSpcReduction="10000"/>
          </a:bodyPr>
          <a:lstStyle/>
          <a:p>
            <a:r>
              <a:rPr lang="en-US" dirty="0"/>
              <a:t>Edge operators are based on estimating derivatives.</a:t>
            </a:r>
          </a:p>
          <a:p>
            <a:r>
              <a:rPr lang="en-US" dirty="0"/>
              <a:t>While first derivatives show approximately where the edges are, zero crossings of second derivatives were shown to be better.</a:t>
            </a:r>
          </a:p>
          <a:p>
            <a:r>
              <a:rPr lang="en-US" dirty="0"/>
              <a:t>Ignoring that entirely, Canny developed his own edge detector that everyone uses now.</a:t>
            </a:r>
          </a:p>
          <a:p>
            <a:r>
              <a:rPr lang="en-US" dirty="0"/>
              <a:t>After finding good edges, we have to group them into lines, circles, curves, etc. to use further.</a:t>
            </a:r>
          </a:p>
          <a:p>
            <a:r>
              <a:rPr lang="en-US" dirty="0"/>
              <a:t>The Hough transform for circles works well, but for lines the performance can be poor. The Burns operator or some tracking operators (old ORT </a:t>
            </a:r>
            <a:r>
              <a:rPr lang="en-US" dirty="0" err="1"/>
              <a:t>pkg</a:t>
            </a:r>
            <a:r>
              <a:rPr lang="en-US" dirty="0"/>
              <a:t>) work better.</a:t>
            </a:r>
          </a:p>
        </p:txBody>
      </p:sp>
      <p:sp>
        <p:nvSpPr>
          <p:cNvPr id="4" name="Slide Number Placeholder 3"/>
          <p:cNvSpPr>
            <a:spLocks noGrp="1"/>
          </p:cNvSpPr>
          <p:nvPr>
            <p:ph type="sldNum" sz="quarter" idx="12"/>
          </p:nvPr>
        </p:nvSpPr>
        <p:spPr/>
        <p:txBody>
          <a:bodyPr/>
          <a:lstStyle/>
          <a:p>
            <a:fld id="{79F1D11F-BC38-B14D-812C-5420C814BEF5}" type="slidenum">
              <a:rPr lang="en-US" smtClean="0"/>
              <a:t>100</a:t>
            </a:fld>
            <a:endParaRPr lang="en-US"/>
          </a:p>
        </p:txBody>
      </p:sp>
    </p:spTree>
    <p:extLst>
      <p:ext uri="{BB962C8B-B14F-4D97-AF65-F5344CB8AC3E}">
        <p14:creationId xmlns:p14="http://schemas.microsoft.com/office/powerpoint/2010/main" val="1887011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33"/>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What’s an edge?</a:t>
            </a:r>
            <a:endParaRPr/>
          </a:p>
        </p:txBody>
      </p:sp>
      <p:sp>
        <p:nvSpPr>
          <p:cNvPr id="226" name="Google Shape;226;p33"/>
          <p:cNvSpPr txBox="1">
            <a:spLocks noGrp="1"/>
          </p:cNvSpPr>
          <p:nvPr>
            <p:ph type="body" idx="1"/>
          </p:nvPr>
        </p:nvSpPr>
        <p:spPr>
          <a:xfrm>
            <a:off x="223800" y="1422400"/>
            <a:ext cx="8696400" cy="4455525"/>
          </a:xfrm>
          <a:prstGeom prst="rect">
            <a:avLst/>
          </a:prstGeom>
        </p:spPr>
        <p:txBody>
          <a:bodyPr spcFirstLastPara="1" vert="horz" wrap="square" lIns="91425" tIns="91425" rIns="91425" bIns="91425" rtlCol="0" anchor="t" anchorCtr="0">
            <a:noAutofit/>
          </a:bodyPr>
          <a:lstStyle/>
          <a:p>
            <a:pPr>
              <a:buChar char="-"/>
            </a:pPr>
            <a:r>
              <a:rPr lang="en" dirty="0"/>
              <a:t>Image is a function.</a:t>
            </a:r>
          </a:p>
          <a:p>
            <a:pPr>
              <a:buChar char="-"/>
            </a:pPr>
            <a:r>
              <a:rPr lang="en" dirty="0">
                <a:solidFill>
                  <a:srgbClr val="FF0000"/>
                </a:solidFill>
              </a:rPr>
              <a:t>Think of the gray tones as HEIGHTS.</a:t>
            </a:r>
            <a:endParaRPr dirty="0">
              <a:solidFill>
                <a:srgbClr val="FF0000"/>
              </a:solidFill>
            </a:endParaRPr>
          </a:p>
          <a:p>
            <a:pPr>
              <a:buChar char="-"/>
            </a:pPr>
            <a:r>
              <a:rPr lang="en" dirty="0"/>
              <a:t>Edges are rapid changes in this function</a:t>
            </a:r>
            <a:endParaRPr dirty="0"/>
          </a:p>
        </p:txBody>
      </p:sp>
      <p:sp>
        <p:nvSpPr>
          <p:cNvPr id="227" name="Google Shape;227;p33"/>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228" name="Google Shape;228;p33"/>
          <p:cNvPicPr preferRelativeResize="0"/>
          <p:nvPr/>
        </p:nvPicPr>
        <p:blipFill>
          <a:blip r:embed="rId3">
            <a:alphaModFix/>
          </a:blip>
          <a:stretch>
            <a:fillRect/>
          </a:stretch>
        </p:blipFill>
        <p:spPr>
          <a:xfrm>
            <a:off x="5620288" y="2613526"/>
            <a:ext cx="3205635" cy="3271275"/>
          </a:xfrm>
          <a:prstGeom prst="rect">
            <a:avLst/>
          </a:prstGeom>
          <a:noFill/>
          <a:ln>
            <a:noFill/>
          </a:ln>
        </p:spPr>
      </p:pic>
      <p:pic>
        <p:nvPicPr>
          <p:cNvPr id="229" name="Google Shape;229;p33"/>
          <p:cNvPicPr preferRelativeResize="0"/>
          <p:nvPr/>
        </p:nvPicPr>
        <p:blipFill>
          <a:blip r:embed="rId4">
            <a:alphaModFix/>
          </a:blip>
          <a:stretch>
            <a:fillRect/>
          </a:stretch>
        </p:blipFill>
        <p:spPr>
          <a:xfrm>
            <a:off x="318075" y="2613525"/>
            <a:ext cx="3836555" cy="3271276"/>
          </a:xfrm>
          <a:prstGeom prst="rect">
            <a:avLst/>
          </a:prstGeom>
          <a:noFill/>
          <a:ln>
            <a:noFill/>
          </a:ln>
        </p:spPr>
      </p:pic>
    </p:spTree>
    <p:extLst>
      <p:ext uri="{BB962C8B-B14F-4D97-AF65-F5344CB8AC3E}">
        <p14:creationId xmlns:p14="http://schemas.microsoft.com/office/powerpoint/2010/main" val="1225173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34"/>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What’s an edge?</a:t>
            </a:r>
            <a:endParaRPr/>
          </a:p>
        </p:txBody>
      </p:sp>
      <p:sp>
        <p:nvSpPr>
          <p:cNvPr id="235" name="Google Shape;235;p34"/>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har char="-"/>
            </a:pPr>
            <a:r>
              <a:rPr lang="en"/>
              <a:t>Image is a function</a:t>
            </a:r>
            <a:endParaRPr/>
          </a:p>
          <a:p>
            <a:pPr>
              <a:buChar char="-"/>
            </a:pPr>
            <a:r>
              <a:rPr lang="en"/>
              <a:t>Edges are rapid changes in this function</a:t>
            </a:r>
            <a:endParaRPr/>
          </a:p>
        </p:txBody>
      </p:sp>
      <p:sp>
        <p:nvSpPr>
          <p:cNvPr id="236" name="Google Shape;236;p34"/>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237" name="Google Shape;237;p34"/>
          <p:cNvPicPr preferRelativeResize="0"/>
          <p:nvPr/>
        </p:nvPicPr>
        <p:blipFill>
          <a:blip r:embed="rId3">
            <a:alphaModFix/>
          </a:blip>
          <a:stretch>
            <a:fillRect/>
          </a:stretch>
        </p:blipFill>
        <p:spPr>
          <a:xfrm>
            <a:off x="1428750" y="2601900"/>
            <a:ext cx="6286500" cy="3048000"/>
          </a:xfrm>
          <a:prstGeom prst="rect">
            <a:avLst/>
          </a:prstGeom>
          <a:noFill/>
          <a:ln>
            <a:noFill/>
          </a:ln>
        </p:spPr>
      </p:pic>
    </p:spTree>
    <p:extLst>
      <p:ext uri="{BB962C8B-B14F-4D97-AF65-F5344CB8AC3E}">
        <p14:creationId xmlns:p14="http://schemas.microsoft.com/office/powerpoint/2010/main" val="42462515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35"/>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Finding edges</a:t>
            </a:r>
            <a:endParaRPr/>
          </a:p>
        </p:txBody>
      </p:sp>
      <p:sp>
        <p:nvSpPr>
          <p:cNvPr id="243" name="Google Shape;243;p35"/>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har char="-"/>
            </a:pPr>
            <a:r>
              <a:rPr lang="en"/>
              <a:t>Could take derivative</a:t>
            </a:r>
            <a:endParaRPr/>
          </a:p>
          <a:p>
            <a:pPr>
              <a:buChar char="-"/>
            </a:pPr>
            <a:r>
              <a:rPr lang="en"/>
              <a:t>Edges = high response </a:t>
            </a:r>
            <a:endParaRPr/>
          </a:p>
        </p:txBody>
      </p:sp>
      <p:sp>
        <p:nvSpPr>
          <p:cNvPr id="244" name="Google Shape;244;p35"/>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245" name="Google Shape;245;p35"/>
          <p:cNvPicPr preferRelativeResize="0"/>
          <p:nvPr/>
        </p:nvPicPr>
        <p:blipFill rotWithShape="1">
          <a:blip r:embed="rId3">
            <a:alphaModFix/>
          </a:blip>
          <a:srcRect b="33506"/>
          <a:stretch/>
        </p:blipFill>
        <p:spPr>
          <a:xfrm>
            <a:off x="4648400" y="2016502"/>
            <a:ext cx="4266100" cy="3868299"/>
          </a:xfrm>
          <a:prstGeom prst="rect">
            <a:avLst/>
          </a:prstGeom>
          <a:noFill/>
          <a:ln>
            <a:noFill/>
          </a:ln>
        </p:spPr>
      </p:pic>
    </p:spTree>
    <p:extLst>
      <p:ext uri="{BB962C8B-B14F-4D97-AF65-F5344CB8AC3E}">
        <p14:creationId xmlns:p14="http://schemas.microsoft.com/office/powerpoint/2010/main" val="32917130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36"/>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Image derivatives</a:t>
            </a:r>
            <a:endParaRPr/>
          </a:p>
        </p:txBody>
      </p:sp>
      <p:sp>
        <p:nvSpPr>
          <p:cNvPr id="251" name="Google Shape;251;p36"/>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har char="-"/>
            </a:pPr>
            <a:r>
              <a:rPr lang="en" dirty="0"/>
              <a:t>Recall:</a:t>
            </a:r>
            <a:endParaRPr dirty="0"/>
          </a:p>
          <a:p>
            <a:pPr lvl="1">
              <a:spcBef>
                <a:spcPts val="0"/>
              </a:spcBef>
              <a:buChar char="-"/>
            </a:pPr>
            <a:r>
              <a:rPr lang="en" dirty="0"/>
              <a:t> </a:t>
            </a:r>
            <a:endParaRPr dirty="0"/>
          </a:p>
          <a:p>
            <a:pPr>
              <a:buChar char="-"/>
            </a:pPr>
            <a:endParaRPr lang="en" dirty="0"/>
          </a:p>
          <a:p>
            <a:pPr>
              <a:buChar char="-"/>
            </a:pPr>
            <a:r>
              <a:rPr lang="en" dirty="0"/>
              <a:t>We don’t have an “actual”</a:t>
            </a:r>
            <a:br>
              <a:rPr lang="en" dirty="0"/>
            </a:br>
            <a:r>
              <a:rPr lang="en" dirty="0"/>
              <a:t>function, must estimate</a:t>
            </a:r>
            <a:endParaRPr dirty="0"/>
          </a:p>
          <a:p>
            <a:pPr>
              <a:buChar char="-"/>
            </a:pPr>
            <a:r>
              <a:rPr lang="en" dirty="0"/>
              <a:t>Possibility: set h = 1</a:t>
            </a:r>
            <a:endParaRPr dirty="0"/>
          </a:p>
          <a:p>
            <a:pPr>
              <a:buChar char="-"/>
            </a:pPr>
            <a:r>
              <a:rPr lang="en" dirty="0"/>
              <a:t>What will that look like?</a:t>
            </a:r>
            <a:endParaRPr dirty="0"/>
          </a:p>
        </p:txBody>
      </p:sp>
      <p:sp>
        <p:nvSpPr>
          <p:cNvPr id="252" name="Google Shape;252;p36"/>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253" name="Google Shape;253;p36"/>
          <p:cNvPicPr preferRelativeResize="0"/>
          <p:nvPr/>
        </p:nvPicPr>
        <p:blipFill rotWithShape="1">
          <a:blip r:embed="rId3">
            <a:alphaModFix/>
          </a:blip>
          <a:srcRect b="33506"/>
          <a:stretch/>
        </p:blipFill>
        <p:spPr>
          <a:xfrm>
            <a:off x="4648400" y="2016502"/>
            <a:ext cx="4266100" cy="3868299"/>
          </a:xfrm>
          <a:prstGeom prst="rect">
            <a:avLst/>
          </a:prstGeom>
          <a:noFill/>
          <a:ln>
            <a:noFill/>
          </a:ln>
        </p:spPr>
      </p:pic>
      <p:pic>
        <p:nvPicPr>
          <p:cNvPr id="254" name="Google Shape;254;p36"/>
          <p:cNvPicPr preferRelativeResize="0"/>
          <p:nvPr/>
        </p:nvPicPr>
        <p:blipFill>
          <a:blip r:embed="rId4">
            <a:alphaModFix/>
          </a:blip>
          <a:stretch>
            <a:fillRect/>
          </a:stretch>
        </p:blipFill>
        <p:spPr>
          <a:xfrm>
            <a:off x="1198084" y="2194825"/>
            <a:ext cx="2219325" cy="447675"/>
          </a:xfrm>
          <a:prstGeom prst="rect">
            <a:avLst/>
          </a:prstGeom>
          <a:noFill/>
          <a:ln>
            <a:noFill/>
          </a:ln>
        </p:spPr>
      </p:pic>
    </p:spTree>
    <p:extLst>
      <p:ext uri="{BB962C8B-B14F-4D97-AF65-F5344CB8AC3E}">
        <p14:creationId xmlns:p14="http://schemas.microsoft.com/office/powerpoint/2010/main" val="2577026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1">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1">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5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37"/>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Image derivatives</a:t>
            </a:r>
            <a:endParaRPr/>
          </a:p>
        </p:txBody>
      </p:sp>
      <p:sp>
        <p:nvSpPr>
          <p:cNvPr id="260" name="Google Shape;260;p37"/>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har char="-"/>
            </a:pPr>
            <a:r>
              <a:rPr lang="en"/>
              <a:t>Recall:</a:t>
            </a:r>
            <a:endParaRPr/>
          </a:p>
          <a:p>
            <a:pPr lvl="1">
              <a:spcBef>
                <a:spcPts val="0"/>
              </a:spcBef>
              <a:buChar char="-"/>
            </a:pPr>
            <a:r>
              <a:rPr lang="en"/>
              <a:t> </a:t>
            </a:r>
            <a:endParaRPr/>
          </a:p>
          <a:p>
            <a:pPr>
              <a:buChar char="-"/>
            </a:pPr>
            <a:r>
              <a:rPr lang="en"/>
              <a:t>We don’t have an “actual”</a:t>
            </a:r>
            <a:br>
              <a:rPr lang="en"/>
            </a:br>
            <a:r>
              <a:rPr lang="en"/>
              <a:t>Function, must estimate</a:t>
            </a:r>
            <a:endParaRPr/>
          </a:p>
          <a:p>
            <a:pPr>
              <a:buChar char="-"/>
            </a:pPr>
            <a:r>
              <a:rPr lang="en"/>
              <a:t>Possibility: set h = 1</a:t>
            </a:r>
            <a:endParaRPr/>
          </a:p>
          <a:p>
            <a:pPr>
              <a:buChar char="-"/>
            </a:pPr>
            <a:r>
              <a:rPr lang="en"/>
              <a:t>What will that look like?</a:t>
            </a:r>
            <a:endParaRPr/>
          </a:p>
        </p:txBody>
      </p:sp>
      <p:sp>
        <p:nvSpPr>
          <p:cNvPr id="261" name="Google Shape;261;p37"/>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262" name="Google Shape;262;p37"/>
          <p:cNvPicPr preferRelativeResize="0"/>
          <p:nvPr/>
        </p:nvPicPr>
        <p:blipFill rotWithShape="1">
          <a:blip r:embed="rId3">
            <a:alphaModFix/>
          </a:blip>
          <a:srcRect b="33506"/>
          <a:stretch/>
        </p:blipFill>
        <p:spPr>
          <a:xfrm>
            <a:off x="4648400" y="2016502"/>
            <a:ext cx="4266100" cy="3868299"/>
          </a:xfrm>
          <a:prstGeom prst="rect">
            <a:avLst/>
          </a:prstGeom>
          <a:noFill/>
          <a:ln>
            <a:noFill/>
          </a:ln>
        </p:spPr>
      </p:pic>
      <p:pic>
        <p:nvPicPr>
          <p:cNvPr id="263" name="Google Shape;263;p37"/>
          <p:cNvPicPr preferRelativeResize="0"/>
          <p:nvPr/>
        </p:nvPicPr>
        <p:blipFill>
          <a:blip r:embed="rId4">
            <a:alphaModFix/>
          </a:blip>
          <a:stretch>
            <a:fillRect/>
          </a:stretch>
        </p:blipFill>
        <p:spPr>
          <a:xfrm>
            <a:off x="1076164" y="2016489"/>
            <a:ext cx="2219325" cy="447675"/>
          </a:xfrm>
          <a:prstGeom prst="rect">
            <a:avLst/>
          </a:prstGeom>
          <a:noFill/>
          <a:ln>
            <a:noFill/>
          </a:ln>
        </p:spPr>
      </p:pic>
      <p:pic>
        <p:nvPicPr>
          <p:cNvPr id="264" name="Google Shape;264;p37"/>
          <p:cNvPicPr preferRelativeResize="0"/>
          <p:nvPr/>
        </p:nvPicPr>
        <p:blipFill>
          <a:blip r:embed="rId5">
            <a:alphaModFix/>
          </a:blip>
          <a:stretch>
            <a:fillRect/>
          </a:stretch>
        </p:blipFill>
        <p:spPr>
          <a:xfrm>
            <a:off x="1459800" y="3909675"/>
            <a:ext cx="1968250" cy="1968250"/>
          </a:xfrm>
          <a:prstGeom prst="rect">
            <a:avLst/>
          </a:prstGeom>
          <a:noFill/>
          <a:ln>
            <a:noFill/>
          </a:ln>
        </p:spPr>
      </p:pic>
      <mc:AlternateContent xmlns:mc="http://schemas.openxmlformats.org/markup-compatibility/2006">
        <mc:Choice xmlns:p14="http://schemas.microsoft.com/office/powerpoint/2010/main" Requires="p14">
          <p:contentPart p14:bwMode="auto" r:id="rId6">
            <p14:nvContentPartPr>
              <p14:cNvPr id="2" name="Ink 1">
                <a:extLst>
                  <a:ext uri="{FF2B5EF4-FFF2-40B4-BE49-F238E27FC236}">
                    <a16:creationId xmlns:a16="http://schemas.microsoft.com/office/drawing/2014/main" id="{26721902-3A8E-4409-B282-FAA44AD2633A}"/>
                  </a:ext>
                </a:extLst>
              </p14:cNvPr>
              <p14:cNvContentPartPr/>
              <p14:nvPr/>
            </p14:nvContentPartPr>
            <p14:xfrm>
              <a:off x="3593880" y="1869840"/>
              <a:ext cx="2236680" cy="426600"/>
            </p14:xfrm>
          </p:contentPart>
        </mc:Choice>
        <mc:Fallback>
          <p:pic>
            <p:nvPicPr>
              <p:cNvPr id="2" name="Ink 1">
                <a:extLst>
                  <a:ext uri="{FF2B5EF4-FFF2-40B4-BE49-F238E27FC236}">
                    <a16:creationId xmlns:a16="http://schemas.microsoft.com/office/drawing/2014/main" id="{26721902-3A8E-4409-B282-FAA44AD2633A}"/>
                  </a:ext>
                </a:extLst>
              </p:cNvPr>
              <p:cNvPicPr/>
              <p:nvPr/>
            </p:nvPicPr>
            <p:blipFill>
              <a:blip r:embed="rId7"/>
              <a:stretch>
                <a:fillRect/>
              </a:stretch>
            </p:blipFill>
            <p:spPr>
              <a:xfrm>
                <a:off x="3584520" y="1860480"/>
                <a:ext cx="2255400" cy="445320"/>
              </a:xfrm>
              <a:prstGeom prst="rect">
                <a:avLst/>
              </a:prstGeom>
            </p:spPr>
          </p:pic>
        </mc:Fallback>
      </mc:AlternateContent>
    </p:spTree>
    <p:extLst>
      <p:ext uri="{BB962C8B-B14F-4D97-AF65-F5344CB8AC3E}">
        <p14:creationId xmlns:p14="http://schemas.microsoft.com/office/powerpoint/2010/main" val="32771024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38"/>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Image derivatives</a:t>
            </a:r>
            <a:endParaRPr/>
          </a:p>
        </p:txBody>
      </p:sp>
      <p:sp>
        <p:nvSpPr>
          <p:cNvPr id="270" name="Google Shape;270;p38"/>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har char="-"/>
            </a:pPr>
            <a:r>
              <a:rPr lang="en" dirty="0"/>
              <a:t>Recall:</a:t>
            </a:r>
            <a:endParaRPr dirty="0"/>
          </a:p>
          <a:p>
            <a:pPr lvl="1">
              <a:spcBef>
                <a:spcPts val="0"/>
              </a:spcBef>
              <a:buChar char="-"/>
            </a:pPr>
            <a:r>
              <a:rPr lang="en" dirty="0"/>
              <a:t> </a:t>
            </a:r>
            <a:endParaRPr dirty="0"/>
          </a:p>
          <a:p>
            <a:pPr>
              <a:buChar char="-"/>
            </a:pPr>
            <a:endParaRPr lang="en" dirty="0"/>
          </a:p>
          <a:p>
            <a:pPr>
              <a:buChar char="-"/>
            </a:pPr>
            <a:r>
              <a:rPr lang="en" dirty="0"/>
              <a:t>We don’t have an “actual”</a:t>
            </a:r>
            <a:br>
              <a:rPr lang="en" dirty="0"/>
            </a:br>
            <a:r>
              <a:rPr lang="en-US" dirty="0"/>
              <a:t>f</a:t>
            </a:r>
            <a:r>
              <a:rPr lang="en" dirty="0"/>
              <a:t>unction, must estimate</a:t>
            </a:r>
            <a:endParaRPr dirty="0"/>
          </a:p>
          <a:p>
            <a:pPr>
              <a:buChar char="-"/>
            </a:pPr>
            <a:r>
              <a:rPr lang="en" dirty="0"/>
              <a:t>Possibility: set h = 2</a:t>
            </a:r>
            <a:endParaRPr dirty="0"/>
          </a:p>
          <a:p>
            <a:pPr>
              <a:buChar char="-"/>
            </a:pPr>
            <a:r>
              <a:rPr lang="en" dirty="0"/>
              <a:t>What will that look like?</a:t>
            </a:r>
            <a:endParaRPr dirty="0"/>
          </a:p>
        </p:txBody>
      </p:sp>
      <p:sp>
        <p:nvSpPr>
          <p:cNvPr id="271" name="Google Shape;271;p38"/>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272" name="Google Shape;272;p38"/>
          <p:cNvPicPr preferRelativeResize="0"/>
          <p:nvPr/>
        </p:nvPicPr>
        <p:blipFill rotWithShape="1">
          <a:blip r:embed="rId3">
            <a:alphaModFix/>
          </a:blip>
          <a:srcRect b="33506"/>
          <a:stretch/>
        </p:blipFill>
        <p:spPr>
          <a:xfrm>
            <a:off x="4648400" y="2016502"/>
            <a:ext cx="4266100" cy="3868299"/>
          </a:xfrm>
          <a:prstGeom prst="rect">
            <a:avLst/>
          </a:prstGeom>
          <a:noFill/>
          <a:ln>
            <a:noFill/>
          </a:ln>
        </p:spPr>
      </p:pic>
      <p:pic>
        <p:nvPicPr>
          <p:cNvPr id="273" name="Google Shape;273;p38"/>
          <p:cNvPicPr preferRelativeResize="0"/>
          <p:nvPr/>
        </p:nvPicPr>
        <p:blipFill>
          <a:blip r:embed="rId4">
            <a:alphaModFix/>
          </a:blip>
          <a:stretch>
            <a:fillRect/>
          </a:stretch>
        </p:blipFill>
        <p:spPr>
          <a:xfrm>
            <a:off x="1076164" y="2016489"/>
            <a:ext cx="2219325" cy="447675"/>
          </a:xfrm>
          <a:prstGeom prst="rect">
            <a:avLst/>
          </a:prstGeom>
          <a:noFill/>
          <a:ln>
            <a:noFill/>
          </a:ln>
        </p:spPr>
      </p:pic>
    </p:spTree>
    <p:extLst>
      <p:ext uri="{BB962C8B-B14F-4D97-AF65-F5344CB8AC3E}">
        <p14:creationId xmlns:p14="http://schemas.microsoft.com/office/powerpoint/2010/main" val="1824058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p39"/>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Image derivatives</a:t>
            </a:r>
            <a:endParaRPr/>
          </a:p>
        </p:txBody>
      </p:sp>
      <p:sp>
        <p:nvSpPr>
          <p:cNvPr id="279" name="Google Shape;279;p39"/>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har char="-"/>
            </a:pPr>
            <a:r>
              <a:rPr lang="en"/>
              <a:t>Recall:</a:t>
            </a:r>
            <a:endParaRPr/>
          </a:p>
          <a:p>
            <a:pPr lvl="1">
              <a:spcBef>
                <a:spcPts val="0"/>
              </a:spcBef>
              <a:buChar char="-"/>
            </a:pPr>
            <a:r>
              <a:rPr lang="en"/>
              <a:t> </a:t>
            </a:r>
            <a:endParaRPr/>
          </a:p>
          <a:p>
            <a:pPr>
              <a:buChar char="-"/>
            </a:pPr>
            <a:r>
              <a:rPr lang="en"/>
              <a:t>We don’t have an “actual”</a:t>
            </a:r>
            <a:br>
              <a:rPr lang="en"/>
            </a:br>
            <a:r>
              <a:rPr lang="en"/>
              <a:t>Function, must estimate</a:t>
            </a:r>
            <a:endParaRPr/>
          </a:p>
          <a:p>
            <a:pPr>
              <a:buChar char="-"/>
            </a:pPr>
            <a:r>
              <a:rPr lang="en"/>
              <a:t>Possibility: set h = 2</a:t>
            </a:r>
            <a:endParaRPr/>
          </a:p>
          <a:p>
            <a:pPr>
              <a:buChar char="-"/>
            </a:pPr>
            <a:r>
              <a:rPr lang="en"/>
              <a:t>What will that look like?</a:t>
            </a:r>
            <a:endParaRPr/>
          </a:p>
        </p:txBody>
      </p:sp>
      <p:sp>
        <p:nvSpPr>
          <p:cNvPr id="280" name="Google Shape;280;p39"/>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281" name="Google Shape;281;p39"/>
          <p:cNvPicPr preferRelativeResize="0"/>
          <p:nvPr/>
        </p:nvPicPr>
        <p:blipFill rotWithShape="1">
          <a:blip r:embed="rId3">
            <a:alphaModFix/>
          </a:blip>
          <a:srcRect b="33506"/>
          <a:stretch/>
        </p:blipFill>
        <p:spPr>
          <a:xfrm>
            <a:off x="4648400" y="2016502"/>
            <a:ext cx="4266100" cy="3868299"/>
          </a:xfrm>
          <a:prstGeom prst="rect">
            <a:avLst/>
          </a:prstGeom>
          <a:noFill/>
          <a:ln>
            <a:noFill/>
          </a:ln>
        </p:spPr>
      </p:pic>
      <p:pic>
        <p:nvPicPr>
          <p:cNvPr id="282" name="Google Shape;282;p39"/>
          <p:cNvPicPr preferRelativeResize="0"/>
          <p:nvPr/>
        </p:nvPicPr>
        <p:blipFill>
          <a:blip r:embed="rId4">
            <a:alphaModFix/>
          </a:blip>
          <a:stretch>
            <a:fillRect/>
          </a:stretch>
        </p:blipFill>
        <p:spPr>
          <a:xfrm>
            <a:off x="1076164" y="2016489"/>
            <a:ext cx="2219325" cy="447675"/>
          </a:xfrm>
          <a:prstGeom prst="rect">
            <a:avLst/>
          </a:prstGeom>
          <a:noFill/>
          <a:ln>
            <a:noFill/>
          </a:ln>
        </p:spPr>
      </p:pic>
      <p:pic>
        <p:nvPicPr>
          <p:cNvPr id="283" name="Google Shape;283;p39"/>
          <p:cNvPicPr preferRelativeResize="0"/>
          <p:nvPr/>
        </p:nvPicPr>
        <p:blipFill>
          <a:blip r:embed="rId5">
            <a:alphaModFix/>
          </a:blip>
          <a:stretch>
            <a:fillRect/>
          </a:stretch>
        </p:blipFill>
        <p:spPr>
          <a:xfrm>
            <a:off x="1076176" y="3951162"/>
            <a:ext cx="2330725" cy="1933639"/>
          </a:xfrm>
          <a:prstGeom prst="rect">
            <a:avLst/>
          </a:prstGeom>
          <a:noFill/>
          <a:ln>
            <a:noFill/>
          </a:ln>
        </p:spPr>
      </p:pic>
      <mc:AlternateContent xmlns:mc="http://schemas.openxmlformats.org/markup-compatibility/2006">
        <mc:Choice xmlns:p14="http://schemas.microsoft.com/office/powerpoint/2010/main" Requires="p14">
          <p:contentPart p14:bwMode="auto" r:id="rId6">
            <p14:nvContentPartPr>
              <p14:cNvPr id="2" name="Ink 1">
                <a:extLst>
                  <a:ext uri="{FF2B5EF4-FFF2-40B4-BE49-F238E27FC236}">
                    <a16:creationId xmlns:a16="http://schemas.microsoft.com/office/drawing/2014/main" id="{1796F653-4D55-41D3-8653-120715B6977C}"/>
                  </a:ext>
                </a:extLst>
              </p14:cNvPr>
              <p14:cNvContentPartPr/>
              <p14:nvPr/>
            </p14:nvContentPartPr>
            <p14:xfrm>
              <a:off x="3758400" y="1926720"/>
              <a:ext cx="2662200" cy="831600"/>
            </p14:xfrm>
          </p:contentPart>
        </mc:Choice>
        <mc:Fallback>
          <p:pic>
            <p:nvPicPr>
              <p:cNvPr id="2" name="Ink 1">
                <a:extLst>
                  <a:ext uri="{FF2B5EF4-FFF2-40B4-BE49-F238E27FC236}">
                    <a16:creationId xmlns:a16="http://schemas.microsoft.com/office/drawing/2014/main" id="{1796F653-4D55-41D3-8653-120715B6977C}"/>
                  </a:ext>
                </a:extLst>
              </p:cNvPr>
              <p:cNvPicPr/>
              <p:nvPr/>
            </p:nvPicPr>
            <p:blipFill>
              <a:blip r:embed="rId7"/>
              <a:stretch>
                <a:fillRect/>
              </a:stretch>
            </p:blipFill>
            <p:spPr>
              <a:xfrm>
                <a:off x="3749040" y="1917360"/>
                <a:ext cx="2680920" cy="850320"/>
              </a:xfrm>
              <a:prstGeom prst="rect">
                <a:avLst/>
              </a:prstGeom>
            </p:spPr>
          </p:pic>
        </mc:Fallback>
      </mc:AlternateContent>
    </p:spTree>
    <p:extLst>
      <p:ext uri="{BB962C8B-B14F-4D97-AF65-F5344CB8AC3E}">
        <p14:creationId xmlns:p14="http://schemas.microsoft.com/office/powerpoint/2010/main" val="38096907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p40"/>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Images are noisy!</a:t>
            </a:r>
            <a:endParaRPr/>
          </a:p>
        </p:txBody>
      </p:sp>
      <p:sp>
        <p:nvSpPr>
          <p:cNvPr id="289" name="Google Shape;289;p40"/>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290" name="Google Shape;290;p40"/>
          <p:cNvPicPr preferRelativeResize="0"/>
          <p:nvPr/>
        </p:nvPicPr>
        <p:blipFill>
          <a:blip r:embed="rId3">
            <a:alphaModFix/>
          </a:blip>
          <a:stretch>
            <a:fillRect/>
          </a:stretch>
        </p:blipFill>
        <p:spPr>
          <a:xfrm>
            <a:off x="229500" y="1926926"/>
            <a:ext cx="3648066" cy="3722975"/>
          </a:xfrm>
          <a:prstGeom prst="rect">
            <a:avLst/>
          </a:prstGeom>
          <a:noFill/>
          <a:ln>
            <a:noFill/>
          </a:ln>
        </p:spPr>
      </p:pic>
      <p:pic>
        <p:nvPicPr>
          <p:cNvPr id="291" name="Google Shape;291;p40"/>
          <p:cNvPicPr preferRelativeResize="0"/>
          <p:nvPr/>
        </p:nvPicPr>
        <p:blipFill>
          <a:blip r:embed="rId4">
            <a:alphaModFix/>
          </a:blip>
          <a:stretch>
            <a:fillRect/>
          </a:stretch>
        </p:blipFill>
        <p:spPr>
          <a:xfrm>
            <a:off x="4533492" y="1926926"/>
            <a:ext cx="4381009" cy="3722975"/>
          </a:xfrm>
          <a:prstGeom prst="rect">
            <a:avLst/>
          </a:prstGeom>
          <a:noFill/>
          <a:ln>
            <a:noFill/>
          </a:ln>
        </p:spPr>
      </p:pic>
      <p:sp>
        <p:nvSpPr>
          <p:cNvPr id="292" name="Google Shape;292;p40"/>
          <p:cNvSpPr/>
          <p:nvPr/>
        </p:nvSpPr>
        <p:spPr>
          <a:xfrm>
            <a:off x="1034000" y="3203650"/>
            <a:ext cx="450600" cy="331500"/>
          </a:xfrm>
          <a:prstGeom prst="rect">
            <a:avLst/>
          </a:prstGeom>
          <a:noFill/>
          <a:ln w="2857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endParaRPr/>
          </a:p>
        </p:txBody>
      </p:sp>
    </p:spTree>
    <p:extLst>
      <p:ext uri="{BB962C8B-B14F-4D97-AF65-F5344CB8AC3E}">
        <p14:creationId xmlns:p14="http://schemas.microsoft.com/office/powerpoint/2010/main" val="5286989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p41"/>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But we already know how to smooth</a:t>
            </a:r>
            <a:endParaRPr/>
          </a:p>
        </p:txBody>
      </p:sp>
      <p:sp>
        <p:nvSpPr>
          <p:cNvPr id="298" name="Google Shape;298;p41"/>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299" name="Google Shape;299;p41"/>
          <p:cNvPicPr preferRelativeResize="0"/>
          <p:nvPr/>
        </p:nvPicPr>
        <p:blipFill>
          <a:blip r:embed="rId3">
            <a:alphaModFix/>
          </a:blip>
          <a:stretch>
            <a:fillRect/>
          </a:stretch>
        </p:blipFill>
        <p:spPr>
          <a:xfrm>
            <a:off x="2293352" y="2340600"/>
            <a:ext cx="3048751" cy="2590826"/>
          </a:xfrm>
          <a:prstGeom prst="rect">
            <a:avLst/>
          </a:prstGeom>
          <a:noFill/>
          <a:ln>
            <a:noFill/>
          </a:ln>
        </p:spPr>
      </p:pic>
      <p:pic>
        <p:nvPicPr>
          <p:cNvPr id="300" name="Google Shape;300;p41"/>
          <p:cNvPicPr preferRelativeResize="0"/>
          <p:nvPr/>
        </p:nvPicPr>
        <p:blipFill>
          <a:blip r:embed="rId4">
            <a:alphaModFix/>
          </a:blip>
          <a:stretch>
            <a:fillRect/>
          </a:stretch>
        </p:blipFill>
        <p:spPr>
          <a:xfrm>
            <a:off x="6095251" y="2286976"/>
            <a:ext cx="3048751" cy="2590836"/>
          </a:xfrm>
          <a:prstGeom prst="rect">
            <a:avLst/>
          </a:prstGeom>
          <a:noFill/>
          <a:ln>
            <a:noFill/>
          </a:ln>
        </p:spPr>
      </p:pic>
      <p:pic>
        <p:nvPicPr>
          <p:cNvPr id="301" name="Google Shape;301;p41"/>
          <p:cNvPicPr preferRelativeResize="0"/>
          <p:nvPr/>
        </p:nvPicPr>
        <p:blipFill>
          <a:blip r:embed="rId5">
            <a:alphaModFix/>
          </a:blip>
          <a:stretch>
            <a:fillRect/>
          </a:stretch>
        </p:blipFill>
        <p:spPr>
          <a:xfrm>
            <a:off x="-76200" y="2739125"/>
            <a:ext cx="2248750" cy="1686550"/>
          </a:xfrm>
          <a:prstGeom prst="rect">
            <a:avLst/>
          </a:prstGeom>
          <a:noFill/>
          <a:ln>
            <a:noFill/>
          </a:ln>
        </p:spPr>
      </p:pic>
      <p:sp>
        <p:nvSpPr>
          <p:cNvPr id="302" name="Google Shape;302;p41"/>
          <p:cNvSpPr txBox="1"/>
          <p:nvPr/>
        </p:nvSpPr>
        <p:spPr>
          <a:xfrm>
            <a:off x="1829550" y="2739125"/>
            <a:ext cx="7338900" cy="856200"/>
          </a:xfrm>
          <a:prstGeom prst="rect">
            <a:avLst/>
          </a:prstGeom>
          <a:noFill/>
          <a:ln>
            <a:noFill/>
          </a:ln>
        </p:spPr>
        <p:txBody>
          <a:bodyPr spcFirstLastPara="1" wrap="square" lIns="91425" tIns="91425" rIns="91425" bIns="91425" anchor="t" anchorCtr="0">
            <a:noAutofit/>
          </a:bodyPr>
          <a:lstStyle/>
          <a:p>
            <a:r>
              <a:rPr lang="en" sz="9600"/>
              <a:t>*         =</a:t>
            </a:r>
            <a:endParaRPr sz="9600"/>
          </a:p>
        </p:txBody>
      </p:sp>
    </p:spTree>
    <p:extLst>
      <p:ext uri="{BB962C8B-B14F-4D97-AF65-F5344CB8AC3E}">
        <p14:creationId xmlns:p14="http://schemas.microsoft.com/office/powerpoint/2010/main" val="26813797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2"/>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sz="3000"/>
              <a:t>Convolution: Weighted sum over pixels</a:t>
            </a:r>
            <a:endParaRPr sz="3000"/>
          </a:p>
        </p:txBody>
      </p:sp>
      <p:sp>
        <p:nvSpPr>
          <p:cNvPr id="136" name="Google Shape;136;p22"/>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137" name="Google Shape;137;p22"/>
          <p:cNvPicPr preferRelativeResize="0"/>
          <p:nvPr/>
        </p:nvPicPr>
        <p:blipFill>
          <a:blip r:embed="rId3">
            <a:alphaModFix/>
          </a:blip>
          <a:stretch>
            <a:fillRect/>
          </a:stretch>
        </p:blipFill>
        <p:spPr>
          <a:xfrm>
            <a:off x="849025" y="1926926"/>
            <a:ext cx="7445950" cy="3722975"/>
          </a:xfrm>
          <a:prstGeom prst="rect">
            <a:avLst/>
          </a:prstGeom>
          <a:noFill/>
          <a:ln>
            <a:noFill/>
          </a:ln>
        </p:spPr>
      </p:pic>
    </p:spTree>
    <p:extLst>
      <p:ext uri="{BB962C8B-B14F-4D97-AF65-F5344CB8AC3E}">
        <p14:creationId xmlns:p14="http://schemas.microsoft.com/office/powerpoint/2010/main" val="36041942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42"/>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But we already know how to smooth</a:t>
            </a:r>
            <a:endParaRPr/>
          </a:p>
        </p:txBody>
      </p:sp>
      <p:sp>
        <p:nvSpPr>
          <p:cNvPr id="308" name="Google Shape;308;p42"/>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309" name="Google Shape;309;p42"/>
          <p:cNvPicPr preferRelativeResize="0"/>
          <p:nvPr/>
        </p:nvPicPr>
        <p:blipFill>
          <a:blip r:embed="rId3">
            <a:alphaModFix/>
          </a:blip>
          <a:stretch>
            <a:fillRect/>
          </a:stretch>
        </p:blipFill>
        <p:spPr>
          <a:xfrm>
            <a:off x="2293352" y="2340600"/>
            <a:ext cx="3048751" cy="2590826"/>
          </a:xfrm>
          <a:prstGeom prst="rect">
            <a:avLst/>
          </a:prstGeom>
          <a:noFill/>
          <a:ln>
            <a:noFill/>
          </a:ln>
        </p:spPr>
      </p:pic>
      <p:pic>
        <p:nvPicPr>
          <p:cNvPr id="310" name="Google Shape;310;p42"/>
          <p:cNvPicPr preferRelativeResize="0"/>
          <p:nvPr/>
        </p:nvPicPr>
        <p:blipFill>
          <a:blip r:embed="rId4">
            <a:alphaModFix/>
          </a:blip>
          <a:stretch>
            <a:fillRect/>
          </a:stretch>
        </p:blipFill>
        <p:spPr>
          <a:xfrm>
            <a:off x="6095251" y="2286976"/>
            <a:ext cx="3048751" cy="2590836"/>
          </a:xfrm>
          <a:prstGeom prst="rect">
            <a:avLst/>
          </a:prstGeom>
          <a:noFill/>
          <a:ln>
            <a:noFill/>
          </a:ln>
        </p:spPr>
      </p:pic>
      <p:pic>
        <p:nvPicPr>
          <p:cNvPr id="311" name="Google Shape;311;p42"/>
          <p:cNvPicPr preferRelativeResize="0"/>
          <p:nvPr/>
        </p:nvPicPr>
        <p:blipFill>
          <a:blip r:embed="rId5">
            <a:alphaModFix/>
          </a:blip>
          <a:stretch>
            <a:fillRect/>
          </a:stretch>
        </p:blipFill>
        <p:spPr>
          <a:xfrm>
            <a:off x="-76200" y="2739125"/>
            <a:ext cx="2248750" cy="1686550"/>
          </a:xfrm>
          <a:prstGeom prst="rect">
            <a:avLst/>
          </a:prstGeom>
          <a:noFill/>
          <a:ln>
            <a:noFill/>
          </a:ln>
        </p:spPr>
      </p:pic>
      <p:sp>
        <p:nvSpPr>
          <p:cNvPr id="312" name="Google Shape;312;p42"/>
          <p:cNvSpPr txBox="1"/>
          <p:nvPr/>
        </p:nvSpPr>
        <p:spPr>
          <a:xfrm>
            <a:off x="1829550" y="2739125"/>
            <a:ext cx="7338900" cy="856200"/>
          </a:xfrm>
          <a:prstGeom prst="rect">
            <a:avLst/>
          </a:prstGeom>
          <a:noFill/>
          <a:ln>
            <a:noFill/>
          </a:ln>
        </p:spPr>
        <p:txBody>
          <a:bodyPr spcFirstLastPara="1" wrap="square" lIns="91425" tIns="91425" rIns="91425" bIns="91425" anchor="t" anchorCtr="0">
            <a:noAutofit/>
          </a:bodyPr>
          <a:lstStyle/>
          <a:p>
            <a:r>
              <a:rPr lang="en" sz="9600" dirty="0"/>
              <a:t>*           =</a:t>
            </a:r>
            <a:endParaRPr sz="9600" dirty="0"/>
          </a:p>
        </p:txBody>
      </p:sp>
    </p:spTree>
    <p:extLst>
      <p:ext uri="{BB962C8B-B14F-4D97-AF65-F5344CB8AC3E}">
        <p14:creationId xmlns:p14="http://schemas.microsoft.com/office/powerpoint/2010/main" val="34428111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317" name="Google Shape;317;p43"/>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Smooth first, then derivative</a:t>
            </a:r>
            <a:endParaRPr/>
          </a:p>
        </p:txBody>
      </p:sp>
      <p:sp>
        <p:nvSpPr>
          <p:cNvPr id="318" name="Google Shape;318;p43"/>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319" name="Google Shape;319;p43"/>
          <p:cNvPicPr preferRelativeResize="0"/>
          <p:nvPr/>
        </p:nvPicPr>
        <p:blipFill>
          <a:blip r:embed="rId3">
            <a:alphaModFix/>
          </a:blip>
          <a:stretch>
            <a:fillRect/>
          </a:stretch>
        </p:blipFill>
        <p:spPr>
          <a:xfrm>
            <a:off x="152400" y="1965726"/>
            <a:ext cx="8839200" cy="3684179"/>
          </a:xfrm>
          <a:prstGeom prst="rect">
            <a:avLst/>
          </a:prstGeom>
          <a:noFill/>
          <a:ln>
            <a:noFill/>
          </a:ln>
        </p:spPr>
      </p:pic>
    </p:spTree>
    <p:extLst>
      <p:ext uri="{BB962C8B-B14F-4D97-AF65-F5344CB8AC3E}">
        <p14:creationId xmlns:p14="http://schemas.microsoft.com/office/powerpoint/2010/main" val="37906394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23"/>
        <p:cNvGrpSpPr/>
        <p:nvPr/>
      </p:nvGrpSpPr>
      <p:grpSpPr>
        <a:xfrm>
          <a:off x="0" y="0"/>
          <a:ext cx="0" cy="0"/>
          <a:chOff x="0" y="0"/>
          <a:chExt cx="0" cy="0"/>
        </a:xfrm>
      </p:grpSpPr>
      <p:sp>
        <p:nvSpPr>
          <p:cNvPr id="324" name="Google Shape;324;p44"/>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Smooth first, then derivative</a:t>
            </a:r>
            <a:endParaRPr/>
          </a:p>
        </p:txBody>
      </p:sp>
      <p:sp>
        <p:nvSpPr>
          <p:cNvPr id="325" name="Google Shape;325;p44"/>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326" name="Google Shape;326;p44"/>
          <p:cNvPicPr preferRelativeResize="0"/>
          <p:nvPr/>
        </p:nvPicPr>
        <p:blipFill>
          <a:blip r:embed="rId3">
            <a:alphaModFix/>
          </a:blip>
          <a:stretch>
            <a:fillRect/>
          </a:stretch>
        </p:blipFill>
        <p:spPr>
          <a:xfrm>
            <a:off x="152400" y="1965726"/>
            <a:ext cx="8839200" cy="3684179"/>
          </a:xfrm>
          <a:prstGeom prst="rect">
            <a:avLst/>
          </a:prstGeom>
          <a:noFill/>
          <a:ln>
            <a:noFill/>
          </a:ln>
        </p:spPr>
      </p:pic>
    </p:spTree>
    <p:extLst>
      <p:ext uri="{BB962C8B-B14F-4D97-AF65-F5344CB8AC3E}">
        <p14:creationId xmlns:p14="http://schemas.microsoft.com/office/powerpoint/2010/main" val="4485076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sp>
        <p:nvSpPr>
          <p:cNvPr id="331" name="Google Shape;331;p45"/>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Smooth first, then derivative</a:t>
            </a:r>
            <a:endParaRPr/>
          </a:p>
        </p:txBody>
      </p:sp>
      <p:sp>
        <p:nvSpPr>
          <p:cNvPr id="332" name="Google Shape;332;p45"/>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333" name="Google Shape;333;p45"/>
          <p:cNvPicPr preferRelativeResize="0"/>
          <p:nvPr/>
        </p:nvPicPr>
        <p:blipFill>
          <a:blip r:embed="rId3">
            <a:alphaModFix/>
          </a:blip>
          <a:stretch>
            <a:fillRect/>
          </a:stretch>
        </p:blipFill>
        <p:spPr>
          <a:xfrm>
            <a:off x="850814" y="1926926"/>
            <a:ext cx="7442377" cy="3722975"/>
          </a:xfrm>
          <a:prstGeom prst="rect">
            <a:avLst/>
          </a:prstGeom>
          <a:noFill/>
          <a:ln>
            <a:noFill/>
          </a:ln>
        </p:spPr>
      </p:pic>
    </p:spTree>
    <p:extLst>
      <p:ext uri="{BB962C8B-B14F-4D97-AF65-F5344CB8AC3E}">
        <p14:creationId xmlns:p14="http://schemas.microsoft.com/office/powerpoint/2010/main" val="4797437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38" name="Google Shape;338;p46"/>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Smooth first, then derivative</a:t>
            </a:r>
            <a:endParaRPr/>
          </a:p>
        </p:txBody>
      </p:sp>
      <p:sp>
        <p:nvSpPr>
          <p:cNvPr id="339" name="Google Shape;339;p46"/>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340" name="Google Shape;340;p46"/>
          <p:cNvPicPr preferRelativeResize="0"/>
          <p:nvPr/>
        </p:nvPicPr>
        <p:blipFill>
          <a:blip r:embed="rId3">
            <a:alphaModFix/>
          </a:blip>
          <a:stretch>
            <a:fillRect/>
          </a:stretch>
        </p:blipFill>
        <p:spPr>
          <a:xfrm>
            <a:off x="850814" y="1926926"/>
            <a:ext cx="7442377" cy="3722975"/>
          </a:xfrm>
          <a:prstGeom prst="rect">
            <a:avLst/>
          </a:prstGeom>
          <a:noFill/>
          <a:ln>
            <a:noFill/>
          </a:ln>
        </p:spPr>
      </p:pic>
    </p:spTree>
    <p:extLst>
      <p:ext uri="{BB962C8B-B14F-4D97-AF65-F5344CB8AC3E}">
        <p14:creationId xmlns:p14="http://schemas.microsoft.com/office/powerpoint/2010/main" val="25124021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44"/>
        <p:cNvGrpSpPr/>
        <p:nvPr/>
      </p:nvGrpSpPr>
      <p:grpSpPr>
        <a:xfrm>
          <a:off x="0" y="0"/>
          <a:ext cx="0" cy="0"/>
          <a:chOff x="0" y="0"/>
          <a:chExt cx="0" cy="0"/>
        </a:xfrm>
      </p:grpSpPr>
      <p:sp>
        <p:nvSpPr>
          <p:cNvPr id="345" name="Google Shape;345;p47"/>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Smooth first, then derivative</a:t>
            </a:r>
            <a:endParaRPr/>
          </a:p>
        </p:txBody>
      </p:sp>
      <p:sp>
        <p:nvSpPr>
          <p:cNvPr id="346" name="Google Shape;346;p47"/>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347" name="Google Shape;347;p47"/>
          <p:cNvPicPr preferRelativeResize="0"/>
          <p:nvPr/>
        </p:nvPicPr>
        <p:blipFill>
          <a:blip r:embed="rId3">
            <a:alphaModFix/>
          </a:blip>
          <a:stretch>
            <a:fillRect/>
          </a:stretch>
        </p:blipFill>
        <p:spPr>
          <a:xfrm>
            <a:off x="850814" y="1926926"/>
            <a:ext cx="7442377" cy="3722975"/>
          </a:xfrm>
          <a:prstGeom prst="rect">
            <a:avLst/>
          </a:prstGeom>
          <a:noFill/>
          <a:ln>
            <a:noFill/>
          </a:ln>
        </p:spPr>
      </p:pic>
    </p:spTree>
    <p:extLst>
      <p:ext uri="{BB962C8B-B14F-4D97-AF65-F5344CB8AC3E}">
        <p14:creationId xmlns:p14="http://schemas.microsoft.com/office/powerpoint/2010/main" val="30100776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52" name="Google Shape;352;p48"/>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Smooth first, then derivative</a:t>
            </a:r>
            <a:endParaRPr/>
          </a:p>
        </p:txBody>
      </p:sp>
      <p:sp>
        <p:nvSpPr>
          <p:cNvPr id="353" name="Google Shape;353;p48"/>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354" name="Google Shape;354;p48"/>
          <p:cNvPicPr preferRelativeResize="0"/>
          <p:nvPr/>
        </p:nvPicPr>
        <p:blipFill>
          <a:blip r:embed="rId3">
            <a:alphaModFix/>
          </a:blip>
          <a:stretch>
            <a:fillRect/>
          </a:stretch>
        </p:blipFill>
        <p:spPr>
          <a:xfrm>
            <a:off x="850814" y="1926926"/>
            <a:ext cx="7442377" cy="3722975"/>
          </a:xfrm>
          <a:prstGeom prst="rect">
            <a:avLst/>
          </a:prstGeom>
          <a:noFill/>
          <a:ln>
            <a:noFill/>
          </a:ln>
        </p:spPr>
      </p:pic>
    </p:spTree>
    <p:extLst>
      <p:ext uri="{BB962C8B-B14F-4D97-AF65-F5344CB8AC3E}">
        <p14:creationId xmlns:p14="http://schemas.microsoft.com/office/powerpoint/2010/main" val="35054235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359" name="Google Shape;359;p49"/>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Smooth first, then derivative</a:t>
            </a:r>
            <a:endParaRPr/>
          </a:p>
        </p:txBody>
      </p:sp>
      <p:sp>
        <p:nvSpPr>
          <p:cNvPr id="360" name="Google Shape;360;p49"/>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361" name="Google Shape;361;p49"/>
          <p:cNvPicPr preferRelativeResize="0"/>
          <p:nvPr/>
        </p:nvPicPr>
        <p:blipFill>
          <a:blip r:embed="rId3">
            <a:alphaModFix/>
          </a:blip>
          <a:stretch>
            <a:fillRect/>
          </a:stretch>
        </p:blipFill>
        <p:spPr>
          <a:xfrm>
            <a:off x="850814" y="1926926"/>
            <a:ext cx="7442377" cy="3722975"/>
          </a:xfrm>
          <a:prstGeom prst="rect">
            <a:avLst/>
          </a:prstGeom>
          <a:noFill/>
          <a:ln>
            <a:noFill/>
          </a:ln>
        </p:spPr>
      </p:pic>
    </p:spTree>
    <p:extLst>
      <p:ext uri="{BB962C8B-B14F-4D97-AF65-F5344CB8AC3E}">
        <p14:creationId xmlns:p14="http://schemas.microsoft.com/office/powerpoint/2010/main" val="21401962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sp>
        <p:nvSpPr>
          <p:cNvPr id="366" name="Google Shape;366;p50"/>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Smooth first, then derivative</a:t>
            </a:r>
            <a:endParaRPr/>
          </a:p>
        </p:txBody>
      </p:sp>
      <p:sp>
        <p:nvSpPr>
          <p:cNvPr id="367" name="Google Shape;367;p50"/>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368" name="Google Shape;368;p50"/>
          <p:cNvPicPr preferRelativeResize="0"/>
          <p:nvPr/>
        </p:nvPicPr>
        <p:blipFill>
          <a:blip r:embed="rId3">
            <a:alphaModFix/>
          </a:blip>
          <a:stretch>
            <a:fillRect/>
          </a:stretch>
        </p:blipFill>
        <p:spPr>
          <a:xfrm>
            <a:off x="850814" y="1926926"/>
            <a:ext cx="7442377" cy="3722975"/>
          </a:xfrm>
          <a:prstGeom prst="rect">
            <a:avLst/>
          </a:prstGeom>
          <a:noFill/>
          <a:ln>
            <a:noFill/>
          </a:ln>
        </p:spPr>
      </p:pic>
    </p:spTree>
    <p:extLst>
      <p:ext uri="{BB962C8B-B14F-4D97-AF65-F5344CB8AC3E}">
        <p14:creationId xmlns:p14="http://schemas.microsoft.com/office/powerpoint/2010/main" val="43265679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72"/>
        <p:cNvGrpSpPr/>
        <p:nvPr/>
      </p:nvGrpSpPr>
      <p:grpSpPr>
        <a:xfrm>
          <a:off x="0" y="0"/>
          <a:ext cx="0" cy="0"/>
          <a:chOff x="0" y="0"/>
          <a:chExt cx="0" cy="0"/>
        </a:xfrm>
      </p:grpSpPr>
      <p:sp>
        <p:nvSpPr>
          <p:cNvPr id="373" name="Google Shape;373;p51"/>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Smooth first, then derivative</a:t>
            </a:r>
            <a:endParaRPr/>
          </a:p>
        </p:txBody>
      </p:sp>
      <p:sp>
        <p:nvSpPr>
          <p:cNvPr id="374" name="Google Shape;374;p51"/>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375" name="Google Shape;375;p51"/>
          <p:cNvPicPr preferRelativeResize="0"/>
          <p:nvPr/>
        </p:nvPicPr>
        <p:blipFill>
          <a:blip r:embed="rId3">
            <a:alphaModFix/>
          </a:blip>
          <a:stretch>
            <a:fillRect/>
          </a:stretch>
        </p:blipFill>
        <p:spPr>
          <a:xfrm>
            <a:off x="850814" y="1926926"/>
            <a:ext cx="7442377" cy="3722975"/>
          </a:xfrm>
          <a:prstGeom prst="rect">
            <a:avLst/>
          </a:prstGeom>
          <a:noFill/>
          <a:ln>
            <a:noFill/>
          </a:ln>
        </p:spPr>
      </p:pic>
    </p:spTree>
    <p:extLst>
      <p:ext uri="{BB962C8B-B14F-4D97-AF65-F5344CB8AC3E}">
        <p14:creationId xmlns:p14="http://schemas.microsoft.com/office/powerpoint/2010/main" val="12346745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3"/>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sz="3000"/>
              <a:t>Filters</a:t>
            </a:r>
            <a:endParaRPr sz="3000"/>
          </a:p>
        </p:txBody>
      </p:sp>
      <p:sp>
        <p:nvSpPr>
          <p:cNvPr id="143" name="Google Shape;143;p23"/>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144" name="Google Shape;144;p23"/>
          <p:cNvPicPr preferRelativeResize="0"/>
          <p:nvPr/>
        </p:nvPicPr>
        <p:blipFill>
          <a:blip r:embed="rId3">
            <a:alphaModFix/>
          </a:blip>
          <a:stretch>
            <a:fillRect/>
          </a:stretch>
        </p:blipFill>
        <p:spPr>
          <a:xfrm>
            <a:off x="4442513" y="2644088"/>
            <a:ext cx="1983850" cy="1983850"/>
          </a:xfrm>
          <a:prstGeom prst="rect">
            <a:avLst/>
          </a:prstGeom>
          <a:noFill/>
          <a:ln>
            <a:noFill/>
          </a:ln>
        </p:spPr>
      </p:pic>
      <p:pic>
        <p:nvPicPr>
          <p:cNvPr id="145" name="Google Shape;145;p23"/>
          <p:cNvPicPr preferRelativeResize="0"/>
          <p:nvPr/>
        </p:nvPicPr>
        <p:blipFill>
          <a:blip r:embed="rId4">
            <a:alphaModFix/>
          </a:blip>
          <a:stretch>
            <a:fillRect/>
          </a:stretch>
        </p:blipFill>
        <p:spPr>
          <a:xfrm>
            <a:off x="544825" y="2644088"/>
            <a:ext cx="1983850" cy="1983850"/>
          </a:xfrm>
          <a:prstGeom prst="rect">
            <a:avLst/>
          </a:prstGeom>
          <a:noFill/>
          <a:ln>
            <a:noFill/>
          </a:ln>
        </p:spPr>
      </p:pic>
      <p:pic>
        <p:nvPicPr>
          <p:cNvPr id="146" name="Google Shape;146;p23"/>
          <p:cNvPicPr preferRelativeResize="0"/>
          <p:nvPr/>
        </p:nvPicPr>
        <p:blipFill>
          <a:blip r:embed="rId5">
            <a:alphaModFix/>
          </a:blip>
          <a:stretch>
            <a:fillRect/>
          </a:stretch>
        </p:blipFill>
        <p:spPr>
          <a:xfrm>
            <a:off x="2307725" y="1420350"/>
            <a:ext cx="1983850" cy="1983850"/>
          </a:xfrm>
          <a:prstGeom prst="rect">
            <a:avLst/>
          </a:prstGeom>
          <a:noFill/>
          <a:ln>
            <a:noFill/>
          </a:ln>
        </p:spPr>
      </p:pic>
      <p:pic>
        <p:nvPicPr>
          <p:cNvPr id="147" name="Google Shape;147;p23"/>
          <p:cNvPicPr preferRelativeResize="0"/>
          <p:nvPr/>
        </p:nvPicPr>
        <p:blipFill>
          <a:blip r:embed="rId6">
            <a:alphaModFix/>
          </a:blip>
          <a:stretch>
            <a:fillRect/>
          </a:stretch>
        </p:blipFill>
        <p:spPr>
          <a:xfrm>
            <a:off x="2182050" y="3900950"/>
            <a:ext cx="1983850" cy="1983850"/>
          </a:xfrm>
          <a:prstGeom prst="rect">
            <a:avLst/>
          </a:prstGeom>
          <a:noFill/>
          <a:ln>
            <a:noFill/>
          </a:ln>
        </p:spPr>
      </p:pic>
      <p:pic>
        <p:nvPicPr>
          <p:cNvPr id="148" name="Google Shape;148;p23"/>
          <p:cNvPicPr preferRelativeResize="0"/>
          <p:nvPr/>
        </p:nvPicPr>
        <p:blipFill>
          <a:blip r:embed="rId7">
            <a:alphaModFix/>
          </a:blip>
          <a:stretch>
            <a:fillRect/>
          </a:stretch>
        </p:blipFill>
        <p:spPr>
          <a:xfrm>
            <a:off x="6241525" y="3900950"/>
            <a:ext cx="1983850" cy="1983850"/>
          </a:xfrm>
          <a:prstGeom prst="rect">
            <a:avLst/>
          </a:prstGeom>
          <a:noFill/>
          <a:ln>
            <a:noFill/>
          </a:ln>
        </p:spPr>
      </p:pic>
      <p:pic>
        <p:nvPicPr>
          <p:cNvPr id="149" name="Google Shape;149;p23"/>
          <p:cNvPicPr preferRelativeResize="0"/>
          <p:nvPr/>
        </p:nvPicPr>
        <p:blipFill>
          <a:blip r:embed="rId8">
            <a:alphaModFix/>
          </a:blip>
          <a:stretch>
            <a:fillRect/>
          </a:stretch>
        </p:blipFill>
        <p:spPr>
          <a:xfrm>
            <a:off x="6426350" y="1622125"/>
            <a:ext cx="1983850" cy="1983850"/>
          </a:xfrm>
          <a:prstGeom prst="rect">
            <a:avLst/>
          </a:prstGeom>
          <a:noFill/>
          <a:ln>
            <a:noFill/>
          </a:ln>
        </p:spPr>
      </p:pic>
    </p:spTree>
    <p:extLst>
      <p:ext uri="{BB962C8B-B14F-4D97-AF65-F5344CB8AC3E}">
        <p14:creationId xmlns:p14="http://schemas.microsoft.com/office/powerpoint/2010/main" val="373472109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sp>
        <p:nvSpPr>
          <p:cNvPr id="380" name="Google Shape;380;p52"/>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Smooth first, then derivative</a:t>
            </a:r>
            <a:endParaRPr/>
          </a:p>
        </p:txBody>
      </p:sp>
      <p:sp>
        <p:nvSpPr>
          <p:cNvPr id="381" name="Google Shape;381;p52"/>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382" name="Google Shape;382;p52"/>
          <p:cNvPicPr preferRelativeResize="0"/>
          <p:nvPr/>
        </p:nvPicPr>
        <p:blipFill>
          <a:blip r:embed="rId3">
            <a:alphaModFix/>
          </a:blip>
          <a:stretch>
            <a:fillRect/>
          </a:stretch>
        </p:blipFill>
        <p:spPr>
          <a:xfrm>
            <a:off x="850814" y="1926926"/>
            <a:ext cx="7442377" cy="3722975"/>
          </a:xfrm>
          <a:prstGeom prst="rect">
            <a:avLst/>
          </a:prstGeom>
          <a:noFill/>
          <a:ln>
            <a:noFill/>
          </a:ln>
        </p:spPr>
      </p:pic>
    </p:spTree>
    <p:extLst>
      <p:ext uri="{BB962C8B-B14F-4D97-AF65-F5344CB8AC3E}">
        <p14:creationId xmlns:p14="http://schemas.microsoft.com/office/powerpoint/2010/main" val="396752452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86"/>
        <p:cNvGrpSpPr/>
        <p:nvPr/>
      </p:nvGrpSpPr>
      <p:grpSpPr>
        <a:xfrm>
          <a:off x="0" y="0"/>
          <a:ext cx="0" cy="0"/>
          <a:chOff x="0" y="0"/>
          <a:chExt cx="0" cy="0"/>
        </a:xfrm>
      </p:grpSpPr>
      <p:sp>
        <p:nvSpPr>
          <p:cNvPr id="387" name="Google Shape;387;p53"/>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Smooth first, then derivative</a:t>
            </a:r>
            <a:endParaRPr/>
          </a:p>
        </p:txBody>
      </p:sp>
      <p:sp>
        <p:nvSpPr>
          <p:cNvPr id="388" name="Google Shape;388;p53"/>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389" name="Google Shape;389;p53"/>
          <p:cNvPicPr preferRelativeResize="0"/>
          <p:nvPr/>
        </p:nvPicPr>
        <p:blipFill>
          <a:blip r:embed="rId3">
            <a:alphaModFix/>
          </a:blip>
          <a:stretch>
            <a:fillRect/>
          </a:stretch>
        </p:blipFill>
        <p:spPr>
          <a:xfrm>
            <a:off x="850814" y="1926926"/>
            <a:ext cx="7442377" cy="3722975"/>
          </a:xfrm>
          <a:prstGeom prst="rect">
            <a:avLst/>
          </a:prstGeom>
          <a:noFill/>
          <a:ln>
            <a:noFill/>
          </a:ln>
        </p:spPr>
      </p:pic>
    </p:spTree>
    <p:extLst>
      <p:ext uri="{BB962C8B-B14F-4D97-AF65-F5344CB8AC3E}">
        <p14:creationId xmlns:p14="http://schemas.microsoft.com/office/powerpoint/2010/main" val="3774546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93"/>
        <p:cNvGrpSpPr/>
        <p:nvPr/>
      </p:nvGrpSpPr>
      <p:grpSpPr>
        <a:xfrm>
          <a:off x="0" y="0"/>
          <a:ext cx="0" cy="0"/>
          <a:chOff x="0" y="0"/>
          <a:chExt cx="0" cy="0"/>
        </a:xfrm>
      </p:grpSpPr>
      <p:sp>
        <p:nvSpPr>
          <p:cNvPr id="394" name="Google Shape;394;p54"/>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Sobel filter! Smooth &amp; derivative</a:t>
            </a:r>
            <a:endParaRPr/>
          </a:p>
        </p:txBody>
      </p:sp>
      <p:sp>
        <p:nvSpPr>
          <p:cNvPr id="395" name="Google Shape;395;p54"/>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396" name="Google Shape;396;p54"/>
          <p:cNvPicPr preferRelativeResize="0"/>
          <p:nvPr/>
        </p:nvPicPr>
        <p:blipFill>
          <a:blip r:embed="rId3">
            <a:alphaModFix/>
          </a:blip>
          <a:stretch>
            <a:fillRect/>
          </a:stretch>
        </p:blipFill>
        <p:spPr>
          <a:xfrm>
            <a:off x="850814" y="1926926"/>
            <a:ext cx="7442377" cy="3722975"/>
          </a:xfrm>
          <a:prstGeom prst="rect">
            <a:avLst/>
          </a:prstGeom>
          <a:noFill/>
          <a:ln>
            <a:noFill/>
          </a:ln>
        </p:spPr>
      </p:pic>
      <p:pic>
        <p:nvPicPr>
          <p:cNvPr id="397" name="Google Shape;397;p54"/>
          <p:cNvPicPr preferRelativeResize="0"/>
          <p:nvPr/>
        </p:nvPicPr>
        <p:blipFill rotWithShape="1">
          <a:blip r:embed="rId4">
            <a:alphaModFix/>
          </a:blip>
          <a:srcRect/>
          <a:stretch/>
        </p:blipFill>
        <p:spPr>
          <a:xfrm>
            <a:off x="229500" y="3853197"/>
            <a:ext cx="2579800" cy="2031600"/>
          </a:xfrm>
          <a:prstGeom prst="rect">
            <a:avLst/>
          </a:prstGeom>
          <a:noFill/>
          <a:ln>
            <a:noFill/>
          </a:ln>
        </p:spPr>
      </p:pic>
    </p:spTree>
    <p:extLst>
      <p:ext uri="{BB962C8B-B14F-4D97-AF65-F5344CB8AC3E}">
        <p14:creationId xmlns:p14="http://schemas.microsoft.com/office/powerpoint/2010/main" val="56375163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01"/>
        <p:cNvGrpSpPr/>
        <p:nvPr/>
      </p:nvGrpSpPr>
      <p:grpSpPr>
        <a:xfrm>
          <a:off x="0" y="0"/>
          <a:ext cx="0" cy="0"/>
          <a:chOff x="0" y="0"/>
          <a:chExt cx="0" cy="0"/>
        </a:xfrm>
      </p:grpSpPr>
      <p:sp>
        <p:nvSpPr>
          <p:cNvPr id="402" name="Google Shape;402;p55"/>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Image derivatives</a:t>
            </a:r>
            <a:endParaRPr/>
          </a:p>
        </p:txBody>
      </p:sp>
      <p:sp>
        <p:nvSpPr>
          <p:cNvPr id="403" name="Google Shape;403;p55"/>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har char="-"/>
            </a:pPr>
            <a:r>
              <a:rPr lang="en"/>
              <a:t>Recall:</a:t>
            </a:r>
            <a:endParaRPr/>
          </a:p>
          <a:p>
            <a:pPr lvl="1">
              <a:spcBef>
                <a:spcPts val="0"/>
              </a:spcBef>
              <a:buChar char="-"/>
            </a:pPr>
            <a:r>
              <a:rPr lang="en"/>
              <a:t> </a:t>
            </a:r>
            <a:endParaRPr/>
          </a:p>
          <a:p>
            <a:pPr>
              <a:buChar char="-"/>
            </a:pPr>
            <a:r>
              <a:rPr lang="en"/>
              <a:t>Want smoothing too!</a:t>
            </a:r>
            <a:endParaRPr/>
          </a:p>
        </p:txBody>
      </p:sp>
      <p:sp>
        <p:nvSpPr>
          <p:cNvPr id="404" name="Google Shape;404;p55"/>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405" name="Google Shape;405;p55"/>
          <p:cNvPicPr preferRelativeResize="0"/>
          <p:nvPr/>
        </p:nvPicPr>
        <p:blipFill rotWithShape="1">
          <a:blip r:embed="rId3">
            <a:alphaModFix/>
          </a:blip>
          <a:srcRect b="33506"/>
          <a:stretch/>
        </p:blipFill>
        <p:spPr>
          <a:xfrm>
            <a:off x="4648400" y="2016502"/>
            <a:ext cx="4266100" cy="3868299"/>
          </a:xfrm>
          <a:prstGeom prst="rect">
            <a:avLst/>
          </a:prstGeom>
          <a:noFill/>
          <a:ln>
            <a:noFill/>
          </a:ln>
        </p:spPr>
      </p:pic>
      <p:pic>
        <p:nvPicPr>
          <p:cNvPr id="406" name="Google Shape;406;p55"/>
          <p:cNvPicPr preferRelativeResize="0"/>
          <p:nvPr/>
        </p:nvPicPr>
        <p:blipFill>
          <a:blip r:embed="rId4">
            <a:alphaModFix/>
          </a:blip>
          <a:stretch>
            <a:fillRect/>
          </a:stretch>
        </p:blipFill>
        <p:spPr>
          <a:xfrm>
            <a:off x="1858484" y="1630218"/>
            <a:ext cx="2219325" cy="447675"/>
          </a:xfrm>
          <a:prstGeom prst="rect">
            <a:avLst/>
          </a:prstGeom>
          <a:noFill/>
          <a:ln>
            <a:noFill/>
          </a:ln>
        </p:spPr>
      </p:pic>
      <p:pic>
        <p:nvPicPr>
          <p:cNvPr id="407" name="Google Shape;407;p55"/>
          <p:cNvPicPr preferRelativeResize="0"/>
          <p:nvPr/>
        </p:nvPicPr>
        <p:blipFill>
          <a:blip r:embed="rId5">
            <a:alphaModFix/>
          </a:blip>
          <a:stretch>
            <a:fillRect/>
          </a:stretch>
        </p:blipFill>
        <p:spPr>
          <a:xfrm>
            <a:off x="223801" y="3612800"/>
            <a:ext cx="4541825" cy="2272000"/>
          </a:xfrm>
          <a:prstGeom prst="rect">
            <a:avLst/>
          </a:prstGeom>
          <a:noFill/>
          <a:ln>
            <a:noFill/>
          </a:ln>
        </p:spPr>
      </p:pic>
    </p:spTree>
    <p:extLst>
      <p:ext uri="{BB962C8B-B14F-4D97-AF65-F5344CB8AC3E}">
        <p14:creationId xmlns:p14="http://schemas.microsoft.com/office/powerpoint/2010/main" val="45305509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11"/>
        <p:cNvGrpSpPr/>
        <p:nvPr/>
      </p:nvGrpSpPr>
      <p:grpSpPr>
        <a:xfrm>
          <a:off x="0" y="0"/>
          <a:ext cx="0" cy="0"/>
          <a:chOff x="0" y="0"/>
          <a:chExt cx="0" cy="0"/>
        </a:xfrm>
      </p:grpSpPr>
      <p:sp>
        <p:nvSpPr>
          <p:cNvPr id="412" name="Google Shape;412;p56"/>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Finding edges</a:t>
            </a:r>
            <a:endParaRPr/>
          </a:p>
        </p:txBody>
      </p:sp>
      <p:sp>
        <p:nvSpPr>
          <p:cNvPr id="413" name="Google Shape;413;p56"/>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har char="-"/>
            </a:pPr>
            <a:r>
              <a:rPr lang="en" dirty="0"/>
              <a:t>Could take derivative</a:t>
            </a:r>
            <a:endParaRPr dirty="0"/>
          </a:p>
          <a:p>
            <a:pPr>
              <a:buChar char="-"/>
            </a:pPr>
            <a:r>
              <a:rPr lang="en" dirty="0"/>
              <a:t>Find high responses</a:t>
            </a:r>
            <a:endParaRPr dirty="0"/>
          </a:p>
          <a:p>
            <a:pPr>
              <a:buChar char="-"/>
            </a:pPr>
            <a:r>
              <a:rPr lang="en" dirty="0"/>
              <a:t>Sobel filters!</a:t>
            </a:r>
            <a:endParaRPr dirty="0"/>
          </a:p>
          <a:p>
            <a:pPr>
              <a:buChar char="-"/>
            </a:pPr>
            <a:r>
              <a:rPr lang="en" dirty="0"/>
              <a:t>Bu</a:t>
            </a:r>
            <a:r>
              <a:rPr lang="en-US" dirty="0"/>
              <a:t>t let’s stop a moment get</a:t>
            </a:r>
          </a:p>
          <a:p>
            <a:pPr marL="76200" indent="0">
              <a:buNone/>
            </a:pPr>
            <a:r>
              <a:rPr lang="en-US" dirty="0"/>
              <a:t>      some basics</a:t>
            </a:r>
            <a:r>
              <a:rPr lang="en" dirty="0"/>
              <a:t> </a:t>
            </a:r>
            <a:endParaRPr dirty="0"/>
          </a:p>
        </p:txBody>
      </p:sp>
      <p:sp>
        <p:nvSpPr>
          <p:cNvPr id="414" name="Google Shape;414;p56"/>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415" name="Google Shape;415;p56"/>
          <p:cNvPicPr preferRelativeResize="0"/>
          <p:nvPr/>
        </p:nvPicPr>
        <p:blipFill rotWithShape="1">
          <a:blip r:embed="rId3">
            <a:alphaModFix/>
          </a:blip>
          <a:srcRect b="33506"/>
          <a:stretch/>
        </p:blipFill>
        <p:spPr>
          <a:xfrm>
            <a:off x="4654100" y="2009639"/>
            <a:ext cx="4266100" cy="3868299"/>
          </a:xfrm>
          <a:prstGeom prst="rect">
            <a:avLst/>
          </a:prstGeom>
          <a:noFill/>
          <a:ln>
            <a:noFill/>
          </a:ln>
        </p:spPr>
      </p:pic>
      <p:pic>
        <p:nvPicPr>
          <p:cNvPr id="416" name="Google Shape;416;p56"/>
          <p:cNvPicPr preferRelativeResize="0"/>
          <p:nvPr/>
        </p:nvPicPr>
        <p:blipFill>
          <a:blip r:embed="rId4">
            <a:alphaModFix/>
          </a:blip>
          <a:stretch>
            <a:fillRect/>
          </a:stretch>
        </p:blipFill>
        <p:spPr>
          <a:xfrm>
            <a:off x="2613126" y="3725551"/>
            <a:ext cx="2159249" cy="2159249"/>
          </a:xfrm>
          <a:prstGeom prst="rect">
            <a:avLst/>
          </a:prstGeom>
          <a:noFill/>
          <a:ln>
            <a:noFill/>
          </a:ln>
        </p:spPr>
      </p:pic>
      <p:pic>
        <p:nvPicPr>
          <p:cNvPr id="417" name="Google Shape;417;p56"/>
          <p:cNvPicPr preferRelativeResize="0"/>
          <p:nvPr/>
        </p:nvPicPr>
        <p:blipFill>
          <a:blip r:embed="rId5">
            <a:alphaModFix/>
          </a:blip>
          <a:stretch>
            <a:fillRect/>
          </a:stretch>
        </p:blipFill>
        <p:spPr>
          <a:xfrm>
            <a:off x="229501" y="3725551"/>
            <a:ext cx="2159249" cy="2159249"/>
          </a:xfrm>
          <a:prstGeom prst="rect">
            <a:avLst/>
          </a:prstGeom>
          <a:noFill/>
          <a:ln>
            <a:noFill/>
          </a:ln>
        </p:spPr>
      </p:pic>
      <mc:AlternateContent xmlns:mc="http://schemas.openxmlformats.org/markup-compatibility/2006">
        <mc:Choice xmlns:p14="http://schemas.microsoft.com/office/powerpoint/2010/main" Requires="p14">
          <p:contentPart p14:bwMode="auto" r:id="rId6">
            <p14:nvContentPartPr>
              <p14:cNvPr id="2" name="Ink 1">
                <a:extLst>
                  <a:ext uri="{FF2B5EF4-FFF2-40B4-BE49-F238E27FC236}">
                    <a16:creationId xmlns:a16="http://schemas.microsoft.com/office/drawing/2014/main" id="{64CFCF3B-9C1C-446B-A145-12097EC8C79C}"/>
                  </a:ext>
                </a:extLst>
              </p14:cNvPr>
              <p14:cNvContentPartPr/>
              <p14:nvPr/>
            </p14:nvContentPartPr>
            <p14:xfrm>
              <a:off x="476280" y="2416320"/>
              <a:ext cx="2055240" cy="536760"/>
            </p14:xfrm>
          </p:contentPart>
        </mc:Choice>
        <mc:Fallback>
          <p:pic>
            <p:nvPicPr>
              <p:cNvPr id="2" name="Ink 1">
                <a:extLst>
                  <a:ext uri="{FF2B5EF4-FFF2-40B4-BE49-F238E27FC236}">
                    <a16:creationId xmlns:a16="http://schemas.microsoft.com/office/drawing/2014/main" id="{64CFCF3B-9C1C-446B-A145-12097EC8C79C}"/>
                  </a:ext>
                </a:extLst>
              </p:cNvPr>
              <p:cNvPicPr/>
              <p:nvPr/>
            </p:nvPicPr>
            <p:blipFill>
              <a:blip r:embed="rId7"/>
              <a:stretch>
                <a:fillRect/>
              </a:stretch>
            </p:blipFill>
            <p:spPr>
              <a:xfrm>
                <a:off x="466920" y="2406960"/>
                <a:ext cx="2073960" cy="555480"/>
              </a:xfrm>
              <a:prstGeom prst="rect">
                <a:avLst/>
              </a:prstGeom>
            </p:spPr>
          </p:pic>
        </mc:Fallback>
      </mc:AlternateContent>
    </p:spTree>
    <p:extLst>
      <p:ext uri="{BB962C8B-B14F-4D97-AF65-F5344CB8AC3E}">
        <p14:creationId xmlns:p14="http://schemas.microsoft.com/office/powerpoint/2010/main" val="288157435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1699" name="Group 51"/>
          <p:cNvGrpSpPr>
            <a:grpSpLocks/>
          </p:cNvGrpSpPr>
          <p:nvPr/>
        </p:nvGrpSpPr>
        <p:grpSpPr bwMode="auto">
          <a:xfrm>
            <a:off x="1288702" y="3627427"/>
            <a:ext cx="8077201" cy="1645371"/>
            <a:chOff x="-16" y="2624"/>
            <a:chExt cx="5088" cy="928"/>
          </a:xfrm>
        </p:grpSpPr>
        <p:sp>
          <p:nvSpPr>
            <p:cNvPr id="411679" name="Rectangle 31"/>
            <p:cNvSpPr>
              <a:spLocks noChangeArrowheads="1"/>
            </p:cNvSpPr>
            <p:nvPr/>
          </p:nvSpPr>
          <p:spPr bwMode="auto">
            <a:xfrm>
              <a:off x="-16" y="2624"/>
              <a:ext cx="5088" cy="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r>
                <a:rPr lang="en-US" sz="2000" dirty="0">
                  <a:latin typeface="Arial" charset="0"/>
                </a:rPr>
                <a:t>The </a:t>
              </a:r>
              <a:r>
                <a:rPr lang="en-US" sz="2000" dirty="0">
                  <a:solidFill>
                    <a:srgbClr val="FF0000"/>
                  </a:solidFill>
                  <a:latin typeface="Arial" charset="0"/>
                </a:rPr>
                <a:t>gradient direction </a:t>
              </a:r>
              <a:r>
                <a:rPr lang="en-US" sz="2000" dirty="0">
                  <a:latin typeface="Arial" charset="0"/>
                </a:rPr>
                <a:t>is give</a:t>
              </a:r>
            </a:p>
            <a:p>
              <a:pPr marL="342900" indent="-342900">
                <a:spcBef>
                  <a:spcPct val="20000"/>
                </a:spcBef>
              </a:pPr>
              <a:endParaRPr lang="en-US" sz="2000" dirty="0">
                <a:solidFill>
                  <a:schemeClr val="tx2"/>
                </a:solidFill>
                <a:latin typeface="Arial" charset="0"/>
              </a:endParaRPr>
            </a:p>
            <a:p>
              <a:pPr marL="342900" indent="-342900">
                <a:spcBef>
                  <a:spcPct val="20000"/>
                </a:spcBef>
              </a:pPr>
              <a:endParaRPr lang="en-US" sz="2000" dirty="0">
                <a:solidFill>
                  <a:schemeClr val="tx2"/>
                </a:solidFill>
                <a:latin typeface="Arial" charset="0"/>
              </a:endParaRPr>
            </a:p>
            <a:p>
              <a:pPr marL="342900" indent="-342900">
                <a:spcBef>
                  <a:spcPct val="20000"/>
                </a:spcBef>
              </a:pPr>
              <a:r>
                <a:rPr lang="en-US" dirty="0">
                  <a:solidFill>
                    <a:schemeClr val="tx2"/>
                  </a:solidFill>
                  <a:latin typeface="Arial" charset="0"/>
                </a:rPr>
                <a:t>H</a:t>
              </a:r>
              <a:r>
                <a:rPr lang="en-US" sz="1800" dirty="0">
                  <a:solidFill>
                    <a:schemeClr val="tx2"/>
                  </a:solidFill>
                  <a:latin typeface="Arial" charset="0"/>
                </a:rPr>
                <a:t>ow does this relate to the direction of the edge?</a:t>
              </a:r>
            </a:p>
            <a:p>
              <a:pPr marL="342900" indent="-342900">
                <a:spcBef>
                  <a:spcPct val="20000"/>
                </a:spcBef>
              </a:pPr>
              <a:endParaRPr lang="en-US" sz="2000" dirty="0">
                <a:latin typeface="Arial" charset="0"/>
              </a:endParaRPr>
            </a:p>
          </p:txBody>
        </p:sp>
        <p:pic>
          <p:nvPicPr>
            <p:cNvPr id="411694" name="Picture 46"/>
            <p:cNvPicPr>
              <a:picLocks noChangeAspect="1" noChangeArrowheads="1"/>
            </p:cNvPicPr>
            <p:nvPr>
              <p:custDataLst>
                <p:tags r:id="rId3"/>
              </p:custDataLst>
            </p:nvPr>
          </p:nvPicPr>
          <p:blipFill>
            <a:blip r:embed="rId5" cstate="print">
              <a:extLst>
                <a:ext uri="{28A0092B-C50C-407E-A947-70E740481C1C}">
                  <a14:useLocalDpi xmlns:a14="http://schemas.microsoft.com/office/drawing/2010/main" val="0"/>
                </a:ext>
              </a:extLst>
            </a:blip>
            <a:srcRect/>
            <a:stretch>
              <a:fillRect/>
            </a:stretch>
          </p:blipFill>
          <p:spPr bwMode="auto">
            <a:xfrm>
              <a:off x="1269" y="2887"/>
              <a:ext cx="1762" cy="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32" name="TextBox 31"/>
          <p:cNvSpPr txBox="1"/>
          <p:nvPr/>
        </p:nvSpPr>
        <p:spPr>
          <a:xfrm>
            <a:off x="381000" y="381000"/>
            <a:ext cx="6096000" cy="646331"/>
          </a:xfrm>
          <a:prstGeom prst="rect">
            <a:avLst/>
          </a:prstGeom>
          <a:noFill/>
        </p:spPr>
        <p:txBody>
          <a:bodyPr wrap="square" rtlCol="0">
            <a:spAutoFit/>
          </a:bodyPr>
          <a:lstStyle/>
          <a:p>
            <a:r>
              <a:rPr lang="en-US" sz="3600" spc="-200" dirty="0">
                <a:latin typeface="Kalinga" pitchFamily="34" charset="0"/>
                <a:cs typeface="Kalinga" pitchFamily="34" charset="0"/>
              </a:rPr>
              <a:t>Simplest image gradient</a:t>
            </a:r>
          </a:p>
        </p:txBody>
      </p:sp>
      <p:grpSp>
        <p:nvGrpSpPr>
          <p:cNvPr id="35" name="Group 34"/>
          <p:cNvGrpSpPr/>
          <p:nvPr/>
        </p:nvGrpSpPr>
        <p:grpSpPr>
          <a:xfrm>
            <a:off x="1006350" y="1293154"/>
            <a:ext cx="1905000" cy="1823553"/>
            <a:chOff x="5562600" y="4495800"/>
            <a:chExt cx="1703975" cy="1671153"/>
          </a:xfrm>
        </p:grpSpPr>
        <p:grpSp>
          <p:nvGrpSpPr>
            <p:cNvPr id="36" name="Group 58"/>
            <p:cNvGrpSpPr>
              <a:grpSpLocks/>
            </p:cNvGrpSpPr>
            <p:nvPr/>
          </p:nvGrpSpPr>
          <p:grpSpPr bwMode="auto">
            <a:xfrm>
              <a:off x="5834634" y="4495800"/>
              <a:ext cx="1099566" cy="1137172"/>
              <a:chOff x="3840" y="1776"/>
              <a:chExt cx="624" cy="624"/>
            </a:xfrm>
          </p:grpSpPr>
          <p:sp>
            <p:nvSpPr>
              <p:cNvPr id="44" name="Rectangle 22"/>
              <p:cNvSpPr>
                <a:spLocks noChangeArrowheads="1"/>
              </p:cNvSpPr>
              <p:nvPr/>
            </p:nvSpPr>
            <p:spPr bwMode="auto">
              <a:xfrm>
                <a:off x="3840" y="1776"/>
                <a:ext cx="624" cy="624"/>
              </a:xfrm>
              <a:prstGeom prst="rect">
                <a:avLst/>
              </a:prstGeom>
              <a:gradFill rotWithShape="0">
                <a:gsLst>
                  <a:gs pos="0">
                    <a:schemeClr val="tx1"/>
                  </a:gs>
                  <a:gs pos="100000">
                    <a:schemeClr val="tx1">
                      <a:gamma/>
                      <a:tint val="0"/>
                      <a:invGamma/>
                    </a:schemeClr>
                  </a:gs>
                </a:gsLst>
                <a:lin ang="189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5" name="Line 23"/>
              <p:cNvSpPr>
                <a:spLocks noChangeShapeType="1"/>
              </p:cNvSpPr>
              <p:nvPr/>
            </p:nvSpPr>
            <p:spPr bwMode="auto">
              <a:xfrm flipV="1">
                <a:off x="4161" y="1872"/>
                <a:ext cx="207" cy="207"/>
              </a:xfrm>
              <a:prstGeom prst="line">
                <a:avLst/>
              </a:prstGeom>
              <a:noFill/>
              <a:ln w="285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pic>
          <p:nvPicPr>
            <p:cNvPr id="37" name="Picture 30"/>
            <p:cNvPicPr>
              <a:picLocks noChangeAspect="1" noChangeArrowheads="1"/>
            </p:cNvPicPr>
            <p:nvPr>
              <p:custDataLst>
                <p:tags r:id="rId1"/>
              </p:custDataLst>
            </p:nvPr>
          </p:nvPicPr>
          <p:blipFill>
            <a:blip r:embed="rId6" cstate="print">
              <a:extLst>
                <a:ext uri="{28A0092B-C50C-407E-A947-70E740481C1C}">
                  <a14:useLocalDpi xmlns:a14="http://schemas.microsoft.com/office/drawing/2010/main" val="0"/>
                </a:ext>
              </a:extLst>
            </a:blip>
            <a:srcRect/>
            <a:stretch>
              <a:fillRect/>
            </a:stretch>
          </p:blipFill>
          <p:spPr bwMode="auto">
            <a:xfrm>
              <a:off x="5562600" y="5715000"/>
              <a:ext cx="1703975" cy="4519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 name="Oval 29"/>
            <p:cNvSpPr>
              <a:spLocks noChangeArrowheads="1"/>
            </p:cNvSpPr>
            <p:nvPr/>
          </p:nvSpPr>
          <p:spPr bwMode="auto">
            <a:xfrm>
              <a:off x="6342126" y="5020649"/>
              <a:ext cx="84582" cy="87475"/>
            </a:xfrm>
            <a:prstGeom prst="ellipse">
              <a:avLst/>
            </a:prstGeom>
            <a:solidFill>
              <a:srgbClr val="FF000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39" name="Group 60"/>
            <p:cNvGrpSpPr>
              <a:grpSpLocks/>
            </p:cNvGrpSpPr>
            <p:nvPr/>
          </p:nvGrpSpPr>
          <p:grpSpPr bwMode="auto">
            <a:xfrm>
              <a:off x="6384417" y="4524960"/>
              <a:ext cx="539210" cy="584988"/>
              <a:chOff x="4152" y="1776"/>
              <a:chExt cx="306" cy="321"/>
            </a:xfrm>
          </p:grpSpPr>
          <p:sp>
            <p:nvSpPr>
              <p:cNvPr id="40" name="Line 32"/>
              <p:cNvSpPr>
                <a:spLocks noChangeShapeType="1"/>
              </p:cNvSpPr>
              <p:nvPr/>
            </p:nvSpPr>
            <p:spPr bwMode="auto">
              <a:xfrm>
                <a:off x="4155" y="2088"/>
                <a:ext cx="303"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 name="Line 34"/>
              <p:cNvSpPr>
                <a:spLocks noChangeShapeType="1"/>
              </p:cNvSpPr>
              <p:nvPr/>
            </p:nvSpPr>
            <p:spPr bwMode="auto">
              <a:xfrm flipV="1">
                <a:off x="4152" y="1776"/>
                <a:ext cx="0" cy="321"/>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 name="Freeform 37"/>
              <p:cNvSpPr>
                <a:spLocks/>
              </p:cNvSpPr>
              <p:nvPr/>
            </p:nvSpPr>
            <p:spPr bwMode="auto">
              <a:xfrm flipV="1">
                <a:off x="4216" y="2032"/>
                <a:ext cx="27" cy="51"/>
              </a:xfrm>
              <a:custGeom>
                <a:avLst/>
                <a:gdLst>
                  <a:gd name="T0" fmla="*/ 18 w 27"/>
                  <a:gd name="T1" fmla="*/ 0 h 51"/>
                  <a:gd name="T2" fmla="*/ 24 w 27"/>
                  <a:gd name="T3" fmla="*/ 33 h 51"/>
                  <a:gd name="T4" fmla="*/ 0 w 27"/>
                  <a:gd name="T5" fmla="*/ 51 h 51"/>
                </a:gdLst>
                <a:ahLst/>
                <a:cxnLst>
                  <a:cxn ang="0">
                    <a:pos x="T0" y="T1"/>
                  </a:cxn>
                  <a:cxn ang="0">
                    <a:pos x="T2" y="T3"/>
                  </a:cxn>
                  <a:cxn ang="0">
                    <a:pos x="T4" y="T5"/>
                  </a:cxn>
                </a:cxnLst>
                <a:rect l="0" t="0" r="r" b="b"/>
                <a:pathLst>
                  <a:path w="27" h="51">
                    <a:moveTo>
                      <a:pt x="18" y="0"/>
                    </a:moveTo>
                    <a:cubicBezTo>
                      <a:pt x="22" y="12"/>
                      <a:pt x="27" y="25"/>
                      <a:pt x="24" y="33"/>
                    </a:cubicBezTo>
                    <a:cubicBezTo>
                      <a:pt x="21" y="41"/>
                      <a:pt x="10" y="46"/>
                      <a:pt x="0" y="51"/>
                    </a:cubicBezTo>
                  </a:path>
                </a:pathLst>
              </a:custGeom>
              <a:noFill/>
              <a:ln w="1270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43" name="Picture 42"/>
              <p:cNvPicPr>
                <a:picLocks noChangeAspect="1" noChangeArrowheads="1"/>
              </p:cNvPicPr>
              <p:nvPr>
                <p:custDataLst>
                  <p:tags r:id="rId2"/>
                </p:custDataLst>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299" y="1968"/>
                <a:ext cx="69" cy="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pic>
        <p:nvPicPr>
          <p:cNvPr id="8194"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191000" y="1567473"/>
            <a:ext cx="3729038" cy="7638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4191000" y="2362200"/>
            <a:ext cx="4114800" cy="338554"/>
          </a:xfrm>
          <a:prstGeom prst="rect">
            <a:avLst/>
          </a:prstGeom>
          <a:noFill/>
        </p:spPr>
        <p:txBody>
          <a:bodyPr wrap="square" rtlCol="0">
            <a:spAutoFit/>
          </a:bodyPr>
          <a:lstStyle/>
          <a:p>
            <a:r>
              <a:rPr lang="en-US" sz="1600" dirty="0">
                <a:solidFill>
                  <a:schemeClr val="tx2"/>
                </a:solidFill>
                <a:latin typeface="Arial" pitchFamily="34" charset="0"/>
                <a:cs typeface="Arial" pitchFamily="34" charset="0"/>
              </a:rPr>
              <a:t>How would you implement this as a filter?</a:t>
            </a:r>
          </a:p>
        </p:txBody>
      </p:sp>
      <p:sp>
        <p:nvSpPr>
          <p:cNvPr id="2" name="Slide Number Placeholder 1"/>
          <p:cNvSpPr>
            <a:spLocks noGrp="1"/>
          </p:cNvSpPr>
          <p:nvPr>
            <p:ph type="sldNum" sz="quarter" idx="12"/>
          </p:nvPr>
        </p:nvSpPr>
        <p:spPr/>
        <p:txBody>
          <a:bodyPr/>
          <a:lstStyle/>
          <a:p>
            <a:fld id="{79F1D11F-BC38-B14D-812C-5420C814BEF5}" type="slidenum">
              <a:rPr lang="en-US" smtClean="0"/>
              <a:t>35</a:t>
            </a:fld>
            <a:endParaRPr lang="en-US" dirty="0"/>
          </a:p>
        </p:txBody>
      </p:sp>
      <p:sp>
        <p:nvSpPr>
          <p:cNvPr id="4" name="TextBox 3"/>
          <p:cNvSpPr txBox="1"/>
          <p:nvPr/>
        </p:nvSpPr>
        <p:spPr>
          <a:xfrm>
            <a:off x="7007028" y="4615936"/>
            <a:ext cx="1499128" cy="369332"/>
          </a:xfrm>
          <a:prstGeom prst="rect">
            <a:avLst/>
          </a:prstGeom>
          <a:noFill/>
        </p:spPr>
        <p:txBody>
          <a:bodyPr wrap="none" rtlCol="0">
            <a:spAutoFit/>
          </a:bodyPr>
          <a:lstStyle/>
          <a:p>
            <a:r>
              <a:rPr lang="en-US" dirty="0">
                <a:solidFill>
                  <a:srgbClr val="FF0000"/>
                </a:solidFill>
              </a:rPr>
              <a:t>perpendicular</a:t>
            </a:r>
          </a:p>
        </p:txBody>
      </p:sp>
      <p:sp>
        <p:nvSpPr>
          <p:cNvPr id="6" name="TextBox 5"/>
          <p:cNvSpPr txBox="1"/>
          <p:nvPr/>
        </p:nvSpPr>
        <p:spPr>
          <a:xfrm>
            <a:off x="4295553" y="2870122"/>
            <a:ext cx="870751" cy="369332"/>
          </a:xfrm>
          <a:prstGeom prst="rect">
            <a:avLst/>
          </a:prstGeom>
          <a:noFill/>
          <a:ln>
            <a:solidFill>
              <a:srgbClr val="FF0000"/>
            </a:solidFill>
          </a:ln>
        </p:spPr>
        <p:txBody>
          <a:bodyPr wrap="none" rtlCol="0">
            <a:spAutoFit/>
          </a:bodyPr>
          <a:lstStyle/>
          <a:p>
            <a:r>
              <a:rPr lang="en-US" dirty="0">
                <a:solidFill>
                  <a:srgbClr val="FF0000"/>
                </a:solidFill>
              </a:rPr>
              <a:t>0  -1   1</a:t>
            </a:r>
          </a:p>
        </p:txBody>
      </p:sp>
      <p:sp>
        <p:nvSpPr>
          <p:cNvPr id="8" name="TextBox 7">
            <a:extLst>
              <a:ext uri="{FF2B5EF4-FFF2-40B4-BE49-F238E27FC236}">
                <a16:creationId xmlns:a16="http://schemas.microsoft.com/office/drawing/2014/main" id="{1832F632-F45A-41DF-B5BA-15D0E29F31DB}"/>
              </a:ext>
            </a:extLst>
          </p:cNvPr>
          <p:cNvSpPr txBox="1"/>
          <p:nvPr/>
        </p:nvSpPr>
        <p:spPr>
          <a:xfrm>
            <a:off x="1275603" y="5344952"/>
            <a:ext cx="6344397" cy="369332"/>
          </a:xfrm>
          <a:prstGeom prst="rect">
            <a:avLst/>
          </a:prstGeom>
          <a:noFill/>
        </p:spPr>
        <p:txBody>
          <a:bodyPr wrap="square" rtlCol="0">
            <a:spAutoFit/>
          </a:bodyPr>
          <a:lstStyle/>
          <a:p>
            <a:pPr marL="342900" indent="-342900">
              <a:spcBef>
                <a:spcPct val="20000"/>
              </a:spcBef>
            </a:pPr>
            <a:r>
              <a:rPr lang="en-US" dirty="0">
                <a:latin typeface="Arial" charset="0"/>
              </a:rPr>
              <a:t>The </a:t>
            </a:r>
            <a:r>
              <a:rPr lang="en-US" i="1" dirty="0">
                <a:latin typeface="Arial" charset="0"/>
              </a:rPr>
              <a:t>edge strength</a:t>
            </a:r>
            <a:r>
              <a:rPr lang="en-US" dirty="0">
                <a:latin typeface="Arial" charset="0"/>
              </a:rPr>
              <a:t> is given by the </a:t>
            </a:r>
            <a:r>
              <a:rPr lang="en-US" dirty="0">
                <a:solidFill>
                  <a:srgbClr val="FF0000"/>
                </a:solidFill>
                <a:latin typeface="Arial" charset="0"/>
              </a:rPr>
              <a:t>gradient magnitude</a:t>
            </a:r>
          </a:p>
        </p:txBody>
      </p:sp>
      <p:pic>
        <p:nvPicPr>
          <p:cNvPr id="11" name="Picture 10">
            <a:extLst>
              <a:ext uri="{FF2B5EF4-FFF2-40B4-BE49-F238E27FC236}">
                <a16:creationId xmlns:a16="http://schemas.microsoft.com/office/drawing/2014/main" id="{F8760C4A-AAEF-4307-BB8D-F8012788205B}"/>
              </a:ext>
            </a:extLst>
          </p:cNvPr>
          <p:cNvPicPr>
            <a:picLocks noChangeAspect="1"/>
          </p:cNvPicPr>
          <p:nvPr/>
        </p:nvPicPr>
        <p:blipFill>
          <a:blip r:embed="rId9"/>
          <a:stretch>
            <a:fillRect/>
          </a:stretch>
        </p:blipFill>
        <p:spPr>
          <a:xfrm>
            <a:off x="2439160" y="5797959"/>
            <a:ext cx="3712786" cy="749873"/>
          </a:xfrm>
          <a:prstGeom prst="rect">
            <a:avLst/>
          </a:prstGeom>
        </p:spPr>
      </p:pic>
      <mc:AlternateContent xmlns:mc="http://schemas.openxmlformats.org/markup-compatibility/2006">
        <mc:Choice xmlns:p14="http://schemas.microsoft.com/office/powerpoint/2010/main" Requires="p14">
          <p:contentPart p14:bwMode="auto" r:id="rId10">
            <p14:nvContentPartPr>
              <p14:cNvPr id="5" name="Ink 4">
                <a:extLst>
                  <a:ext uri="{FF2B5EF4-FFF2-40B4-BE49-F238E27FC236}">
                    <a16:creationId xmlns:a16="http://schemas.microsoft.com/office/drawing/2014/main" id="{5647B409-E3F1-41D1-A3E2-B5A9417ADA73}"/>
                  </a:ext>
                </a:extLst>
              </p14:cNvPr>
              <p14:cNvContentPartPr/>
              <p14:nvPr/>
            </p14:nvContentPartPr>
            <p14:xfrm>
              <a:off x="5963040" y="2983680"/>
              <a:ext cx="2206440" cy="1625760"/>
            </p14:xfrm>
          </p:contentPart>
        </mc:Choice>
        <mc:Fallback>
          <p:pic>
            <p:nvPicPr>
              <p:cNvPr id="5" name="Ink 4">
                <a:extLst>
                  <a:ext uri="{FF2B5EF4-FFF2-40B4-BE49-F238E27FC236}">
                    <a16:creationId xmlns:a16="http://schemas.microsoft.com/office/drawing/2014/main" id="{5647B409-E3F1-41D1-A3E2-B5A9417ADA73}"/>
                  </a:ext>
                </a:extLst>
              </p:cNvPr>
              <p:cNvPicPr/>
              <p:nvPr/>
            </p:nvPicPr>
            <p:blipFill>
              <a:blip r:embed="rId11"/>
              <a:stretch>
                <a:fillRect/>
              </a:stretch>
            </p:blipFill>
            <p:spPr>
              <a:xfrm>
                <a:off x="5953680" y="2974320"/>
                <a:ext cx="2225160" cy="1644480"/>
              </a:xfrm>
              <a:prstGeom prst="rect">
                <a:avLst/>
              </a:prstGeom>
            </p:spPr>
          </p:pic>
        </mc:Fallback>
      </mc:AlternateContent>
    </p:spTree>
    <p:extLst>
      <p:ext uri="{BB962C8B-B14F-4D97-AF65-F5344CB8AC3E}">
        <p14:creationId xmlns:p14="http://schemas.microsoft.com/office/powerpoint/2010/main" val="3462771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1169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8"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8400" y="5334000"/>
            <a:ext cx="2209800" cy="7590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416626" y="304800"/>
            <a:ext cx="6096000" cy="646331"/>
          </a:xfrm>
          <a:prstGeom prst="rect">
            <a:avLst/>
          </a:prstGeom>
          <a:noFill/>
        </p:spPr>
        <p:txBody>
          <a:bodyPr wrap="square" rtlCol="0">
            <a:spAutoFit/>
          </a:bodyPr>
          <a:lstStyle/>
          <a:p>
            <a:r>
              <a:rPr lang="en-US" sz="3600" spc="-200" dirty="0" err="1">
                <a:latin typeface="Kalinga" pitchFamily="34" charset="0"/>
                <a:cs typeface="Kalinga" pitchFamily="34" charset="0"/>
              </a:rPr>
              <a:t>Sobel</a:t>
            </a:r>
            <a:r>
              <a:rPr lang="en-US" sz="3600" spc="-200" dirty="0">
                <a:latin typeface="Kalinga" pitchFamily="34" charset="0"/>
                <a:cs typeface="Kalinga" pitchFamily="34" charset="0"/>
              </a:rPr>
              <a:t> operator</a:t>
            </a:r>
          </a:p>
        </p:txBody>
      </p:sp>
      <p:graphicFrame>
        <p:nvGraphicFramePr>
          <p:cNvPr id="7" name="Table 6"/>
          <p:cNvGraphicFramePr>
            <a:graphicFrameLocks noGrp="1"/>
          </p:cNvGraphicFramePr>
          <p:nvPr>
            <p:extLst/>
          </p:nvPr>
        </p:nvGraphicFramePr>
        <p:xfrm>
          <a:off x="2743440" y="2324099"/>
          <a:ext cx="1136706" cy="1143000"/>
        </p:xfrm>
        <a:graphic>
          <a:graphicData uri="http://schemas.openxmlformats.org/drawingml/2006/table">
            <a:tbl>
              <a:tblPr bandRow="1">
                <a:effectLst/>
                <a:tableStyleId>{5C22544A-7EE6-4342-B048-85BDC9FD1C3A}</a:tableStyleId>
              </a:tblPr>
              <a:tblGrid>
                <a:gridCol w="378902">
                  <a:extLst>
                    <a:ext uri="{9D8B030D-6E8A-4147-A177-3AD203B41FA5}">
                      <a16:colId xmlns:a16="http://schemas.microsoft.com/office/drawing/2014/main" val="20000"/>
                    </a:ext>
                  </a:extLst>
                </a:gridCol>
                <a:gridCol w="378902">
                  <a:extLst>
                    <a:ext uri="{9D8B030D-6E8A-4147-A177-3AD203B41FA5}">
                      <a16:colId xmlns:a16="http://schemas.microsoft.com/office/drawing/2014/main" val="20001"/>
                    </a:ext>
                  </a:extLst>
                </a:gridCol>
                <a:gridCol w="378902">
                  <a:extLst>
                    <a:ext uri="{9D8B030D-6E8A-4147-A177-3AD203B41FA5}">
                      <a16:colId xmlns:a16="http://schemas.microsoft.com/office/drawing/2014/main" val="20002"/>
                    </a:ext>
                  </a:extLst>
                </a:gridCol>
              </a:tblGrid>
              <a:tr h="381000">
                <a:tc>
                  <a:txBody>
                    <a:bodyPr/>
                    <a:lstStyle/>
                    <a:p>
                      <a:pPr algn="ctr"/>
                      <a:r>
                        <a:rPr lang="en-US" sz="1800" dirty="0">
                          <a:solidFill>
                            <a:schemeClr val="tx1"/>
                          </a:solidFill>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800" dirty="0">
                          <a:solidFill>
                            <a:schemeClr val="tx1"/>
                          </a:solidFill>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800" dirty="0">
                          <a:solidFill>
                            <a:schemeClr val="tx1"/>
                          </a:solidFill>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381000">
                <a:tc>
                  <a:txBody>
                    <a:bodyPr/>
                    <a:lstStyle/>
                    <a:p>
                      <a:pPr algn="ctr"/>
                      <a:r>
                        <a:rPr lang="en-US" sz="1800" dirty="0">
                          <a:solidFill>
                            <a:schemeClr val="tx1"/>
                          </a:solidFill>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tx1"/>
                          </a:solidFill>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800" dirty="0">
                          <a:solidFill>
                            <a:schemeClr val="tx1"/>
                          </a:solidFill>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81000">
                <a:tc>
                  <a:txBody>
                    <a:bodyPr/>
                    <a:lstStyle/>
                    <a:p>
                      <a:pPr algn="ctr"/>
                      <a:r>
                        <a:rPr lang="en-US" sz="1800" dirty="0">
                          <a:solidFill>
                            <a:schemeClr val="tx1"/>
                          </a:solidFill>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800" dirty="0">
                          <a:solidFill>
                            <a:schemeClr val="tx1"/>
                          </a:solidFill>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tx1"/>
                          </a:solidFill>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graphicFrame>
        <p:nvGraphicFramePr>
          <p:cNvPr id="10" name="Table 9"/>
          <p:cNvGraphicFramePr>
            <a:graphicFrameLocks noGrp="1"/>
          </p:cNvGraphicFramePr>
          <p:nvPr>
            <p:extLst/>
          </p:nvPr>
        </p:nvGraphicFramePr>
        <p:xfrm>
          <a:off x="6019800" y="2362200"/>
          <a:ext cx="1143000" cy="1143000"/>
        </p:xfrm>
        <a:graphic>
          <a:graphicData uri="http://schemas.openxmlformats.org/drawingml/2006/table">
            <a:tbl>
              <a:tblPr bandRow="1">
                <a:effectLst/>
                <a:tableStyleId>{5C22544A-7EE6-4342-B048-85BDC9FD1C3A}</a:tableStyleId>
              </a:tblPr>
              <a:tblGrid>
                <a:gridCol w="381000">
                  <a:extLst>
                    <a:ext uri="{9D8B030D-6E8A-4147-A177-3AD203B41FA5}">
                      <a16:colId xmlns:a16="http://schemas.microsoft.com/office/drawing/2014/main" val="20000"/>
                    </a:ext>
                  </a:extLst>
                </a:gridCol>
                <a:gridCol w="381000">
                  <a:extLst>
                    <a:ext uri="{9D8B030D-6E8A-4147-A177-3AD203B41FA5}">
                      <a16:colId xmlns:a16="http://schemas.microsoft.com/office/drawing/2014/main" val="20001"/>
                    </a:ext>
                  </a:extLst>
                </a:gridCol>
                <a:gridCol w="381000">
                  <a:extLst>
                    <a:ext uri="{9D8B030D-6E8A-4147-A177-3AD203B41FA5}">
                      <a16:colId xmlns:a16="http://schemas.microsoft.com/office/drawing/2014/main" val="20002"/>
                    </a:ext>
                  </a:extLst>
                </a:gridCol>
              </a:tblGrid>
              <a:tr h="381000">
                <a:tc>
                  <a:txBody>
                    <a:bodyPr/>
                    <a:lstStyle/>
                    <a:p>
                      <a:pPr algn="ctr"/>
                      <a:r>
                        <a:rPr lang="en-US" sz="1800" dirty="0">
                          <a:solidFill>
                            <a:schemeClr val="tx1"/>
                          </a:solidFill>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800" dirty="0">
                          <a:solidFill>
                            <a:schemeClr val="tx1"/>
                          </a:solidFill>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800" dirty="0">
                          <a:solidFill>
                            <a:schemeClr val="tx1"/>
                          </a:solidFill>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381000">
                <a:tc>
                  <a:txBody>
                    <a:bodyPr/>
                    <a:lstStyle/>
                    <a:p>
                      <a:pPr algn="ctr"/>
                      <a:r>
                        <a:rPr lang="en-US" sz="1800" dirty="0">
                          <a:solidFill>
                            <a:schemeClr val="tx1"/>
                          </a:solidFill>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tx1"/>
                          </a:solidFill>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800" dirty="0">
                          <a:solidFill>
                            <a:schemeClr val="tx1"/>
                          </a:solidFill>
                        </a:rPr>
                        <a:t>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81000">
                <a:tc>
                  <a:txBody>
                    <a:bodyPr/>
                    <a:lstStyle/>
                    <a:p>
                      <a:pPr algn="ctr"/>
                      <a:r>
                        <a:rPr lang="en-US" sz="1800" dirty="0">
                          <a:solidFill>
                            <a:schemeClr val="tx1"/>
                          </a:solidFill>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800" dirty="0">
                          <a:solidFill>
                            <a:schemeClr val="tx1"/>
                          </a:solidFill>
                        </a:rPr>
                        <a:t>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tx1"/>
                          </a:solidFill>
                        </a:rPr>
                        <a:t>1</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95450" y="2743200"/>
            <a:ext cx="895350" cy="4039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29200" y="2819400"/>
            <a:ext cx="875154" cy="376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790575" y="3944332"/>
            <a:ext cx="2333625" cy="523220"/>
          </a:xfrm>
          <a:prstGeom prst="rect">
            <a:avLst/>
          </a:prstGeom>
          <a:noFill/>
        </p:spPr>
        <p:txBody>
          <a:bodyPr wrap="square" rtlCol="0">
            <a:spAutoFit/>
          </a:bodyPr>
          <a:lstStyle/>
          <a:p>
            <a:r>
              <a:rPr lang="en-US" sz="2800" dirty="0">
                <a:solidFill>
                  <a:schemeClr val="tx2"/>
                </a:solidFill>
              </a:rPr>
              <a:t>Magnitude:</a:t>
            </a:r>
          </a:p>
        </p:txBody>
      </p:sp>
      <p:sp>
        <p:nvSpPr>
          <p:cNvPr id="21" name="TextBox 20"/>
          <p:cNvSpPr txBox="1"/>
          <p:nvPr/>
        </p:nvSpPr>
        <p:spPr>
          <a:xfrm>
            <a:off x="790574" y="5039380"/>
            <a:ext cx="2333625" cy="523220"/>
          </a:xfrm>
          <a:prstGeom prst="rect">
            <a:avLst/>
          </a:prstGeom>
          <a:noFill/>
        </p:spPr>
        <p:txBody>
          <a:bodyPr wrap="square" rtlCol="0">
            <a:spAutoFit/>
          </a:bodyPr>
          <a:lstStyle/>
          <a:p>
            <a:r>
              <a:rPr lang="en-US" sz="2800" dirty="0">
                <a:solidFill>
                  <a:schemeClr val="tx2"/>
                </a:solidFill>
              </a:rPr>
              <a:t>Orientation:</a:t>
            </a:r>
          </a:p>
        </p:txBody>
      </p:sp>
      <p:pic>
        <p:nvPicPr>
          <p:cNvPr id="5127"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90800" y="4213134"/>
            <a:ext cx="2266950" cy="7398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TextBox 23"/>
          <p:cNvSpPr txBox="1"/>
          <p:nvPr/>
        </p:nvSpPr>
        <p:spPr>
          <a:xfrm>
            <a:off x="762000" y="1295400"/>
            <a:ext cx="5142354" cy="523220"/>
          </a:xfrm>
          <a:prstGeom prst="rect">
            <a:avLst/>
          </a:prstGeom>
          <a:noFill/>
        </p:spPr>
        <p:txBody>
          <a:bodyPr wrap="square" rtlCol="0">
            <a:spAutoFit/>
          </a:bodyPr>
          <a:lstStyle/>
          <a:p>
            <a:r>
              <a:rPr lang="en-US" sz="2800" dirty="0"/>
              <a:t>In practice, it is common to use:</a:t>
            </a:r>
          </a:p>
        </p:txBody>
      </p:sp>
      <p:sp>
        <p:nvSpPr>
          <p:cNvPr id="3" name="TextBox 2"/>
          <p:cNvSpPr txBox="1"/>
          <p:nvPr/>
        </p:nvSpPr>
        <p:spPr>
          <a:xfrm>
            <a:off x="5432667" y="5050192"/>
            <a:ext cx="3625544" cy="830997"/>
          </a:xfrm>
          <a:prstGeom prst="rect">
            <a:avLst/>
          </a:prstGeom>
          <a:noFill/>
        </p:spPr>
        <p:txBody>
          <a:bodyPr wrap="none" rtlCol="0">
            <a:spAutoFit/>
          </a:bodyPr>
          <a:lstStyle/>
          <a:p>
            <a:r>
              <a:rPr lang="en-US" sz="2400" dirty="0">
                <a:solidFill>
                  <a:srgbClr val="FF0000"/>
                </a:solidFill>
              </a:rPr>
              <a:t>What’s the C/C++ function?</a:t>
            </a:r>
          </a:p>
          <a:p>
            <a:r>
              <a:rPr lang="en-US" sz="2400" dirty="0">
                <a:solidFill>
                  <a:srgbClr val="00B050"/>
                </a:solidFill>
              </a:rPr>
              <a:t>Use atan2</a:t>
            </a:r>
          </a:p>
        </p:txBody>
      </p:sp>
      <p:sp>
        <p:nvSpPr>
          <p:cNvPr id="5" name="TextBox 4"/>
          <p:cNvSpPr txBox="1"/>
          <p:nvPr/>
        </p:nvSpPr>
        <p:spPr>
          <a:xfrm>
            <a:off x="5029200" y="169705"/>
            <a:ext cx="3863686" cy="1200329"/>
          </a:xfrm>
          <a:prstGeom prst="rect">
            <a:avLst/>
          </a:prstGeom>
          <a:noFill/>
        </p:spPr>
        <p:txBody>
          <a:bodyPr wrap="none" rtlCol="0">
            <a:spAutoFit/>
          </a:bodyPr>
          <a:lstStyle/>
          <a:p>
            <a:r>
              <a:rPr lang="en-US" dirty="0">
                <a:solidFill>
                  <a:srgbClr val="FF0000"/>
                </a:solidFill>
              </a:rPr>
              <a:t>Who was Sobel?</a:t>
            </a:r>
          </a:p>
          <a:p>
            <a:r>
              <a:rPr lang="en-US" b="1" dirty="0">
                <a:solidFill>
                  <a:srgbClr val="0000FF"/>
                </a:solidFill>
              </a:rPr>
              <a:t>Irwin Sobel (born 1940)</a:t>
            </a:r>
          </a:p>
          <a:p>
            <a:r>
              <a:rPr lang="en-US" b="1" dirty="0">
                <a:solidFill>
                  <a:srgbClr val="0000FF"/>
                </a:solidFill>
              </a:rPr>
              <a:t>Consultant (HP Labs Retired – </a:t>
            </a:r>
          </a:p>
          <a:p>
            <a:r>
              <a:rPr lang="en-US" b="1" dirty="0">
                <a:solidFill>
                  <a:srgbClr val="0000FF"/>
                </a:solidFill>
              </a:rPr>
              <a:t>8Mar13) · Computer Vision &amp; Graphics</a:t>
            </a:r>
          </a:p>
        </p:txBody>
      </p:sp>
    </p:spTree>
    <p:extLst>
      <p:ext uri="{BB962C8B-B14F-4D97-AF65-F5344CB8AC3E}">
        <p14:creationId xmlns:p14="http://schemas.microsoft.com/office/powerpoint/2010/main" val="436419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21"/>
        <p:cNvGrpSpPr/>
        <p:nvPr/>
      </p:nvGrpSpPr>
      <p:grpSpPr>
        <a:xfrm>
          <a:off x="0" y="0"/>
          <a:ext cx="0" cy="0"/>
          <a:chOff x="0" y="0"/>
          <a:chExt cx="0" cy="0"/>
        </a:xfrm>
      </p:grpSpPr>
      <p:sp>
        <p:nvSpPr>
          <p:cNvPr id="422" name="Google Shape;422;p57"/>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Finding edges</a:t>
            </a:r>
            <a:endParaRPr/>
          </a:p>
        </p:txBody>
      </p:sp>
      <p:sp>
        <p:nvSpPr>
          <p:cNvPr id="423" name="Google Shape;423;p57"/>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har char="-"/>
            </a:pPr>
            <a:r>
              <a:rPr lang="en"/>
              <a:t>Could take derivative</a:t>
            </a:r>
            <a:endParaRPr/>
          </a:p>
          <a:p>
            <a:pPr>
              <a:buChar char="-"/>
            </a:pPr>
            <a:r>
              <a:rPr lang="en"/>
              <a:t>Find high responses</a:t>
            </a:r>
            <a:endParaRPr/>
          </a:p>
          <a:p>
            <a:pPr>
              <a:buChar char="-"/>
            </a:pPr>
            <a:r>
              <a:rPr lang="en"/>
              <a:t>Sobel filters!</a:t>
            </a:r>
            <a:endParaRPr/>
          </a:p>
          <a:p>
            <a:pPr>
              <a:buChar char="-"/>
            </a:pPr>
            <a:r>
              <a:rPr lang="en"/>
              <a:t>But…</a:t>
            </a:r>
            <a:endParaRPr/>
          </a:p>
          <a:p>
            <a:pPr>
              <a:buChar char="-"/>
            </a:pPr>
            <a:r>
              <a:rPr lang="en"/>
              <a:t>Edges go both ways</a:t>
            </a:r>
            <a:endParaRPr/>
          </a:p>
          <a:p>
            <a:pPr>
              <a:buChar char="-"/>
            </a:pPr>
            <a:r>
              <a:rPr lang="en"/>
              <a:t>Want to find extrema </a:t>
            </a:r>
            <a:endParaRPr/>
          </a:p>
        </p:txBody>
      </p:sp>
      <p:sp>
        <p:nvSpPr>
          <p:cNvPr id="424" name="Google Shape;424;p57"/>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425" name="Google Shape;425;p57"/>
          <p:cNvPicPr preferRelativeResize="0"/>
          <p:nvPr/>
        </p:nvPicPr>
        <p:blipFill rotWithShape="1">
          <a:blip r:embed="rId3">
            <a:alphaModFix/>
          </a:blip>
          <a:srcRect b="33506"/>
          <a:stretch/>
        </p:blipFill>
        <p:spPr>
          <a:xfrm>
            <a:off x="4654100" y="2016527"/>
            <a:ext cx="4266100" cy="3868274"/>
          </a:xfrm>
          <a:prstGeom prst="rect">
            <a:avLst/>
          </a:prstGeom>
          <a:noFill/>
          <a:ln>
            <a:noFill/>
          </a:ln>
        </p:spPr>
      </p:pic>
    </p:spTree>
    <p:extLst>
      <p:ext uri="{BB962C8B-B14F-4D97-AF65-F5344CB8AC3E}">
        <p14:creationId xmlns:p14="http://schemas.microsoft.com/office/powerpoint/2010/main" val="126542707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29"/>
        <p:cNvGrpSpPr/>
        <p:nvPr/>
      </p:nvGrpSpPr>
      <p:grpSpPr>
        <a:xfrm>
          <a:off x="0" y="0"/>
          <a:ext cx="0" cy="0"/>
          <a:chOff x="0" y="0"/>
          <a:chExt cx="0" cy="0"/>
        </a:xfrm>
      </p:grpSpPr>
      <p:sp>
        <p:nvSpPr>
          <p:cNvPr id="430" name="Google Shape;430;p58"/>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2nd derivative!</a:t>
            </a:r>
            <a:endParaRPr/>
          </a:p>
        </p:txBody>
      </p:sp>
      <p:sp>
        <p:nvSpPr>
          <p:cNvPr id="431" name="Google Shape;431;p58"/>
          <p:cNvSpPr txBox="1">
            <a:spLocks noGrp="1"/>
          </p:cNvSpPr>
          <p:nvPr>
            <p:ph type="body" idx="1"/>
          </p:nvPr>
        </p:nvSpPr>
        <p:spPr>
          <a:xfrm>
            <a:off x="229500" y="1622125"/>
            <a:ext cx="8696400" cy="4255800"/>
          </a:xfrm>
          <a:prstGeom prst="rect">
            <a:avLst/>
          </a:prstGeom>
        </p:spPr>
        <p:txBody>
          <a:bodyPr spcFirstLastPara="1" vert="horz" wrap="square" lIns="91425" tIns="91425" rIns="91425" bIns="91425" rtlCol="0" anchor="t" anchorCtr="0">
            <a:noAutofit/>
          </a:bodyPr>
          <a:lstStyle/>
          <a:p>
            <a:pPr>
              <a:buChar char="-"/>
            </a:pPr>
            <a:r>
              <a:rPr lang="en" dirty="0"/>
              <a:t>Crosses zero at extrema</a:t>
            </a:r>
            <a:endParaRPr dirty="0"/>
          </a:p>
        </p:txBody>
      </p:sp>
      <p:sp>
        <p:nvSpPr>
          <p:cNvPr id="432" name="Google Shape;432;p58"/>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433" name="Google Shape;433;p58"/>
          <p:cNvPicPr preferRelativeResize="0"/>
          <p:nvPr/>
        </p:nvPicPr>
        <p:blipFill>
          <a:blip r:embed="rId3">
            <a:alphaModFix/>
          </a:blip>
          <a:stretch>
            <a:fillRect/>
          </a:stretch>
        </p:blipFill>
        <p:spPr>
          <a:xfrm>
            <a:off x="1645076" y="2235131"/>
            <a:ext cx="2676425" cy="3649671"/>
          </a:xfrm>
          <a:prstGeom prst="rect">
            <a:avLst/>
          </a:prstGeom>
          <a:noFill/>
          <a:ln>
            <a:noFill/>
          </a:ln>
        </p:spPr>
      </p:pic>
      <p:pic>
        <p:nvPicPr>
          <p:cNvPr id="434" name="Google Shape;434;p58"/>
          <p:cNvPicPr preferRelativeResize="0"/>
          <p:nvPr/>
        </p:nvPicPr>
        <p:blipFill>
          <a:blip r:embed="rId4">
            <a:alphaModFix/>
          </a:blip>
          <a:stretch>
            <a:fillRect/>
          </a:stretch>
        </p:blipFill>
        <p:spPr>
          <a:xfrm>
            <a:off x="4822476" y="2235126"/>
            <a:ext cx="2676425" cy="3649675"/>
          </a:xfrm>
          <a:prstGeom prst="rect">
            <a:avLst/>
          </a:prstGeom>
          <a:noFill/>
          <a:ln>
            <a:noFill/>
          </a:ln>
        </p:spPr>
      </p:pic>
      <p:sp>
        <p:nvSpPr>
          <p:cNvPr id="2" name="Oval 1">
            <a:extLst>
              <a:ext uri="{FF2B5EF4-FFF2-40B4-BE49-F238E27FC236}">
                <a16:creationId xmlns:a16="http://schemas.microsoft.com/office/drawing/2014/main" id="{338F3356-BADF-4C54-A3E9-EB6DE315921C}"/>
              </a:ext>
            </a:extLst>
          </p:cNvPr>
          <p:cNvSpPr/>
          <p:nvPr/>
        </p:nvSpPr>
        <p:spPr>
          <a:xfrm>
            <a:off x="3274794" y="5162215"/>
            <a:ext cx="132083" cy="147320"/>
          </a:xfrm>
          <a:prstGeom prst="ellipse">
            <a:avLst/>
          </a:prstGeom>
          <a:solidFill>
            <a:schemeClr val="accent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highlight>
                <a:srgbClr val="FF0000"/>
              </a:highlight>
            </a:endParaRPr>
          </a:p>
        </p:txBody>
      </p:sp>
      <p:sp>
        <p:nvSpPr>
          <p:cNvPr id="8" name="Oval 7">
            <a:extLst>
              <a:ext uri="{FF2B5EF4-FFF2-40B4-BE49-F238E27FC236}">
                <a16:creationId xmlns:a16="http://schemas.microsoft.com/office/drawing/2014/main" id="{63B8C342-DEF0-40C8-966D-8AC1DA7F721D}"/>
              </a:ext>
            </a:extLst>
          </p:cNvPr>
          <p:cNvSpPr/>
          <p:nvPr/>
        </p:nvSpPr>
        <p:spPr>
          <a:xfrm>
            <a:off x="6485917" y="5179995"/>
            <a:ext cx="132083" cy="147320"/>
          </a:xfrm>
          <a:prstGeom prst="ellipse">
            <a:avLst/>
          </a:prstGeom>
          <a:solidFill>
            <a:schemeClr val="accent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highlight>
                <a:srgbClr val="FF0000"/>
              </a:highlight>
            </a:endParaRPr>
          </a:p>
        </p:txBody>
      </p:sp>
    </p:spTree>
    <p:extLst>
      <p:ext uri="{BB962C8B-B14F-4D97-AF65-F5344CB8AC3E}">
        <p14:creationId xmlns:p14="http://schemas.microsoft.com/office/powerpoint/2010/main" val="1009016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38"/>
        <p:cNvGrpSpPr/>
        <p:nvPr/>
      </p:nvGrpSpPr>
      <p:grpSpPr>
        <a:xfrm>
          <a:off x="0" y="0"/>
          <a:ext cx="0" cy="0"/>
          <a:chOff x="0" y="0"/>
          <a:chExt cx="0" cy="0"/>
        </a:xfrm>
      </p:grpSpPr>
      <p:sp>
        <p:nvSpPr>
          <p:cNvPr id="439" name="Google Shape;439;p59"/>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Laplacian (2nd derivative)!</a:t>
            </a:r>
            <a:endParaRPr/>
          </a:p>
        </p:txBody>
      </p:sp>
      <p:sp>
        <p:nvSpPr>
          <p:cNvPr id="440" name="Google Shape;440;p59"/>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har char="-"/>
            </a:pPr>
            <a:r>
              <a:rPr lang="en" dirty="0"/>
              <a:t>Crosses zero at extrema</a:t>
            </a:r>
            <a:endParaRPr dirty="0"/>
          </a:p>
          <a:p>
            <a:pPr>
              <a:buChar char="-"/>
            </a:pPr>
            <a:r>
              <a:rPr lang="en" dirty="0"/>
              <a:t>Recall:</a:t>
            </a:r>
            <a:endParaRPr dirty="0"/>
          </a:p>
          <a:p>
            <a:pPr lvl="1">
              <a:spcBef>
                <a:spcPts val="0"/>
              </a:spcBef>
              <a:buChar char="-"/>
            </a:pPr>
            <a:r>
              <a:rPr lang="en" dirty="0"/>
              <a:t> </a:t>
            </a:r>
            <a:endParaRPr dirty="0"/>
          </a:p>
          <a:p>
            <a:pPr>
              <a:buChar char="-"/>
            </a:pPr>
            <a:r>
              <a:rPr lang="en" dirty="0"/>
              <a:t>Laplacian:</a:t>
            </a:r>
            <a:endParaRPr dirty="0"/>
          </a:p>
          <a:p>
            <a:pPr lvl="1">
              <a:spcBef>
                <a:spcPts val="0"/>
              </a:spcBef>
              <a:buChar char="-"/>
            </a:pPr>
            <a:r>
              <a:rPr lang="en" dirty="0"/>
              <a:t> </a:t>
            </a:r>
            <a:endParaRPr dirty="0"/>
          </a:p>
          <a:p>
            <a:pPr>
              <a:buChar char="-"/>
            </a:pPr>
            <a:endParaRPr lang="en" dirty="0"/>
          </a:p>
          <a:p>
            <a:pPr>
              <a:buChar char="-"/>
            </a:pPr>
            <a:r>
              <a:rPr lang="en" dirty="0"/>
              <a:t>Again, have to</a:t>
            </a:r>
            <a:br>
              <a:rPr lang="en" dirty="0"/>
            </a:br>
            <a:r>
              <a:rPr lang="en" dirty="0"/>
              <a:t>estimate f’’(x):</a:t>
            </a:r>
            <a:endParaRPr dirty="0"/>
          </a:p>
        </p:txBody>
      </p:sp>
      <p:sp>
        <p:nvSpPr>
          <p:cNvPr id="441" name="Google Shape;441;p59"/>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442" name="Google Shape;442;p59"/>
          <p:cNvPicPr preferRelativeResize="0"/>
          <p:nvPr/>
        </p:nvPicPr>
        <p:blipFill>
          <a:blip r:embed="rId3">
            <a:alphaModFix/>
          </a:blip>
          <a:stretch>
            <a:fillRect/>
          </a:stretch>
        </p:blipFill>
        <p:spPr>
          <a:xfrm>
            <a:off x="3561651" y="2235131"/>
            <a:ext cx="2676425" cy="3649671"/>
          </a:xfrm>
          <a:prstGeom prst="rect">
            <a:avLst/>
          </a:prstGeom>
          <a:noFill/>
          <a:ln>
            <a:noFill/>
          </a:ln>
        </p:spPr>
      </p:pic>
      <p:pic>
        <p:nvPicPr>
          <p:cNvPr id="443" name="Google Shape;443;p59"/>
          <p:cNvPicPr preferRelativeResize="0"/>
          <p:nvPr/>
        </p:nvPicPr>
        <p:blipFill>
          <a:blip r:embed="rId4">
            <a:alphaModFix/>
          </a:blip>
          <a:stretch>
            <a:fillRect/>
          </a:stretch>
        </p:blipFill>
        <p:spPr>
          <a:xfrm>
            <a:off x="6238076" y="2235126"/>
            <a:ext cx="2676425" cy="3649675"/>
          </a:xfrm>
          <a:prstGeom prst="rect">
            <a:avLst/>
          </a:prstGeom>
          <a:noFill/>
          <a:ln>
            <a:noFill/>
          </a:ln>
        </p:spPr>
      </p:pic>
      <p:pic>
        <p:nvPicPr>
          <p:cNvPr id="444" name="Google Shape;444;p59"/>
          <p:cNvPicPr preferRelativeResize="0"/>
          <p:nvPr/>
        </p:nvPicPr>
        <p:blipFill>
          <a:blip r:embed="rId5">
            <a:alphaModFix/>
          </a:blip>
          <a:stretch>
            <a:fillRect/>
          </a:stretch>
        </p:blipFill>
        <p:spPr>
          <a:xfrm>
            <a:off x="1112650" y="2379626"/>
            <a:ext cx="3228975" cy="457200"/>
          </a:xfrm>
          <a:prstGeom prst="rect">
            <a:avLst/>
          </a:prstGeom>
          <a:noFill/>
          <a:ln>
            <a:noFill/>
          </a:ln>
        </p:spPr>
      </p:pic>
      <p:pic>
        <p:nvPicPr>
          <p:cNvPr id="445" name="Google Shape;445;p59"/>
          <p:cNvPicPr preferRelativeResize="0"/>
          <p:nvPr/>
        </p:nvPicPr>
        <p:blipFill>
          <a:blip r:embed="rId6">
            <a:alphaModFix/>
          </a:blip>
          <a:stretch>
            <a:fillRect/>
          </a:stretch>
        </p:blipFill>
        <p:spPr>
          <a:xfrm>
            <a:off x="1112650" y="3186101"/>
            <a:ext cx="1390650" cy="485775"/>
          </a:xfrm>
          <a:prstGeom prst="rect">
            <a:avLst/>
          </a:prstGeom>
          <a:noFill/>
          <a:ln>
            <a:noFill/>
          </a:ln>
        </p:spPr>
      </p:pic>
      <p:pic>
        <p:nvPicPr>
          <p:cNvPr id="446" name="Google Shape;446;p59"/>
          <p:cNvPicPr preferRelativeResize="0"/>
          <p:nvPr/>
        </p:nvPicPr>
        <p:blipFill>
          <a:blip r:embed="rId7">
            <a:alphaModFix/>
          </a:blip>
          <a:stretch>
            <a:fillRect/>
          </a:stretch>
        </p:blipFill>
        <p:spPr>
          <a:xfrm>
            <a:off x="481376" y="4494151"/>
            <a:ext cx="1390650" cy="1390650"/>
          </a:xfrm>
          <a:prstGeom prst="rect">
            <a:avLst/>
          </a:prstGeom>
          <a:noFill/>
          <a:ln>
            <a:noFill/>
          </a:ln>
        </p:spPr>
      </p:pic>
      <p:pic>
        <p:nvPicPr>
          <p:cNvPr id="447" name="Google Shape;447;p59"/>
          <p:cNvPicPr preferRelativeResize="0"/>
          <p:nvPr/>
        </p:nvPicPr>
        <p:blipFill>
          <a:blip r:embed="rId8">
            <a:alphaModFix/>
          </a:blip>
          <a:stretch>
            <a:fillRect/>
          </a:stretch>
        </p:blipFill>
        <p:spPr>
          <a:xfrm>
            <a:off x="2171000" y="4494150"/>
            <a:ext cx="1390650" cy="1390650"/>
          </a:xfrm>
          <a:prstGeom prst="rect">
            <a:avLst/>
          </a:prstGeom>
          <a:noFill/>
          <a:ln>
            <a:noFill/>
          </a:ln>
        </p:spPr>
      </p:pic>
    </p:spTree>
    <p:extLst>
      <p:ext uri="{BB962C8B-B14F-4D97-AF65-F5344CB8AC3E}">
        <p14:creationId xmlns:p14="http://schemas.microsoft.com/office/powerpoint/2010/main" val="15660642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25"/>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Cross-Correlation vs Convolution</a:t>
            </a:r>
            <a:endParaRPr/>
          </a:p>
        </p:txBody>
      </p:sp>
      <p:sp>
        <p:nvSpPr>
          <p:cNvPr id="160" name="Google Shape;160;p25"/>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161" name="Google Shape;161;p25"/>
          <p:cNvPicPr preferRelativeResize="0"/>
          <p:nvPr/>
        </p:nvPicPr>
        <p:blipFill>
          <a:blip r:embed="rId3">
            <a:alphaModFix/>
          </a:blip>
          <a:stretch>
            <a:fillRect/>
          </a:stretch>
        </p:blipFill>
        <p:spPr>
          <a:xfrm>
            <a:off x="229500" y="1926926"/>
            <a:ext cx="3768194" cy="3722975"/>
          </a:xfrm>
          <a:prstGeom prst="rect">
            <a:avLst/>
          </a:prstGeom>
          <a:noFill/>
          <a:ln>
            <a:noFill/>
          </a:ln>
        </p:spPr>
      </p:pic>
      <p:pic>
        <p:nvPicPr>
          <p:cNvPr id="162" name="Google Shape;162;p25"/>
          <p:cNvPicPr preferRelativeResize="0"/>
          <p:nvPr/>
        </p:nvPicPr>
        <p:blipFill>
          <a:blip r:embed="rId4">
            <a:alphaModFix/>
          </a:blip>
          <a:stretch>
            <a:fillRect/>
          </a:stretch>
        </p:blipFill>
        <p:spPr>
          <a:xfrm>
            <a:off x="5146294" y="1926926"/>
            <a:ext cx="3768194" cy="3722975"/>
          </a:xfrm>
          <a:prstGeom prst="rect">
            <a:avLst/>
          </a:prstGeom>
          <a:noFill/>
          <a:ln>
            <a:noFill/>
          </a:ln>
        </p:spPr>
      </p:pic>
    </p:spTree>
    <p:extLst>
      <p:ext uri="{BB962C8B-B14F-4D97-AF65-F5344CB8AC3E}">
        <p14:creationId xmlns:p14="http://schemas.microsoft.com/office/powerpoint/2010/main" val="105216921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51"/>
        <p:cNvGrpSpPr/>
        <p:nvPr/>
      </p:nvGrpSpPr>
      <p:grpSpPr>
        <a:xfrm>
          <a:off x="0" y="0"/>
          <a:ext cx="0" cy="0"/>
          <a:chOff x="0" y="0"/>
          <a:chExt cx="0" cy="0"/>
        </a:xfrm>
      </p:grpSpPr>
      <p:sp>
        <p:nvSpPr>
          <p:cNvPr id="452" name="Google Shape;452;p60"/>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Laplacians</a:t>
            </a:r>
            <a:endParaRPr/>
          </a:p>
        </p:txBody>
      </p:sp>
      <p:sp>
        <p:nvSpPr>
          <p:cNvPr id="453" name="Google Shape;453;p60"/>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har char="-"/>
            </a:pPr>
            <a:r>
              <a:rPr lang="en"/>
              <a:t>Laplacian:</a:t>
            </a:r>
            <a:endParaRPr/>
          </a:p>
          <a:p>
            <a:pPr lvl="1">
              <a:spcBef>
                <a:spcPts val="0"/>
              </a:spcBef>
              <a:buChar char="-"/>
            </a:pPr>
            <a:r>
              <a:rPr lang="en"/>
              <a:t> </a:t>
            </a:r>
            <a:endParaRPr/>
          </a:p>
          <a:p>
            <a:pPr marL="0" indent="0">
              <a:spcBef>
                <a:spcPts val="1600"/>
              </a:spcBef>
              <a:spcAft>
                <a:spcPts val="1600"/>
              </a:spcAft>
              <a:buNone/>
            </a:pPr>
            <a:endParaRPr/>
          </a:p>
        </p:txBody>
      </p:sp>
      <p:sp>
        <p:nvSpPr>
          <p:cNvPr id="454" name="Google Shape;454;p60"/>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455" name="Google Shape;455;p60"/>
          <p:cNvPicPr preferRelativeResize="0"/>
          <p:nvPr/>
        </p:nvPicPr>
        <p:blipFill>
          <a:blip r:embed="rId3">
            <a:alphaModFix/>
          </a:blip>
          <a:stretch>
            <a:fillRect/>
          </a:stretch>
        </p:blipFill>
        <p:spPr>
          <a:xfrm>
            <a:off x="1072900" y="2072576"/>
            <a:ext cx="1390650" cy="485775"/>
          </a:xfrm>
          <a:prstGeom prst="rect">
            <a:avLst/>
          </a:prstGeom>
          <a:noFill/>
          <a:ln>
            <a:noFill/>
          </a:ln>
        </p:spPr>
      </p:pic>
    </p:spTree>
    <p:extLst>
      <p:ext uri="{BB962C8B-B14F-4D97-AF65-F5344CB8AC3E}">
        <p14:creationId xmlns:p14="http://schemas.microsoft.com/office/powerpoint/2010/main" val="277186706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59"/>
        <p:cNvGrpSpPr/>
        <p:nvPr/>
      </p:nvGrpSpPr>
      <p:grpSpPr>
        <a:xfrm>
          <a:off x="0" y="0"/>
          <a:ext cx="0" cy="0"/>
          <a:chOff x="0" y="0"/>
          <a:chExt cx="0" cy="0"/>
        </a:xfrm>
      </p:grpSpPr>
      <p:sp>
        <p:nvSpPr>
          <p:cNvPr id="460" name="Google Shape;460;p61"/>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Laplacians</a:t>
            </a:r>
            <a:endParaRPr/>
          </a:p>
        </p:txBody>
      </p:sp>
      <p:sp>
        <p:nvSpPr>
          <p:cNvPr id="461" name="Google Shape;461;p61"/>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har char="-"/>
            </a:pPr>
            <a:r>
              <a:rPr lang="en"/>
              <a:t>Laplacian:</a:t>
            </a:r>
            <a:endParaRPr/>
          </a:p>
          <a:p>
            <a:pPr lvl="1">
              <a:spcBef>
                <a:spcPts val="0"/>
              </a:spcBef>
              <a:buChar char="-"/>
            </a:pPr>
            <a:endParaRPr/>
          </a:p>
          <a:p>
            <a:pPr marL="0" indent="0">
              <a:spcBef>
                <a:spcPts val="1600"/>
              </a:spcBef>
              <a:buNone/>
            </a:pPr>
            <a:endParaRPr/>
          </a:p>
          <a:p>
            <a:pPr>
              <a:spcBef>
                <a:spcPts val="1600"/>
              </a:spcBef>
              <a:buChar char="-"/>
            </a:pPr>
            <a:r>
              <a:rPr lang="en"/>
              <a:t>Measures the divergence of the gradient</a:t>
            </a:r>
            <a:endParaRPr/>
          </a:p>
          <a:p>
            <a:pPr lvl="1">
              <a:spcBef>
                <a:spcPts val="0"/>
              </a:spcBef>
              <a:buChar char="-"/>
            </a:pPr>
            <a:r>
              <a:rPr lang="en"/>
              <a:t>Flux of gradient vector field through small area</a:t>
            </a:r>
            <a:endParaRPr/>
          </a:p>
          <a:p>
            <a:pPr marL="0" indent="0">
              <a:spcBef>
                <a:spcPts val="1600"/>
              </a:spcBef>
              <a:spcAft>
                <a:spcPts val="1600"/>
              </a:spcAft>
              <a:buNone/>
            </a:pPr>
            <a:endParaRPr/>
          </a:p>
        </p:txBody>
      </p:sp>
      <p:sp>
        <p:nvSpPr>
          <p:cNvPr id="462" name="Google Shape;462;p61"/>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463" name="Google Shape;463;p61"/>
          <p:cNvPicPr preferRelativeResize="0"/>
          <p:nvPr/>
        </p:nvPicPr>
        <p:blipFill>
          <a:blip r:embed="rId3">
            <a:alphaModFix/>
          </a:blip>
          <a:stretch>
            <a:fillRect/>
          </a:stretch>
        </p:blipFill>
        <p:spPr>
          <a:xfrm>
            <a:off x="1072900" y="2072576"/>
            <a:ext cx="1390650" cy="485775"/>
          </a:xfrm>
          <a:prstGeom prst="rect">
            <a:avLst/>
          </a:prstGeom>
          <a:noFill/>
          <a:ln>
            <a:noFill/>
          </a:ln>
        </p:spPr>
      </p:pic>
    </p:spTree>
    <p:extLst>
      <p:ext uri="{BB962C8B-B14F-4D97-AF65-F5344CB8AC3E}">
        <p14:creationId xmlns:p14="http://schemas.microsoft.com/office/powerpoint/2010/main" val="268968220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67"/>
        <p:cNvGrpSpPr/>
        <p:nvPr/>
      </p:nvGrpSpPr>
      <p:grpSpPr>
        <a:xfrm>
          <a:off x="0" y="0"/>
          <a:ext cx="0" cy="0"/>
          <a:chOff x="0" y="0"/>
          <a:chExt cx="0" cy="0"/>
        </a:xfrm>
      </p:grpSpPr>
      <p:pic>
        <p:nvPicPr>
          <p:cNvPr id="468" name="Google Shape;468;p62"/>
          <p:cNvPicPr preferRelativeResize="0"/>
          <p:nvPr/>
        </p:nvPicPr>
        <p:blipFill>
          <a:blip r:embed="rId3">
            <a:alphaModFix/>
          </a:blip>
          <a:stretch>
            <a:fillRect/>
          </a:stretch>
        </p:blipFill>
        <p:spPr>
          <a:xfrm>
            <a:off x="0" y="857250"/>
            <a:ext cx="9144000" cy="5143506"/>
          </a:xfrm>
          <a:prstGeom prst="rect">
            <a:avLst/>
          </a:prstGeom>
          <a:noFill/>
          <a:ln>
            <a:noFill/>
          </a:ln>
        </p:spPr>
      </p:pic>
    </p:spTree>
    <p:extLst>
      <p:ext uri="{BB962C8B-B14F-4D97-AF65-F5344CB8AC3E}">
        <p14:creationId xmlns:p14="http://schemas.microsoft.com/office/powerpoint/2010/main" val="95108184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67"/>
        <p:cNvGrpSpPr/>
        <p:nvPr/>
      </p:nvGrpSpPr>
      <p:grpSpPr>
        <a:xfrm>
          <a:off x="0" y="0"/>
          <a:ext cx="0" cy="0"/>
          <a:chOff x="0" y="0"/>
          <a:chExt cx="0" cy="0"/>
        </a:xfrm>
      </p:grpSpPr>
      <p:pic>
        <p:nvPicPr>
          <p:cNvPr id="468" name="Google Shape;468;p62"/>
          <p:cNvPicPr preferRelativeResize="0"/>
          <p:nvPr/>
        </p:nvPicPr>
        <p:blipFill>
          <a:blip r:embed="rId3">
            <a:alphaModFix/>
          </a:blip>
          <a:stretch>
            <a:fillRect/>
          </a:stretch>
        </p:blipFill>
        <p:spPr>
          <a:xfrm>
            <a:off x="0" y="857250"/>
            <a:ext cx="9144000" cy="5143506"/>
          </a:xfrm>
          <a:prstGeom prst="rect">
            <a:avLst/>
          </a:prstGeom>
          <a:noFill/>
          <a:ln>
            <a:noFill/>
          </a:ln>
        </p:spPr>
      </p:pic>
    </p:spTree>
    <p:extLst>
      <p:ext uri="{BB962C8B-B14F-4D97-AF65-F5344CB8AC3E}">
        <p14:creationId xmlns:p14="http://schemas.microsoft.com/office/powerpoint/2010/main" val="376617798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72"/>
        <p:cNvGrpSpPr/>
        <p:nvPr/>
      </p:nvGrpSpPr>
      <p:grpSpPr>
        <a:xfrm>
          <a:off x="0" y="0"/>
          <a:ext cx="0" cy="0"/>
          <a:chOff x="0" y="0"/>
          <a:chExt cx="0" cy="0"/>
        </a:xfrm>
      </p:grpSpPr>
      <p:pic>
        <p:nvPicPr>
          <p:cNvPr id="473" name="Google Shape;473;p63"/>
          <p:cNvPicPr preferRelativeResize="0"/>
          <p:nvPr/>
        </p:nvPicPr>
        <p:blipFill>
          <a:blip r:embed="rId3">
            <a:alphaModFix/>
          </a:blip>
          <a:stretch>
            <a:fillRect/>
          </a:stretch>
        </p:blipFill>
        <p:spPr>
          <a:xfrm>
            <a:off x="0" y="857250"/>
            <a:ext cx="9144000" cy="5143506"/>
          </a:xfrm>
          <a:prstGeom prst="rect">
            <a:avLst/>
          </a:prstGeom>
          <a:noFill/>
          <a:ln>
            <a:noFill/>
          </a:ln>
        </p:spPr>
      </p:pic>
    </p:spTree>
    <p:extLst>
      <p:ext uri="{BB962C8B-B14F-4D97-AF65-F5344CB8AC3E}">
        <p14:creationId xmlns:p14="http://schemas.microsoft.com/office/powerpoint/2010/main" val="330673115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pic>
        <p:nvPicPr>
          <p:cNvPr id="478" name="Google Shape;478;p64"/>
          <p:cNvPicPr preferRelativeResize="0"/>
          <p:nvPr/>
        </p:nvPicPr>
        <p:blipFill>
          <a:blip r:embed="rId3">
            <a:alphaModFix/>
          </a:blip>
          <a:stretch>
            <a:fillRect/>
          </a:stretch>
        </p:blipFill>
        <p:spPr>
          <a:xfrm>
            <a:off x="0" y="857250"/>
            <a:ext cx="9144000" cy="5143506"/>
          </a:xfrm>
          <a:prstGeom prst="rect">
            <a:avLst/>
          </a:prstGeom>
          <a:noFill/>
          <a:ln>
            <a:noFill/>
          </a:ln>
        </p:spPr>
      </p:pic>
    </p:spTree>
    <p:extLst>
      <p:ext uri="{BB962C8B-B14F-4D97-AF65-F5344CB8AC3E}">
        <p14:creationId xmlns:p14="http://schemas.microsoft.com/office/powerpoint/2010/main" val="396917335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482"/>
        <p:cNvGrpSpPr/>
        <p:nvPr/>
      </p:nvGrpSpPr>
      <p:grpSpPr>
        <a:xfrm>
          <a:off x="0" y="0"/>
          <a:ext cx="0" cy="0"/>
          <a:chOff x="0" y="0"/>
          <a:chExt cx="0" cy="0"/>
        </a:xfrm>
      </p:grpSpPr>
      <p:pic>
        <p:nvPicPr>
          <p:cNvPr id="483" name="Google Shape;483;p65"/>
          <p:cNvPicPr preferRelativeResize="0"/>
          <p:nvPr/>
        </p:nvPicPr>
        <p:blipFill>
          <a:blip r:embed="rId3">
            <a:alphaModFix/>
          </a:blip>
          <a:stretch>
            <a:fillRect/>
          </a:stretch>
        </p:blipFill>
        <p:spPr>
          <a:xfrm>
            <a:off x="0" y="857250"/>
            <a:ext cx="9144000" cy="5143506"/>
          </a:xfrm>
          <a:prstGeom prst="rect">
            <a:avLst/>
          </a:prstGeom>
          <a:noFill/>
          <a:ln>
            <a:noFill/>
          </a:ln>
        </p:spPr>
      </p:pic>
    </p:spTree>
    <p:extLst>
      <p:ext uri="{BB962C8B-B14F-4D97-AF65-F5344CB8AC3E}">
        <p14:creationId xmlns:p14="http://schemas.microsoft.com/office/powerpoint/2010/main" val="66567519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487"/>
        <p:cNvGrpSpPr/>
        <p:nvPr/>
      </p:nvGrpSpPr>
      <p:grpSpPr>
        <a:xfrm>
          <a:off x="0" y="0"/>
          <a:ext cx="0" cy="0"/>
          <a:chOff x="0" y="0"/>
          <a:chExt cx="0" cy="0"/>
        </a:xfrm>
      </p:grpSpPr>
      <p:pic>
        <p:nvPicPr>
          <p:cNvPr id="488" name="Google Shape;488;p66"/>
          <p:cNvPicPr preferRelativeResize="0"/>
          <p:nvPr/>
        </p:nvPicPr>
        <p:blipFill>
          <a:blip r:embed="rId3">
            <a:alphaModFix/>
          </a:blip>
          <a:stretch>
            <a:fillRect/>
          </a:stretch>
        </p:blipFill>
        <p:spPr>
          <a:xfrm>
            <a:off x="0" y="857250"/>
            <a:ext cx="9144000" cy="5143506"/>
          </a:xfrm>
          <a:prstGeom prst="rect">
            <a:avLst/>
          </a:prstGeom>
          <a:noFill/>
          <a:ln>
            <a:noFill/>
          </a:ln>
        </p:spPr>
      </p:pic>
    </p:spTree>
    <p:extLst>
      <p:ext uri="{BB962C8B-B14F-4D97-AF65-F5344CB8AC3E}">
        <p14:creationId xmlns:p14="http://schemas.microsoft.com/office/powerpoint/2010/main" val="361141884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492"/>
        <p:cNvGrpSpPr/>
        <p:nvPr/>
      </p:nvGrpSpPr>
      <p:grpSpPr>
        <a:xfrm>
          <a:off x="0" y="0"/>
          <a:ext cx="0" cy="0"/>
          <a:chOff x="0" y="0"/>
          <a:chExt cx="0" cy="0"/>
        </a:xfrm>
      </p:grpSpPr>
      <p:pic>
        <p:nvPicPr>
          <p:cNvPr id="493" name="Google Shape;493;p67"/>
          <p:cNvPicPr preferRelativeResize="0"/>
          <p:nvPr/>
        </p:nvPicPr>
        <p:blipFill>
          <a:blip r:embed="rId3">
            <a:alphaModFix/>
          </a:blip>
          <a:stretch>
            <a:fillRect/>
          </a:stretch>
        </p:blipFill>
        <p:spPr>
          <a:xfrm>
            <a:off x="0" y="857250"/>
            <a:ext cx="9144000" cy="5143506"/>
          </a:xfrm>
          <a:prstGeom prst="rect">
            <a:avLst/>
          </a:prstGeom>
          <a:noFill/>
          <a:ln>
            <a:noFill/>
          </a:ln>
        </p:spPr>
      </p:pic>
    </p:spTree>
    <p:extLst>
      <p:ext uri="{BB962C8B-B14F-4D97-AF65-F5344CB8AC3E}">
        <p14:creationId xmlns:p14="http://schemas.microsoft.com/office/powerpoint/2010/main" val="240415328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497"/>
        <p:cNvGrpSpPr/>
        <p:nvPr/>
      </p:nvGrpSpPr>
      <p:grpSpPr>
        <a:xfrm>
          <a:off x="0" y="0"/>
          <a:ext cx="0" cy="0"/>
          <a:chOff x="0" y="0"/>
          <a:chExt cx="0" cy="0"/>
        </a:xfrm>
      </p:grpSpPr>
      <p:sp>
        <p:nvSpPr>
          <p:cNvPr id="498" name="Google Shape;498;p68"/>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Laplacians</a:t>
            </a:r>
            <a:endParaRPr/>
          </a:p>
        </p:txBody>
      </p:sp>
      <p:sp>
        <p:nvSpPr>
          <p:cNvPr id="499" name="Google Shape;499;p68"/>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har char="-"/>
            </a:pPr>
            <a:r>
              <a:rPr lang="en"/>
              <a:t>Laplacian:</a:t>
            </a:r>
            <a:endParaRPr/>
          </a:p>
          <a:p>
            <a:pPr lvl="1">
              <a:spcBef>
                <a:spcPts val="0"/>
              </a:spcBef>
              <a:buChar char="-"/>
            </a:pPr>
            <a:r>
              <a:rPr lang="en"/>
              <a:t> </a:t>
            </a:r>
            <a:endParaRPr/>
          </a:p>
          <a:p>
            <a:pPr marL="0" indent="0">
              <a:spcBef>
                <a:spcPts val="1600"/>
              </a:spcBef>
              <a:spcAft>
                <a:spcPts val="1600"/>
              </a:spcAft>
              <a:buNone/>
            </a:pPr>
            <a:endParaRPr/>
          </a:p>
        </p:txBody>
      </p:sp>
      <p:sp>
        <p:nvSpPr>
          <p:cNvPr id="500" name="Google Shape;500;p68"/>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501" name="Google Shape;501;p68"/>
          <p:cNvPicPr preferRelativeResize="0"/>
          <p:nvPr/>
        </p:nvPicPr>
        <p:blipFill>
          <a:blip r:embed="rId3">
            <a:alphaModFix/>
          </a:blip>
          <a:stretch>
            <a:fillRect/>
          </a:stretch>
        </p:blipFill>
        <p:spPr>
          <a:xfrm>
            <a:off x="1072900" y="2072576"/>
            <a:ext cx="1390650" cy="485775"/>
          </a:xfrm>
          <a:prstGeom prst="rect">
            <a:avLst/>
          </a:prstGeom>
          <a:noFill/>
          <a:ln>
            <a:noFill/>
          </a:ln>
        </p:spPr>
      </p:pic>
      <p:pic>
        <p:nvPicPr>
          <p:cNvPr id="502" name="Google Shape;502;p68"/>
          <p:cNvPicPr preferRelativeResize="0"/>
          <p:nvPr/>
        </p:nvPicPr>
        <p:blipFill>
          <a:blip r:embed="rId4">
            <a:alphaModFix/>
          </a:blip>
          <a:stretch>
            <a:fillRect/>
          </a:stretch>
        </p:blipFill>
        <p:spPr>
          <a:xfrm>
            <a:off x="3761900" y="1622125"/>
            <a:ext cx="5158298" cy="1289876"/>
          </a:xfrm>
          <a:prstGeom prst="rect">
            <a:avLst/>
          </a:prstGeom>
          <a:noFill/>
          <a:ln>
            <a:noFill/>
          </a:ln>
        </p:spPr>
      </p:pic>
    </p:spTree>
    <p:extLst>
      <p:ext uri="{BB962C8B-B14F-4D97-AF65-F5344CB8AC3E}">
        <p14:creationId xmlns:p14="http://schemas.microsoft.com/office/powerpoint/2010/main" val="30634117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26"/>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Cross-Correlation vs Convolution</a:t>
            </a:r>
            <a:endParaRPr/>
          </a:p>
        </p:txBody>
      </p:sp>
      <p:sp>
        <p:nvSpPr>
          <p:cNvPr id="168" name="Google Shape;168;p26"/>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169" name="Google Shape;169;p26"/>
          <p:cNvPicPr preferRelativeResize="0"/>
          <p:nvPr/>
        </p:nvPicPr>
        <p:blipFill>
          <a:blip r:embed="rId3">
            <a:alphaModFix/>
          </a:blip>
          <a:stretch>
            <a:fillRect/>
          </a:stretch>
        </p:blipFill>
        <p:spPr>
          <a:xfrm>
            <a:off x="229500" y="1926926"/>
            <a:ext cx="3768194" cy="3722975"/>
          </a:xfrm>
          <a:prstGeom prst="rect">
            <a:avLst/>
          </a:prstGeom>
          <a:noFill/>
          <a:ln>
            <a:noFill/>
          </a:ln>
        </p:spPr>
      </p:pic>
      <p:pic>
        <p:nvPicPr>
          <p:cNvPr id="170" name="Google Shape;170;p26"/>
          <p:cNvPicPr preferRelativeResize="0"/>
          <p:nvPr/>
        </p:nvPicPr>
        <p:blipFill>
          <a:blip r:embed="rId4">
            <a:alphaModFix/>
          </a:blip>
          <a:stretch>
            <a:fillRect/>
          </a:stretch>
        </p:blipFill>
        <p:spPr>
          <a:xfrm>
            <a:off x="5146294" y="1926926"/>
            <a:ext cx="3768194" cy="3722975"/>
          </a:xfrm>
          <a:prstGeom prst="rect">
            <a:avLst/>
          </a:prstGeom>
          <a:noFill/>
          <a:ln>
            <a:noFill/>
          </a:ln>
        </p:spPr>
      </p:pic>
      <p:sp>
        <p:nvSpPr>
          <p:cNvPr id="171" name="Google Shape;171;p26"/>
          <p:cNvSpPr/>
          <p:nvPr/>
        </p:nvSpPr>
        <p:spPr>
          <a:xfrm>
            <a:off x="106050" y="1824975"/>
            <a:ext cx="4029900" cy="3723000"/>
          </a:xfrm>
          <a:prstGeom prst="rect">
            <a:avLst/>
          </a:prstGeom>
          <a:noFill/>
          <a:ln w="3810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endParaRPr/>
          </a:p>
        </p:txBody>
      </p:sp>
      <p:sp>
        <p:nvSpPr>
          <p:cNvPr id="172" name="Google Shape;172;p26"/>
          <p:cNvSpPr txBox="1"/>
          <p:nvPr/>
        </p:nvSpPr>
        <p:spPr>
          <a:xfrm>
            <a:off x="1481630" y="1406777"/>
            <a:ext cx="1850850" cy="430698"/>
          </a:xfrm>
          <a:prstGeom prst="rect">
            <a:avLst/>
          </a:prstGeom>
          <a:solidFill>
            <a:srgbClr val="FFFFFF"/>
          </a:solidFill>
          <a:ln w="28575" cap="flat" cmpd="sng">
            <a:solidFill>
              <a:srgbClr val="FF0000"/>
            </a:solidFill>
            <a:prstDash val="solid"/>
            <a:round/>
            <a:headEnd type="none" w="sm" len="sm"/>
            <a:tailEnd type="none" w="sm" len="sm"/>
          </a:ln>
        </p:spPr>
        <p:txBody>
          <a:bodyPr spcFirstLastPara="1" wrap="square" lIns="91425" tIns="91425" rIns="91425" bIns="91425" anchor="t" anchorCtr="0">
            <a:noAutofit/>
          </a:bodyPr>
          <a:lstStyle/>
          <a:p>
            <a:r>
              <a:rPr lang="en"/>
              <a:t>Do this in HW!</a:t>
            </a:r>
            <a:endParaRPr/>
          </a:p>
        </p:txBody>
      </p:sp>
    </p:spTree>
    <p:extLst>
      <p:ext uri="{BB962C8B-B14F-4D97-AF65-F5344CB8AC3E}">
        <p14:creationId xmlns:p14="http://schemas.microsoft.com/office/powerpoint/2010/main" val="322381058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506"/>
        <p:cNvGrpSpPr/>
        <p:nvPr/>
      </p:nvGrpSpPr>
      <p:grpSpPr>
        <a:xfrm>
          <a:off x="0" y="0"/>
          <a:ext cx="0" cy="0"/>
          <a:chOff x="0" y="0"/>
          <a:chExt cx="0" cy="0"/>
        </a:xfrm>
      </p:grpSpPr>
      <p:sp>
        <p:nvSpPr>
          <p:cNvPr id="507" name="Google Shape;507;p69"/>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Laplacians</a:t>
            </a:r>
            <a:endParaRPr/>
          </a:p>
        </p:txBody>
      </p:sp>
      <p:sp>
        <p:nvSpPr>
          <p:cNvPr id="508" name="Google Shape;508;p69"/>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har char="-"/>
            </a:pPr>
            <a:r>
              <a:rPr lang="en"/>
              <a:t>Laplacian:</a:t>
            </a:r>
            <a:endParaRPr/>
          </a:p>
          <a:p>
            <a:pPr lvl="1">
              <a:spcBef>
                <a:spcPts val="0"/>
              </a:spcBef>
              <a:buChar char="-"/>
            </a:pPr>
            <a:r>
              <a:rPr lang="en"/>
              <a:t> </a:t>
            </a:r>
            <a:endParaRPr/>
          </a:p>
          <a:p>
            <a:pPr marL="0" indent="0">
              <a:spcBef>
                <a:spcPts val="1600"/>
              </a:spcBef>
              <a:spcAft>
                <a:spcPts val="1600"/>
              </a:spcAft>
              <a:buNone/>
            </a:pPr>
            <a:endParaRPr/>
          </a:p>
        </p:txBody>
      </p:sp>
      <p:sp>
        <p:nvSpPr>
          <p:cNvPr id="509" name="Google Shape;509;p69"/>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510" name="Google Shape;510;p69"/>
          <p:cNvPicPr preferRelativeResize="0"/>
          <p:nvPr/>
        </p:nvPicPr>
        <p:blipFill>
          <a:blip r:embed="rId3">
            <a:alphaModFix/>
          </a:blip>
          <a:stretch>
            <a:fillRect/>
          </a:stretch>
        </p:blipFill>
        <p:spPr>
          <a:xfrm>
            <a:off x="1072900" y="2072576"/>
            <a:ext cx="1390650" cy="485775"/>
          </a:xfrm>
          <a:prstGeom prst="rect">
            <a:avLst/>
          </a:prstGeom>
          <a:noFill/>
          <a:ln>
            <a:noFill/>
          </a:ln>
        </p:spPr>
      </p:pic>
      <p:pic>
        <p:nvPicPr>
          <p:cNvPr id="511" name="Google Shape;511;p69"/>
          <p:cNvPicPr preferRelativeResize="0"/>
          <p:nvPr/>
        </p:nvPicPr>
        <p:blipFill>
          <a:blip r:embed="rId4">
            <a:alphaModFix/>
          </a:blip>
          <a:stretch>
            <a:fillRect/>
          </a:stretch>
        </p:blipFill>
        <p:spPr>
          <a:xfrm>
            <a:off x="3761900" y="1622125"/>
            <a:ext cx="5158298" cy="1289876"/>
          </a:xfrm>
          <a:prstGeom prst="rect">
            <a:avLst/>
          </a:prstGeom>
          <a:noFill/>
          <a:ln>
            <a:noFill/>
          </a:ln>
        </p:spPr>
      </p:pic>
      <p:pic>
        <p:nvPicPr>
          <p:cNvPr id="512" name="Google Shape;512;p69"/>
          <p:cNvPicPr preferRelativeResize="0"/>
          <p:nvPr/>
        </p:nvPicPr>
        <p:blipFill>
          <a:blip r:embed="rId5">
            <a:alphaModFix/>
          </a:blip>
          <a:stretch>
            <a:fillRect/>
          </a:stretch>
        </p:blipFill>
        <p:spPr>
          <a:xfrm>
            <a:off x="4793688" y="2784056"/>
            <a:ext cx="3094725" cy="1289876"/>
          </a:xfrm>
          <a:prstGeom prst="rect">
            <a:avLst/>
          </a:prstGeom>
          <a:noFill/>
          <a:ln>
            <a:noFill/>
          </a:ln>
        </p:spPr>
      </p:pic>
      <p:sp>
        <p:nvSpPr>
          <p:cNvPr id="513" name="Google Shape;513;p69"/>
          <p:cNvSpPr/>
          <p:nvPr/>
        </p:nvSpPr>
        <p:spPr>
          <a:xfrm>
            <a:off x="5779801" y="2620351"/>
            <a:ext cx="649575" cy="556775"/>
          </a:xfrm>
          <a:custGeom>
            <a:avLst/>
            <a:gdLst/>
            <a:ahLst/>
            <a:cxnLst/>
            <a:rect l="l" t="t" r="r" b="b"/>
            <a:pathLst>
              <a:path w="25983" h="22271" extrusionOk="0">
                <a:moveTo>
                  <a:pt x="25983" y="0"/>
                </a:moveTo>
                <a:cubicBezTo>
                  <a:pt x="22009" y="5677"/>
                  <a:pt x="18668" y="12109"/>
                  <a:pt x="13257" y="16438"/>
                </a:cubicBezTo>
                <a:cubicBezTo>
                  <a:pt x="9487" y="19454"/>
                  <a:pt x="4319" y="20114"/>
                  <a:pt x="0" y="22271"/>
                </a:cubicBezTo>
              </a:path>
            </a:pathLst>
          </a:custGeom>
          <a:noFill/>
          <a:ln w="38100" cap="flat" cmpd="sng">
            <a:solidFill>
              <a:schemeClr val="dk2"/>
            </a:solidFill>
            <a:prstDash val="solid"/>
            <a:round/>
            <a:headEnd type="none" w="med" len="med"/>
            <a:tailEnd type="stealth" w="med" len="med"/>
          </a:ln>
        </p:spPr>
      </p:sp>
    </p:spTree>
    <p:extLst>
      <p:ext uri="{BB962C8B-B14F-4D97-AF65-F5344CB8AC3E}">
        <p14:creationId xmlns:p14="http://schemas.microsoft.com/office/powerpoint/2010/main" val="399900750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517"/>
        <p:cNvGrpSpPr/>
        <p:nvPr/>
      </p:nvGrpSpPr>
      <p:grpSpPr>
        <a:xfrm>
          <a:off x="0" y="0"/>
          <a:ext cx="0" cy="0"/>
          <a:chOff x="0" y="0"/>
          <a:chExt cx="0" cy="0"/>
        </a:xfrm>
      </p:grpSpPr>
      <p:sp>
        <p:nvSpPr>
          <p:cNvPr id="518" name="Google Shape;518;p70"/>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Laplacians</a:t>
            </a:r>
            <a:endParaRPr/>
          </a:p>
        </p:txBody>
      </p:sp>
      <p:sp>
        <p:nvSpPr>
          <p:cNvPr id="519" name="Google Shape;519;p70"/>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har char="-"/>
            </a:pPr>
            <a:r>
              <a:rPr lang="en"/>
              <a:t>Laplacian:</a:t>
            </a:r>
            <a:endParaRPr/>
          </a:p>
          <a:p>
            <a:pPr lvl="1">
              <a:spcBef>
                <a:spcPts val="0"/>
              </a:spcBef>
              <a:buChar char="-"/>
            </a:pPr>
            <a:r>
              <a:rPr lang="en"/>
              <a:t> </a:t>
            </a:r>
            <a:endParaRPr/>
          </a:p>
          <a:p>
            <a:pPr marL="0" indent="0">
              <a:spcBef>
                <a:spcPts val="1600"/>
              </a:spcBef>
              <a:spcAft>
                <a:spcPts val="1600"/>
              </a:spcAft>
              <a:buNone/>
            </a:pPr>
            <a:endParaRPr/>
          </a:p>
        </p:txBody>
      </p:sp>
      <p:sp>
        <p:nvSpPr>
          <p:cNvPr id="520" name="Google Shape;520;p70"/>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521" name="Google Shape;521;p70"/>
          <p:cNvPicPr preferRelativeResize="0"/>
          <p:nvPr/>
        </p:nvPicPr>
        <p:blipFill>
          <a:blip r:embed="rId3">
            <a:alphaModFix/>
          </a:blip>
          <a:stretch>
            <a:fillRect/>
          </a:stretch>
        </p:blipFill>
        <p:spPr>
          <a:xfrm>
            <a:off x="1072900" y="2072576"/>
            <a:ext cx="1390650" cy="485775"/>
          </a:xfrm>
          <a:prstGeom prst="rect">
            <a:avLst/>
          </a:prstGeom>
          <a:noFill/>
          <a:ln>
            <a:noFill/>
          </a:ln>
        </p:spPr>
      </p:pic>
      <p:pic>
        <p:nvPicPr>
          <p:cNvPr id="522" name="Google Shape;522;p70"/>
          <p:cNvPicPr preferRelativeResize="0"/>
          <p:nvPr/>
        </p:nvPicPr>
        <p:blipFill>
          <a:blip r:embed="rId4">
            <a:alphaModFix/>
          </a:blip>
          <a:stretch>
            <a:fillRect/>
          </a:stretch>
        </p:blipFill>
        <p:spPr>
          <a:xfrm>
            <a:off x="3761900" y="1622125"/>
            <a:ext cx="5158298" cy="1289876"/>
          </a:xfrm>
          <a:prstGeom prst="rect">
            <a:avLst/>
          </a:prstGeom>
          <a:noFill/>
          <a:ln>
            <a:noFill/>
          </a:ln>
        </p:spPr>
      </p:pic>
      <p:pic>
        <p:nvPicPr>
          <p:cNvPr id="523" name="Google Shape;523;p70"/>
          <p:cNvPicPr preferRelativeResize="0"/>
          <p:nvPr/>
        </p:nvPicPr>
        <p:blipFill>
          <a:blip r:embed="rId5">
            <a:alphaModFix/>
          </a:blip>
          <a:stretch>
            <a:fillRect/>
          </a:stretch>
        </p:blipFill>
        <p:spPr>
          <a:xfrm>
            <a:off x="4793688" y="2784056"/>
            <a:ext cx="3094725" cy="1289876"/>
          </a:xfrm>
          <a:prstGeom prst="rect">
            <a:avLst/>
          </a:prstGeom>
          <a:noFill/>
          <a:ln>
            <a:noFill/>
          </a:ln>
        </p:spPr>
      </p:pic>
      <p:pic>
        <p:nvPicPr>
          <p:cNvPr id="524" name="Google Shape;524;p70"/>
          <p:cNvPicPr preferRelativeResize="0"/>
          <p:nvPr/>
        </p:nvPicPr>
        <p:blipFill>
          <a:blip r:embed="rId6">
            <a:alphaModFix/>
          </a:blip>
          <a:stretch>
            <a:fillRect/>
          </a:stretch>
        </p:blipFill>
        <p:spPr>
          <a:xfrm>
            <a:off x="4793672" y="3885701"/>
            <a:ext cx="3094731" cy="1289876"/>
          </a:xfrm>
          <a:prstGeom prst="rect">
            <a:avLst/>
          </a:prstGeom>
          <a:noFill/>
          <a:ln>
            <a:noFill/>
          </a:ln>
        </p:spPr>
      </p:pic>
      <p:sp>
        <p:nvSpPr>
          <p:cNvPr id="525" name="Google Shape;525;p70"/>
          <p:cNvSpPr/>
          <p:nvPr/>
        </p:nvSpPr>
        <p:spPr>
          <a:xfrm>
            <a:off x="5664840" y="3733901"/>
            <a:ext cx="61925" cy="450725"/>
          </a:xfrm>
          <a:custGeom>
            <a:avLst/>
            <a:gdLst/>
            <a:ahLst/>
            <a:cxnLst/>
            <a:rect l="l" t="t" r="r" b="b"/>
            <a:pathLst>
              <a:path w="2477" h="18029" extrusionOk="0">
                <a:moveTo>
                  <a:pt x="2477" y="0"/>
                </a:moveTo>
                <a:cubicBezTo>
                  <a:pt x="-2526" y="3335"/>
                  <a:pt x="1947" y="12017"/>
                  <a:pt x="1947" y="18029"/>
                </a:cubicBezTo>
              </a:path>
            </a:pathLst>
          </a:custGeom>
          <a:noFill/>
          <a:ln w="38100" cap="flat" cmpd="sng">
            <a:solidFill>
              <a:schemeClr val="dk2"/>
            </a:solidFill>
            <a:prstDash val="solid"/>
            <a:round/>
            <a:headEnd type="none" w="med" len="med"/>
            <a:tailEnd type="stealth" w="med" len="med"/>
          </a:ln>
        </p:spPr>
      </p:sp>
      <p:sp>
        <p:nvSpPr>
          <p:cNvPr id="526" name="Google Shape;526;p70"/>
          <p:cNvSpPr/>
          <p:nvPr/>
        </p:nvSpPr>
        <p:spPr>
          <a:xfrm>
            <a:off x="5779801" y="2620351"/>
            <a:ext cx="649575" cy="556775"/>
          </a:xfrm>
          <a:custGeom>
            <a:avLst/>
            <a:gdLst/>
            <a:ahLst/>
            <a:cxnLst/>
            <a:rect l="l" t="t" r="r" b="b"/>
            <a:pathLst>
              <a:path w="25983" h="22271" extrusionOk="0">
                <a:moveTo>
                  <a:pt x="25983" y="0"/>
                </a:moveTo>
                <a:cubicBezTo>
                  <a:pt x="22009" y="5677"/>
                  <a:pt x="18668" y="12109"/>
                  <a:pt x="13257" y="16438"/>
                </a:cubicBezTo>
                <a:cubicBezTo>
                  <a:pt x="9487" y="19454"/>
                  <a:pt x="4319" y="20114"/>
                  <a:pt x="0" y="22271"/>
                </a:cubicBezTo>
              </a:path>
            </a:pathLst>
          </a:custGeom>
          <a:noFill/>
          <a:ln w="38100" cap="flat" cmpd="sng">
            <a:solidFill>
              <a:schemeClr val="dk2"/>
            </a:solidFill>
            <a:prstDash val="solid"/>
            <a:round/>
            <a:headEnd type="none" w="med" len="med"/>
            <a:tailEnd type="stealth" w="med" len="med"/>
          </a:ln>
        </p:spPr>
      </p:sp>
    </p:spTree>
    <p:extLst>
      <p:ext uri="{BB962C8B-B14F-4D97-AF65-F5344CB8AC3E}">
        <p14:creationId xmlns:p14="http://schemas.microsoft.com/office/powerpoint/2010/main" val="283024924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530"/>
        <p:cNvGrpSpPr/>
        <p:nvPr/>
      </p:nvGrpSpPr>
      <p:grpSpPr>
        <a:xfrm>
          <a:off x="0" y="0"/>
          <a:ext cx="0" cy="0"/>
          <a:chOff x="0" y="0"/>
          <a:chExt cx="0" cy="0"/>
        </a:xfrm>
      </p:grpSpPr>
      <p:sp>
        <p:nvSpPr>
          <p:cNvPr id="531" name="Google Shape;531;p71"/>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Laplacians</a:t>
            </a:r>
            <a:endParaRPr/>
          </a:p>
        </p:txBody>
      </p:sp>
      <p:sp>
        <p:nvSpPr>
          <p:cNvPr id="532" name="Google Shape;532;p71"/>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har char="-"/>
            </a:pPr>
            <a:r>
              <a:rPr lang="en"/>
              <a:t>Laplacian:</a:t>
            </a:r>
            <a:endParaRPr/>
          </a:p>
          <a:p>
            <a:pPr lvl="1">
              <a:spcBef>
                <a:spcPts val="0"/>
              </a:spcBef>
              <a:buChar char="-"/>
            </a:pPr>
            <a:r>
              <a:rPr lang="en"/>
              <a:t> </a:t>
            </a:r>
            <a:endParaRPr/>
          </a:p>
          <a:p>
            <a:pPr marL="0" indent="0">
              <a:spcBef>
                <a:spcPts val="1600"/>
              </a:spcBef>
              <a:spcAft>
                <a:spcPts val="1600"/>
              </a:spcAft>
              <a:buNone/>
            </a:pPr>
            <a:endParaRPr/>
          </a:p>
        </p:txBody>
      </p:sp>
      <p:sp>
        <p:nvSpPr>
          <p:cNvPr id="533" name="Google Shape;533;p71"/>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534" name="Google Shape;534;p71"/>
          <p:cNvPicPr preferRelativeResize="0"/>
          <p:nvPr/>
        </p:nvPicPr>
        <p:blipFill>
          <a:blip r:embed="rId3">
            <a:alphaModFix/>
          </a:blip>
          <a:stretch>
            <a:fillRect/>
          </a:stretch>
        </p:blipFill>
        <p:spPr>
          <a:xfrm>
            <a:off x="1072900" y="2072576"/>
            <a:ext cx="1390650" cy="485775"/>
          </a:xfrm>
          <a:prstGeom prst="rect">
            <a:avLst/>
          </a:prstGeom>
          <a:noFill/>
          <a:ln>
            <a:noFill/>
          </a:ln>
        </p:spPr>
      </p:pic>
      <p:pic>
        <p:nvPicPr>
          <p:cNvPr id="535" name="Google Shape;535;p71"/>
          <p:cNvPicPr preferRelativeResize="0"/>
          <p:nvPr/>
        </p:nvPicPr>
        <p:blipFill>
          <a:blip r:embed="rId4">
            <a:alphaModFix/>
          </a:blip>
          <a:stretch>
            <a:fillRect/>
          </a:stretch>
        </p:blipFill>
        <p:spPr>
          <a:xfrm>
            <a:off x="3761900" y="1622125"/>
            <a:ext cx="5158298" cy="1289876"/>
          </a:xfrm>
          <a:prstGeom prst="rect">
            <a:avLst/>
          </a:prstGeom>
          <a:noFill/>
          <a:ln>
            <a:noFill/>
          </a:ln>
        </p:spPr>
      </p:pic>
      <p:pic>
        <p:nvPicPr>
          <p:cNvPr id="536" name="Google Shape;536;p71"/>
          <p:cNvPicPr preferRelativeResize="0"/>
          <p:nvPr/>
        </p:nvPicPr>
        <p:blipFill>
          <a:blip r:embed="rId5">
            <a:alphaModFix/>
          </a:blip>
          <a:stretch>
            <a:fillRect/>
          </a:stretch>
        </p:blipFill>
        <p:spPr>
          <a:xfrm>
            <a:off x="4793688" y="2784056"/>
            <a:ext cx="3094725" cy="1289876"/>
          </a:xfrm>
          <a:prstGeom prst="rect">
            <a:avLst/>
          </a:prstGeom>
          <a:noFill/>
          <a:ln>
            <a:noFill/>
          </a:ln>
        </p:spPr>
      </p:pic>
      <p:pic>
        <p:nvPicPr>
          <p:cNvPr id="537" name="Google Shape;537;p71"/>
          <p:cNvPicPr preferRelativeResize="0"/>
          <p:nvPr/>
        </p:nvPicPr>
        <p:blipFill>
          <a:blip r:embed="rId6">
            <a:alphaModFix/>
          </a:blip>
          <a:stretch>
            <a:fillRect/>
          </a:stretch>
        </p:blipFill>
        <p:spPr>
          <a:xfrm>
            <a:off x="4793672" y="3885701"/>
            <a:ext cx="3094731" cy="1289876"/>
          </a:xfrm>
          <a:prstGeom prst="rect">
            <a:avLst/>
          </a:prstGeom>
          <a:noFill/>
          <a:ln>
            <a:noFill/>
          </a:ln>
        </p:spPr>
      </p:pic>
      <p:pic>
        <p:nvPicPr>
          <p:cNvPr id="538" name="Google Shape;538;p71"/>
          <p:cNvPicPr preferRelativeResize="0"/>
          <p:nvPr/>
        </p:nvPicPr>
        <p:blipFill>
          <a:blip r:embed="rId7">
            <a:alphaModFix/>
          </a:blip>
          <a:stretch>
            <a:fillRect/>
          </a:stretch>
        </p:blipFill>
        <p:spPr>
          <a:xfrm>
            <a:off x="229508" y="3435476"/>
            <a:ext cx="3907444" cy="2442451"/>
          </a:xfrm>
          <a:prstGeom prst="rect">
            <a:avLst/>
          </a:prstGeom>
          <a:noFill/>
          <a:ln>
            <a:noFill/>
          </a:ln>
        </p:spPr>
      </p:pic>
      <p:sp>
        <p:nvSpPr>
          <p:cNvPr id="539" name="Google Shape;539;p71"/>
          <p:cNvSpPr/>
          <p:nvPr/>
        </p:nvSpPr>
        <p:spPr>
          <a:xfrm>
            <a:off x="5664840" y="3733901"/>
            <a:ext cx="61925" cy="450725"/>
          </a:xfrm>
          <a:custGeom>
            <a:avLst/>
            <a:gdLst/>
            <a:ahLst/>
            <a:cxnLst/>
            <a:rect l="l" t="t" r="r" b="b"/>
            <a:pathLst>
              <a:path w="2477" h="18029" extrusionOk="0">
                <a:moveTo>
                  <a:pt x="2477" y="0"/>
                </a:moveTo>
                <a:cubicBezTo>
                  <a:pt x="-2526" y="3335"/>
                  <a:pt x="1947" y="12017"/>
                  <a:pt x="1947" y="18029"/>
                </a:cubicBezTo>
              </a:path>
            </a:pathLst>
          </a:custGeom>
          <a:noFill/>
          <a:ln w="38100" cap="flat" cmpd="sng">
            <a:solidFill>
              <a:schemeClr val="dk2"/>
            </a:solidFill>
            <a:prstDash val="solid"/>
            <a:round/>
            <a:headEnd type="none" w="med" len="med"/>
            <a:tailEnd type="stealth" w="med" len="med"/>
          </a:ln>
        </p:spPr>
      </p:sp>
      <p:sp>
        <p:nvSpPr>
          <p:cNvPr id="540" name="Google Shape;540;p71"/>
          <p:cNvSpPr/>
          <p:nvPr/>
        </p:nvSpPr>
        <p:spPr>
          <a:xfrm>
            <a:off x="5779801" y="2620351"/>
            <a:ext cx="649575" cy="556775"/>
          </a:xfrm>
          <a:custGeom>
            <a:avLst/>
            <a:gdLst/>
            <a:ahLst/>
            <a:cxnLst/>
            <a:rect l="l" t="t" r="r" b="b"/>
            <a:pathLst>
              <a:path w="25983" h="22271" extrusionOk="0">
                <a:moveTo>
                  <a:pt x="25983" y="0"/>
                </a:moveTo>
                <a:cubicBezTo>
                  <a:pt x="22009" y="5677"/>
                  <a:pt x="18668" y="12109"/>
                  <a:pt x="13257" y="16438"/>
                </a:cubicBezTo>
                <a:cubicBezTo>
                  <a:pt x="9487" y="19454"/>
                  <a:pt x="4319" y="20114"/>
                  <a:pt x="0" y="22271"/>
                </a:cubicBezTo>
              </a:path>
            </a:pathLst>
          </a:custGeom>
          <a:noFill/>
          <a:ln w="38100" cap="flat" cmpd="sng">
            <a:solidFill>
              <a:schemeClr val="dk2"/>
            </a:solidFill>
            <a:prstDash val="solid"/>
            <a:round/>
            <a:headEnd type="none" w="med" len="med"/>
            <a:tailEnd type="stealth" w="med" len="med"/>
          </a:ln>
        </p:spPr>
      </p:sp>
      <p:sp>
        <p:nvSpPr>
          <p:cNvPr id="541" name="Google Shape;541;p71"/>
          <p:cNvSpPr/>
          <p:nvPr/>
        </p:nvSpPr>
        <p:spPr>
          <a:xfrm>
            <a:off x="967725" y="3510971"/>
            <a:ext cx="4732550" cy="1970850"/>
          </a:xfrm>
          <a:custGeom>
            <a:avLst/>
            <a:gdLst/>
            <a:ahLst/>
            <a:cxnLst/>
            <a:rect l="l" t="t" r="r" b="b"/>
            <a:pathLst>
              <a:path w="189302" h="78834" extrusionOk="0">
                <a:moveTo>
                  <a:pt x="189302" y="59822"/>
                </a:moveTo>
                <a:cubicBezTo>
                  <a:pt x="182468" y="67794"/>
                  <a:pt x="174301" y="77374"/>
                  <a:pt x="163849" y="78381"/>
                </a:cubicBezTo>
                <a:cubicBezTo>
                  <a:pt x="145070" y="80191"/>
                  <a:pt x="124992" y="73906"/>
                  <a:pt x="109233" y="63533"/>
                </a:cubicBezTo>
                <a:cubicBezTo>
                  <a:pt x="94372" y="53751"/>
                  <a:pt x="89040" y="33102"/>
                  <a:pt x="74236" y="23234"/>
                </a:cubicBezTo>
                <a:cubicBezTo>
                  <a:pt x="69667" y="20189"/>
                  <a:pt x="65018" y="17266"/>
                  <a:pt x="60449" y="14220"/>
                </a:cubicBezTo>
                <a:cubicBezTo>
                  <a:pt x="48357" y="6159"/>
                  <a:pt x="33424" y="-1956"/>
                  <a:pt x="19089" y="433"/>
                </a:cubicBezTo>
                <a:cubicBezTo>
                  <a:pt x="9963" y="1954"/>
                  <a:pt x="0" y="11331"/>
                  <a:pt x="0" y="20583"/>
                </a:cubicBezTo>
              </a:path>
            </a:pathLst>
          </a:custGeom>
          <a:noFill/>
          <a:ln w="38100" cap="flat" cmpd="sng">
            <a:solidFill>
              <a:schemeClr val="dk2"/>
            </a:solidFill>
            <a:prstDash val="solid"/>
            <a:round/>
            <a:headEnd type="none" w="med" len="med"/>
            <a:tailEnd type="stealth" w="med" len="med"/>
          </a:ln>
        </p:spPr>
      </p:sp>
      <mc:AlternateContent xmlns:mc="http://schemas.openxmlformats.org/markup-compatibility/2006">
        <mc:Choice xmlns:p14="http://schemas.microsoft.com/office/powerpoint/2010/main" Requires="p14">
          <p:contentPart p14:bwMode="auto" r:id="rId8">
            <p14:nvContentPartPr>
              <p14:cNvPr id="2" name="Ink 1">
                <a:extLst>
                  <a:ext uri="{FF2B5EF4-FFF2-40B4-BE49-F238E27FC236}">
                    <a16:creationId xmlns:a16="http://schemas.microsoft.com/office/drawing/2014/main" id="{1CD00CAF-EF5F-495C-85F5-195493090ADC}"/>
                  </a:ext>
                </a:extLst>
              </p14:cNvPr>
              <p14:cNvContentPartPr/>
              <p14:nvPr/>
            </p14:nvContentPartPr>
            <p14:xfrm>
              <a:off x="169200" y="4207320"/>
              <a:ext cx="1209600" cy="1385640"/>
            </p14:xfrm>
          </p:contentPart>
        </mc:Choice>
        <mc:Fallback>
          <p:pic>
            <p:nvPicPr>
              <p:cNvPr id="2" name="Ink 1">
                <a:extLst>
                  <a:ext uri="{FF2B5EF4-FFF2-40B4-BE49-F238E27FC236}">
                    <a16:creationId xmlns:a16="http://schemas.microsoft.com/office/drawing/2014/main" id="{1CD00CAF-EF5F-495C-85F5-195493090ADC}"/>
                  </a:ext>
                </a:extLst>
              </p:cNvPr>
              <p:cNvPicPr/>
              <p:nvPr/>
            </p:nvPicPr>
            <p:blipFill>
              <a:blip r:embed="rId9"/>
              <a:stretch>
                <a:fillRect/>
              </a:stretch>
            </p:blipFill>
            <p:spPr>
              <a:xfrm>
                <a:off x="159840" y="4197960"/>
                <a:ext cx="1228320" cy="1404360"/>
              </a:xfrm>
              <a:prstGeom prst="rect">
                <a:avLst/>
              </a:prstGeom>
            </p:spPr>
          </p:pic>
        </mc:Fallback>
      </mc:AlternateContent>
    </p:spTree>
    <p:extLst>
      <p:ext uri="{BB962C8B-B14F-4D97-AF65-F5344CB8AC3E}">
        <p14:creationId xmlns:p14="http://schemas.microsoft.com/office/powerpoint/2010/main" val="113440999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545"/>
        <p:cNvGrpSpPr/>
        <p:nvPr/>
      </p:nvGrpSpPr>
      <p:grpSpPr>
        <a:xfrm>
          <a:off x="0" y="0"/>
          <a:ext cx="0" cy="0"/>
          <a:chOff x="0" y="0"/>
          <a:chExt cx="0" cy="0"/>
        </a:xfrm>
      </p:grpSpPr>
      <p:sp>
        <p:nvSpPr>
          <p:cNvPr id="546" name="Google Shape;546;p72"/>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Laplacians</a:t>
            </a:r>
            <a:endParaRPr/>
          </a:p>
        </p:txBody>
      </p:sp>
      <p:sp>
        <p:nvSpPr>
          <p:cNvPr id="547" name="Google Shape;547;p72"/>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har char="-"/>
            </a:pPr>
            <a:r>
              <a:rPr lang="en"/>
              <a:t>Laplacian:</a:t>
            </a:r>
            <a:endParaRPr/>
          </a:p>
          <a:p>
            <a:pPr lvl="1">
              <a:spcBef>
                <a:spcPts val="0"/>
              </a:spcBef>
              <a:buChar char="-"/>
            </a:pPr>
            <a:r>
              <a:rPr lang="en"/>
              <a:t> </a:t>
            </a:r>
            <a:endParaRPr/>
          </a:p>
          <a:p>
            <a:pPr>
              <a:buChar char="-"/>
            </a:pPr>
            <a:r>
              <a:rPr lang="en"/>
              <a:t>Negative Laplacian, -4 in middle</a:t>
            </a:r>
            <a:endParaRPr/>
          </a:p>
          <a:p>
            <a:pPr>
              <a:buChar char="-"/>
            </a:pPr>
            <a:r>
              <a:rPr lang="en"/>
              <a:t>Positive Laplacian  ---&gt;</a:t>
            </a:r>
            <a:endParaRPr/>
          </a:p>
          <a:p>
            <a:pPr marL="0" indent="0">
              <a:spcBef>
                <a:spcPts val="1600"/>
              </a:spcBef>
              <a:spcAft>
                <a:spcPts val="1600"/>
              </a:spcAft>
              <a:buNone/>
            </a:pPr>
            <a:endParaRPr/>
          </a:p>
        </p:txBody>
      </p:sp>
      <p:sp>
        <p:nvSpPr>
          <p:cNvPr id="548" name="Google Shape;548;p72"/>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549" name="Google Shape;549;p72"/>
          <p:cNvPicPr preferRelativeResize="0"/>
          <p:nvPr/>
        </p:nvPicPr>
        <p:blipFill>
          <a:blip r:embed="rId3">
            <a:alphaModFix/>
          </a:blip>
          <a:stretch>
            <a:fillRect/>
          </a:stretch>
        </p:blipFill>
        <p:spPr>
          <a:xfrm>
            <a:off x="2463550" y="1729306"/>
            <a:ext cx="1390650" cy="485775"/>
          </a:xfrm>
          <a:prstGeom prst="rect">
            <a:avLst/>
          </a:prstGeom>
          <a:noFill/>
          <a:ln>
            <a:noFill/>
          </a:ln>
        </p:spPr>
      </p:pic>
      <p:pic>
        <p:nvPicPr>
          <p:cNvPr id="550" name="Google Shape;550;p72"/>
          <p:cNvPicPr preferRelativeResize="0"/>
          <p:nvPr/>
        </p:nvPicPr>
        <p:blipFill>
          <a:blip r:embed="rId4">
            <a:alphaModFix/>
          </a:blip>
          <a:stretch>
            <a:fillRect/>
          </a:stretch>
        </p:blipFill>
        <p:spPr>
          <a:xfrm>
            <a:off x="229508" y="3435476"/>
            <a:ext cx="3907444" cy="2442451"/>
          </a:xfrm>
          <a:prstGeom prst="rect">
            <a:avLst/>
          </a:prstGeom>
          <a:noFill/>
          <a:ln>
            <a:noFill/>
          </a:ln>
        </p:spPr>
      </p:pic>
      <p:pic>
        <p:nvPicPr>
          <p:cNvPr id="551" name="Google Shape;551;p72"/>
          <p:cNvPicPr preferRelativeResize="0"/>
          <p:nvPr/>
        </p:nvPicPr>
        <p:blipFill>
          <a:blip r:embed="rId5">
            <a:alphaModFix/>
          </a:blip>
          <a:stretch>
            <a:fillRect/>
          </a:stretch>
        </p:blipFill>
        <p:spPr>
          <a:xfrm>
            <a:off x="6157051" y="3120476"/>
            <a:ext cx="2757449" cy="2757449"/>
          </a:xfrm>
          <a:prstGeom prst="rect">
            <a:avLst/>
          </a:prstGeom>
          <a:noFill/>
          <a:ln>
            <a:noFill/>
          </a:ln>
        </p:spPr>
      </p:pic>
    </p:spTree>
    <p:extLst>
      <p:ext uri="{BB962C8B-B14F-4D97-AF65-F5344CB8AC3E}">
        <p14:creationId xmlns:p14="http://schemas.microsoft.com/office/powerpoint/2010/main" val="155689501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555"/>
        <p:cNvGrpSpPr/>
        <p:nvPr/>
      </p:nvGrpSpPr>
      <p:grpSpPr>
        <a:xfrm>
          <a:off x="0" y="0"/>
          <a:ext cx="0" cy="0"/>
          <a:chOff x="0" y="0"/>
          <a:chExt cx="0" cy="0"/>
        </a:xfrm>
      </p:grpSpPr>
      <p:sp>
        <p:nvSpPr>
          <p:cNvPr id="556" name="Google Shape;556;p73"/>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Laplacians also sensitive to noise</a:t>
            </a:r>
            <a:endParaRPr/>
          </a:p>
        </p:txBody>
      </p:sp>
      <p:sp>
        <p:nvSpPr>
          <p:cNvPr id="557" name="Google Shape;557;p73"/>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lnSpc>
                <a:spcPct val="115000"/>
              </a:lnSpc>
              <a:buChar char="-"/>
            </a:pPr>
            <a:r>
              <a:rPr lang="en" dirty="0"/>
              <a:t>Again, use gaussian smoothing</a:t>
            </a:r>
            <a:endParaRPr dirty="0"/>
          </a:p>
          <a:p>
            <a:pPr>
              <a:lnSpc>
                <a:spcPct val="115000"/>
              </a:lnSpc>
              <a:buChar char="-"/>
            </a:pPr>
            <a:r>
              <a:rPr lang="en" dirty="0"/>
              <a:t>Can just use one kernel since convs commute</a:t>
            </a:r>
            <a:endParaRPr dirty="0"/>
          </a:p>
          <a:p>
            <a:pPr>
              <a:lnSpc>
                <a:spcPct val="115000"/>
              </a:lnSpc>
              <a:buChar char="-"/>
            </a:pPr>
            <a:r>
              <a:rPr lang="en" dirty="0">
                <a:solidFill>
                  <a:srgbClr val="FF0000"/>
                </a:solidFill>
              </a:rPr>
              <a:t>Laplacian of Gaussian</a:t>
            </a:r>
            <a:r>
              <a:rPr lang="en" dirty="0"/>
              <a:t>, </a:t>
            </a:r>
            <a:r>
              <a:rPr lang="en" b="1" dirty="0"/>
              <a:t>LoG</a:t>
            </a:r>
            <a:endParaRPr b="1" dirty="0"/>
          </a:p>
          <a:p>
            <a:pPr>
              <a:lnSpc>
                <a:spcPct val="115000"/>
              </a:lnSpc>
              <a:buChar char="-"/>
            </a:pPr>
            <a:r>
              <a:rPr lang="en" dirty="0"/>
              <a:t>Can get good approx. with</a:t>
            </a:r>
            <a:br>
              <a:rPr lang="en" dirty="0"/>
            </a:br>
            <a:r>
              <a:rPr lang="en" dirty="0"/>
              <a:t>5x5 - 9x9 kernels</a:t>
            </a:r>
            <a:endParaRPr dirty="0"/>
          </a:p>
          <a:p>
            <a:pPr marL="0" indent="0">
              <a:spcBef>
                <a:spcPts val="1600"/>
              </a:spcBef>
              <a:spcAft>
                <a:spcPts val="1600"/>
              </a:spcAft>
              <a:buNone/>
            </a:pPr>
            <a:endParaRPr dirty="0"/>
          </a:p>
        </p:txBody>
      </p:sp>
      <p:sp>
        <p:nvSpPr>
          <p:cNvPr id="558" name="Google Shape;558;p73"/>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559" name="Google Shape;559;p73" descr="log_color"/>
          <p:cNvPicPr preferRelativeResize="0"/>
          <p:nvPr/>
        </p:nvPicPr>
        <p:blipFill rotWithShape="1">
          <a:blip r:embed="rId3">
            <a:alphaModFix/>
          </a:blip>
          <a:srcRect/>
          <a:stretch/>
        </p:blipFill>
        <p:spPr>
          <a:xfrm>
            <a:off x="5164338" y="3065301"/>
            <a:ext cx="3750174" cy="2812625"/>
          </a:xfrm>
          <a:prstGeom prst="rect">
            <a:avLst/>
          </a:prstGeom>
          <a:noFill/>
          <a:ln>
            <a:noFill/>
          </a:ln>
        </p:spPr>
      </p:pic>
    </p:spTree>
    <p:extLst>
      <p:ext uri="{BB962C8B-B14F-4D97-AF65-F5344CB8AC3E}">
        <p14:creationId xmlns:p14="http://schemas.microsoft.com/office/powerpoint/2010/main" val="339796568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563"/>
        <p:cNvGrpSpPr/>
        <p:nvPr/>
      </p:nvGrpSpPr>
      <p:grpSpPr>
        <a:xfrm>
          <a:off x="0" y="0"/>
          <a:ext cx="0" cy="0"/>
          <a:chOff x="0" y="0"/>
          <a:chExt cx="0" cy="0"/>
        </a:xfrm>
      </p:grpSpPr>
      <p:sp>
        <p:nvSpPr>
          <p:cNvPr id="564" name="Google Shape;564;p74"/>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Another edge detector:</a:t>
            </a:r>
            <a:endParaRPr/>
          </a:p>
        </p:txBody>
      </p:sp>
      <p:sp>
        <p:nvSpPr>
          <p:cNvPr id="565" name="Google Shape;565;p74"/>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har char="-"/>
            </a:pPr>
            <a:r>
              <a:rPr lang="en"/>
              <a:t>Image is a function:</a:t>
            </a:r>
            <a:endParaRPr/>
          </a:p>
          <a:p>
            <a:pPr lvl="1">
              <a:spcBef>
                <a:spcPts val="0"/>
              </a:spcBef>
              <a:buChar char="-"/>
            </a:pPr>
            <a:r>
              <a:rPr lang="en"/>
              <a:t>Has high frequency and low frequency components</a:t>
            </a:r>
            <a:endParaRPr/>
          </a:p>
          <a:p>
            <a:pPr lvl="1">
              <a:spcBef>
                <a:spcPts val="0"/>
              </a:spcBef>
              <a:buChar char="-"/>
            </a:pPr>
            <a:r>
              <a:rPr lang="en"/>
              <a:t>Think in terms of fourier transform</a:t>
            </a:r>
            <a:endParaRPr/>
          </a:p>
          <a:p>
            <a:pPr>
              <a:buChar char="-"/>
            </a:pPr>
            <a:r>
              <a:rPr lang="en"/>
              <a:t>Edges are high frequency changes</a:t>
            </a:r>
            <a:endParaRPr/>
          </a:p>
          <a:p>
            <a:pPr>
              <a:buChar char="-"/>
            </a:pPr>
            <a:r>
              <a:rPr lang="en"/>
              <a:t>Maybe we want to find edges of a specific size (i.e. specific frequency)</a:t>
            </a:r>
            <a:endParaRPr/>
          </a:p>
        </p:txBody>
      </p:sp>
      <p:sp>
        <p:nvSpPr>
          <p:cNvPr id="566" name="Google Shape;566;p74"/>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spTree>
    <p:extLst>
      <p:ext uri="{BB962C8B-B14F-4D97-AF65-F5344CB8AC3E}">
        <p14:creationId xmlns:p14="http://schemas.microsoft.com/office/powerpoint/2010/main" val="298708878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570"/>
        <p:cNvGrpSpPr/>
        <p:nvPr/>
      </p:nvGrpSpPr>
      <p:grpSpPr>
        <a:xfrm>
          <a:off x="0" y="0"/>
          <a:ext cx="0" cy="0"/>
          <a:chOff x="0" y="0"/>
          <a:chExt cx="0" cy="0"/>
        </a:xfrm>
      </p:grpSpPr>
      <p:sp>
        <p:nvSpPr>
          <p:cNvPr id="571" name="Google Shape;571;p75"/>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Difference of Gaussian (DoG)</a:t>
            </a:r>
            <a:endParaRPr/>
          </a:p>
        </p:txBody>
      </p:sp>
      <p:sp>
        <p:nvSpPr>
          <p:cNvPr id="572" name="Google Shape;572;p75"/>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har char="-"/>
            </a:pPr>
            <a:r>
              <a:rPr lang="en" dirty="0"/>
              <a:t>Gaussian is a low pass filter</a:t>
            </a:r>
            <a:endParaRPr dirty="0"/>
          </a:p>
          <a:p>
            <a:pPr>
              <a:buChar char="-"/>
            </a:pPr>
            <a:r>
              <a:rPr lang="en" dirty="0"/>
              <a:t>Strongly reduce components with frequency f &lt; σ</a:t>
            </a:r>
            <a:endParaRPr dirty="0"/>
          </a:p>
          <a:p>
            <a:pPr>
              <a:spcBef>
                <a:spcPts val="600"/>
              </a:spcBef>
              <a:buChar char="-"/>
            </a:pPr>
            <a:r>
              <a:rPr lang="en" dirty="0">
                <a:solidFill>
                  <a:srgbClr val="0000FF"/>
                </a:solidFill>
              </a:rPr>
              <a:t>(g*I) low frequency components</a:t>
            </a:r>
            <a:endParaRPr dirty="0">
              <a:solidFill>
                <a:srgbClr val="0000FF"/>
              </a:solidFill>
            </a:endParaRPr>
          </a:p>
          <a:p>
            <a:pPr>
              <a:spcBef>
                <a:spcPts val="600"/>
              </a:spcBef>
              <a:buChar char="-"/>
            </a:pPr>
            <a:r>
              <a:rPr lang="en" dirty="0">
                <a:solidFill>
                  <a:srgbClr val="FF0000"/>
                </a:solidFill>
              </a:rPr>
              <a:t>I - (g*I) high frequency components</a:t>
            </a:r>
            <a:endParaRPr dirty="0">
              <a:solidFill>
                <a:srgbClr val="FF0000"/>
              </a:solidFill>
            </a:endParaRPr>
          </a:p>
          <a:p>
            <a:pPr>
              <a:spcBef>
                <a:spcPts val="600"/>
              </a:spcBef>
              <a:buChar char="-"/>
            </a:pPr>
            <a:r>
              <a:rPr lang="en" dirty="0"/>
              <a:t>g(</a:t>
            </a:r>
            <a:r>
              <a:rPr lang="en" dirty="0">
                <a:solidFill>
                  <a:schemeClr val="dk1"/>
                </a:solidFill>
              </a:rPr>
              <a:t>σ1)*I - g(σ2)*I</a:t>
            </a:r>
            <a:endParaRPr dirty="0">
              <a:solidFill>
                <a:schemeClr val="dk1"/>
              </a:solidFill>
            </a:endParaRPr>
          </a:p>
          <a:p>
            <a:pPr lvl="1">
              <a:spcBef>
                <a:spcPts val="600"/>
              </a:spcBef>
              <a:buClr>
                <a:schemeClr val="dk1"/>
              </a:buClr>
              <a:buChar char="-"/>
            </a:pPr>
            <a:r>
              <a:rPr lang="en" dirty="0">
                <a:solidFill>
                  <a:schemeClr val="dk1"/>
                </a:solidFill>
              </a:rPr>
              <a:t>Components in between these frequencies</a:t>
            </a:r>
            <a:endParaRPr dirty="0">
              <a:solidFill>
                <a:schemeClr val="dk1"/>
              </a:solidFill>
            </a:endParaRPr>
          </a:p>
          <a:p>
            <a:pPr>
              <a:spcBef>
                <a:spcPts val="600"/>
              </a:spcBef>
              <a:buClr>
                <a:schemeClr val="dk1"/>
              </a:buClr>
              <a:buChar char="-"/>
            </a:pPr>
            <a:r>
              <a:rPr lang="en" dirty="0">
                <a:solidFill>
                  <a:schemeClr val="tx1"/>
                </a:solidFill>
              </a:rPr>
              <a:t>g(σ1)*I - g(σ2)*I = </a:t>
            </a:r>
            <a:r>
              <a:rPr lang="en" b="1" dirty="0">
                <a:solidFill>
                  <a:srgbClr val="C00000"/>
                </a:solidFill>
              </a:rPr>
              <a:t>[g(σ1) - g(σ2)]*I</a:t>
            </a:r>
            <a:endParaRPr b="1" dirty="0">
              <a:solidFill>
                <a:srgbClr val="C00000"/>
              </a:solidFill>
            </a:endParaRPr>
          </a:p>
        </p:txBody>
      </p:sp>
      <p:sp>
        <p:nvSpPr>
          <p:cNvPr id="573" name="Google Shape;573;p75"/>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spTree>
    <p:extLst>
      <p:ext uri="{BB962C8B-B14F-4D97-AF65-F5344CB8AC3E}">
        <p14:creationId xmlns:p14="http://schemas.microsoft.com/office/powerpoint/2010/main" val="2258719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7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7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7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72">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7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577"/>
        <p:cNvGrpSpPr/>
        <p:nvPr/>
      </p:nvGrpSpPr>
      <p:grpSpPr>
        <a:xfrm>
          <a:off x="0" y="0"/>
          <a:ext cx="0" cy="0"/>
          <a:chOff x="0" y="0"/>
          <a:chExt cx="0" cy="0"/>
        </a:xfrm>
      </p:grpSpPr>
      <p:sp>
        <p:nvSpPr>
          <p:cNvPr id="578" name="Google Shape;578;p76"/>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Difference of Gaussian (DoG)</a:t>
            </a:r>
            <a:endParaRPr/>
          </a:p>
        </p:txBody>
      </p:sp>
      <p:sp>
        <p:nvSpPr>
          <p:cNvPr id="579" name="Google Shape;579;p76"/>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lr>
                <a:schemeClr val="dk1"/>
              </a:buClr>
              <a:buChar char="-"/>
            </a:pPr>
            <a:r>
              <a:rPr lang="en">
                <a:solidFill>
                  <a:schemeClr val="dk1"/>
                </a:solidFill>
              </a:rPr>
              <a:t>g(σ1)*I - g(σ2)*I = [g(σ1) - g(σ2)]*I</a:t>
            </a:r>
            <a:endParaRPr>
              <a:solidFill>
                <a:schemeClr val="dk1"/>
              </a:solidFill>
            </a:endParaRPr>
          </a:p>
        </p:txBody>
      </p:sp>
      <p:sp>
        <p:nvSpPr>
          <p:cNvPr id="580" name="Google Shape;580;p76"/>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581" name="Google Shape;581;p76"/>
          <p:cNvPicPr preferRelativeResize="0"/>
          <p:nvPr/>
        </p:nvPicPr>
        <p:blipFill>
          <a:blip r:embed="rId3">
            <a:alphaModFix/>
          </a:blip>
          <a:stretch>
            <a:fillRect/>
          </a:stretch>
        </p:blipFill>
        <p:spPr>
          <a:xfrm>
            <a:off x="223798" y="2586401"/>
            <a:ext cx="2346862" cy="2506225"/>
          </a:xfrm>
          <a:prstGeom prst="rect">
            <a:avLst/>
          </a:prstGeom>
          <a:noFill/>
          <a:ln>
            <a:noFill/>
          </a:ln>
        </p:spPr>
      </p:pic>
      <p:pic>
        <p:nvPicPr>
          <p:cNvPr id="582" name="Google Shape;582;p76"/>
          <p:cNvPicPr preferRelativeResize="0"/>
          <p:nvPr/>
        </p:nvPicPr>
        <p:blipFill>
          <a:blip r:embed="rId4">
            <a:alphaModFix/>
          </a:blip>
          <a:stretch>
            <a:fillRect/>
          </a:stretch>
        </p:blipFill>
        <p:spPr>
          <a:xfrm>
            <a:off x="3067432" y="2586413"/>
            <a:ext cx="2346862" cy="2506225"/>
          </a:xfrm>
          <a:prstGeom prst="rect">
            <a:avLst/>
          </a:prstGeom>
          <a:noFill/>
          <a:ln>
            <a:noFill/>
          </a:ln>
        </p:spPr>
      </p:pic>
      <p:pic>
        <p:nvPicPr>
          <p:cNvPr id="583" name="Google Shape;583;p76"/>
          <p:cNvPicPr preferRelativeResize="0"/>
          <p:nvPr/>
        </p:nvPicPr>
        <p:blipFill>
          <a:blip r:embed="rId5">
            <a:alphaModFix/>
          </a:blip>
          <a:stretch>
            <a:fillRect/>
          </a:stretch>
        </p:blipFill>
        <p:spPr>
          <a:xfrm>
            <a:off x="5911086" y="2496913"/>
            <a:ext cx="2346862" cy="2506225"/>
          </a:xfrm>
          <a:prstGeom prst="rect">
            <a:avLst/>
          </a:prstGeom>
          <a:noFill/>
          <a:ln>
            <a:noFill/>
          </a:ln>
        </p:spPr>
      </p:pic>
      <p:sp>
        <p:nvSpPr>
          <p:cNvPr id="584" name="Google Shape;584;p76"/>
          <p:cNvSpPr txBox="1"/>
          <p:nvPr/>
        </p:nvSpPr>
        <p:spPr>
          <a:xfrm>
            <a:off x="2425925" y="3521800"/>
            <a:ext cx="7338900" cy="856200"/>
          </a:xfrm>
          <a:prstGeom prst="rect">
            <a:avLst/>
          </a:prstGeom>
          <a:noFill/>
          <a:ln>
            <a:noFill/>
          </a:ln>
        </p:spPr>
        <p:txBody>
          <a:bodyPr spcFirstLastPara="1" wrap="square" lIns="91425" tIns="91425" rIns="91425" bIns="91425" anchor="t" anchorCtr="0">
            <a:noAutofit/>
          </a:bodyPr>
          <a:lstStyle/>
          <a:p>
            <a:pPr marL="457200" indent="-457200">
              <a:buSzPts val="3600"/>
              <a:buChar char="-"/>
            </a:pPr>
            <a:r>
              <a:rPr lang="en" sz="3600"/>
              <a:t>                  =</a:t>
            </a:r>
            <a:endParaRPr sz="3600"/>
          </a:p>
        </p:txBody>
      </p:sp>
      <p:sp>
        <p:nvSpPr>
          <p:cNvPr id="585" name="Google Shape;585;p76"/>
          <p:cNvSpPr txBox="1"/>
          <p:nvPr/>
        </p:nvSpPr>
        <p:spPr>
          <a:xfrm>
            <a:off x="868250" y="3067050"/>
            <a:ext cx="3000000" cy="3000000"/>
          </a:xfrm>
          <a:prstGeom prst="rect">
            <a:avLst/>
          </a:prstGeom>
          <a:noFill/>
          <a:ln>
            <a:noFill/>
          </a:ln>
        </p:spPr>
        <p:txBody>
          <a:bodyPr spcFirstLastPara="1" wrap="square" lIns="91425" tIns="91425" rIns="91425" bIns="91425" anchor="ctr" anchorCtr="0">
            <a:noAutofit/>
          </a:bodyPr>
          <a:lstStyle/>
          <a:p>
            <a:pPr>
              <a:lnSpc>
                <a:spcPct val="115000"/>
              </a:lnSpc>
              <a:spcAft>
                <a:spcPts val="1600"/>
              </a:spcAft>
            </a:pPr>
            <a:r>
              <a:rPr lang="en" sz="2400">
                <a:solidFill>
                  <a:schemeClr val="dk1"/>
                </a:solidFill>
                <a:latin typeface="Consolas"/>
                <a:ea typeface="Consolas"/>
                <a:cs typeface="Consolas"/>
                <a:sym typeface="Consolas"/>
              </a:rPr>
              <a:t>σ = 2</a:t>
            </a:r>
            <a:endParaRPr sz="2400">
              <a:solidFill>
                <a:schemeClr val="dk1"/>
              </a:solidFill>
              <a:latin typeface="Consolas"/>
              <a:ea typeface="Consolas"/>
              <a:cs typeface="Consolas"/>
              <a:sym typeface="Consolas"/>
            </a:endParaRPr>
          </a:p>
        </p:txBody>
      </p:sp>
      <p:sp>
        <p:nvSpPr>
          <p:cNvPr id="586" name="Google Shape;586;p76"/>
          <p:cNvSpPr txBox="1"/>
          <p:nvPr/>
        </p:nvSpPr>
        <p:spPr>
          <a:xfrm>
            <a:off x="3738225" y="3067050"/>
            <a:ext cx="3000000" cy="3000000"/>
          </a:xfrm>
          <a:prstGeom prst="rect">
            <a:avLst/>
          </a:prstGeom>
          <a:noFill/>
          <a:ln>
            <a:noFill/>
          </a:ln>
        </p:spPr>
        <p:txBody>
          <a:bodyPr spcFirstLastPara="1" wrap="square" lIns="91425" tIns="91425" rIns="91425" bIns="91425" anchor="ctr" anchorCtr="0">
            <a:noAutofit/>
          </a:bodyPr>
          <a:lstStyle/>
          <a:p>
            <a:pPr>
              <a:lnSpc>
                <a:spcPct val="115000"/>
              </a:lnSpc>
              <a:spcAft>
                <a:spcPts val="1600"/>
              </a:spcAft>
            </a:pPr>
            <a:r>
              <a:rPr lang="en" sz="2400">
                <a:solidFill>
                  <a:schemeClr val="dk1"/>
                </a:solidFill>
                <a:latin typeface="Consolas"/>
                <a:ea typeface="Consolas"/>
                <a:cs typeface="Consolas"/>
                <a:sym typeface="Consolas"/>
              </a:rPr>
              <a:t>σ = 1</a:t>
            </a:r>
            <a:endParaRPr/>
          </a:p>
        </p:txBody>
      </p:sp>
    </p:spTree>
    <p:extLst>
      <p:ext uri="{BB962C8B-B14F-4D97-AF65-F5344CB8AC3E}">
        <p14:creationId xmlns:p14="http://schemas.microsoft.com/office/powerpoint/2010/main" val="209973073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590"/>
        <p:cNvGrpSpPr/>
        <p:nvPr/>
      </p:nvGrpSpPr>
      <p:grpSpPr>
        <a:xfrm>
          <a:off x="0" y="0"/>
          <a:ext cx="0" cy="0"/>
          <a:chOff x="0" y="0"/>
          <a:chExt cx="0" cy="0"/>
        </a:xfrm>
      </p:grpSpPr>
      <p:sp>
        <p:nvSpPr>
          <p:cNvPr id="591" name="Google Shape;591;p77"/>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Difference of Gaussian (DoG)</a:t>
            </a:r>
            <a:endParaRPr/>
          </a:p>
        </p:txBody>
      </p:sp>
      <p:sp>
        <p:nvSpPr>
          <p:cNvPr id="592" name="Google Shape;592;p77"/>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lr>
                <a:schemeClr val="dk1"/>
              </a:buClr>
              <a:buChar char="-"/>
            </a:pPr>
            <a:r>
              <a:rPr lang="en">
                <a:solidFill>
                  <a:schemeClr val="dk1"/>
                </a:solidFill>
              </a:rPr>
              <a:t>g(σ1)*I - g(σ2)*I = [g(σ1) - g(σ2)]*I</a:t>
            </a:r>
            <a:endParaRPr>
              <a:solidFill>
                <a:schemeClr val="dk1"/>
              </a:solidFill>
            </a:endParaRPr>
          </a:p>
          <a:p>
            <a:pPr>
              <a:buClr>
                <a:schemeClr val="dk1"/>
              </a:buClr>
              <a:buChar char="-"/>
            </a:pPr>
            <a:r>
              <a:rPr lang="en">
                <a:solidFill>
                  <a:schemeClr val="dk1"/>
                </a:solidFill>
              </a:rPr>
              <a:t>This looks a lot like our LoG!</a:t>
            </a:r>
            <a:endParaRPr>
              <a:solidFill>
                <a:schemeClr val="dk1"/>
              </a:solidFill>
            </a:endParaRPr>
          </a:p>
          <a:p>
            <a:pPr>
              <a:buClr>
                <a:schemeClr val="dk1"/>
              </a:buClr>
              <a:buChar char="-"/>
            </a:pPr>
            <a:r>
              <a:rPr lang="en">
                <a:solidFill>
                  <a:schemeClr val="dk1"/>
                </a:solidFill>
              </a:rPr>
              <a:t>(not actually the same but similar)</a:t>
            </a:r>
            <a:endParaRPr>
              <a:solidFill>
                <a:schemeClr val="dk1"/>
              </a:solidFill>
            </a:endParaRPr>
          </a:p>
        </p:txBody>
      </p:sp>
      <p:sp>
        <p:nvSpPr>
          <p:cNvPr id="593" name="Google Shape;593;p77"/>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594" name="Google Shape;594;p77"/>
          <p:cNvPicPr preferRelativeResize="0"/>
          <p:nvPr/>
        </p:nvPicPr>
        <p:blipFill>
          <a:blip r:embed="rId3">
            <a:alphaModFix/>
          </a:blip>
          <a:stretch>
            <a:fillRect/>
          </a:stretch>
        </p:blipFill>
        <p:spPr>
          <a:xfrm>
            <a:off x="223789" y="1543964"/>
            <a:ext cx="4548250" cy="4857100"/>
          </a:xfrm>
          <a:prstGeom prst="rect">
            <a:avLst/>
          </a:prstGeom>
          <a:noFill/>
          <a:ln>
            <a:noFill/>
          </a:ln>
        </p:spPr>
      </p:pic>
      <p:pic>
        <p:nvPicPr>
          <p:cNvPr id="595" name="Google Shape;595;p77" descr="log_color"/>
          <p:cNvPicPr preferRelativeResize="0"/>
          <p:nvPr/>
        </p:nvPicPr>
        <p:blipFill rotWithShape="1">
          <a:blip r:embed="rId4">
            <a:alphaModFix/>
          </a:blip>
          <a:srcRect/>
          <a:stretch/>
        </p:blipFill>
        <p:spPr>
          <a:xfrm>
            <a:off x="5164338" y="3065301"/>
            <a:ext cx="3750174" cy="2812625"/>
          </a:xfrm>
          <a:prstGeom prst="rect">
            <a:avLst/>
          </a:prstGeom>
          <a:noFill/>
          <a:ln>
            <a:noFill/>
          </a:ln>
        </p:spPr>
      </p:pic>
    </p:spTree>
    <p:extLst>
      <p:ext uri="{BB962C8B-B14F-4D97-AF65-F5344CB8AC3E}">
        <p14:creationId xmlns:p14="http://schemas.microsoft.com/office/powerpoint/2010/main" val="179139221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599"/>
        <p:cNvGrpSpPr/>
        <p:nvPr/>
      </p:nvGrpSpPr>
      <p:grpSpPr>
        <a:xfrm>
          <a:off x="0" y="0"/>
          <a:ext cx="0" cy="0"/>
          <a:chOff x="0" y="0"/>
          <a:chExt cx="0" cy="0"/>
        </a:xfrm>
      </p:grpSpPr>
      <p:sp>
        <p:nvSpPr>
          <p:cNvPr id="600" name="Google Shape;600;p78"/>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DoG (1 - 0)</a:t>
            </a:r>
            <a:endParaRPr/>
          </a:p>
        </p:txBody>
      </p:sp>
      <p:sp>
        <p:nvSpPr>
          <p:cNvPr id="601" name="Google Shape;601;p78"/>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marL="0" indent="0">
              <a:spcAft>
                <a:spcPts val="1600"/>
              </a:spcAft>
              <a:buNone/>
            </a:pPr>
            <a:endParaRPr>
              <a:solidFill>
                <a:schemeClr val="dk1"/>
              </a:solidFill>
            </a:endParaRPr>
          </a:p>
        </p:txBody>
      </p:sp>
      <p:sp>
        <p:nvSpPr>
          <p:cNvPr id="602" name="Google Shape;602;p78"/>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603" name="Google Shape;603;p78"/>
          <p:cNvPicPr preferRelativeResize="0"/>
          <p:nvPr/>
        </p:nvPicPr>
        <p:blipFill>
          <a:blip r:embed="rId3">
            <a:alphaModFix/>
          </a:blip>
          <a:stretch>
            <a:fillRect/>
          </a:stretch>
        </p:blipFill>
        <p:spPr>
          <a:xfrm>
            <a:off x="1734792" y="1622125"/>
            <a:ext cx="5674408" cy="4255800"/>
          </a:xfrm>
          <a:prstGeom prst="rect">
            <a:avLst/>
          </a:prstGeom>
          <a:noFill/>
          <a:ln>
            <a:noFill/>
          </a:ln>
        </p:spPr>
      </p:pic>
    </p:spTree>
    <p:extLst>
      <p:ext uri="{BB962C8B-B14F-4D97-AF65-F5344CB8AC3E}">
        <p14:creationId xmlns:p14="http://schemas.microsoft.com/office/powerpoint/2010/main" val="5801375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p27"/>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Cross-Correlation vs Convolution</a:t>
            </a:r>
            <a:endParaRPr/>
          </a:p>
        </p:txBody>
      </p:sp>
      <p:sp>
        <p:nvSpPr>
          <p:cNvPr id="178" name="Google Shape;178;p27"/>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179" name="Google Shape;179;p27"/>
          <p:cNvPicPr preferRelativeResize="0"/>
          <p:nvPr/>
        </p:nvPicPr>
        <p:blipFill>
          <a:blip r:embed="rId3">
            <a:alphaModFix/>
          </a:blip>
          <a:stretch>
            <a:fillRect/>
          </a:stretch>
        </p:blipFill>
        <p:spPr>
          <a:xfrm>
            <a:off x="229500" y="1926926"/>
            <a:ext cx="3768194" cy="3722975"/>
          </a:xfrm>
          <a:prstGeom prst="rect">
            <a:avLst/>
          </a:prstGeom>
          <a:noFill/>
          <a:ln>
            <a:noFill/>
          </a:ln>
        </p:spPr>
      </p:pic>
      <p:pic>
        <p:nvPicPr>
          <p:cNvPr id="180" name="Google Shape;180;p27"/>
          <p:cNvPicPr preferRelativeResize="0"/>
          <p:nvPr/>
        </p:nvPicPr>
        <p:blipFill>
          <a:blip r:embed="rId4">
            <a:alphaModFix/>
          </a:blip>
          <a:stretch>
            <a:fillRect/>
          </a:stretch>
        </p:blipFill>
        <p:spPr>
          <a:xfrm>
            <a:off x="5015441" y="1988435"/>
            <a:ext cx="3768194" cy="3722975"/>
          </a:xfrm>
          <a:prstGeom prst="rect">
            <a:avLst/>
          </a:prstGeom>
          <a:noFill/>
          <a:ln>
            <a:noFill/>
          </a:ln>
        </p:spPr>
      </p:pic>
      <p:sp>
        <p:nvSpPr>
          <p:cNvPr id="181" name="Google Shape;181;p27"/>
          <p:cNvSpPr/>
          <p:nvPr/>
        </p:nvSpPr>
        <p:spPr>
          <a:xfrm>
            <a:off x="4884588" y="1926926"/>
            <a:ext cx="4029900" cy="3723000"/>
          </a:xfrm>
          <a:prstGeom prst="rect">
            <a:avLst/>
          </a:prstGeom>
          <a:noFill/>
          <a:ln w="38100" cap="flat" cmpd="sng">
            <a:solidFill>
              <a:srgbClr val="FF00FF"/>
            </a:solidFill>
            <a:prstDash val="solid"/>
            <a:round/>
            <a:headEnd type="none" w="sm" len="sm"/>
            <a:tailEnd type="none" w="sm" len="sm"/>
          </a:ln>
        </p:spPr>
        <p:txBody>
          <a:bodyPr spcFirstLastPara="1" wrap="square" lIns="91425" tIns="91425" rIns="91425" bIns="91425" anchor="ctr" anchorCtr="0">
            <a:noAutofit/>
          </a:bodyPr>
          <a:lstStyle/>
          <a:p>
            <a:endParaRPr/>
          </a:p>
        </p:txBody>
      </p:sp>
      <p:sp>
        <p:nvSpPr>
          <p:cNvPr id="182" name="Google Shape;182;p27"/>
          <p:cNvSpPr txBox="1"/>
          <p:nvPr/>
        </p:nvSpPr>
        <p:spPr>
          <a:xfrm>
            <a:off x="4856445" y="1386821"/>
            <a:ext cx="4287555" cy="705482"/>
          </a:xfrm>
          <a:prstGeom prst="rect">
            <a:avLst/>
          </a:prstGeom>
          <a:solidFill>
            <a:srgbClr val="FFFFFF"/>
          </a:solidFill>
          <a:ln w="28575" cap="flat" cmpd="sng">
            <a:solidFill>
              <a:srgbClr val="FF00FF"/>
            </a:solidFill>
            <a:prstDash val="solid"/>
            <a:round/>
            <a:headEnd type="none" w="sm" len="sm"/>
            <a:tailEnd type="none" w="sm" len="sm"/>
          </a:ln>
        </p:spPr>
        <p:txBody>
          <a:bodyPr spcFirstLastPara="1" wrap="square" lIns="91425" tIns="91425" rIns="91425" bIns="91425" anchor="t" anchorCtr="0">
            <a:noAutofit/>
          </a:bodyPr>
          <a:lstStyle/>
          <a:p>
            <a:r>
              <a:rPr lang="en" dirty="0"/>
              <a:t>These come from signal processing </a:t>
            </a:r>
            <a:r>
              <a:rPr lang="en-US" dirty="0"/>
              <a:t>and have nice mathematical properties.</a:t>
            </a:r>
            <a:endParaRPr dirty="0"/>
          </a:p>
        </p:txBody>
      </p:sp>
    </p:spTree>
    <p:extLst>
      <p:ext uri="{BB962C8B-B14F-4D97-AF65-F5344CB8AC3E}">
        <p14:creationId xmlns:p14="http://schemas.microsoft.com/office/powerpoint/2010/main" val="93092041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607"/>
        <p:cNvGrpSpPr/>
        <p:nvPr/>
      </p:nvGrpSpPr>
      <p:grpSpPr>
        <a:xfrm>
          <a:off x="0" y="0"/>
          <a:ext cx="0" cy="0"/>
          <a:chOff x="0" y="0"/>
          <a:chExt cx="0" cy="0"/>
        </a:xfrm>
      </p:grpSpPr>
      <p:sp>
        <p:nvSpPr>
          <p:cNvPr id="608" name="Google Shape;608;p79"/>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DoG (2 - 1)</a:t>
            </a:r>
            <a:endParaRPr/>
          </a:p>
        </p:txBody>
      </p:sp>
      <p:sp>
        <p:nvSpPr>
          <p:cNvPr id="609" name="Google Shape;609;p79"/>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marL="0" indent="0">
              <a:spcAft>
                <a:spcPts val="1600"/>
              </a:spcAft>
              <a:buNone/>
            </a:pPr>
            <a:endParaRPr>
              <a:solidFill>
                <a:schemeClr val="dk1"/>
              </a:solidFill>
            </a:endParaRPr>
          </a:p>
        </p:txBody>
      </p:sp>
      <p:sp>
        <p:nvSpPr>
          <p:cNvPr id="610" name="Google Shape;610;p79"/>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611" name="Google Shape;611;p79"/>
          <p:cNvPicPr preferRelativeResize="0"/>
          <p:nvPr/>
        </p:nvPicPr>
        <p:blipFill>
          <a:blip r:embed="rId3">
            <a:alphaModFix/>
          </a:blip>
          <a:stretch>
            <a:fillRect/>
          </a:stretch>
        </p:blipFill>
        <p:spPr>
          <a:xfrm>
            <a:off x="1734801" y="1622125"/>
            <a:ext cx="5674401" cy="4255800"/>
          </a:xfrm>
          <a:prstGeom prst="rect">
            <a:avLst/>
          </a:prstGeom>
          <a:noFill/>
          <a:ln>
            <a:noFill/>
          </a:ln>
        </p:spPr>
      </p:pic>
    </p:spTree>
    <p:extLst>
      <p:ext uri="{BB962C8B-B14F-4D97-AF65-F5344CB8AC3E}">
        <p14:creationId xmlns:p14="http://schemas.microsoft.com/office/powerpoint/2010/main" val="233684477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615"/>
        <p:cNvGrpSpPr/>
        <p:nvPr/>
      </p:nvGrpSpPr>
      <p:grpSpPr>
        <a:xfrm>
          <a:off x="0" y="0"/>
          <a:ext cx="0" cy="0"/>
          <a:chOff x="0" y="0"/>
          <a:chExt cx="0" cy="0"/>
        </a:xfrm>
      </p:grpSpPr>
      <p:sp>
        <p:nvSpPr>
          <p:cNvPr id="616" name="Google Shape;616;p80"/>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DoG (3 - 2)</a:t>
            </a:r>
            <a:endParaRPr/>
          </a:p>
        </p:txBody>
      </p:sp>
      <p:sp>
        <p:nvSpPr>
          <p:cNvPr id="617" name="Google Shape;617;p80"/>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marL="0" indent="0">
              <a:spcAft>
                <a:spcPts val="1600"/>
              </a:spcAft>
              <a:buNone/>
            </a:pPr>
            <a:endParaRPr>
              <a:solidFill>
                <a:schemeClr val="dk1"/>
              </a:solidFill>
            </a:endParaRPr>
          </a:p>
        </p:txBody>
      </p:sp>
      <p:sp>
        <p:nvSpPr>
          <p:cNvPr id="618" name="Google Shape;618;p80"/>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619" name="Google Shape;619;p80"/>
          <p:cNvPicPr preferRelativeResize="0"/>
          <p:nvPr/>
        </p:nvPicPr>
        <p:blipFill>
          <a:blip r:embed="rId3">
            <a:alphaModFix/>
          </a:blip>
          <a:stretch>
            <a:fillRect/>
          </a:stretch>
        </p:blipFill>
        <p:spPr>
          <a:xfrm>
            <a:off x="1734801" y="1622125"/>
            <a:ext cx="5674401" cy="4255800"/>
          </a:xfrm>
          <a:prstGeom prst="rect">
            <a:avLst/>
          </a:prstGeom>
          <a:noFill/>
          <a:ln>
            <a:noFill/>
          </a:ln>
        </p:spPr>
      </p:pic>
    </p:spTree>
    <p:extLst>
      <p:ext uri="{BB962C8B-B14F-4D97-AF65-F5344CB8AC3E}">
        <p14:creationId xmlns:p14="http://schemas.microsoft.com/office/powerpoint/2010/main" val="280034288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623"/>
        <p:cNvGrpSpPr/>
        <p:nvPr/>
      </p:nvGrpSpPr>
      <p:grpSpPr>
        <a:xfrm>
          <a:off x="0" y="0"/>
          <a:ext cx="0" cy="0"/>
          <a:chOff x="0" y="0"/>
          <a:chExt cx="0" cy="0"/>
        </a:xfrm>
      </p:grpSpPr>
      <p:sp>
        <p:nvSpPr>
          <p:cNvPr id="624" name="Google Shape;624;p81"/>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DoG (4 - 3)</a:t>
            </a:r>
            <a:endParaRPr/>
          </a:p>
        </p:txBody>
      </p:sp>
      <p:sp>
        <p:nvSpPr>
          <p:cNvPr id="625" name="Google Shape;625;p81"/>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marL="0" indent="0">
              <a:spcAft>
                <a:spcPts val="1600"/>
              </a:spcAft>
              <a:buNone/>
            </a:pPr>
            <a:endParaRPr>
              <a:solidFill>
                <a:schemeClr val="dk1"/>
              </a:solidFill>
            </a:endParaRPr>
          </a:p>
        </p:txBody>
      </p:sp>
      <p:sp>
        <p:nvSpPr>
          <p:cNvPr id="626" name="Google Shape;626;p81"/>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627" name="Google Shape;627;p81"/>
          <p:cNvPicPr preferRelativeResize="0"/>
          <p:nvPr/>
        </p:nvPicPr>
        <p:blipFill>
          <a:blip r:embed="rId3">
            <a:alphaModFix/>
          </a:blip>
          <a:stretch>
            <a:fillRect/>
          </a:stretch>
        </p:blipFill>
        <p:spPr>
          <a:xfrm>
            <a:off x="1734801" y="1622125"/>
            <a:ext cx="5674401" cy="4255800"/>
          </a:xfrm>
          <a:prstGeom prst="rect">
            <a:avLst/>
          </a:prstGeom>
          <a:noFill/>
          <a:ln>
            <a:noFill/>
          </a:ln>
        </p:spPr>
      </p:pic>
    </p:spTree>
    <p:extLst>
      <p:ext uri="{BB962C8B-B14F-4D97-AF65-F5344CB8AC3E}">
        <p14:creationId xmlns:p14="http://schemas.microsoft.com/office/powerpoint/2010/main" val="159337375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631"/>
        <p:cNvGrpSpPr/>
        <p:nvPr/>
      </p:nvGrpSpPr>
      <p:grpSpPr>
        <a:xfrm>
          <a:off x="0" y="0"/>
          <a:ext cx="0" cy="0"/>
          <a:chOff x="0" y="0"/>
          <a:chExt cx="0" cy="0"/>
        </a:xfrm>
      </p:grpSpPr>
      <p:sp>
        <p:nvSpPr>
          <p:cNvPr id="632" name="Google Shape;632;p82"/>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sz="3000"/>
              <a:t>Another approach: gradient magnitude</a:t>
            </a:r>
            <a:endParaRPr sz="3000"/>
          </a:p>
        </p:txBody>
      </p:sp>
      <p:sp>
        <p:nvSpPr>
          <p:cNvPr id="633" name="Google Shape;633;p82"/>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lr>
                <a:schemeClr val="dk1"/>
              </a:buClr>
              <a:buChar char="-"/>
            </a:pPr>
            <a:r>
              <a:rPr lang="en">
                <a:solidFill>
                  <a:schemeClr val="dk1"/>
                </a:solidFill>
              </a:rPr>
              <a:t>Don’t need 2nd derivatives</a:t>
            </a:r>
            <a:endParaRPr>
              <a:solidFill>
                <a:schemeClr val="dk1"/>
              </a:solidFill>
            </a:endParaRPr>
          </a:p>
          <a:p>
            <a:pPr>
              <a:buClr>
                <a:schemeClr val="dk1"/>
              </a:buClr>
              <a:buChar char="-"/>
            </a:pPr>
            <a:r>
              <a:rPr lang="en">
                <a:solidFill>
                  <a:schemeClr val="dk1"/>
                </a:solidFill>
              </a:rPr>
              <a:t>Just use magnitude of gradient</a:t>
            </a:r>
            <a:endParaRPr>
              <a:solidFill>
                <a:schemeClr val="dk1"/>
              </a:solidFill>
            </a:endParaRPr>
          </a:p>
        </p:txBody>
      </p:sp>
      <p:sp>
        <p:nvSpPr>
          <p:cNvPr id="634" name="Google Shape;634;p82"/>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635" name="Google Shape;635;p82"/>
          <p:cNvPicPr preferRelativeResize="0"/>
          <p:nvPr/>
        </p:nvPicPr>
        <p:blipFill>
          <a:blip r:embed="rId3">
            <a:alphaModFix/>
          </a:blip>
          <a:stretch>
            <a:fillRect/>
          </a:stretch>
        </p:blipFill>
        <p:spPr>
          <a:xfrm>
            <a:off x="3884150" y="2455004"/>
            <a:ext cx="2515176" cy="3429796"/>
          </a:xfrm>
          <a:prstGeom prst="rect">
            <a:avLst/>
          </a:prstGeom>
          <a:noFill/>
          <a:ln>
            <a:noFill/>
          </a:ln>
        </p:spPr>
      </p:pic>
      <p:pic>
        <p:nvPicPr>
          <p:cNvPr id="636" name="Google Shape;636;p82"/>
          <p:cNvPicPr preferRelativeResize="0"/>
          <p:nvPr/>
        </p:nvPicPr>
        <p:blipFill>
          <a:blip r:embed="rId4">
            <a:alphaModFix/>
          </a:blip>
          <a:stretch>
            <a:fillRect/>
          </a:stretch>
        </p:blipFill>
        <p:spPr>
          <a:xfrm>
            <a:off x="6399325" y="2455001"/>
            <a:ext cx="2515176" cy="3429801"/>
          </a:xfrm>
          <a:prstGeom prst="rect">
            <a:avLst/>
          </a:prstGeom>
          <a:noFill/>
          <a:ln>
            <a:noFill/>
          </a:ln>
        </p:spPr>
      </p:pic>
      <p:cxnSp>
        <p:nvCxnSpPr>
          <p:cNvPr id="637" name="Google Shape;637;p82"/>
          <p:cNvCxnSpPr/>
          <p:nvPr/>
        </p:nvCxnSpPr>
        <p:spPr>
          <a:xfrm>
            <a:off x="3817850" y="4781150"/>
            <a:ext cx="5276100" cy="888300"/>
          </a:xfrm>
          <a:prstGeom prst="straightConnector1">
            <a:avLst/>
          </a:prstGeom>
          <a:noFill/>
          <a:ln w="38100" cap="flat" cmpd="sng">
            <a:solidFill>
              <a:srgbClr val="FF0000"/>
            </a:solidFill>
            <a:prstDash val="solid"/>
            <a:round/>
            <a:headEnd type="none" w="med" len="med"/>
            <a:tailEnd type="none" w="med" len="med"/>
          </a:ln>
        </p:spPr>
      </p:cxnSp>
      <p:cxnSp>
        <p:nvCxnSpPr>
          <p:cNvPr id="638" name="Google Shape;638;p82"/>
          <p:cNvCxnSpPr/>
          <p:nvPr/>
        </p:nvCxnSpPr>
        <p:spPr>
          <a:xfrm rot="10800000" flipH="1">
            <a:off x="3831100" y="4807675"/>
            <a:ext cx="5103900" cy="914700"/>
          </a:xfrm>
          <a:prstGeom prst="straightConnector1">
            <a:avLst/>
          </a:prstGeom>
          <a:noFill/>
          <a:ln w="38100" cap="flat" cmpd="sng">
            <a:solidFill>
              <a:srgbClr val="FF0000"/>
            </a:solidFill>
            <a:prstDash val="solid"/>
            <a:round/>
            <a:headEnd type="none" w="med" len="med"/>
            <a:tailEnd type="none" w="med" len="med"/>
          </a:ln>
        </p:spPr>
      </p:cxnSp>
    </p:spTree>
    <p:extLst>
      <p:ext uri="{BB962C8B-B14F-4D97-AF65-F5344CB8AC3E}">
        <p14:creationId xmlns:p14="http://schemas.microsoft.com/office/powerpoint/2010/main" val="218361936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642"/>
        <p:cNvGrpSpPr/>
        <p:nvPr/>
      </p:nvGrpSpPr>
      <p:grpSpPr>
        <a:xfrm>
          <a:off x="0" y="0"/>
          <a:ext cx="0" cy="0"/>
          <a:chOff x="0" y="0"/>
          <a:chExt cx="0" cy="0"/>
        </a:xfrm>
      </p:grpSpPr>
      <p:sp>
        <p:nvSpPr>
          <p:cNvPr id="643" name="Google Shape;643;p83"/>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sz="3000"/>
              <a:t>Another approach: gradient magnitude</a:t>
            </a:r>
            <a:endParaRPr sz="3000"/>
          </a:p>
        </p:txBody>
      </p:sp>
      <p:sp>
        <p:nvSpPr>
          <p:cNvPr id="644" name="Google Shape;644;p83"/>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lr>
                <a:schemeClr val="dk1"/>
              </a:buClr>
              <a:buChar char="-"/>
            </a:pPr>
            <a:r>
              <a:rPr lang="en">
                <a:solidFill>
                  <a:schemeClr val="dk1"/>
                </a:solidFill>
              </a:rPr>
              <a:t>Don’t need 2nd derivatives</a:t>
            </a:r>
            <a:endParaRPr>
              <a:solidFill>
                <a:schemeClr val="dk1"/>
              </a:solidFill>
            </a:endParaRPr>
          </a:p>
          <a:p>
            <a:pPr>
              <a:buClr>
                <a:schemeClr val="dk1"/>
              </a:buClr>
              <a:buChar char="-"/>
            </a:pPr>
            <a:r>
              <a:rPr lang="en">
                <a:solidFill>
                  <a:schemeClr val="dk1"/>
                </a:solidFill>
              </a:rPr>
              <a:t>Just use magnitude of gradient</a:t>
            </a:r>
            <a:endParaRPr>
              <a:solidFill>
                <a:schemeClr val="dk1"/>
              </a:solidFill>
            </a:endParaRPr>
          </a:p>
          <a:p>
            <a:pPr>
              <a:buClr>
                <a:schemeClr val="dk1"/>
              </a:buClr>
              <a:buChar char="-"/>
            </a:pPr>
            <a:r>
              <a:rPr lang="en">
                <a:solidFill>
                  <a:schemeClr val="dk1"/>
                </a:solidFill>
              </a:rPr>
              <a:t>Are we done? No!</a:t>
            </a:r>
            <a:endParaRPr>
              <a:solidFill>
                <a:schemeClr val="dk1"/>
              </a:solidFill>
            </a:endParaRPr>
          </a:p>
        </p:txBody>
      </p:sp>
      <p:sp>
        <p:nvSpPr>
          <p:cNvPr id="645" name="Google Shape;645;p83"/>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646" name="Google Shape;646;p83"/>
          <p:cNvPicPr preferRelativeResize="0"/>
          <p:nvPr/>
        </p:nvPicPr>
        <p:blipFill>
          <a:blip r:embed="rId3">
            <a:alphaModFix/>
          </a:blip>
          <a:stretch>
            <a:fillRect/>
          </a:stretch>
        </p:blipFill>
        <p:spPr>
          <a:xfrm>
            <a:off x="2613126" y="3725551"/>
            <a:ext cx="2159249" cy="2159249"/>
          </a:xfrm>
          <a:prstGeom prst="rect">
            <a:avLst/>
          </a:prstGeom>
          <a:noFill/>
          <a:ln>
            <a:noFill/>
          </a:ln>
        </p:spPr>
      </p:pic>
      <p:pic>
        <p:nvPicPr>
          <p:cNvPr id="647" name="Google Shape;647;p83"/>
          <p:cNvPicPr preferRelativeResize="0"/>
          <p:nvPr/>
        </p:nvPicPr>
        <p:blipFill>
          <a:blip r:embed="rId4">
            <a:alphaModFix/>
          </a:blip>
          <a:stretch>
            <a:fillRect/>
          </a:stretch>
        </p:blipFill>
        <p:spPr>
          <a:xfrm>
            <a:off x="229501" y="3725551"/>
            <a:ext cx="2159249" cy="2159249"/>
          </a:xfrm>
          <a:prstGeom prst="rect">
            <a:avLst/>
          </a:prstGeom>
          <a:noFill/>
          <a:ln>
            <a:noFill/>
          </a:ln>
        </p:spPr>
      </p:pic>
      <p:pic>
        <p:nvPicPr>
          <p:cNvPr id="648" name="Google Shape;648;p83"/>
          <p:cNvPicPr preferRelativeResize="0"/>
          <p:nvPr/>
        </p:nvPicPr>
        <p:blipFill>
          <a:blip r:embed="rId5">
            <a:alphaModFix/>
          </a:blip>
          <a:stretch>
            <a:fillRect/>
          </a:stretch>
        </p:blipFill>
        <p:spPr>
          <a:xfrm>
            <a:off x="4996751" y="2935325"/>
            <a:ext cx="3923451" cy="2942601"/>
          </a:xfrm>
          <a:prstGeom prst="rect">
            <a:avLst/>
          </a:prstGeom>
          <a:noFill/>
          <a:ln>
            <a:noFill/>
          </a:ln>
        </p:spPr>
      </p:pic>
    </p:spTree>
    <p:extLst>
      <p:ext uri="{BB962C8B-B14F-4D97-AF65-F5344CB8AC3E}">
        <p14:creationId xmlns:p14="http://schemas.microsoft.com/office/powerpoint/2010/main" val="323627695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652"/>
        <p:cNvGrpSpPr/>
        <p:nvPr/>
      </p:nvGrpSpPr>
      <p:grpSpPr>
        <a:xfrm>
          <a:off x="0" y="0"/>
          <a:ext cx="0" cy="0"/>
          <a:chOff x="0" y="0"/>
          <a:chExt cx="0" cy="0"/>
        </a:xfrm>
      </p:grpSpPr>
      <p:sp>
        <p:nvSpPr>
          <p:cNvPr id="653" name="Google Shape;653;p84"/>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sz="3000"/>
              <a:t>Another approach: gradient magnitude</a:t>
            </a:r>
            <a:endParaRPr sz="3000"/>
          </a:p>
        </p:txBody>
      </p:sp>
      <p:sp>
        <p:nvSpPr>
          <p:cNvPr id="654" name="Google Shape;654;p84"/>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lr>
                <a:schemeClr val="dk1"/>
              </a:buClr>
              <a:buChar char="-"/>
            </a:pPr>
            <a:r>
              <a:rPr lang="en">
                <a:solidFill>
                  <a:schemeClr val="dk1"/>
                </a:solidFill>
              </a:rPr>
              <a:t>Don’t need 2nd derivatives</a:t>
            </a:r>
            <a:endParaRPr>
              <a:solidFill>
                <a:schemeClr val="dk1"/>
              </a:solidFill>
            </a:endParaRPr>
          </a:p>
          <a:p>
            <a:pPr>
              <a:buClr>
                <a:schemeClr val="dk1"/>
              </a:buClr>
              <a:buChar char="-"/>
            </a:pPr>
            <a:r>
              <a:rPr lang="en">
                <a:solidFill>
                  <a:schemeClr val="dk1"/>
                </a:solidFill>
              </a:rPr>
              <a:t>Just use magnitude of gradient</a:t>
            </a:r>
            <a:endParaRPr>
              <a:solidFill>
                <a:schemeClr val="dk1"/>
              </a:solidFill>
            </a:endParaRPr>
          </a:p>
          <a:p>
            <a:pPr>
              <a:buClr>
                <a:schemeClr val="dk1"/>
              </a:buClr>
              <a:buChar char="-"/>
            </a:pPr>
            <a:r>
              <a:rPr lang="en">
                <a:solidFill>
                  <a:schemeClr val="dk1"/>
                </a:solidFill>
              </a:rPr>
              <a:t>Are we done? No!</a:t>
            </a:r>
            <a:endParaRPr>
              <a:solidFill>
                <a:schemeClr val="dk1"/>
              </a:solidFill>
            </a:endParaRPr>
          </a:p>
        </p:txBody>
      </p:sp>
      <p:sp>
        <p:nvSpPr>
          <p:cNvPr id="655" name="Google Shape;655;p84"/>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656" name="Google Shape;656;p84"/>
          <p:cNvPicPr preferRelativeResize="0"/>
          <p:nvPr/>
        </p:nvPicPr>
        <p:blipFill>
          <a:blip r:embed="rId3">
            <a:alphaModFix/>
          </a:blip>
          <a:stretch>
            <a:fillRect/>
          </a:stretch>
        </p:blipFill>
        <p:spPr>
          <a:xfrm>
            <a:off x="2613126" y="3725551"/>
            <a:ext cx="2159249" cy="2159249"/>
          </a:xfrm>
          <a:prstGeom prst="rect">
            <a:avLst/>
          </a:prstGeom>
          <a:noFill/>
          <a:ln>
            <a:noFill/>
          </a:ln>
        </p:spPr>
      </p:pic>
      <p:pic>
        <p:nvPicPr>
          <p:cNvPr id="657" name="Google Shape;657;p84"/>
          <p:cNvPicPr preferRelativeResize="0"/>
          <p:nvPr/>
        </p:nvPicPr>
        <p:blipFill>
          <a:blip r:embed="rId4">
            <a:alphaModFix/>
          </a:blip>
          <a:stretch>
            <a:fillRect/>
          </a:stretch>
        </p:blipFill>
        <p:spPr>
          <a:xfrm>
            <a:off x="229501" y="3725551"/>
            <a:ext cx="2159249" cy="2159249"/>
          </a:xfrm>
          <a:prstGeom prst="rect">
            <a:avLst/>
          </a:prstGeom>
          <a:noFill/>
          <a:ln>
            <a:noFill/>
          </a:ln>
        </p:spPr>
      </p:pic>
      <p:pic>
        <p:nvPicPr>
          <p:cNvPr id="658" name="Google Shape;658;p84"/>
          <p:cNvPicPr preferRelativeResize="0"/>
          <p:nvPr/>
        </p:nvPicPr>
        <p:blipFill>
          <a:blip r:embed="rId5">
            <a:alphaModFix/>
          </a:blip>
          <a:stretch>
            <a:fillRect/>
          </a:stretch>
        </p:blipFill>
        <p:spPr>
          <a:xfrm>
            <a:off x="-2187350" y="-3434525"/>
            <a:ext cx="18679250" cy="14009499"/>
          </a:xfrm>
          <a:prstGeom prst="rect">
            <a:avLst/>
          </a:prstGeom>
          <a:noFill/>
          <a:ln>
            <a:noFill/>
          </a:ln>
        </p:spPr>
      </p:pic>
    </p:spTree>
    <p:extLst>
      <p:ext uri="{BB962C8B-B14F-4D97-AF65-F5344CB8AC3E}">
        <p14:creationId xmlns:p14="http://schemas.microsoft.com/office/powerpoint/2010/main" val="259620724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662"/>
        <p:cNvGrpSpPr/>
        <p:nvPr/>
      </p:nvGrpSpPr>
      <p:grpSpPr>
        <a:xfrm>
          <a:off x="0" y="0"/>
          <a:ext cx="0" cy="0"/>
          <a:chOff x="0" y="0"/>
          <a:chExt cx="0" cy="0"/>
        </a:xfrm>
      </p:grpSpPr>
      <p:sp>
        <p:nvSpPr>
          <p:cNvPr id="663" name="Google Shape;663;p85"/>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sz="3000"/>
              <a:t>What we really want: line drawing</a:t>
            </a:r>
            <a:endParaRPr sz="3000"/>
          </a:p>
        </p:txBody>
      </p:sp>
      <p:sp>
        <p:nvSpPr>
          <p:cNvPr id="664" name="Google Shape;664;p85"/>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pic>
        <p:nvPicPr>
          <p:cNvPr id="665" name="Google Shape;665;p85"/>
          <p:cNvPicPr preferRelativeResize="0"/>
          <p:nvPr/>
        </p:nvPicPr>
        <p:blipFill>
          <a:blip r:embed="rId3">
            <a:alphaModFix/>
          </a:blip>
          <a:stretch>
            <a:fillRect/>
          </a:stretch>
        </p:blipFill>
        <p:spPr>
          <a:xfrm>
            <a:off x="2710514" y="1926926"/>
            <a:ext cx="3722975" cy="3722975"/>
          </a:xfrm>
          <a:prstGeom prst="rect">
            <a:avLst/>
          </a:prstGeom>
          <a:noFill/>
          <a:ln>
            <a:noFill/>
          </a:ln>
        </p:spPr>
      </p:pic>
    </p:spTree>
    <p:extLst>
      <p:ext uri="{BB962C8B-B14F-4D97-AF65-F5344CB8AC3E}">
        <p14:creationId xmlns:p14="http://schemas.microsoft.com/office/powerpoint/2010/main" val="39779209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669"/>
        <p:cNvGrpSpPr/>
        <p:nvPr/>
      </p:nvGrpSpPr>
      <p:grpSpPr>
        <a:xfrm>
          <a:off x="0" y="0"/>
          <a:ext cx="0" cy="0"/>
          <a:chOff x="0" y="0"/>
          <a:chExt cx="0" cy="0"/>
        </a:xfrm>
      </p:grpSpPr>
      <p:sp>
        <p:nvSpPr>
          <p:cNvPr id="670" name="Google Shape;670;p86"/>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Canny Edge Detection</a:t>
            </a:r>
            <a:endParaRPr/>
          </a:p>
        </p:txBody>
      </p:sp>
      <p:sp>
        <p:nvSpPr>
          <p:cNvPr id="671" name="Google Shape;671;p86"/>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har char="-"/>
            </a:pPr>
            <a:r>
              <a:rPr lang="en" dirty="0"/>
              <a:t>Your first image processing pipeline!</a:t>
            </a:r>
            <a:endParaRPr dirty="0"/>
          </a:p>
          <a:p>
            <a:pPr lvl="1">
              <a:spcBef>
                <a:spcPts val="0"/>
              </a:spcBef>
              <a:buChar char="-"/>
            </a:pPr>
            <a:r>
              <a:rPr lang="en" dirty="0"/>
              <a:t>Old-school CV is all about pipelines</a:t>
            </a:r>
            <a:endParaRPr dirty="0"/>
          </a:p>
          <a:p>
            <a:pPr marL="0" indent="0">
              <a:spcBef>
                <a:spcPts val="1600"/>
              </a:spcBef>
              <a:buNone/>
            </a:pPr>
            <a:r>
              <a:rPr lang="en" dirty="0"/>
              <a:t>Algorithm:</a:t>
            </a:r>
            <a:endParaRPr dirty="0"/>
          </a:p>
          <a:p>
            <a:pPr>
              <a:spcBef>
                <a:spcPts val="1600"/>
              </a:spcBef>
              <a:buChar char="-"/>
            </a:pPr>
            <a:r>
              <a:rPr lang="en" dirty="0"/>
              <a:t>1. Smooth image (only want “real” edges, not noise)</a:t>
            </a:r>
            <a:endParaRPr dirty="0"/>
          </a:p>
          <a:p>
            <a:pPr>
              <a:buChar char="-"/>
            </a:pPr>
            <a:r>
              <a:rPr lang="en" dirty="0"/>
              <a:t>2. Calculate gradient direction and magnitude</a:t>
            </a:r>
            <a:endParaRPr dirty="0"/>
          </a:p>
          <a:p>
            <a:pPr>
              <a:buChar char="-"/>
            </a:pPr>
            <a:r>
              <a:rPr lang="en" dirty="0">
                <a:solidFill>
                  <a:srgbClr val="FF0000"/>
                </a:solidFill>
              </a:rPr>
              <a:t>3. Non-maximum suppression perpendicular to edge</a:t>
            </a:r>
            <a:endParaRPr dirty="0">
              <a:solidFill>
                <a:srgbClr val="FF0000"/>
              </a:solidFill>
            </a:endParaRPr>
          </a:p>
          <a:p>
            <a:pPr>
              <a:buChar char="-"/>
            </a:pPr>
            <a:r>
              <a:rPr lang="en" dirty="0"/>
              <a:t>4. </a:t>
            </a:r>
            <a:r>
              <a:rPr lang="en" dirty="0">
                <a:solidFill>
                  <a:srgbClr val="0000FF"/>
                </a:solidFill>
              </a:rPr>
              <a:t>Threshold into strong, weak, no edge</a:t>
            </a:r>
            <a:endParaRPr dirty="0">
              <a:solidFill>
                <a:srgbClr val="0000FF"/>
              </a:solidFill>
            </a:endParaRPr>
          </a:p>
          <a:p>
            <a:pPr>
              <a:buChar char="-"/>
            </a:pPr>
            <a:r>
              <a:rPr lang="en" dirty="0"/>
              <a:t>5</a:t>
            </a:r>
            <a:r>
              <a:rPr lang="en" dirty="0">
                <a:solidFill>
                  <a:srgbClr val="7030A0"/>
                </a:solidFill>
              </a:rPr>
              <a:t>. Connect together components</a:t>
            </a:r>
            <a:endParaRPr dirty="0">
              <a:solidFill>
                <a:srgbClr val="7030A0"/>
              </a:solidFill>
            </a:endParaRPr>
          </a:p>
        </p:txBody>
      </p:sp>
      <p:sp>
        <p:nvSpPr>
          <p:cNvPr id="672" name="Google Shape;672;p86"/>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r>
              <a:rPr lang="en"/>
              <a:t>http://bigwww.epfl.ch/demo/ip/demos/edgeDetector/</a:t>
            </a:r>
            <a:endParaRPr/>
          </a:p>
        </p:txBody>
      </p:sp>
    </p:spTree>
    <p:extLst>
      <p:ext uri="{BB962C8B-B14F-4D97-AF65-F5344CB8AC3E}">
        <p14:creationId xmlns:p14="http://schemas.microsoft.com/office/powerpoint/2010/main" val="3908128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71">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71">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71">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71">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71">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676"/>
        <p:cNvGrpSpPr/>
        <p:nvPr/>
      </p:nvGrpSpPr>
      <p:grpSpPr>
        <a:xfrm>
          <a:off x="0" y="0"/>
          <a:ext cx="0" cy="0"/>
          <a:chOff x="0" y="0"/>
          <a:chExt cx="0" cy="0"/>
        </a:xfrm>
      </p:grpSpPr>
      <p:sp>
        <p:nvSpPr>
          <p:cNvPr id="677" name="Google Shape;677;p87"/>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Smooth image</a:t>
            </a:r>
            <a:endParaRPr/>
          </a:p>
        </p:txBody>
      </p:sp>
      <p:sp>
        <p:nvSpPr>
          <p:cNvPr id="678" name="Google Shape;678;p87"/>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har char="-"/>
            </a:pPr>
            <a:r>
              <a:rPr lang="en"/>
              <a:t>You know how to do this, gaussians!</a:t>
            </a:r>
            <a:endParaRPr/>
          </a:p>
        </p:txBody>
      </p:sp>
      <p:pic>
        <p:nvPicPr>
          <p:cNvPr id="679" name="Google Shape;679;p87"/>
          <p:cNvPicPr preferRelativeResize="0"/>
          <p:nvPr/>
        </p:nvPicPr>
        <p:blipFill>
          <a:blip r:embed="rId3">
            <a:alphaModFix/>
          </a:blip>
          <a:stretch>
            <a:fillRect/>
          </a:stretch>
        </p:blipFill>
        <p:spPr>
          <a:xfrm>
            <a:off x="223801" y="2350151"/>
            <a:ext cx="3527775" cy="3527775"/>
          </a:xfrm>
          <a:prstGeom prst="rect">
            <a:avLst/>
          </a:prstGeom>
          <a:noFill/>
          <a:ln>
            <a:noFill/>
          </a:ln>
        </p:spPr>
      </p:pic>
      <p:sp>
        <p:nvSpPr>
          <p:cNvPr id="680" name="Google Shape;680;p87"/>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r>
              <a:rPr lang="en"/>
              <a:t>http://bigwww.epfl.ch/demo/ip/demos/edgeDetector/</a:t>
            </a:r>
            <a:endParaRPr/>
          </a:p>
        </p:txBody>
      </p:sp>
      <p:pic>
        <p:nvPicPr>
          <p:cNvPr id="681" name="Google Shape;681;p87"/>
          <p:cNvPicPr preferRelativeResize="0"/>
          <p:nvPr/>
        </p:nvPicPr>
        <p:blipFill>
          <a:blip r:embed="rId4">
            <a:alphaModFix/>
          </a:blip>
          <a:stretch>
            <a:fillRect/>
          </a:stretch>
        </p:blipFill>
        <p:spPr>
          <a:xfrm>
            <a:off x="5386726" y="2357026"/>
            <a:ext cx="3527775" cy="3527775"/>
          </a:xfrm>
          <a:prstGeom prst="rect">
            <a:avLst/>
          </a:prstGeom>
          <a:noFill/>
          <a:ln>
            <a:noFill/>
          </a:ln>
        </p:spPr>
      </p:pic>
      <p:pic>
        <p:nvPicPr>
          <p:cNvPr id="682" name="Google Shape;682;p87"/>
          <p:cNvPicPr preferRelativeResize="0"/>
          <p:nvPr/>
        </p:nvPicPr>
        <p:blipFill>
          <a:blip r:embed="rId5">
            <a:alphaModFix/>
          </a:blip>
          <a:stretch>
            <a:fillRect/>
          </a:stretch>
        </p:blipFill>
        <p:spPr>
          <a:xfrm>
            <a:off x="2046657" y="2675363"/>
            <a:ext cx="2346862" cy="2506225"/>
          </a:xfrm>
          <a:prstGeom prst="rect">
            <a:avLst/>
          </a:prstGeom>
          <a:noFill/>
          <a:ln>
            <a:noFill/>
          </a:ln>
        </p:spPr>
      </p:pic>
      <p:sp>
        <p:nvSpPr>
          <p:cNvPr id="683" name="Google Shape;683;p87"/>
          <p:cNvSpPr/>
          <p:nvPr/>
        </p:nvSpPr>
        <p:spPr>
          <a:xfrm>
            <a:off x="3168301" y="4105100"/>
            <a:ext cx="1988475" cy="480700"/>
          </a:xfrm>
          <a:custGeom>
            <a:avLst/>
            <a:gdLst/>
            <a:ahLst/>
            <a:cxnLst/>
            <a:rect l="l" t="t" r="r" b="b"/>
            <a:pathLst>
              <a:path w="79539" h="19228" extrusionOk="0">
                <a:moveTo>
                  <a:pt x="0" y="9545"/>
                </a:moveTo>
                <a:cubicBezTo>
                  <a:pt x="2917" y="13257"/>
                  <a:pt x="2116" y="14059"/>
                  <a:pt x="5833" y="16968"/>
                </a:cubicBezTo>
                <a:cubicBezTo>
                  <a:pt x="9220" y="19618"/>
                  <a:pt x="14258" y="19089"/>
                  <a:pt x="18559" y="19089"/>
                </a:cubicBezTo>
                <a:cubicBezTo>
                  <a:pt x="24786" y="19089"/>
                  <a:pt x="31496" y="19645"/>
                  <a:pt x="37118" y="16968"/>
                </a:cubicBezTo>
                <a:cubicBezTo>
                  <a:pt x="50868" y="10421"/>
                  <a:pt x="64309" y="0"/>
                  <a:pt x="79539" y="0"/>
                </a:cubicBezTo>
              </a:path>
            </a:pathLst>
          </a:custGeom>
          <a:noFill/>
          <a:ln w="38100" cap="flat" cmpd="sng">
            <a:solidFill>
              <a:srgbClr val="000000"/>
            </a:solidFill>
            <a:prstDash val="solid"/>
            <a:round/>
            <a:headEnd type="none" w="med" len="med"/>
            <a:tailEnd type="stealth" w="med" len="med"/>
          </a:ln>
        </p:spPr>
      </p:sp>
    </p:spTree>
    <p:extLst>
      <p:ext uri="{BB962C8B-B14F-4D97-AF65-F5344CB8AC3E}">
        <p14:creationId xmlns:p14="http://schemas.microsoft.com/office/powerpoint/2010/main" val="8168625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687"/>
        <p:cNvGrpSpPr/>
        <p:nvPr/>
      </p:nvGrpSpPr>
      <p:grpSpPr>
        <a:xfrm>
          <a:off x="0" y="0"/>
          <a:ext cx="0" cy="0"/>
          <a:chOff x="0" y="0"/>
          <a:chExt cx="0" cy="0"/>
        </a:xfrm>
      </p:grpSpPr>
      <p:sp>
        <p:nvSpPr>
          <p:cNvPr id="688" name="Google Shape;688;p88"/>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Gradient magnitude and direction</a:t>
            </a:r>
            <a:endParaRPr/>
          </a:p>
        </p:txBody>
      </p:sp>
      <p:sp>
        <p:nvSpPr>
          <p:cNvPr id="689" name="Google Shape;689;p88"/>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har char="-"/>
            </a:pPr>
            <a:r>
              <a:rPr lang="en"/>
              <a:t>Sobel filter</a:t>
            </a:r>
            <a:endParaRPr/>
          </a:p>
        </p:txBody>
      </p:sp>
      <p:pic>
        <p:nvPicPr>
          <p:cNvPr id="690" name="Google Shape;690;p88"/>
          <p:cNvPicPr preferRelativeResize="0"/>
          <p:nvPr/>
        </p:nvPicPr>
        <p:blipFill>
          <a:blip r:embed="rId3">
            <a:alphaModFix/>
          </a:blip>
          <a:stretch>
            <a:fillRect/>
          </a:stretch>
        </p:blipFill>
        <p:spPr>
          <a:xfrm>
            <a:off x="5392426" y="2357026"/>
            <a:ext cx="3527775" cy="3527775"/>
          </a:xfrm>
          <a:prstGeom prst="rect">
            <a:avLst/>
          </a:prstGeom>
          <a:noFill/>
          <a:ln>
            <a:noFill/>
          </a:ln>
        </p:spPr>
      </p:pic>
      <p:sp>
        <p:nvSpPr>
          <p:cNvPr id="691" name="Google Shape;691;p88"/>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r>
              <a:rPr lang="en"/>
              <a:t>http://bigwww.epfl.ch/demo/ip/demos/edgeDetector/</a:t>
            </a:r>
            <a:endParaRPr/>
          </a:p>
        </p:txBody>
      </p:sp>
      <p:pic>
        <p:nvPicPr>
          <p:cNvPr id="692" name="Google Shape;692;p88"/>
          <p:cNvPicPr preferRelativeResize="0"/>
          <p:nvPr/>
        </p:nvPicPr>
        <p:blipFill>
          <a:blip r:embed="rId4">
            <a:alphaModFix/>
          </a:blip>
          <a:stretch>
            <a:fillRect/>
          </a:stretch>
        </p:blipFill>
        <p:spPr>
          <a:xfrm>
            <a:off x="2613126" y="3725551"/>
            <a:ext cx="2159249" cy="2159249"/>
          </a:xfrm>
          <a:prstGeom prst="rect">
            <a:avLst/>
          </a:prstGeom>
          <a:noFill/>
          <a:ln>
            <a:noFill/>
          </a:ln>
        </p:spPr>
      </p:pic>
      <p:pic>
        <p:nvPicPr>
          <p:cNvPr id="693" name="Google Shape;693;p88"/>
          <p:cNvPicPr preferRelativeResize="0"/>
          <p:nvPr/>
        </p:nvPicPr>
        <p:blipFill>
          <a:blip r:embed="rId5">
            <a:alphaModFix/>
          </a:blip>
          <a:stretch>
            <a:fillRect/>
          </a:stretch>
        </p:blipFill>
        <p:spPr>
          <a:xfrm>
            <a:off x="229501" y="3725551"/>
            <a:ext cx="2159249" cy="2159249"/>
          </a:xfrm>
          <a:prstGeom prst="rect">
            <a:avLst/>
          </a:prstGeom>
          <a:noFill/>
          <a:ln>
            <a:noFill/>
          </a:ln>
        </p:spPr>
      </p:pic>
    </p:spTree>
    <p:extLst>
      <p:ext uri="{BB962C8B-B14F-4D97-AF65-F5344CB8AC3E}">
        <p14:creationId xmlns:p14="http://schemas.microsoft.com/office/powerpoint/2010/main" val="1480232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28"/>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sz="2400"/>
              <a:t>So what can we do with these convolutions anyway?</a:t>
            </a:r>
            <a:endParaRPr/>
          </a:p>
        </p:txBody>
      </p:sp>
      <p:sp>
        <p:nvSpPr>
          <p:cNvPr id="188" name="Google Shape;188;p28"/>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marL="0" indent="0">
              <a:buNone/>
            </a:pPr>
            <a:r>
              <a:rPr lang="en" dirty="0"/>
              <a:t>Mathematically: all the nice things</a:t>
            </a:r>
            <a:endParaRPr dirty="0"/>
          </a:p>
          <a:p>
            <a:pPr>
              <a:spcBef>
                <a:spcPts val="1600"/>
              </a:spcBef>
              <a:buChar char="-"/>
            </a:pPr>
            <a:r>
              <a:rPr lang="en" dirty="0"/>
              <a:t>Commutative</a:t>
            </a:r>
            <a:endParaRPr dirty="0"/>
          </a:p>
          <a:p>
            <a:pPr lvl="1">
              <a:spcBef>
                <a:spcPts val="0"/>
              </a:spcBef>
              <a:buChar char="-"/>
            </a:pPr>
            <a:r>
              <a:rPr lang="en" dirty="0"/>
              <a:t>A*B = B*A</a:t>
            </a:r>
            <a:endParaRPr dirty="0"/>
          </a:p>
          <a:p>
            <a:pPr>
              <a:buChar char="-"/>
            </a:pPr>
            <a:r>
              <a:rPr lang="en" dirty="0"/>
              <a:t>Associative</a:t>
            </a:r>
            <a:endParaRPr dirty="0"/>
          </a:p>
          <a:p>
            <a:pPr lvl="1">
              <a:spcBef>
                <a:spcPts val="0"/>
              </a:spcBef>
              <a:buChar char="-"/>
            </a:pPr>
            <a:r>
              <a:rPr lang="en" dirty="0"/>
              <a:t>A*(B*C) = (A*B)*C</a:t>
            </a:r>
            <a:endParaRPr dirty="0"/>
          </a:p>
          <a:p>
            <a:pPr>
              <a:buChar char="-"/>
            </a:pPr>
            <a:r>
              <a:rPr lang="en" dirty="0"/>
              <a:t>Distributes over addition</a:t>
            </a:r>
            <a:endParaRPr dirty="0"/>
          </a:p>
          <a:p>
            <a:pPr lvl="1">
              <a:spcBef>
                <a:spcPts val="0"/>
              </a:spcBef>
              <a:buChar char="-"/>
            </a:pPr>
            <a:r>
              <a:rPr lang="en" dirty="0"/>
              <a:t>A*(B+C) = A*B + A*C</a:t>
            </a:r>
            <a:endParaRPr dirty="0"/>
          </a:p>
          <a:p>
            <a:pPr>
              <a:buChar char="-"/>
            </a:pPr>
            <a:r>
              <a:rPr lang="en" dirty="0"/>
              <a:t>Plays well with scalars</a:t>
            </a:r>
            <a:endParaRPr dirty="0"/>
          </a:p>
          <a:p>
            <a:pPr lvl="1">
              <a:spcBef>
                <a:spcPts val="0"/>
              </a:spcBef>
              <a:buChar char="-"/>
            </a:pPr>
            <a:r>
              <a:rPr lang="en" dirty="0"/>
              <a:t>x(A*B) = (xA)*B = A*(xB)</a:t>
            </a:r>
          </a:p>
          <a:p>
            <a:pPr>
              <a:buChar char="-"/>
            </a:pPr>
            <a:r>
              <a:rPr lang="en" dirty="0">
                <a:solidFill>
                  <a:srgbClr val="FF0000"/>
                </a:solidFill>
              </a:rPr>
              <a:t>BUT WE TEND TO USE CORRELAT</a:t>
            </a:r>
            <a:r>
              <a:rPr lang="en-US" dirty="0">
                <a:solidFill>
                  <a:srgbClr val="FF0000"/>
                </a:solidFill>
              </a:rPr>
              <a:t>ION BECAUSE OUR FILTERS ARE SYMMETRIC, AND THEN WE JUST CALL IT CONVOLUTION!</a:t>
            </a:r>
            <a:endParaRPr dirty="0">
              <a:solidFill>
                <a:srgbClr val="FF0000"/>
              </a:solidFill>
            </a:endParaRPr>
          </a:p>
        </p:txBody>
      </p:sp>
      <p:sp>
        <p:nvSpPr>
          <p:cNvPr id="189" name="Google Shape;189;p28"/>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spTree>
    <p:extLst>
      <p:ext uri="{BB962C8B-B14F-4D97-AF65-F5344CB8AC3E}">
        <p14:creationId xmlns:p14="http://schemas.microsoft.com/office/powerpoint/2010/main" val="118502785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697"/>
        <p:cNvGrpSpPr/>
        <p:nvPr/>
      </p:nvGrpSpPr>
      <p:grpSpPr>
        <a:xfrm>
          <a:off x="0" y="0"/>
          <a:ext cx="0" cy="0"/>
          <a:chOff x="0" y="0"/>
          <a:chExt cx="0" cy="0"/>
        </a:xfrm>
      </p:grpSpPr>
      <p:sp>
        <p:nvSpPr>
          <p:cNvPr id="698" name="Google Shape;698;p89"/>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Non-maximum suppression</a:t>
            </a:r>
            <a:endParaRPr/>
          </a:p>
        </p:txBody>
      </p:sp>
      <p:sp>
        <p:nvSpPr>
          <p:cNvPr id="699" name="Google Shape;699;p89"/>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har char="-"/>
            </a:pPr>
            <a:r>
              <a:rPr lang="en"/>
              <a:t>Want single pixel edges, not thick blurry lines</a:t>
            </a:r>
            <a:endParaRPr/>
          </a:p>
          <a:p>
            <a:pPr>
              <a:buChar char="-"/>
            </a:pPr>
            <a:r>
              <a:rPr lang="en"/>
              <a:t>Need to check nearby pixels</a:t>
            </a:r>
            <a:endParaRPr/>
          </a:p>
          <a:p>
            <a:pPr>
              <a:buChar char="-"/>
            </a:pPr>
            <a:r>
              <a:rPr lang="en"/>
              <a:t>See if response is highest</a:t>
            </a:r>
            <a:endParaRPr/>
          </a:p>
        </p:txBody>
      </p:sp>
      <p:sp>
        <p:nvSpPr>
          <p:cNvPr id="700" name="Google Shape;700;p89"/>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r>
              <a:rPr lang="en"/>
              <a:t>http://bigwww.epfl.ch/demo/ip/demos/edgeDetector/</a:t>
            </a:r>
            <a:endParaRPr/>
          </a:p>
        </p:txBody>
      </p:sp>
      <p:pic>
        <p:nvPicPr>
          <p:cNvPr id="701" name="Google Shape;701;p89"/>
          <p:cNvPicPr preferRelativeResize="0"/>
          <p:nvPr/>
        </p:nvPicPr>
        <p:blipFill>
          <a:blip r:embed="rId3">
            <a:alphaModFix/>
          </a:blip>
          <a:stretch>
            <a:fillRect/>
          </a:stretch>
        </p:blipFill>
        <p:spPr>
          <a:xfrm>
            <a:off x="5392426" y="2357026"/>
            <a:ext cx="3527775" cy="3527775"/>
          </a:xfrm>
          <a:prstGeom prst="rect">
            <a:avLst/>
          </a:prstGeom>
          <a:noFill/>
          <a:ln>
            <a:noFill/>
          </a:ln>
        </p:spPr>
      </p:pic>
      <p:sp>
        <p:nvSpPr>
          <p:cNvPr id="702" name="Google Shape;702;p89"/>
          <p:cNvSpPr/>
          <p:nvPr/>
        </p:nvSpPr>
        <p:spPr>
          <a:xfrm>
            <a:off x="5620725" y="3322950"/>
            <a:ext cx="234900" cy="234900"/>
          </a:xfrm>
          <a:prstGeom prst="rect">
            <a:avLst/>
          </a:prstGeom>
          <a:noFill/>
          <a:ln w="3810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endParaRPr/>
          </a:p>
        </p:txBody>
      </p:sp>
      <mc:AlternateContent xmlns:mc="http://schemas.openxmlformats.org/markup-compatibility/2006">
        <mc:Choice xmlns:p14="http://schemas.microsoft.com/office/powerpoint/2010/main" Requires="p14">
          <p:contentPart p14:bwMode="auto" r:id="rId4">
            <p14:nvContentPartPr>
              <p14:cNvPr id="2" name="Ink 1">
                <a:extLst>
                  <a:ext uri="{FF2B5EF4-FFF2-40B4-BE49-F238E27FC236}">
                    <a16:creationId xmlns:a16="http://schemas.microsoft.com/office/drawing/2014/main" id="{D80EE2F8-A12B-4221-924B-5B16F4061BEA}"/>
                  </a:ext>
                </a:extLst>
              </p14:cNvPr>
              <p14:cNvContentPartPr/>
              <p14:nvPr/>
            </p14:nvContentPartPr>
            <p14:xfrm>
              <a:off x="1313280" y="2796480"/>
              <a:ext cx="3590640" cy="903960"/>
            </p14:xfrm>
          </p:contentPart>
        </mc:Choice>
        <mc:Fallback>
          <p:pic>
            <p:nvPicPr>
              <p:cNvPr id="2" name="Ink 1">
                <a:extLst>
                  <a:ext uri="{FF2B5EF4-FFF2-40B4-BE49-F238E27FC236}">
                    <a16:creationId xmlns:a16="http://schemas.microsoft.com/office/drawing/2014/main" id="{D80EE2F8-A12B-4221-924B-5B16F4061BEA}"/>
                  </a:ext>
                </a:extLst>
              </p:cNvPr>
              <p:cNvPicPr/>
              <p:nvPr/>
            </p:nvPicPr>
            <p:blipFill>
              <a:blip r:embed="rId5"/>
              <a:stretch>
                <a:fillRect/>
              </a:stretch>
            </p:blipFill>
            <p:spPr>
              <a:xfrm>
                <a:off x="1303920" y="2787120"/>
                <a:ext cx="3609360" cy="922680"/>
              </a:xfrm>
              <a:prstGeom prst="rect">
                <a:avLst/>
              </a:prstGeom>
            </p:spPr>
          </p:pic>
        </mc:Fallback>
      </mc:AlternateContent>
    </p:spTree>
    <p:extLst>
      <p:ext uri="{BB962C8B-B14F-4D97-AF65-F5344CB8AC3E}">
        <p14:creationId xmlns:p14="http://schemas.microsoft.com/office/powerpoint/2010/main" val="392073877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706"/>
        <p:cNvGrpSpPr/>
        <p:nvPr/>
      </p:nvGrpSpPr>
      <p:grpSpPr>
        <a:xfrm>
          <a:off x="0" y="0"/>
          <a:ext cx="0" cy="0"/>
          <a:chOff x="0" y="0"/>
          <a:chExt cx="0" cy="0"/>
        </a:xfrm>
      </p:grpSpPr>
      <p:sp>
        <p:nvSpPr>
          <p:cNvPr id="707" name="Google Shape;707;p90"/>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Non-maximum suppression</a:t>
            </a:r>
            <a:endParaRPr/>
          </a:p>
        </p:txBody>
      </p:sp>
      <p:pic>
        <p:nvPicPr>
          <p:cNvPr id="708" name="Google Shape;708;p90"/>
          <p:cNvPicPr preferRelativeResize="0"/>
          <p:nvPr/>
        </p:nvPicPr>
        <p:blipFill>
          <a:blip r:embed="rId3">
            <a:alphaModFix/>
          </a:blip>
          <a:stretch>
            <a:fillRect/>
          </a:stretch>
        </p:blipFill>
        <p:spPr>
          <a:xfrm>
            <a:off x="2382688" y="1622126"/>
            <a:ext cx="4378625" cy="4378625"/>
          </a:xfrm>
          <a:prstGeom prst="rect">
            <a:avLst/>
          </a:prstGeom>
          <a:noFill/>
          <a:ln>
            <a:noFill/>
          </a:ln>
        </p:spPr>
      </p:pic>
    </p:spTree>
    <p:extLst>
      <p:ext uri="{BB962C8B-B14F-4D97-AF65-F5344CB8AC3E}">
        <p14:creationId xmlns:p14="http://schemas.microsoft.com/office/powerpoint/2010/main" val="154530667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712"/>
        <p:cNvGrpSpPr/>
        <p:nvPr/>
      </p:nvGrpSpPr>
      <p:grpSpPr>
        <a:xfrm>
          <a:off x="0" y="0"/>
          <a:ext cx="0" cy="0"/>
          <a:chOff x="0" y="0"/>
          <a:chExt cx="0" cy="0"/>
        </a:xfrm>
      </p:grpSpPr>
      <p:sp>
        <p:nvSpPr>
          <p:cNvPr id="713" name="Google Shape;713;p91"/>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Non-maximum suppression</a:t>
            </a:r>
            <a:endParaRPr/>
          </a:p>
        </p:txBody>
      </p:sp>
      <p:pic>
        <p:nvPicPr>
          <p:cNvPr id="714" name="Google Shape;714;p91"/>
          <p:cNvPicPr preferRelativeResize="0"/>
          <p:nvPr/>
        </p:nvPicPr>
        <p:blipFill>
          <a:blip r:embed="rId3">
            <a:alphaModFix/>
          </a:blip>
          <a:stretch>
            <a:fillRect/>
          </a:stretch>
        </p:blipFill>
        <p:spPr>
          <a:xfrm>
            <a:off x="2382689" y="1622125"/>
            <a:ext cx="4378625" cy="4378572"/>
          </a:xfrm>
          <a:prstGeom prst="rect">
            <a:avLst/>
          </a:prstGeom>
          <a:noFill/>
          <a:ln>
            <a:noFill/>
          </a:ln>
        </p:spPr>
      </p:pic>
    </p:spTree>
    <p:extLst>
      <p:ext uri="{BB962C8B-B14F-4D97-AF65-F5344CB8AC3E}">
        <p14:creationId xmlns:p14="http://schemas.microsoft.com/office/powerpoint/2010/main" val="133778532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718"/>
        <p:cNvGrpSpPr/>
        <p:nvPr/>
      </p:nvGrpSpPr>
      <p:grpSpPr>
        <a:xfrm>
          <a:off x="0" y="0"/>
          <a:ext cx="0" cy="0"/>
          <a:chOff x="0" y="0"/>
          <a:chExt cx="0" cy="0"/>
        </a:xfrm>
      </p:grpSpPr>
      <p:sp>
        <p:nvSpPr>
          <p:cNvPr id="719" name="Google Shape;719;p92"/>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Non-maximum suppression</a:t>
            </a:r>
            <a:endParaRPr/>
          </a:p>
        </p:txBody>
      </p:sp>
      <p:pic>
        <p:nvPicPr>
          <p:cNvPr id="720" name="Google Shape;720;p92"/>
          <p:cNvPicPr preferRelativeResize="0"/>
          <p:nvPr/>
        </p:nvPicPr>
        <p:blipFill>
          <a:blip r:embed="rId3">
            <a:alphaModFix/>
          </a:blip>
          <a:stretch>
            <a:fillRect/>
          </a:stretch>
        </p:blipFill>
        <p:spPr>
          <a:xfrm>
            <a:off x="2382689" y="1622126"/>
            <a:ext cx="4378625" cy="4378625"/>
          </a:xfrm>
          <a:prstGeom prst="rect">
            <a:avLst/>
          </a:prstGeom>
          <a:noFill/>
          <a:ln>
            <a:noFill/>
          </a:ln>
        </p:spPr>
      </p:pic>
    </p:spTree>
    <p:extLst>
      <p:ext uri="{BB962C8B-B14F-4D97-AF65-F5344CB8AC3E}">
        <p14:creationId xmlns:p14="http://schemas.microsoft.com/office/powerpoint/2010/main" val="205355341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724"/>
        <p:cNvGrpSpPr/>
        <p:nvPr/>
      </p:nvGrpSpPr>
      <p:grpSpPr>
        <a:xfrm>
          <a:off x="0" y="0"/>
          <a:ext cx="0" cy="0"/>
          <a:chOff x="0" y="0"/>
          <a:chExt cx="0" cy="0"/>
        </a:xfrm>
      </p:grpSpPr>
      <p:sp>
        <p:nvSpPr>
          <p:cNvPr id="725" name="Google Shape;725;p93"/>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Non-maximum suppression</a:t>
            </a:r>
            <a:endParaRPr/>
          </a:p>
        </p:txBody>
      </p:sp>
      <p:pic>
        <p:nvPicPr>
          <p:cNvPr id="726" name="Google Shape;726;p93"/>
          <p:cNvPicPr preferRelativeResize="0"/>
          <p:nvPr/>
        </p:nvPicPr>
        <p:blipFill>
          <a:blip r:embed="rId3">
            <a:alphaModFix/>
          </a:blip>
          <a:stretch>
            <a:fillRect/>
          </a:stretch>
        </p:blipFill>
        <p:spPr>
          <a:xfrm>
            <a:off x="2382671" y="1622126"/>
            <a:ext cx="4378669" cy="4378625"/>
          </a:xfrm>
          <a:prstGeom prst="rect">
            <a:avLst/>
          </a:prstGeom>
          <a:noFill/>
          <a:ln>
            <a:noFill/>
          </a:ln>
        </p:spPr>
      </p:pic>
    </p:spTree>
    <p:extLst>
      <p:ext uri="{BB962C8B-B14F-4D97-AF65-F5344CB8AC3E}">
        <p14:creationId xmlns:p14="http://schemas.microsoft.com/office/powerpoint/2010/main" val="369040383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730"/>
        <p:cNvGrpSpPr/>
        <p:nvPr/>
      </p:nvGrpSpPr>
      <p:grpSpPr>
        <a:xfrm>
          <a:off x="0" y="0"/>
          <a:ext cx="0" cy="0"/>
          <a:chOff x="0" y="0"/>
          <a:chExt cx="0" cy="0"/>
        </a:xfrm>
      </p:grpSpPr>
      <p:sp>
        <p:nvSpPr>
          <p:cNvPr id="731" name="Google Shape;731;p94"/>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Non-maximum suppression</a:t>
            </a:r>
            <a:endParaRPr/>
          </a:p>
        </p:txBody>
      </p:sp>
      <p:pic>
        <p:nvPicPr>
          <p:cNvPr id="732" name="Google Shape;732;p94"/>
          <p:cNvPicPr preferRelativeResize="0"/>
          <p:nvPr/>
        </p:nvPicPr>
        <p:blipFill>
          <a:blip r:embed="rId3">
            <a:alphaModFix/>
          </a:blip>
          <a:stretch>
            <a:fillRect/>
          </a:stretch>
        </p:blipFill>
        <p:spPr>
          <a:xfrm>
            <a:off x="2382689" y="1622126"/>
            <a:ext cx="4378625" cy="4378625"/>
          </a:xfrm>
          <a:prstGeom prst="rect">
            <a:avLst/>
          </a:prstGeom>
          <a:noFill/>
          <a:ln>
            <a:noFill/>
          </a:ln>
        </p:spPr>
      </p:pic>
    </p:spTree>
    <p:extLst>
      <p:ext uri="{BB962C8B-B14F-4D97-AF65-F5344CB8AC3E}">
        <p14:creationId xmlns:p14="http://schemas.microsoft.com/office/powerpoint/2010/main" val="48700202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736"/>
        <p:cNvGrpSpPr/>
        <p:nvPr/>
      </p:nvGrpSpPr>
      <p:grpSpPr>
        <a:xfrm>
          <a:off x="0" y="0"/>
          <a:ext cx="0" cy="0"/>
          <a:chOff x="0" y="0"/>
          <a:chExt cx="0" cy="0"/>
        </a:xfrm>
      </p:grpSpPr>
      <p:sp>
        <p:nvSpPr>
          <p:cNvPr id="737" name="Google Shape;737;p95"/>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Non-maximum suppression</a:t>
            </a:r>
            <a:endParaRPr/>
          </a:p>
        </p:txBody>
      </p:sp>
      <p:pic>
        <p:nvPicPr>
          <p:cNvPr id="738" name="Google Shape;738;p95"/>
          <p:cNvPicPr preferRelativeResize="0"/>
          <p:nvPr/>
        </p:nvPicPr>
        <p:blipFill>
          <a:blip r:embed="rId3">
            <a:alphaModFix/>
          </a:blip>
          <a:stretch>
            <a:fillRect/>
          </a:stretch>
        </p:blipFill>
        <p:spPr>
          <a:xfrm>
            <a:off x="2382702" y="1622126"/>
            <a:ext cx="4378599" cy="4378625"/>
          </a:xfrm>
          <a:prstGeom prst="rect">
            <a:avLst/>
          </a:prstGeom>
          <a:noFill/>
          <a:ln>
            <a:noFill/>
          </a:ln>
        </p:spPr>
      </p:pic>
    </p:spTree>
    <p:extLst>
      <p:ext uri="{BB962C8B-B14F-4D97-AF65-F5344CB8AC3E}">
        <p14:creationId xmlns:p14="http://schemas.microsoft.com/office/powerpoint/2010/main" val="307885234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742"/>
        <p:cNvGrpSpPr/>
        <p:nvPr/>
      </p:nvGrpSpPr>
      <p:grpSpPr>
        <a:xfrm>
          <a:off x="0" y="0"/>
          <a:ext cx="0" cy="0"/>
          <a:chOff x="0" y="0"/>
          <a:chExt cx="0" cy="0"/>
        </a:xfrm>
      </p:grpSpPr>
      <p:sp>
        <p:nvSpPr>
          <p:cNvPr id="743" name="Google Shape;743;p96"/>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Non-maximum suppression</a:t>
            </a:r>
            <a:endParaRPr/>
          </a:p>
        </p:txBody>
      </p:sp>
      <p:pic>
        <p:nvPicPr>
          <p:cNvPr id="744" name="Google Shape;744;p96"/>
          <p:cNvPicPr preferRelativeResize="0"/>
          <p:nvPr/>
        </p:nvPicPr>
        <p:blipFill>
          <a:blip r:embed="rId3">
            <a:alphaModFix/>
          </a:blip>
          <a:stretch>
            <a:fillRect/>
          </a:stretch>
        </p:blipFill>
        <p:spPr>
          <a:xfrm>
            <a:off x="2382689" y="1622126"/>
            <a:ext cx="4378625" cy="4378625"/>
          </a:xfrm>
          <a:prstGeom prst="rect">
            <a:avLst/>
          </a:prstGeom>
          <a:noFill/>
          <a:ln>
            <a:noFill/>
          </a:ln>
        </p:spPr>
      </p:pic>
    </p:spTree>
    <p:extLst>
      <p:ext uri="{BB962C8B-B14F-4D97-AF65-F5344CB8AC3E}">
        <p14:creationId xmlns:p14="http://schemas.microsoft.com/office/powerpoint/2010/main" val="361076633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748"/>
        <p:cNvGrpSpPr/>
        <p:nvPr/>
      </p:nvGrpSpPr>
      <p:grpSpPr>
        <a:xfrm>
          <a:off x="0" y="0"/>
          <a:ext cx="0" cy="0"/>
          <a:chOff x="0" y="0"/>
          <a:chExt cx="0" cy="0"/>
        </a:xfrm>
      </p:grpSpPr>
      <p:sp>
        <p:nvSpPr>
          <p:cNvPr id="749" name="Google Shape;749;p97"/>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Non-maximum suppression</a:t>
            </a:r>
            <a:endParaRPr/>
          </a:p>
        </p:txBody>
      </p:sp>
      <p:sp>
        <p:nvSpPr>
          <p:cNvPr id="750" name="Google Shape;750;p97"/>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r>
              <a:rPr lang="en"/>
              <a:t>http://bigwww.epfl.ch/demo/ip/demos/edgeDetector/</a:t>
            </a:r>
            <a:endParaRPr/>
          </a:p>
        </p:txBody>
      </p:sp>
      <p:pic>
        <p:nvPicPr>
          <p:cNvPr id="751" name="Google Shape;751;p97"/>
          <p:cNvPicPr preferRelativeResize="0"/>
          <p:nvPr/>
        </p:nvPicPr>
        <p:blipFill>
          <a:blip r:embed="rId3">
            <a:alphaModFix/>
          </a:blip>
          <a:stretch>
            <a:fillRect/>
          </a:stretch>
        </p:blipFill>
        <p:spPr>
          <a:xfrm>
            <a:off x="229501" y="1622126"/>
            <a:ext cx="4262675" cy="4262675"/>
          </a:xfrm>
          <a:prstGeom prst="rect">
            <a:avLst/>
          </a:prstGeom>
          <a:noFill/>
          <a:ln>
            <a:noFill/>
          </a:ln>
        </p:spPr>
      </p:pic>
      <p:pic>
        <p:nvPicPr>
          <p:cNvPr id="752" name="Google Shape;752;p97"/>
          <p:cNvPicPr preferRelativeResize="0"/>
          <p:nvPr/>
        </p:nvPicPr>
        <p:blipFill>
          <a:blip r:embed="rId4">
            <a:alphaModFix/>
          </a:blip>
          <a:stretch>
            <a:fillRect/>
          </a:stretch>
        </p:blipFill>
        <p:spPr>
          <a:xfrm>
            <a:off x="4651826" y="1622126"/>
            <a:ext cx="4262675" cy="4262675"/>
          </a:xfrm>
          <a:prstGeom prst="rect">
            <a:avLst/>
          </a:prstGeom>
          <a:noFill/>
          <a:ln>
            <a:noFill/>
          </a:ln>
        </p:spPr>
      </p:pic>
      <p:sp>
        <p:nvSpPr>
          <p:cNvPr id="753" name="Google Shape;753;p97"/>
          <p:cNvSpPr/>
          <p:nvPr/>
        </p:nvSpPr>
        <p:spPr>
          <a:xfrm>
            <a:off x="2770601" y="2308680"/>
            <a:ext cx="2611525" cy="696125"/>
          </a:xfrm>
          <a:custGeom>
            <a:avLst/>
            <a:gdLst/>
            <a:ahLst/>
            <a:cxnLst/>
            <a:rect l="l" t="t" r="r" b="b"/>
            <a:pathLst>
              <a:path w="104461" h="27845" extrusionOk="0">
                <a:moveTo>
                  <a:pt x="0" y="27845"/>
                </a:moveTo>
                <a:cubicBezTo>
                  <a:pt x="16303" y="14049"/>
                  <a:pt x="37207" y="4500"/>
                  <a:pt x="58328" y="1332"/>
                </a:cubicBezTo>
                <a:cubicBezTo>
                  <a:pt x="64970" y="336"/>
                  <a:pt x="72179" y="-1001"/>
                  <a:pt x="78478" y="1332"/>
                </a:cubicBezTo>
                <a:cubicBezTo>
                  <a:pt x="88962" y="5215"/>
                  <a:pt x="96552" y="14640"/>
                  <a:pt x="104461" y="22542"/>
                </a:cubicBezTo>
              </a:path>
            </a:pathLst>
          </a:custGeom>
          <a:noFill/>
          <a:ln w="76200" cap="flat" cmpd="sng">
            <a:solidFill>
              <a:srgbClr val="FFFFFF"/>
            </a:solidFill>
            <a:prstDash val="solid"/>
            <a:round/>
            <a:headEnd type="none" w="med" len="med"/>
            <a:tailEnd type="stealth" w="med" len="med"/>
          </a:ln>
        </p:spPr>
      </p:sp>
    </p:spTree>
    <p:extLst>
      <p:ext uri="{BB962C8B-B14F-4D97-AF65-F5344CB8AC3E}">
        <p14:creationId xmlns:p14="http://schemas.microsoft.com/office/powerpoint/2010/main" val="44266472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757"/>
        <p:cNvGrpSpPr/>
        <p:nvPr/>
      </p:nvGrpSpPr>
      <p:grpSpPr>
        <a:xfrm>
          <a:off x="0" y="0"/>
          <a:ext cx="0" cy="0"/>
          <a:chOff x="0" y="0"/>
          <a:chExt cx="0" cy="0"/>
        </a:xfrm>
      </p:grpSpPr>
      <p:sp>
        <p:nvSpPr>
          <p:cNvPr id="758" name="Google Shape;758;p98"/>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Threshold edges</a:t>
            </a:r>
            <a:endParaRPr/>
          </a:p>
        </p:txBody>
      </p:sp>
      <p:sp>
        <p:nvSpPr>
          <p:cNvPr id="759" name="Google Shape;759;p98"/>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har char="-"/>
            </a:pPr>
            <a:r>
              <a:rPr lang="en" dirty="0"/>
              <a:t>Still some noise</a:t>
            </a:r>
            <a:endParaRPr dirty="0"/>
          </a:p>
          <a:p>
            <a:pPr>
              <a:buChar char="-"/>
            </a:pPr>
            <a:r>
              <a:rPr lang="en" dirty="0"/>
              <a:t>Only want strong edges</a:t>
            </a:r>
            <a:endParaRPr dirty="0"/>
          </a:p>
          <a:p>
            <a:pPr>
              <a:buChar char="-"/>
            </a:pPr>
            <a:r>
              <a:rPr lang="en" dirty="0"/>
              <a:t>2 thresholds </a:t>
            </a:r>
            <a:r>
              <a:rPr lang="en-US" dirty="0">
                <a:solidFill>
                  <a:srgbClr val="FF0000"/>
                </a:solidFill>
              </a:rPr>
              <a:t>T and t</a:t>
            </a:r>
            <a:r>
              <a:rPr lang="en" dirty="0"/>
              <a:t>, 3 cases</a:t>
            </a:r>
            <a:endParaRPr dirty="0"/>
          </a:p>
          <a:p>
            <a:pPr lvl="1">
              <a:spcBef>
                <a:spcPts val="0"/>
              </a:spcBef>
              <a:buChar char="-"/>
            </a:pPr>
            <a:r>
              <a:rPr lang="en" dirty="0"/>
              <a:t>R &gt; T: strong edge</a:t>
            </a:r>
            <a:endParaRPr dirty="0"/>
          </a:p>
          <a:p>
            <a:pPr lvl="1">
              <a:spcBef>
                <a:spcPts val="0"/>
              </a:spcBef>
              <a:buChar char="-"/>
            </a:pPr>
            <a:r>
              <a:rPr lang="en" dirty="0"/>
              <a:t>R &lt; T but R &gt; t: weak edge</a:t>
            </a:r>
            <a:endParaRPr dirty="0"/>
          </a:p>
          <a:p>
            <a:pPr lvl="1">
              <a:spcBef>
                <a:spcPts val="0"/>
              </a:spcBef>
              <a:buChar char="-"/>
            </a:pPr>
            <a:r>
              <a:rPr lang="en" dirty="0"/>
              <a:t>R &lt; t: no edge</a:t>
            </a:r>
            <a:endParaRPr dirty="0"/>
          </a:p>
          <a:p>
            <a:pPr>
              <a:buChar char="-"/>
            </a:pPr>
            <a:r>
              <a:rPr lang="en" dirty="0"/>
              <a:t>Why two thresholds?</a:t>
            </a:r>
            <a:endParaRPr dirty="0"/>
          </a:p>
        </p:txBody>
      </p:sp>
      <p:sp>
        <p:nvSpPr>
          <p:cNvPr id="760" name="Google Shape;760;p98"/>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r>
              <a:rPr lang="en"/>
              <a:t>http://bigwww.epfl.ch/demo/ip/demos/edgeDetector/</a:t>
            </a:r>
            <a:endParaRPr/>
          </a:p>
        </p:txBody>
      </p:sp>
      <p:pic>
        <p:nvPicPr>
          <p:cNvPr id="761" name="Google Shape;761;p98"/>
          <p:cNvPicPr preferRelativeResize="0"/>
          <p:nvPr/>
        </p:nvPicPr>
        <p:blipFill>
          <a:blip r:embed="rId3">
            <a:alphaModFix/>
          </a:blip>
          <a:stretch>
            <a:fillRect/>
          </a:stretch>
        </p:blipFill>
        <p:spPr>
          <a:xfrm>
            <a:off x="5392426" y="2350151"/>
            <a:ext cx="3527775" cy="3527775"/>
          </a:xfrm>
          <a:prstGeom prst="rect">
            <a:avLst/>
          </a:prstGeom>
          <a:noFill/>
          <a:ln>
            <a:noFill/>
          </a:ln>
        </p:spPr>
      </p:pic>
    </p:spTree>
    <p:extLst>
      <p:ext uri="{BB962C8B-B14F-4D97-AF65-F5344CB8AC3E}">
        <p14:creationId xmlns:p14="http://schemas.microsoft.com/office/powerpoint/2010/main" val="26290110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29"/>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sz="2400"/>
              <a:t>So what can we do with these convolutions anyway?</a:t>
            </a:r>
            <a:endParaRPr/>
          </a:p>
        </p:txBody>
      </p:sp>
      <p:sp>
        <p:nvSpPr>
          <p:cNvPr id="195" name="Google Shape;195;p29"/>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marL="0" indent="0">
              <a:buNone/>
            </a:pPr>
            <a:r>
              <a:rPr lang="en" dirty="0"/>
              <a:t>This means some convolutions decompose:</a:t>
            </a:r>
            <a:endParaRPr dirty="0"/>
          </a:p>
          <a:p>
            <a:pPr>
              <a:spcBef>
                <a:spcPts val="1600"/>
              </a:spcBef>
              <a:buChar char="-"/>
            </a:pPr>
            <a:r>
              <a:rPr lang="en" dirty="0"/>
              <a:t>2</a:t>
            </a:r>
            <a:r>
              <a:rPr lang="en-US" dirty="0"/>
              <a:t>D</a:t>
            </a:r>
            <a:r>
              <a:rPr lang="en" dirty="0"/>
              <a:t> Gaussian is just composition of 1</a:t>
            </a:r>
            <a:r>
              <a:rPr lang="en-US" dirty="0"/>
              <a:t>D</a:t>
            </a:r>
            <a:r>
              <a:rPr lang="en" dirty="0"/>
              <a:t> Gaussians</a:t>
            </a:r>
            <a:endParaRPr dirty="0"/>
          </a:p>
          <a:p>
            <a:pPr lvl="1">
              <a:spcBef>
                <a:spcPts val="0"/>
              </a:spcBef>
              <a:buChar char="-"/>
            </a:pPr>
            <a:r>
              <a:rPr lang="en" dirty="0"/>
              <a:t>Faster to run 2 1</a:t>
            </a:r>
            <a:r>
              <a:rPr lang="en-US" dirty="0"/>
              <a:t>D</a:t>
            </a:r>
            <a:r>
              <a:rPr lang="en" dirty="0"/>
              <a:t> convolutions</a:t>
            </a:r>
            <a:endParaRPr dirty="0"/>
          </a:p>
        </p:txBody>
      </p:sp>
      <p:sp>
        <p:nvSpPr>
          <p:cNvPr id="196" name="Google Shape;196;p29"/>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sp>
        <p:nvSpPr>
          <p:cNvPr id="2" name="Rectangle 1">
            <a:extLst>
              <a:ext uri="{FF2B5EF4-FFF2-40B4-BE49-F238E27FC236}">
                <a16:creationId xmlns:a16="http://schemas.microsoft.com/office/drawing/2014/main" id="{191B6D9E-2F7B-4C15-A421-A8BFD4DC782E}"/>
              </a:ext>
            </a:extLst>
          </p:cNvPr>
          <p:cNvSpPr/>
          <p:nvPr/>
        </p:nvSpPr>
        <p:spPr>
          <a:xfrm>
            <a:off x="1236133" y="3589867"/>
            <a:ext cx="1134534" cy="10160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666D1FD2-CD15-4063-A6A4-7EA6211390F7}"/>
              </a:ext>
            </a:extLst>
          </p:cNvPr>
          <p:cNvSpPr/>
          <p:nvPr/>
        </p:nvSpPr>
        <p:spPr>
          <a:xfrm>
            <a:off x="4140200" y="3665492"/>
            <a:ext cx="982133" cy="2349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83BA30A4-B914-48FB-A068-28301A05EC0A}"/>
              </a:ext>
            </a:extLst>
          </p:cNvPr>
          <p:cNvSpPr/>
          <p:nvPr/>
        </p:nvSpPr>
        <p:spPr>
          <a:xfrm>
            <a:off x="6028267" y="3589867"/>
            <a:ext cx="287866" cy="10160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58F70817-9AEA-418D-94F3-EB35C40488E0}"/>
              </a:ext>
            </a:extLst>
          </p:cNvPr>
          <p:cNvSpPr txBox="1"/>
          <p:nvPr/>
        </p:nvSpPr>
        <p:spPr>
          <a:xfrm>
            <a:off x="2929467" y="4097867"/>
            <a:ext cx="2743059" cy="369332"/>
          </a:xfrm>
          <a:prstGeom prst="rect">
            <a:avLst/>
          </a:prstGeom>
          <a:noFill/>
        </p:spPr>
        <p:txBody>
          <a:bodyPr wrap="none" rtlCol="0">
            <a:spAutoFit/>
          </a:bodyPr>
          <a:lstStyle/>
          <a:p>
            <a:r>
              <a:rPr lang="en-US" dirty="0"/>
              <a:t>=                                            +</a:t>
            </a:r>
          </a:p>
        </p:txBody>
      </p:sp>
    </p:spTree>
    <p:extLst>
      <p:ext uri="{BB962C8B-B14F-4D97-AF65-F5344CB8AC3E}">
        <p14:creationId xmlns:p14="http://schemas.microsoft.com/office/powerpoint/2010/main" val="228695647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765"/>
        <p:cNvGrpSpPr/>
        <p:nvPr/>
      </p:nvGrpSpPr>
      <p:grpSpPr>
        <a:xfrm>
          <a:off x="0" y="0"/>
          <a:ext cx="0" cy="0"/>
          <a:chOff x="0" y="0"/>
          <a:chExt cx="0" cy="0"/>
        </a:xfrm>
      </p:grpSpPr>
      <p:sp>
        <p:nvSpPr>
          <p:cNvPr id="766" name="Google Shape;766;p99"/>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Connect ‘em up!</a:t>
            </a:r>
            <a:endParaRPr/>
          </a:p>
        </p:txBody>
      </p:sp>
      <p:sp>
        <p:nvSpPr>
          <p:cNvPr id="767" name="Google Shape;767;p99"/>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har char="-"/>
            </a:pPr>
            <a:r>
              <a:rPr lang="en"/>
              <a:t>Strong edges are edges!</a:t>
            </a:r>
            <a:endParaRPr/>
          </a:p>
          <a:p>
            <a:pPr>
              <a:buChar char="-"/>
            </a:pPr>
            <a:r>
              <a:rPr lang="en"/>
              <a:t>Weak edges are edges </a:t>
            </a:r>
            <a:br>
              <a:rPr lang="en"/>
            </a:br>
            <a:r>
              <a:rPr lang="en"/>
              <a:t>iff they connect to strong</a:t>
            </a:r>
            <a:endParaRPr/>
          </a:p>
          <a:p>
            <a:pPr>
              <a:buChar char="-"/>
            </a:pPr>
            <a:r>
              <a:rPr lang="en"/>
              <a:t>Look in some neighborhood</a:t>
            </a:r>
            <a:br>
              <a:rPr lang="en"/>
            </a:br>
            <a:r>
              <a:rPr lang="en"/>
              <a:t>(usually 8 closest)</a:t>
            </a:r>
            <a:endParaRPr/>
          </a:p>
        </p:txBody>
      </p:sp>
      <p:sp>
        <p:nvSpPr>
          <p:cNvPr id="768" name="Google Shape;768;p99"/>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r>
              <a:rPr lang="en"/>
              <a:t>http://bigwww.epfl.ch/demo/ip/demos/edgeDetector/</a:t>
            </a:r>
            <a:endParaRPr/>
          </a:p>
        </p:txBody>
      </p:sp>
      <p:pic>
        <p:nvPicPr>
          <p:cNvPr id="769" name="Google Shape;769;p99"/>
          <p:cNvPicPr preferRelativeResize="0"/>
          <p:nvPr/>
        </p:nvPicPr>
        <p:blipFill>
          <a:blip r:embed="rId3">
            <a:alphaModFix/>
          </a:blip>
          <a:stretch>
            <a:fillRect/>
          </a:stretch>
        </p:blipFill>
        <p:spPr>
          <a:xfrm>
            <a:off x="5386726" y="2339626"/>
            <a:ext cx="3527775" cy="3527775"/>
          </a:xfrm>
          <a:prstGeom prst="rect">
            <a:avLst/>
          </a:prstGeom>
          <a:noFill/>
          <a:ln>
            <a:noFill/>
          </a:ln>
        </p:spPr>
      </p:pic>
      <mc:AlternateContent xmlns:mc="http://schemas.openxmlformats.org/markup-compatibility/2006">
        <mc:Choice xmlns:p14="http://schemas.microsoft.com/office/powerpoint/2010/main" Requires="p14">
          <p:contentPart p14:bwMode="auto" r:id="rId4">
            <p14:nvContentPartPr>
              <p14:cNvPr id="2" name="Ink 1">
                <a:extLst>
                  <a:ext uri="{FF2B5EF4-FFF2-40B4-BE49-F238E27FC236}">
                    <a16:creationId xmlns:a16="http://schemas.microsoft.com/office/drawing/2014/main" id="{39F27EFE-AAD1-4663-AC38-6B68923E0D63}"/>
                  </a:ext>
                </a:extLst>
              </p14:cNvPr>
              <p14:cNvContentPartPr/>
              <p14:nvPr/>
            </p14:nvContentPartPr>
            <p14:xfrm>
              <a:off x="1174320" y="3853440"/>
              <a:ext cx="2340360" cy="1384560"/>
            </p14:xfrm>
          </p:contentPart>
        </mc:Choice>
        <mc:Fallback>
          <p:pic>
            <p:nvPicPr>
              <p:cNvPr id="2" name="Ink 1">
                <a:extLst>
                  <a:ext uri="{FF2B5EF4-FFF2-40B4-BE49-F238E27FC236}">
                    <a16:creationId xmlns:a16="http://schemas.microsoft.com/office/drawing/2014/main" id="{39F27EFE-AAD1-4663-AC38-6B68923E0D63}"/>
                  </a:ext>
                </a:extLst>
              </p:cNvPr>
              <p:cNvPicPr/>
              <p:nvPr/>
            </p:nvPicPr>
            <p:blipFill>
              <a:blip r:embed="rId5"/>
              <a:stretch>
                <a:fillRect/>
              </a:stretch>
            </p:blipFill>
            <p:spPr>
              <a:xfrm>
                <a:off x="1164960" y="3844080"/>
                <a:ext cx="2359080" cy="1403280"/>
              </a:xfrm>
              <a:prstGeom prst="rect">
                <a:avLst/>
              </a:prstGeom>
            </p:spPr>
          </p:pic>
        </mc:Fallback>
      </mc:AlternateContent>
    </p:spTree>
    <p:extLst>
      <p:ext uri="{BB962C8B-B14F-4D97-AF65-F5344CB8AC3E}">
        <p14:creationId xmlns:p14="http://schemas.microsoft.com/office/powerpoint/2010/main" val="282298126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773"/>
        <p:cNvGrpSpPr/>
        <p:nvPr/>
      </p:nvGrpSpPr>
      <p:grpSpPr>
        <a:xfrm>
          <a:off x="0" y="0"/>
          <a:ext cx="0" cy="0"/>
          <a:chOff x="0" y="0"/>
          <a:chExt cx="0" cy="0"/>
        </a:xfrm>
      </p:grpSpPr>
      <p:sp>
        <p:nvSpPr>
          <p:cNvPr id="774" name="Google Shape;774;p100"/>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Canny Edge Detection</a:t>
            </a:r>
            <a:endParaRPr/>
          </a:p>
        </p:txBody>
      </p:sp>
      <p:sp>
        <p:nvSpPr>
          <p:cNvPr id="775" name="Google Shape;775;p100"/>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har char="-"/>
            </a:pPr>
            <a:r>
              <a:rPr lang="en"/>
              <a:t>Your first image processing pipeline!</a:t>
            </a:r>
            <a:endParaRPr/>
          </a:p>
          <a:p>
            <a:pPr lvl="1">
              <a:spcBef>
                <a:spcPts val="0"/>
              </a:spcBef>
              <a:buChar char="-"/>
            </a:pPr>
            <a:r>
              <a:rPr lang="en"/>
              <a:t>Old-school CV is all about pipelines</a:t>
            </a:r>
            <a:endParaRPr/>
          </a:p>
          <a:p>
            <a:pPr marL="0" indent="0">
              <a:spcBef>
                <a:spcPts val="1600"/>
              </a:spcBef>
              <a:buNone/>
            </a:pPr>
            <a:r>
              <a:rPr lang="en"/>
              <a:t>Algorithm:</a:t>
            </a:r>
            <a:endParaRPr/>
          </a:p>
          <a:p>
            <a:pPr>
              <a:spcBef>
                <a:spcPts val="1600"/>
              </a:spcBef>
              <a:buChar char="-"/>
            </a:pPr>
            <a:r>
              <a:rPr lang="en"/>
              <a:t>Smooth image (only want “real” edges, not noise)</a:t>
            </a:r>
            <a:endParaRPr/>
          </a:p>
          <a:p>
            <a:pPr>
              <a:buChar char="-"/>
            </a:pPr>
            <a:r>
              <a:rPr lang="en"/>
              <a:t>Calculate gradient direction and magnitude</a:t>
            </a:r>
            <a:endParaRPr/>
          </a:p>
          <a:p>
            <a:pPr>
              <a:buChar char="-"/>
            </a:pPr>
            <a:r>
              <a:rPr lang="en"/>
              <a:t>Non-maximum suppression perpendicular to edge</a:t>
            </a:r>
            <a:endParaRPr/>
          </a:p>
          <a:p>
            <a:pPr>
              <a:buChar char="-"/>
            </a:pPr>
            <a:r>
              <a:rPr lang="en"/>
              <a:t>Threshold into strong, weak, no edge</a:t>
            </a:r>
            <a:endParaRPr/>
          </a:p>
          <a:p>
            <a:pPr>
              <a:buChar char="-"/>
            </a:pPr>
            <a:r>
              <a:rPr lang="en"/>
              <a:t>Connect together components</a:t>
            </a:r>
            <a:endParaRPr/>
          </a:p>
          <a:p>
            <a:pPr>
              <a:buChar char="-"/>
            </a:pPr>
            <a:r>
              <a:rPr lang="en"/>
              <a:t>Tunable: Sigma, thresholds</a:t>
            </a:r>
            <a:endParaRPr/>
          </a:p>
        </p:txBody>
      </p:sp>
      <p:sp>
        <p:nvSpPr>
          <p:cNvPr id="776" name="Google Shape;776;p100"/>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r>
              <a:rPr lang="en"/>
              <a:t>http://bigwww.epfl.ch/demo/ip/demos/edgeDetector/</a:t>
            </a:r>
            <a:endParaRPr/>
          </a:p>
        </p:txBody>
      </p:sp>
      <mc:AlternateContent xmlns:mc="http://schemas.openxmlformats.org/markup-compatibility/2006">
        <mc:Choice xmlns:p14="http://schemas.microsoft.com/office/powerpoint/2010/main" Requires="p14">
          <p:contentPart p14:bwMode="auto" r:id="rId3">
            <p14:nvContentPartPr>
              <p14:cNvPr id="2" name="Ink 1">
                <a:extLst>
                  <a:ext uri="{FF2B5EF4-FFF2-40B4-BE49-F238E27FC236}">
                    <a16:creationId xmlns:a16="http://schemas.microsoft.com/office/drawing/2014/main" id="{F5815491-2D11-4039-8E71-80763E82973B}"/>
                  </a:ext>
                </a:extLst>
              </p14:cNvPr>
              <p14:cNvContentPartPr/>
              <p14:nvPr/>
            </p14:nvContentPartPr>
            <p14:xfrm>
              <a:off x="1853640" y="5331600"/>
              <a:ext cx="2080080" cy="88560"/>
            </p14:xfrm>
          </p:contentPart>
        </mc:Choice>
        <mc:Fallback>
          <p:pic>
            <p:nvPicPr>
              <p:cNvPr id="2" name="Ink 1">
                <a:extLst>
                  <a:ext uri="{FF2B5EF4-FFF2-40B4-BE49-F238E27FC236}">
                    <a16:creationId xmlns:a16="http://schemas.microsoft.com/office/drawing/2014/main" id="{F5815491-2D11-4039-8E71-80763E82973B}"/>
                  </a:ext>
                </a:extLst>
              </p:cNvPr>
              <p:cNvPicPr/>
              <p:nvPr/>
            </p:nvPicPr>
            <p:blipFill>
              <a:blip r:embed="rId4"/>
              <a:stretch>
                <a:fillRect/>
              </a:stretch>
            </p:blipFill>
            <p:spPr>
              <a:xfrm>
                <a:off x="1844280" y="5322240"/>
                <a:ext cx="2098800" cy="107280"/>
              </a:xfrm>
              <a:prstGeom prst="rect">
                <a:avLst/>
              </a:prstGeom>
            </p:spPr>
          </p:pic>
        </mc:Fallback>
      </mc:AlternateContent>
    </p:spTree>
    <p:extLst>
      <p:ext uri="{BB962C8B-B14F-4D97-AF65-F5344CB8AC3E}">
        <p14:creationId xmlns:p14="http://schemas.microsoft.com/office/powerpoint/2010/main" val="157195751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780"/>
        <p:cNvGrpSpPr/>
        <p:nvPr/>
      </p:nvGrpSpPr>
      <p:grpSpPr>
        <a:xfrm>
          <a:off x="0" y="0"/>
          <a:ext cx="0" cy="0"/>
          <a:chOff x="0" y="0"/>
          <a:chExt cx="0" cy="0"/>
        </a:xfrm>
      </p:grpSpPr>
      <p:sp>
        <p:nvSpPr>
          <p:cNvPr id="781" name="Google Shape;781;p101"/>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a:t>Canny Edge Detection</a:t>
            </a:r>
            <a:endParaRPr/>
          </a:p>
        </p:txBody>
      </p:sp>
      <p:sp>
        <p:nvSpPr>
          <p:cNvPr id="782" name="Google Shape;782;p101"/>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marL="0" indent="0">
              <a:spcAft>
                <a:spcPts val="1600"/>
              </a:spcAft>
              <a:buNone/>
            </a:pPr>
            <a:endParaRPr/>
          </a:p>
        </p:txBody>
      </p:sp>
      <p:sp>
        <p:nvSpPr>
          <p:cNvPr id="783" name="Google Shape;783;p101"/>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r>
              <a:rPr lang="en"/>
              <a:t>http://bigwww.epfl.ch/demo/ip/demos/edgeDetector/</a:t>
            </a:r>
            <a:endParaRPr/>
          </a:p>
        </p:txBody>
      </p:sp>
      <p:pic>
        <p:nvPicPr>
          <p:cNvPr id="784" name="Google Shape;784;p101"/>
          <p:cNvPicPr preferRelativeResize="0"/>
          <p:nvPr/>
        </p:nvPicPr>
        <p:blipFill>
          <a:blip r:embed="rId3">
            <a:alphaModFix/>
          </a:blip>
          <a:stretch>
            <a:fillRect/>
          </a:stretch>
        </p:blipFill>
        <p:spPr>
          <a:xfrm>
            <a:off x="229500" y="1611600"/>
            <a:ext cx="4255800" cy="4255800"/>
          </a:xfrm>
          <a:prstGeom prst="rect">
            <a:avLst/>
          </a:prstGeom>
          <a:noFill/>
          <a:ln>
            <a:noFill/>
          </a:ln>
        </p:spPr>
      </p:pic>
      <p:pic>
        <p:nvPicPr>
          <p:cNvPr id="785" name="Google Shape;785;p101"/>
          <p:cNvPicPr preferRelativeResize="0"/>
          <p:nvPr/>
        </p:nvPicPr>
        <p:blipFill>
          <a:blip r:embed="rId4">
            <a:alphaModFix/>
          </a:blip>
          <a:stretch>
            <a:fillRect/>
          </a:stretch>
        </p:blipFill>
        <p:spPr>
          <a:xfrm>
            <a:off x="4658700" y="1611600"/>
            <a:ext cx="4255800" cy="4255800"/>
          </a:xfrm>
          <a:prstGeom prst="rect">
            <a:avLst/>
          </a:prstGeom>
          <a:noFill/>
          <a:ln>
            <a:noFill/>
          </a:ln>
        </p:spPr>
      </p:pic>
    </p:spTree>
    <p:extLst>
      <p:ext uri="{BB962C8B-B14F-4D97-AF65-F5344CB8AC3E}">
        <p14:creationId xmlns:p14="http://schemas.microsoft.com/office/powerpoint/2010/main" val="250597611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altLang="en-US" sz="3200">
                <a:solidFill>
                  <a:srgbClr val="FF0000"/>
                </a:solidFill>
              </a:rPr>
              <a:t>Canny on Kidney</a:t>
            </a:r>
            <a:r>
              <a:rPr lang="en-US" altLang="en-US">
                <a:solidFill>
                  <a:srgbClr val="FFCC00"/>
                </a:solidFill>
              </a:rPr>
              <a:t> </a:t>
            </a:r>
          </a:p>
        </p:txBody>
      </p:sp>
      <p:pic>
        <p:nvPicPr>
          <p:cNvPr id="15363" name="Picture 3" descr="cannykid"/>
          <p:cNvPicPr>
            <a:picLocks noChangeAspect="1" noChangeArrowheads="1"/>
          </p:cNvPicPr>
          <p:nvPr/>
        </p:nvPicPr>
        <p:blipFill>
          <a:blip r:embed="rId2">
            <a:extLst>
              <a:ext uri="{28A0092B-C50C-407E-A947-70E740481C1C}">
                <a14:useLocalDpi xmlns:a14="http://schemas.microsoft.com/office/drawing/2010/main" val="0"/>
              </a:ext>
            </a:extLst>
          </a:blip>
          <a:srcRect r="40625" b="22653"/>
          <a:stretch>
            <a:fillRect/>
          </a:stretch>
        </p:blipFill>
        <p:spPr bwMode="auto">
          <a:xfrm>
            <a:off x="2438400" y="1600200"/>
            <a:ext cx="4343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C73BD897-4A27-4BCF-BE06-6F89E179856B}" type="slidenum">
              <a:rPr lang="en-US" altLang="en-US"/>
              <a:pPr eaLnBrk="1" hangingPunct="1"/>
              <a:t>83</a:t>
            </a:fld>
            <a:endParaRPr lang="en-US" altLang="en-US"/>
          </a:p>
        </p:txBody>
      </p:sp>
    </p:spTree>
    <p:extLst>
      <p:ext uri="{BB962C8B-B14F-4D97-AF65-F5344CB8AC3E}">
        <p14:creationId xmlns:p14="http://schemas.microsoft.com/office/powerpoint/2010/main" val="108206424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en-US" altLang="en-US" sz="3200">
                <a:solidFill>
                  <a:srgbClr val="FF0000"/>
                </a:solidFill>
              </a:rPr>
              <a:t>Canny Characteristics</a:t>
            </a:r>
          </a:p>
        </p:txBody>
      </p:sp>
      <p:sp>
        <p:nvSpPr>
          <p:cNvPr id="16387" name="Rectangle 3"/>
          <p:cNvSpPr>
            <a:spLocks noGrp="1" noChangeArrowheads="1"/>
          </p:cNvSpPr>
          <p:nvPr>
            <p:ph type="body" idx="1"/>
          </p:nvPr>
        </p:nvSpPr>
        <p:spPr/>
        <p:txBody>
          <a:bodyPr/>
          <a:lstStyle/>
          <a:p>
            <a:pPr eaLnBrk="1" hangingPunct="1">
              <a:lnSpc>
                <a:spcPct val="90000"/>
              </a:lnSpc>
            </a:pPr>
            <a:r>
              <a:rPr lang="en-US" altLang="en-US" sz="2800"/>
              <a:t>The Canny operator gives single-pixel-wide images with good continuation between adjacent pixels</a:t>
            </a:r>
          </a:p>
          <a:p>
            <a:pPr eaLnBrk="1" hangingPunct="1">
              <a:lnSpc>
                <a:spcPct val="90000"/>
              </a:lnSpc>
            </a:pPr>
            <a:endParaRPr lang="en-US" altLang="en-US" sz="2800"/>
          </a:p>
          <a:p>
            <a:pPr eaLnBrk="1" hangingPunct="1">
              <a:lnSpc>
                <a:spcPct val="90000"/>
              </a:lnSpc>
            </a:pPr>
            <a:r>
              <a:rPr lang="en-US" altLang="en-US" sz="2800"/>
              <a:t>It is the most widely used edge operator today; no one has done better since it came out in the late 80s.  Many implementations are available.</a:t>
            </a:r>
          </a:p>
          <a:p>
            <a:pPr eaLnBrk="1" hangingPunct="1">
              <a:lnSpc>
                <a:spcPct val="90000"/>
              </a:lnSpc>
            </a:pPr>
            <a:endParaRPr lang="en-US" altLang="en-US" sz="2800"/>
          </a:p>
          <a:p>
            <a:pPr eaLnBrk="1" hangingPunct="1">
              <a:lnSpc>
                <a:spcPct val="90000"/>
              </a:lnSpc>
            </a:pPr>
            <a:r>
              <a:rPr lang="en-US" altLang="en-US" sz="2800"/>
              <a:t>It is very sensitive to its parameters, which need to be adjusted for different application domains.</a:t>
            </a:r>
          </a:p>
        </p:txBody>
      </p:sp>
      <p:sp>
        <p:nvSpPr>
          <p:cNvPr id="16388"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882E889E-CF07-4CF0-923D-6F2870A04925}" type="slidenum">
              <a:rPr lang="en-US" altLang="en-US"/>
              <a:pPr eaLnBrk="1" hangingPunct="1"/>
              <a:t>84</a:t>
            </a:fld>
            <a:endParaRPr lang="en-US" altLang="en-US"/>
          </a:p>
        </p:txBody>
      </p:sp>
    </p:spTree>
    <p:extLst>
      <p:ext uri="{BB962C8B-B14F-4D97-AF65-F5344CB8AC3E}">
        <p14:creationId xmlns:p14="http://schemas.microsoft.com/office/powerpoint/2010/main" val="149992557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6226" name="Rectangle 2"/>
          <p:cNvSpPr>
            <a:spLocks noGrp="1" noChangeArrowheads="1"/>
          </p:cNvSpPr>
          <p:nvPr>
            <p:ph type="title"/>
          </p:nvPr>
        </p:nvSpPr>
        <p:spPr>
          <a:xfrm>
            <a:off x="457200" y="76200"/>
            <a:ext cx="8229600" cy="1143000"/>
          </a:xfrm>
        </p:spPr>
        <p:txBody>
          <a:bodyPr/>
          <a:lstStyle/>
          <a:p>
            <a:pPr algn="l"/>
            <a:r>
              <a:rPr lang="en-US" dirty="0"/>
              <a:t>An edge is not a line...</a:t>
            </a:r>
          </a:p>
        </p:txBody>
      </p:sp>
      <p:pic>
        <p:nvPicPr>
          <p:cNvPr id="43622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0" y="1219200"/>
            <a:ext cx="3657600" cy="3657600"/>
          </a:xfrm>
          <a:prstGeom prst="rect">
            <a:avLst/>
          </a:prstGeom>
          <a:noFill/>
          <a:extLst>
            <a:ext uri="{909E8E84-426E-40DD-AFC4-6F175D3DCCD1}">
              <a14:hiddenFill xmlns:a14="http://schemas.microsoft.com/office/drawing/2010/main">
                <a:solidFill>
                  <a:srgbClr val="FFFFFF"/>
                </a:solidFill>
              </a14:hiddenFill>
            </a:ext>
          </a:extLst>
        </p:spPr>
      </p:pic>
      <p:pic>
        <p:nvPicPr>
          <p:cNvPr id="43623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196975"/>
            <a:ext cx="3687763" cy="3687763"/>
          </a:xfrm>
          <a:prstGeom prst="rect">
            <a:avLst/>
          </a:prstGeom>
          <a:noFill/>
          <a:extLst>
            <a:ext uri="{909E8E84-426E-40DD-AFC4-6F175D3DCCD1}">
              <a14:hiddenFill xmlns:a14="http://schemas.microsoft.com/office/drawing/2010/main">
                <a:solidFill>
                  <a:srgbClr val="FFFFFF"/>
                </a:solidFill>
              </a14:hiddenFill>
            </a:ext>
          </a:extLst>
        </p:spPr>
      </p:pic>
      <p:sp>
        <p:nvSpPr>
          <p:cNvPr id="436233" name="Oval 9"/>
          <p:cNvSpPr>
            <a:spLocks noChangeArrowheads="1"/>
          </p:cNvSpPr>
          <p:nvPr/>
        </p:nvSpPr>
        <p:spPr bwMode="auto">
          <a:xfrm>
            <a:off x="1751013" y="4397375"/>
            <a:ext cx="2819400" cy="457200"/>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6234" name="Oval 10"/>
          <p:cNvSpPr>
            <a:spLocks noChangeArrowheads="1"/>
          </p:cNvSpPr>
          <p:nvPr/>
        </p:nvSpPr>
        <p:spPr bwMode="auto">
          <a:xfrm>
            <a:off x="5943600" y="4419600"/>
            <a:ext cx="2819400" cy="457200"/>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6235" name="Rectangle 11"/>
          <p:cNvSpPr>
            <a:spLocks noChangeArrowheads="1"/>
          </p:cNvSpPr>
          <p:nvPr/>
        </p:nvSpPr>
        <p:spPr bwMode="auto">
          <a:xfrm>
            <a:off x="685800" y="5562600"/>
            <a:ext cx="82296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r>
              <a:rPr lang="en-US" dirty="0">
                <a:solidFill>
                  <a:srgbClr val="FF0000"/>
                </a:solidFill>
                <a:latin typeface="Arial" charset="0"/>
              </a:rPr>
              <a:t>How can we detect </a:t>
            </a:r>
            <a:r>
              <a:rPr lang="en-US" b="1" i="1" dirty="0">
                <a:solidFill>
                  <a:srgbClr val="FF0000"/>
                </a:solidFill>
                <a:latin typeface="Arial" charset="0"/>
              </a:rPr>
              <a:t>lines </a:t>
            </a:r>
            <a:r>
              <a:rPr lang="en-US" dirty="0">
                <a:solidFill>
                  <a:srgbClr val="FF0000"/>
                </a:solidFill>
                <a:latin typeface="Arial" charset="0"/>
              </a:rPr>
              <a:t>?</a:t>
            </a:r>
          </a:p>
        </p:txBody>
      </p:sp>
      <p:sp>
        <p:nvSpPr>
          <p:cNvPr id="2" name="Slide Number Placeholder 1"/>
          <p:cNvSpPr>
            <a:spLocks noGrp="1"/>
          </p:cNvSpPr>
          <p:nvPr>
            <p:ph type="sldNum" sz="quarter" idx="12"/>
          </p:nvPr>
        </p:nvSpPr>
        <p:spPr/>
        <p:txBody>
          <a:bodyPr/>
          <a:lstStyle/>
          <a:p>
            <a:fld id="{79F1D11F-BC38-B14D-812C-5420C814BEF5}" type="slidenum">
              <a:rPr lang="en-US" smtClean="0"/>
              <a:t>85</a:t>
            </a:fld>
            <a:endParaRPr lang="en-US"/>
          </a:p>
        </p:txBody>
      </p:sp>
    </p:spTree>
    <p:extLst>
      <p:ext uri="{BB962C8B-B14F-4D97-AF65-F5344CB8AC3E}">
        <p14:creationId xmlns:p14="http://schemas.microsoft.com/office/powerpoint/2010/main" val="156583350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3623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6235" grpId="0" build="p" autoUpdateAnimBg="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7250" name="Rectangle 2"/>
          <p:cNvSpPr>
            <a:spLocks noGrp="1" noChangeArrowheads="1"/>
          </p:cNvSpPr>
          <p:nvPr>
            <p:ph type="title"/>
          </p:nvPr>
        </p:nvSpPr>
        <p:spPr/>
        <p:txBody>
          <a:bodyPr/>
          <a:lstStyle/>
          <a:p>
            <a:pPr algn="l"/>
            <a:r>
              <a:rPr lang="en-US" spc="-200" dirty="0">
                <a:latin typeface="Kalinga" pitchFamily="34" charset="0"/>
                <a:cs typeface="Kalinga" pitchFamily="34" charset="0"/>
              </a:rPr>
              <a:t>Finding lines in an image</a:t>
            </a:r>
          </a:p>
        </p:txBody>
      </p:sp>
      <p:sp>
        <p:nvSpPr>
          <p:cNvPr id="437251" name="Rectangle 3"/>
          <p:cNvSpPr>
            <a:spLocks noGrp="1" noChangeArrowheads="1"/>
          </p:cNvSpPr>
          <p:nvPr>
            <p:ph type="body" idx="1"/>
          </p:nvPr>
        </p:nvSpPr>
        <p:spPr/>
        <p:txBody>
          <a:bodyPr/>
          <a:lstStyle/>
          <a:p>
            <a:r>
              <a:rPr lang="en-US" dirty="0"/>
              <a:t>Option 1:</a:t>
            </a:r>
          </a:p>
          <a:p>
            <a:pPr lvl="1"/>
            <a:r>
              <a:rPr lang="en-US" dirty="0"/>
              <a:t>Search for the line at every possible position/orientation</a:t>
            </a:r>
          </a:p>
          <a:p>
            <a:pPr lvl="1"/>
            <a:r>
              <a:rPr lang="en-US" dirty="0"/>
              <a:t>What is the cost of this operation?</a:t>
            </a:r>
          </a:p>
          <a:p>
            <a:pPr lvl="1"/>
            <a:endParaRPr lang="en-US" dirty="0"/>
          </a:p>
          <a:p>
            <a:r>
              <a:rPr lang="en-US" dirty="0"/>
              <a:t>Option 2:</a:t>
            </a:r>
          </a:p>
          <a:p>
            <a:pPr lvl="1"/>
            <a:r>
              <a:rPr lang="en-US" dirty="0"/>
              <a:t>Use a voting scheme:  Hough transform </a:t>
            </a:r>
          </a:p>
        </p:txBody>
      </p:sp>
      <p:sp>
        <p:nvSpPr>
          <p:cNvPr id="2" name="Slide Number Placeholder 1"/>
          <p:cNvSpPr>
            <a:spLocks noGrp="1"/>
          </p:cNvSpPr>
          <p:nvPr>
            <p:ph type="sldNum" sz="quarter" idx="12"/>
          </p:nvPr>
        </p:nvSpPr>
        <p:spPr/>
        <p:txBody>
          <a:bodyPr/>
          <a:lstStyle/>
          <a:p>
            <a:fld id="{79F1D11F-BC38-B14D-812C-5420C814BEF5}" type="slidenum">
              <a:rPr lang="en-US" smtClean="0"/>
              <a:t>86</a:t>
            </a:fld>
            <a:endParaRPr lang="en-US"/>
          </a:p>
        </p:txBody>
      </p:sp>
    </p:spTree>
    <p:extLst>
      <p:ext uri="{BB962C8B-B14F-4D97-AF65-F5344CB8AC3E}">
        <p14:creationId xmlns:p14="http://schemas.microsoft.com/office/powerpoint/2010/main" val="53100043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275" name="Rectangle 1027"/>
          <p:cNvSpPr>
            <a:spLocks noGrp="1" noChangeArrowheads="1"/>
          </p:cNvSpPr>
          <p:nvPr>
            <p:ph type="body" idx="1"/>
          </p:nvPr>
        </p:nvSpPr>
        <p:spPr>
          <a:xfrm>
            <a:off x="685800" y="4114800"/>
            <a:ext cx="8153400" cy="2362200"/>
          </a:xfrm>
        </p:spPr>
        <p:txBody>
          <a:bodyPr>
            <a:normAutofit fontScale="92500" lnSpcReduction="20000"/>
          </a:bodyPr>
          <a:lstStyle/>
          <a:p>
            <a:r>
              <a:rPr lang="en-US"/>
              <a:t>Connection between image (x,y) and Hough (m,b) spaces</a:t>
            </a:r>
          </a:p>
          <a:p>
            <a:pPr lvl="1"/>
            <a:r>
              <a:rPr lang="en-US"/>
              <a:t>A line in the image corresponds to a point in Hough space</a:t>
            </a:r>
          </a:p>
          <a:p>
            <a:pPr lvl="1"/>
            <a:r>
              <a:rPr lang="en-US"/>
              <a:t>To go from image space to Hough space:</a:t>
            </a:r>
          </a:p>
          <a:p>
            <a:pPr lvl="2"/>
            <a:r>
              <a:rPr lang="en-US"/>
              <a:t>given a set of points (x,y), find all (m,b) such that y = mx + b</a:t>
            </a:r>
          </a:p>
        </p:txBody>
      </p:sp>
      <p:sp>
        <p:nvSpPr>
          <p:cNvPr id="438276" name="Line 1028"/>
          <p:cNvSpPr>
            <a:spLocks noChangeShapeType="1"/>
          </p:cNvSpPr>
          <p:nvPr/>
        </p:nvSpPr>
        <p:spPr bwMode="auto">
          <a:xfrm flipV="1">
            <a:off x="1295400" y="1219200"/>
            <a:ext cx="0" cy="182880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38277" name="Line 1029"/>
          <p:cNvSpPr>
            <a:spLocks noChangeShapeType="1"/>
          </p:cNvSpPr>
          <p:nvPr/>
        </p:nvSpPr>
        <p:spPr bwMode="auto">
          <a:xfrm>
            <a:off x="1295400" y="3048000"/>
            <a:ext cx="20574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38278" name="Text Box 1030"/>
          <p:cNvSpPr txBox="1">
            <a:spLocks noChangeArrowheads="1"/>
          </p:cNvSpPr>
          <p:nvPr/>
        </p:nvSpPr>
        <p:spPr bwMode="auto">
          <a:xfrm>
            <a:off x="3124200" y="3048000"/>
            <a:ext cx="311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000">
                <a:latin typeface="Arial" charset="0"/>
              </a:rPr>
              <a:t>x</a:t>
            </a:r>
          </a:p>
        </p:txBody>
      </p:sp>
      <p:sp>
        <p:nvSpPr>
          <p:cNvPr id="438279" name="Text Box 1031"/>
          <p:cNvSpPr txBox="1">
            <a:spLocks noChangeArrowheads="1"/>
          </p:cNvSpPr>
          <p:nvPr/>
        </p:nvSpPr>
        <p:spPr bwMode="auto">
          <a:xfrm>
            <a:off x="958850" y="1114425"/>
            <a:ext cx="311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000">
                <a:latin typeface="Arial" charset="0"/>
              </a:rPr>
              <a:t>y</a:t>
            </a:r>
          </a:p>
        </p:txBody>
      </p:sp>
      <p:sp>
        <p:nvSpPr>
          <p:cNvPr id="438280" name="Line 1032"/>
          <p:cNvSpPr>
            <a:spLocks noChangeShapeType="1"/>
          </p:cNvSpPr>
          <p:nvPr/>
        </p:nvSpPr>
        <p:spPr bwMode="auto">
          <a:xfrm flipV="1">
            <a:off x="1676400" y="1981200"/>
            <a:ext cx="1447800" cy="533400"/>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438281" name="Picture 1033"/>
          <p:cNvPicPr>
            <a:picLocks noChangeAspect="1" noChangeArrowheads="1"/>
          </p:cNvPicPr>
          <p:nvPr>
            <p:custDataLst>
              <p:tags r:id="rId1"/>
            </p:custDataLst>
          </p:nvPr>
        </p:nvPicPr>
        <p:blipFill>
          <a:blip r:embed="rId3" cstate="print">
            <a:extLst>
              <a:ext uri="{28A0092B-C50C-407E-A947-70E740481C1C}">
                <a14:useLocalDpi xmlns:a14="http://schemas.microsoft.com/office/drawing/2010/main" val="0"/>
              </a:ext>
            </a:extLst>
          </a:blip>
          <a:srcRect/>
          <a:stretch>
            <a:fillRect/>
          </a:stretch>
        </p:blipFill>
        <p:spPr bwMode="auto">
          <a:xfrm>
            <a:off x="1874838" y="1755775"/>
            <a:ext cx="1554162" cy="225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38282" name="Line 1034"/>
          <p:cNvSpPr>
            <a:spLocks noChangeShapeType="1"/>
          </p:cNvSpPr>
          <p:nvPr/>
        </p:nvSpPr>
        <p:spPr bwMode="auto">
          <a:xfrm flipV="1">
            <a:off x="5454650" y="1219200"/>
            <a:ext cx="0" cy="182880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38283" name="Line 1035"/>
          <p:cNvSpPr>
            <a:spLocks noChangeShapeType="1"/>
          </p:cNvSpPr>
          <p:nvPr/>
        </p:nvSpPr>
        <p:spPr bwMode="auto">
          <a:xfrm>
            <a:off x="5454650" y="3048000"/>
            <a:ext cx="205740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38284" name="Text Box 1036"/>
          <p:cNvSpPr txBox="1">
            <a:spLocks noChangeArrowheads="1"/>
          </p:cNvSpPr>
          <p:nvPr/>
        </p:nvSpPr>
        <p:spPr bwMode="auto">
          <a:xfrm>
            <a:off x="7283450" y="3048000"/>
            <a:ext cx="3952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000">
                <a:latin typeface="Arial" charset="0"/>
              </a:rPr>
              <a:t>m</a:t>
            </a:r>
          </a:p>
        </p:txBody>
      </p:sp>
      <p:sp>
        <p:nvSpPr>
          <p:cNvPr id="438285" name="Text Box 1037"/>
          <p:cNvSpPr txBox="1">
            <a:spLocks noChangeArrowheads="1"/>
          </p:cNvSpPr>
          <p:nvPr/>
        </p:nvSpPr>
        <p:spPr bwMode="auto">
          <a:xfrm>
            <a:off x="5105400" y="1114425"/>
            <a:ext cx="3254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000">
                <a:latin typeface="Arial" charset="0"/>
              </a:rPr>
              <a:t>b</a:t>
            </a:r>
          </a:p>
        </p:txBody>
      </p:sp>
      <p:sp>
        <p:nvSpPr>
          <p:cNvPr id="438286" name="Oval 1038"/>
          <p:cNvSpPr>
            <a:spLocks noChangeArrowheads="1"/>
          </p:cNvSpPr>
          <p:nvPr/>
        </p:nvSpPr>
        <p:spPr bwMode="auto">
          <a:xfrm>
            <a:off x="5715000" y="2590800"/>
            <a:ext cx="76200" cy="76200"/>
          </a:xfrm>
          <a:prstGeom prst="ellipse">
            <a:avLst/>
          </a:prstGeom>
          <a:solidFill>
            <a:srgbClr val="FF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38287" name="Text Box 1039"/>
          <p:cNvSpPr txBox="1">
            <a:spLocks noChangeArrowheads="1"/>
          </p:cNvSpPr>
          <p:nvPr/>
        </p:nvSpPr>
        <p:spPr bwMode="auto">
          <a:xfrm>
            <a:off x="6096000" y="3032125"/>
            <a:ext cx="48736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000" i="1">
                <a:latin typeface="Arial" charset="0"/>
              </a:rPr>
              <a:t>m</a:t>
            </a:r>
            <a:r>
              <a:rPr lang="en-US" sz="2000" i="1" baseline="-25000">
                <a:latin typeface="Arial" charset="0"/>
              </a:rPr>
              <a:t>0</a:t>
            </a:r>
          </a:p>
        </p:txBody>
      </p:sp>
      <p:sp>
        <p:nvSpPr>
          <p:cNvPr id="438288" name="Text Box 1040"/>
          <p:cNvSpPr txBox="1">
            <a:spLocks noChangeArrowheads="1"/>
          </p:cNvSpPr>
          <p:nvPr/>
        </p:nvSpPr>
        <p:spPr bwMode="auto">
          <a:xfrm>
            <a:off x="5019675" y="2409825"/>
            <a:ext cx="41751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2000" i="1">
                <a:latin typeface="Arial" charset="0"/>
              </a:rPr>
              <a:t>b</a:t>
            </a:r>
            <a:r>
              <a:rPr lang="en-US" sz="2000" i="1" baseline="-25000">
                <a:latin typeface="Arial" charset="0"/>
              </a:rPr>
              <a:t>0</a:t>
            </a:r>
          </a:p>
        </p:txBody>
      </p:sp>
      <p:sp>
        <p:nvSpPr>
          <p:cNvPr id="438289" name="Text Box 1041"/>
          <p:cNvSpPr txBox="1">
            <a:spLocks noChangeArrowheads="1"/>
          </p:cNvSpPr>
          <p:nvPr/>
        </p:nvSpPr>
        <p:spPr bwMode="auto">
          <a:xfrm>
            <a:off x="1447800" y="3352800"/>
            <a:ext cx="19145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atin typeface="Arial" charset="0"/>
              </a:rPr>
              <a:t>image space</a:t>
            </a:r>
          </a:p>
        </p:txBody>
      </p:sp>
      <p:sp>
        <p:nvSpPr>
          <p:cNvPr id="438290" name="Text Box 1042"/>
          <p:cNvSpPr txBox="1">
            <a:spLocks noChangeArrowheads="1"/>
          </p:cNvSpPr>
          <p:nvPr/>
        </p:nvSpPr>
        <p:spPr bwMode="auto">
          <a:xfrm>
            <a:off x="5484813" y="3352800"/>
            <a:ext cx="19827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atin typeface="Arial" charset="0"/>
              </a:rPr>
              <a:t>Hough space</a:t>
            </a:r>
          </a:p>
        </p:txBody>
      </p:sp>
      <p:sp>
        <p:nvSpPr>
          <p:cNvPr id="438291" name="Line 1043"/>
          <p:cNvSpPr>
            <a:spLocks noChangeShapeType="1"/>
          </p:cNvSpPr>
          <p:nvPr/>
        </p:nvSpPr>
        <p:spPr bwMode="auto">
          <a:xfrm>
            <a:off x="3810000" y="2209800"/>
            <a:ext cx="914400" cy="0"/>
          </a:xfrm>
          <a:prstGeom prst="line">
            <a:avLst/>
          </a:prstGeom>
          <a:noFill/>
          <a:ln w="57150">
            <a:solidFill>
              <a:schemeClr val="fo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 name="Rectangle 2"/>
          <p:cNvSpPr>
            <a:spLocks noGrp="1" noChangeArrowheads="1"/>
          </p:cNvSpPr>
          <p:nvPr>
            <p:ph type="title"/>
          </p:nvPr>
        </p:nvSpPr>
        <p:spPr>
          <a:xfrm>
            <a:off x="457200" y="274638"/>
            <a:ext cx="8229600" cy="1143000"/>
          </a:xfrm>
        </p:spPr>
        <p:txBody>
          <a:bodyPr/>
          <a:lstStyle/>
          <a:p>
            <a:pPr algn="l"/>
            <a:r>
              <a:rPr lang="en-US" spc="-200" dirty="0">
                <a:latin typeface="Kalinga" pitchFamily="34" charset="0"/>
                <a:cs typeface="Kalinga" pitchFamily="34" charset="0"/>
              </a:rPr>
              <a:t>Finding lines in an image</a:t>
            </a:r>
          </a:p>
        </p:txBody>
      </p:sp>
      <p:sp>
        <p:nvSpPr>
          <p:cNvPr id="2" name="Slide Number Placeholder 1"/>
          <p:cNvSpPr>
            <a:spLocks noGrp="1"/>
          </p:cNvSpPr>
          <p:nvPr>
            <p:ph type="sldNum" sz="quarter" idx="12"/>
          </p:nvPr>
        </p:nvSpPr>
        <p:spPr/>
        <p:txBody>
          <a:bodyPr/>
          <a:lstStyle/>
          <a:p>
            <a:fld id="{79F1D11F-BC38-B14D-812C-5420C814BEF5}" type="slidenum">
              <a:rPr lang="en-US" smtClean="0"/>
              <a:t>87</a:t>
            </a:fld>
            <a:endParaRPr lang="en-US"/>
          </a:p>
        </p:txBody>
      </p:sp>
    </p:spTree>
    <p:extLst>
      <p:ext uri="{BB962C8B-B14F-4D97-AF65-F5344CB8AC3E}">
        <p14:creationId xmlns:p14="http://schemas.microsoft.com/office/powerpoint/2010/main" val="277383769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22" name="Rectangle 2"/>
          <p:cNvSpPr>
            <a:spLocks noGrp="1" noChangeArrowheads="1"/>
          </p:cNvSpPr>
          <p:nvPr>
            <p:ph type="title"/>
          </p:nvPr>
        </p:nvSpPr>
        <p:spPr>
          <a:xfrm>
            <a:off x="304800" y="-76200"/>
            <a:ext cx="8229600" cy="1143000"/>
          </a:xfrm>
        </p:spPr>
        <p:txBody>
          <a:bodyPr/>
          <a:lstStyle/>
          <a:p>
            <a:pPr algn="l"/>
            <a:r>
              <a:rPr lang="en-US" dirty="0"/>
              <a:t>Hough transform algorithm</a:t>
            </a:r>
          </a:p>
        </p:txBody>
      </p:sp>
      <p:sp>
        <p:nvSpPr>
          <p:cNvPr id="440323" name="Rectangle 3"/>
          <p:cNvSpPr>
            <a:spLocks noGrp="1" noChangeArrowheads="1"/>
          </p:cNvSpPr>
          <p:nvPr>
            <p:ph type="body" idx="1"/>
          </p:nvPr>
        </p:nvSpPr>
        <p:spPr>
          <a:xfrm>
            <a:off x="381000" y="914400"/>
            <a:ext cx="7772400" cy="5943600"/>
          </a:xfrm>
        </p:spPr>
        <p:txBody>
          <a:bodyPr>
            <a:normAutofit/>
          </a:bodyPr>
          <a:lstStyle/>
          <a:p>
            <a:pPr marL="457200" indent="-457200"/>
            <a:r>
              <a:rPr lang="en-US" dirty="0"/>
              <a:t>Typically use a different parameterization</a:t>
            </a:r>
          </a:p>
          <a:p>
            <a:pPr marL="457200" indent="-457200"/>
            <a:endParaRPr lang="en-US" dirty="0"/>
          </a:p>
          <a:p>
            <a:pPr marL="838200" lvl="1" indent="-381000"/>
            <a:r>
              <a:rPr lang="en-US" sz="2400" dirty="0">
                <a:solidFill>
                  <a:srgbClr val="C00000"/>
                </a:solidFill>
              </a:rPr>
              <a:t>d is the perpendicular distance from the line to the origin</a:t>
            </a:r>
          </a:p>
          <a:p>
            <a:pPr marL="838200" lvl="1" indent="-381000"/>
            <a:r>
              <a:rPr lang="en-US" sz="2400" dirty="0">
                <a:solidFill>
                  <a:srgbClr val="0000CC"/>
                </a:solidFill>
                <a:sym typeface="Symbol" pitchFamily="18" charset="2"/>
              </a:rPr>
              <a:t> </a:t>
            </a:r>
            <a:r>
              <a:rPr lang="en-US" sz="2400" dirty="0">
                <a:solidFill>
                  <a:srgbClr val="0000CC"/>
                </a:solidFill>
              </a:rPr>
              <a:t>is the angle of this perpendicular with the horizontal.</a:t>
            </a:r>
          </a:p>
        </p:txBody>
      </p:sp>
      <p:pic>
        <p:nvPicPr>
          <p:cNvPr id="440324" name="Picture 4"/>
          <p:cNvPicPr>
            <a:picLocks noChangeAspect="1" noChangeArrowheads="1"/>
          </p:cNvPicPr>
          <p:nvPr>
            <p:custDataLst>
              <p:tags r:id="rId1"/>
            </p:custDataLst>
          </p:nvPr>
        </p:nvPicPr>
        <p:blipFill>
          <a:blip r:embed="rId3" cstate="print">
            <a:extLst>
              <a:ext uri="{28A0092B-C50C-407E-A947-70E740481C1C}">
                <a14:useLocalDpi xmlns:a14="http://schemas.microsoft.com/office/drawing/2010/main" val="0"/>
              </a:ext>
            </a:extLst>
          </a:blip>
          <a:srcRect/>
          <a:stretch>
            <a:fillRect/>
          </a:stretch>
        </p:blipFill>
        <p:spPr bwMode="auto">
          <a:xfrm>
            <a:off x="1808163" y="1447800"/>
            <a:ext cx="2687637" cy="296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p:txBody>
          <a:bodyPr/>
          <a:lstStyle/>
          <a:p>
            <a:fld id="{79F1D11F-BC38-B14D-812C-5420C814BEF5}" type="slidenum">
              <a:rPr lang="en-US" smtClean="0"/>
              <a:t>88</a:t>
            </a:fld>
            <a:endParaRPr lang="en-US"/>
          </a:p>
        </p:txBody>
      </p:sp>
      <p:pic>
        <p:nvPicPr>
          <p:cNvPr id="6146" name="Picture 2" descr="http://ngi-user-guide.readthedocs.org/en/latest/images/hough-d-phi.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03375" y="3701694"/>
            <a:ext cx="3861318" cy="26546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480425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22" name="Rectangle 2"/>
          <p:cNvSpPr>
            <a:spLocks noGrp="1" noChangeArrowheads="1"/>
          </p:cNvSpPr>
          <p:nvPr>
            <p:ph type="title"/>
          </p:nvPr>
        </p:nvSpPr>
        <p:spPr>
          <a:xfrm>
            <a:off x="304800" y="-76200"/>
            <a:ext cx="8229600" cy="1143000"/>
          </a:xfrm>
        </p:spPr>
        <p:txBody>
          <a:bodyPr/>
          <a:lstStyle/>
          <a:p>
            <a:pPr algn="l"/>
            <a:r>
              <a:rPr lang="en-US" dirty="0"/>
              <a:t>Hough transform algorithm</a:t>
            </a:r>
          </a:p>
        </p:txBody>
      </p:sp>
      <p:sp>
        <p:nvSpPr>
          <p:cNvPr id="440323" name="Rectangle 3"/>
          <p:cNvSpPr>
            <a:spLocks noGrp="1" noChangeArrowheads="1"/>
          </p:cNvSpPr>
          <p:nvPr>
            <p:ph type="body" idx="1"/>
          </p:nvPr>
        </p:nvSpPr>
        <p:spPr>
          <a:xfrm>
            <a:off x="381000" y="914400"/>
            <a:ext cx="7772400" cy="5943600"/>
          </a:xfrm>
        </p:spPr>
        <p:txBody>
          <a:bodyPr>
            <a:normAutofit/>
          </a:bodyPr>
          <a:lstStyle/>
          <a:p>
            <a:pPr marL="457200" indent="-457200"/>
            <a:r>
              <a:rPr lang="en-US" sz="2800" dirty="0"/>
              <a:t>Basic Hough transform algorithm</a:t>
            </a:r>
          </a:p>
          <a:p>
            <a:pPr marL="838200" lvl="1" indent="-381000">
              <a:buFontTx/>
              <a:buAutoNum type="arabicPeriod"/>
            </a:pPr>
            <a:r>
              <a:rPr lang="en-US" sz="2400" dirty="0"/>
              <a:t>Initialize H[d, </a:t>
            </a:r>
            <a:r>
              <a:rPr lang="en-US" sz="2400" dirty="0">
                <a:sym typeface="Symbol" pitchFamily="18" charset="2"/>
              </a:rPr>
              <a:t></a:t>
            </a:r>
            <a:r>
              <a:rPr lang="en-US" sz="2400" dirty="0"/>
              <a:t>]=0</a:t>
            </a:r>
          </a:p>
          <a:p>
            <a:pPr marL="838200" lvl="1" indent="-381000">
              <a:buFontTx/>
              <a:buAutoNum type="arabicPeriod"/>
            </a:pPr>
            <a:r>
              <a:rPr lang="en-US" sz="2400" dirty="0"/>
              <a:t>for each edge point I[</a:t>
            </a:r>
            <a:r>
              <a:rPr lang="en-US" sz="2400" dirty="0" err="1"/>
              <a:t>x,y</a:t>
            </a:r>
            <a:r>
              <a:rPr lang="en-US" sz="2400" dirty="0"/>
              <a:t>] in the image</a:t>
            </a:r>
          </a:p>
          <a:p>
            <a:pPr marL="1257300" lvl="2" indent="-342900">
              <a:buFontTx/>
              <a:buNone/>
            </a:pPr>
            <a:r>
              <a:rPr lang="en-US" sz="1800" dirty="0"/>
              <a:t>    </a:t>
            </a:r>
            <a:r>
              <a:rPr lang="en-US" sz="1800" dirty="0">
                <a:solidFill>
                  <a:srgbClr val="00B050"/>
                </a:solidFill>
              </a:rPr>
              <a:t>compute gradient magnitude m and angle </a:t>
            </a:r>
            <a:r>
              <a:rPr lang="en-US" sz="1800" dirty="0">
                <a:solidFill>
                  <a:srgbClr val="00B050"/>
                </a:solidFill>
                <a:sym typeface="Symbol" pitchFamily="18" charset="2"/>
              </a:rPr>
              <a:t></a:t>
            </a:r>
            <a:r>
              <a:rPr lang="en-US" sz="1800" dirty="0">
                <a:solidFill>
                  <a:srgbClr val="00B050"/>
                </a:solidFill>
              </a:rPr>
              <a:t> </a:t>
            </a:r>
          </a:p>
          <a:p>
            <a:pPr marL="1676400" lvl="3" indent="-304800"/>
            <a:endParaRPr lang="en-US" sz="1800" dirty="0"/>
          </a:p>
          <a:p>
            <a:pPr marL="1676400" lvl="3" indent="-304800">
              <a:buFontTx/>
              <a:buNone/>
            </a:pPr>
            <a:r>
              <a:rPr lang="en-US" sz="1800" dirty="0"/>
              <a:t>    H[d, </a:t>
            </a:r>
            <a:r>
              <a:rPr lang="en-US" sz="1600" dirty="0">
                <a:sym typeface="Symbol" pitchFamily="18" charset="2"/>
              </a:rPr>
              <a:t></a:t>
            </a:r>
            <a:r>
              <a:rPr lang="en-US" sz="1800" dirty="0"/>
              <a:t>] += 1</a:t>
            </a:r>
          </a:p>
          <a:p>
            <a:pPr marL="838200" lvl="1" indent="-381000">
              <a:buFontTx/>
              <a:buAutoNum type="arabicPeriod"/>
            </a:pPr>
            <a:r>
              <a:rPr lang="en-US" sz="2400" dirty="0"/>
              <a:t>Find the value(s) of (d, </a:t>
            </a:r>
            <a:r>
              <a:rPr lang="en-US" sz="2400" dirty="0">
                <a:sym typeface="Symbol" pitchFamily="18" charset="2"/>
              </a:rPr>
              <a:t>) where</a:t>
            </a:r>
            <a:r>
              <a:rPr lang="en-US" sz="2400" dirty="0"/>
              <a:t> H[d, </a:t>
            </a:r>
            <a:r>
              <a:rPr lang="en-US" sz="2400" dirty="0">
                <a:sym typeface="Symbol" pitchFamily="18" charset="2"/>
              </a:rPr>
              <a:t></a:t>
            </a:r>
            <a:r>
              <a:rPr lang="en-US" sz="2400" dirty="0"/>
              <a:t>] is maximum</a:t>
            </a:r>
          </a:p>
          <a:p>
            <a:pPr marL="838200" lvl="1" indent="-381000">
              <a:buFontTx/>
              <a:buAutoNum type="arabicPeriod"/>
            </a:pPr>
            <a:r>
              <a:rPr lang="en-US" sz="2400" dirty="0"/>
              <a:t>The detected line in the image is given by</a:t>
            </a:r>
          </a:p>
          <a:p>
            <a:pPr marL="838200" lvl="1" indent="-381000">
              <a:buFontTx/>
              <a:buAutoNum type="arabicPeriod"/>
            </a:pPr>
            <a:endParaRPr lang="en-US" sz="2400" dirty="0"/>
          </a:p>
          <a:p>
            <a:pPr marL="457200" lvl="1" indent="0">
              <a:buNone/>
            </a:pPr>
            <a:r>
              <a:rPr lang="en-US" sz="2400" dirty="0">
                <a:solidFill>
                  <a:srgbClr val="FF0000"/>
                </a:solidFill>
              </a:rPr>
              <a:t>Complexity?</a:t>
            </a:r>
          </a:p>
        </p:txBody>
      </p:sp>
      <p:pic>
        <p:nvPicPr>
          <p:cNvPr id="440325" name="Picture 5"/>
          <p:cNvPicPr>
            <a:picLocks noChangeAspect="1" noChangeArrowheads="1"/>
          </p:cNvPicPr>
          <p:nvPr>
            <p:custDataLst>
              <p:tags r:id="rId1"/>
            </p:custDataLst>
          </p:nvPr>
        </p:nvPicPr>
        <p:blipFill>
          <a:blip r:embed="rId4" cstate="print">
            <a:extLst>
              <a:ext uri="{28A0092B-C50C-407E-A947-70E740481C1C}">
                <a14:useLocalDpi xmlns:a14="http://schemas.microsoft.com/office/drawing/2010/main" val="0"/>
              </a:ext>
            </a:extLst>
          </a:blip>
          <a:srcRect/>
          <a:stretch>
            <a:fillRect/>
          </a:stretch>
        </p:blipFill>
        <p:spPr bwMode="auto">
          <a:xfrm>
            <a:off x="2109849" y="2667000"/>
            <a:ext cx="2020887" cy="223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0326" name="Picture 6"/>
          <p:cNvPicPr>
            <a:picLocks noChangeAspect="1" noChangeArrowheads="1"/>
          </p:cNvPicPr>
          <p:nvPr>
            <p:custDataLst>
              <p:tags r:id="rId2"/>
            </p:custDataLst>
          </p:nvPr>
        </p:nvPicPr>
        <p:blipFill>
          <a:blip r:embed="rId4" cstate="print">
            <a:extLst>
              <a:ext uri="{28A0092B-C50C-407E-A947-70E740481C1C}">
                <a14:useLocalDpi xmlns:a14="http://schemas.microsoft.com/office/drawing/2010/main" val="0"/>
              </a:ext>
            </a:extLst>
          </a:blip>
          <a:srcRect/>
          <a:stretch>
            <a:fillRect/>
          </a:stretch>
        </p:blipFill>
        <p:spPr bwMode="auto">
          <a:xfrm>
            <a:off x="6553200" y="3886200"/>
            <a:ext cx="2020888" cy="223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lide Number Placeholder 1"/>
          <p:cNvSpPr>
            <a:spLocks noGrp="1"/>
          </p:cNvSpPr>
          <p:nvPr>
            <p:ph type="sldNum" sz="quarter" idx="12"/>
          </p:nvPr>
        </p:nvSpPr>
        <p:spPr/>
        <p:txBody>
          <a:bodyPr/>
          <a:lstStyle/>
          <a:p>
            <a:fld id="{79F1D11F-BC38-B14D-812C-5420C814BEF5}" type="slidenum">
              <a:rPr lang="en-US" smtClean="0"/>
              <a:t>89</a:t>
            </a:fld>
            <a:endParaRPr lang="en-US"/>
          </a:p>
        </p:txBody>
      </p:sp>
      <p:sp>
        <p:nvSpPr>
          <p:cNvPr id="4" name="Rectangle 3"/>
          <p:cNvSpPr/>
          <p:nvPr/>
        </p:nvSpPr>
        <p:spPr>
          <a:xfrm>
            <a:off x="6852863" y="1066800"/>
            <a:ext cx="1500027" cy="1265434"/>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Box 4"/>
          <p:cNvSpPr txBox="1"/>
          <p:nvPr/>
        </p:nvSpPr>
        <p:spPr>
          <a:xfrm>
            <a:off x="6462445" y="1699517"/>
            <a:ext cx="306494" cy="369332"/>
          </a:xfrm>
          <a:prstGeom prst="rect">
            <a:avLst/>
          </a:prstGeom>
          <a:noFill/>
        </p:spPr>
        <p:txBody>
          <a:bodyPr wrap="none" rtlCol="0">
            <a:spAutoFit/>
          </a:bodyPr>
          <a:lstStyle/>
          <a:p>
            <a:r>
              <a:rPr lang="en-US" dirty="0"/>
              <a:t>d</a:t>
            </a:r>
          </a:p>
        </p:txBody>
      </p:sp>
      <p:sp>
        <p:nvSpPr>
          <p:cNvPr id="6" name="TextBox 5"/>
          <p:cNvSpPr txBox="1"/>
          <p:nvPr/>
        </p:nvSpPr>
        <p:spPr>
          <a:xfrm>
            <a:off x="7558507" y="2409587"/>
            <a:ext cx="304892" cy="369332"/>
          </a:xfrm>
          <a:prstGeom prst="rect">
            <a:avLst/>
          </a:prstGeom>
          <a:noFill/>
        </p:spPr>
        <p:txBody>
          <a:bodyPr wrap="none" rtlCol="0">
            <a:spAutoFit/>
          </a:bodyPr>
          <a:lstStyle/>
          <a:p>
            <a:r>
              <a:rPr lang="en-US" dirty="0">
                <a:sym typeface="Symbol"/>
              </a:rPr>
              <a:t></a:t>
            </a:r>
            <a:endParaRPr lang="en-US" dirty="0"/>
          </a:p>
        </p:txBody>
      </p:sp>
      <p:sp>
        <p:nvSpPr>
          <p:cNvPr id="7" name="TextBox 6"/>
          <p:cNvSpPr txBox="1"/>
          <p:nvPr/>
        </p:nvSpPr>
        <p:spPr>
          <a:xfrm>
            <a:off x="7006825" y="605135"/>
            <a:ext cx="1113638" cy="461665"/>
          </a:xfrm>
          <a:prstGeom prst="rect">
            <a:avLst/>
          </a:prstGeom>
          <a:noFill/>
        </p:spPr>
        <p:txBody>
          <a:bodyPr wrap="none" rtlCol="0">
            <a:spAutoFit/>
          </a:bodyPr>
          <a:lstStyle/>
          <a:p>
            <a:r>
              <a:rPr lang="en-US" sz="2400" dirty="0"/>
              <a:t>Array H</a:t>
            </a:r>
          </a:p>
        </p:txBody>
      </p:sp>
      <mc:AlternateContent xmlns:mc="http://schemas.openxmlformats.org/markup-compatibility/2006">
        <mc:Choice xmlns:p14="http://schemas.microsoft.com/office/powerpoint/2010/main" Requires="p14">
          <p:contentPart p14:bwMode="auto" r:id="rId5">
            <p14:nvContentPartPr>
              <p14:cNvPr id="3" name="Ink 2">
                <a:extLst>
                  <a:ext uri="{FF2B5EF4-FFF2-40B4-BE49-F238E27FC236}">
                    <a16:creationId xmlns:a16="http://schemas.microsoft.com/office/drawing/2014/main" id="{A61D6442-2FA9-4B86-960E-0C262BB82305}"/>
                  </a:ext>
                </a:extLst>
              </p14:cNvPr>
              <p14:cNvContentPartPr/>
              <p14:nvPr/>
            </p14:nvContentPartPr>
            <p14:xfrm>
              <a:off x="315000" y="1600920"/>
              <a:ext cx="7940880" cy="4139280"/>
            </p14:xfrm>
          </p:contentPart>
        </mc:Choice>
        <mc:Fallback>
          <p:pic>
            <p:nvPicPr>
              <p:cNvPr id="3" name="Ink 2">
                <a:extLst>
                  <a:ext uri="{FF2B5EF4-FFF2-40B4-BE49-F238E27FC236}">
                    <a16:creationId xmlns:a16="http://schemas.microsoft.com/office/drawing/2014/main" id="{A61D6442-2FA9-4B86-960E-0C262BB82305}"/>
                  </a:ext>
                </a:extLst>
              </p:cNvPr>
              <p:cNvPicPr/>
              <p:nvPr/>
            </p:nvPicPr>
            <p:blipFill>
              <a:blip r:embed="rId6"/>
              <a:stretch>
                <a:fillRect/>
              </a:stretch>
            </p:blipFill>
            <p:spPr>
              <a:xfrm>
                <a:off x="305640" y="1591560"/>
                <a:ext cx="7959600" cy="4158000"/>
              </a:xfrm>
              <a:prstGeom prst="rect">
                <a:avLst/>
              </a:prstGeom>
            </p:spPr>
          </p:pic>
        </mc:Fallback>
      </mc:AlternateContent>
    </p:spTree>
    <p:extLst>
      <p:ext uri="{BB962C8B-B14F-4D97-AF65-F5344CB8AC3E}">
        <p14:creationId xmlns:p14="http://schemas.microsoft.com/office/powerpoint/2010/main" val="32997988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30"/>
          <p:cNvSpPr txBox="1">
            <a:spLocks noGrp="1"/>
          </p:cNvSpPr>
          <p:nvPr>
            <p:ph type="title"/>
          </p:nvPr>
        </p:nvSpPr>
        <p:spPr>
          <a:xfrm>
            <a:off x="127950" y="1049425"/>
            <a:ext cx="8888100" cy="572700"/>
          </a:xfrm>
          <a:prstGeom prst="rect">
            <a:avLst/>
          </a:prstGeom>
        </p:spPr>
        <p:txBody>
          <a:bodyPr spcFirstLastPara="1" vert="horz" wrap="square" lIns="91425" tIns="91425" rIns="91425" bIns="91425" rtlCol="0" anchor="b" anchorCtr="0">
            <a:noAutofit/>
          </a:bodyPr>
          <a:lstStyle/>
          <a:p>
            <a:pPr algn="l"/>
            <a:r>
              <a:rPr lang="en" sz="2400"/>
              <a:t>So what can we do with these convolutions anyway?</a:t>
            </a:r>
            <a:endParaRPr/>
          </a:p>
        </p:txBody>
      </p:sp>
      <p:sp>
        <p:nvSpPr>
          <p:cNvPr id="202" name="Google Shape;202;p30"/>
          <p:cNvSpPr txBox="1">
            <a:spLocks noGrp="1"/>
          </p:cNvSpPr>
          <p:nvPr>
            <p:ph type="body" idx="1"/>
          </p:nvPr>
        </p:nvSpPr>
        <p:spPr>
          <a:xfrm>
            <a:off x="223800" y="1622125"/>
            <a:ext cx="8696400" cy="4255800"/>
          </a:xfrm>
          <a:prstGeom prst="rect">
            <a:avLst/>
          </a:prstGeom>
        </p:spPr>
        <p:txBody>
          <a:bodyPr spcFirstLastPara="1" vert="horz" wrap="square" lIns="91425" tIns="91425" rIns="91425" bIns="91425" rtlCol="0" anchor="t" anchorCtr="0">
            <a:noAutofit/>
          </a:bodyPr>
          <a:lstStyle/>
          <a:p>
            <a:pPr>
              <a:buChar char="-"/>
            </a:pPr>
            <a:r>
              <a:rPr lang="en"/>
              <a:t>Blurring</a:t>
            </a:r>
            <a:endParaRPr/>
          </a:p>
          <a:p>
            <a:pPr>
              <a:buChar char="-"/>
            </a:pPr>
            <a:r>
              <a:rPr lang="en"/>
              <a:t>Sharpening</a:t>
            </a:r>
            <a:endParaRPr/>
          </a:p>
          <a:p>
            <a:pPr>
              <a:buChar char="-"/>
            </a:pPr>
            <a:r>
              <a:rPr lang="en"/>
              <a:t>Edges</a:t>
            </a:r>
            <a:endParaRPr/>
          </a:p>
          <a:p>
            <a:pPr>
              <a:buChar char="-"/>
            </a:pPr>
            <a:r>
              <a:rPr lang="en"/>
              <a:t>Features</a:t>
            </a:r>
            <a:endParaRPr/>
          </a:p>
          <a:p>
            <a:pPr>
              <a:buChar char="-"/>
            </a:pPr>
            <a:r>
              <a:rPr lang="en"/>
              <a:t>Derivatives</a:t>
            </a:r>
            <a:endParaRPr/>
          </a:p>
          <a:p>
            <a:pPr>
              <a:buChar char="-"/>
            </a:pPr>
            <a:r>
              <a:rPr lang="en"/>
              <a:t>Super-resolution </a:t>
            </a:r>
            <a:endParaRPr/>
          </a:p>
          <a:p>
            <a:pPr>
              <a:buChar char="-"/>
            </a:pPr>
            <a:r>
              <a:rPr lang="en"/>
              <a:t>Classification</a:t>
            </a:r>
            <a:endParaRPr/>
          </a:p>
          <a:p>
            <a:pPr>
              <a:buChar char="-"/>
            </a:pPr>
            <a:r>
              <a:rPr lang="en"/>
              <a:t>Detection</a:t>
            </a:r>
            <a:endParaRPr/>
          </a:p>
          <a:p>
            <a:pPr>
              <a:buChar char="-"/>
            </a:pPr>
            <a:r>
              <a:rPr lang="en"/>
              <a:t>Image captioning</a:t>
            </a:r>
            <a:endParaRPr/>
          </a:p>
          <a:p>
            <a:pPr>
              <a:buChar char="-"/>
            </a:pPr>
            <a:r>
              <a:rPr lang="en"/>
              <a:t>...</a:t>
            </a:r>
            <a:endParaRPr/>
          </a:p>
        </p:txBody>
      </p:sp>
      <p:sp>
        <p:nvSpPr>
          <p:cNvPr id="203" name="Google Shape;203;p30"/>
          <p:cNvSpPr txBox="1">
            <a:spLocks noGrp="1"/>
          </p:cNvSpPr>
          <p:nvPr>
            <p:ph type="title" idx="2"/>
          </p:nvPr>
        </p:nvSpPr>
        <p:spPr>
          <a:xfrm>
            <a:off x="229500" y="5649900"/>
            <a:ext cx="8685000" cy="234900"/>
          </a:xfrm>
          <a:prstGeom prst="rect">
            <a:avLst/>
          </a:prstGeom>
        </p:spPr>
        <p:txBody>
          <a:bodyPr spcFirstLastPara="1" vert="horz" wrap="square" lIns="91425" tIns="91425" rIns="91425" bIns="91425" rtlCol="0" anchor="t" anchorCtr="0">
            <a:noAutofit/>
          </a:bodyPr>
          <a:lstStyle/>
          <a:p>
            <a:pPr algn="l"/>
            <a:endParaRPr/>
          </a:p>
        </p:txBody>
      </p:sp>
    </p:spTree>
    <p:extLst>
      <p:ext uri="{BB962C8B-B14F-4D97-AF65-F5344CB8AC3E}">
        <p14:creationId xmlns:p14="http://schemas.microsoft.com/office/powerpoint/2010/main" val="370841513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normAutofit fontScale="90000"/>
          </a:bodyPr>
          <a:lstStyle/>
          <a:p>
            <a:r>
              <a:rPr lang="en-US" altLang="en-US" sz="3600">
                <a:solidFill>
                  <a:srgbClr val="FF0000"/>
                </a:solidFill>
              </a:rPr>
              <a:t>How do you extract the line segments from the accumulators?</a:t>
            </a:r>
          </a:p>
        </p:txBody>
      </p:sp>
      <p:sp>
        <p:nvSpPr>
          <p:cNvPr id="5123" name="Text Box 3"/>
          <p:cNvSpPr txBox="1">
            <a:spLocks noChangeArrowheads="1"/>
          </p:cNvSpPr>
          <p:nvPr/>
        </p:nvSpPr>
        <p:spPr bwMode="auto">
          <a:xfrm>
            <a:off x="914400" y="1752600"/>
            <a:ext cx="6811963" cy="44831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dirty="0">
                <a:latin typeface="Times New Roman" pitchFamily="18" charset="0"/>
              </a:rPr>
              <a:t>pick the bin of H with highest value V</a:t>
            </a:r>
          </a:p>
          <a:p>
            <a:pPr eaLnBrk="1" hangingPunct="1">
              <a:spcBef>
                <a:spcPct val="0"/>
              </a:spcBef>
              <a:buFontTx/>
              <a:buNone/>
            </a:pPr>
            <a:r>
              <a:rPr lang="en-US" altLang="en-US" sz="2400" dirty="0">
                <a:latin typeface="Times New Roman" pitchFamily="18" charset="0"/>
              </a:rPr>
              <a:t>while V &gt; </a:t>
            </a:r>
            <a:r>
              <a:rPr lang="en-US" altLang="en-US" sz="2400" dirty="0" err="1">
                <a:latin typeface="Times New Roman" pitchFamily="18" charset="0"/>
              </a:rPr>
              <a:t>value_threshold</a:t>
            </a:r>
            <a:r>
              <a:rPr lang="en-US" altLang="en-US" sz="2400" dirty="0">
                <a:latin typeface="Times New Roman" pitchFamily="18" charset="0"/>
              </a:rPr>
              <a:t> { </a:t>
            </a:r>
          </a:p>
          <a:p>
            <a:pPr eaLnBrk="1" hangingPunct="1">
              <a:spcBef>
                <a:spcPct val="0"/>
              </a:spcBef>
              <a:buFontTx/>
              <a:buNone/>
            </a:pPr>
            <a:endParaRPr lang="en-US" altLang="en-US" sz="2400" dirty="0">
              <a:latin typeface="Times New Roman" pitchFamily="18" charset="0"/>
            </a:endParaRPr>
          </a:p>
          <a:p>
            <a:pPr eaLnBrk="1" hangingPunct="1">
              <a:spcBef>
                <a:spcPct val="0"/>
              </a:spcBef>
            </a:pPr>
            <a:r>
              <a:rPr lang="en-US" altLang="en-US" sz="2400" dirty="0">
                <a:latin typeface="Times New Roman" pitchFamily="18" charset="0"/>
              </a:rPr>
              <a:t>   order the corresponding </a:t>
            </a:r>
            <a:r>
              <a:rPr lang="en-US" altLang="en-US" sz="2400" dirty="0" err="1">
                <a:latin typeface="Times New Roman" pitchFamily="18" charset="0"/>
              </a:rPr>
              <a:t>pointlist</a:t>
            </a:r>
            <a:r>
              <a:rPr lang="en-US" altLang="en-US" sz="2400" dirty="0">
                <a:latin typeface="Times New Roman" pitchFamily="18" charset="0"/>
              </a:rPr>
              <a:t> from PTLIST</a:t>
            </a:r>
          </a:p>
          <a:p>
            <a:pPr eaLnBrk="1" hangingPunct="1">
              <a:spcBef>
                <a:spcPct val="0"/>
              </a:spcBef>
              <a:buFontTx/>
              <a:buNone/>
            </a:pPr>
            <a:endParaRPr lang="en-US" altLang="en-US" sz="2400" dirty="0">
              <a:latin typeface="Times New Roman" pitchFamily="18" charset="0"/>
            </a:endParaRPr>
          </a:p>
          <a:p>
            <a:pPr eaLnBrk="1" hangingPunct="1">
              <a:spcBef>
                <a:spcPct val="0"/>
              </a:spcBef>
            </a:pPr>
            <a:r>
              <a:rPr lang="en-US" altLang="en-US" sz="2400" dirty="0">
                <a:latin typeface="Times New Roman" pitchFamily="18" charset="0"/>
              </a:rPr>
              <a:t>   merge in high gradient neighbors within 10 degrees</a:t>
            </a:r>
          </a:p>
          <a:p>
            <a:pPr eaLnBrk="1" hangingPunct="1">
              <a:spcBef>
                <a:spcPct val="0"/>
              </a:spcBef>
              <a:buFontTx/>
              <a:buNone/>
            </a:pPr>
            <a:endParaRPr lang="en-US" altLang="en-US" sz="2400" dirty="0">
              <a:latin typeface="Times New Roman" pitchFamily="18" charset="0"/>
            </a:endParaRPr>
          </a:p>
          <a:p>
            <a:pPr eaLnBrk="1" hangingPunct="1">
              <a:spcBef>
                <a:spcPct val="0"/>
              </a:spcBef>
            </a:pPr>
            <a:r>
              <a:rPr lang="en-US" altLang="en-US" sz="2400" dirty="0">
                <a:latin typeface="Times New Roman" pitchFamily="18" charset="0"/>
              </a:rPr>
              <a:t>   create line segment from final point list</a:t>
            </a:r>
          </a:p>
          <a:p>
            <a:pPr eaLnBrk="1" hangingPunct="1">
              <a:spcBef>
                <a:spcPct val="0"/>
              </a:spcBef>
              <a:buFontTx/>
              <a:buNone/>
            </a:pPr>
            <a:endParaRPr lang="en-US" altLang="en-US" sz="2400" dirty="0">
              <a:latin typeface="Times New Roman" pitchFamily="18" charset="0"/>
            </a:endParaRPr>
          </a:p>
          <a:p>
            <a:pPr eaLnBrk="1" hangingPunct="1">
              <a:spcBef>
                <a:spcPct val="0"/>
              </a:spcBef>
            </a:pPr>
            <a:r>
              <a:rPr lang="en-US" altLang="en-US" sz="2400" dirty="0">
                <a:latin typeface="Times New Roman" pitchFamily="18" charset="0"/>
              </a:rPr>
              <a:t>   zero out that bin of H</a:t>
            </a:r>
          </a:p>
          <a:p>
            <a:pPr eaLnBrk="1" hangingPunct="1">
              <a:spcBef>
                <a:spcPct val="0"/>
              </a:spcBef>
              <a:buFontTx/>
              <a:buNone/>
            </a:pPr>
            <a:endParaRPr lang="en-US" altLang="en-US" sz="2400" dirty="0">
              <a:latin typeface="Times New Roman" pitchFamily="18" charset="0"/>
            </a:endParaRPr>
          </a:p>
          <a:p>
            <a:pPr eaLnBrk="1" hangingPunct="1">
              <a:spcBef>
                <a:spcPct val="0"/>
              </a:spcBef>
            </a:pPr>
            <a:r>
              <a:rPr lang="en-US" altLang="en-US" sz="2400" dirty="0">
                <a:latin typeface="Times New Roman" pitchFamily="18" charset="0"/>
              </a:rPr>
              <a:t>   pick the bin of H with highest value V }</a:t>
            </a:r>
          </a:p>
        </p:txBody>
      </p:sp>
      <p:sp>
        <p:nvSpPr>
          <p:cNvPr id="5124"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fld id="{F6B8955F-E086-430B-B6AD-63D2FE094B12}" type="slidenum">
              <a:rPr lang="en-US" altLang="en-US" sz="1400" smtClean="0"/>
              <a:pPr eaLnBrk="1" hangingPunct="1">
                <a:spcBef>
                  <a:spcPct val="0"/>
                </a:spcBef>
                <a:buFontTx/>
                <a:buNone/>
              </a:pPr>
              <a:t>90</a:t>
            </a:fld>
            <a:endParaRPr lang="en-US" altLang="en-US" sz="1400"/>
          </a:p>
        </p:txBody>
      </p:sp>
    </p:spTree>
    <p:extLst>
      <p:ext uri="{BB962C8B-B14F-4D97-AF65-F5344CB8AC3E}">
        <p14:creationId xmlns:p14="http://schemas.microsoft.com/office/powerpoint/2010/main" val="325042573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p:txBody>
          <a:bodyPr/>
          <a:lstStyle/>
          <a:p>
            <a:r>
              <a:rPr lang="en-US" altLang="en-US">
                <a:solidFill>
                  <a:srgbClr val="FF0000"/>
                </a:solidFill>
              </a:rPr>
              <a:t>Example</a:t>
            </a:r>
          </a:p>
        </p:txBody>
      </p:sp>
      <p:sp>
        <p:nvSpPr>
          <p:cNvPr id="2051" name="Text Box 3"/>
          <p:cNvSpPr txBox="1">
            <a:spLocks noChangeArrowheads="1"/>
          </p:cNvSpPr>
          <p:nvPr/>
        </p:nvSpPr>
        <p:spPr bwMode="auto">
          <a:xfrm>
            <a:off x="822325" y="1946275"/>
            <a:ext cx="2632075" cy="16859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rPr>
              <a:t>  </a:t>
            </a:r>
            <a:r>
              <a:rPr lang="en-US" altLang="en-US" sz="2000">
                <a:latin typeface="Times New Roman" pitchFamily="18" charset="0"/>
              </a:rPr>
              <a:t>0      0      </a:t>
            </a:r>
            <a:r>
              <a:rPr lang="en-US" altLang="en-US" sz="2000">
                <a:solidFill>
                  <a:srgbClr val="FF3300"/>
                </a:solidFill>
                <a:latin typeface="Times New Roman" pitchFamily="18" charset="0"/>
              </a:rPr>
              <a:t>0    100</a:t>
            </a:r>
            <a:r>
              <a:rPr lang="en-US" altLang="en-US" sz="2000">
                <a:latin typeface="Times New Roman" pitchFamily="18" charset="0"/>
              </a:rPr>
              <a:t>  100</a:t>
            </a:r>
          </a:p>
          <a:p>
            <a:pPr eaLnBrk="1" hangingPunct="1">
              <a:spcBef>
                <a:spcPct val="0"/>
              </a:spcBef>
              <a:buFontTx/>
              <a:buNone/>
            </a:pPr>
            <a:r>
              <a:rPr lang="en-US" altLang="en-US" sz="2000">
                <a:latin typeface="Times New Roman" pitchFamily="18" charset="0"/>
              </a:rPr>
              <a:t>  0      0      </a:t>
            </a:r>
            <a:r>
              <a:rPr lang="en-US" altLang="en-US" sz="2000">
                <a:solidFill>
                  <a:srgbClr val="FF3300"/>
                </a:solidFill>
                <a:latin typeface="Times New Roman" pitchFamily="18" charset="0"/>
              </a:rPr>
              <a:t>0    100</a:t>
            </a:r>
            <a:r>
              <a:rPr lang="en-US" altLang="en-US" sz="2000">
                <a:latin typeface="Times New Roman" pitchFamily="18" charset="0"/>
              </a:rPr>
              <a:t>  100</a:t>
            </a:r>
          </a:p>
          <a:p>
            <a:pPr eaLnBrk="1" hangingPunct="1">
              <a:spcBef>
                <a:spcPct val="0"/>
              </a:spcBef>
              <a:buFontTx/>
              <a:buNone/>
            </a:pPr>
            <a:r>
              <a:rPr lang="en-US" altLang="en-US" sz="2000">
                <a:latin typeface="Times New Roman" pitchFamily="18" charset="0"/>
              </a:rPr>
              <a:t>  </a:t>
            </a:r>
            <a:r>
              <a:rPr lang="en-US" altLang="en-US" sz="2000">
                <a:solidFill>
                  <a:schemeClr val="accent2"/>
                </a:solidFill>
                <a:latin typeface="Times New Roman" pitchFamily="18" charset="0"/>
              </a:rPr>
              <a:t>0      0</a:t>
            </a:r>
            <a:r>
              <a:rPr lang="en-US" altLang="en-US" sz="2000">
                <a:latin typeface="Times New Roman" pitchFamily="18" charset="0"/>
              </a:rPr>
              <a:t>      0    100  100</a:t>
            </a:r>
          </a:p>
          <a:p>
            <a:pPr eaLnBrk="1" hangingPunct="1">
              <a:spcBef>
                <a:spcPct val="0"/>
              </a:spcBef>
              <a:buFontTx/>
              <a:buNone/>
            </a:pPr>
            <a:r>
              <a:rPr lang="en-US" altLang="en-US" sz="2000">
                <a:solidFill>
                  <a:schemeClr val="accent2"/>
                </a:solidFill>
                <a:latin typeface="Times New Roman" pitchFamily="18" charset="0"/>
              </a:rPr>
              <a:t>100  100  100</a:t>
            </a:r>
            <a:r>
              <a:rPr lang="en-US" altLang="en-US" sz="2000">
                <a:latin typeface="Times New Roman" pitchFamily="18" charset="0"/>
              </a:rPr>
              <a:t>  100  100</a:t>
            </a:r>
          </a:p>
          <a:p>
            <a:pPr eaLnBrk="1" hangingPunct="1">
              <a:spcBef>
                <a:spcPct val="0"/>
              </a:spcBef>
              <a:buFontTx/>
              <a:buNone/>
            </a:pPr>
            <a:r>
              <a:rPr lang="en-US" altLang="en-US" sz="2000">
                <a:latin typeface="Times New Roman" pitchFamily="18" charset="0"/>
              </a:rPr>
              <a:t>100  100  100  100  100</a:t>
            </a:r>
          </a:p>
        </p:txBody>
      </p:sp>
      <p:sp>
        <p:nvSpPr>
          <p:cNvPr id="2052" name="Text Box 4"/>
          <p:cNvSpPr txBox="1">
            <a:spLocks noChangeArrowheads="1"/>
          </p:cNvSpPr>
          <p:nvPr/>
        </p:nvSpPr>
        <p:spPr bwMode="auto">
          <a:xfrm>
            <a:off x="6324600" y="1981200"/>
            <a:ext cx="1982788" cy="16859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rPr>
              <a:t> </a:t>
            </a:r>
            <a:r>
              <a:rPr lang="en-US" altLang="en-US" sz="2000">
                <a:latin typeface="Times New Roman" pitchFamily="18" charset="0"/>
              </a:rPr>
              <a:t>-     -    0    0    -  </a:t>
            </a:r>
          </a:p>
          <a:p>
            <a:pPr eaLnBrk="1" hangingPunct="1">
              <a:spcBef>
                <a:spcPct val="0"/>
              </a:spcBef>
              <a:buFontTx/>
              <a:buNone/>
            </a:pPr>
            <a:r>
              <a:rPr lang="en-US" altLang="en-US" sz="2000">
                <a:latin typeface="Times New Roman" pitchFamily="18" charset="0"/>
              </a:rPr>
              <a:t> -     -    0    0    -  </a:t>
            </a:r>
          </a:p>
          <a:p>
            <a:pPr eaLnBrk="1" hangingPunct="1">
              <a:spcBef>
                <a:spcPct val="0"/>
              </a:spcBef>
              <a:buFontTx/>
              <a:buNone/>
            </a:pPr>
            <a:r>
              <a:rPr lang="en-US" altLang="en-US" sz="2000">
                <a:latin typeface="Times New Roman" pitchFamily="18" charset="0"/>
              </a:rPr>
              <a:t>90  90  40  20   -</a:t>
            </a:r>
          </a:p>
          <a:p>
            <a:pPr eaLnBrk="1" hangingPunct="1">
              <a:spcBef>
                <a:spcPct val="0"/>
              </a:spcBef>
              <a:buFontTx/>
              <a:buNone/>
            </a:pPr>
            <a:r>
              <a:rPr lang="en-US" altLang="en-US" sz="2000">
                <a:latin typeface="Times New Roman" pitchFamily="18" charset="0"/>
              </a:rPr>
              <a:t>90  90  90  40   -</a:t>
            </a:r>
          </a:p>
          <a:p>
            <a:pPr eaLnBrk="1" hangingPunct="1">
              <a:spcBef>
                <a:spcPct val="0"/>
              </a:spcBef>
              <a:buFontTx/>
              <a:buNone/>
            </a:pPr>
            <a:r>
              <a:rPr lang="en-US" altLang="en-US" sz="2000">
                <a:latin typeface="Times New Roman" pitchFamily="18" charset="0"/>
              </a:rPr>
              <a:t> -     -     -     -    -</a:t>
            </a:r>
          </a:p>
        </p:txBody>
      </p:sp>
      <p:sp>
        <p:nvSpPr>
          <p:cNvPr id="2053" name="Text Box 5"/>
          <p:cNvSpPr txBox="1">
            <a:spLocks noChangeArrowheads="1"/>
          </p:cNvSpPr>
          <p:nvPr/>
        </p:nvSpPr>
        <p:spPr bwMode="auto">
          <a:xfrm>
            <a:off x="3886200" y="1981200"/>
            <a:ext cx="1970088" cy="16256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000">
                <a:latin typeface="Times New Roman" pitchFamily="18" charset="0"/>
              </a:rPr>
              <a:t> -     -    3    3    -  </a:t>
            </a:r>
          </a:p>
          <a:p>
            <a:pPr eaLnBrk="1" hangingPunct="1">
              <a:spcBef>
                <a:spcPct val="0"/>
              </a:spcBef>
              <a:buFontTx/>
              <a:buNone/>
            </a:pPr>
            <a:r>
              <a:rPr lang="en-US" altLang="en-US" sz="2000">
                <a:latin typeface="Times New Roman" pitchFamily="18" charset="0"/>
              </a:rPr>
              <a:t> -     -    3    3    -  </a:t>
            </a:r>
          </a:p>
          <a:p>
            <a:pPr eaLnBrk="1" hangingPunct="1">
              <a:spcBef>
                <a:spcPct val="0"/>
              </a:spcBef>
              <a:buFontTx/>
              <a:buNone/>
            </a:pPr>
            <a:r>
              <a:rPr lang="en-US" altLang="en-US" sz="2000">
                <a:latin typeface="Times New Roman" pitchFamily="18" charset="0"/>
              </a:rPr>
              <a:t> 3    3    3    3   -</a:t>
            </a:r>
          </a:p>
          <a:p>
            <a:pPr eaLnBrk="1" hangingPunct="1">
              <a:spcBef>
                <a:spcPct val="0"/>
              </a:spcBef>
              <a:buFontTx/>
              <a:buNone/>
            </a:pPr>
            <a:r>
              <a:rPr lang="en-US" altLang="en-US" sz="2000">
                <a:latin typeface="Times New Roman" pitchFamily="18" charset="0"/>
              </a:rPr>
              <a:t> 3    3    3    3   -</a:t>
            </a:r>
          </a:p>
          <a:p>
            <a:pPr eaLnBrk="1" hangingPunct="1">
              <a:spcBef>
                <a:spcPct val="0"/>
              </a:spcBef>
              <a:buFontTx/>
              <a:buNone/>
            </a:pPr>
            <a:r>
              <a:rPr lang="en-US" altLang="en-US" sz="2000">
                <a:latin typeface="Times New Roman" pitchFamily="18" charset="0"/>
              </a:rPr>
              <a:t> -     -     -     -    -</a:t>
            </a:r>
            <a:endParaRPr lang="en-US" altLang="en-US" sz="2400">
              <a:latin typeface="Times New Roman" pitchFamily="18" charset="0"/>
            </a:endParaRPr>
          </a:p>
        </p:txBody>
      </p:sp>
      <p:sp>
        <p:nvSpPr>
          <p:cNvPr id="2054" name="Text Box 6"/>
          <p:cNvSpPr txBox="1">
            <a:spLocks noChangeArrowheads="1"/>
          </p:cNvSpPr>
          <p:nvPr/>
        </p:nvSpPr>
        <p:spPr bwMode="auto">
          <a:xfrm>
            <a:off x="746125" y="4129088"/>
            <a:ext cx="565150" cy="161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000">
                <a:latin typeface="Times New Roman" pitchFamily="18" charset="0"/>
              </a:rPr>
              <a:t>360</a:t>
            </a:r>
          </a:p>
          <a:p>
            <a:pPr eaLnBrk="1" hangingPunct="1">
              <a:spcBef>
                <a:spcPct val="0"/>
              </a:spcBef>
              <a:buFontTx/>
              <a:buNone/>
            </a:pPr>
            <a:r>
              <a:rPr lang="en-US" altLang="en-US" sz="2000">
                <a:latin typeface="Times New Roman" pitchFamily="18" charset="0"/>
              </a:rPr>
              <a:t>  .</a:t>
            </a:r>
          </a:p>
          <a:p>
            <a:pPr eaLnBrk="1" hangingPunct="1">
              <a:spcBef>
                <a:spcPct val="0"/>
              </a:spcBef>
              <a:buFontTx/>
              <a:buNone/>
            </a:pPr>
            <a:r>
              <a:rPr lang="en-US" altLang="en-US" sz="2000">
                <a:latin typeface="Times New Roman" pitchFamily="18" charset="0"/>
              </a:rPr>
              <a:t> 6</a:t>
            </a:r>
          </a:p>
          <a:p>
            <a:pPr eaLnBrk="1" hangingPunct="1">
              <a:spcBef>
                <a:spcPct val="0"/>
              </a:spcBef>
              <a:buFontTx/>
              <a:buNone/>
            </a:pPr>
            <a:r>
              <a:rPr lang="en-US" altLang="en-US" sz="2000">
                <a:latin typeface="Times New Roman" pitchFamily="18" charset="0"/>
              </a:rPr>
              <a:t> 3</a:t>
            </a:r>
          </a:p>
          <a:p>
            <a:pPr eaLnBrk="1" hangingPunct="1">
              <a:spcBef>
                <a:spcPct val="0"/>
              </a:spcBef>
              <a:buFontTx/>
              <a:buNone/>
            </a:pPr>
            <a:r>
              <a:rPr lang="en-US" altLang="en-US" sz="2000">
                <a:latin typeface="Times New Roman" pitchFamily="18" charset="0"/>
              </a:rPr>
              <a:t> 0</a:t>
            </a:r>
          </a:p>
        </p:txBody>
      </p:sp>
      <p:sp>
        <p:nvSpPr>
          <p:cNvPr id="2055" name="Text Box 7"/>
          <p:cNvSpPr txBox="1">
            <a:spLocks noChangeArrowheads="1"/>
          </p:cNvSpPr>
          <p:nvPr/>
        </p:nvSpPr>
        <p:spPr bwMode="auto">
          <a:xfrm>
            <a:off x="1508125" y="4129088"/>
            <a:ext cx="2052638" cy="16256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000">
                <a:latin typeface="Times New Roman" pitchFamily="18" charset="0"/>
              </a:rPr>
              <a:t> -   -   -   -   -   -   - </a:t>
            </a:r>
          </a:p>
          <a:p>
            <a:pPr eaLnBrk="1" hangingPunct="1">
              <a:spcBef>
                <a:spcPct val="0"/>
              </a:spcBef>
              <a:buFontTx/>
              <a:buNone/>
            </a:pPr>
            <a:r>
              <a:rPr lang="en-US" altLang="en-US" sz="2000">
                <a:latin typeface="Times New Roman" pitchFamily="18" charset="0"/>
              </a:rPr>
              <a:t> -   -   -   -   -   -   - </a:t>
            </a:r>
          </a:p>
          <a:p>
            <a:pPr eaLnBrk="1" hangingPunct="1">
              <a:spcBef>
                <a:spcPct val="0"/>
              </a:spcBef>
              <a:buFontTx/>
              <a:buNone/>
            </a:pPr>
            <a:r>
              <a:rPr lang="en-US" altLang="en-US" sz="2000">
                <a:latin typeface="Times New Roman" pitchFamily="18" charset="0"/>
              </a:rPr>
              <a:t> -   -   -   -   -   -   - </a:t>
            </a:r>
          </a:p>
          <a:p>
            <a:pPr eaLnBrk="1" hangingPunct="1">
              <a:spcBef>
                <a:spcPct val="0"/>
              </a:spcBef>
              <a:buFontTx/>
              <a:buNone/>
            </a:pPr>
            <a:r>
              <a:rPr lang="en-US" altLang="en-US" sz="2000">
                <a:latin typeface="Times New Roman" pitchFamily="18" charset="0"/>
              </a:rPr>
              <a:t> </a:t>
            </a:r>
            <a:r>
              <a:rPr lang="en-US" altLang="en-US" sz="2000">
                <a:solidFill>
                  <a:srgbClr val="FF3300"/>
                </a:solidFill>
                <a:latin typeface="Times New Roman" pitchFamily="18" charset="0"/>
              </a:rPr>
              <a:t>4</a:t>
            </a:r>
            <a:r>
              <a:rPr lang="en-US" altLang="en-US" sz="2000">
                <a:latin typeface="Times New Roman" pitchFamily="18" charset="0"/>
              </a:rPr>
              <a:t>  -   1   -  2   -   </a:t>
            </a:r>
            <a:r>
              <a:rPr lang="en-US" altLang="en-US" sz="2000">
                <a:solidFill>
                  <a:schemeClr val="accent2"/>
                </a:solidFill>
                <a:latin typeface="Times New Roman" pitchFamily="18" charset="0"/>
              </a:rPr>
              <a:t>5</a:t>
            </a:r>
          </a:p>
          <a:p>
            <a:pPr eaLnBrk="1" hangingPunct="1">
              <a:spcBef>
                <a:spcPct val="0"/>
              </a:spcBef>
              <a:buFontTx/>
              <a:buNone/>
            </a:pPr>
            <a:r>
              <a:rPr lang="en-US" altLang="en-US" sz="2000">
                <a:latin typeface="Times New Roman" pitchFamily="18" charset="0"/>
              </a:rPr>
              <a:t> -   -   -   -   -   -   -</a:t>
            </a:r>
          </a:p>
        </p:txBody>
      </p:sp>
      <p:sp>
        <p:nvSpPr>
          <p:cNvPr id="2056" name="Text Box 8"/>
          <p:cNvSpPr txBox="1">
            <a:spLocks noChangeArrowheads="1"/>
          </p:cNvSpPr>
          <p:nvPr/>
        </p:nvSpPr>
        <p:spPr bwMode="auto">
          <a:xfrm>
            <a:off x="1524000" y="5791200"/>
            <a:ext cx="20129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1800">
                <a:latin typeface="Times New Roman" pitchFamily="18" charset="0"/>
              </a:rPr>
              <a:t>0 10  20 30 40 …90</a:t>
            </a:r>
          </a:p>
        </p:txBody>
      </p:sp>
      <p:sp>
        <p:nvSpPr>
          <p:cNvPr id="2057" name="Text Box 9"/>
          <p:cNvSpPr txBox="1">
            <a:spLocks noChangeArrowheads="1"/>
          </p:cNvSpPr>
          <p:nvPr/>
        </p:nvSpPr>
        <p:spPr bwMode="auto">
          <a:xfrm>
            <a:off x="4495800" y="4191000"/>
            <a:ext cx="565150" cy="161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000">
                <a:latin typeface="Times New Roman" pitchFamily="18" charset="0"/>
              </a:rPr>
              <a:t>360</a:t>
            </a:r>
          </a:p>
          <a:p>
            <a:pPr eaLnBrk="1" hangingPunct="1">
              <a:spcBef>
                <a:spcPct val="0"/>
              </a:spcBef>
              <a:buFontTx/>
              <a:buNone/>
            </a:pPr>
            <a:r>
              <a:rPr lang="en-US" altLang="en-US" sz="2000">
                <a:latin typeface="Times New Roman" pitchFamily="18" charset="0"/>
              </a:rPr>
              <a:t>  .</a:t>
            </a:r>
          </a:p>
          <a:p>
            <a:pPr eaLnBrk="1" hangingPunct="1">
              <a:spcBef>
                <a:spcPct val="0"/>
              </a:spcBef>
              <a:buFontTx/>
              <a:buNone/>
            </a:pPr>
            <a:r>
              <a:rPr lang="en-US" altLang="en-US" sz="2000">
                <a:latin typeface="Times New Roman" pitchFamily="18" charset="0"/>
              </a:rPr>
              <a:t> 6</a:t>
            </a:r>
          </a:p>
          <a:p>
            <a:pPr eaLnBrk="1" hangingPunct="1">
              <a:spcBef>
                <a:spcPct val="0"/>
              </a:spcBef>
              <a:buFontTx/>
              <a:buNone/>
            </a:pPr>
            <a:r>
              <a:rPr lang="en-US" altLang="en-US" sz="2000">
                <a:latin typeface="Times New Roman" pitchFamily="18" charset="0"/>
              </a:rPr>
              <a:t> 3</a:t>
            </a:r>
          </a:p>
          <a:p>
            <a:pPr eaLnBrk="1" hangingPunct="1">
              <a:spcBef>
                <a:spcPct val="0"/>
              </a:spcBef>
              <a:buFontTx/>
              <a:buNone/>
            </a:pPr>
            <a:r>
              <a:rPr lang="en-US" altLang="en-US" sz="2000">
                <a:latin typeface="Times New Roman" pitchFamily="18" charset="0"/>
              </a:rPr>
              <a:t> 0</a:t>
            </a:r>
            <a:endParaRPr lang="en-US" altLang="en-US" sz="2400">
              <a:latin typeface="Times New Roman" pitchFamily="18" charset="0"/>
            </a:endParaRPr>
          </a:p>
        </p:txBody>
      </p:sp>
      <p:sp>
        <p:nvSpPr>
          <p:cNvPr id="2058" name="Text Box 10"/>
          <p:cNvSpPr txBox="1">
            <a:spLocks noChangeArrowheads="1"/>
          </p:cNvSpPr>
          <p:nvPr/>
        </p:nvSpPr>
        <p:spPr bwMode="auto">
          <a:xfrm>
            <a:off x="5165725" y="4129088"/>
            <a:ext cx="2052638" cy="16256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000">
                <a:latin typeface="Times New Roman" pitchFamily="18" charset="0"/>
              </a:rPr>
              <a:t>-   -   -   -   -   -   - </a:t>
            </a:r>
          </a:p>
          <a:p>
            <a:pPr eaLnBrk="1" hangingPunct="1">
              <a:spcBef>
                <a:spcPct val="0"/>
              </a:spcBef>
              <a:buFontTx/>
              <a:buNone/>
            </a:pPr>
            <a:r>
              <a:rPr lang="en-US" altLang="en-US" sz="2000">
                <a:latin typeface="Times New Roman" pitchFamily="18" charset="0"/>
              </a:rPr>
              <a:t> -   -   -   -   -   -   - </a:t>
            </a:r>
          </a:p>
          <a:p>
            <a:pPr eaLnBrk="1" hangingPunct="1">
              <a:spcBef>
                <a:spcPct val="0"/>
              </a:spcBef>
              <a:buFontTx/>
              <a:buNone/>
            </a:pPr>
            <a:r>
              <a:rPr lang="en-US" altLang="en-US" sz="2000">
                <a:latin typeface="Times New Roman" pitchFamily="18" charset="0"/>
              </a:rPr>
              <a:t> -   -   -   -   -   -   - </a:t>
            </a:r>
          </a:p>
          <a:p>
            <a:pPr eaLnBrk="1" hangingPunct="1">
              <a:spcBef>
                <a:spcPct val="0"/>
              </a:spcBef>
              <a:buFontTx/>
              <a:buNone/>
            </a:pPr>
            <a:r>
              <a:rPr lang="en-US" altLang="en-US" sz="2000">
                <a:latin typeface="Times New Roman" pitchFamily="18" charset="0"/>
              </a:rPr>
              <a:t> </a:t>
            </a:r>
            <a:r>
              <a:rPr lang="en-US" altLang="en-US" sz="2000">
                <a:solidFill>
                  <a:srgbClr val="FF3300"/>
                </a:solidFill>
                <a:latin typeface="Times New Roman" pitchFamily="18" charset="0"/>
              </a:rPr>
              <a:t>*</a:t>
            </a:r>
            <a:r>
              <a:rPr lang="en-US" altLang="en-US" sz="2000">
                <a:latin typeface="Times New Roman" pitchFamily="18" charset="0"/>
              </a:rPr>
              <a:t>  -   *   -  *   -   </a:t>
            </a:r>
            <a:r>
              <a:rPr lang="en-US" altLang="en-US" sz="2000">
                <a:solidFill>
                  <a:schemeClr val="accent2"/>
                </a:solidFill>
                <a:latin typeface="Times New Roman" pitchFamily="18" charset="0"/>
              </a:rPr>
              <a:t>*</a:t>
            </a:r>
          </a:p>
          <a:p>
            <a:pPr eaLnBrk="1" hangingPunct="1">
              <a:spcBef>
                <a:spcPct val="0"/>
              </a:spcBef>
              <a:buFontTx/>
              <a:buNone/>
            </a:pPr>
            <a:r>
              <a:rPr lang="en-US" altLang="en-US" sz="2000">
                <a:latin typeface="Times New Roman" pitchFamily="18" charset="0"/>
              </a:rPr>
              <a:t> -   -   -   -   -   -   -</a:t>
            </a:r>
            <a:endParaRPr lang="en-US" altLang="en-US" sz="2400">
              <a:latin typeface="Times New Roman" pitchFamily="18" charset="0"/>
            </a:endParaRPr>
          </a:p>
        </p:txBody>
      </p:sp>
      <p:sp>
        <p:nvSpPr>
          <p:cNvPr id="2059" name="Text Box 11"/>
          <p:cNvSpPr txBox="1">
            <a:spLocks noChangeArrowheads="1"/>
          </p:cNvSpPr>
          <p:nvPr/>
        </p:nvSpPr>
        <p:spPr bwMode="auto">
          <a:xfrm>
            <a:off x="5181600" y="5791200"/>
            <a:ext cx="2136775" cy="406400"/>
          </a:xfrm>
          <a:prstGeom prst="rect">
            <a:avLst/>
          </a:prstGeom>
          <a:noFill/>
          <a:ln w="9525">
            <a:solidFill>
              <a:srgbClr val="FF33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000">
                <a:solidFill>
                  <a:srgbClr val="FF3300"/>
                </a:solidFill>
                <a:latin typeface="Times New Roman" pitchFamily="18" charset="0"/>
              </a:rPr>
              <a:t>(1,3)(1,4)(2,3)(2,4)</a:t>
            </a:r>
          </a:p>
        </p:txBody>
      </p:sp>
      <p:sp>
        <p:nvSpPr>
          <p:cNvPr id="2060" name="Text Box 12"/>
          <p:cNvSpPr txBox="1">
            <a:spLocks noChangeArrowheads="1"/>
          </p:cNvSpPr>
          <p:nvPr/>
        </p:nvSpPr>
        <p:spPr bwMode="auto">
          <a:xfrm>
            <a:off x="7451725" y="4205288"/>
            <a:ext cx="679450" cy="1625600"/>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000">
                <a:solidFill>
                  <a:schemeClr val="accent2"/>
                </a:solidFill>
                <a:latin typeface="Times New Roman" pitchFamily="18" charset="0"/>
              </a:rPr>
              <a:t>(3,1)</a:t>
            </a:r>
          </a:p>
          <a:p>
            <a:pPr eaLnBrk="1" hangingPunct="1">
              <a:spcBef>
                <a:spcPct val="0"/>
              </a:spcBef>
              <a:buFontTx/>
              <a:buNone/>
            </a:pPr>
            <a:r>
              <a:rPr lang="en-US" altLang="en-US" sz="2000">
                <a:solidFill>
                  <a:schemeClr val="accent2"/>
                </a:solidFill>
                <a:latin typeface="Times New Roman" pitchFamily="18" charset="0"/>
              </a:rPr>
              <a:t>(3,2)</a:t>
            </a:r>
          </a:p>
          <a:p>
            <a:pPr eaLnBrk="1" hangingPunct="1">
              <a:spcBef>
                <a:spcPct val="0"/>
              </a:spcBef>
              <a:buFontTx/>
              <a:buNone/>
            </a:pPr>
            <a:r>
              <a:rPr lang="en-US" altLang="en-US" sz="2000">
                <a:solidFill>
                  <a:schemeClr val="accent2"/>
                </a:solidFill>
                <a:latin typeface="Times New Roman" pitchFamily="18" charset="0"/>
              </a:rPr>
              <a:t>(4,1)</a:t>
            </a:r>
          </a:p>
          <a:p>
            <a:pPr eaLnBrk="1" hangingPunct="1">
              <a:spcBef>
                <a:spcPct val="0"/>
              </a:spcBef>
              <a:buFontTx/>
              <a:buNone/>
            </a:pPr>
            <a:r>
              <a:rPr lang="en-US" altLang="en-US" sz="2000">
                <a:solidFill>
                  <a:schemeClr val="accent2"/>
                </a:solidFill>
                <a:latin typeface="Times New Roman" pitchFamily="18" charset="0"/>
              </a:rPr>
              <a:t>(4,2)</a:t>
            </a:r>
          </a:p>
          <a:p>
            <a:pPr eaLnBrk="1" hangingPunct="1">
              <a:spcBef>
                <a:spcPct val="0"/>
              </a:spcBef>
              <a:buFontTx/>
              <a:buNone/>
            </a:pPr>
            <a:r>
              <a:rPr lang="en-US" altLang="en-US" sz="2000">
                <a:solidFill>
                  <a:schemeClr val="accent2"/>
                </a:solidFill>
                <a:latin typeface="Times New Roman" pitchFamily="18" charset="0"/>
              </a:rPr>
              <a:t>(4,3)</a:t>
            </a:r>
          </a:p>
        </p:txBody>
      </p:sp>
      <p:sp>
        <p:nvSpPr>
          <p:cNvPr id="2061" name="Line 13"/>
          <p:cNvSpPr>
            <a:spLocks noChangeShapeType="1"/>
          </p:cNvSpPr>
          <p:nvPr/>
        </p:nvSpPr>
        <p:spPr bwMode="auto">
          <a:xfrm>
            <a:off x="7010400" y="5181600"/>
            <a:ext cx="457200" cy="0"/>
          </a:xfrm>
          <a:prstGeom prst="line">
            <a:avLst/>
          </a:prstGeom>
          <a:noFill/>
          <a:ln w="9525">
            <a:solidFill>
              <a:schemeClr val="accent2"/>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2062" name="Line 14"/>
          <p:cNvSpPr>
            <a:spLocks noChangeShapeType="1"/>
          </p:cNvSpPr>
          <p:nvPr/>
        </p:nvSpPr>
        <p:spPr bwMode="auto">
          <a:xfrm>
            <a:off x="5410200" y="5181600"/>
            <a:ext cx="0" cy="685800"/>
          </a:xfrm>
          <a:prstGeom prst="line">
            <a:avLst/>
          </a:prstGeom>
          <a:noFill/>
          <a:ln w="9525">
            <a:solidFill>
              <a:srgbClr val="FF3300"/>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2063" name="Text Box 15"/>
          <p:cNvSpPr txBox="1">
            <a:spLocks noChangeArrowheads="1"/>
          </p:cNvSpPr>
          <p:nvPr/>
        </p:nvSpPr>
        <p:spPr bwMode="auto">
          <a:xfrm>
            <a:off x="1219200" y="1524000"/>
            <a:ext cx="18383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000">
                <a:latin typeface="Times New Roman" pitchFamily="18" charset="0"/>
              </a:rPr>
              <a:t>gray-tone image</a:t>
            </a:r>
          </a:p>
        </p:txBody>
      </p:sp>
      <p:sp>
        <p:nvSpPr>
          <p:cNvPr id="2064" name="Text Box 16"/>
          <p:cNvSpPr txBox="1">
            <a:spLocks noChangeArrowheads="1"/>
          </p:cNvSpPr>
          <p:nvPr/>
        </p:nvSpPr>
        <p:spPr bwMode="auto">
          <a:xfrm>
            <a:off x="4572000" y="1524000"/>
            <a:ext cx="5524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000">
                <a:latin typeface="Times New Roman" pitchFamily="18" charset="0"/>
              </a:rPr>
              <a:t>DQ</a:t>
            </a:r>
          </a:p>
        </p:txBody>
      </p:sp>
      <p:sp>
        <p:nvSpPr>
          <p:cNvPr id="2065" name="Text Box 17"/>
          <p:cNvSpPr txBox="1">
            <a:spLocks noChangeArrowheads="1"/>
          </p:cNvSpPr>
          <p:nvPr/>
        </p:nvSpPr>
        <p:spPr bwMode="auto">
          <a:xfrm>
            <a:off x="6689725" y="1538288"/>
            <a:ext cx="12033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000">
                <a:latin typeface="Times New Roman" pitchFamily="18" charset="0"/>
              </a:rPr>
              <a:t>THETAQ</a:t>
            </a:r>
          </a:p>
        </p:txBody>
      </p:sp>
      <p:sp>
        <p:nvSpPr>
          <p:cNvPr id="2066" name="Text Box 18"/>
          <p:cNvSpPr txBox="1">
            <a:spLocks noChangeArrowheads="1"/>
          </p:cNvSpPr>
          <p:nvPr/>
        </p:nvSpPr>
        <p:spPr bwMode="auto">
          <a:xfrm>
            <a:off x="1584325" y="3748088"/>
            <a:ext cx="177163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000">
                <a:latin typeface="Times New Roman" pitchFamily="18" charset="0"/>
              </a:rPr>
              <a:t>Accumulator H</a:t>
            </a:r>
          </a:p>
        </p:txBody>
      </p:sp>
      <p:sp>
        <p:nvSpPr>
          <p:cNvPr id="2067" name="Text Box 19"/>
          <p:cNvSpPr txBox="1">
            <a:spLocks noChangeArrowheads="1"/>
          </p:cNvSpPr>
          <p:nvPr/>
        </p:nvSpPr>
        <p:spPr bwMode="auto">
          <a:xfrm>
            <a:off x="5699125" y="3748088"/>
            <a:ext cx="101758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000">
                <a:latin typeface="Times New Roman" pitchFamily="18" charset="0"/>
              </a:rPr>
              <a:t>PTLIST</a:t>
            </a:r>
          </a:p>
        </p:txBody>
      </p:sp>
      <p:sp>
        <p:nvSpPr>
          <p:cNvPr id="2068" name="Line 20"/>
          <p:cNvSpPr>
            <a:spLocks noChangeShapeType="1"/>
          </p:cNvSpPr>
          <p:nvPr/>
        </p:nvSpPr>
        <p:spPr bwMode="auto">
          <a:xfrm>
            <a:off x="2362200" y="1981200"/>
            <a:ext cx="0" cy="990600"/>
          </a:xfrm>
          <a:prstGeom prst="line">
            <a:avLst/>
          </a:prstGeom>
          <a:noFill/>
          <a:ln w="28575">
            <a:solidFill>
              <a:srgbClr val="FF3300"/>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2069" name="Line 21"/>
          <p:cNvSpPr>
            <a:spLocks noChangeShapeType="1"/>
          </p:cNvSpPr>
          <p:nvPr/>
        </p:nvSpPr>
        <p:spPr bwMode="auto">
          <a:xfrm>
            <a:off x="838200" y="2971800"/>
            <a:ext cx="1524000" cy="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wrap="none"/>
          <a:lstStyle/>
          <a:p>
            <a:endParaRPr lang="en-US"/>
          </a:p>
        </p:txBody>
      </p:sp>
      <p:sp>
        <p:nvSpPr>
          <p:cNvPr id="2070" name="Text Box 22"/>
          <p:cNvSpPr txBox="1">
            <a:spLocks noChangeArrowheads="1"/>
          </p:cNvSpPr>
          <p:nvPr/>
        </p:nvSpPr>
        <p:spPr bwMode="auto">
          <a:xfrm>
            <a:off x="609600" y="5562600"/>
            <a:ext cx="852488"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1600">
                <a:latin typeface="Times New Roman" pitchFamily="18" charset="0"/>
              </a:rPr>
              <a:t>distance</a:t>
            </a:r>
          </a:p>
          <a:p>
            <a:pPr eaLnBrk="1" hangingPunct="1">
              <a:spcBef>
                <a:spcPct val="0"/>
              </a:spcBef>
              <a:buFontTx/>
              <a:buNone/>
            </a:pPr>
            <a:r>
              <a:rPr lang="en-US" altLang="en-US" sz="1600">
                <a:latin typeface="Times New Roman" pitchFamily="18" charset="0"/>
              </a:rPr>
              <a:t>    angle</a:t>
            </a:r>
          </a:p>
        </p:txBody>
      </p:sp>
      <p:sp>
        <p:nvSpPr>
          <p:cNvPr id="2071" name="Slide Number Placeholder 2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fld id="{ED42E470-03E5-4ADE-8E10-8DD7CBAB525F}" type="slidenum">
              <a:rPr lang="en-US" altLang="en-US" sz="1400" smtClean="0"/>
              <a:pPr eaLnBrk="1" hangingPunct="1">
                <a:spcBef>
                  <a:spcPct val="0"/>
                </a:spcBef>
                <a:buFontTx/>
                <a:buNone/>
              </a:pPr>
              <a:t>91</a:t>
            </a:fld>
            <a:endParaRPr lang="en-US" altLang="en-US" sz="1400"/>
          </a:p>
        </p:txBody>
      </p:sp>
    </p:spTree>
    <p:extLst>
      <p:ext uri="{BB962C8B-B14F-4D97-AF65-F5344CB8AC3E}">
        <p14:creationId xmlns:p14="http://schemas.microsoft.com/office/powerpoint/2010/main" val="168870655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altLang="en-US" sz="3600">
                <a:solidFill>
                  <a:srgbClr val="FF0000"/>
                </a:solidFill>
              </a:rPr>
              <a:t>Line segments from Hough Transform</a:t>
            </a:r>
          </a:p>
        </p:txBody>
      </p:sp>
      <p:pic>
        <p:nvPicPr>
          <p:cNvPr id="6147" name="Picture 3" descr="fig7_puppet"/>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311400" y="1600200"/>
            <a:ext cx="4519613" cy="4525963"/>
          </a:xfrm>
          <a:noFill/>
        </p:spPr>
      </p:pic>
      <p:sp>
        <p:nvSpPr>
          <p:cNvPr id="6148"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fld id="{82DBB233-02CC-4B7F-9C69-DEBA6F02AFF6}" type="slidenum">
              <a:rPr lang="en-US" altLang="en-US" sz="1400" smtClean="0"/>
              <a:pPr eaLnBrk="1" hangingPunct="1">
                <a:spcBef>
                  <a:spcPct val="0"/>
                </a:spcBef>
                <a:buFontTx/>
                <a:buNone/>
              </a:pPr>
              <a:t>92</a:t>
            </a:fld>
            <a:endParaRPr lang="en-US" altLang="en-US" sz="1400"/>
          </a:p>
        </p:txBody>
      </p:sp>
    </p:spTree>
    <p:extLst>
      <p:ext uri="{BB962C8B-B14F-4D97-AF65-F5344CB8AC3E}">
        <p14:creationId xmlns:p14="http://schemas.microsoft.com/office/powerpoint/2010/main" val="65351202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4418" name="Rectangle 2"/>
          <p:cNvSpPr>
            <a:spLocks noGrp="1" noChangeArrowheads="1"/>
          </p:cNvSpPr>
          <p:nvPr>
            <p:ph type="title"/>
          </p:nvPr>
        </p:nvSpPr>
        <p:spPr>
          <a:xfrm>
            <a:off x="457200" y="0"/>
            <a:ext cx="8229600" cy="1143000"/>
          </a:xfrm>
        </p:spPr>
        <p:txBody>
          <a:bodyPr/>
          <a:lstStyle/>
          <a:p>
            <a:pPr algn="l"/>
            <a:r>
              <a:rPr lang="en-US" dirty="0"/>
              <a:t>Extensions</a:t>
            </a:r>
          </a:p>
        </p:txBody>
      </p:sp>
      <p:sp>
        <p:nvSpPr>
          <p:cNvPr id="444419" name="Rectangle 3"/>
          <p:cNvSpPr>
            <a:spLocks noGrp="1" noChangeArrowheads="1"/>
          </p:cNvSpPr>
          <p:nvPr>
            <p:ph type="body" idx="1"/>
          </p:nvPr>
        </p:nvSpPr>
        <p:spPr>
          <a:xfrm>
            <a:off x="685800" y="914400"/>
            <a:ext cx="7772400" cy="5486400"/>
          </a:xfrm>
        </p:spPr>
        <p:txBody>
          <a:bodyPr>
            <a:normAutofit/>
          </a:bodyPr>
          <a:lstStyle/>
          <a:p>
            <a:pPr marL="457200" indent="-457200"/>
            <a:r>
              <a:rPr lang="en-US" sz="2000" dirty="0"/>
              <a:t>Extension 1:  Use the image gradient (we just did that)</a:t>
            </a:r>
          </a:p>
          <a:p>
            <a:pPr marL="457200" indent="-457200"/>
            <a:endParaRPr lang="en-US" sz="2000" dirty="0"/>
          </a:p>
          <a:p>
            <a:pPr marL="457200" indent="-457200"/>
            <a:r>
              <a:rPr lang="en-US" sz="2000" dirty="0"/>
              <a:t>Extension 2</a:t>
            </a:r>
          </a:p>
          <a:p>
            <a:pPr marL="838200" lvl="1" indent="-381000"/>
            <a:r>
              <a:rPr lang="en-US" sz="1800" dirty="0">
                <a:solidFill>
                  <a:srgbClr val="00B050"/>
                </a:solidFill>
              </a:rPr>
              <a:t>give more votes for stronger edges</a:t>
            </a:r>
          </a:p>
          <a:p>
            <a:pPr marL="457200" indent="-457200"/>
            <a:r>
              <a:rPr lang="en-US" sz="2000" dirty="0"/>
              <a:t>Extension 3</a:t>
            </a:r>
          </a:p>
          <a:p>
            <a:pPr marL="838200" lvl="1" indent="-381000"/>
            <a:r>
              <a:rPr lang="en-US" sz="1800" dirty="0">
                <a:solidFill>
                  <a:srgbClr val="00B050"/>
                </a:solidFill>
              </a:rPr>
              <a:t>change the sampling of (d, </a:t>
            </a:r>
            <a:r>
              <a:rPr lang="en-US" sz="1800" dirty="0">
                <a:solidFill>
                  <a:srgbClr val="00B050"/>
                </a:solidFill>
                <a:sym typeface="Symbol" pitchFamily="18" charset="2"/>
              </a:rPr>
              <a:t>) to give more/less resolution</a:t>
            </a:r>
            <a:endParaRPr lang="en-US" sz="1800" dirty="0">
              <a:solidFill>
                <a:srgbClr val="00B050"/>
              </a:solidFill>
            </a:endParaRPr>
          </a:p>
          <a:p>
            <a:pPr marL="457200" indent="-457200"/>
            <a:r>
              <a:rPr lang="en-US" sz="2000" dirty="0"/>
              <a:t>Extension 4</a:t>
            </a:r>
          </a:p>
          <a:p>
            <a:pPr marL="838200" lvl="1" indent="-381000"/>
            <a:r>
              <a:rPr lang="en-US" sz="1800" dirty="0"/>
              <a:t>The same procedure can be used with </a:t>
            </a:r>
            <a:r>
              <a:rPr lang="en-US" sz="1800" dirty="0">
                <a:solidFill>
                  <a:srgbClr val="00B050"/>
                </a:solidFill>
              </a:rPr>
              <a:t>circles</a:t>
            </a:r>
            <a:r>
              <a:rPr lang="en-US" sz="1800" dirty="0"/>
              <a:t>, squares, or any other shape, How?</a:t>
            </a:r>
          </a:p>
          <a:p>
            <a:pPr marL="438150" indent="-381000"/>
            <a:r>
              <a:rPr lang="en-US" sz="2200" dirty="0"/>
              <a:t>Extension 5; </a:t>
            </a:r>
            <a:r>
              <a:rPr lang="en-US" sz="2200" dirty="0">
                <a:solidFill>
                  <a:srgbClr val="FF0000"/>
                </a:solidFill>
              </a:rPr>
              <a:t>the Burns procedure</a:t>
            </a:r>
            <a:r>
              <a:rPr lang="en-US" sz="2200" dirty="0"/>
              <a:t>. Uses only angle, two different quantifications, and connected components with votes for larger one.</a:t>
            </a:r>
          </a:p>
          <a:p>
            <a:pPr marL="438150" indent="-381000"/>
            <a:endParaRPr lang="en-US" sz="2200" dirty="0"/>
          </a:p>
        </p:txBody>
      </p:sp>
      <p:sp>
        <p:nvSpPr>
          <p:cNvPr id="2" name="Slide Number Placeholder 1"/>
          <p:cNvSpPr>
            <a:spLocks noGrp="1"/>
          </p:cNvSpPr>
          <p:nvPr>
            <p:ph type="sldNum" sz="quarter" idx="12"/>
          </p:nvPr>
        </p:nvSpPr>
        <p:spPr/>
        <p:txBody>
          <a:bodyPr/>
          <a:lstStyle/>
          <a:p>
            <a:fld id="{79F1D11F-BC38-B14D-812C-5420C814BEF5}" type="slidenum">
              <a:rPr lang="en-US" smtClean="0"/>
              <a:t>93</a:t>
            </a:fld>
            <a:endParaRPr lang="en-US"/>
          </a:p>
        </p:txBody>
      </p:sp>
      <mc:AlternateContent xmlns:mc="http://schemas.openxmlformats.org/markup-compatibility/2006">
        <mc:Choice xmlns:p14="http://schemas.microsoft.com/office/powerpoint/2010/main" Requires="p14">
          <p:contentPart p14:bwMode="auto" r:id="rId3">
            <p14:nvContentPartPr>
              <p14:cNvPr id="3" name="Ink 2">
                <a:extLst>
                  <a:ext uri="{FF2B5EF4-FFF2-40B4-BE49-F238E27FC236}">
                    <a16:creationId xmlns:a16="http://schemas.microsoft.com/office/drawing/2014/main" id="{36BC395C-0D41-4BB6-A84C-1A31B3242C80}"/>
                  </a:ext>
                </a:extLst>
              </p14:cNvPr>
              <p14:cNvContentPartPr/>
              <p14:nvPr/>
            </p14:nvContentPartPr>
            <p14:xfrm>
              <a:off x="2592720" y="4860000"/>
              <a:ext cx="4450320" cy="1611000"/>
            </p14:xfrm>
          </p:contentPart>
        </mc:Choice>
        <mc:Fallback>
          <p:pic>
            <p:nvPicPr>
              <p:cNvPr id="3" name="Ink 2">
                <a:extLst>
                  <a:ext uri="{FF2B5EF4-FFF2-40B4-BE49-F238E27FC236}">
                    <a16:creationId xmlns:a16="http://schemas.microsoft.com/office/drawing/2014/main" id="{36BC395C-0D41-4BB6-A84C-1A31B3242C80}"/>
                  </a:ext>
                </a:extLst>
              </p:cNvPr>
              <p:cNvPicPr/>
              <p:nvPr/>
            </p:nvPicPr>
            <p:blipFill>
              <a:blip r:embed="rId4"/>
              <a:stretch>
                <a:fillRect/>
              </a:stretch>
            </p:blipFill>
            <p:spPr>
              <a:xfrm>
                <a:off x="2583360" y="4850640"/>
                <a:ext cx="4469040" cy="1629720"/>
              </a:xfrm>
              <a:prstGeom prst="rect">
                <a:avLst/>
              </a:prstGeom>
            </p:spPr>
          </p:pic>
        </mc:Fallback>
      </mc:AlternateContent>
    </p:spTree>
    <p:extLst>
      <p:ext uri="{BB962C8B-B14F-4D97-AF65-F5344CB8AC3E}">
        <p14:creationId xmlns:p14="http://schemas.microsoft.com/office/powerpoint/2010/main" val="251552287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endParaRPr lang="en-US" altLang="en-US"/>
          </a:p>
        </p:txBody>
      </p:sp>
      <p:pic>
        <p:nvPicPr>
          <p:cNvPr id="3075"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l="8182" t="20000" r="18182" b="7272"/>
          <a:stretch>
            <a:fillRect/>
          </a:stretch>
        </p:blipFill>
        <p:spPr>
          <a:xfrm>
            <a:off x="381000" y="381000"/>
            <a:ext cx="8305800" cy="6153150"/>
          </a:xfrm>
          <a:noFill/>
        </p:spPr>
      </p:pic>
      <p:sp>
        <p:nvSpPr>
          <p:cNvPr id="3076" name="Text Box 4"/>
          <p:cNvSpPr txBox="1">
            <a:spLocks noChangeArrowheads="1"/>
          </p:cNvSpPr>
          <p:nvPr/>
        </p:nvSpPr>
        <p:spPr bwMode="auto">
          <a:xfrm>
            <a:off x="2041525" y="5853113"/>
            <a:ext cx="187642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1600">
                <a:solidFill>
                  <a:srgbClr val="6600FF"/>
                </a:solidFill>
                <a:latin typeface="Times New Roman" pitchFamily="18" charset="0"/>
              </a:rPr>
              <a:t>Chalmers University</a:t>
            </a:r>
          </a:p>
          <a:p>
            <a:pPr eaLnBrk="1" hangingPunct="1">
              <a:spcBef>
                <a:spcPct val="0"/>
              </a:spcBef>
              <a:buFontTx/>
              <a:buNone/>
            </a:pPr>
            <a:r>
              <a:rPr lang="en-US" altLang="en-US" sz="1600">
                <a:solidFill>
                  <a:srgbClr val="6600FF"/>
                </a:solidFill>
                <a:latin typeface="Times New Roman" pitchFamily="18" charset="0"/>
              </a:rPr>
              <a:t> of Technology</a:t>
            </a:r>
          </a:p>
        </p:txBody>
      </p:sp>
      <p:sp>
        <p:nvSpPr>
          <p:cNvPr id="3077"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fld id="{86971C54-2770-4EAB-9918-663A57F09F74}" type="slidenum">
              <a:rPr lang="en-US" altLang="en-US" sz="1400" smtClean="0"/>
              <a:pPr eaLnBrk="1" hangingPunct="1">
                <a:spcBef>
                  <a:spcPct val="0"/>
                </a:spcBef>
                <a:buFontTx/>
                <a:buNone/>
              </a:pPr>
              <a:t>94</a:t>
            </a:fld>
            <a:endParaRPr lang="en-US" altLang="en-US" sz="1400"/>
          </a:p>
        </p:txBody>
      </p:sp>
    </p:spTree>
    <p:extLst>
      <p:ext uri="{BB962C8B-B14F-4D97-AF65-F5344CB8AC3E}">
        <p14:creationId xmlns:p14="http://schemas.microsoft.com/office/powerpoint/2010/main" val="290677804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endParaRPr lang="en-US" altLang="en-US"/>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l="6363" t="20000" r="18637" b="9091"/>
          <a:stretch>
            <a:fillRect/>
          </a:stretch>
        </p:blipFill>
        <p:spPr>
          <a:xfrm>
            <a:off x="609600" y="457200"/>
            <a:ext cx="8001000" cy="5673725"/>
          </a:xfrm>
          <a:noFill/>
        </p:spPr>
      </p:pic>
      <p:sp>
        <p:nvSpPr>
          <p:cNvPr id="4100" name="Text Box 4"/>
          <p:cNvSpPr txBox="1">
            <a:spLocks noChangeArrowheads="1"/>
          </p:cNvSpPr>
          <p:nvPr/>
        </p:nvSpPr>
        <p:spPr bwMode="auto">
          <a:xfrm>
            <a:off x="2270125" y="5649913"/>
            <a:ext cx="1662113"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1400">
                <a:solidFill>
                  <a:srgbClr val="6600FF"/>
                </a:solidFill>
                <a:latin typeface="Times New Roman" pitchFamily="18" charset="0"/>
              </a:rPr>
              <a:t>Chalmers University</a:t>
            </a:r>
          </a:p>
          <a:p>
            <a:pPr eaLnBrk="1" hangingPunct="1">
              <a:spcBef>
                <a:spcPct val="0"/>
              </a:spcBef>
              <a:buFontTx/>
              <a:buNone/>
            </a:pPr>
            <a:r>
              <a:rPr lang="en-US" altLang="en-US" sz="1400">
                <a:solidFill>
                  <a:srgbClr val="6600FF"/>
                </a:solidFill>
                <a:latin typeface="Times New Roman" pitchFamily="18" charset="0"/>
              </a:rPr>
              <a:t> of Technology</a:t>
            </a:r>
          </a:p>
        </p:txBody>
      </p:sp>
      <p:sp>
        <p:nvSpPr>
          <p:cNvPr id="4101"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fld id="{6DD50269-203C-42CD-989D-393E40ABD358}" type="slidenum">
              <a:rPr lang="en-US" altLang="en-US" sz="1400" smtClean="0"/>
              <a:pPr eaLnBrk="1" hangingPunct="1">
                <a:spcBef>
                  <a:spcPct val="0"/>
                </a:spcBef>
                <a:buFontTx/>
                <a:buNone/>
              </a:pPr>
              <a:t>95</a:t>
            </a:fld>
            <a:endParaRPr lang="en-US" altLang="en-US" sz="1400"/>
          </a:p>
        </p:txBody>
      </p:sp>
    </p:spTree>
    <p:extLst>
      <p:ext uri="{BB962C8B-B14F-4D97-AF65-F5344CB8AC3E}">
        <p14:creationId xmlns:p14="http://schemas.microsoft.com/office/powerpoint/2010/main" val="133385227"/>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normAutofit fontScale="90000"/>
          </a:bodyPr>
          <a:lstStyle/>
          <a:p>
            <a:r>
              <a:rPr lang="en-US" altLang="en-US">
                <a:solidFill>
                  <a:srgbClr val="FF0000"/>
                </a:solidFill>
              </a:rPr>
              <a:t>Hough Transform for Finding Circles</a:t>
            </a:r>
          </a:p>
        </p:txBody>
      </p:sp>
      <p:sp>
        <p:nvSpPr>
          <p:cNvPr id="10243" name="Text Box 3"/>
          <p:cNvSpPr txBox="1">
            <a:spLocks noChangeArrowheads="1"/>
          </p:cNvSpPr>
          <p:nvPr/>
        </p:nvSpPr>
        <p:spPr bwMode="auto">
          <a:xfrm>
            <a:off x="898525" y="1946275"/>
            <a:ext cx="15621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rPr>
              <a:t>Equations: </a:t>
            </a:r>
          </a:p>
        </p:txBody>
      </p:sp>
      <p:sp>
        <p:nvSpPr>
          <p:cNvPr id="10244" name="Text Box 4"/>
          <p:cNvSpPr txBox="1">
            <a:spLocks noChangeArrowheads="1"/>
          </p:cNvSpPr>
          <p:nvPr/>
        </p:nvSpPr>
        <p:spPr bwMode="auto">
          <a:xfrm>
            <a:off x="2651125" y="1787525"/>
            <a:ext cx="2227263" cy="83026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rPr>
              <a:t>r = r0 +  d sin </a:t>
            </a:r>
            <a:r>
              <a:rPr lang="en-US" altLang="en-US" sz="2400">
                <a:latin typeface="Times New Roman" pitchFamily="18" charset="0"/>
                <a:sym typeface="Symbol" pitchFamily="18" charset="2"/>
              </a:rPr>
              <a:t></a:t>
            </a:r>
          </a:p>
          <a:p>
            <a:pPr eaLnBrk="1" hangingPunct="1">
              <a:spcBef>
                <a:spcPct val="0"/>
              </a:spcBef>
              <a:buFontTx/>
              <a:buNone/>
            </a:pPr>
            <a:r>
              <a:rPr lang="en-US" altLang="en-US" sz="2400">
                <a:latin typeface="Times New Roman" pitchFamily="18" charset="0"/>
                <a:sym typeface="Symbol" pitchFamily="18" charset="2"/>
              </a:rPr>
              <a:t>c = c0 -  d cos  </a:t>
            </a:r>
          </a:p>
        </p:txBody>
      </p:sp>
      <p:sp>
        <p:nvSpPr>
          <p:cNvPr id="10245" name="Text Box 5"/>
          <p:cNvSpPr txBox="1">
            <a:spLocks noChangeArrowheads="1"/>
          </p:cNvSpPr>
          <p:nvPr/>
        </p:nvSpPr>
        <p:spPr bwMode="auto">
          <a:xfrm>
            <a:off x="5318125" y="1870075"/>
            <a:ext cx="27368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rPr>
              <a:t>r, c, d are parameters</a:t>
            </a:r>
          </a:p>
        </p:txBody>
      </p:sp>
      <p:sp>
        <p:nvSpPr>
          <p:cNvPr id="10246" name="Text Box 6"/>
          <p:cNvSpPr txBox="1">
            <a:spLocks noChangeArrowheads="1"/>
          </p:cNvSpPr>
          <p:nvPr/>
        </p:nvSpPr>
        <p:spPr bwMode="auto">
          <a:xfrm>
            <a:off x="822325" y="3165475"/>
            <a:ext cx="6843713"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solidFill>
                  <a:srgbClr val="FF3300"/>
                </a:solidFill>
                <a:latin typeface="Times New Roman" pitchFamily="18" charset="0"/>
              </a:rPr>
              <a:t>Main idea:  The gradient vector at an edge pixel points</a:t>
            </a:r>
          </a:p>
          <a:p>
            <a:pPr eaLnBrk="1" hangingPunct="1">
              <a:spcBef>
                <a:spcPct val="0"/>
              </a:spcBef>
              <a:buFontTx/>
              <a:buNone/>
            </a:pPr>
            <a:r>
              <a:rPr lang="en-US" altLang="en-US" sz="2400">
                <a:solidFill>
                  <a:srgbClr val="FF3300"/>
                </a:solidFill>
                <a:latin typeface="Times New Roman" pitchFamily="18" charset="0"/>
              </a:rPr>
              <a:t>                    to the center of  the circle.</a:t>
            </a:r>
          </a:p>
        </p:txBody>
      </p:sp>
      <p:sp>
        <p:nvSpPr>
          <p:cNvPr id="10247" name="Oval 7"/>
          <p:cNvSpPr>
            <a:spLocks noChangeArrowheads="1"/>
          </p:cNvSpPr>
          <p:nvPr/>
        </p:nvSpPr>
        <p:spPr bwMode="auto">
          <a:xfrm>
            <a:off x="3505200" y="4267200"/>
            <a:ext cx="1524000" cy="1524000"/>
          </a:xfrm>
          <a:prstGeom prst="ellipse">
            <a:avLst/>
          </a:prstGeom>
          <a:solidFill>
            <a:schemeClr val="accent1"/>
          </a:solidFill>
          <a:ln w="9525">
            <a:solidFill>
              <a:schemeClr val="tx1"/>
            </a:solidFill>
            <a:round/>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0"/>
              </a:spcBef>
              <a:buFontTx/>
              <a:buNone/>
            </a:pPr>
            <a:endParaRPr lang="en-US" altLang="en-US" sz="2400">
              <a:latin typeface="Times New Roman" pitchFamily="18" charset="0"/>
            </a:endParaRPr>
          </a:p>
        </p:txBody>
      </p:sp>
      <p:sp>
        <p:nvSpPr>
          <p:cNvPr id="10248" name="Text Box 8"/>
          <p:cNvSpPr txBox="1">
            <a:spLocks noChangeArrowheads="1"/>
          </p:cNvSpPr>
          <p:nvPr/>
        </p:nvSpPr>
        <p:spPr bwMode="auto">
          <a:xfrm>
            <a:off x="4953000" y="4876800"/>
            <a:ext cx="7397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000">
                <a:solidFill>
                  <a:srgbClr val="FF0000"/>
                </a:solidFill>
                <a:latin typeface="Times New Roman" pitchFamily="18" charset="0"/>
              </a:rPr>
              <a:t>*(r,c)</a:t>
            </a:r>
          </a:p>
        </p:txBody>
      </p:sp>
      <p:sp>
        <p:nvSpPr>
          <p:cNvPr id="10249" name="Line 9"/>
          <p:cNvSpPr>
            <a:spLocks noChangeShapeType="1"/>
          </p:cNvSpPr>
          <p:nvPr/>
        </p:nvSpPr>
        <p:spPr bwMode="auto">
          <a:xfrm flipH="1">
            <a:off x="4267200" y="5029200"/>
            <a:ext cx="762000" cy="0"/>
          </a:xfrm>
          <a:prstGeom prst="line">
            <a:avLst/>
          </a:prstGeom>
          <a:noFill/>
          <a:ln w="9525">
            <a:solidFill>
              <a:schemeClr val="bg1"/>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10250" name="Text Box 10"/>
          <p:cNvSpPr txBox="1">
            <a:spLocks noChangeArrowheads="1"/>
          </p:cNvSpPr>
          <p:nvPr/>
        </p:nvSpPr>
        <p:spPr bwMode="auto">
          <a:xfrm>
            <a:off x="4419600" y="4724400"/>
            <a:ext cx="2968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1600" b="1">
                <a:solidFill>
                  <a:schemeClr val="bg1"/>
                </a:solidFill>
                <a:latin typeface="Times New Roman" pitchFamily="18" charset="0"/>
              </a:rPr>
              <a:t>d</a:t>
            </a:r>
          </a:p>
        </p:txBody>
      </p:sp>
      <p:sp>
        <p:nvSpPr>
          <p:cNvPr id="10251" name="Slide Number Placeholder 10"/>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fld id="{B99B2478-190C-4BAF-B4EF-A2A53559E26B}" type="slidenum">
              <a:rPr lang="en-US" altLang="en-US" sz="1400" smtClean="0"/>
              <a:pPr eaLnBrk="1" hangingPunct="1">
                <a:spcBef>
                  <a:spcPct val="0"/>
                </a:spcBef>
                <a:buFontTx/>
                <a:buNone/>
              </a:pPr>
              <a:t>96</a:t>
            </a:fld>
            <a:endParaRPr lang="en-US" altLang="en-US" sz="1400"/>
          </a:p>
        </p:txBody>
      </p:sp>
    </p:spTree>
    <p:extLst>
      <p:ext uri="{BB962C8B-B14F-4D97-AF65-F5344CB8AC3E}">
        <p14:creationId xmlns:p14="http://schemas.microsoft.com/office/powerpoint/2010/main" val="234906612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altLang="en-US">
                <a:solidFill>
                  <a:srgbClr val="FF0000"/>
                </a:solidFill>
              </a:rPr>
              <a:t>Why it works</a:t>
            </a:r>
          </a:p>
        </p:txBody>
      </p:sp>
      <p:sp>
        <p:nvSpPr>
          <p:cNvPr id="11267" name="Oval 3"/>
          <p:cNvSpPr>
            <a:spLocks noChangeArrowheads="1"/>
          </p:cNvSpPr>
          <p:nvPr/>
        </p:nvSpPr>
        <p:spPr bwMode="auto">
          <a:xfrm>
            <a:off x="1295400" y="1981200"/>
            <a:ext cx="1371600" cy="1295400"/>
          </a:xfrm>
          <a:prstGeom prst="ellipse">
            <a:avLst/>
          </a:prstGeom>
          <a:solidFill>
            <a:schemeClr val="accent1"/>
          </a:solidFill>
          <a:ln w="9525">
            <a:solidFill>
              <a:schemeClr val="tx1"/>
            </a:solidFill>
            <a:round/>
            <a:headEnd/>
            <a:tailEnd/>
          </a:ln>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US" altLang="en-US" sz="1800"/>
          </a:p>
        </p:txBody>
      </p:sp>
      <p:sp>
        <p:nvSpPr>
          <p:cNvPr id="11268" name="Text Box 4"/>
          <p:cNvSpPr txBox="1">
            <a:spLocks noChangeArrowheads="1"/>
          </p:cNvSpPr>
          <p:nvPr/>
        </p:nvSpPr>
        <p:spPr bwMode="auto">
          <a:xfrm>
            <a:off x="2971800" y="2057400"/>
            <a:ext cx="4503738"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solidFill>
                  <a:schemeClr val="accent2"/>
                </a:solidFill>
                <a:latin typeface="Times New Roman" pitchFamily="18" charset="0"/>
              </a:rPr>
              <a:t>Filled Circle:  </a:t>
            </a:r>
          </a:p>
          <a:p>
            <a:pPr eaLnBrk="1" hangingPunct="1">
              <a:spcBef>
                <a:spcPct val="0"/>
              </a:spcBef>
              <a:buFontTx/>
              <a:buNone/>
            </a:pPr>
            <a:r>
              <a:rPr lang="en-US" altLang="en-US" sz="2400">
                <a:solidFill>
                  <a:schemeClr val="accent2"/>
                </a:solidFill>
                <a:latin typeface="Times New Roman" pitchFamily="18" charset="0"/>
              </a:rPr>
              <a:t>Outer points of circle have gradient</a:t>
            </a:r>
          </a:p>
          <a:p>
            <a:pPr eaLnBrk="1" hangingPunct="1">
              <a:spcBef>
                <a:spcPct val="0"/>
              </a:spcBef>
              <a:buFontTx/>
              <a:buNone/>
            </a:pPr>
            <a:r>
              <a:rPr lang="en-US" altLang="en-US" sz="2400">
                <a:solidFill>
                  <a:schemeClr val="accent2"/>
                </a:solidFill>
                <a:latin typeface="Times New Roman" pitchFamily="18" charset="0"/>
              </a:rPr>
              <a:t>direction pointing to center.</a:t>
            </a:r>
          </a:p>
        </p:txBody>
      </p:sp>
      <p:sp>
        <p:nvSpPr>
          <p:cNvPr id="11269" name="Oval 5"/>
          <p:cNvSpPr>
            <a:spLocks noChangeArrowheads="1"/>
          </p:cNvSpPr>
          <p:nvPr/>
        </p:nvSpPr>
        <p:spPr bwMode="auto">
          <a:xfrm>
            <a:off x="1295400" y="4114800"/>
            <a:ext cx="1371600" cy="1295400"/>
          </a:xfrm>
          <a:prstGeom prst="ellipse">
            <a:avLst/>
          </a:prstGeom>
          <a:solidFill>
            <a:srgbClr val="FF33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0"/>
              </a:spcBef>
              <a:buFontTx/>
              <a:buNone/>
            </a:pPr>
            <a:endParaRPr lang="en-US" altLang="en-US" sz="2400">
              <a:solidFill>
                <a:srgbClr val="FF3300"/>
              </a:solidFill>
              <a:latin typeface="Times New Roman" pitchFamily="18" charset="0"/>
            </a:endParaRPr>
          </a:p>
        </p:txBody>
      </p:sp>
      <p:sp>
        <p:nvSpPr>
          <p:cNvPr id="11270" name="Oval 6"/>
          <p:cNvSpPr>
            <a:spLocks noChangeArrowheads="1"/>
          </p:cNvSpPr>
          <p:nvPr/>
        </p:nvSpPr>
        <p:spPr bwMode="auto">
          <a:xfrm>
            <a:off x="1371600" y="4191000"/>
            <a:ext cx="1219200" cy="11430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US" altLang="en-US" sz="1800"/>
          </a:p>
        </p:txBody>
      </p:sp>
      <p:sp>
        <p:nvSpPr>
          <p:cNvPr id="11271" name="Text Box 7"/>
          <p:cNvSpPr txBox="1">
            <a:spLocks noChangeArrowheads="1"/>
          </p:cNvSpPr>
          <p:nvPr/>
        </p:nvSpPr>
        <p:spPr bwMode="auto">
          <a:xfrm>
            <a:off x="3200400" y="3810000"/>
            <a:ext cx="500380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solidFill>
                  <a:schemeClr val="accent2"/>
                </a:solidFill>
                <a:latin typeface="Times New Roman" pitchFamily="18" charset="0"/>
              </a:rPr>
              <a:t>Circular Ring:</a:t>
            </a:r>
          </a:p>
          <a:p>
            <a:pPr eaLnBrk="1" hangingPunct="1">
              <a:spcBef>
                <a:spcPct val="0"/>
              </a:spcBef>
              <a:buFontTx/>
              <a:buNone/>
            </a:pPr>
            <a:r>
              <a:rPr lang="en-US" altLang="en-US" sz="2400">
                <a:solidFill>
                  <a:srgbClr val="FF3300"/>
                </a:solidFill>
                <a:latin typeface="Times New Roman" pitchFamily="18" charset="0"/>
              </a:rPr>
              <a:t>Outer points gradient towards center.</a:t>
            </a:r>
          </a:p>
          <a:p>
            <a:pPr eaLnBrk="1" hangingPunct="1">
              <a:spcBef>
                <a:spcPct val="0"/>
              </a:spcBef>
              <a:buFontTx/>
              <a:buNone/>
            </a:pPr>
            <a:r>
              <a:rPr lang="en-US" altLang="en-US" sz="2400">
                <a:solidFill>
                  <a:schemeClr val="accent2"/>
                </a:solidFill>
                <a:latin typeface="Times New Roman" pitchFamily="18" charset="0"/>
              </a:rPr>
              <a:t>Inner points gradient away from center.</a:t>
            </a:r>
          </a:p>
        </p:txBody>
      </p:sp>
      <p:sp>
        <p:nvSpPr>
          <p:cNvPr id="11272" name="Line 8"/>
          <p:cNvSpPr>
            <a:spLocks noChangeShapeType="1"/>
          </p:cNvSpPr>
          <p:nvPr/>
        </p:nvSpPr>
        <p:spPr bwMode="auto">
          <a:xfrm flipV="1">
            <a:off x="1981200" y="3733800"/>
            <a:ext cx="0" cy="457200"/>
          </a:xfrm>
          <a:prstGeom prst="line">
            <a:avLst/>
          </a:prstGeom>
          <a:noFill/>
          <a:ln w="9525">
            <a:solidFill>
              <a:schemeClr val="accent2"/>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11273" name="Line 9"/>
          <p:cNvSpPr>
            <a:spLocks noChangeShapeType="1"/>
          </p:cNvSpPr>
          <p:nvPr/>
        </p:nvSpPr>
        <p:spPr bwMode="auto">
          <a:xfrm>
            <a:off x="1981200" y="5334000"/>
            <a:ext cx="0" cy="533400"/>
          </a:xfrm>
          <a:prstGeom prst="line">
            <a:avLst/>
          </a:prstGeom>
          <a:noFill/>
          <a:ln w="9525">
            <a:solidFill>
              <a:schemeClr val="accent2"/>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11274" name="Line 10"/>
          <p:cNvSpPr>
            <a:spLocks noChangeShapeType="1"/>
          </p:cNvSpPr>
          <p:nvPr/>
        </p:nvSpPr>
        <p:spPr bwMode="auto">
          <a:xfrm flipH="1">
            <a:off x="762000" y="4800600"/>
            <a:ext cx="533400" cy="0"/>
          </a:xfrm>
          <a:prstGeom prst="line">
            <a:avLst/>
          </a:prstGeom>
          <a:noFill/>
          <a:ln w="9525">
            <a:solidFill>
              <a:schemeClr val="accent2"/>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11275" name="Line 11"/>
          <p:cNvSpPr>
            <a:spLocks noChangeShapeType="1"/>
          </p:cNvSpPr>
          <p:nvPr/>
        </p:nvSpPr>
        <p:spPr bwMode="auto">
          <a:xfrm>
            <a:off x="2590800" y="4800600"/>
            <a:ext cx="381000" cy="0"/>
          </a:xfrm>
          <a:prstGeom prst="line">
            <a:avLst/>
          </a:prstGeom>
          <a:noFill/>
          <a:ln w="9525">
            <a:solidFill>
              <a:schemeClr val="accent2"/>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11276" name="Line 12"/>
          <p:cNvSpPr>
            <a:spLocks noChangeShapeType="1"/>
          </p:cNvSpPr>
          <p:nvPr/>
        </p:nvSpPr>
        <p:spPr bwMode="auto">
          <a:xfrm>
            <a:off x="2438400" y="5181600"/>
            <a:ext cx="304800" cy="304800"/>
          </a:xfrm>
          <a:prstGeom prst="line">
            <a:avLst/>
          </a:prstGeom>
          <a:noFill/>
          <a:ln w="9525">
            <a:solidFill>
              <a:schemeClr val="accent2"/>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11277" name="Line 13"/>
          <p:cNvSpPr>
            <a:spLocks noChangeShapeType="1"/>
          </p:cNvSpPr>
          <p:nvPr/>
        </p:nvSpPr>
        <p:spPr bwMode="auto">
          <a:xfrm flipH="1">
            <a:off x="1066800" y="5181600"/>
            <a:ext cx="457200" cy="304800"/>
          </a:xfrm>
          <a:prstGeom prst="line">
            <a:avLst/>
          </a:prstGeom>
          <a:noFill/>
          <a:ln w="9525">
            <a:solidFill>
              <a:schemeClr val="accent2"/>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11278" name="Line 14"/>
          <p:cNvSpPr>
            <a:spLocks noChangeShapeType="1"/>
          </p:cNvSpPr>
          <p:nvPr/>
        </p:nvSpPr>
        <p:spPr bwMode="auto">
          <a:xfrm flipH="1" flipV="1">
            <a:off x="1143000" y="4038600"/>
            <a:ext cx="381000" cy="304800"/>
          </a:xfrm>
          <a:prstGeom prst="line">
            <a:avLst/>
          </a:prstGeom>
          <a:noFill/>
          <a:ln w="9525">
            <a:solidFill>
              <a:schemeClr val="accent2"/>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11279" name="Line 15"/>
          <p:cNvSpPr>
            <a:spLocks noChangeShapeType="1"/>
          </p:cNvSpPr>
          <p:nvPr/>
        </p:nvSpPr>
        <p:spPr bwMode="auto">
          <a:xfrm>
            <a:off x="1981200" y="4114800"/>
            <a:ext cx="0" cy="609600"/>
          </a:xfrm>
          <a:prstGeom prst="line">
            <a:avLst/>
          </a:prstGeom>
          <a:noFill/>
          <a:ln w="9525">
            <a:solidFill>
              <a:srgbClr val="FF3300"/>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11280" name="Line 16"/>
          <p:cNvSpPr>
            <a:spLocks noChangeShapeType="1"/>
          </p:cNvSpPr>
          <p:nvPr/>
        </p:nvSpPr>
        <p:spPr bwMode="auto">
          <a:xfrm flipV="1">
            <a:off x="1981200" y="4876800"/>
            <a:ext cx="0" cy="457200"/>
          </a:xfrm>
          <a:prstGeom prst="line">
            <a:avLst/>
          </a:prstGeom>
          <a:noFill/>
          <a:ln w="9525">
            <a:solidFill>
              <a:srgbClr val="FF3300"/>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11281" name="Line 17"/>
          <p:cNvSpPr>
            <a:spLocks noChangeShapeType="1"/>
          </p:cNvSpPr>
          <p:nvPr/>
        </p:nvSpPr>
        <p:spPr bwMode="auto">
          <a:xfrm>
            <a:off x="1295400" y="4800600"/>
            <a:ext cx="685800" cy="0"/>
          </a:xfrm>
          <a:prstGeom prst="line">
            <a:avLst/>
          </a:prstGeom>
          <a:noFill/>
          <a:ln w="9525">
            <a:solidFill>
              <a:srgbClr val="FF3300"/>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11282" name="Line 18"/>
          <p:cNvSpPr>
            <a:spLocks noChangeShapeType="1"/>
          </p:cNvSpPr>
          <p:nvPr/>
        </p:nvSpPr>
        <p:spPr bwMode="auto">
          <a:xfrm flipH="1">
            <a:off x="1981200" y="4800600"/>
            <a:ext cx="609600" cy="0"/>
          </a:xfrm>
          <a:prstGeom prst="line">
            <a:avLst/>
          </a:prstGeom>
          <a:noFill/>
          <a:ln w="9525">
            <a:solidFill>
              <a:srgbClr val="FF3300"/>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11283" name="Line 19"/>
          <p:cNvSpPr>
            <a:spLocks noChangeShapeType="1"/>
          </p:cNvSpPr>
          <p:nvPr/>
        </p:nvSpPr>
        <p:spPr bwMode="auto">
          <a:xfrm flipV="1">
            <a:off x="1524000" y="4876800"/>
            <a:ext cx="457200" cy="304800"/>
          </a:xfrm>
          <a:prstGeom prst="line">
            <a:avLst/>
          </a:prstGeom>
          <a:noFill/>
          <a:ln w="9525">
            <a:solidFill>
              <a:srgbClr val="FF3300"/>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11284" name="Line 20"/>
          <p:cNvSpPr>
            <a:spLocks noChangeShapeType="1"/>
          </p:cNvSpPr>
          <p:nvPr/>
        </p:nvSpPr>
        <p:spPr bwMode="auto">
          <a:xfrm flipH="1">
            <a:off x="2057400" y="4343400"/>
            <a:ext cx="381000" cy="381000"/>
          </a:xfrm>
          <a:prstGeom prst="line">
            <a:avLst/>
          </a:prstGeom>
          <a:noFill/>
          <a:ln w="9525">
            <a:solidFill>
              <a:srgbClr val="FF3300"/>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11285" name="Line 21"/>
          <p:cNvSpPr>
            <a:spLocks noChangeShapeType="1"/>
          </p:cNvSpPr>
          <p:nvPr/>
        </p:nvSpPr>
        <p:spPr bwMode="auto">
          <a:xfrm flipH="1" flipV="1">
            <a:off x="2057400" y="4876800"/>
            <a:ext cx="381000" cy="304800"/>
          </a:xfrm>
          <a:prstGeom prst="line">
            <a:avLst/>
          </a:prstGeom>
          <a:noFill/>
          <a:ln w="9525">
            <a:solidFill>
              <a:srgbClr val="FF3300"/>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11286" name="Line 22"/>
          <p:cNvSpPr>
            <a:spLocks noChangeShapeType="1"/>
          </p:cNvSpPr>
          <p:nvPr/>
        </p:nvSpPr>
        <p:spPr bwMode="auto">
          <a:xfrm>
            <a:off x="1524000" y="4343400"/>
            <a:ext cx="457200" cy="381000"/>
          </a:xfrm>
          <a:prstGeom prst="line">
            <a:avLst/>
          </a:prstGeom>
          <a:noFill/>
          <a:ln w="9525">
            <a:solidFill>
              <a:srgbClr val="FF3300"/>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11287" name="Line 23"/>
          <p:cNvSpPr>
            <a:spLocks noChangeShapeType="1"/>
          </p:cNvSpPr>
          <p:nvPr/>
        </p:nvSpPr>
        <p:spPr bwMode="auto">
          <a:xfrm flipV="1">
            <a:off x="2362200" y="3962400"/>
            <a:ext cx="457200" cy="457200"/>
          </a:xfrm>
          <a:prstGeom prst="line">
            <a:avLst/>
          </a:prstGeom>
          <a:noFill/>
          <a:ln w="9525">
            <a:solidFill>
              <a:schemeClr val="accent2"/>
            </a:solidFill>
            <a:round/>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11288" name="Text Box 24"/>
          <p:cNvSpPr txBox="1">
            <a:spLocks noChangeArrowheads="1"/>
          </p:cNvSpPr>
          <p:nvPr/>
        </p:nvSpPr>
        <p:spPr bwMode="auto">
          <a:xfrm>
            <a:off x="3184525" y="5299075"/>
            <a:ext cx="4833938"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2400">
                <a:latin typeface="Times New Roman" pitchFamily="18" charset="0"/>
              </a:rPr>
              <a:t>The points in the away direction don’t</a:t>
            </a:r>
          </a:p>
          <a:p>
            <a:pPr eaLnBrk="1" hangingPunct="1">
              <a:spcBef>
                <a:spcPct val="0"/>
              </a:spcBef>
              <a:buFontTx/>
              <a:buNone/>
            </a:pPr>
            <a:r>
              <a:rPr lang="en-US" altLang="en-US" sz="2400">
                <a:latin typeface="Times New Roman" pitchFamily="18" charset="0"/>
              </a:rPr>
              <a:t>accumulate in one bin!</a:t>
            </a:r>
          </a:p>
        </p:txBody>
      </p:sp>
      <p:sp>
        <p:nvSpPr>
          <p:cNvPr id="11289" name="Slide Number Placeholder 2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fld id="{713725BA-38A6-419D-BC5C-3A51F76B5D45}" type="slidenum">
              <a:rPr lang="en-US" altLang="en-US" sz="1400" smtClean="0"/>
              <a:pPr eaLnBrk="1" hangingPunct="1">
                <a:spcBef>
                  <a:spcPct val="0"/>
                </a:spcBef>
                <a:buFontTx/>
                <a:buNone/>
              </a:pPr>
              <a:t>97</a:t>
            </a:fld>
            <a:endParaRPr lang="en-US" altLang="en-US" sz="1400"/>
          </a:p>
        </p:txBody>
      </p:sp>
    </p:spTree>
    <p:extLst>
      <p:ext uri="{BB962C8B-B14F-4D97-AF65-F5344CB8AC3E}">
        <p14:creationId xmlns:p14="http://schemas.microsoft.com/office/powerpoint/2010/main" val="536590623"/>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l="30908" t="27272" r="30910" b="29091"/>
          <a:stretch>
            <a:fillRect/>
          </a:stretch>
        </p:blipFill>
        <p:spPr>
          <a:xfrm>
            <a:off x="1066800" y="304800"/>
            <a:ext cx="7315200" cy="6269038"/>
          </a:xfrm>
          <a:noFill/>
        </p:spPr>
      </p:pic>
      <p:sp>
        <p:nvSpPr>
          <p:cNvPr id="12291" name="Slide Number Placeholder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fld id="{DA26453A-4FAD-4F5F-9150-12D25075AEF4}" type="slidenum">
              <a:rPr lang="en-US" altLang="en-US" sz="1400" smtClean="0"/>
              <a:pPr eaLnBrk="1" hangingPunct="1">
                <a:spcBef>
                  <a:spcPct val="0"/>
                </a:spcBef>
                <a:buFontTx/>
                <a:buNone/>
              </a:pPr>
              <a:t>98</a:t>
            </a:fld>
            <a:endParaRPr lang="en-US" altLang="en-US" sz="1400"/>
          </a:p>
        </p:txBody>
      </p:sp>
    </p:spTree>
    <p:extLst>
      <p:ext uri="{BB962C8B-B14F-4D97-AF65-F5344CB8AC3E}">
        <p14:creationId xmlns:p14="http://schemas.microsoft.com/office/powerpoint/2010/main" val="1360800746"/>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US" altLang="en-US" sz="3200">
                <a:solidFill>
                  <a:srgbClr val="FF0000"/>
                </a:solidFill>
              </a:rPr>
              <a:t>Finding lung nodules (Kimme &amp; Ballard)</a:t>
            </a:r>
          </a:p>
        </p:txBody>
      </p:sp>
      <p:pic>
        <p:nvPicPr>
          <p:cNvPr id="13315" name="Picture 3" descr="fig4_7_hough"/>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613025" y="1600200"/>
            <a:ext cx="3917950" cy="4525963"/>
          </a:xfrm>
          <a:noFill/>
        </p:spPr>
      </p:pic>
      <p:sp>
        <p:nvSpPr>
          <p:cNvPr id="13316"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fld id="{B14E7DFD-1EFC-451A-9F5A-DC2C8B3FD70B}" type="slidenum">
              <a:rPr lang="en-US" altLang="en-US" sz="1400" smtClean="0"/>
              <a:pPr eaLnBrk="1" hangingPunct="1">
                <a:spcBef>
                  <a:spcPct val="0"/>
                </a:spcBef>
                <a:buFontTx/>
                <a:buNone/>
              </a:pPr>
              <a:t>99</a:t>
            </a:fld>
            <a:endParaRPr lang="en-US" altLang="en-US" sz="1400"/>
          </a:p>
        </p:txBody>
      </p:sp>
    </p:spTree>
    <p:extLst>
      <p:ext uri="{BB962C8B-B14F-4D97-AF65-F5344CB8AC3E}">
        <p14:creationId xmlns:p14="http://schemas.microsoft.com/office/powerpoint/2010/main" val="180340160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nabla f = \left[\frac{\partial f}{\partial x},\frac{\partial f}{\partial y}\right]$&#10;\end{document}&#10;"/>
  <p:tag name="EXTERNALNAME" val="Edittex"/>
  <p:tag name="BLEND" val="False"/>
  <p:tag name="TRANSPARENT" val="False"/>
  <p:tag name="BITMAPFORMAT" val="bmpmono"/>
  <p:tag name="DEBUGINTERACTIVE" val="True"/>
  <p:tag name="ORIGWIDTH" val="479.75"/>
</p:tagLst>
</file>

<file path=ppt/tags/tag2.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theta$&#10;\end{document}&#10;"/>
  <p:tag name="EXTERNALNAME" val="Edittex"/>
  <p:tag name="BLEND" val="False"/>
  <p:tag name="TRANSPARENT" val="True"/>
  <p:tag name="BITMAPFORMAT" val="bmpmono"/>
  <p:tag name="DEBUGINTERACTIVE" val="True"/>
  <p:tag name="ORIGWIDTH" val="33.25"/>
</p:tagLst>
</file>

<file path=ppt/tags/tag3.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theta = \tan^{-1} \left(\frac{\partial f}{\partial y}/\frac{\partial f}{\partial x}\right)$&#10;\end{document}&#10;"/>
  <p:tag name="EXTERNALNAME" val="Edittex"/>
  <p:tag name="BLEND" val="False"/>
  <p:tag name="TRANSPARENT" val="False"/>
  <p:tag name="BITMAPFORMAT" val="bmpmono"/>
  <p:tag name="DEBUGINTERACTIVE" val="True"/>
  <p:tag name="ORIGWIDTH" val="659.75"/>
</p:tagLst>
</file>

<file path=ppt/tags/tag4.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10;y = m_0 x + b_0&#10;\]&#10;\end{document}&#10;"/>
  <p:tag name="EXTERNALNAME" val="Edittex"/>
  <p:tag name="BLEND" val="False"/>
  <p:tag name="TRANSPARENT" val="False"/>
  <p:tag name="BITMAPFORMAT" val="bmp256"/>
  <p:tag name="DEBUGINTERACTIVE" val="True"/>
  <p:tag name="ORIGWIDTH" val="490.5"/>
</p:tagLst>
</file>

<file path=ppt/tags/tag5.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10;d = x cos \theta + y sin \theta&#10;\]&#10;\end{document}&#10;"/>
  <p:tag name="EXTERNALNAME" val="Edittex"/>
  <p:tag name="BLEND" val="False"/>
  <p:tag name="TRANSPARENT" val="False"/>
  <p:tag name="BITMAPFORMAT" val="bmp256"/>
  <p:tag name="DEBUGINTERACTIVE" val="True"/>
  <p:tag name="ORIGWIDTH" val="644.375"/>
</p:tagLst>
</file>

<file path=ppt/tags/tag6.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10;d = x cos \theta + y sin \theta&#10;\]&#10;\end{document}&#10;"/>
  <p:tag name="EXTERNALNAME" val="Edittex"/>
  <p:tag name="BLEND" val="False"/>
  <p:tag name="TRANSPARENT" val="False"/>
  <p:tag name="BITMAPFORMAT" val="bmp256"/>
  <p:tag name="DEBUGINTERACTIVE" val="True"/>
  <p:tag name="ORIGWIDTH" val="644.375"/>
</p:tagLst>
</file>

<file path=ppt/tags/tag7.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10;d = x cos \theta + y sin \theta&#10;\]&#10;\end{document}&#10;"/>
  <p:tag name="EXTERNALNAME" val="Edittex"/>
  <p:tag name="BLEND" val="False"/>
  <p:tag name="TRANSPARENT" val="False"/>
  <p:tag name="BITMAPFORMAT" val="bmp256"/>
  <p:tag name="DEBUGINTERACTIVE" val="True"/>
  <p:tag name="ORIGWIDTH" val="644.375"/>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2333</TotalTime>
  <Words>2531</Words>
  <Application>Microsoft Office PowerPoint</Application>
  <PresentationFormat>On-screen Show (4:3)</PresentationFormat>
  <Paragraphs>468</Paragraphs>
  <Slides>100</Slides>
  <Notes>81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100</vt:i4>
      </vt:variant>
    </vt:vector>
  </HeadingPairs>
  <TitlesOfParts>
    <vt:vector size="108" baseType="lpstr">
      <vt:lpstr>Arial</vt:lpstr>
      <vt:lpstr>Arial Rounded MT Bold</vt:lpstr>
      <vt:lpstr>Calibri</vt:lpstr>
      <vt:lpstr>Consolas</vt:lpstr>
      <vt:lpstr>Kalinga</vt:lpstr>
      <vt:lpstr>Symbol</vt:lpstr>
      <vt:lpstr>Times New Roman</vt:lpstr>
      <vt:lpstr>Office Theme</vt:lpstr>
      <vt:lpstr>  Computer Vision   CSE/EE 576 Edges and Lines  Linda Shapiro Professor of Computer Science &amp; Engineering Professor of Electrical &amp; Computer Engineering</vt:lpstr>
      <vt:lpstr>Convolution: Weighted sum over pixels</vt:lpstr>
      <vt:lpstr>Filters</vt:lpstr>
      <vt:lpstr>Cross-Correlation vs Convolution</vt:lpstr>
      <vt:lpstr>Cross-Correlation vs Convolution</vt:lpstr>
      <vt:lpstr>Cross-Correlation vs Convolution</vt:lpstr>
      <vt:lpstr>So what can we do with these convolutions anyway?</vt:lpstr>
      <vt:lpstr>So what can we do with these convolutions anyway?</vt:lpstr>
      <vt:lpstr>So what can we do with these convolutions anyway?</vt:lpstr>
      <vt:lpstr>So what can we do with these convolutions anyway?</vt:lpstr>
      <vt:lpstr>What’s an edge?</vt:lpstr>
      <vt:lpstr>What’s an edge?</vt:lpstr>
      <vt:lpstr>Finding edges</vt:lpstr>
      <vt:lpstr>Image derivatives</vt:lpstr>
      <vt:lpstr>Image derivatives</vt:lpstr>
      <vt:lpstr>Image derivatives</vt:lpstr>
      <vt:lpstr>Image derivatives</vt:lpstr>
      <vt:lpstr>Images are noisy!</vt:lpstr>
      <vt:lpstr>But we already know how to smooth</vt:lpstr>
      <vt:lpstr>But we already know how to smooth</vt:lpstr>
      <vt:lpstr>Smooth first, then derivative</vt:lpstr>
      <vt:lpstr>Smooth first, then derivative</vt:lpstr>
      <vt:lpstr>Smooth first, then derivative</vt:lpstr>
      <vt:lpstr>Smooth first, then derivative</vt:lpstr>
      <vt:lpstr>Smooth first, then derivative</vt:lpstr>
      <vt:lpstr>Smooth first, then derivative</vt:lpstr>
      <vt:lpstr>Smooth first, then derivative</vt:lpstr>
      <vt:lpstr>Smooth first, then derivative</vt:lpstr>
      <vt:lpstr>Smooth first, then derivative</vt:lpstr>
      <vt:lpstr>Smooth first, then derivative</vt:lpstr>
      <vt:lpstr>Smooth first, then derivative</vt:lpstr>
      <vt:lpstr>Sobel filter! Smooth &amp; derivative</vt:lpstr>
      <vt:lpstr>Image derivatives</vt:lpstr>
      <vt:lpstr>Finding edges</vt:lpstr>
      <vt:lpstr>PowerPoint Presentation</vt:lpstr>
      <vt:lpstr>PowerPoint Presentation</vt:lpstr>
      <vt:lpstr>Finding edges</vt:lpstr>
      <vt:lpstr>2nd derivative!</vt:lpstr>
      <vt:lpstr>Laplacian (2nd derivative)!</vt:lpstr>
      <vt:lpstr>Laplacians</vt:lpstr>
      <vt:lpstr>Laplacians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Laplacians</vt:lpstr>
      <vt:lpstr>Laplacians</vt:lpstr>
      <vt:lpstr>Laplacians</vt:lpstr>
      <vt:lpstr>Laplacians</vt:lpstr>
      <vt:lpstr>Laplacians</vt:lpstr>
      <vt:lpstr>Laplacians also sensitive to noise</vt:lpstr>
      <vt:lpstr>Another edge detector:</vt:lpstr>
      <vt:lpstr>Difference of Gaussian (DoG)</vt:lpstr>
      <vt:lpstr>Difference of Gaussian (DoG)</vt:lpstr>
      <vt:lpstr>Difference of Gaussian (DoG)</vt:lpstr>
      <vt:lpstr>DoG (1 - 0)</vt:lpstr>
      <vt:lpstr>DoG (2 - 1)</vt:lpstr>
      <vt:lpstr>DoG (3 - 2)</vt:lpstr>
      <vt:lpstr>DoG (4 - 3)</vt:lpstr>
      <vt:lpstr>Another approach: gradient magnitude</vt:lpstr>
      <vt:lpstr>Another approach: gradient magnitude</vt:lpstr>
      <vt:lpstr>Another approach: gradient magnitude</vt:lpstr>
      <vt:lpstr>What we really want: line drawing</vt:lpstr>
      <vt:lpstr>Canny Edge Detection</vt:lpstr>
      <vt:lpstr>Smooth image</vt:lpstr>
      <vt:lpstr>Gradient magnitude and direction</vt:lpstr>
      <vt:lpstr>Non-maximum suppression</vt:lpstr>
      <vt:lpstr>Non-maximum suppression</vt:lpstr>
      <vt:lpstr>Non-maximum suppression</vt:lpstr>
      <vt:lpstr>Non-maximum suppression</vt:lpstr>
      <vt:lpstr>Non-maximum suppression</vt:lpstr>
      <vt:lpstr>Non-maximum suppression</vt:lpstr>
      <vt:lpstr>Non-maximum suppression</vt:lpstr>
      <vt:lpstr>Non-maximum suppression</vt:lpstr>
      <vt:lpstr>Non-maximum suppression</vt:lpstr>
      <vt:lpstr>Threshold edges</vt:lpstr>
      <vt:lpstr>Connect ‘em up!</vt:lpstr>
      <vt:lpstr>Canny Edge Detection</vt:lpstr>
      <vt:lpstr>Canny Edge Detection</vt:lpstr>
      <vt:lpstr>Canny on Kidney </vt:lpstr>
      <vt:lpstr>Canny Characteristics</vt:lpstr>
      <vt:lpstr>An edge is not a line...</vt:lpstr>
      <vt:lpstr>Finding lines in an image</vt:lpstr>
      <vt:lpstr>Finding lines in an image</vt:lpstr>
      <vt:lpstr>Hough transform algorithm</vt:lpstr>
      <vt:lpstr>Hough transform algorithm</vt:lpstr>
      <vt:lpstr>How do you extract the line segments from the accumulators?</vt:lpstr>
      <vt:lpstr>Example</vt:lpstr>
      <vt:lpstr>Line segments from Hough Transform</vt:lpstr>
      <vt:lpstr>Extensions</vt:lpstr>
      <vt:lpstr>PowerPoint Presentation</vt:lpstr>
      <vt:lpstr>PowerPoint Presentation</vt:lpstr>
      <vt:lpstr>Hough Transform for Finding Circles</vt:lpstr>
      <vt:lpstr>Why it works</vt:lpstr>
      <vt:lpstr>PowerPoint Presentation</vt:lpstr>
      <vt:lpstr>Finding lung nodules (Kimme &amp; Ballard)</vt:lpstr>
      <vt:lpstr>Finale</vt:lpstr>
    </vt:vector>
  </TitlesOfParts>
  <Company>University of Illinois Computer Science Dept.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Visual Recognition and Learning</dc:title>
  <dc:creator>David Forsyth</dc:creator>
  <cp:lastModifiedBy>shapiro</cp:lastModifiedBy>
  <cp:revision>242</cp:revision>
  <dcterms:created xsi:type="dcterms:W3CDTF">2013-01-06T19:09:38Z</dcterms:created>
  <dcterms:modified xsi:type="dcterms:W3CDTF">2021-04-12T21:42:42Z</dcterms:modified>
</cp:coreProperties>
</file>