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ink/ink1.xml" ContentType="application/inkml+xml"/>
  <Override PartName="/ppt/ink/ink2.xml" ContentType="application/inkml+xml"/>
  <Override PartName="/ppt/ink/ink3.xml" ContentType="application/inkml+xml"/>
  <Override PartName="/ppt/notesSlides/notesSlide1.xml" ContentType="application/vnd.openxmlformats-officedocument.presentationml.notesSlide+xml"/>
  <Override PartName="/ppt/ink/ink4.xml" ContentType="application/inkml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ink/ink5.xml" ContentType="application/inkml+xml"/>
  <Override PartName="/ppt/notesSlides/notesSlide6.xml" ContentType="application/vnd.openxmlformats-officedocument.presentationml.notesSlide+xml"/>
  <Override PartName="/ppt/ink/ink6.xml" ContentType="application/inkml+xml"/>
  <Override PartName="/ppt/notesSlides/notesSlide7.xml" ContentType="application/vnd.openxmlformats-officedocument.presentationml.notesSlide+xml"/>
  <Override PartName="/ppt/ink/ink7.xml" ContentType="application/inkml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ink/ink8.xml" ContentType="application/inkml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ink/ink9.xml" ContentType="application/inkml+xml"/>
  <Override PartName="/ppt/notesSlides/notesSlide21.xml" ContentType="application/vnd.openxmlformats-officedocument.presentationml.notesSlide+xml"/>
  <Override PartName="/ppt/ink/ink10.xml" ContentType="application/inkml+xml"/>
  <Override PartName="/ppt/notesSlides/notesSlide22.xml" ContentType="application/vnd.openxmlformats-officedocument.presentationml.notesSlide+xml"/>
  <Override PartName="/ppt/ink/ink11.xml" ContentType="application/inkml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ink/ink12.xml" ContentType="application/inkml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ink/ink13.xml" ContentType="application/inkml+xml"/>
  <Override PartName="/ppt/ink/ink14.xml" ContentType="application/inkml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ink/ink15.xml" ContentType="application/inkml+xml"/>
  <Override PartName="/ppt/ink/ink16.xml" ContentType="application/inkml+xml"/>
  <Override PartName="/ppt/ink/ink17.xml" ContentType="application/inkml+xml"/>
  <Override PartName="/ppt/ink/ink18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1"/>
  </p:sldMasterIdLst>
  <p:notesMasterIdLst>
    <p:notesMasterId r:id="rId100"/>
  </p:notesMasterIdLst>
  <p:sldIdLst>
    <p:sldId id="256" r:id="rId2"/>
    <p:sldId id="338" r:id="rId3"/>
    <p:sldId id="278" r:id="rId4"/>
    <p:sldId id="688" r:id="rId5"/>
    <p:sldId id="687" r:id="rId6"/>
    <p:sldId id="339" r:id="rId7"/>
    <p:sldId id="344" r:id="rId8"/>
    <p:sldId id="345" r:id="rId9"/>
    <p:sldId id="346" r:id="rId10"/>
    <p:sldId id="347" r:id="rId11"/>
    <p:sldId id="348" r:id="rId12"/>
    <p:sldId id="349" r:id="rId13"/>
    <p:sldId id="350" r:id="rId14"/>
    <p:sldId id="351" r:id="rId15"/>
    <p:sldId id="352" r:id="rId16"/>
    <p:sldId id="353" r:id="rId17"/>
    <p:sldId id="354" r:id="rId18"/>
    <p:sldId id="362" r:id="rId19"/>
    <p:sldId id="363" r:id="rId20"/>
    <p:sldId id="364" r:id="rId21"/>
    <p:sldId id="365" r:id="rId22"/>
    <p:sldId id="366" r:id="rId23"/>
    <p:sldId id="372" r:id="rId24"/>
    <p:sldId id="378" r:id="rId25"/>
    <p:sldId id="379" r:id="rId26"/>
    <p:sldId id="380" r:id="rId27"/>
    <p:sldId id="382" r:id="rId28"/>
    <p:sldId id="385" r:id="rId29"/>
    <p:sldId id="396" r:id="rId30"/>
    <p:sldId id="547" r:id="rId31"/>
    <p:sldId id="548" r:id="rId32"/>
    <p:sldId id="549" r:id="rId33"/>
    <p:sldId id="550" r:id="rId34"/>
    <p:sldId id="553" r:id="rId35"/>
    <p:sldId id="554" r:id="rId36"/>
    <p:sldId id="555" r:id="rId37"/>
    <p:sldId id="621" r:id="rId38"/>
    <p:sldId id="556" r:id="rId39"/>
    <p:sldId id="622" r:id="rId40"/>
    <p:sldId id="623" r:id="rId41"/>
    <p:sldId id="558" r:id="rId42"/>
    <p:sldId id="624" r:id="rId43"/>
    <p:sldId id="649" r:id="rId44"/>
    <p:sldId id="648" r:id="rId45"/>
    <p:sldId id="641" r:id="rId46"/>
    <p:sldId id="625" r:id="rId47"/>
    <p:sldId id="562" r:id="rId48"/>
    <p:sldId id="515" r:id="rId49"/>
    <p:sldId id="516" r:id="rId50"/>
    <p:sldId id="476" r:id="rId51"/>
    <p:sldId id="616" r:id="rId52"/>
    <p:sldId id="496" r:id="rId53"/>
    <p:sldId id="497" r:id="rId54"/>
    <p:sldId id="539" r:id="rId55"/>
    <p:sldId id="451" r:id="rId56"/>
    <p:sldId id="626" r:id="rId57"/>
    <p:sldId id="627" r:id="rId58"/>
    <p:sldId id="628" r:id="rId59"/>
    <p:sldId id="629" r:id="rId60"/>
    <p:sldId id="630" r:id="rId61"/>
    <p:sldId id="631" r:id="rId62"/>
    <p:sldId id="632" r:id="rId63"/>
    <p:sldId id="633" r:id="rId64"/>
    <p:sldId id="634" r:id="rId65"/>
    <p:sldId id="635" r:id="rId66"/>
    <p:sldId id="636" r:id="rId67"/>
    <p:sldId id="637" r:id="rId68"/>
    <p:sldId id="638" r:id="rId69"/>
    <p:sldId id="639" r:id="rId70"/>
    <p:sldId id="640" r:id="rId71"/>
    <p:sldId id="452" r:id="rId72"/>
    <p:sldId id="453" r:id="rId73"/>
    <p:sldId id="509" r:id="rId74"/>
    <p:sldId id="611" r:id="rId75"/>
    <p:sldId id="642" r:id="rId76"/>
    <p:sldId id="650" r:id="rId77"/>
    <p:sldId id="651" r:id="rId78"/>
    <p:sldId id="652" r:id="rId79"/>
    <p:sldId id="653" r:id="rId80"/>
    <p:sldId id="658" r:id="rId81"/>
    <p:sldId id="659" r:id="rId82"/>
    <p:sldId id="660" r:id="rId83"/>
    <p:sldId id="661" r:id="rId84"/>
    <p:sldId id="662" r:id="rId85"/>
    <p:sldId id="663" r:id="rId86"/>
    <p:sldId id="664" r:id="rId87"/>
    <p:sldId id="665" r:id="rId88"/>
    <p:sldId id="666" r:id="rId89"/>
    <p:sldId id="667" r:id="rId90"/>
    <p:sldId id="669" r:id="rId91"/>
    <p:sldId id="670" r:id="rId92"/>
    <p:sldId id="671" r:id="rId93"/>
    <p:sldId id="673" r:id="rId94"/>
    <p:sldId id="674" r:id="rId95"/>
    <p:sldId id="675" r:id="rId96"/>
    <p:sldId id="676" r:id="rId97"/>
    <p:sldId id="677" r:id="rId98"/>
    <p:sldId id="686" r:id="rId9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E2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5440" autoAdjust="0"/>
    <p:restoredTop sz="94660"/>
  </p:normalViewPr>
  <p:slideViewPr>
    <p:cSldViewPr snapToGrid="0" snapToObjects="1">
      <p:cViewPr varScale="1">
        <p:scale>
          <a:sx n="63" d="100"/>
          <a:sy n="63" d="100"/>
        </p:scale>
        <p:origin x="1004" y="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viewProps" Target="viewProps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tableStyles" Target="tableStyle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5.wmf"/><Relationship Id="rId1" Type="http://schemas.openxmlformats.org/officeDocument/2006/relationships/image" Target="../media/image14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33.wmf"/><Relationship Id="rId1" Type="http://schemas.openxmlformats.org/officeDocument/2006/relationships/image" Target="../media/image32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33.wmf"/><Relationship Id="rId1" Type="http://schemas.openxmlformats.org/officeDocument/2006/relationships/image" Target="../media/image32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image" Target="../media/image41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7.wmf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29376" units="cm"/>
          <inkml:channel name="Y" type="integer" max="16524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20428" units="1/cm"/>
          <inkml:channelProperty channel="Y" name="resolution" value="1000.24213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5-26T20:36:10.238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21956 3059 569 0,'-2'2'5'0,"4"0"5"0,-2 0-5 0,0 3-1 16,0-5-1-16,0 0 0 15,0 0 2-15,0 2 0 0,5 20-2 16,8 30-1-16,-8-23-1 15,-2 1 0-15,2-1 0 16,-3-2 0-16,3 1 0 16,-2-1 1-16,1-2 0 15,-2 4 1-15,0-1-1 16,0-1 1-16,2 1-1 16,-2-4 1-16,1-2-1 15,0 0 0-15,3-1 0 16,1 1 1-16,2 3 17 15,-3 0 4-15,-1 6 4 16,0 0 1-16,-2-3-15 16,2 0-5-16,0-2-3 15,-2 0 1-15,-1-1 5 16,3 4 7-16,-1-6 11 16,-4 1 2-16,1 3-1 15,1-3-3-15,-3 5-5 0,1 0-2 16,-5 3-5-16,-1 1-4 15,1 4-8-15,1 0-1 16,2-5-1-16,2-4-1 16,-1-5 1-16,1-2 0 15,0 1-1-15,-1 0 1 16,1 0 0-16,1-1 0 16,-1-4 0-16,1 0-1 0,1-3 0 15,-2-4 1-15,3 2-1 16,-1-3 0-16,-1 0 0 15,2 1 0-15,0 0 0 16,-4-5 0-16,-1 0 1 16,2-3 0-1,0-2 1-15,0 0 1 16,0 0 2-16,0 0 3 0,0 0 4 16,0 0 2-16,0 0-1 15,7 4-2-15,8 0-4 16,33 10-1-16,-28-14-3 15,6-2-1-15,0 0-1 16,2-4-1-16,2 2 0 16,-1 1 0-16,2 2-1 15,0 0 0-15,2 1 0 16,3 1 0-16,-4-1 0 16,1 2 0-16,2-1 0 0,2 4-1 15,7 2 0-15,3-1 0 16,5-1 1-16,1 1-1 15,5 2 1-15,1-2-1 16,0 3 1-16,-4-1 0 16,0-1 0-16,1 3 1 15,5 2-1-15,2 0 1 16,3 0-1-16,-3 2 0 16,-4 0 0-16,-2 0 0 0,-9 1 0 15,1-3 1-15,-4 0-1 16,0-2 0-16,-3 4 0 15,-1 1 3-15,-4 7-35 16,-7 6-87-16,-14 11 80 16</inkml:trace>
  <inkml:trace contextRef="#ctx0" brushRef="#br0" timeOffset="740.095">22359 4611 380 0,'28'42'17'16,"-32"-42"-46"-16</inkml:trace>
  <inkml:trace contextRef="#ctx0" brushRef="#br0" timeOffset="1244.022">22186 4541 90 0,'-1'-1'22'0</inkml:trace>
  <inkml:trace contextRef="#ctx0" brushRef="#br0" timeOffset="2236.907">22170 4528 202 0,'-1'-1'136'15,"0"1"-6"-15,0-1-46 16,-1 0-16-16,1 0-33 15,0 0-15-15,0 1-14 16,0 0-4-16,0 0-5 16,-1 0-1-16,1 0 0 0,0 0 1 15,0 0 5-15,0 0 2 16,0 0 1-16,0-1 0 16,-1-1-4-16,1 2-1 15,0 0 0-15,0 0-1 16,0 0 1-16,0 0 0 15,-1 0-3-15,1 0-3 16,0 0-6-16,0 0-2 16,0 0 1-16,1 0 4 15,0 0 8-15,0-1 1 0,0 0 4 16,0 0 2-16,0 0-2 16,0 1 0-16,0 0-3 15,0-1 0-15,0-1 0 16,0 1 2-16,0 0 3 15,0 0 2-15,0 0 8 16,0 0 5-16,2-2 7 16,3-1 3-16,-2 0-4 15,0 2-3-15,-1-1-10 16,1-2-4-16,2 3-5 16,0-5-2-16,1 4 0 15,1-1 1-15,0-1 2 16,1 3 2-16,-1-5 5 15,0 1 1-15,0 0-1 16,-1 2-1-16,3-1-4 16,-2 3-2-16,0-4-2 0,2-1 0 15,-4 4 0-15,2-2-1 16,1 1 0-16,-2-1-1 16,4-1-1-16,29-16 1 15,-24 15 1-15,4 0 1 16,1-4 2-16,0-3-1 15,3-2 0-15,2-1 0 16,0 2-3-16,1 0 0 0,1 1-1 16,-7-2 0-16,7 1-1 15,-1 0 1-15,2-1-1 16,3 2 1-16,-1-1 0 16,2-1-1-16,2-3 0 15,2 0 0-15,0 1 0 16,-1 1 0-16,1-1 1 15,1 1 0-15,-4 1 3 16,6 0 1-16,-3 5 0 16,-4-2 0-16,1 0-3 15,-2 5-1-15,1-7-1 16,3 0 1-16,-1 1-1 16,1-3 1-16,-2 7 0 15,2-4 0-15,-2 0 1 16,-3 1-1-16,-1-6 1 15,-4 4-1-15,1 0 0 16,0-3 0-16,2 5 0 16,1-2 0-16,-4 0-1 0,3 5 1 15,-3-1-1-15,0 2 0 16,1-1 0-16,-4 1 0 16,-5 3 0-16,-1 0 0 15,-4 4-2-15,-1 1 0 16,-3 4-3-16,0 3-10 15,0 3-68-15,-2 3-70 16,-5 11 94-16</inkml:trace>
  <inkml:trace contextRef="#ctx0" brushRef="#br0" timeOffset="2999.119">21648 4473 789 0,'-1'0'191'16,"-1"0"-453"-16,2 0 170 0</inkml:trace>
  <inkml:trace contextRef="#ctx0" brushRef="#br0" timeOffset="3854.82">21672 4515 74 0,'30'42'88'16,"-25"-36"12"-16,-2-1-6 15,-2 2-15-15,3 1-30 16,-2 5-8-16,-1 7-2 15,3 0 4-15,-1 4-2 16,2 2-3-16,-2 3-18 16,-2 5-9-16,3 4-9 15,-1-1-2-15,1-3 1 16,0-3 0-16,-1-4 0 16,-2-6 2-16,1-1 0 15,-1 0 1-15,3-7 1 16,-2 0 1-16,-1-6 1 15,-1-1-1-15,0-1 1 0,1-1-1 16,0-1 1-16,-1-3 1 16,0 0 6-16,0 0 4 15,0 0 12-15,0 0 7 16,0 0 6-16,0-1-2 16,0-1-9-16,0 1-9 15,5-3-12-15,5-13-3 16,31-33-3-16,-29 26 1 0,-1 0 1 15,-1 1 1-15,0 1-1 16,0 1-1-16,-2-1-4 16,0 0 0-16,-1 1-2 15,-1 1 1-15,-3 8-1 16,0 0 1-16,-1 5-1 16,0 4-2-1,-2 1-3-15,0 0-2 0,0 1-5 16,0 0-2-1,0 0-1-15,0 1 1 0,0 0 4 16,0 0 1-16,0 0 3 16,0 0 1-16,7 2 1 15,3 10-1-15,33 34 2 16,-25-25 0-16,-4 2 1 16,5 2 0-16,-8-1 1 15,1-2 1-15,4 1 0 16,-2 0 0-16,3 5 2 15,-1-3 0-15,0 4 2 0,-3-2 1 16,0-3 1-16,-3 0 1 16,3-7-2-16,-3-2 1 15,-1-5 0-15,-1-4 1 16,-2-1 6-16,0-1 3 16,-2-2 10-16,0-1 3 15,0 0 0-15,-4-1-3 16,0-1-8-16,0 0-2 0,0 0-3 15,0 0 0-15,9-3 1 16,0-1 3-16,0-1 13 16,28-34 2-16,-29 18 2 15,0-1-1-15,-1-5-13 16,0 1-4-16,0-1-6 16,-3 2-3-16,2 2-7 15,-2 3-4-15,-2 0-16 16,0 0-18-16,-1 3-52 15,-1 0-47-15,2 0 85 16</inkml:trace>
  <inkml:trace contextRef="#ctx0" brushRef="#br0" timeOffset="4756.963">23110 3278 534 0,'-35'-32'166'16,"37"32"-165"-16</inkml:trace>
  <inkml:trace contextRef="#ctx0" brushRef="#br0" timeOffset="5623.38">23115 3235 117 0,'57'-13'102'0,"-43"8"6"0,-3-2-5 15,0 2-16-15,-2-1-22 16,-1 3-9-16,-5-1-17 16,2 2-5-16,-4 2 10 15,-1-1 9-15,0 0 17 16,0 1 5-16,0 0-10 16,0 0-14-16,0 0-26 15,-1 0-11-15,0 0-13 16,0 0-1-16,-1 0 0 15,1 0 1-15,-3 0-1 16,0 0 0-16,1 0-2 16,-1 0-1-16,1 0-1 15,1 0 1-15,0 0 0 16,1 0-1-16,0 0-3 16,0 0-1-16,0 0-3 0,0 1 0 15,-2 2 2-15,1 4 1 16,1-2 3-16,2 2 1 15,3 1 1-15,1-1 1 16,10 2 0-16,29 26 1 16,-32-33 1-16,-3-1 2 15,1-2 2-15,-2 0 1 16,0 0 3-16,-2 1 2 16,0-3 7-16,-3 1 1 0,-3 1 8 15,0 0 1-15,0-1-2 16,0 1-2-16,0 0-11 15,-1 0-2-15,-1-8-6 16,-2-5-3-16,-11-26 0 16,6 27 0-16,-1-3-2 15,-1-2 5-15,1 2-1 16,-1 3 0-16,-2 6-2 16,0 4-7-16,-2 3-5 15,4 0-1-15,1 4 1 16,2 2 0-16,0 6 1 15,-1 4 0-15,1 7 1 16,1-1 1-16,2 1 3 16,4-2 1-16,1 0 2 15,4-2 1-15,3-4 0 16,-2-3 1-16,4-5 3 0,-3-1 1 16,1-5 3-16,0 3 3 15,1-1 1-15,-1 0 3 16,4-2 1-16,-2-2 3 15,0-5 2-15,1 1-2 16,-5 1-2-16,2 3-2 16,-5 1-1-16,-1 0-1 15,-1 0 2-15,-1-1 2 0,0 0-5 16,0 0-4-16,0-1-4 16,-13-1-5-16,-4-2 2 15,-30-7 1-15,30 2 0 16,1 2-4-16,3-2-26 15,3 1-16-15,4 3-42 16,3-1-31-16,2 2 76 16</inkml:trace>
  <inkml:trace contextRef="#ctx0" brushRef="#br0" timeOffset="6568.022">24137 2912 333 0,'2'-4'143'0,"-1"-3"-50"15,0 4-8-15,1 1 22 16,-2 2 11-16,0 0-6 16,0 0-7-16,0-1-26 15,-2 0-12-15,2 0-21 16,0-1-12-16,-1 1-14 16,0 1-5-16,0-1-9 15,0 0-3-15,0 0-2 16,-11-2 0-16,-2 0-1 15,-31-9 0-15,25 8-1 16,-1 3-1-16,-3 1-1 16,-3 0 0-16,2 2-2 15,2 5 1-15,-4 0 0 16,3 3-1-16,-1 4 1 0,-1-1-1 16,3 3-1-16,4 1-1 15,-1 4 0-15,3-6 1 16,3 2 2-16,2-1 1 15,1-4 2-15,-2 2-1 16,3-3 0-16,-3-2 0 16,5 1 1-16,-1-1-1 15,2-1 0-15,1 1 2 16,-1 3-1-16,1 0 0 0,3 3 0 16,-2-1-3-16,3-1-3 15,0-5-2-15,3-2-2 16,2 1 3-16,4 0 2 15,0 0 3-15,2 1 2 16,3-3 1-16,5 2 2 16,2 0 4-16,5-5 4 15,2 3 2-15,3-4 2 16,3-1-1-16,2-2-1 16,0 0 0-16,0 0-3 15,-3-2 0-15,-2-1-1 16,-1 1 2-16,3-3 5 15,-1-1 1-15,0 2 1 16,0-1-1-16,-7 4-4 16,0-2-1-16,-5 3-3 15,-4-1-2-15,-4 0-5 0,-3 4-1 16,-6 0-7-16,1-1-5 16,-2 0-53-16,0 0-56 15,0 0 76-15</inkml:trace>
  <inkml:trace contextRef="#ctx0" brushRef="#br0" timeOffset="14666.014">22971 2529 313 0,'26'-4'78'16</inkml:trace>
  <inkml:trace contextRef="#ctx0" brushRef="#br0" timeOffset="15603.759">23000 2537 90 0,'4'7'76'15,"-2"0"14"-15,-1-1-6 16,-1-1-24-16,0-1-15 16,1 0-15-16,-1 0 1 15,0 1 4-15,-1 0 1 16,0 0-1-16,0 1-7 16,0 1-12-16,-1 2-6 0,0 4-4 15,-5 31-1-15,5-30-2 16,2 1 0-16,-1 4-1 15,1 1 0-15,1-3 2 16,-1 0 1-16,0 2 2 16,0-2 0-1,0 2 1-15,-1-1 1 0,3 0-2 16,-1 2 1-16,3 1 0 16,-1 3-1-16,2-3-1 15,-3 2-2-15,-2-6-1 16,6 0 0-16,-4 0 1 15,4-2 0-15,4 1 1 16,-3-3-1-16,0 1-1 16,0-1-1-16,0 2-1 15,-3 3 1-15,3 2-1 16,0 1 0-16,-2-2-1 16,3-1 2-16,-1-3-1 15,-4-3 0-15,1 1 2 0,-1-4-2 16,-3-1 1-16,3-2 0 15,-2-2-1-15,1-1 0 16,-2-3 1-16,1 0-1 16,0 1 1-16,1-1 2 15,-2 1 1-15,0-1 2 16,0 1 1-16,1 1-1 16,0-2 2-16,0 1 1 0,1 0 2 15,-1-1-1-15,2 0-2 16,-2 0-2-16,0 0-1 15,0 0 0-15,-1 0-1 16,0 0-1-16,0 0 0 16,0 0-1-16,1 0 0 15,0 0 2-15,1 0 7 16,-2 0 2-16,0 0 3 16,0-1-1-16,1 0-2 15,1-2-2-15,2 0-2 16,0-3-1-16,3-3-5 15,1-3-1-15,34-38 0 16,-26 22-2-16,2-2 0 16,4 1 0-16,4-1-1 15,0 6-1-15,9-7 0 16,2-1 1-16,1-9-1 16,2 1 1-16,3 3 0 0,-2 1-1 15,9 5 1-15,-1-4-1 16,0 1 1-16,-1-2 0 15,-1 2 0-15,-4 5 0 16,-6 8 0-16,-3 4 0 16,-7 5 0-1,1 2 0-15,-6 2 0 0,-2 1-2 16,-5 5-1-16,-7 0-1 0,-2 4-4 16,-1-2-4-16,-5 2-24 15,0-2-22-15,-3 0-112 16,-2 1-59-16,-5 0 137 15,-11 3-132-15</inkml:trace>
  <inkml:trace contextRef="#ctx0" brushRef="#br0" timeOffset="17332.189">23164 3259 238 0,'0'-7'105'16,"-1"3"-53"-16,-1 0-23 15,1 2 4-15,0 0 18 16,0-1 13-16,-1 2 8 15,-1 0-7-15,0 1-6 16,-1 0 3-16,2 0-4 16,1 0-20-16,0 0-10 0,0 0-17 15,0 0-7-15,-1 0-7 16,2 0 0-16,3 0 1 16,1 0 2-16,4 1 3 15,9 0 0-15,33 8-2 16,-27-6-1-16,2-2 0 15,-5 1 1-15,4-1 0 16,3 3 2-16,2-2 0 16,-7-1 1-1,-11-1 0-15,1 1 0 0,33 2-1 16,1-3 0-16,1 2-2 16,-15-1-1-16,0 2 1 15,-1 1-1-15,-1-4 1 16,1 1 0-16,1 0 0 15,-2 2 1-15,2 4-1 16,1-2 0-16,-2 0 0 0,0 1 0 16,-6-3 0-16,4 1 0 15,-5 0 0-15,-2-4 0 16,4 1 1-16,-7-2 0 16,-3-2-1-16,2 3 0 15,-8 0 1-15,1 2-82 16,3-4 61-16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ax="29376" units="cm"/>
          <inkml:channel name="Y" type="integer" max="16524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20428" units="1/cm"/>
          <inkml:channelProperty channel="Y" name="resolution" value="1000.24213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5-26T21:07:43.613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6064 16641 1033 0,'166'-18'141'16,"-83"10"-293"-16,2 0 160 0,-232-2-43 0,99 5-68 16,48-11 42-16,-167 17 14 15,194 1 22-15,-23-2 17 0,-2 6 10 16,0-2 4-16,-2-4 17 15,0 0 4-15,0-2 7 16,0 1 0-16,0 0-12 16,0 0-3-16,0 1-4 15,0-1-2-15,8-1 2 16,5-2 2-16,3-3 6 16,30-14 1-16,-26 12-4 15,-4-2-3-15,5 1-10 16,-5 0-3-16,-3 0-1 15,2 2-1-15,-5 1 1 16,2 0 0-16,-3 2 2 16,3 1 0-16,2 1 1 15,1 1 0-15,4 2 2 16,-1 1-1-16,2 0-1 16,-2 4-1-16,2 2-2 15,-2-1 0-15,2 2 0 0,1 1-1 16,-2 0 2-16,0 0 0 15,-1 1 1-15,-2-1 1 16,-2 3 1-16,-1 2 1 16,-3 2 4-16,-2 3 2 15,-1 2 6-15,-1 1 2 16,-5-1 3-16,0 4 1 16,-4-2-4-16,-3 1-4 15,-2 0-6-15,-4 3-3 0,-1 0-3 16,-4 2-2-16,1 2-1 15,-3 0-1-15,-2 0-1 16,0-2 0-16,-2-2 1 16,1-4 0-16,0-2 2 15,3 2 0-15,0-6 5 16,1-5 4-16,2-3 10 16,-2-4 7-16,3 0 13 15,2-3 6-15,0-3 5 16,6 1-2-16,1 0-14 15,3 0-10-15,3-1-23 16,-1 0-9-16,-1 1-24 16,1 0-14-16,1 0-14 15,0 0-1-15,0-1 15 16,8-2 11-16,15-3 15 16,32-12 3-16,-29 10 1 15,5 2 1-15,3 6 2 16,0 2 1-16,3 0-1 0,1 3 3 15,-2-3-1-15,-2 4 1 16,0 5 1-16,-3 2 0 16,-6 1 1-16,-3-2 1 15,-4 1 2-15,0 2 0 16,-2-1 0-16,-1 2 1 16,-4-5 0-16,-6 0 0 15,2 0 0-15,0 1 0 0,-3 1 1 16,0-1 0-16,-5 2 1 15,-1 3 0-15,-4 3 0 16,-2 1 0-16,0 2 1 16,1 0-1-16,-2-1 0 15,1-1 0-15,-5-5 0 16,-2 1 0-16,-1-1 4 16,1 1 5-16,-2 6 4 15,-4-5 1-15,-3 3 0 16,-3-2-1-16,-2-2-3 15,0 0-1-15,1-2-1 16,-1-2-4-16,-1-3 2 16,0 1-1-16,0-2-1 15,0-1 0-15,0 0-4 16,0-2-3-16,0-2-13 16,1-3-9-16,-3 1-7 0,-3-2-1 15,-2-1 10-15,-4 1 7 16,3-5 8-16,3 3-1 15,9-5-37-15,5-2-31 16,9-3-242-16,6-1 211 16</inkml:trace>
  <inkml:trace contextRef="#ctx0" brushRef="#br0" timeOffset="424.269">7461 16649 584 0,'-3'-2'129'0,"1"0"-204"0,1 3 15 16</inkml:trace>
  <inkml:trace contextRef="#ctx0" brushRef="#br0" timeOffset="1697.439">7446 16650 226 0,'-2'0'124'0,"1"0"-15"15,0 0-13-15,0 0-23 16,0 0-10-16,0 0-30 16,1 0-13-16,0 0-19 15,0 0-3-15,0 0-2 16,0 3 0-16,0-1 2 15,0 0 2-15,0 1 0 16,0-3 1-16,0 2 2 16,1 2 1-16,-1-4 15 15,1 4 8-15,0 1 12 16,0-1 0-16,0 4-14 0,2 0-9 16,-1 3-13-16,1 3-2 15,12 34-1-15,-10-23 4 16,2 6 15-16,0 1 8 15,-2 6 7-15,0 0 1 16,0 4-7-16,0 1-2 16,-2 6-3-16,-3 3-1 15,0-1-5-15,-2-1-3 0,-2 0-4 16,1-2-2 0,-3-3 1-16,1-4 3 0,0-10 9 15,-1-1 8-15,1-7 10 16,1 1 3-16,1-6 1 15,-1 0-2-15,3-11-2 16,-1-2 3-16,1-2 4 16,1-6-2-16,-1 3-12 15,0-1-8-15,1 0-18 16,-1 0-6-16,0 0-5 16,-1-10-3-16,0-16-3 15,-2-30-1-15,2 24-2 16,1-3 0-16,2-4 2 15,-1-3 2-15,0 6 4 16,-1 1 0-16,0 4-5 16,0 2 0-16,-1 0-5 15,2 2 0-15,0 3 3 0,-2 0 1 16,4 3 5-16,-2 1 3 16,1 2 1-16,2-1 1 15,0-4 0-15,0-4 0 16,4-4 1-16,-1-4 0 15,2 1 1-15,2 0 1 16,2-1 0-16,0 1 1 16,6 0-1-16,-1-5 1 0,1 5-1 15,0 0 0-15,-1 7 0 16,-1 3-1-16,0 4 0 16,3-2 0-16,-1 4 0 15,2 1-1-15,-2 5 0 16,1 1-2-16,-1 5-1 15,3 5-1-15,3 2-1 16,-2 6-1-16,3 6 2 16,-4 4 1-16,2 7 2 15,-2 3 2-15,1 3 0 16,0-2 0-16,-2 6 0 16,2 5 0-16,-4 4 0 15,-1 4 0-15,0 4-1 16,1 0 1-16,-2 6-1 15,-1 2 0-15,-3 0 0 16,-2 1 1-16,-1-3 0 16,0-6-1-16,-3-2 1 0,1-5 0 15,-3-5 0-15,0 0 0 16,0-5 1-16,-4-4 1 16,3-8 0-16,-3-4 2 15,-1-7 1-15,2-3 2 16,-4-4 13-16,3 1 4 15,-1-4 10-15,0 0 1 16,0 0-9-16,0 0-4 16,0 0-10-16,-11 3-5 0,-9 5-6 15,-35 14-2-15,24-10-4 16,-5 2 0-16,-5-2 1 16,2 4-1-1,-3 1 1-15,4-1-1 0,1-5 2 16,4-2 2-16,0-4 1 15,2 1 0-15,2 2 1 16,-5-3 0-16,0 3 0 16,1-4 2-16,-2-1 5 15,3 1 2-15,5-3 2 16,2 2-1-16,5-3-5 16,5 2-4-16,5-2-56 15,4 1-143-15,7 5 134 16</inkml:trace>
  <inkml:trace contextRef="#ctx0" brushRef="#br0" timeOffset="3640.358">8713 17513 707 0,'-2'9'377'0,"2"-10"-56"15,0 0-219-15,2 0-95 16,-2 1-2-16,0 0-1 16,0 0-1-16,0 0-3 15,0 0-2-15,0 0 0 16,0 0 0-16,0 0 2 16,0 0 1-16,0 0 3 15,0-1 0-15,0 0-2 16,-2 0-2-16,1-3-2 15,0-13-2-15,-1-32-2 0,1 26 1 16,1-7-1 0,3-5-1-16,4-5 1 0,1 0 1 15,2 4 1-15,4 6 1 16,0-3 2-16,1 3 1 16,-2 1 0-16,-2-2 0 15,2 7 1-15,-1 0 0 16,-2 2 0-16,-1 0-1 15,0 2 1-15,-2-1 0 16,3 3-1-16,0-2 0 0,-1 3 0 16,1 1 0-16,-1 1-2 15,-1 0 1-15,0 0-2 16,2 2 0-16,0 1-1 16,1-1 0-1,-1 0 2-15,1 2 0 0,-1 0 2 16,0 1 0-16,1-3 1 15,-2-2 0-15,-2 1 0 16,2 1 0-16,-4-4 1 16,2 5 0-16,-2 0 0 15,-2 1 0-15,-1 11-1 16,-2-4-2-16,2 2-10 16,-2 2-7-16,0-1-13 15,0 1-4-15,0 0 6 16,0 0 6-16,8 4 13 15,3 8 4-15,33 41 4 16,-32-30 1-16,-1 7 1 0,0 2 0 16,-2 2 1-16,4 4 0 15,0 0 0-15,-1 0-1 16,1-2 2-16,-3-3-1 16,-3 0 2-16,1 2 1 15,-2-5 1-15,-1 2 1 16,1-2 2-16,-2-3 0 0,-2-1-2 15,2-3 0 1,-2 2-1-16,-2-4 0 16,1 0-1-16,-1-2 1 0,0-9 3 15,0-1 4-15,0-4 18 16,0-2 9-16,0-1 15 16,0-2 2-16,0-2-7 15,0 1-9-15,0 0-19 16,0 0-8-16,2-19-13 15,6-34-3-15,-5 23-2 16,2-1 1-16,2-3 0 16,1-4 0-16,2-6 0 15,4 1-1-15,-1-1-4 16,-1 0-2-16,2-3-1 16,0-3-1-16,2-1 1 15,3 3-2-15,1-2-3 16,1 1-1-16,3-2 3 15,0 5 2-15,-2 5 8 0,0 0 3 16,-4 1 1-16,0-3 1 16,-4 8 1-16,2 6 1 15,-3 13-1-15,-2 4 0 16,1 5-8-16,-2 2-7 16,0 3-11-16,-1 0-5 15,2 6-1-15,-3 0 5 16,1 3 10-16,-1 2 5 0,-1 2 8 15,1 4 2 1,-1 7 0-16,0 5 1 0,0 7 2 16,-1 0 1-16,1 1 0 15,1-1 1 1,-2 1 0-16,-1 0 0 0,1 4 1 16,0 1-1-16,2 3 0 15,-1-1 1-15,0 1-1 16,-1-1 0-16,-3 4 1 15,2-1 1-15,-3-1 2 16,1-3 0-16,0-2 1 16,-1 1-2-16,3 2-1 15,-2-3-2-15,-1-2-1 16,3-4 0-16,-3-2 0 16,2 0 0-16,0 0 0 15,-1 0 0-15,-1-5 0 16,3-3 1-16,-3-6 0 0,1-6 0 15,-1-1-2-15,0-4-1 16,1-1-28-16,1-1-37 16,0 0-205-16,4-2 179 15</inkml:trace>
  <inkml:trace contextRef="#ctx0" brushRef="#br0" timeOffset="4169.638">10363 16447 1082 0,'0'1'362'0,"-1"2"-339"16,-1 4-39-16,1-7 6 15,0 0 6-15,0 2 4 0,-1 11 0 16,1 6 1-16,-3 29-1 15,0-18 0-15,1 5 0 16,-1 6 0-16,0 3-1 16,0 3 0-16,0 3 0 15,1 8 0-15,2 2 0 16,0 6 0-16,2 2-1 16,3 4 1-16,0-1 0 15,3 7-1-15,-1-3 1 16,2-3-2-16,-1-2 1 15,0-15 0-15,0-1 0 0,-2-18 3 16,1-6 1-16,-2-12 0 16,-1-8 1-16,-2-2-8 15,0-2-20-15,1-1-119 16,-2-5-161-16,0-1 192 16</inkml:trace>
  <inkml:trace contextRef="#ctx0" brushRef="#br0" timeOffset="5683.627">10232 16614 1011 0,'-1'1'379'0,"0"-1"-285"15,0 0-58-15,-1 0-29 16,1 0 0-16,0 0-5 16,0 0-2-16,0 0-6 15,0 0 1-15,0 0 2 16,-1 0 1-16,2 0 1 16,0 0 0-16,0 0 0 15,11-1 0-15,4-2-1 16,33-10-1-16,-24 1-2 15,3 4 0-15,4 1 1 16,2 0-1-16,3 2 2 16,1-1 0-16,-2 0 1 15,-2 0 1 1,-2 2 1-16,1-1 0 0,0-1 2 16,-4 1-1-16,2 1 1 15,-2 1 0-15,0 0 1 0,-1 3 1 16,-1 2 0-16,-1-1 0 15,-1 1-1-15,1 1-1 16,2 6-1-16,-1-3 1 16,0 8-1-16,-2-2 0 15,-3 3 0-15,-1 2 0 16,-3-4 1-16,0 3 0 16,-3-1 0-16,2 2 0 0,-3-3 0 15,1 2 1-15,-2-4-1 16,-1-1 1-16,-1 2 1 15,-2-3 1-15,-1 4 2 16,-2-4 0-16,-1 2 2 16,-2-2 0-16,0 4 0 15,-1 4-1-15,1 1-3 16,1 2-2-16,-1 3-2 16,-1 3 0-16,0 1-1 15,0 0 0-15,2-1 0 16,-1-1 0-16,-1-2 1 15,0 2-1-15,-2-4 1 16,1 1 1-16,-1-6 0 16,0 1 0-16,0-1 3 15,0-5 0-15,-3 2 6 16,1-4 1-16,-1-2 7 0,-3-2 1 16,4 0 4-16,-4 0 0 15,0 0-5-15,3 0-3 16,-1-1-7-16,0 1-1 15,-3 0-1-15,-1-2 1 16,1 2-1-16,2 0 1 16,-1 0-3-16,4-1-1 15,-8 1-1-15,2-1-1 16,1 0 0-16,-1 1 0 16,6 1 0-16,-4-1 1 0,1 2 1 15,-1-1 1-15,0 0 1 16,0 1 0-16,1-1-1 15,-3 3 0-15,-4-2-2 16,3 3-2-16,-6-2-1 16,4-2 0-16,-3 4 0 15,-3 1-1-15,0-3 1 16,-1 1 0-16,0-3 0 16,1-1 0-16,-1 2 0 15,1 0 1-15,0 3 0 16,-1 1-1-16,1 0 2 15,-1-1-1-15,2 0 1 16,0-2 0-16,-2-2 0 16,1 1 1-16,-1-1 0 15,4 2-1-15,-1-4 0 16,3 3-1-16,2-4 1 0,-2 1-1 16,-2 2 1-16,4-3 1 15,-3 3 1-15,0-2 0 16,1 2 4-16,1-4-1 15,-1 0-1-15,-2 1-1 16,2-4-3-16,-2 3 0 16,-1 0 0-16,1-1 1 15,3 0 0-15,-3 0 2 0,3 0 5 16,2 2 3 0,-2 1 9-16,2-1 4 0,-1-1 7 15,2-3 1-15,-1 0 0 16,2-1-2-16,1 1-1 15,1 1-2-15,3 2-7 16,-2-2-4-16,4-1-11 16,0 0-3-16,0 0-5 15,-1 0-3-15,1 0-16 16,0 0-24-16,0 0-88 16,0 0-105-16,-3 9 148 15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ax="29376" units="cm"/>
          <inkml:channel name="Y" type="integer" max="16524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20428" units="1/cm"/>
          <inkml:channelProperty channel="Y" name="resolution" value="1000.24213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5-26T21:11:33.964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8994 11725 1075 0,'0'0'359'0,"1"1"-393"15,0-1-42-15,-1 0 1 16,0-1 10-16,0 0 64 15,0-1 22-15,0 1 32 16,0 1 12-16,0-1 19 16,0 1 0-16,0 0-20 15,-1 0-12-15,0 0-26 16,0-1-11-16,0 0-12 0,-1 0-1 16,-6-3-2-1,-3-2 0-15,-3-2-2 0,-28-24 0 16,29 21 1-16,0 2-1 15,-3 0 1-15,1-1 0 16,0-2 0-16,0 1 1 16,1 2 3-16,-1-2 1 15,-2 1 1-15,-3-1-2 16,-3 1-3-16,0-1-2 16,-1 1-3-16,1 3 0 0,1 2-4 15,-1 0-1-15,-1 2-6 16,-5-3 1-16,-4 2 2 15,0 2 3-15,-4 1 3 16,1-3-2-16,0-1-2 16,-1-2 1-16,3 0 1 15,0 1 1-15,-1 0 5 16,4-1 1-16,-1-1 2 16,5 1 0-16,2-2 0 15,-3 2 0-15,-1-2 1 16,-5 0-1-16,-1 1 0 15,-1-3 1-15,-1 4 1 16,2-2 1-16,0-2 3 16,2 1 1-16,2-1-1 15,1 2 0-15,0 1-3 16,0 1 0-16,0 0-2 16,0-1 1-16,-4 0 0 0,2 0 1 15,-1-2-1-15,-3 0 0 16,0 3-1-16,3-1 0 15,-2 1-1-15,0 1 0 16,0-4-2-16,-3-2 1 16,4 3 0-16,0-2 1 15,1-1 0-15,1-1 0 0,-7 0 0 16,1-4-1-16,-4 5 0 16,-1 0 0-1,2 1 1-15,11 3 0 16,15 4 0-1,1 1 0-15,-43-8 0 0,0 0 0 0,7 2 0 16,17 5 0-16,0 2 1 16,-5 0 0-16,-6-1 4 15,1 3 0-15,-5-1 1 16,1 1 0-16,-3 2-3 16,-1 0-2-16,6 1-1 15,-1-1 0-15,-3 2 0 16,-3 3 0-16,-7-2 0 15,-1 5 2-15,-2 0 0 16,1 0-1-16,5 5 0 16,3-2 0-16,1 3-1 15,-2-1 0-15,-10-1-1 0,-1 1-1 16,-2 1 1-16,5 1-1 16,6 1 1-16,-1-3-1 15,1 1-1-15,-3-1 1 16,-5 1 1-16,-3 4-1 15,4 0 1-15,2 5-1 16,9-1 1-16,3-1 0 16,2-2 1-16,0-2 0 15,-8-3 1-15,-2 0 0 16,-1-2-1-16,1-1 0 16,6 0 0-16,4-2 0 0,3 5-1 15,3 0-1-15,-4 2-1 16,-1-1 0-16,-4 0 0 15,-2 2 2-15,0-1-1 16,3 3-1-16,1 0-7 16,3 0-2-16,6 0-4 15,5 4-2-15,4 0-1 16,1 3 0-16,5 2 1 16,-1 0 0-16,6 0 5 15,3-4 3-15,4 4 2 16,2-1 2-16,5 3 2 15,3 4-1-15,4-3 1 16,3 1 0-16,5-4 0 16,2-3 1-16,5 3 2 15,0-1 0-15,-2 1 1 0,3 2-1 16,-3 1-1 0,1 0 0-16,2-5-1 0,1 1 0 15,1-3-7-15,2 2-1 16,1 1-1-16,3-3 0 15,-1 2 7-15,3-3 1 16,2-2 1-16,2-1 0 16,1 0 0-16,0-1 0 15,1 3 0-15,-1 0-1 0,-1-3 1 16,-2-1 0-16,1-1 1 16,1-1 1-16,-2-1 0 15,5-2 0-15,-3-6 0 16,0 0 0-16,3-3 1 15,1 1 0-15,2-2 0 16,1 1 0-16,1 1 0 16,-3 1 0-16,-2 1 0 15,-3 0 0-15,-7 1 0 16,3-2 0-16,-4-2 0 16,4-3 0-16,3-3 0 15,3-1 0-15,4-3 0 16,1-3 0-16,3-2 0 15,0-1 0-15,-1 0 1 16,3 2-1-16,-6 1 1 16,-2 1-1-16,-3 2 0 0,-4-1 0 15,4 0 0-15,-1 3 0 16,0-1 1-16,4 0-1 16,2 1 0-16,0 0 0 15,2-1 0-15,1 0 0 16,0 3 0-16,-2 0 0 15,-2-1-1-15,1 1 1 16,0 1-1-16,6 0 1 16,2 0 0-16,0-1 0 15,4 2 0-15,1 0 0 0,-2-1 0 16,1 1 0-16,-3-2 1 16,-7 1-1-16,1 2 0 15,-3-2 1-15,3 2 1 16,5 1-1-16,4-2 1 15,0 0-1-15,0 1-2 16,1-1 1-16,-6 0 0 16,0 2-1-16,-4-1 1 15,0 3-1-15,4 0 1 16,0 1 0-16,3-3 1 16,2 1-1-16,2-1 0 15,1 0 1-15,-6-2 0 16,2 2 0-16,-2-6 0 15,0 1 0-15,4-3 0 16,-2-2-1-16,3 1 1 16,0 1 1-16,3-1-1 15,-4 2 1-15,-1-2-1 0,-2 2 0 16,-4-2 2-16,2 1 2 16,0 0-1-16,-2-2 0 15,2 5-2-15,0-3-2 16,2 0 0-16,0 0 0 15,-6-3 0-15,0 3 0 16,-5 3 0-16,0-4 0 16,3 2 0-16,2-3 2 0,0-2 0 15,4 2 0-15,0-4 0 16,-2-1-2-16,6-3 1 16,-8-3 2-16,0 0 3 15,-6-2 1-15,-6 3-1 16,0-1-1-16,0 0-3 15,1 2 0-15,-1 0 0 16,-1 0 0-16,-1-5 1 16,0-2-1-16,-4-1 4 15,0-1 1-15,-5 2 0 16,-2 0 0-16,-2-2-5 16,1 3 0-16,-2 0-1 15,2 4-1-15,-1-1-3 16,-2-6 0-16,2-3 0 15,0 2-1-15,-6-4 4 16,3 6 0-16,-2 0 0 16,-6-2 0-16,5 7-1 0,-6-4 1 15,-3 5 0-15,0 2 1 16,-1-2 4-16,0 3 2 16,-4-1 3-16,-2-1 0 15,-2 1-2-15,-1 3 0 16,-3-1-4-16,0 2-1 15,-6 0-2-15,0 0 1 16,-3 1 4-16,-1 0 4 16,3-1 7-16,-2 0 1 0,-2 2-3 15,-1 0-3-15,2 0-6 16,0 0-2-16,1-5-1 16,0 0 0-16,-1-5 0 15,1 0-1-15,-1-2-1 16,3-1-1-16,-3 0 0 15,-2 2 0-15,1 1 0 16,0 1 1-16,0 3-1 16,0 1 0-16,-2 3 0 15,1 0 0-15,-2 1 0 16,1-2 0-16,2 4-3 16,-2 0-2-16,4 2-4 15,0 2-2-15,2-1-12 16,2 3-10-16,-2 0-38 15,0 2-70-15,-3 4 93 16</inkml:trace>
  <inkml:trace contextRef="#ctx0" brushRef="#br0" timeOffset="15069.86">14209 10601 689 0,'53'-35'270'16,"-58"30"-140"-16,-2 3-136 16,0 0-7-16,1 1 16 15,-1 1 6-15,0 0 13 16,-1 0 4-16,-2 2 7 0,-2-1-1 16,-4 1-9-16,1 3-5 15,-4 0-11-15,-3 3-1 16,-5 1 1-16,-2 0 0 15,-3 6-3-15,-1 2-3 16,-2 11-2-16,0 3-3 16,-3 11-1-16,-2 2-1 15,-6 7-1-15,-2 8 2 0,-6 10 1 16,4 10 1-16,-2 11 1 16,2 0 1-16,6 10 0 15,1-6 0-15,7 2 0 16,0 0 1-16,6-15 0 15,5-2 2-15,4-13 3 16,4-6 2-16,4-12 3 16,5-6 1-16,6-11 1 15,2-4-2-15,3-3-1 16,4-5 0-16,1-6-1 16,-1 0 0-16,7-5 1 15,6-3-1-15,5-6-1 16,4-3-2-16,8-19-2 15,6-10-1-15,14-13-13 16,10-12-2-16,12-6-1 16,-4-2 0-16,1 10 11 0,-3 2 1 15,-6 13 1-15,0 10 1 16,0 16-2-16,-1 12 1 16,2 21-2-16,-3 9 1 15,-10 12 2-15,-3 8-1 16,-7 5 3-16,-3 3 0 15,-3 2 0-15,-3-3-1 16,-3-2 0-16,-2-6 0 16,-2-8 0-16,-4-7 0 15,-2-10 1-15,-1-3 1 16,-3-5 2-16,3-1 5 0,0-6 6 16,-2-1 1-16,2-3-1 15,-2-2-3-15,2-4-7 16,5-3-3-16,6-4-1 15,2-1-1 1,8-7 0-16,-3-6 0 0,5-10-3 16,0-10-5-16,-1-12-6 15,1-7-5-15,-10-14-6 16,-2-5 3-16,-9-15 4 16,-1-7 1-16,-1-6 9 15,-2 4 2-15,-6 6 4 16,-10 12 9-16,1 11 9 15,-5 3-1-15,0 16-2 16,2 7-8-16,-2 20-4 16,-1 7 0-16,1 17 1 15,0 3-3-15,-2 5-8 0,-3 3-5 16,4-3-7-16,-5 2 1 16,-25 17 10-16,-40 43 7 15,25-17 12-15,-9-1 4 16,5-10 1-16,-1-5-3 15,7-11-4-15,5-2-2 16,8-7 4-16,4-3 3 0,9-9 3 16,-4-5-2-16,2-7-7 15,1-2-6-15,-1-14-3 16,6-6 1-16,-1-11 1 16,2-2 0-16,-5-3 1 15,1 0 2-15,1 0 1 16,-1-5 1-16,3 4 2 15,2-2-1-15,-2 3-2 16,3 4 0-16,-1 8-2 16,0 7-1-16,1 10 0 15,0 4 1-15,0 9-8 16,0 0-6-16,-5 7-19 16,-2-1-7-16,-6 4-4 15,0 1 3-15,-7 4 14 16,1 6 8-16,-1 3 12 15,-4 2 3-15,4 5 3 16,-4 2 0-16,-4 2 3 16,2 8 3-16,-7 1 0 0,4 0-1 15,2 4-19-15,1 0-43 16,7 6-251-16,3 9 212 16</inkml:trace>
  <inkml:trace contextRef="#ctx0" brushRef="#br0" timeOffset="16993.616">14333 11356 806 0,'1'0'259'0,"-1"0"-239"16,1 0-188-16,-1 0-6 16,0-1 60-16,0-1 51 15,0 1 83-15,0 0 10 16,0 1 9-16,0-1 7 15,-1 0 7-15,0 0-1 16,0 0-13-16,-1-1-7 0,-3-6-18 16,-1-1-3-16,-1-2 2 15,-19-30 2-15,19 31 0 16,-1 1-2 0,1-1-7-16,0 1-3 0,1 2-2 15,2 3-2-15,1 1-5 16,0 3-4-16,1 0-6 15,1-1 0-15,0 0-2 16,0 0-2-16,1 0-5 16,0 1-1-16,0 0 6 15,0 0 9-15,0 0 14 16,0 0 4-16,0 0 2 16,0 0 1-16,11 7-5 15,4 0 0-15,28 16-2 16,-26-19 3-16,0 1 4 15,-5-1 1-15,2-4 1 16,-5 2-1-16,-4-6 0 0,6 3 0 16,-4-1 4-16,0-2 3 15,2 1 10-15,-9 0 8 16,0 2 7-16,4-2 1 16,-4 3-4-16,0-1-8 15,0 0-8-15,0-1-4 16,0 1-7-16,0 0-3 15,0 0-4-15,-1 0-2 0,0 0-1 16,-1-1 0-16,1 1-1 16,0 0 2-16,0 0 3 15,-6 0 2-15,-2 1 2 16,-4 0 1-16,-23 6 0 16,30-4-1-16,-3 3 2 15,7-2-1-15,2-2-4 16,-2 1-3-16,1-3-7 15,0 1-2-15,-1 0 2 16,2 0 0-16,0 0 2 16,0 0 0-16,0 0 1 15,0 0-1-15,0 0 1 16,2 4 0-16,-2-2 0 16,0 2 2-16,0-4 1 15,0 0 1-15,0 1 3 16,0 0 2-16,0 0 6 0,0-1 2 15,0 0 7 1,0 0 3-16,0 0 1 0,0 0 1 16,0 0-4-16,0 0-1 15,0 0-5-15,-2 0-2 16,1 0-5-16,0 0-4 16,0 0-3-16,0 0-1 15,0 0-3-15,0 0-2 16,-1 0-2-16,1 0-2 15,-3 1-2-15,-3 1 0 0,1 0 2 16,-2-1 1 0,7-1-1-16,-3 0-2 0,2 0-5 15,0 0-2-15,-3 1-1 16,4-1 0-16,0 0 2 16,0 0 0-16,-1 0 2 15,1 0 0-15,0 0 1 16,0 0 2-16,0 0 1 15,0 0 1-15,-1 0 2 16,1 0 0-16,0 0 2 16,0 0 0-16,0 0 0 15,1 0 1-15,-1 0 0 16,1 0-1-16,0 0 1 16,0 0 0-16,0 0 0 15,0 0 0-15,0 0 1 0,0 0 0 16,0 0 0-16,0 0 0 15,0 0-1-15,0 1 0 16,0-1 0-16,0 0 1 16,0 0 0-16,0 0 0 15,0 0 0-15,0 1 2 16,0-1 1-16,0 0 0 16,0 0 0-16,0 0-1 15,0 0-1-15,0 0-1 0,0 0-18 16,0 0-48-16,0 5 44 15</inkml:trace>
  <inkml:trace contextRef="#ctx0" brushRef="#br0" timeOffset="18741.948">14367 11262 219 0,'-1'0'160'16,"0"0"8"-16,0 0-67 15,0 0-19-15,0 0-18 16,-1 0-7-16,1 0-10 16,0 0-7-16,0 0-16 15,0 0-7-15,0 0-7 16,0 0-3-16,-1 0-2 15,1 0 0-15,0 0 2 16,0 0 4-16,0 0 2 16,0 0 2-16,-1 0 1 15,1 0 1-15,0 0 2 16,0 0 2-16,0 0 7 16,0 0 3-16,0 0 8 15,-1 0 4-15,1 0 5 0,0 0 3 16,0 0 7-16,0 0 1 15,0 0-6-15,-1 0-4 16,2 0-18-16,0 0-6 16,0 0-10-16,0 0-3 15,0 0-3-15,0 0-1 16,-1 0 0-16,0 0 0 16,0-1-1-16,0 0 1 0,0 0 0 15,0 0 0-15,-3-3 0 16,-5-12-2-16,-30-31-3 15,27 30-2-15,2-2-1 16,-2-3 0-16,2 0 0 16,-3-1-1-16,2 1 0 15,-1-2 0-15,-1-3 0 16,2-3 0-16,1-6 0 16,-2 4 0-16,2 2 0 15,-1 2 0-15,0 6 1 16,0 2 0-16,1 4 1 15,1 0 0-15,0 1-1 16,-2-5 0-16,1 4-1 16,1-1-2-16,-2 1-1 15,3 0-1-15,-3-2 3 16,0 0 0-16,1 4 1 0,-2-1 0 16,5 4 1-16,-4-1 0 15,4-2 0-15,0-1 0 16,-3-4-1-16,4-5 0 15,0-1 0-15,-1 0 0 16,7 4 1-16,-3 3-1 16,-3 4-4-16,6 4-4 15,-7 1-9-15,6 5-9 16,1 3-8-16,1 0-1 0,-1 1-10 16,0 0-5-16,0 0-29 15,-1 0-25-15,0 2-53 16,-2 21-42-16,1 45 128 15</inkml:trace>
  <inkml:trace contextRef="#ctx0" brushRef="#br0" timeOffset="19142.924">13738 10601 637 0,'-4'-2'159'0</inkml:trace>
  <inkml:trace contextRef="#ctx0" brushRef="#br0" timeOffset="19851.58">13698 10613 283 0,'-6'1'131'0,"-25"33"-50"15,27-32-12-15,3 2-15 16,0 1-10-16,0-5-21 16,0 0-9-16,1 0-12 15,0 0-2-15,0 0 0 0,0 0 0 16,0 3 4-16,0-3 2 16,0 1 20-16,0-1 23 15,0 0 38-15,0 0 7 16,0 0-3-16,0 0-16 15,0 0-31-15,0 0-7 16,0 0-18-16,0 0-7 16,0 0-10-16,0-1-1 15,0 0 0-15,1-6 1 0,1-9-1 16,4-31 0 0,-5 27-1-16,0-5 0 15,3-2 0-15,-4-2-1 0,3-1 0 16,2 1 0-16,-1 5 0 15,3 3 0-15,-3 7-1 16,0-2 0-16,1 1 0 16,1 3 0-16,1-5-1 15,-2 0 0-15,3 2 2 16,-1-3 0-16,0 2 1 16,2 3 0-16,0 0 0 15,-1 0 0-15,0 5-1 16,0 4-1-16,1-3 0 15,-1 2-1-15,0 1-1 16,1 1-1-16,-2 3-1 16,-1 0-1-16,4 3 1 15,2-1 1-15,3 5 1 16,-1 1 1-16,1 5 2 0,-4-1 0 16,4 4 1-16,3 3 0 15,-1-2 0-15,6 2 0 16,1-2 0-16,1-1 1 15,4 3-1-15,-1-1 1 16,-2-2-1-16,1 0 0 16,1 0 1-16,-3 1 0 0,-2-1 1 15,-1-1 0-15,-4-5 0 16,0 2-1-16,-6-1 0 16,2-1-1-16,-2 2-82 15,-3 1-78-15,2-1 100 16</inkml:trace>
  <inkml:trace contextRef="#ctx0" brushRef="#br0" timeOffset="20974.512">12865 10386 1153 0,'0'-2'372'16,"3"0"-376"-16,3-1-136 15,-6 3-5-15,0 0 35 16,11 3 43-16,6 5 55 16,28 22 5-16,-24-8 4 15,-3 1 1-15,1 7 0 16,4 1 1-16,-4-4 1 16,1 0 1-16,2-6 1 15,-1-2 0-15,1 3 1 16,1 0-1-16,-2 3-1 15,1 0-1-15,-1-2 0 16,-1-5 0-16,-3 2 0 16,-1-8 0-16,-1-2 1 0,-3-1 0 15,-3-6 3-15,-1 0 0 16,-3-3 3-16,1-2 2 16,-1-1 3-16,-1 1 2 15,2-2 6-15,-2-2 10 16,-1-3 7-16,0 0 2 15,-6-9-6-15,1 1-11 16,-6-1-14-16,-1-7-6 0,-4-1-3 16,0-1-4-16,2-1-1 15,-2 1 2-15,3 0 1 16,-2-6 2-16,1-2 0 16,0-1 1-16,1 1-1 15,0 5 0 1,2 5 0-16,1-1 0 0,1 5 0 15,2 0 0-15,1 1 1 16,2 5 0-16,1 2 0 16,0 1 0-16,2 3 2 15,2 0-2-15,1-1 5 16,0 2 0-16,3 3-1 16,2 1 1-16,1 4-5 15,0 1 0-15,1 3 1 16,1-1 1-16,0 8-1 15,0-1 0-15,4 4 1 16,2 4 0-16,-4-2 1 0,1 6 1 16,-5 1-1-16,0-3 2 15,-1-2 1-15,-1 1 0 16,-4-1 3-16,1 3 0 16,-2 1 8-16,-1 2 4 15,-2-1 4-15,-1 0 0 16,-4 1-6-16,3-2-3 15,0-4-3-15,1-2 0 16,-2-4 1-16,-3-1 1 0,2-2 3 16,-2 1 0-16,5-1 0 15,-3-1-1-15,-1-1-2 16,0-3-3-16,1-2-5 16,2 1-2-16,0-3-45 15,0 0-84-15,0 0 83 16</inkml:trace>
  <inkml:trace contextRef="#ctx0" brushRef="#br0" timeOffset="22919.283">18088 9927 672 0,'0'0'112'15,"0"2"-109"-15</inkml:trace>
  <inkml:trace contextRef="#ctx0" brushRef="#br0" timeOffset="24317.753">18084 9929 245 0,'-1'0'167'0,"0"0"20"0,1 0-9 16,0 0-42-16,-1 0-27 15,0 0-48-15,-1 0-6 16,1 0-3-16,0 0-3 16,0 0-9-16,0 0-8 15,0 0-13-15,-7 2-2 16,-6 1 1-16,-29 10 1 16,25-10 3-16,-2 1 0 15,-2-1-3-15,0 1-2 0,-1 0-3 16,0 2-2-16,-2-1-2 15,-2-1-2-15,3 0 1 16,-6-2 0-16,2 0 1 16,3 2-1-16,-7-1-3 15,1 1-1-15,-6 0-1 16,-1-1-2-16,1-1 1 16,1 4 0-16,0-2-2 15,1 2 1-15,0 1-1 16,-1 0-1-16,5 0 0 15,0 0 1-15,-1 3-1 16,2-2 0-16,-5 3-1 16,2-1 0-16,-3 0 1 15,0 1-1-15,2-1 1 16,-4 1 0-16,-2-2-1 16,-1 2 1-16,2 3 0 0,3-2 0 15,1-1-1-15,3 4 0 16,0-4 1-16,-2 1 0 15,-1 2-1-15,-1-1 1 16,-3 4 0-16,-2-2 0 16,2 1 1-16,-1-2-1 15,5-4 0-15,1 3 0 16,0-5 0-16,3 3 0 16,-1-1 0-16,-2-1 1 15,2 4-1-15,2-3 1 0,-1 5-1 16,0-1 0-16,-5 0 0 15,-3 1 0-15,-3-2 0 16,4 3 1-16,3-5 0 16,-1 3 0-16,3-4 0 15,1-3 0-15,4 1 0 16,2-1 1-16,4-1-1 16,-2 0 1-16,0-2-1 15,-1 1-1-15,-3 1 0 16,2 0 0-16,0-1 0 15,-2 0 0-15,3 1 0 16,-2-1 0-16,2 5 0 16,-1-3-1-16,0 2 0 15,2 0 1-15,-1 1-1 16,0 2 1-16,0 2-1 16,3-2 0-16,5 3 0 0,-2 2 0 15,7-4 1-15,-6 0 0 16,-1-4 0-16,3 1 0 15,-4-1 0-15,3-1 1 16,3 2-1-16,-2 1 0 16,1-4 0-16,0-1 1 15,3 0 0-15,-2-1-1 16,1-1 0-16,0 2 1 0,-1 0-1 16,0-1 0-16,2 1 0 15,0 4 0-15,1-1 0 16,0 2 1-16,-2-5-1 15,2 2 0-15,-2-1 0 16,1 0 0 0,1 5 0-16,-1-4 0 0,0 4 0 15,-2-1 0-15,1 0 0 16,3 0 0-16,-3-2 0 16,0 1 0-16,-1 0 1 15,-2-1 0-15,2-3 0 16,3-2 0-16,1 2 0 15,-1-4 0-15,1 4-1 16,-4-3 1-16,2 0-1 16,-1 0 0-16,-5-1 0 15,3 1 0-15,-4 0 0 16,1 2-1-16,-1 1 0 0,-1-1 0 16,-1 5 1-16,0-1-1 15,-2 4 1-15,0 0-1 16,0 0 1-16,2 2 0 15,2-2 0-15,0-1 0 16,1 2-1-16,-2-1 1 16,4 1-1-16,-1-4 0 15,3 0 1-15,-1 2 0 16,0-4 0-16,2 5-1 0,-5-5 1 16,4 0 0-16,-1 1 0 15,-2-1 1-15,5-1-1 16,-4 1 1-16,1-2 0 15,2-1 0-15,2-2-1 16,0 0 1-16,2-1-1 16,1 2-1-16,1-4-12 15,3 3-12-15,1-1-53 16,1-2-76-16,1 0 99 16</inkml:trace>
  <inkml:trace contextRef="#ctx0" brushRef="#br0" timeOffset="26963.609">14774 10682 179 0,'-54'74'101'0,"43"-73"-18"0,-1 2-32 16,1-2-31 0,-2 0-8-16,1 2-5 0,3 0 0 15,-1-1 8 1,-1 2 9-16,2-3 24 0,-1-1 11 16,3-1 19-16,-1-2 3 15,1 1-1-15,0-2-1 16,0 1-2-16,1 0 0 15,-1-3-5-15,2 3-5 16,1-2-19-16,2 2-8 0,0-1-11 16,-1 0-2-16,2 3 0 15,0 0-1-15,0 0-1 16,0 0-1-16,-1 0 0 16,2-1-1-16,0 2-5 15,0 0-3-15,0 0-6 16,0 0-2-16,-1 0-3 15,1 0 0-15,0-1-1 16,-1 1 0-16,1 0-1 16,0 0-2-16,-1 0-1 15,0 0-1-15,0 0-2 16,0 0 1-16,-3 7 0 16,-1 4 1-16,0 0 0 15,-14 32 0-15,14-31-1 16,0 1 1-16,-2 1 0 15,-1 3 0-15,1 5 1 0,-1 2 0 16,0 3 0-16,1 1 1 16,-2 0 0-16,-2-2 1 15,2-3 0-15,-2-6 0 16,6-3-1-16,2-3 1 16,-3-1-1-16,3 0 0 15,-1-3 1-15,-1 1 0 16,3-2 1-16,-3 0-1 15,5 0 0-15,0-1 0 0,0 0-1 16,-3 0 0-16,-3 0-1 16,4 4 1-16,1 1-1 15,-2-2-1-15,3-3 2 16,-4-2-1-16,-1-2 1 16,5 2 0-16,-1-3 0 15,1 0-1-15,0 0 1 16,0 0 0-16,-1 0-1 15,1 0 0-15,0 0 1 16,0 0 0-16,0 0 0 16,0 0 0-16,0 5 0 15,0-3 0-15,0 3 0 16,0-3 0-16,-1 0 0 16,-1 4 0-16,1 0 0 15,0 0 1-15,1-2 0 16,0 2 0-16,0-5 0 15,0 0 0-15,-1 1 0 16,1-1-1-16,0 0-1 0,0 0-1 16,0 1 1-16,0-1 0 15,0-1 1-15,0 2 0 16,0-1 0-16,0 0 1 16,3 4 0-16,-3-4-1 15,5 2 0-15,2 1 0 16,1-2 0-16,-1 3-1 15,0-3 0-15,4 1 0 16,1 1 0-16,32 30 1 0,-26-29 0 16,0 1 0-16,6 2 2 15,-1-1 0-15,3 1 2 16,2-2 1-16,2-1 7 16,2 1 4-16,3 0 5 15,1-2 1-15,-3 1-7 16,2 0-3-16,-5 0-7 15,-6 2 1-15,-2-1 1 16,-4-1 2-16,-1 0 6 16,1-1 4-16,-4 1 0 15,-4-1-1-15,-1-2-7 16,-1 3-5-16,1 0-8 16,1-2-25-16,0 3-200 15,3 0 162-15</inkml:trace>
  <inkml:trace contextRef="#ctx0" brushRef="#br0" timeOffset="28928.368">17549 10704 530 0,'6'0'249'16,"-2"-1"-25"-16,6-1-230 16,3 0-3-16,2 2 9 15,0-3 4-15,-2 3 19 16,0 0 8-16,-1 0 13 16,-1 1 4-16,-3-1-9 15,-2 0-8-15,3-1-15 0,0-2-7 16,5 1-8-16,1-2-1 15,-3-2 0-15,3 1 0 16,0-2 0-16,3 4 0 16,3 0 0-16,-1 2-2 15,0 1-1-15,0 1-1 16,-2 6-1-16,1 2-1 16,-4 8 1-16,-1 2 0 0,-4 2 3 15,0-1 2-15,0 1 2 16,-2-1 1-16,0 2 3 15,-5-4 1-15,1 0 0 16,0 1-1-16,-1-3-1 16,1 0-1-16,1-1 0 15,-1-3 0-15,1-4 1 16,-2 0-1-16,1-4 1 16,-2 0-1-16,3-2 1 15,-5-2 0-15,0 0-1 16,0-1 0-16,0 0 1 15,0 0-1-15,6 0 1 16,-2-1 1-16,2 0 1 16,0-1 1-16,-1-2 3 15,0 0 3-15,-1-2 8 16,-1-5 2-16,28-30 0 0,-29 32-1 16,0 0-6-16,-2 1-1 15,-2 1 2-15,-1 0 2 16,0 3 0-16,-2-3-1 15,0-1-4-15,1 3-1 16,-2-5-4-16,0 2-1 16,3 1-2-16,-2-1 1 15,2 1-1-15,-1-1 0 16,0 4-3-16,1-1 0 16,0 0-2-16,-1 2 0 0,1-2-1 15,1 2 0-15,-1 1 0 16,2 2 1-16,0 0 1 15,0-1 1-15,0 1-2 16,0 0-1-16,-1 0-3 16,1 0-2-16,0 0 0 15,1 0 0-15,0 1 0 16,0 0 0-16,0 0 0 16,0-2 0-16,0 1 3 15,0 1 1-15,0 0 0 16,7 0 0-16,10-2 0 15,36-6-1-15,-24 0-1 16,-1-1 0-16,-1 2-1 16,1-3-2-16,-4 4-28 15,4-1-57-15,1 2 59 16</inkml:trace>
  <inkml:trace contextRef="#ctx0" brushRef="#br0" timeOffset="33013.282">10721 10618 581 0,'31'59'238'16,"-29"-59"-94"-16,5-6-151 15,1 5-4-15,4-3 8 16,0 3 3-16,-1 2 0 16,0 0 2-16,-3 1 0 15,-1 0 0-15,0-2 0 16,-3 0 0-16,0 3 0 16,1-1 0-16,-5-2 1 15,0 0 0-15,0 0 1 16,0 0-1-16,0 0 1 15,2 3-2-15,1 14 1 16,31 32 1-16,-28-20 7 0,-1 1 1 16,-5 4 0-16,0 4-2 15,-4 8-6-15,1 4-2 16,-3 2 1-16,-2 3-1 16,-1 3 2-16,-3-6 1 15,2 3 0-15,-1-3 1 16,0-3-2-16,-1 4-1 15,-2-1-2-15,1 0 0 0,0-3-1 16,0-2 1-16,3-2-1 16,-1-6 1-16,2-8 1 15,2-4 0-15,3-5 2 16,-1-4 0-16,2-2 3 16,0-1 4-16,2-3 3 15,1-2 2-15,0-3-1 16,1 0 1-16,0-4 6 15,2 1 6-15,-3-4 16 16,0 0 3-16,0 0-3 16,0 0-6-16,0 0-14 15,8 0-8-15,7 0-8 16,32 0-2-16,-26-1-3 16,2-4-1-16,2 0-2 15,1 2 1-15,2 0-1 16,4 1-1-16,-2 1 0 0,0 2 0 15,0-1 1-15,-2 0 0 16,2-1-1-16,5-1 1 16,1 1 0-16,2 2-1 15,8-1 0-15,-2-5 0 16,6 3-1-16,-1-4 0 16,-3 3 1-16,-3 0 0 15,-2 0 0-15,-4-2 1 16,0 3-1-16,1 0 0 0,-1 2 0 15,0 2 0-15,0 3 1 16,-1 2-1-16,0-2 0 16,-1 5 1-16,-2-3-1 15,-3 1 1-15,-3-2 0 16,-4 0 0-16,-6 1 1 16,-3-5 0-16,-1 0 0 15,-5-2 1-15,-3 0 1 16,1 0-1-16,-1 1 1 15,-1-1-1-15,1-1 2 16,0-3 0-16,-3-3 0 16,1 0 1-16,1-4 1 15,-1-1-2-15,-2-3 0 16,2-4 0-16,-3-1 0 16,0-2 1-16,2-1-1 15,-2-2-2-15,0-11-2 16,0-5-1-16,-5-8-5 0,4-2-4 15,1-5-5-15,-1-3 0 16,3 3 2-16,-2 0 3 16,2 0-7-16,-1-2 1 15,-1 0-8-15,3-3-7 16,-2 5 9-16,5 2 0 16,3 5 7-16,-2 10 5 15,1 9 2-15,-2 8 1 0,-4 4 2 16,0 2-1-1,0 4-2-15,1 2-1 0,1 5-6 16,-1 2-2-16,-2 3-5 16,-1-2-4-16,0 1 6 15,0 0 3-15,0 0 12 16,0 0 5-16,0 0 4 16,0 0 4-16,0-1 2 15,0 2 0-15,0 0-2 16,0 0-3-16,0 0-5 15,-1 0-1-15,0 0 1 16,0 0 1-16,-3 0 7 16,-11 0 6-16,-3 2 5 15,-27-2-1-15,27-4-5 16,-1 0-4-16,-3-3-6 16,-1 2 1-16,-6 0-2 15,-3 3 0-15,0 1-2 16,0-1 0-16,-4-1 1 15,1 0 0-15,-1-2-1 0,1 3 0 16,1-3 0-16,1 0-1 16,5 0 0-16,2-2 0 15,-3 0-9-15,2 0-3 16,-7-2-6-16,-2 0 1 16,1 0 10-16,0-1 5 15,0 2 4-15,1 1 2 0,1 2-2 16,1 1-1-16,1 2 0 15,4 1 0-15,2 5-3 16,-3-1 0-16,3 1 0 16,2 1 0-16,-5-2 3 15,5 3 0-15,-1-1 1 16,0-1 1-16,2 0-1 16,-1 1-1-16,2-1 1 15,0 1 0-15,4-1 0 16,3 0-1-16,4-1-2 15,3 0-17-15,1 6-270 16,1 0 212-16</inkml:trace>
  <inkml:trace contextRef="#ctx0" brushRef="#br0" timeOffset="35370.469">11157 11104 534 0,'-34'-34'174'16,"33"32"-221"-16,1 2-20 15,-1 2 3-15,1-2 7 16,0 0 48-16,-1 0 10 0,0 11 4 16,1 3 1-16,0 29 10 15,0-30 5-15,2-2 8 16,-1-1 3-16,-1 0-5 15,4-3-2-15,-4-6-8 16,0 0-4-16,1 0-2 16,-1-1-3-16,0 0-1 15,0 0-1-15,0 0-1 16,0 0 1-16,0 0 0 16,1 4 2-16,5 6 1 15,2-1 2-15,27 31 0 16,-28-29 0-16,-1 2 5 15,0 0 3-15,-4 3 1 16,2 5-1-16,-2 0-7 16,0 1-4-16,1 1-4 15,-1-1-1-15,0-4-1 16,-2-2 1-16,2-5-1 0,0-3 0 16,-2-1 2-16,0-4 5 15,0 1 12-15,-2-4 6 16,2 0 8-16,0 0-1 15,0 0-6-15,0 0-4 16,0 0-5-16,0 0-5 16,0 0-7-16,0 0-2 15,0 0-4-15,0 0-1 16,0 0 0-16,0 0-1 16,0 0 0-16,0 0 0 0,0 0 2 15,0 0 0-15,0 0 1 16,0 0 0-16,0-1 0 15,9-1-1-15,-1 0-1 16,2-1 1-16,0-1-1 16,30-8 0-16,-28 7 0 15,0 0 0-15,3 1 0 16,-1-1 0-16,2 3 0 16,-2-2 0-16,-3 3 0 15,3 1 0-15,-3 2 1 16,2 0-1-16,2 1 0 15,-7 1 0-15,4-3 0 16,-3 3 1-16,-3-1 0 16,5-1 0-16,-5 1 0 15,1-1 0-15,-1 0 0 16,1 0-1-16,-2-2 1 0,2 0 0 16,1 0 0-16,-2-1 0 15,0 1 0-15,-3-1 0 16,-3 1 2-16,0-1 1 31,0 0 5-31,0 1 12 0,-1-2 17 0,0 2 9 16,0 0 13-16,0 0-4 15,0 0-10-15,1 0-9 16,-2-1-17-16,1 0-9 0,0 0 0 16,0 0 0-16,0 0 2 15,0-1-1-15,-5-4-5 16,-1-5-2-16,-1-2-3 15,-19-29-1-15,23 28-2 16,1 0 0-16,3 0-2 16,0 3 0-16,-1-1-1 15,2 0 0-15,-2-3-2 16,-1-2-3-16,4 2-3 16,1 0 0-16,-1 2 2 15,1-4 2-15,1 4 3 16,-5 2 0-16,3 2-4 15,-1 3-3-15,0 3-2 16,-1 1 0-16,0 0 2 16,0 1 2-16,-1 0 0 15,1 0-2-15,0 0-1 0,0 1 0 16,0-1 4-16,0 1 3 16,0 0 3-16,0 0 0 15,0 0 2-15,0 0 1 16,0 0 0-16,0 0 1 15,0 0 2-15,0 0 0 16,0 0 0-16,0 0 1 16,0 0 1-16,0 0 4 15,0 0 6-15,0 0 2 16,0 0 0-16,-1 0-2 0,0 0-1 16,0 0 0-16,0 0 1 15,-8 2-2-15,-2 0-6 16,2-1-2-16,-35 11-3 15,28-10-1-15,1 1-1 16,-4-1 0-16,2 1 0 16,1 0 0-16,-3 0 0 15,3-1 0-15,-2-2 0 16,-1 2 0-16,2-4 0 16,0 2 0-16,4 2-1 15,2 1 1-15,-2-1-1 16,1 2 1-16,0-2 0 15,1-1 0-15,-1 3 0 16,0-2 0-16,3-1 1 16,-3 0 1-16,5-1 0 15,-2 1 1-15,2-1 1 0,3 2 1 16,3-2 1-16,1 0-1 16,-2 0-2-16,1 0-2 15,0 0-5-15,1 0-6 16,0 0-84-16,0 0-69 15,0 0 100-15</inkml:trace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ax="29376" units="cm"/>
          <inkml:channel name="Y" type="integer" max="16524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20428" units="1/cm"/>
          <inkml:channelProperty channel="Y" name="resolution" value="1000.24213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5-26T21:15:39.753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6733 12920 945 0,'1'3'342'16,"6"-2"-296"-16,-5 0-60 15,-2-1-27-15,0 0 9 16,-1 0 26-16,0 0 12 15,0 0 11-15,0 0 3 16,0 0 9-16,0 0 8 16,-1 0 11-16,1 0 4 15,0 0-8-15,0 0-10 0,0-1-22 16,0 1-7-16,-1-1-6 16,1-1-3-16,-3 1-8 15,-3-1-4-15,0-2 1 16,-4-1 4-16,3-1 5 15,-32-24 0-15,30 17 0 16,-1 1 1-16,-1-3 2 16,4 1 3-16,-2 0 1 15,0 0 0-15,-2 1 1 16,2 4-2-16,-3 0 0 16,0 0-5-16,-6-2-8 15,0 1-4-15,-6 3-2 16,1 1 0-16,-2 5 6 15,-2-3 4-15,3-1 4 16,-1 1 3-16,4-1 4 16,0 1 2-16,2 0 0 15,-1-3 2-15,-3 1 1 0,3 0 0 16,-3 2 0-16,1 0-1 16,-2 2 2-16,-2-1 2 15,-2 2 1-15,-1 1-1 16,-2-1-1-16,-2 0-1 15,1 1 6-15,-1 0 2 16,-1-1 1-16,2 2-2 16,0 0-8-16,-3-1-6 0,3 4-1 15,-3 1 0 1,-5-3 0-16,1 0 1 0,-1-2 0 16,-2-1 0-16,6-2 2 15,-1-1 1-15,5-1 1 16,-1-2 2-16,1-1-1 15,4 2 1-15,3-3 0 16,-2 1 1-16,4-1 1 16,-7-3 1-16,-4 1-1 15,2-1-1-15,-5 0-5 16,-1-1-1-16,-2 1-1 16,-4 3-1-16,2 1 0 15,1-1 0-15,5-1 0 16,1-2 1-16,-3 0-1 15,-1 2 0-15,-4-1 0 16,-2 3 0-16,1 1-1 16,0 1 0-16,1 4-2 0,4-2-1 15,-2 2 0-15,4-3 0 16,2 2 3-16,-3 0 0 16,2-1 1-16,-6 3 0 15,-5-1 0-15,1 1 0 16,-2 1 1-16,4 1-1 15,4 1 0-15,1-1-1 16,4 1-4-16,1 0 0 16,5 2 1-16,0-1 0 0,1 0 4 15,-1 0-1-15,1 1 0 16,-3-1 0-16,1 2-1 16,0 2 0-16,0 2 1 15,1 5 0-15,2-2 1 16,1 3-1-16,1 0-4 15,1 1-3-15,1 3-1 16,-3-2-1-16,3 5-4 16,0 0-3-16,2 3-5 15,1 1-3-15,0 0-6 16,1 4-2 0,2 1 0-16,2 4 3 0,1-3 13 15,3-3 7-15,0-7 6 16,3-3 1-16,4 2 0 15,2 2 0-15,3 6-3 16,0 0 0-16,3-1 0 0,4-2 0 16,0-7 3-16,-1-2 5 15,2-6 3-15,-5-4 2 16,0-1 0 0,4 3-3-16,-3-2-1 0,7 4-1 15,0 0 0-15,-1 1 0 16,5 5-2-16,-4 4 1 15,1-1-1-15,7 3 0 0,-1 4 0 16,0-4 0-16,1 1 0 16,-3-4 0-16,-1-5-1 15,6 1 1-15,1-1 0 16,0 1 0-16,4 1 1 16,1 0-1-16,2-2 0 15,2 0 0-15,0-2 1 16,1 0-1-16,-1-3 1 15,1-2-1-15,-5-1 1 16,0 1 0-16,-2-2 0 16,3 0 0-16,-2-3 1 15,2 0-1-15,0-1 0 16,-3-1 0-16,2 0 0 16,-3 1 0-16,3-2 0 15,2 1 0-15,4 3-1 16,-10-1 0-1,-12-2 0-15,2 0 1 0,34 6-1 0,-2 0 0 16,0-2 0-16,-15 1 0 16,-2 1 0-16,4 0 0 15,-7-1 1-15,-1-2 1 16,3 1 0-16,-2-1 1 16,4-1 0-16,2 0 0 15,4 1-1-15,1-2 1 16,3-1 0-16,-1 2 0 15,-1-2 0-15,-5-1 0 16,-7 1-1-16,3-1 0 0,0 0-1 16,3 2 0-16,5 1 1 15,-3 1-1-15,2-1 0 16,-1-1 0-16,2 2-1 16,-1 0 1-16,-3 3-1 15,-1-3 0-15,-2 3 0 16,-2 0 0-16,1-3 0 15,-5 0 0-15,-3 2-1 16,3-1 1-16,-2-3 0 16,3-2 0-16,2-1 1 15,-1-1 1-15,4 2 0 16,1-2 1-16,3 0 1 16,-1-3-2-16,-1 1 0 15,0-1-1-15,2-1 0 16,-2 4 0-16,-4-6 2 15,2 4-1-15,-5-2-1 0,-3-2 1 16,0 4-1-16,-2-4 0 16,6 1 0-16,-2 0 0 15,2-2-1-15,2 2 1 16,0-1 0-16,3 1-1 16,3 0 1-16,-2 0-1 15,1-1 0-15,3 0 0 16,-1-2 0-16,-2-3 0 15,-5-1 1-15,1 0 0 0,-8 1-1 16,5 1 0-16,-1-3 1 16,-2 0 0-16,4-1 0 15,-3-2-1-15,1 4 1 16,1 0 1-16,-1 0 1 16,2 3-1-16,1-3 2 15,-2 0 1-15,-1 0 0 16,-2-1 0-16,-3 2 1 15,-2 1 0-15,-3 0 2 16,0 2 2-16,-2-2 0 16,-1 0-1-16,-3 0-2 15,-1 0 0-15,0 1-3 16,0-1 1-16,0 3-1 16,1 0 0-16,-4 0-1 15,1-3 0-15,-2-2-2 16,-3-1-1-16,1 0 0 0,4 0 0 15,-4-3-1-15,3 0 0 16,-4-2-1-16,0 2-2 16,0 3 0-16,1 0-1 15,1 3-1-15,-2 0-3 16,2 4-2-16,-3-1-2 16,1 2 1-16,0 3 3 15,-3 0 4-15,3 1-1 16,-1 2-7-16,0-1-4 15,-1 1-9-15,1 0-6 0,0 0-16 16,0 0-13-16,0 0-49 16,0-6-32-16,3-11 89 15</inkml:trace>
  <inkml:trace contextRef="#ctx0" brushRef="#br0" timeOffset="4566.496">8034 14321 636 0,'0'0'233'0,"0"0"-198"15,0 0-51-15,0 0-34 16,0 0-12-16,0 0-10 16,0 0-6-16,0 0-18 15,0 0-14-15,-2-1-30 16,1 0 83-16</inkml:trace>
  <inkml:trace contextRef="#ctx0" brushRef="#br0" timeOffset="5649.761">8020 14302 55 0,'-3'-3'34'0,"1"-2"-3"15,1 3-20-15,0 0-4 16,-4-5 2-16,2 2 6 16,0 1 8-16,1-1 5 15,1 4 17-15,0-3 13 16,0 2 37-16,-1 1 18 15,1 0 15-15,0 0-1 0,0 0-21 16,1-1-15-16,0 1-36 16,0 0-14-16,0 0-26 15,0 0-7-15,0 0-8 16,0-1 0-16,0 1-3 16,0-3 0-16,1-3 0 15,0 1 0-15,3-2 0 16,-2-4 1-16,11 4-1 15,33-32 0-15,-29 27 1 16,3 3 0-16,-1 0 1 16,2-1 0-16,-2 3 0 15,-1 0 0-15,2 0 1 16,3 1 0-16,7-2 0 16,2 2 0-16,5-2 0 15,-3-1 1-15,10 0-1 16,-1 1 0-16,3 1 0 15,1 1 0-15,-1-1 0 0,3-1 1 16,-1-4-1-16,1-1 0 16,1 0 0-16,5-1 0 15,0 1 0-15,3 2 0 16,-2 1 1-16,-3 2-1 16,-2 3 1-16,-6-1 0 15,1 3 0-15,0 0 0 16,2 0 0-16,2 0 0 15,0 0-1-15,1 0 0 0,1-2 1 16,0 3-1-16,-1 1 0 16,0-2 0-16,-4 3 0 15,1 0 0-15,6 2 1 16,1 3-1-16,6-2 1 16,-1 0 0-16,-6-2 0 15,1 0-1-15,-6 1 0 16,1 0 1-16,5-1-1 15,1 0 0-15,3 0 0 16,3-1 0-16,-3-1 0 16,-3 0 0-16,3-2 0 15,-3 1 0-15,6 0 0 16,2 2 0-16,3 1 0 16,1 0 0-16,-5 1-1 15,-2 2 1-15,0-1 0 16,-2 3 0-16,7 0 0 0,5 4 1 15,-2-1-1-15,6 2 1 16,-13-2 0-16,0 1 0 16,-3-1-1-16,-4 0 1 15,9 0-1-15,-3-2 0 16,-2-1 0-16,-2-1 2 16,-4 2 3-16,3 1 1 15,-1 0 1-15,5-1-1 16,0 0-2-16,0 1-1 0,0-2 0 15,-5 1 0-15,1 1-1 16,-2 0 0-16,-5-4-1 16,4 2-1-16,4-3 1 15,-3-2 0-15,7 1 0 16,-4-1-1-16,-3 0 0 16,-2 0 0-16,-8 0 0 15,-1-1 1-15,0 0 0 16,4 0 1-16,3 1 0 15,2 0 1-15,-3 0-1 16,-3-1-1-16,-1 2-1 16,-4 0 0-16,-2 1-3 15,-2 1-25-15,3-2-106 16,4-1-114-16,4-5 148 16</inkml:trace>
  <inkml:trace contextRef="#ctx0" brushRef="#br0" timeOffset="6578.895">12424 13286 1414 0,'5'3'464'0,"-3"-2"-517"16,-1 2-69-16,-1-3-18 0,0 0 13 15,0 0 63-15,0 0 38 16,9 3 22-16,7 4 2 15,33 15 0-15,-25-12 0 16,5 1-1 0,4 0 0-16,7 4 0 0,5-1 1 15,6 3 0-15,-3 2 1 16,5 0 0-16,2 7 0 16,3 1 0-16,8 1 0 15,7 0-1-15,5-2 1 0,6 5 1 16,0 3 0-16,-5 3 0 15,-6 1 1-15,-8-6 0 16,-1 3 1-16,-3 0 10 16,-1 3 3-16,-7 5 3 15,-4 0 1-15,-10-9-7 16,-4-4-3-16,-6-7-1 16,-1-2 1-16,-7-1 1 15,0 2 0-15,-3-5 0 16,-5-5-1-16,-1-2-2 15,-2-1-1-15,-3-1-2 16,0 1-1-16,-1-1 2 16,-3-2 1-16,-3-2 3 15,1-3 4-15,-2-1 9 16,0 0-1-16,0 0 2 16,0 0-4-16,0 0-8 0,0 0 0 15,-3 5-3-15,-1 1-1 16,3 1 0-16,-9-1-1 15,-2 3 2-15,-33 29 0 16,31-27 1-16,-4-1 1 16,-1 4 3-16,-3 3 3 15,-7 4 4-15,-4 4 2 16,-8 10-4-16,-6 2-2 16,-9 4-8-16,-7 4-3 0,-5 7-5 15,0 6-3-15,-13 20-66 16,-16 18-304-16,-29 58 264 15</inkml:trace>
  <inkml:trace contextRef="#ctx0" brushRef="#br0" timeOffset="30613.057">15521 13030 256 0,'28'-4'79'0,"-28"-3"-89"16,1 2-3-16,0 2 6 15,-1 2 3-15,0 1 8 16,-1 0 14-16,0 0 32 16,1 0 11-16,0 0 14 15,0 0-7-15,0 0-25 16,0 0-9-16,0 0-9 15,0 0-3-15,0 0-4 16,0 0-2-16,0 0-4 16,0 0-4-16,0 0-3 15,0 0 0-15,0 0-3 16,0 0-1-16,0 0 0 16,-1 0 0-16,1 0-1 15,-1 0 1-15,0 0 0 16,-1 8-1-16,1 6 0 15,1 3 0-15,5 32 1 0,-2-27 0 16,4 11 1-16,0 4 1 16,1 9 1-16,2 4 0 15,-4 3 2-15,-1 7 0 16,0 4 0-16,-2 4-1 16,1 6-1-16,-1-5 0 15,2-8-2-15,-1-1 0 16,1-1-2-16,-2-2 0 15,0-3-4-15,-1-4-14 0,-3-12-99 16,1-5 83-16</inkml:trace>
  <inkml:trace contextRef="#ctx0" brushRef="#br0" timeOffset="31104.822">15136 13114 748 0,'-4'0'197'0,"0"0"-246"16,1-1-86-16,2 0 14 16,0-1 123-16,-1 1 61 15,2 0 70-15,0 1 11 16,0 0-35-16,-1 0-23 15,1 0-43-15,0 0-20 0,0 0-24 16,0-1-5-16,5 0-2 16,22-8 2-16,51-21 4 15,-23 4-1-15,17-5 1 16,4 0 0-16,8 2 1 16,6 4 1-16,-2 10 0 15,-2 0 0-15,-5 9 1 16,-8 3 0-16,-5 1-1 15,0 5 0-15,-8 4-24 16,-6 5-53-16,-9 15 53 16</inkml:trace>
  <inkml:trace contextRef="#ctx0" brushRef="#br0" timeOffset="31925.824">16121 13316 966 0,'0'0'365'16,"-1"0"-255"-16,0 1-160 16,-1-1-19-16,1 0-1 15,0 0 14-15,-9 16 46 16,-19 36 6-16,22-19 3 16,0 4 1-16,4 3-1 15,1 4 0-15,2 2 0 16,2 1 0-16,1 3-1 0,1-1 0 15,-3-10 0-15,0-5 1 16,-2-5 1-16,-2-3 0 16,2-8 1-16,-1-3 2 15,1-9 4-15,0-5 9 16,1-1 28-16,-2 0 12 16,2 0 18-16,0 0 3 15,-1-1-12-15,0 0-15 0,0 0-22 16,0-1-11-16,-8-13-21 15,-22-35 0-15,22 24-3 16,0-4-3-16,3-10-11 16,4-6-6-16,0-5-6 15,3-2 2-15,5 0 14 16,0 1 5-16,4 1 9 16,0 6 1-16,5 10-2 15,1 4-2-15,6 8-11 16,1 1-9-16,3 11-14 15,1 4-6-15,3 10 8 16,0 4 8-16,0 8 19 16,3 3 7-16,-8 5 4 15,4 4 0-15,-3 4 0 16,-3 6 0-16,3 3-46 16,-4 0-41-16,-3-7-154 15,1-6 149-15</inkml:trace>
  <inkml:trace contextRef="#ctx0" brushRef="#br0" timeOffset="32748.571">16877 13494 632 0,'5'6'304'16,"-4"-6"-50"-16,-1 0-236 15,0 0-23-15,-1-1 15 16,0 0 18-16,-1 1 31 16,2 0 9-1,0 0 1-15,0 0-6 0,0-1-25 16,-1-1-15-16,0 1-27 16,0 0-14-16,-19-10-4 15,-29-20 4-15,22 19 9 16,-1 0 3-16,-11 2-15 15,-3 3-8-15,-7 6-7 16,-7 3 0-16,1 6 18 16,0 0 8-16,6 4 9 15,10 2 1-15,11-4-15 16,6 3-13-16,7 4-42 16,2 2-10-16,4 5 13 0,0 5 10 15,8 1 44-15,1 3 10 16,4 2 1-16,7-1-1 15,7-5-2-15,3-2 0 16,11-6 3-16,2-3 0 16,4-6 1-16,2-3-1 15,4-7 0-15,1-1 2 16,1-6 0-16,-3-2 2 16,-5-3 5-16,-3-3 3 0,-9-2 7 15,-1-1 0-15,-8-2 1 16,2 1 0-16,-3-1-2 15,-3 3 4-15,-4 5 5 16,-7-3 5-16,3 7 2 16,-7-2-6-16,-4-3-18 15,-5-2-17-15,-9-2-16 16,2 1-5-16,-1 2 8 16,3 2 12-16,-5-1 8 15,-1 3 4-15,2 1 10 16,-2 0 7-16,13 4 4 15,3 0-5-15,3 3-28 16,3 0-16-16,0 0-12 16,0 0 0-16,0-1 14 15,0 1 6-15,0 0 12 16,0 0 8-16,7 1 18 16,8 4 5-16,37 18 6 15,-29-12-2-15,1 6-8 0,4 4-5 16,-2 7-8-16,1 3-4 15,0 5-4-15,1 0-2 16,-1-6-47-16,-2 0-47 16,-4-6-163-16,-3-3 160 15</inkml:trace>
  <inkml:trace contextRef="#ctx0" brushRef="#br0" timeOffset="33143.955">17208 13323 941 0,'0'1'310'15,"0"-1"-298"-15,0 3-95 0,0-3-1 16,0 0 30-16,-1 0 37 16,1 15 22-16,-1-3 1 15,2 31 6-15,-1-29 4 16,-2 4 6-16,-3 1 1 15,3 3-7-15,2 3-6 16,1 3-8-16,2 4-1 16,8 1-4-16,-7-1-21 15,7 1-119-15,1-1-107 16,2-8 148-16</inkml:trace>
  <inkml:trace contextRef="#ctx0" brushRef="#br0" timeOffset="33781.807">17680 13298 795 0,'18'8'370'0,"-18"-6"-167"15,3 4-220-15,4 13-57 16,1 6 0-16,1 16 61 16,-5 4 11-16,4 2 3 15,-3 0 0-15,5-2-1 0,-1-7 1 16,-4-2 1-16,-5-6-1 16,-2-9 1-1,-4-3 1-15,6-10 4 0,0-6 6 16,2 1 13-16,3-2 5 15,-5-1 6-15,0 0-2 16,0 0-6-16,-1 0-4 16,0-1-8-16,-1 0-5 15,1-1-16-15,1 1-13 16,0 0-38-16,-2-10-12 0,-3-21 1 16,-11-33 15-16,9 28 45 15,4-1 16-15,1-4 15 16,5 2 3-16,3-3-6 15,-5 4-1-15,13 11-9 16,-4 3-6-16,10 5-10 16,5 4-4-16,2 0-3 15,5 5-1-15,5 7 3 16,7 2 1-16,1 11 6 16,0 5 3-16,-1 4 3 15,-4 3 0-15,-1 3-1 16,-6 3 2-16,0 7 3 15,-2 6 1-15,-5 1-2 16,2 1 1-16,-9-4-3 16,-1 2-2-16,-8-3-2 15,-4-1-7-15,-6-3-57 0,-4-5-47 16,-8-10-165-16,-6 0 169 16</inkml:trace>
  <inkml:trace contextRef="#ctx0" brushRef="#br0" timeOffset="34030.086">16752 12769 1364 0,'13'0'453'0,"-9"-7"-588"16,13-4-191-16,23-9 190 16</inkml:trace>
  <inkml:trace contextRef="#ctx0" brushRef="#br0" timeOffset="34727.855">19918 13306 1143 0,'11'-8'429'0,"-11"4"-361"15,2-3-109-15,0-4-115 16,1 0-5-16,-2 1 26 15,-1 1 44-15,-4-4 72 16,-1 1 15-16,-8-3 17 16,-3-2 8-16,-7-3 20 15,-4 1 9-15,-6-1 21 16,-4 2 2-16,-7 1-2 16,1 1-7-16,-6 4-19 15,-4-1-8-15,-6 6-19 16,-8 5-9-16,-4 4-15 15,0 10-10-15,5 5-8 16,1 4-8-16,6 9-3 16,4 2-5-16,8 5 4 0,6 0 4 15,19-3-10-15,8-3-4 16,17-4-7-16,9 2 2 16,16 1 22-16,8 4 17 15,12 4 12-15,3-2 0 16,14-5 0-16,4-2 1 15,1-4 0-15,0 1 0 16,-15 5-1-16,-7-4 2 0,-13 2 8 16,-11-3 8-16,-11-4 10 15,-4 2 2-15,-9 1 6 16,-6 5 1-16,-9 9 2 16,-13 4 0-16,-16 5-9 15,-9 3-7-15,-26-1-12 16,-6 3-4-16,-9-4-7 15,3-6-7-15,16-19-50 16,6-18 40-16</inkml:trace>
  <inkml:trace contextRef="#ctx0" brushRef="#br0" timeOffset="35151.867">19922 12348 559 0,'9'17'217'0,"2"2"-132"15,3 10-85-15,11 19-6 16,-3 9 2-16,1 2 6 16,0 2 1-16,-3 0 27 15,7 3 3-15,-2 6 20 16,3 5 2-16,2 3-22 15,-1 1-3-15,-2 7-19 16,0-2-2-16,-9 8-5 16,2 4-1-16,-6 6-2 15,-1 0-1-15,-2-11-40 16,-3 1-43-16,-1-9 53 16</inkml:trace>
  <inkml:trace contextRef="#ctx0" brushRef="#br0" timeOffset="35511.909">19615 13026 1189 0,'48'-24'461'0,"-46"21"-327"15,5-3-94-15,10-5-54 16,6 0-1-16,12-3 9 15,4 0 5-15,10 3 0 16,7 2 0-16,11 5-13 16,0 1-32-16,1 6-131 15,1 4-132-15,-5 3 186 16</inkml:trace>
  <inkml:trace contextRef="#ctx0" brushRef="#br0" timeOffset="36255.778">20972 13317 1555 0,'7'0'529'16,"-6"0"-502"-16,-1 2-136 16,-1-2-30-16,0 0-23 15,0 0 11-15,0 0 71 16,-1 0 23-16,2 0 62 16,0 0 31-16,0-1 32 15,-1 0 10-15,0 0-1 16,0-1-6-16,-8-15-13 15,-19-30-10-15,11 30-17 16,-3-2-10-16,-6 5-17 16,-7-4-8-16,-5 4-16 15,0 4-4-15,-4 5 1 16,2 7-3 0,8 8 5-16,2 1-4 0,12 5-10 15,7 3 2-15,4 4 0 16,2-1 8-16,4 1 8 15,-2 1 3-15,6-6 6 0,3 1 0 16,3-2 8-16,0-5 0 16,0-1 3-16,0 1 1 15,3-5 1-15,0-2 1 16,5-1-2-16,1-3 0 16,3-2-3-16,1-3-1 15,0-5 0-15,-2-2-2 0,0-3 2 16,-4 1 0-1,-1-1 1-15,-3 0 2 0,-2 1-1 16,-2-4 0-16,-1 6 0 16,-1-1 0-16,-3 9 1 15,-2 3 1-15,-1 0 3 16,0 0-1-16,0 0-5 16,0 0 0-16,0 0-3 15,5 21-1-15,12 46 3 16,-8-26 0-16,3 10 0 15,0 2 0-15,-2-6-28 16,0-8-26-16,2-10-111 16,0-5-69-16,-3-16-133 15,0-3 209-15</inkml:trace>
  <inkml:trace contextRef="#ctx0" brushRef="#br0" timeOffset="36575.286">21174 12577 937 0,'0'3'406'0,"0"-2"-163"16,2 2-233-16,-2-3-26 0,0 0-7 15,0 13 3-15,4 17 20 16,11 53 0-16,-3-25 1 16,2 5 0-16,3 19 0 15,2-2-1-15,-1 6-1 16,1 3-2-16,-5-19-31 16,-2-2-14-16,-4-17-30 15,-3-8-18-15,-4-12-32 16,-2-10-39-16,-5-6 108 15</inkml:trace>
  <inkml:trace contextRef="#ctx0" brushRef="#br0" timeOffset="36904.431">20777 13077 1110 0,'6'0'381'0,"9"-16"-383"15,8-6-64-15,19-6-30 16,5-2 8-16,4 6 41 15,-5 1 32-15,-2 3 31 16,2 4 7 0,2 4 4-16,6 2-3 0,3 3-13 15,-1 2-8-15,-4 5-69 16,-2 1-93-16,-9 7 102 16</inkml:trace>
  <inkml:trace contextRef="#ctx0" brushRef="#br0" timeOffset="37192.375">21730 13115 1391 0,'-2'10'493'16,"2"-10"-478"-16,-3 4-68 15,-9 17-45-15,-4 4 8 16,-4 19 53-16,0 8 30 16,7 10 5-16,4 8-7 0,4 3-84 15,-3-2-92 1,0-7 115-16</inkml:trace>
  <inkml:trace contextRef="#ctx0" brushRef="#br0" timeOffset="37678.832">22018 13296 1530 0,'2'2'483'0,"0"2"-609"15,-4 5-32-15,1 19 2 0,1 10 29 16,1 16 108-16,5 2 0 15,11-7-22-15,-2-7-4 16,5-9-33 0,1-10 15-16,-8-9 23 0,7-1 12 15,-5-13 44-15,1-2 17 16,-2-6 23-16,-1-7 1 16,-2-1-5-16,0 1-12 15,-2-3-30-15,-1-3-10 0,-6-1-11 16,-1-2-3-16,-4-3 8 15,-4 1-1-15,-6-2 3 16,-1 3 2-16,-9-1-2 16,-1 6 3-16,-2 5 1 15,-7-2-1-15,-4 9 1 16,-3 3 1-16,-6 2 2 16,6 8-13-16,5-1-122 15,5 1 97-15</inkml:trace>
  <inkml:trace contextRef="#ctx0" brushRef="#br0" timeOffset="38267.804">22429 13296 994 0,'20'20'406'16,"-14"-8"-238"-16,2 14-180 15,-1 26-37-15,1 9 3 16,-5 7 28-16,-3-5 15 16,4-11 4-16,-4-4 0 0,2-10 0 15,-2-5 0-15,0-18 2 16,0-7 0-16,0-7 7 15,3-1 3-15,-3 0 25 16,-1 0 7-16,1 0 1 16,0-1-5-16,-1 0-37 15,0-4-18-15,-1-26-39 16,-1-54-11-16,2 21-2 16,-4 2 9-16,-1-7 37 15,0 6 19-15,4 9 30 16,4 2 7-16,1 16-1 15,2 3-7-15,9 6-18 16,-5 6-11-16,8 9-8 16,1 2-3-16,4 10-3 15,5 5 3-15,10 12 5 16,7 10 3-16,3 15 5 0,3 4 5 16,-1 18 8-16,-3 4 6 15,-5 5 7-15,-4 1-3 16,-11-5-7-16,2-5-5 15,-11-6-9-15,3 2-1 16,-10-7-19-16,-6-3-30 16,-4-13-82-16,-4-12-41 15,-3-15-32-15,0-9-7 16,-11-27 144-16</inkml:trace>
  <inkml:trace contextRef="#ctx0" brushRef="#br0" timeOffset="38478.761">21423 12746 1373 0,'9'0'363'0,"17"-14"-399"16</inkml:trace>
  <inkml:trace contextRef="#ctx0" brushRef="#br0" timeOffset="39047.746">23457 12976 1302 0,'7'8'452'0,"-7"-8"-448"16,0 2-83-16,0-1-26 15,0-1 9-15,-2 0 49 16,1 0 41-16,-3 0 11 16,-21 1-2-16,-36 7 0 15,27-4 0-15,-10 2-2 16,1-3 0-16,3 4 0 15,5-1 1-15,13 3-1 16,6-2-1-16,7-4-15 16,3 3-21-16,5-4-30 15,3 4-2-15,16 8 8 0,6 1 20 16,25 8 30 0,8 0 3-16,11 4 7 0,-1 0 0 15,-13 1 0-15,-6 2 12 16,-11-4 21-16,-2-1 8 15,-11 0 17-15,-1 3-3 16,-14 10-11-16,-4 9 0 16,-14 8-4-16,-7 5-4 15,-18-1-9-15,-10 0-8 0,-17-3-19 16,-10 0-13-16,-25 1-76 16,-9-1-105-16,-15-15 124 15</inkml:trace>
  <inkml:trace contextRef="#ctx0" brushRef="#br0" timeOffset="40785.466">16292 14705 456 0,'-5'1'167'16,"-1"0"-117"-16,3 3-67 0,-1 4-3 16,0 3 5-16,-6 2 5 15,6 6 10-15,-1 1 3 16,3 0 6-16,2 6 12 16,2-2 32-16,-2 1 10 15,-2-1 3-15,-3-2-9 16,1 7-30-16,1 4-10 15,1 8-5-15,3 7 1 16,1-1 11-16,3 7 2 0,2 10-1 16,-2-1-4-16,3 5-14 15,-4-1-3-15,2-8-2 16,-1-6 0-16,-4-12-1 16,1-11-1-1,-3-14 1-15,1-3 1 0,0-5 5 16,0-6 4-16,0-3 38 15,0 4 21-15,-1-5 21 16,0 1-7-16,0 0-41 16,-3-5-25-16,-10-25-30 15,-12-46-5-15,19 19-15 16,5-10-12-16,2-10-22 16,0 0-2-16,9-1 18 15,-4 2 15-15,9 10 31 16,4 2 12-16,-5 7 12 15,6 5 3-15,-1 10 3 16,4 6-5-16,5 13-12 0,4 8-6 16,1 7-11-16,4 2-4 15,1 7 1-15,0 1 3 16,2 6 6-16,-2 5 2 16,0 11 5-16,0 7 1 15,-2 12 3-15,-2 6 2 16,-3 17-2-16,-3 3 0 15,-4 0-4-15,1 5 0 16,-5-5-1-16,-2-3 0 0,-1-4-1 16,-2-8 1-16,1-10-2 15,-2-5 0-15,0-3 1 16,-4-5 0-16,-5-14 2 16,0-6 0-16,-3-4 3 15,0-6 10-15,-1 0 23 16,0-1 11-16,0 0 21 15,0-1 1-15,0 2-10 16,0 0-8-16,-1 0-26 16,0-1-16-1,0 0-21-15,-15-21-10 0,-40-38-10 16,29 27-3-16,-6-2-14 16,1 2-7-16,-3-5-2 15,-3-1 6-15,0-2 22 16,-2 4 14-16,-2 7 17 15,4 6 1-15,0 8 6 16,4 1 6-16,5 8 6 0,5 1 4 16,3 5-9-16,-2 0-9 15,1 6-22-15,0 3-8 16,5 3-65-16,5 7-59 16,10 2 91-16</inkml:trace>
  <inkml:trace contextRef="#ctx0" brushRef="#br0" timeOffset="41146.423">17235 14848 1373 0,'3'3'495'0,"-3"4"-446"16,-3 4-83-16,-3 17-43 15,-2 13 6-15,1 20 41 16,5 5 25-16,5 0 5 0,4 2 0 15,0 0 0-15,0-5 3 16,-5-2-59-16,1-4-35 16,4-12-86-16,-1-1-48 15,0-17-35-15,0-9-55 16,-6-16 212-16</inkml:trace>
  <inkml:trace contextRef="#ctx0" brushRef="#br0" timeOffset="42044.426">17666 14828 1313 0,'4'4'417'0,"-1"15"-483"16,0 10-37-16,1 28-6 16,-1 11 35-16,2-2 67 15,-4 0 7-15,-1-10 0 16,0-5 0-16,-4-3 0 16,4-2 0-16,0-15 1 15,0-8 1-15,-1-15 2 16,-2-5 4-16,0-1 36 15,1 0 13-15,1-2 19 16,0 0 3-16,0 0-37 0,0-1-19 16,-1 0-33-16,1-1-16 15,0 1-23-15,-5-15-7 16,-32-47-9-16,29 25-13 16,4-7 19-16,3-1 7 15,2 0 18-15,2-7 21 0,3-4 9 16,0 1 4-16,3-3 9 15,1 3 5-15,0 10 9 16,4 4 1-16,-4 6 0 16,1 8-6-16,8-1-5 15,-3 4-2-15,5 2-4 16,0-1-1-16,0 6-4 16,-3 3 0-16,1 9 2 15,3 1 1-15,-4 8 6 16,3 5-1-16,-3 6-2 15,-3 0-1-15,0 12-5 16,-4-1 0-16,-2 5 1 16,-2 3 0-16,-5 0 1 15,-3 2 0-15,-5 3 1 16,-2 0 0-16,-7 0-1 16,0 2-2-16,-7 0-2 15,-4 1 0-15,-3 1 0 0,-3-7 0 16,5-10 3-16,3-9 1 15,5-9-1-15,6 0 1 16,4-7 9-16,3 1 9 16,6 0 14-16,-4-2 6 15,5 0-14-15,0 0-9 16,0 0-19-16,0-1-8 16,0 1-1-16,14-2 1 15,12-5 4-15,29-11 1 16,-18 17 1-16,2 2 1 0,0 6 2 15,1 3 3-15,3 4 1 16,-3-2 1-16,0 10-3 16,-6 0-1-16,-3 6-1 15,-1 6-1-15,-7 4-10 16,-1 2-13-16,-7-5-56 16,-4 0-58-16,-3-9 84 15</inkml:trace>
  <inkml:trace contextRef="#ctx0" brushRef="#br0" timeOffset="42825.836">18522 14703 1141 0,'3'6'423'0,"-3"5"-298"16,-5 19-153-16,-1 16-9 16,-3 20 13-16,1 7 14 15,0 9 11-15,-1-6 1 0,2 3-2 16,-1-5 1-16,0-9 0 15,2 0-1-15,-3-9 0 16,-1-7 0-16,6-11 2 16,-3-8 2-16,2-18 2 15,4-4 3-15,-1-3 15 16,2-5 4-16,0 0 5 16,0 0 2-16,0-1-13 15,-1 0-6-15,-1 0-16 16,1-1-5-16,-2-17-11 15,-9-48-3-15,7 22 6 16,0-3 3-16,3-7 6 16,-4 1 2-16,2-2 2 15,0 3 1-15,-2-1-1 16,1-3 1-16,3-3-1 16,2-3-1-16,6 4-3 0,3 1-3 15,5 4-5-15,3 3-7 16,4 6-15-16,2 3 0 15,5 4-2-15,2 3 3 16,1 9 12-16,0 6 1 16,-1 10 0-16,1 5 3 15,1 5 0-15,1 6 2 16,-1 5 8-16,-4 3 3 16,-3 3 6-1,-2 3 3-15,-2 4 8 0,-3 3 3 0,-4 3 5 16,-4 2 0-16,-6 4-2 15,-5 2-1-15,-13 6-3 16,-5 5-3-16,-7 0-6 16,-5 2 5-16,-4 0-2 15,-2-4-3-15,-8-2 8 16,-5-3-6-16,-20-6-2 16,-7 2 2-16,-6-1-8 15,1-3 0-15,19-6-5 16,10-10-15-16,7-12 13 15</inkml:trace>
  <inkml:trace contextRef="#ctx0" brushRef="#br0" timeOffset="43583.494">19036 14789 894 0,'10'-2'357'15,"-6"-2"-175"-15,6 3-237 16,-2-1-40-16,0 1-31 16,-8-2 1-16,-1 3 62 15,1 0 41-15,-2 0 102 16,1 0 22-16,0 0 11 16,0 0-10-16,-3 4-41 15,-9 21-12-15,-43 39-21 16,31-29-5-16,3 7-15 15,4 0-6-15,11 6-4 16,2 1-3-16,9-3 0 16,1-6-1-16,8-4-3 15,0 0-3-15,3-1-8 16,2 2-1-16,3-8 4 0,2-6 3 16,1-8 10-16,5-5 3 15,-5-5 1-15,2-2 0 16,-1-2 4-16,-4-1 1 15,8-1 0-15,-4-4 0 16,4-6-2-16,0-3 0 16,-4-9 2-16,-1-4 0 15,-1-4 2 1,0-1-2-16,-4 2-1 0,1 2 0 16,-5 5-2-16,-3 5-1 0,-2-2 1 15,-6 3 0-15,-4 0 1 16,-4-5 0-16,-6-1-3 15,-3-3-3-15,-6-5-4 16,-4 4-2-16,-3 5 5 16,-4-1 4-16,-4 8 5 15,-3 0 2-15,-6 0-2 16,1 2-1-16,-3 5-1 16,3 2 1-16,3 4 0 15,9-3-13-15,9 2-72 16,5-1-57-16,8 0-152 15,1 3 171-15</inkml:trace>
  <inkml:trace contextRef="#ctx0" brushRef="#br0" timeOffset="44412.287">19560 15124 981 0,'10'11'373'15,"-10"-11"-277"-15,-1 0-55 16,3 4-43-16,-2-4 1 0,0 0 1 16,3 9 1-16,6 21-1 15,12 35 0-15,-13-16 0 16,-2-2-1-16,-4-8-1 15,-1-2 1-15,-1-15 1 16,0-5 0-16,-3-10 1 16,-1-3 3-16,3-4 1 15,0-4 3-15,1 4 16 16,0-1 5-16,0 0 3 16,0 0 0-16,0 0-19 15,1-5-6-15,2-25-11 16,-3-44-5-16,-4 26-6 15,-5-1 2-15,5 2 4 16,-5 6 4-16,0-9 5 16,2-4 0-16,3 0 1 15,5-1 1-15,3 10 2 16,2 9 3-16,3 7 0 0,-2 3-2 16,8 8-14-16,6 1-11 15,2 5-17-15,3 5-7 16,8 3 1-16,-2 5 5 15,0 5 16-15,3 4 8 16,-5 7 11-16,-2 2 3 16,-3 5 3-16,-2 3 1 15,-8 0 5-15,-5-1 1 0,-3-2 5 16,-4-2 2-16,-3-1 1 16,-1 1-1-16,-6 0-2 15,1 1 4-15,-8 1 3 16,-2 0 2-16,-10 0 1 15,-4-3-6-15,1-3 4 16,2-6 2-16,9-6 1 16,10-4 1-16,6 1-13 15,1-1-5-15,1-1-4 16,0 0-1-16,0-1-8 16,0 0-3-16,0 1-5 15,0 0 1-15,23 1 7 16,36 5 2-16,-26 1 1 15,3 6 1-15,1 4 0 16,-1 5 0-16,-2 7-1 16,-3-2-1-16,-5 12-11 0,-2 3-16 15,-1-6-46-15,-1 1-29 16,-1-7-104-16,0-4-71 16,1-6 177-16</inkml:trace>
  <inkml:trace contextRef="#ctx0" brushRef="#br0" timeOffset="44788.637">20602 14769 861 0,'10'-2'440'0,"-6"3"-74"16,-4-1-305-16,0 0-89 16,-1-1-8-16,0 1 7 15,1 0 12-15,0 0 13 16,4 20 3-16,11 38 2 16,-14-25 1-16,2 4 0 15,0 6 0-15,5 7-2 16,-2 0 0-16,7 0 0 15,-5-2 0-15,1-8 0 16,0-1 0-16,-3 2-1 16,1-5-1-16,-5-3-26 15,0-6-23-15,1-13-83 0,-3-3-50 16,1-8-76-16,-2-2-22 16,-6-8 181-16</inkml:trace>
  <inkml:trace contextRef="#ctx0" brushRef="#br0" timeOffset="45127.023">20412 14839 811 0,'2'-4'353'0,"-2"4"-186"16,0 0-77-16,0-1-58 15,0 0 2-15,0 0 1 16,0 0 2-16,0-1 0 16,1 1 1-16,18-6 3 15,33-10-2-15,-26 10-9 16,5 1-7-16,-1-1-6 16,-3 2 0-16,4 3-5 15,0 0-3-15,1 6-4 16,4-1-3-16,-1 6-13 15,-5 3-11-15,-2 5-36 16,0 5-22-16,-5 0-42 0,3 0-39 16,-3-3-114-16,4-5 173 15</inkml:trace>
  <inkml:trace contextRef="#ctx0" brushRef="#br0" timeOffset="45816.067">21689 14726 833 0,'3'1'406'15,"-3"-1"-73"-15,-2-1-304 16,1-1-44-16,1 1-14 15,0 1-9-15,0 0 10 16,-1 0 9-16,0 0 12 16,0 0 12-16,0 0 14 15,-1 0 2-15,-8 4 0 16,-8 3 0-16,-38 9-6 16,30-10-2-16,-6-2-8 15,-4 2-2-15,-7 5-3 16,-8 2 0-16,-7 6 0 15,-1 3-2-15,5 3 1 16,6 0 1-16,16-3-1 0,7-3-2 16,10-6-9-1,2 2-4-15,4-1-2 16,1 2 3-16,7 2 5 0,2-1 3 16,5 1-1-16,10 3 1 15,10-1 2-15,8-1 1 16,13-7 3-16,0-4 0 15,6-3 0-15,4-3 0 16,-2 2 0-16,-2 0 0 0,-9-2 0 16,2 2 0-16,-3-1 0 15,-1-1 0-15,1 7 0 16,-6-4 1-16,-3 5 0 16,-2 3 0-16,-6-1 0 15,-4 3 1-15,-11 2 0 16,0 0 0-16,-8 2 2 15,-3 3 4-15,-2 1 22 16,-5 0 8-16,-4 1 22 16,-6-4 7-16,-10 0-7 15,-6 1 1-15,-10 5-13 16,-6 7-6-16,3 3-13 16,-3-4-7-16,-2-7-35 15,-1-2-37-15,-23-3-196 16,-9 1 166-16</inkml:trace>
  <inkml:trace contextRef="#ctx0" brushRef="#br0" timeOffset="47919.326">15898 16311 1059 0,'2'1'405'0,"-2"0"-252"15,0 1-194-15,0-2-26 16,-2 0-5-16,1 0 9 16,-5 14 34-16,-3 5 5 15,-17 23 22 1,19-31 6-16,-6 1 6 0,5-4 0 16,-3 1 6-16,-1-4 0 15,0 1-4-15,-5-1 0 0,3-1-12 16,-1 1-4-16,-2-2-13 15,2 1-6-15,-2-3-10 16,1 1-2-16,1 2 5 16,1-2 5-1,1 0 13-15,0 1 6 0,3-1 6 16,-3 0 0-16,-2 3 0 16,-1 1 0-16,-1-1-1 15,0 8-2-15,-2 4-4 16,1 6-4-16,3 15 1 15,3 3 9-15,10 1 7 16,7 2 4-16,10-2-6 16,4-3-9-16,9 0-3 15,0-2 0-15,3-10 5 16,2-6 2-16,3-14 1 16,4-2 0-16,2-13 0 0,-2-9 0 15,-3-9 0 1,-6-7-2-16,-4-4 2 0,-4-1 0 15,-1-1 2-15,-4-5 2 16,-5-1 1-16,-4-1 1 16,-5 1 0-16,-4 1-1 15,-4 1-2-15,-5-3-1 16,-6 4-2-16,0 8-1 16,1 11 1-16,3 8 7 0,6 12 18 15,-1-1 0-15,5 4-2 16,-4 0-10-16,3 3-19 15,1-3-4-15,0 0 1 16,-1 18 16-16,8 51 9 16,5-20 3-16,4 0 1 15,3 1-14-15,3 0-3 16,-3 2-2-16,4 4-43 16,0-1-76-16,0 3 78 15</inkml:trace>
  <inkml:trace contextRef="#ctx0" brushRef="#br0" timeOffset="48308.292">16263 16068 749 0,'4'2'379'0,"-4"-2"-25"0,4 0-421 15,-4 0-38-15,0 0 13 16,7 23 21-16,16 55 69 15,-6-24 2-15,6 13 4 16,2 8 1-16,4-2 2 16,-1-2 0-16,-2 0-1 15,0-8 0-15,-1-5-3 16,-1 1 0-16,-3-13-3 16,-1-1-1-16,-6-8-64 15,-3-8-46-15,-2-10 67 16</inkml:trace>
  <inkml:trace contextRef="#ctx0" brushRef="#br0" timeOffset="48653.475">16074 16382 933 0,'0'0'343'15,"0"-1"-268"-15,1 0-61 0,-1 0-23 16,0 1 1-16,0 0 7 15,23 0 1-15,41 6 3 16,-29-4 0 0,8 2-2-16,3-2-1 0,7 2 3 15,7-1-32-15,0 1-110 16,1 7-87-16,-10 1 126 16</inkml:trace>
  <inkml:trace contextRef="#ctx0" brushRef="#br0" timeOffset="49312.186">16908 16114 1273 0,'-1'7'471'16,"-1"-5"-410"-16,-2 5-80 15,-3 19-68-15,1 12 7 16,0 18 41-16,1 7 24 0,7 11 4 16,1-5-8-16,4 4-11 15,0-5-1-15,-6-15 7 16,1-4 9-16,-3-15 10 15,-1-9 5-15,-1-9 2 16,0-5 3-16,1-4 1 16,-1-3-1-16,2-2 2 15,0 1-4-15,1-3-10 16,0 0-10-16,0 0-37 16,0-1-33-16,-1-1-22 15,0 1 2-15,1-26 23 16,4-36 31-16,3 21 27 15,5-3 9-15,0 1 27 16,2 4 20-16,1 5 38 16,0 3 11-16,4 2 1 15,-1-3-12-15,2 5-34 16,0 1-14-16,-2 8-25 0,2 7-10 16,1 9-13-16,3 1-6 15,2 6-5-15,-1 6 5 16,-2 13 12-16,-3 10 7 15,-1 12 15-15,-2 1 0 16,-2-1 7-16,2 1 9 16,-1-1 16-16,-3 2 8 15,4 0 5-15,-6-1-7 0,1 2-16 16,0-3-8-16,-7 1-11 16,5-5-2-16,-2-13-55 15,0-3-72-15,-3-12 81 16</inkml:trace>
  <inkml:trace contextRef="#ctx0" brushRef="#br0" timeOffset="49937.315">17882 16289 1264 0,'2'0'446'0,"-1"-1"-362"15,-1 1-127-15,0 0-23 16,0 0 11-16,0 0 13 15,0 0 26-15,0 0 10 16,0 0 24-16,-1 0 13 0,-1 0 15 16,1 0 1-1,0 0-7-15,0 0-9 0,-16 2-16 16,-41 10-3-16,25-1-13 16,-7 9-3-16,-6 15-3 15,-2 6-1-15,2 6 1 16,7-4-13-16,17-10-48 15,7 4-27-15,10-1-9 16,4 2 14-16,7 0 52 16,5-6 29-16,5-7 9 15,4 0 1-15,8-6-1 16,2-1-1-16,1-5 10 16,-1-1 6-16,-6-5 15 15,-4-3 12-15,-7-1 5 16,0-1 1-16,-3-2-8 15,-3 1-7-15,-6-1-6 16,4 0-3-16,-5 0-5 16,0 0-5-16,0 0-9 0,-1 0-3 15,-7 18-3-15,-24 43-2 16,2-26-6-16,-6 5-11 16,-19 3-56-16,-13 7-59 15,-5-2-178-15,1-4 194 16</inkml:trace>
  <inkml:trace contextRef="#ctx0" brushRef="#br0" timeOffset="50522.144">18930 16064 1277 0,'3'2'461'16,"-3"-3"-398"-16,-3-1-61 15,2 1-43-15,0 0-3 16,-7-2 2-16,-16-2 13 15,-35-5 10-15,30 13 7 16,-2-1 12-16,0 7 1 16,8 0-3-16,4 1-3 0,9 6-14 15,1-1-2-15,2 11 1 16,0 9 1-16,4 13 14 16,3 3 4-16,6 17 1 15,1 2 0-15,3 5 0 16,-2 4-1-16,-4-12 0 15,3-3 1-15,2-3-21 16,2-3-11-16,-4-3-57 16,-1-4-35-16,-6-11-34 15,-4-5-12-15,5-19-61 16,-4-6 149-16</inkml:trace>
  <inkml:trace contextRef="#ctx0" brushRef="#br0" timeOffset="51240.848">18412 16597 1439 0,'-2'-1'481'16,"1"-1"-471"-16,1 1-51 0,4 0-1 16,26-2 3-16,44 4 10 15,-27 8-15-15,0 1-27 16,-2 2-3-16,-6-2-2 16,-4 1 17-16,-6-2 30 15,1-2 15-15,-8-5 17 16,-3 2 6-16,-4-2 9 15,-3-3 2-15,-4 2 1 16,-1-3-4-16,0 2-9 16,-1 2-3-16,4 2-2 15,-1 3-2-15,0 3 0 16,0 3 0-16,-1 2-1 16,-1 4 1-16,-1 4 2 15,1 2 2-15,-1 9 6 16,-2 1 2-16,2 4 0 15,0-4-2-15,3-5-6 0,2-1-2 16,0-7-3-16,3-1 0 16,1-7 0-16,-1-2 0 15,0-4 0-15,-3-3-3 16,-1-5 0-16,7-1 0 16,-5-5-1-16,7-3 0 15,-4-3 0-15,-4-3-1 16,8-7-1-16,-5-2-1 15,-2-8 1-15,1-5-1 0,-6 2 7 16,-4 3 3-16,1 3 9 16,-3 9 3-16,-7-1 1 15,2 0-1-15,-7 4-8 16,1 1-4-16,-3-4-8 16,0 3-2-16,-4 2-4 15,-4 0 1-15,1 9 6 16,-8 3 2-16,-2 4 1 15,2 6-2-15,-3 11-28 16,2 3-39-16,10 6-264 16,0 0 228-16</inkml:trace>
  <inkml:trace contextRef="#ctx0" brushRef="#br0" timeOffset="51816.893">19307 16743 990 0,'0'1'355'16,"2"-1"-293"-16,-2 4-54 15,0-4-9-15,0 0-1 16,0 5 2-16,0 15 1 0,-2 31 1 15,1-19 0-15,1 2-1 16,1 2 0-16,1 1-1 16,0-6 0-16,0-1 0 15,-1-9 0-15,2 2 0 16,0-2 0-16,-2-13 1 16,3 5 0-16,-2-9-1 15,-2-1 1-15,1 2 1 16,-1-5 0-16,0 0 0 15,0 0 1-15,0 0 3 16,0 0 1-16,-1-1 1 16,0 0-3-16,-3-21-6 15,-9-39-6-15,3 18-17 16,1-10-7-16,0-3-1 16,3-1 4-16,0 11 22 15,4 9 10-15,2 6 13 16,0 4 2-16,7 2-1 15,-1 1-5-15,5 6-9 0,3 0-2 16,6 5-1-16,2 0 1 16,5 9-1-16,3 0 2 15,1 6-1-15,4 5 0 16,-2 8-1-16,-1 5-1 16,-2 7-16-16,-4 6-15 15,-4 0-69-15,-2 3-49 16,-9-2 90-16</inkml:trace>
  <inkml:trace contextRef="#ctx0" brushRef="#br0" timeOffset="52714.437">20197 15867 1059 0,'-4'2'462'15,"4"-2"-234"-15,0 1-156 0,-1-1-97 16,0 0-6-16,-1 0 2 15,1 0 11-15,-3 15 7 16,-4 14 3-16,-11 32 4 16,10-22-1-16,9 4-1 15,0 3-2-15,8 6-1 16,5 5 1-16,2 1 3 16,0 7 3-16,0 2 0 15,0-4 1-15,-4-2 0 16,2 0 0-16,-5-9 1 15,0-1 1-15,-2-11 0 16,-3-8 1-16,1-8-1 16,-2-7 0-16,-1-8 1 15,1-2 1-15,-2-7 4 16,0 1 3-16,0-1 2 16,0 0 3-16,0-1 1 0,0 0-2 15,0 0-6-15,0 0-6 16,-1-20-8-16,-6-46-6 15,3 15-13-15,-2-7-4 16,4-3-1-16,2 2 3 16,3 1 14-16,6 6 7 15,4 13 5-15,2 4 1 16,5 12-10-16,1 2-1 16,6 1-28-16,1 5-6 15,5 6-6-15,1 5-2 16,-2 10 24-16,4 4 7 0,-10 11 14 15,3 4 6-15,-3 0 8 16,-3 7 2-16,4 11 9 16,-5 0 4-16,1 10 3 15,-2-1 2-15,-5-5-3 16,-1 3-6-16,-4-6-7 16,-1 1-5-1,-1-5-5-15,-1-2-1 0,-1-4-21 16,-3-3-19-16,1-9-105 15,-2-2-83-15,0-8 142 16</inkml:trace>
  <inkml:trace contextRef="#ctx0" brushRef="#br0" timeOffset="53788.605">21124 16315 1020 0,'3'0'386'0,"-2"0"-291"16,0 0-58-16,-2 0-40 15,0 0 0-15,-1 0 2 16,2 0 2-16,0 0 10 16,0 0 17-16,0 0 28 15,0 0 10-15,0 0 6 16,0 0-14-16,0 0-24 15,0 0-9-15,0 0-14 16,0 0-5-16,0 0-6 16,-1 0-4-16,0-1-7 15,0 0-4-15,0 0-7 16,0 0-3-16,0 0 0 16,-1-1 2-16,1 1 6 0,0 1 6 15,0 0 6-15,0 0 3 16,0 0 2-16,0 0 0 15,-1 0 3-15,1 0 1 16,0-1 0-16,0 1-2 16,0 0-1-16,0-1 0 15,-1 1-1-15,1 0 0 16,0 0-2-16,0 0 0 16,0 0-7-16,0 0-2 15,-10 3-5-15,-6-1-1 0,-33 58 1 16,24-25 0-1,-4 6 2-15,3 1-9 0,1-7 2 16,6-3-14-16,6 3-8 16,2-4 9-16,4 5-2 15,3 1 15-15,5-4 8 16,5 3 4-16,6 1 5 16,1-4 3-16,6 5 1 15,3-3 0-15,2-8-2 16,5 0 0-16,2-14-9 15,-3-3-11-15,1-7-3 16,0-3 1-16,-5-4 8 16,-1-8 11-16,1-6 5 15,1-5 2-15,-2-6 2 16,1-1 4-16,-5-2 2 16,-3-2 0-16,0 4 1 0,-2-1-1 15,-5 1-2-15,-2 1-1 16,-6 2-4-16,0-1-3 15,-7 4-1-15,-2 0-1 16,-2 3 2-16,0 4 1 16,0 4 9-16,3 2 12 15,3 6 8-15,-1 0 9 16,3 4 2-16,0 1-7 0,2 0-6 16,0 0-11-16,0 0-12 15,1 0-5-15,0 0-4 16,0 0 1-16,1 5 4 15,6 14 2-15,17 34 3 16,-8-22-2-16,2 4-1 16,0 2-2-16,4 2-2 15,1 1-21-15,-1 2-58 16,-2-1-59-16,-2-5-139 16,-3-5 170-16</inkml:trace>
  <inkml:trace contextRef="#ctx0" brushRef="#br0" timeOffset="54418.553">21492 16363 930 0,'13'7'401'15,"-16"-6"-206"-15,3 1-148 16,5 14-69-16,3 10-1 16,5 14 10-16,-2 3 8 15,0-2 4-15,-2 1 0 16,1-4 1-16,4 2 0 0,-7-5-1 16,-1-5 1-16,-4-9-1 15,0-3 1-15,0-10 1 16,-1-2 0-16,2-3 2 15,-2-3 0-15,-1 0-1 16,0 0-1-16,0 0-1 16,0 0-5-16,0 0-1 15,0 0-1-15,0-1-1 16,0 0 0-16,0 0 0 16,3-6-1-16,2-22 0 15,5-32 1-15,-10 23-2 16,0-3-1-16,0 0-3 15,-1 0 0-15,1-2 3 16,5-3 3-16,2 4 5 16,-1 5 2-16,4 12 1 15,2 6 0-15,1 8-3 16,4-1-4-16,-1 3-5 0,0 3-4 16,4 6-1-16,2 4 4 15,3 5 5-15,4 4 6 16,-3 2 8-16,0 5 2 15,-6 12 5-15,0 4 5 16,0 11 3-16,-4-3-1 16,-4-2-3-16,-3-5-4 15,-1-1-8-15,-1 2-2 16,-4-6-28-16,4 4-55 0,-5-12-152 16,1-3 148-16</inkml:trace>
  <inkml:trace contextRef="#ctx0" brushRef="#br0" timeOffset="55181.914">22247 16344 791 0,'0'0'306'0,"0"0"-217"16,-1 0-42-16,1 0-17 16,0 0 1-16,0 0 0 0,0 0 0 15,0 0-13-15,0 0-1 16,-1 0-2-16,0 0-1 16,0 0-8-16,-10 3-2 15,-18 18 0-15,-29 36 1 16,24-21 1-16,0-4-1 15,4 0-1-15,7-1-4 16,11-1-1-16,3 3-4 16,8-3-18-16,0-2-7 15,4-5-8-15,6-1 3 0,3-3 8 16,4-4 5-16,3-4-5 16,2-4-10-16,6-3 4 15,-2-4 0-15,0-7 8 16,1 0-3-16,-2-6-2 15,-1-3-6-15,2-7-9 16,-4-5 4-16,-3-6-14 16,-1-3-3-16,-8-1-1 15,-3-4 9-15,-5-6 21 16,-1-2 13-16,-5-4 17 16,1-1 1-16,-6-1-2 15,-1-1-8-15,-4-4-35 16,-2-3-10-16,-3-1-4 15,4 0 12-15,1 15 70 16,5 11 36-16,3 21 52 16,1 9 10-16,5 4-21 15,-2 1-28-15,3 6-62 0,0-2-20 16,0 0-19-16,0 0 2 16,10 30 18-16,14 47 7 15,-9-16 19-15,1 4 10 16,4-3 20-16,2 1 11 15,2 2 2-15,0 6-8 16,0 2-20-16,0-6-12 16,-2 2-16-16,-1-5-2 0,-4-11-2 15,2 4-1-15,-4-7-1 16,-3-5 0-16,-1-3-75 16,-5-3-44-16,-2-9-176 15,3-3 173-15</inkml:trace>
  <inkml:trace contextRef="#ctx0" brushRef="#br0" timeOffset="55547.353">22713 16325 888 0,'0'0'330'0,"0"1"-233"16,1 3-113-16,-1-4-10 16,0 4 5-16,9 26 7 15,12 38 13-15,-7-24 1 16,1-4 1-16,0-1 1 15,0-3 1-15,0 4-1 16,-2-4 0-16,-3 0-1 0,-1-6-1 16,0-10 0-16,-3-5-1 15,-1-2-15-15,-3-5-58 16,-1 0-35-16,-1-4-115 16,1-2-65-16,-2-11 185 15</inkml:trace>
  <inkml:trace contextRef="#ctx0" brushRef="#br0" timeOffset="55787.841">22535 15965 1281 0,'-1'6'474'0,"1"-5"-407"0,0-1-101 15,-1 0-56-15,0 0-9 16,-1 15-24-16,-2 15-48 16,2 38 110-16</inkml:trace>
  <inkml:trace contextRef="#ctx0" brushRef="#br0" timeOffset="57030.993">20678 17200 777 0,'1'-3'338'0,"-1"3"-181"15,1 0-76-15,-1 0-75 16,-1-1-5-16,1 1-2 16,-1-1-1-16,1 1 1 15,0 0 2-15,0 0 7 16,0 0 7-16,0 0 20 16,0 0 9-16,-1 0 11 15,0 0-1-15,0 0-15 16,0 0-7-16,-7 1-15 0,-13 5-7 15,-33 9-7-15,24-8-3 16,-10 4-2-16,-1 6-1 16,-4 4-2-16,1 5-1 15,6 8-16-15,5 1-13 16,11 0-35-16,8-1-4 16,12-2 16-16,5 4 16 15,13-2 45-15,6 1 9 16,14-7 6-16,5-4 4 0,11 2-5 15,2-8 0-15,3 3-5 16,-1-3-3-16,1-4-5 16,1-1-1-16,5-6-33 15,4-4-32-15,5-10-99 16,-4-5-82-16,-6-13 151 16</inkml:trace>
  <inkml:trace contextRef="#ctx0" brushRef="#br0" timeOffset="57653.5">21652 17083 838 0,'3'0'361'0,"-4"0"-193"0,1 0-59 16,-2 0-54-16,2 0-3 15,-1 0-10-15,0 0-6 16,0 0-20-16,0 0-5 16,-11 4-3-16,-6 3 0 15,-34 11 1-15,24-10 0 16,2 5-3-16,-5-1-2 16,-6 3-4-16,0 2 0 15,-4-2-1-15,2 2-2 16,2 2-1-16,2 5-1 0,2 7-2 15,5 3 0-15,7 8-14 16,5-2-6-16,8 3-10 16,6-4 3-16,6-2-1 15,5 7 4-15,6-9 13 16,1-1-3-16,4-10 16 16,3-9 1-16,5-6-1 15,4-3-3-15,7-8-2 16,4-2-3-16,2-13-16 15,-2-7-5-15,-2-12-9 16,-4-9 2-16,-7-2 17 16,-3 2 7-16,-2-1 14 15,-6 3 3-15,1 4 1 16,-2 0 1-16,-5 14 0 16,1 8 0-16,-9 9 0 15,-1 3 1-15,-3 4 1 16,-1 1-1-16,0 0-1 0,0 0-1 15,4 12-1-15,5 18 4 16,15 46 5-16,-9-29 0 16,5 5 0-16,-1 2-4 15,4 2-78-15,0 0-246 16,-4-1 221-16</inkml:trace>
  <inkml:trace contextRef="#ctx0" brushRef="#br0" timeOffset="58275.428">22043 17420 1056 0,'8'29'410'0,"-5"5"-301"16,-3 15-126-16,0 27-37 15,-5 9 3-15,0 0 34 16,2 1 10-16,-2-2-53 16,9-6-4-16,-1-15 1 0,-1-4 5 15,3-18 54-15,-6-8 4 16,2-5 2-16,0-13 2 15,-4-8 5-15,2-6 6 16,-4-1 31-16,5-1 16 16,0 0 0-16,0 0-5 15,0-1-32-15,-1-3-18 16,0-27-8-16,0-37-5 0,-4 6-35 16,-2-9-33-16,-6-22-79 15,1-4-10-15,6 10 32 16,0 10 42-16,6 19 131 15,4 7 33-15,0 10 28 16,3 2-2-16,5 6-51 16,0-3-18-16,7 1-35 15,-1-1-17-15,13 7-40 16,0 8-10-16,5 17 0 16,1 5 13-16,-8 8 39 15,0 8 11-15,-7 7 15 16,-3 2 8-16,-6 5 27 15,-4-2 8-15,-7 1 15 16,0 2-3-16,-7 6-24 16,-4 4-8-16,-7 2-19 15,-5-2-9-15,-7 1-57 16,-4 3-58-16,-6 8 69 16</inkml:trace>
  <inkml:trace contextRef="#ctx0" brushRef="#br0" timeOffset="58973.413">22329 17450 1062 0,'8'12'378'0,"-3"12"-351"16,2 8-66-16,4 16-13 16,0 5 3-16,1 7 41 15,0 1 5-15,0 0 0 16,2 2-1-16,-3-9 1 15,-1-8 1-15,-3-7 2 16,-2-4 0-16,-2-13 4 16,-3-5 0-16,-1-9 5 15,2-1 1-15,-1-4 15 16,2 0 4-16,-2-3-4 0,-1 0-3 16,1-1-22-16,-1-1-9 15,0 1-12-15,-3-10-8 16,-8-20-33-16,-15-40-20 15,11 21-35-15,-1-7-14 16,1-7-2-16,0 0 18 16,2 1 45-16,3 2 29 15,8 6 62-15,1 0 26 16,4 5 22-16,4-3 3 0,3 2-11 16,5 2-12-16,4 5-3 15,2 10 3 1,3 11-10-16,4 3-11 0,3 4-25 15,-1 3-11-15,0 9-11 16,-1 1 4-16,1 13 5 16,2 2 3-16,-5 8 7 15,-3 5 3-15,-7 6 8 16,-5 3 8-16,-7 5 18 16,-4 3 5-16,-2-9-4 15,-4 4-8-15,-3-4-18 16,-2 1-6-16,-6 1-15 15,-1-1-31-15,-7-2-125 16,-3 0 111-16</inkml:trace>
  <inkml:trace contextRef="#ctx0" brushRef="#br0" timeOffset="59637.968">22840 17476 1081 0,'6'1'361'0,"9"-1"-355"15,8 0-20-15,7-5-9 16,3-1 8-16,-1-1 8 16,1-1 5-16,2 2 2 15,1-2 1-15,6-6 0 16,3-5 0-16,3-9-2 15,0-3 0-15,-2-3 0 16,-1 7 0-16,-10-1 1 16,0 6 0-16,-11 4 3 15,-6-1 0-15,0 2 0 16,-9-1-1-16,-2 1-2 0,2 5-3 16,-7 4-12-16,4 4-2 15,-1 3 1-15,-8-5 4 16,3 6 20-16,0-1 4 15,-1 0 1 1,0 1 0-16,0-1-9 0,-4 1-2 16,-26 1-6-16,-37 8-2 15,21 6-2-15,-9 3 0 16,-2 6-3-16,-2 7 0 0,0 9-7 16,7 7 2-16,11 7 9 15,11-1 2-15,14-5 1 16,4-2-3-16,5-4-6 15,7-1-2-15,8 1 4 16,4-3 2-16,12 1 3 16,2 0-8-16,6 4-18 15,7 2-47-15,13-10 50 16</inkml:trace>
  <inkml:trace contextRef="#ctx0" brushRef="#br0" timeOffset="60192.128">23872 17247 1208 0,'4'-2'477'0,"-4"0"-287"16,-2 2-178-16,1-1-28 15,0 1-12-15,-1 0-5 16,1 0 1-16,0 0 1 0,0 0 8 16,-15 0 9-16,-35 0 14 15,30 1 2 1,-4-1 1-16,-5 3 0 0,-6 3 8 15,-2 3 4-15,-4 9 1 16,0 4 0-16,3 13-15 16,3 2-6-16,9-4-11 15,0-2-16-15,12-6-53 16,3-1-49-16,14 7-50 16,8 0 0-16,11-2 47 15,2-1 49-15,9-14 33 16,3-2 10-16,2-8 5 15,5-5 3-15,0-6 20 16,0-6 9-16,1-9 3 16,-1-6 3-16,-6-9 5 15,-6 0 4-15,-5-5 3 0,-3-2-1 16,-7-4-5-16,-2-3-5 16,-2 0-8-16,-6-1-9 15,-3 5-48-15,-2-2-51 16,-7-7 73-16</inkml:trace>
  <inkml:trace contextRef="#ctx0" brushRef="#br0" timeOffset="60383.189">23534 16386 341 0,'-2'14'138'0,"4"19"-85"16,5 12-52-16,17 23-2 15,6 14 5-15,13 20 14 16,3 13 0-16,7 22-11 16,4 10-6-16,-4 24-16 15,5 4 11-15</inkml:trace>
  <inkml:trace contextRef="#ctx0" brushRef="#br0" timeOffset="69033.967">14894 16725 658 0,'3'1'356'0,"-3"1"-76"16,0-3-158-16,0 1-128 15,0 0-13-15,0 0-17 16,0 0 0-16,0 0 10 0,0 0 6 15,0 6 18-15,-2 6 2 16,2 6 1-16,6 27 0 16,-4-22-1-16,-2 0-1 15,-2 4-2-15,2 6-3 16,0 2-3-16,2 5-1 16,4 14 1-16,1 3-4 0,1 7-19 15,3 7-9 1,-6 1-4-16,0-6 5 0,1 0 25 15,-5-4 8-15,3-15 8 16,-2-3 1-16,-2-12 0 16,2-6-1-16,-2-8 3 15,-1-4 1-15,1-8 12 16,-1-1 4-16,2-4 6 16,0-1 3-16,-1 0 1 15,0-1 0-15,0 0-7 16,-1 0-4-16,0 0-15 15,-1-1-6-15,0-4-11 16,-4-18-5-16,-7-34-7 16,2 22-3-16,3-6 1 15,0 7 3-15,1-3 8 16,3-2 7-16,0-4 8 16,1-1 0-16,-1 1 5 15,3 3 3-15,0 10 6 0,1-2 1 16,-1-2 0-16,-2 3-1 15,5 1-4-15,-2 2 1 16,6 5-1-16,0 1-1 16,0-3-2-16,2 2-3 15,2-4-2-15,0-7-2 16,1 0 1-16,3 1-1 16,-2 0 3-16,-1 4 1 15,3 5 5-15,-3-1 1 0,0-1 1 16,2 3-2-16,-1-3-5 15,-1 2 0-15,1 7-2 16,-3 3-1-16,0 2 0 16,-1 5-1-16,-3-3 0 15,3 3 0-15,-1 6 0 16,-1-2-3-16,0 3-6 16,-1 1-4-16,1 1-2 15,1 3 0-15,3 5 6 16,0 1 3-16,0 3 4 15,1 10 2-15,-1 4 0 16,0 3 0-16,-3 3-11 16,0-1-7-16,-2 3-15 15,-4-3 0-15,1 6 9 16,-2-1 7-16,-2 1 17 16,-4 0 1-16,-2-6 3 0,1-3 0 15,0-4 0-15,2 0 0 16,-3-3-1-16,-2-1 0 15,-2-1 2-15,-2-2 1 16,-1-2 0-16,-4 1 2 16,1-3-5-16,-1 0-3 15,0-5-12-15,-1-1-12 16,1-3-47-16,-1-1-38 0,0-2 68 16</inkml:trace>
</inkml:ink>
</file>

<file path=ppt/ink/ink13.xml><?xml version="1.0" encoding="utf-8"?>
<inkml:ink xmlns:inkml="http://www.w3.org/2003/InkML">
  <inkml:definitions>
    <inkml:context xml:id="ctx0">
      <inkml:inkSource xml:id="inkSrc0">
        <inkml:traceFormat>
          <inkml:channel name="X" type="integer" max="29376" units="cm"/>
          <inkml:channel name="Y" type="integer" max="16524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20428" units="1/cm"/>
          <inkml:channelProperty channel="Y" name="resolution" value="1000.24213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5-26T21:21:40.915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1535 7842 372 0,'0'-14'127'16,"0"0"-119"-16,1 5-8 15,1-1 21-15,-2 4 24 16,-3 1 35-16,3 1 15 16,-1 5-14-16,-1-1-22 15,1 0-34-15,0 0-17 16,0 0-8-16,0 0-2 0,-3 3 0 16,2 9 1-16,-7 5 1 15,-29 27 1-15,29-21 1 16,-5 8 0-16,2 9-2 15,-3 10 0-15,-2 6 0 16,3 2-1-16,-4 7 1 16,-2-1-1-16,3 3 0 15,-2 1 0-15,3-2 1 16,-1-1 0-16,-2 5 0 16,1-2 1-16,-2-3 0 15,3-2-1-15,0-14 1 16,0 1-1-16,4-9 2 15,1-5-1-15,3-8 2 16,2-10 1-16,3-1 6 16,-3 0 1-16,6-1 2 15,-1-1-1-15,1-6-5 16,0-2-2-16,1-1 0 0,0-1 0 16,1 0 0-16,2 1 1 15,-2-3 1-15,-1-3 1 16,0 0 0-16,0 0 0 15,0 0-1-15,1 7-1 16,14 2 0-16,29 31-1 16,-24-29 0-16,3-3 1 15,7 3 0-15,2-5 1 16,3-1 1-16,8 2-2 0,1-4 0 16,-2 1-2-16,3 0-1 15,-3-1-1-15,2-2 0 16,2 1 1-16,1-1-2 15,4-1 0-15,2 0 1 16,4-1 1-16,-5 1 0 16,3-1 1-16,-6 0 0 15,-2 0-1-15,2-3 0 16,2 2 0-16,2-1 0 16,1-1 0-16,1 1 2 15,-3-2 0-15,-5 0 2 16,-1-1 1-16,0 2 0 15,-2-1 2-15,0 5 2 16,-2 0 0-16,-7 0-2 16,1 2-1-16,-5-1-3 15,-3 1-1-15,-6 2 0 16,-5 0 0-16,-3-3 1 0,-7 4 1 16,-3-5 2-16,1 0 2 15,-4 1 32-15,-1-2 14 16,0 1 30-16,0 0 9 15,0 0-7-15,-1 0-7 16,1 0-16-16,0-1-11 16,-1 0-22-16,0-1-8 15,0 1-12-15,-8-13-1 0,-1-10 0 16,-37-35-1-16,26 23-4 16,-2-1-1-16,1-4-2 15,-1-1-1-15,2-6-2 16,1-3 0-16,-1-3-1 15,4-1-1-15,-2-4-1 16,3 3-1-16,7 2 0 16,-2 3-1-16,8 6-1 15,2-2 0-15,-4 3-1 16,2 2 1-16,-1 8 2 16,0 0 1-16,4 0 2 15,0 2 0-15,-2-3 2 16,1 5 0-16,-3 9 2 15,-2 6 0-15,0 7 1 16,0 0 0-16,1 2 0 16,-3 1-1-16,2-1-1 15,-2 0-1-15,1 0-2 0,0-1 1 16,-2 4 2-16,1-3 0 16,-5-2 1-16,0 2 2 15,1-3 1-15,-2 3 0 16,-2-1 0-16,-1-1 0 15,-4-2-1-15,-1 1-1 16,0-1-2-16,2 4 1 16,1-4-3-16,-1 2 0 15,-1 1-1-15,-2 0 0 0,0 2 0 16,-1-2 0-16,1 1-1 16,1 0 1-16,-2 0 0 15,-1 1-1-15,6 0 1 16,-4-1 0-16,6 3 0 15,0 1-1-15,-2 0 0 16,4 2-1-16,-5-1 1 16,-1 0 0-16,-2 1 0 15,-5-1 1-15,-1-1 0 16,-1-1 0-16,3 1-1 16,-4 1 1-16,-3 1 0 15,-1 1-1-15,-7 2-1 16,10-3 0-16,1 0 0 15,3 4 0-15,8-3 0 16,1 3-1-16,1-1-2 16,2 2 1-16,-3-1-1 0,-3 3 1 15,7 0-2-15,-4-1-21 16,-1 5-90-16,2 5-94 16,-5 8 125-16</inkml:trace>
  <inkml:trace contextRef="#ctx0" brushRef="#br0" timeOffset="947.691">1846 7888 614 0,'7'1'95'0,"-5"4"-123"16</inkml:trace>
  <inkml:trace contextRef="#ctx0" brushRef="#br0" timeOffset="1607.446">1874 7937 293 0,'16'30'181'0,"-16"-30"-2"16,-1 0-22-16,0-1-43 15,1 1-27-15,0 0-47 0,0 0-14 16,0 0-12 0,0 0-4-16,-2 0-4 0,1 0-6 15,0 0-4-15,0 0-3 16,-1 5 0-16,-4 13 2 16,-8 32 1-16,11-28 0 15,-2-4 2-15,4 3 0 16,0 1 1-16,1 2 1 15,3 6 0-15,-1-1 0 16,0 1 0-16,1-2 0 0,-5-4 0 16,-3 0 1-1,4-1 0-15,-2 0 2 0,1 6 5 16,1-1 4-16,-1 3 3 16,-2 1 1-16,0-4-5 15,2 2-2-15,-2 1-3 16,2 2-1-16,-1 4-1 15,0 0-1-15,2-4-1 16,-3-5 0-16,2-1 1 16,0-5 0-16,1-4 2 15,-2 5 1-15,0-6 3 16,1-1 1-16,-2 1 10 16,3-4 2-16,-2-3 4 15,-1 0 0-15,2-3-8 16,-2-1-4-16,1-2-6 15,2 2-1-15,-3-2-4 16,2-1 1-16,1-3-3 0,0 0 1 16,-1 0-2-16,1 0 0 15,0 0 0-15,0 0-1 16,1 2-1-16,-1 6 0 16,0 0 1-16,0-1 0 15,-1 1 1-15,1 1 0 16,0 2 0-16,0 3 0 15,-1 27 0-15,2-27 0 16,-4-2 0-16,3 0 0 0,0 5 0 16,0-2-4-16,-2 4-64 15,0 2-70-15,2 3 86 16</inkml:trace>
</inkml:ink>
</file>

<file path=ppt/ink/ink14.xml><?xml version="1.0" encoding="utf-8"?>
<inkml:ink xmlns:inkml="http://www.w3.org/2003/InkML">
  <inkml:definitions>
    <inkml:context xml:id="ctx0">
      <inkml:inkSource xml:id="inkSrc0">
        <inkml:traceFormat>
          <inkml:channel name="X" type="integer" max="29376" units="cm"/>
          <inkml:channel name="Y" type="integer" max="16524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20428" units="1/cm"/>
          <inkml:channelProperty channel="Y" name="resolution" value="1000.24213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5-26T17:46:43.074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17952 7128 441 0,'-3'41'90'16,"3"-41"-175"-16,0 0 22 16,0 0 74-16,-1-2 57 0,0 2 48 15,1-1-13-15,0 1-29 16,0 0-6-16,0 0 8 16,0 0 5-16,0 0 10 15,0 0-5-15,0 0-24 16,0 0-15-16,0 0-23 0,0 0-10 15,0 0-9-15,0 0-1 16,0 0 1-16,-1 0 3 16,0 0 3-16,0 0 0 15,-1-1 0-15,1 0-1 16,0 0-3-16,-5 0-2 16,-7-4-4-1,-4-1-1-15,-30-13 0 16,26 8 0-16,3-1 1 15,3 1 1-15,-2 0-2 16,3 0 1-16,0 1-1 16,-2-4-2-16,-3 4 0 15,-4-4-2-15,-7 2-2 16,-2 2-2-16,-4 0-2 0,2-1 1 16,-3 1 1-16,0-1 2 0,-1 1 2 15,2-1 1-15,2 0-2 16,-2-4-1-16,6 4-1 15,-4-2 0-15,7 0 2 16,-2 4 1-16,-2-1 0 16,0 0-1-16,-5 0-1 15,-1 0 1-15,1 1 3 0,1 0 1 16,-5 3 1-16,1 1 0 16,-2-3-1-16,-1 2 1 15,4-1 0-15,0-2 1 16,5 1 0-16,-4-4 0 15,1 4 1 1,-3-1 0-16,-5 3 3 16,0-1-1-16,0 0 1 15,-1 1-1-15,6-3 0 16,1 4 1-16,0-3 0 16,6 1 0-16,0-1-2 15,0-2 0-15,1 2 0 16,-4-1 2-16,-2 0 0 0,-4-3 0 15,-2 1-2-15,-1-1 0 0,-1 3-2 16,-2 6 0-16,3-3 0 16,1 0-1-16,2 3 0 15,1-4 0-15,-7 3 0 16,-1 0-1-16,-7 1 1 31,1 1-1-31,1 1-1 16,0 2 1-16,7 0-1 0,3-1 1 15,3 1 0-15,-3-2 0 16,-3-1 0-16,-7 0-1 16,-1-1 0-16,2 3 0 15,2 3 0-15,-1-1-1 16,5 4-4-16,-3-1 0 0,-1 2 1 16,1 4 2-16,-7-1 3 15,-3 2 0-15,-1 1-3 16,-2 0 0-16,5 1 1 15,5 0 0-15,2 0 0 16,-1 1 0-16,-8-2 0 16,1 0 0-16,-5-2 3 0,4 1 0 0,-2-1-1 15,1 0 0-15,9 4-2 16,-4-7 1-16,3 4 0 16,-3-1 2-16,-9-2 0 15,4 3 1-15,2-5-1 16,-2 1 1-16,8-2 0 15,-2-2 0 1,-1 2-1-16,-1 0 0 16,-6-3 0-16,-2 1 0 15,3-1 1-15,5-3 1 16,4-2 0-16,2 0 1 16,-3-5 1-16,-3 4 1 15,-4 0 0-15,-2 2 0 0,-2 1-1 16,4 1-1-16,6-1 0 15,0 0 2-15,0 2-2 16,-4-2 0-16,-5 0 2 16,-2 1 0-16,0-3 2 15,-1-1 0-15,6-3-2 0,7-2 0 16,1 0-1-16,1-1 0 16,-5-2-2-1,-9 1-1-15,-2-4-1 16,1 2 0-16,5-1 0 15,2-1 0-15,1 1 0 16,-1 0-1-16,-14 4-1 16,2-1 0-16,-5 2-1 15,-2 0-1-15,4-2-2 16,1 2-1-16,-4 1 1 0,2 4 1 16,2 0 3-16,-1-1 2 15,14 3 0-15,2-1-1 16,3 0 1-16,3 2-1 15,-9-1 1-15,3 0 0 0,-1 1 0 16,-5-1-1-16,9 1 1 31,3 0 0-31,-3-3 0 16,3 0 0-16,-2-1 1 16,-6 0 0-16,2 0-1 15,-2-2 0-15,0 0-1 16,6-2-1-16,-2 1-3 0,-6-1-2 15,-3 2 0-15,-8 4 2 16,2 0 5-16,4 2 3 0,2 1-1 16,3 2-1-16,-3 5-1 15,1 1-1-15,-3 3-1 16,-3-2 0-16,-2 0-2 16,2-3 0-16,-2-3-1 15,4-2 0-15,4-2 3 16,-5-4 0-16,4-5 0 0,3-3-4 15,3-1-7-15,5 2-3 16,5-2 0-16,-2 3 0 0,0 3-12 16,-8 6-10-16,-3 8-12 15,0-2 2-15,-1 6 5 16,9 3 2-16,0-5-3 31,1 4-6-31,0-1-2 16,-5-4 1-16,4 0 2 15,2 2 7-15,3-6 16 0,0 4 9 16,6-4 15-16,3-1 2 16,0 4 1-16,2-2 1 15,-5 4 0-15,-5 1 0 16,-3 4 0-16,-2 5 0 0,-1 7 2 16,1 3 2-16,3 2 1 15,2 1 1-15,-1-3-1 16,1-2 1-16,-2-2 4 15,2 2 1-15,1 3 5 16,2 2 1-16,3 1-3 16,3 2-3-1,4-4-5-15,-3-1-2 16,7 1-3-16,1 0 0 16,-1 4 3-16,7 2 1 0,-7-5 2 15,-2-3 2-15,6-3 0 16,1 0-3-16,11 0 1 15,6 2 1-15,7-2-2 16,2-1 2-16,6-2 0 16,4-3-1-16,3-1 1 15,1-1-1-15,3-6 3 0,1-2 1 16,4-1-2-16,-2-2-1 16,1 5-5-16,-3 1-2 15,-3-1-1-15,0 3-1 16,1-2 0-16,-1 0 0 0,1-4 0 15,-1 3 1-15,0-2-1 16,-2-1 1-16,1 0-1 16,1-1 0-16,0 0 1 15,1 1-1-15,2 2 1 16,1-5 0-16,3 1 1 16,1-2-1-1,1 2-1-15,-1-1 0 16,0 0 0-16,1-2 1 0,-1-2 1 15,1 0 1-15,4-1 1 16,-2 1 0-16,-6-2-1 16,2 3 0-16,-7-1-2 15,2-2-1-15,4 3 1 16,-2 0-1-16,6-1 0 0,-1 1-1 16,4 3 1-16,1 0-1 15,3-1 0-15,-1 0 0 16,3-2 0-16,0 1 0 15,4 0 1-15,0-1 0 16,-2 1 1-16,2-2-1 16,-6-2 2-1,4 2-1-15,-3 1 0 16,1 0 0-16,0 2-1 16,-1-2 1-16,-2-2 0 15,1 0 2-15,-1-1 10 16,0 2 3-16,3 1 1 15,-3-4 0-15,-3 1-10 16,3 1-2-16,-7 0-3 0,5 3 0 0,0 0-1 16,-2-2 0-16,1 2 0 15,0-3 0-15,0 1 0 16,1-2 1-16,6 3 1 16,1 0-1-16,-2-1 1 15,-2 3-1-15,-3 1-1 16,-1 0 0-16,-3-2 0 0,-3 1 0 15,-2-3 0-15,-4 0 0 16,0 1 4-16,6-3 7 16,2 2 7-16,6-2 0 15,4-3 0-15,-2-2-7 16,3-1-6-16,-4 2-2 16,0 2-2-1,0 0-2-15,-1 1 1 16,0-1-2-16,-5 2 2 15,-1 1-1-15,1 1 1 16,-3 2-1-16,3 0 0 16,1 2 0-16,-3-4 0 15,6 2-1-15,-2-4 2 16,3-1 0-16,6-2 1 0,-3-2 0 0,5-4 2 16,0-1 1-16,2 0-2 15,2 0 0-15,1 2-2 16,-4 2-1-16,0 2-1 15,-1 1 0-15,-1 3 0 16,2 0-1-16,3 1 0 16,-1 2 0-1,4 3 1-15,1 1 0 16,0 1 0-16,0 3 0 16,-3 0 0-16,2 0 0 15,-8 0 0-15,1-3 1 16,1 0 0-16,-1-1 2 0,6 0 2 15,6 0 5-15,5-4 2 16,1 2 0-16,5-2-1 16,-6 1-5-16,-8-2-3 15,-2-1 0-15,-5 0-1 16,1 0 0-16,-2 2 0 0,2-1 0 16,0 3 0-16,-2 0-1 15,2-1 0-15,-3 2 0 16,-6-2 0-1,3 1 0-15,-6 1 0 16,0-3 0-16,6 1-1 16,-2-1 1-16,8 0 1 15,3 2-1-15,4-3 1 16,0 1-1-16,5-4 1 16,0-3 1-16,-5-1 0 15,0 0 1-15,-2-1 2 0,-1 0 3 16,-3-2 3-16,2 1 1 15,-2 0-2-15,0 0-3 0,-1 4-4 16,0 1-1-16,-3 2-1 16,-5 0 0-16,-2 3-1 15,-1-1 0-15,-2 2 0 16,4 0-1-16,0 2 1 16,-1 0-1-16,2 2 1 0,3-5 0 15,1 1 0-15,1-3-1 16,2 0 0-16,3 2 0 15,-4-1 1-15,3 1-1 16,-4 2 1-16,-4 0 0 16,7-2-1-1,-3 0 1-15,5-1-1 16,4 0 0-16,2-2 1 16,2-1 0-16,2 0 0 15,-3 1 0-15,-2 0-1 16,-1-2 2-16,0 1-1 15,-3-2 0-15,6 1 0 16,1-2 0-16,5 3 0 0,2-1 1 16,1-1 0-16,-1 2 1 0,-2-1 1 15,1 1 0-15,3-4 0 16,3 2 0-16,8-2-1 16,1-3 1-16,-2 0 0 15,-1-1-1-15,-1-3-1 31,-1 4 0-31,6-2 0 16,3 0-1-16,-2 1 0 0,-3 0-1 16,-1 1 0-16,-2 1 0 15,4 4 1-15,5-3-1 16,1 2 1-16,0-1-1 16,-5-2 1-16,-1 2-1 15,-3-2 1-15,0 1 0 0,5 2 0 16,0 0 0-16,-7 3 0 15,3-1 0-15,-3 1 4 16,1 0 3-16,7-5 2 16,-4 2 1-16,1 2-2 15,-5-4-1-15,-2 4-5 16,-1-3 0-16,-1 3-1 0,2 1 0 16,-5-1 1-16,0 2-2 0,-4 1 0 15,-2-1 0-15,-5 0-1 16,0 0 0-16,-6 0 0 15,0 0 0-15,5 4 0 16,-3-1 0-16,5 2 0 31,0 3 0-31,-4-1 0 16,2 5-1-16,-7-1 0 0,2 1 1 16,1-1 0-16,2 1 0 15,1-3 1-15,5-1-1 16,1-1 1-16,3 1-1 15,2 0 0-15,-6 0 1 16,-2 0-1-16,-3-2 1 0,1-1-1 16,5-3 1-16,6-2 0 15,0 0 0-15,4-2 0 16,-3 0 0-16,-3-5 0 16,-1 0 1-16,-3-4 0 15,4-1 0-15,0 0 1 16,1-2-1-16,-4 0-1 15,-1 2 0-15,-8-1 0 16,-2 0 0-16,-10 1 1 16,-2-2 2-16,-5 2 0 15,-3 0 9-15,0-1 4 16,-1 4 1-16,-4-4-1 16,3 0-8-16,-3 2-5 15,2-5-2-15,3-4-2 0,0-2 0 16,0-4 0-16,0-2 2 15,-3 3 2-15,-3-2 0 16,-2 3 0-16,-2-3-1 16,-5 2-4-16,2-3 0 15,-3 1-1-15,0 3 0 16,-2 3 2-16,-5 2-1 0,0 2 1 16,-3 0 0-16,-2 1-3 15,-5-2 1-15,-2 2-2 16,-3-5 1-16,-7 3 0 15,-2-5 1-15,-7-8 0 16,-3 4-1-16,1-3 0 16,2 5 1-16,4 7-3 15,4-1-1-15,2 2-11 16,0-1-13-16,4 5-33 16,2-2-31-16,1 4-107 15,3 2-169-15,-1-7 241 16</inkml:trace>
</inkml:ink>
</file>

<file path=ppt/ink/ink15.xml><?xml version="1.0" encoding="utf-8"?>
<inkml:ink xmlns:inkml="http://www.w3.org/2003/InkML">
  <inkml:definitions>
    <inkml:context xml:id="ctx0">
      <inkml:inkSource xml:id="inkSrc0">
        <inkml:traceFormat>
          <inkml:channel name="X" type="integer" max="29376" units="cm"/>
          <inkml:channel name="Y" type="integer" max="16524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20428" units="1/cm"/>
          <inkml:channelProperty channel="Y" name="resolution" value="1000.24213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5-26T21:34:52.016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15493 4035 282 0,'-15'32'54'15,"19"-22"-110"-15,2 3-1 16,1 5 60-16,-1 0 7 16,-2-1 13-16,2 1 9 0,0-4 11 15,0-2 6-15,-1-3-2 16,0 2-5-16,0-2-10 15,-2 0-7-15,2 4-8 16,-3 1 0-16,3 4 3 16,-2 5 3-16,-3 6 0 15,1 0-4-15,-3 3-9 16,-3-1-4-16,-2 2-4 16,-3 5 1-16,-4 4 0 15,-1 6 0-15,-2-3 1 16,-2-2 0-16,-1-3 2 15,-1-7 0-15,-4-2 9 16,1-1 9-16,3-5 13 16,-1-4 5-16,1-4 2 15,0-4-5-15,-4-5-6 16,1 3-3-16,-2-7-6 0,-1 1 0 16,-1-4 12-16,0-2 6 15,1 0 2-15,-3 0-3 16,1-4-19-16,0 0-9 15,0-3-10-15,1-4-8 16,4-1-43-16,-1-4-24 16,2-6-70-16,-4-5-34 15,1-8-72-15,0-1 147 16</inkml:trace>
  <inkml:trace contextRef="#ctx0" brushRef="#br0" timeOffset="425.183">14792 4221 1171 0,'9'0'324'0,"0"-5"-430"16,1-1-35-16,8 4 16 16,-3 0 66-16,-6 1 59 15,7-1 1-15,3-3 0 0,1-2 1 16,7-4 1-16,0 0 0 16,1-4 3-16,4-1 2 15,2-3 2-15,2 2-1 16,5 2-2-16,2 2-2 15,6 5-3-15,1 4-2 16,1 2 0-16,1 1-2 16,-1 5 1-16,0 3 1 15,-2 2-3-15,-4 2-5 16,-5 3-33-16,-1-1-20 0,-7 0-32 16,-1-3-6-1,-4-4-10-15,-3-2-27 0,-4 0 93 16</inkml:trace>
  <inkml:trace contextRef="#ctx0" brushRef="#br0" timeOffset="650.418">16130 4350 944 0,'1'-1'122'16,"-1"1"-189"-16</inkml:trace>
  <inkml:trace contextRef="#ctx0" brushRef="#br0" timeOffset="1054.195">16126 4352 58 0,'-7'12'49'15,"-15"1"55"-15,-31 29 23 16,23-32 16-16,-3 1-12 16,-1 3-53-16,-3-1-24 15,1 7-18-15,5 3-7 0,-2 6-11 16,4 1-5-16,6 2-10 16,2-2-2-16,11 0-1 15,-2-1-1-15,9-3 1 16,-1 1 0-16,10-3 0 15,2-2 0-15,4-7 0 16,1 6 0-16,2-10 1 16,6 1 0-16,-2-2 1 15,-3-5 1-15,-2 1 0 16,-1-4 2-16,2-2 3 16,0-4 3-16,-1-5 7 15,-2-2 3-15,2-3-1 16,-3-5-3-16,-2-3-5 15,3 1-1-15,-5-6-1 16,1 1 5-16,-5 4 2 16,-3 0-2-16,-4-2 0 15,-3 2-6-15,-5-5-4 16,1-3-2-16,-4 5-3 0,0-2 0 16,2 5-6-16,3 3-10 15,0 3-56-15,-1 2-70 16,3 1 89-16</inkml:trace>
  <inkml:trace contextRef="#ctx0" brushRef="#br0" timeOffset="1820.545">16097 4004 901 0,'2'7'248'0,"-2"16"-304"15,0 13-84-15,0 13 10 16,0 7 72-16,0 5 56 15,-1 0 1-15,3-1 1 16,3 2 1-16,1-7 1 0,-1-1 1 16,2 2 1-16,2-5 1 15,-3-7 7-15,1-3 5 16,-3-3 5-16,-2-7-1 16,1-3-6-16,0-4-5 15,2-9-7-15,-1 1 0 16,-2-9 1-16,2-2-1 15,-4-2 2-15,2-1 5 0,-2-2 14 16,0-1 10 0,0 0 16-16,0 0-3 0,0 0-23 15,0-2-14-15,1-25-19 16,3-37 0-16,-3 22 9 16,1 1 2-16,3-2 1 15,2-2-1-15,3 1-2 16,4-1 0-16,1 9-2 15,2 5 0-15,-1 4-1 16,1 4 1-16,2-1-1 16,-1 1 1-16,10 10-1 15,3 4 0-15,3 12-1 16,0 8 1-16,3 5 2 16,-1 3 1-16,0 7 7 15,-2 4 1-15,-2 9 6 16,0 5 0-16,-4 8 1 15,-5 2-1-15,-8 1-5 0,2 2-1 16,-12-8-4-16,5-6-1 16,-5-11-3-16,-1-11-1 15,-2-11-7-15,-1-2 0 16,-1-8-3-16,1-1-19 16,-1 0-186-16,4-18-49 15,12-59 7-15,-7 23 28 16,2-3 200-16,1 4 34 15,3 2 3-15</inkml:trace>
  <inkml:trace contextRef="#ctx0" brushRef="#br0" timeOffset="2477.328">16972 4286 237 0,'7'-1'130'16,"-3"1"-14"-16,2 4-55 15,3 1-2-15,-2 6 2 16,0 1-1-16,-1 8 0 15,-4 5-6-15,0 1-13 16,1 1-8-16,-2 0-16 16,1 2-3-16,-1 3-6 15,-1 3-1-15,0 0-1 16,2-2-1-16,-2-8 1 16,0-4-1-16,0-10 1 15,-2-1 0-15,2-5 0 16,0 1-1-16,0-2 1 15,0-4-1-15,0 0 2 16,0 0 1-16,0 0 8 0,0 0 8 16,0 0 22-16,-1 0 10 15,0 0 6-15,0-2-5 16,0 1-23-16,0 0-15 16,-1-12-18-16,-1-15-2 15,-2-40-4-15,5 25 1 16,3 4 0-16,4 2 0 15,3 5 1-15,4 0 0 0,3 0-3 16,4-1-2-16,4-2-6 16,5 5-5-16,2 8-3 15,1 4-1-15,1 10 3 16,-3 0 5-16,3 4 3 16,0 3 1-16,0 2-3 15,3 5 2-15,-3 4 3 16,-1 6 3-16,-2 11 8 15,-4 2 1-15,0 10 2 16,-2 3 1-16,-3 1 4 16,-1 5 1-16,-5 5-1 15,-3 3-1-15,-5 2-4 16,1 1 0-16,-3-4-3 16,-2-3 0-16,2-8 0 15,1-8-1-15,-1-8 1 16,-3-5-1-16,2-5-1 0,-5-4-2 15,1-5-12 1,3-6-6-16,-4-3-64 0,1-1-47 16,-1 0 81-16</inkml:trace>
  <inkml:trace contextRef="#ctx0" brushRef="#br0" timeOffset="3018.131">18407 4172 1130 0,'0'0'238'16,"0"0"-441"-16,0 1-80 15,0-1 29-15,0 0 160 16,0 0 105-16,-1 0 27 16,0 0 2-16,0 0 30 15,-1 0 8-15,-2 5 1 16,-8 1-9-16,-17 1-38 16,-35 28-9-16,21-23-7 15,-1 2-2-15,1 0-6 16,2 3-2-16,10-2-5 15,3-2-4-15,12-3-15 0,4 3-5 16,8-2-3-16,4 4 1 16,11 6 14-16,5 0 4 15,10 1 6-15,7-1 1 16,5 6 0-16,-4-2 0 16,4 8 0-16,-4-2 1 15,-7 2 0-15,1-2 2 16,-12-1 4-16,-2 4 4 0,-14 1 6 15,-6 5 3 1,-11 0 5-16,-3-2 1 0,-9-8-1 16,-2-2-2-16,-7-8-5 15,-6-1-3-15,5-6-12 16,-1-7-26-16,9-10 16 16</inkml:trace>
  <inkml:trace contextRef="#ctx0" brushRef="#br0" timeOffset="3496.987">18716 4190 1249 0,'0'10'383'16,"-1"-5"-462"-16,-5 4-57 16,0 9 8-16,-2 8 47 15,0 9 83-15,6 3 1 16,0 2-2-16,2-1 1 16,3-4-1-16,2 0 0 15,2-5 0-15,-1-3 0 16,4-8 0-16,-3-6 1 0,1-5 3 15,2-4 2-15,4-2 0 16,-3-2 0-16,4-6-7 16,-1-2-3-16,0-4-6 15,5 0-2-15,-4-6 5 16,-2 0 2-16,-3-1 14 16,-5 2 3-16,-4-1 2 15,-3 2-3-15,-6-3-12 16,-2-2-5-16,-9-4-4 15,-1-4-1-15,-8 0 5 16,1 5-1-16,4 6-1 16,4 4-19-16,8 6-127 15,1 0-112-15,4 1 157 16</inkml:trace>
  <inkml:trace contextRef="#ctx0" brushRef="#br0" timeOffset="4051.901">19230 4383 48 0,'1'39'78'15,"-1"-3"18"-15,-1-1 7 16,-1 2-6-16,2 1-38 16,-4-1-17-16,3-9-15 15,0-3-4-15,-3-9 0 16,4-4 3-16,-5-5 15 16,4-2 13-16,1-5 30 15,-1 1 15-15,1-1 17 16,0-1-10-16,-2 0-36 15,1 0-24-15,0-1-43 16,-1-22-6-16,-4-41 1 16,6 24 3-16,0-5 9 15,2 8 1-15,3 7 9 16,0 2 2-16,0 8-1 16,5 4 0-16,1 2-21 15,4 8-5-15,8 6-11 0,3 4-1 16,2 11 8-16,2-1 4 15,1 9 8-15,2 3 2 16,-1 10 2-16,0 7 2 16,-2 9 1-16,-2 2-1 15,-4 1-2-15,-5 3-4 16,-6-5-15-16,-1-5-14 16,-5-16-24-16,-3-9-11 15,-1-14-7-15,-3-7 2 0,3-17 46 16</inkml:trace>
  <inkml:trace contextRef="#ctx0" brushRef="#br0" timeOffset="4770.508">20558 3932 1359 0,'0'-5'320'16,"3"1"-513"-16,0 4-48 16,-3-1 23-16,0 1 120 15,0 0 54-15,0 0 55 0,0 0 18 16,0 0 14-16,0 0-2 15,0 0 6-15,0 0 11 16,0 0-11-16,-1-1-3 16,0 1-11-16,-11 0-21 15,-19 0-12-15,-39 1 0 16,28 1 0-16,-3 1 0 0,6 6-2 16,1 0-1-16,3 3-1 15,4 0 0-15,8 3 0 16,5-1-1-16,10 8 1 15,3 5 2-15,6 6 2 16,6 7 2-16,8-2 0 16,5 0-1-16,9 0 0 15,-1-4 0-15,8-1 2 16,0-3 1-16,2-9 4 16,1-2 2-16,-2-6 1 15,-2-2 1-15,-8-3-1 16,-4-4-1-16,-11-2 0 15,-6 0-1-15,-4-1 6 16,-1-1 1-16,-2 0 3 16,0 0 0-16,0 0-8 15,-5 0-5-15,-25 2-4 16,-40 8 0-16,31 0 12 16,4 0 4-16,14 2 3 0,7-1-3 15,14 4-10-15,5 3-3 16,10 2 0-16,6 6 2 15,14 6 2-15,2-2 0 16,4-3-4-16,3-4-1 16,-3-8-7-16,-2-4-9 15,-6-4-40-15,3-2-31 16,-5-10-65-16,1-4-22 0,-1-21 105 16</inkml:trace>
  <inkml:trace contextRef="#ctx0" brushRef="#br0" timeOffset="5174.8">21165 3682 1508 0,'-7'6'328'0,"10"7"-715"16,1 3-2-16,-3 20 89 16,1 4 125-16,-4 5 194 0,0 3 7 15,2-2 21-15,4 5 11 16,3 7 9-16,0 4 4 15,1 6-2-15,-2-1-8 16,-2-1-14-16,0-3 7 16,-3-4-21-16,-1 0-7 15,0-7-6-15,2-1-15 0,0-10-4 16,-1-9-4-16,2-12-25 31,-1-11-18-31,1-7-102 0,1-3-75 0,11-15 138 16</inkml:trace>
  <inkml:trace contextRef="#ctx0" brushRef="#br0" timeOffset="6299.593">21306 4006 1168 0,'-2'-3'304'0,"0"6"-583"16,-3 3-22-16,4-6 31 15,-1 9 77-15,-5 13 195 16,-5 29 17-1,10-37 24-15,-3-2 14 0,2-1 21 16,-2-1 1-16,0-1-4 16,-1 1-2-16,-1-6-3 15,0 0 3-15,-1-1-15 16,-1 2-19-16,1-2-24 16,-2 2-8-16,4-2-7 15,0 1 0-15,3 0 0 16,1-1 3-16,2 2 8 15,0-5 5-15,0 0 6 16,0 0 1-16,19 7-1 16,35 35-2-16,-22-33-3 0,5 4-1 15,7-4 1-15,1-1-1 16,1-1 1-16,-4-6 1 16,-1-1 1-16,-5-2 3 15,4-4 1-15,0 0 0 16,-4-2-7-16,4-2-3 15,-3 1-6-15,-3-2-2 16,0 4-3-16,0 1-1 16,-5 5 0-16,-4-1-1 15,-1 1 0-15,-4 0 1 0,-5 0-1 16,1-1-1-16,-6 2-6 16,-2-1-17-16,-1 1-57 15,-2 1-62-15,3-1 86 16</inkml:trace>
  <inkml:trace contextRef="#ctx0" brushRef="#br0" timeOffset="7184.78">22614 4424 957 0,'-1'-2'352'16,"0"1"-226"-16,-2-2-338 15,2 2-19-15,-2-2 52 16,-2 0 60-16,4 2 121 16,-3-2 21-16,3 2 16 15,0 0 1-15,0 0 4 16,0 0 3-16,0 0-11 16,-1 1-1-16,2 0-5 15,6 3-6-15,17 6-8 16,33 12-2-16,-30-21-5 15,1 1-2-15,3 0 0 16,-2-1 1-16,1 0 5 0,0-3 2 16,-4-2 6-16,-1 1 1 15,-6-2-1-15,0-2 5 16,-5-1-2-16,-3 1 3 16,-3 1 1-16,-4 2-5 15,-6 0 1-15,3 4-8 16,-1 0-6-16,0 0-3 15,0 0-6-15,0 0 0 16,-2-10 1-16,-17-3 1 0,-34-26 5 16,24 26 0-16,-3 0-1 15,6 8-1-15,1 0-4 16,7 2-2-16,7 7-6 16,1-1-5-16,5 4-6 15,-1 1-1-15,2 1 4 16,3 3 3-16,2 9 5 15,3 4 2-15,4 3 3 16,1-3-1-16,5-1 1 16,0-1-1-16,4 4 0 15,2 5 0-15,0-1-5 16,-2 0-5-16,-3-6-17 16,-1-3-12-16,-5-7-24 15,0-1-17-15,-3-9-67 16,0-1-13-16,1-13 97 15</inkml:trace>
  <inkml:trace contextRef="#ctx0" brushRef="#br0" timeOffset="7947.938">23096 3656 781 0,'0'0'172'0,"7"8"-312"16,3 22-40-16,29 47 69 15,-28-24 52-15,-2-2 52 16,1-2 8-16,2-4 7 16,2 3 4-16,-2 2 5 15,0 1 1-15,-2-3 13 16,-2-1 2-16,-1-4 4 16,0-1 4-16,-2-1-8 15,-1 1 0-15,1-8-6 16,0 6-7-16,-2 2-6 15,-1 0-5-15,1 4-3 16,-2-6-2-16,-1-7 0 0,1-5 0 16,0-7 1-16,-1-1 1 15,0-10 6-15,1-2 27 16,-1-7 49-16,0-1 21 16,0 0 33-16,0-1-14 15,0 0-39-15,0 0-23 16,0 0-41-16,-1 0-15 15,0-21-12-15,1-38-1 16,-1 23 1-16,2-4 2 0,1-1 3 16,2 1 2-16,3 8-2 15,2 8 1-15,2 4-9 16,0 6-5-16,3 3-8 16,2 4-6-16,1 7-8 15,3 1-3-15,-4 4-3 16,-1 0 1-16,-1 8 7 15,-3 0 5-15,-2 5 9 16,-3 0 4-16,-5 3 8 16,-1 3 2-16,-1 3 2 15,-2 5 1-15,-3 1 0 16,-5 0 0-16,-1-4-6 16,-4-4-17-16,-3-10-42 15,3-1-32-15,1-5-25 16,1-5 8-16,2-9-12 0,-2-3-51 15,0-13 122-15</inkml:trace>
  <inkml:trace contextRef="#ctx0" brushRef="#br0" timeOffset="8619.033">23393 4426 1073 0,'72'15'289'16,"-72"-15"-397"-16,0 0-83 15,2 1 3-15,-2-1 80 16,0 0 55-16,0 0 70 15,0 0 11-15,9 3 10 16,0 0-1-16,4 0-4 16,31 6-7-16,-28-9-10 15,4-1 3-15,-2 0 4 16,-1-1 2-16,2-3 0 16,-2-1-1-16,2 1-6 15,-1-3-5-15,0 1-8 16,0-1-2-16,-2-3 6 15,-2 1 0-15,0-3 4 0,-3 3 3 16,-3 1-1-16,0-1 0 16,-4 5-2-16,0-1-3 15,-3 0-2-15,1 4-1 16,-2-1-2-16,0 2 0 16,-2 0 1-16,1 0-3 15,0 0-1-15,0 0-2 16,0 0-4-1,-3-1 0-15,-7 2 2 0,0 2 1 0,3 0-2 16,-26 17-1-16,29-8-1 16,1 2 1-16,4 4 4 15,1 1 1-15,2 2 2 16,5 3 1-16,2 5-3 16,0-2 0-16,0 4 0 15,-1 0-1-15,0-3 0 16,-1-1 1-16,-1-6-6 15,-3-4-9-15,-2-7-34 16,-2-3-19-16,0-4-34 16,0-2-11-16,-1-1-20 15,0 0 80-15</inkml:trace>
  <inkml:trace contextRef="#ctx0" brushRef="#br0" timeOffset="9171.927">24031 4384 954 0,'4'5'252'0,"3"2"-339"0,1 11-6 15,3 5 19-15,-6 5 51 16,-1 0 13-16,-2 2 9 16,2-1 0-16,-2-2 1 15,-1 0 0-15,0-8 3 16,-1-1 0-16,0-7 1 16,0-3 1-16,-1-2 0 15,1 0 1-15,0-4-1 16,-1-2 2-1,1 0 3-15,-1 0 2 0,1 0 10 16,0 0 14-16,0 0 10 16,0 0-1-16,0-1-20 15,0 0-18 1,0-6-23-16,2-24-3 0,9-41 7 16,-7 26 5-16,0 5 7 15,0-3 1-15,1 1 0 0,3-3-1 16,-1 0 3-16,3 6 0 15,3 7-1-15,0 11-2 16,4 10-20-16,1 2-18 16,2 8-35-16,1 2-20 15,2 9-12-15,-1 3-4 16,-3 4 9-16,0 0 16 16,-4 1 6-16,-3 1 7 0,2-2-8 15,-2-1 48-15</inkml:trace>
  <inkml:trace contextRef="#ctx0" brushRef="#br0" timeOffset="9670.675">24550 3793 848 0,'-6'3'291'0,"6"-3"-314"15,1 2-99-15,-1-2-1 16,0 0 14-16,1 3 83 16,5 17 29-16,10 29 10 0,-10-26 2 15,-2 1-2-15,1 1 0 16,-2 2-3-16,-1 2-3 15,-1 6-2-15,-2 0 1 16,-2 4 0-16,-1 0 0 16,0-5-1-16,0 2 0 15,0 0 0-15,3 4-1 16,0 3-2-16,0-3 1 16,2-3 3-16,1-7 0 0,3-1 1 15,2 2 0-15,0 1 2 16,2 3 4-16,2-3 8 15,1-3 4-15,3-8 6 16,2-5 4-16,5-5-1 16,2 2-3-16,4-1-9 15,-2-3-6 1,4-5-12-16,-4-2-7 0,-3-8-39 16,-1 0-9-16,-7-9-33 15,0 0-23-15,-3-7 76 16</inkml:trace>
  <inkml:trace contextRef="#ctx0" brushRef="#br0" timeOffset="10131.159">24020 4133 940 0,'5'0'311'0,"13"-2"-317"16,7 1-23-16,10 2 4 15,5 4 6-15,7 2 14 16,7 1 5-16,7 1 2 15,4-3 1-15,3 3 1 16,2-3-1-16,0 1-1 16,0 0-1-16,0-4-1 15,-2-3 3-15,-1-5-136 16,-2-5 100-16</inkml:trace>
  <inkml:trace contextRef="#ctx0" brushRef="#br0" timeOffset="21334.028">22044 3952 197 0,'4'-3'50'16</inkml:trace>
  <inkml:trace contextRef="#ctx0" brushRef="#br0" timeOffset="21400.956">22047 3937 20 0,'-3'-3'5'0</inkml:trace>
  <inkml:trace contextRef="#ctx0" brushRef="#br0" timeOffset="22080.403">21795 3748 174 0,'-2'13'94'0,"0"32"-11"16,7-32-13-16,1 5-7 16,0 1-1-16,1 7-2 15,0 0-3-15,2 5-11 16,0 2-8-16,3 1-16 15,-2 10-4-15,2 3 0 16,-3 2 5-16,0-2 5 16,2-1 2-16,-1 3-2 15,1-2-2-15,0 2 2 0,-1 1 1 16,-3 2 5-16,1 2 2 16,-1 6-5-16,-1-1-1 15,5-3-7 1,-6 1-2-16,2-8-2 0,1-4-2 15,-5-6-2-15,4-2-3 16,-2 1-2-16,-4-1-1 16,3-1 3-16,0-4 3 15,-2-6 2-15,3-3-1 0,-4-5-4 16,2-1-4-16,-2 1-4 16,1-4-1-16,0-5-1 15,1-1-2-15,0-5-9 16,-1 0-22-16,-2-3-102 15,0-2-122-15,0-2 158 16</inkml:trace>
</inkml:ink>
</file>

<file path=ppt/ink/ink16.xml><?xml version="1.0" encoding="utf-8"?>
<inkml:ink xmlns:inkml="http://www.w3.org/2003/InkML">
  <inkml:definitions>
    <inkml:context xml:id="ctx0">
      <inkml:inkSource xml:id="inkSrc0">
        <inkml:traceFormat>
          <inkml:channel name="X" type="integer" max="29376" units="cm"/>
          <inkml:channel name="Y" type="integer" max="16524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20428" units="1/cm"/>
          <inkml:channelProperty channel="Y" name="resolution" value="1000.24213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5-26T21:36:13.443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9823 11589 854 0,'-51'11'287'15,"34"-30"-292"-15,2 0-22 16,2 5-52-16,-1 2-36 15,-1 5-40-15,-1 2 1 16,-3 0 46-16,-3 3 39 16,0-2 66-16,-1-2 20 0,4-1 19 15,1-1 5-15,0 0-2 16,1 0 0-16,1 1 1 16,2 3 2-16,6 1 3 15,2-1-3-15,5 3-16 16,0 0-10-16,1 1-16 15,0 0-3-15,0 0-1 16,0 0 1-16,0-1 8 16,0 0 13-16,0 0 17 15,0-1 8-15,0 1 9 16,0 0-2-16,0 0-6 16,0 0-2-16,0 1-3 15,0 0-3-15,0 0-5 16,0 0-5-16,0 0-12 15,0 0-4-15,0 0-10 16,0 0-2-16,0 0-2 0,0 0-1 16,6 0 1-16,5 1 1 15,3 1 1-15,30 10 0 16,-28-9 1-16,-1 0 0 16,0 0 0-16,1-2 0 15,-1 1 0-15,1 0 0 16,1-1 0-16,2 2 1 15,1 0-1-15,0-2 1 16,0 3 0-16,-1 1 0 0,1 0 1 16,3-2-1-16,5-2 0 15,1 1 1-15,2-2-1 16,-2 2 1-16,4-1-1 16,-1 0 0-16,3 0 0 15,-3 3-1-15,-4-3 0 16,2 1 1-16,-5 0 0 15,3 1-1-15,2-1 1 16,-2 0 0-16,3 2 0 16,1-3 0-16,2 1 0 15,-1 0 0-15,3 1 0 16,-2-1 0-16,1-1 1 16,2 0 0-16,-3-1 16 15,4-1 5-15,3-1 6 16,-1-2 1-16,7 4-13 15,1-1-3-15,0 1-6 16,2 1-2-16,-1 2-1 0,-4-1-2 16,-5 0 0-16,1 1 1 15,-7-2 12-15,7 1 4 16,-2 0 6-16,-2 0 1 16,7 0-12-16,-3 1-4 15,2 4-8-15,-1 0-1 16,0 0-1-16,-1 1 0 15,-2-3-1-15,0-1 1 0,-1-4 0 16,3-4 1-16,7-8 2 16,3 0 1-16,8-5 2 15,0 2-1-15,3 2 1 16,-2-1-3 0,-7 1 0-16,0 2-2 0,-5 0 0 15,-2 3 0-15,1 4-1 16,-3 0 0-16,2 3 0 15,3 0 0-15,-1 1 0 16,0 2 0-16,-8 0 1 16,3 3-1-16,-7-3 1 15,3 3-1-15,5-2 0 16,-1 0 0-16,5 1 0 16,0 2 0-16,4-3 0 15,2 2 0-15,-5 1-1 16,0-3 0-16,-5 5 1 15,-2 0-1-15,4 2 1 16,-3 1 0-16,4 2 0 0,-1 0 1 16,2-3-1-16,1 0 0 15,-2 2 0-15,-2-1 1 16,-2-1-1-16,-2-3 0 16,2-3 1-16,4-2 0 15,5 1 0-15,2-2 0 16,1-2-1-16,3-3 0 0,-4 1 1 15,-1-2-1-15,-4 2 0 16,-4-3 0-16,2 0 0 16,-1-1 0-16,5-1 0 15,-2 4 1-15,1-2-1 16,-2 0 0-16,2 1 1 16,-4 0 0-16,0-3-1 15,4 0 0-15,-2 2 0 16,5 0 0-16,6 3 0 15,-1-1 0-15,2 1 0 16,-6-2 0-16,-2 0 0 16,-2 1 0-16,1-1 1 15,3 1-1-15,3 1 1 16,-1-1-1-16,3 1 0 16,0 0 0-16,-5-2 0 15,-1 2 0-15,0-2 0 16,0 1 0-16,4 0 0 15,1 1 0-15,2 2 0 0,4 1 0 16,-8-2 0-16,-3 2 0 16,-2-1 0-16,-5-2 0 15,4-1 0-15,6 3 1 16,4-3-1-16,1-1 0 16,0-1 0-16,-2-3 0 15,-3 1 0-15,0-1 0 16,0 1 0-16,6-2 0 15,-1 5 0-15,-1-2 0 16,0 3 0-16,-5 1 0 0,-4-2-1 16,1 4 1-16,-3-4-1 15,3 1 1-15,7 3 0 16,-3-3 0-16,4 4 0 16,-1-1 0-16,-5-2 0 15,0-2 0-15,-1 0 0 16,2 3 1-16,5 2-1 15,-2 1-1-15,6 3 0 16,-4-3 0-16,-4 3 0 16,0 5 0-16,-8-1 1 15,4 0 0-15,-3 1 0 16,7-2 0-16,0 2 0 16,3 4 0-16,0-2 0 15,-6 1-1-15,-1-1 1 16,-5 0 0-16,5-2 0 15,2-1 0-15,-1-1 1 0,5 0-1 16,-2-1 0-16,-3-3 1 16,-7-3 0-16,-2 0 0 15,-2 0 0-15,-2-1 0 16,5-3 0-16,-3 1 0 16,-4-3-2-16,-4 0-1 15,3 5-122-15,3 0-247 16,11 6 248-16</inkml:trace>
</inkml:ink>
</file>

<file path=ppt/ink/ink17.xml><?xml version="1.0" encoding="utf-8"?>
<inkml:ink xmlns:inkml="http://www.w3.org/2003/InkML">
  <inkml:definitions>
    <inkml:context xml:id="ctx0">
      <inkml:inkSource xml:id="inkSrc0">
        <inkml:traceFormat>
          <inkml:channel name="X" type="integer" max="29376" units="cm"/>
          <inkml:channel name="Y" type="integer" max="16524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20428" units="1/cm"/>
          <inkml:channelProperty channel="Y" name="resolution" value="1000.24213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5-26T21:38:08.752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20104 11144 834 0,'51'72'279'16,"-51"-71"-263"-16,-1 4-67 15,1-3-1-15,-2-2 21 16,1 0 23-16,0 0 31 15,0 0 8-15,0 0 9 16,0 0 1-16,0 0-15 16,-1 0-7-16,1 0-15 15,-3 1-2-15,-6 9-2 16,2 0 0-16,-30 40 1 16,30-28 0-16,-1 11 0 15,1 5-1-15,-2 6 0 0,0 1-1 16,5 3 0-16,-1 5 0 15,0-3 1-15,0 1-1 16,1-11 1 0,-5-7 0-16,2-2 0 0,-1-2 1 15,0-2-1-15,1-4 1 16,1-7 0-16,2-4 1 16,2-8 0-16,2 2 1 0,1-6 4 15,0 0 3-15,0 0 31 16,0 0 11-16,-2-1 0 15,1 0-1-15,0-1-42 16,-1-22-14-16,0-37-9 16,7 28-2-16,2-5 9 15,4-3 4-15,0-6 4 16,2-6 1-16,2-1 1 16,0-3 0-16,-1 1-1 15,2-1 1-15,-1 5 0 16,-1 3-1-16,5 0 0 15,-3 1 0-15,3 0-1 16,0 5 0-16,2 6-1 16,3 3 0-16,4 7 0 15,1 3 0-15,-2 11 1 16,1 5 1-16,0 7-1 16,-3 1-1-16,-2 4 0 15,1 7-1-15,-4 5 0 0,0 6 1 16,-5 0 1-16,-4 0 2 15,-2 1 3-15,-1-1-1 16,-5 4-1-16,-3 4 0 16,-4 5-3-16,-4-3-1 15,-8 3 0-15,-1-4-2 16,-9-4 0-16,0 1 0 16,-3 0-2-16,-1-1 1 15,-2 1 0-15,0-3 0 0,2-7 2 16,-2-1 1-16,9-7 0 15,3 1 1-15,5-3 0 16,2-2 0-16,0-2 0 16,1-1 1-16,4-3 1 15,3 0 1-15,3 0 2 16,4 1 2-16,-2-1 1 16,0 0 4-16,0 0 1 15,0-1-1-15,0-1-7 16,0 1-5-16,0 0-6 15,0 0-2-15,0 0 2 16,23-4 0-16,36-1 1 16,-26 11 0-16,1 5 2 15,-1 3 1-15,2 11-1 16,-3 4 1-16,0 9 0 16,0 0 1-16,-4 0 0 15,-1 0 0-15,-3-6 0 0,-6 1 1 16,-5-4-1-16,3-1-3 15,-8-3-21-15,1-4-22 16,-2-6-60-16,-4-6-45 16,0-6-101-16,1-3 153 15</inkml:trace>
  <inkml:trace contextRef="#ctx0" brushRef="#br0" timeOffset="824.567">20562 11319 989 0,'34'28'361'0,"-28"-30"-337"16,2 1-102-16,6 0-34 15,2 1 6-15,3 5 64 16,1 3 32-16,2 1 11 0,2 3 4 16,2-1 4-16,0 3 1 15,-1 0 1-15,-2 0-1 16,2-2 0-16,-2-1 1 15,-2-2 3-15,-2-2 0 16,-1-2-1-16,-2 0-1 16,1 0-5-16,-2-3-3 15,0-1-3-15,0-1-1 16,-2-3-11-16,4-1-8 0,-4-7-13 16,2-3-10-16,1-6-3 15,0-2 5-15,-2-4 14 16,0-1 10-16,-3 0 23 15,-4 0 11-15,-1 5 25 16,-2-1 11-16,-2 7 14 16,-2-1-2-16,2 6-11 15,-2 6-12-15,0-3-27 16,-4 5-10-16,-2-4-15 16,-6 4-9-16,-5-2 5 15,-3 4-1-15,-4 3 4 16,1 4 7-16,-1 3 3 15,-2 1 4-15,-3 1 1 16,-1-2-2-16,1 3-3 16,3-2 0-16,3 0-1 15,4 1-2-15,4-2 0 16,3 1 0-16,4-1-1 0,3 1 1 16,4 2 0-16,2 1 0 15,4 6 2-15,1 2 1 16,3 6 5-16,1 1 2 15,3 2 1-15,4-1 0 16,2 3-1-16,0 4-2 16,3 1-1-16,1 2-1 15,-1-5-1-15,1-1-1 16,-3-10-1-16,-3-4 1 0,-1-1-1 16,-2-3-7-16,-1-1-19 15,1 2-35-15,-5-5-203 16,5 2 182-16</inkml:trace>
  <inkml:trace contextRef="#ctx0" brushRef="#br0" timeOffset="1772.753">21802 11252 1099 0,'8'0'359'15,"-1"-1"-472"-15,1-3-75 16,-1 0-26-16,-1-2 6 15,-4 1 124-15,-2 5 67 16,0 0 75-16,0 0 39 16,0 0 49-16,0-1 10 15,0 0-14-15,0 0-22 0,0 1-37 16,0 0-15-16,0 0-28 16,-1 0-13-16,0 0-17 15,0 0-7-15,-4-1-3 16,-13 0-2-1,-34-1-1-15,28 5 0 0,-5 0 1 16,-2-2 0-16,-4 4 1 16,-2 0 1-16,2 3-1 15,-1 3-1-15,0 2 0 16,0 0 0-16,1 0-2 16,0 2-12-16,3 4-12 15,2 3-7-15,5 4-13 16,6 0 7-16,9-3 3 15,4-5 5-15,8-2 9 16,4-1-12-16,10-1 5 16,4-1 0-16,12-3-8 15,7-3 7-15,7-6-8 0,3-1-2 16,-7-6 15-16,4-3 8 16,-6-3 22-16,0-6 13 15,-1-2 11-15,-4-6 5 16,-2 1-2-16,-1-3-5 15,-2 2-8-15,-3 4-1 16,-11 8-1-16,-6 5 4 16,-5 7 9-16,-3 1 9 0,-2 1 2 15,0-1-5-15,0 0-14 16,-1 0-14-16,0 1-9 16,0 0-3-16,0 0 2 15,-2 7 0-15,-1 23 4 16,-3 37 0-16,9-24 1 15,4 5 1-15,0 11 0 16,1-3-1-16,-3 4-1 16,0-4 1-16,-4-4 0 15,-3 1 1-15,-4-4 10 16,-2-2 5-16,-5-5 20 16,-4-4 7-16,-7-3 1 15,-1 1-1-15,-5-5-9 16,-2-2-3-16,-3-6 0 15,-7 0-3-15,-6-4-8 16,-3-1-6-16,-5-3-10 16,-1 0-3-16,-1-7-42 0,0-1-38 15,7-7-135-15,5-9-163 16,15-9 241-16</inkml:trace>
  <inkml:trace contextRef="#ctx0" brushRef="#br0" timeOffset="2851.966">22187 11356 382 0,'0'0'221'0,"0"1"-33"0,-2-2-40 15,1 0-74-15,0 1-28 16,0 0-37-16,-1 0-9 16,1 0-10-16,-9 1-18 15,1 0-35-15,1 1-15 16,3-1-13-16,3-1 14 15,-1 0 19-15,2 0 15 16,0 0 17-16,0 0-6 0,0 0 9 16,0-1 3-16,-1 0 19 15,1 0 26-15,0 0 36 16,0 0 9-16,0-1-3 16,-2-1-13-16,2 1-27 15,0-1-6-15,0 2-13 16,0 0-1-16,0 0-1 15,0 0 0-15,-1 0-1 16,1-1 3-16,0 1 14 16,0 0 4-16,0 0 9 15,0 0 6-15,0 0 0 16,-1 0 3-16,1-1-3 16,0 1-4-16,0-1-7 15,0-2-2-15,1 3-3 16,0-2 1-16,0 2 0 15,0-3 0-15,-1-3 1 16,-1 4 2-16,1-4 4 0,1 2 2 16,0 2 0-16,-1-1-2 15,1 2-7-15,-1-4-5 16,1 3-8-16,0-3-5 16,0 0-3-16,0-2-2 15,0-2 0-15,0 2 1 16,2-5-1-16,9-25 1 15,-7 28-1-15,-3 1 1 16,2 3 0-16,-3-2 2 0,2 4 4 16,-2 1 4-16,0 2 6 15,0 1-1-15,0 0-7 16,-1 0-7-16,0 0-11 16,0 0-5-16,1 0-1 15,0 0 3-15,0 0 6 16,3 12 3-16,2 10 4 15,6 28-1-15,-11-31-2 16,2 1 0-16,1 2 0 16,0 1 0-16,0 7-1 15,1 2 0-15,1 3 0 16,-2 2 0-16,3-3 0 16,-1 0 0-16,-2-1-1 15,-1 1-1-15,0-3-4 16,-1-2-8-16,1-9-30 15,1-4-24-15,4-1-93 16,3-2-52-16,7-6 132 0</inkml:trace>
  <inkml:trace contextRef="#ctx0" brushRef="#br0" timeOffset="3183.138">21968 10676 1119 0,'-2'0'375'16,"-2"4"-392"-16,-2 8-45 16,-7 4-1-16,6 8 11 15,-1 1 39-15,4 2 21 16,4-1 1-16,2 7-5 16,1 0-3-16,1 8-52 15,-4 8-69-15,2-2 77 16</inkml:trace>
  <inkml:trace contextRef="#ctx0" brushRef="#br0" timeOffset="3796.707">22627 11038 1492 0,'-3'4'505'0,"3"-4"-560"15,-1 0-88-15,0 0-98 16,0 0 0-16,0 0 71 15,-19 8 90-15,-28 52 89 16,27-28 20-16,13 0 4 16,1-5-7-16,2-8 23 15,4-1 2-15,-4-6 27 16,0-4 10-16,2-1-12 16,-2-2-17-16,2 6-28 15,2 2-12-15,-2 4-11 0,3 4-4 16,4 5-4-1,2 5-6-15,3 1-27 16,7 0-18-16,1-7-7 0,-1-5 1 16,6-11 18-16,1-3 18 15,3-8 9-15,2-2 6 16,0-9 17-16,-5-4 7 16,0-9 9-16,0-2 2 15,-4-4 0-15,0 3-3 16,-7 4-5-16,-1 1-4 0,-5 7-6 15,-5 0-4-15,-4-1-11 16,-3 2-4-16,-8-4-17 16,-2 5-7-16,-7 3-12 15,-3 0-7-15,0 9-17 16,-3-3-15-16,1 6-73 16,2 0-94-16,3 0 161 15</inkml:trace>
  <inkml:trace contextRef="#ctx0" brushRef="#br0" timeOffset="4540.89">23000 10982 1079 0,'0'6'357'16,"0"4"-364"-16,5 8-20 16,-4 7-4-16,1 5 12 15,-2 7 20-15,-6 1 1 16,3 3 0-16,-1 2-1 16,0-3-1-16,4-3 1 15,-5-4 0-15,2 1 0 16,-3-6 0-16,-1-4 0 0,5-3 1 15,-1-11 1-15,3-3 1 16,2-3 1-16,-2-4 2 16,-2 0 0-16,2 0 3 15,0 0 2-15,-1-2 3 16,1 2 2-16,0-1 2 16,0 0-3-16,0 0-5 15,0 0-2-15,3-25-7 16,6-31 2-16,-8 27 3 15,5 2 5-15,-2 4 8 16,0-3 2-16,5 3-2 16,-2-3-3-16,8-1-10 15,0 1-3-15,1-3-4 16,3 5 0-16,-2 5-3 16,5 3 0-16,1 8 0 15,1 0-1-15,3 3-2 0,-2 2 1 16,1 3 2-16,1 1 1 15,-1 3 3-15,0 2 1 16,0 3-1-16,-3 6 1 16,2 8 0-16,-5 4 2 15,-2 8 2-15,-2 1 3 16,-2 0 5-16,-2 1 5 16,3 1 12-1,-2 3 2-15,-3 4-3 0,-2-1-6 0,-2-7-14 16,-2-2-4-16,0-4-3 15,-3-2 1-15,1 0 0 16,-2-4-1-16,1-5-1 16,-1-2-8-16,-1-7-31 15,-1-2-22-15,0-5-48 16,1-3-26-16,1-4-71 16,0 3 126-16</inkml:trace>
  <inkml:trace contextRef="#ctx0" brushRef="#br0" timeOffset="5054.535">23950 10571 516 0,'2'0'193'0,"-2"1"-147"15,0 0 5-15,-1-1 38 16,0 0 17-16,0 0 15 16,0 0-15-16,0 0-42 15,-1 0-12-15,1 3-6 16,0 14 0-16,1 38-1 16,4-22 1-16,4 12-6 15,1 1-5-15,8 13-12 16,4 3-7-16,2 17-9 15,1 8-2-15,-3 2-3 16,-4-1-1-16,-3-5 0 16,-4-5-2-16,-3-7-19 15,-2-7-12-15,-5-13-30 16,0-10-17-16,-5-15-40 0,-4-9-33 16,-2-11-82-16,-3-7-90 15,-9-20 208-15</inkml:trace>
  <inkml:trace contextRef="#ctx0" brushRef="#br0" timeOffset="5639.311">23815 10656 813 0,'7'5'290'0,"-7"-4"-308"15,-1-1-129-15,-6 0-33 16,6 0 8-16,0 0 125 15,0 0 74-15,-2 0 53 16,-3 3 4-16,4-3-12 16,0 0 16-16,1 0 8 15,0 0 4-15,-1 0-14 16,1 1-20-16,0-1-27 0,0 0-13 16,0 0-16-16,0 0-4 15,-3 5-5-15,1 4 0 16,2 3-1-16,3 5 0 15,15 26 3-15,-2-27 1 16,2 0 2-16,2-5 2 16,0 2-3-16,5-2 2 15,-1-2 2-15,2-1 5 16,1-2 11-16,3-2 5 16,0-2 8-16,-2 2-1 0,0-2-7 15,-1-1-6-15,-1 3-12 16,6-1-3-16,-1 1-6 15,-2 0-1-15,-1 2-1 16,-5 1-1-16,-4 1-6 16,-2 3-10-16,-2 2-62 15,-2 3-84-15,0 11 102 16</inkml:trace>
  <inkml:trace contextRef="#ctx0" brushRef="#br0" timeOffset="6703.437">19739 12869 1024 0,'0'2'400'16,"1"-2"-247"-16,-4 0-172 16,2 0-27-16,0 0-16 15,0 0-1-15,0-2 31 16,0 1 9-16,0 0 16 16,-1 0 10-16,1 0 15 15,0 0 4-15,0 0 4 16,0-1-2-16,-6-1-2 15,0-2 0-15,0 1-6 16,0 1-2-16,-2-7-8 16,-28-30-4-16,23 28-2 0,1 1-2 15,-5 4-4 1,-6 1 0-16,-2 5-5 0,-1 0-3 16,-7 5 5-16,1 4 1 15,-3 7 6-15,0 3 3 16,5 6 1-16,0 0-1 15,7 4 6-15,6-2 3 16,8 4 0-16,8 6 0 16,9 2-6-16,6 1-2 15,12 3 6-15,3-3-1 0,7-1 2 16,5 0-3-16,7-9-11 16,2 1-16-16,3-5-48 15,0-3-46-15,0-2-105 16,1-9-80-16,-3-9 186 15</inkml:trace>
  <inkml:trace contextRef="#ctx0" brushRef="#br0" timeOffset="7198.497">19786 12625 1177 0,'-1'-1'383'0,"0"0"-380"16,-1-2-139-16,2 3-1 15,0 0 31-15,0 0 31 16,0 0 73-16,0 0 1 0,0 0 3 16,0 0 17-16,0 0 28 15,0 0 15-15,0 0 18 16,0 0-7-16,0 0-20 16,0 0-13-16,0 0-23 15,0 0-7-15,0 11-7 16,3 10-3-16,9 45 0 15,1-21-1-15,3 5 0 16,2 4 1 0,1 3-1-16,2-2 1 0,1-2 0 15,-1-3-1-15,-2-11 1 16,-3-7-1-16,-1-5-1 16,-2-4-1-16,-6-11-25 15,0 3-19-15,-3-8-62 16,2-3-64-16,1 0 111 15</inkml:trace>
  <inkml:trace contextRef="#ctx0" brushRef="#br0" timeOffset="7901.669">20434 12771 1241 0,'7'-1'451'0,"-7"-1"-399"16,0 2-80-16,-1 0-44 16,1 0 4-16,-2 0 31 15,1 0 25-15,0 0 9 16,0 0 3-16,0 0 8 15,0 0 4-15,-1 0 8 16,-3 3 1-16,-9 1-1 16,-6-2-1-16,-33 32-5 15,24-26-3-15,-4 1-7 16,3 1-2-16,1 2-2 16,7-1-1-16,6 1-3 15,5 3-1-15,4 10-3 16,2 6-1-16,5 10 1 15,4 0 1-15,7-8-9 16,1-3-7-16,5-10-4 16,0-1-2-16,2-5 12 0,0-4 9 15,-3-4 4-15,3-1 3 16,-2-3 1-16,2-4 2 16,-3-3 4-16,-2-3 1 15,-2 0 0-15,-1-2 0 16,-2 2 0-16,-1-3 0 15,-4-3 1-15,1-1 1 16,-4-1 1-16,-1-2-2 0,-2 3 4 16,0 2 3-16,-1 3 5 15,2 5 3-15,0 2 1 16,-1 2-4-16,2 1-2 16,-1 0-3-16,1 0-9 15,0 0-3 1,0 0-4-16,1 7 1 0,4 16 5 15,16 36 3-15,-3-26 3 16,0 2-2-16,2 1-4 16,-1 1-8-16,-2-3-48 15,0-2-43-15,-6-7-158 16,-3-8-95-16,-1-15 211 16</inkml:trace>
  <inkml:trace contextRef="#ctx0" brushRef="#br0" timeOffset="8412.935">20906 12758 1346 0,'7'0'485'0,"-7"3"-423"16,2-2-64-16,-2-1-47 16,-2 0-1-16,2-1 11 15,-1 0 12-15,0 1 4 16,0 0 5-16,-19 2 8 16,-35 12 4-16,23-2 8 15,-4-1 0-15,-3 4 0 16,-3 1-1-16,5 0-1 15,3 3 0-15,4-1 0 16,4 4-1-16,3 2-10 16,6 2-7-16,10-3-16 15,0 1-5-15,8-2-12 16,6 1 4-16,6-2 13 16,10-2 3-16,5 1 23 15,4-5 3-15,1 1 3 16,-1-2 2-16,-5-1 0 0,-4-3 0 15,-4 2 0-15,-8-1 0 16,-4 2-3-16,-5 3-1 16,-5 5-2-16,-5 1-1 15,-8 1 4-15,-5 0-5 16,-8-5-74-16,-1-3-61 16,-5-2 86-16</inkml:trace>
  <inkml:trace contextRef="#ctx0" brushRef="#br0" timeOffset="9027.129">21106 12904 724 0,'3'1'203'15,"-1"0"-228"-15,1 3-186 16,-3-4-4-16,0 0 78 0,0 0 64 15,0 0 132 1,0 0 45-16,0 0 81 0,0 0 30 16,0 0-8-16,0 0-35 15,0 0-65-15,0 0-32 16,-1 0-47-16,0 0-8 16,0 0-17-16,-8 0-3 15,-10 2-2-15,-35 7-3 16,17 7-2-16,-5 6 0 15,2 5-4-15,3 1 0 0,16-5-13 16,5-3-15-16,10-1-7 16,6-4 0-16,4 2 18 15,5-4 14-15,11 3 14 16,2 4 4-16,6 4-1 16,2 0 0-16,-4-7-1 15,-2 4 0-15,-8-5 1 16,-2 1 1-16,-5 2 5 15,-5-5 8-15,-3-2 2 16,-4 0-1-16,1-2-3 16,-5 0-7-16,1-1-6 15,0-1-3-15,-7-5-31 16,2 0-35-16,-13-10 42 16</inkml:trace>
  <inkml:trace contextRef="#ctx0" brushRef="#br0" timeOffset="9411.813">21310 12838 1210 0,'3'5'417'0,"-1"2"-433"16,-2 0-52-16,1 17-12 16,1 8 9-16,-2 11 64 15,3 5 7-15,1-3 2 16,2-2 4-16,-1-4 4 15,2-4 1-15,-2 0 0 16,-2-2-4-16,-1-6-6 16,-2 1-1-16,0-7 0 15,-3-3-2-15,1-6-29 16,-1-5-32-16,0-4-138 16,0-5 129-16</inkml:trace>
  <inkml:trace contextRef="#ctx0" brushRef="#br0" timeOffset="9637.525">21076 12534 1242 0,'3'7'497'16,"0"-7"-253"-16,8-1-417 16,2 1-56-16,12 3-86 15,4 4 172-15</inkml:trace>
  <inkml:trace contextRef="#ctx0" brushRef="#br0" timeOffset="10191.522">22192 12368 1515 0,'0'-1'508'16,"1"-4"-547"-16,0-2-44 16,-1-3-47-16,-2 1-3 15,-5 4 40-15,-3-2 27 16,-10 0 44-16,-4 0 16 0,-6-3 28 15,-2 1 12-15,-3 0 21 16,-3 0 4-16,-4 5-1 16,-1 3-6-16,-9 4-17 15,1 4-13-15,3 5-16 16,5 4-13-16,12 9-24 16,4 5-7-16,10 8-6 15,5 8 7-15,14 13 13 16,5 3 8-16,11 10 8 15,4-3-1-15,4-3-4 16,1 0-2-16,1 3 2 16,-2-4 1-16,1-4 7 15,-2-6 3-15,-3-12-7 16,-3-3-13-16,-1-6-56 16,-2-4-28-16,-3-10-61 0,-1-3-26 15,-3-10-93-15,0-4 176 16</inkml:trace>
  <inkml:trace contextRef="#ctx0" brushRef="#br0" timeOffset="10540.107">21426 12803 1001 0,'11'0'422'0,"-11"0"-246"16,0-2-188-16,11 0-64 15,2 2 5-15,10 0 42 16,5 1 24-16,5 3 5 15,4-3 1-15,9 1 3 16,1-2 1-16,4-1 0 16,2 1-1-16,-3 0-2 15,3-1-1-15,-5 1-7 16,-2-1-37-16,-4-2-113 0,0 2-79 16,1-4 132-16</inkml:trace>
  <inkml:trace contextRef="#ctx0" brushRef="#br0" timeOffset="10857.158">22660 12654 1448 0,'0'3'505'16,"0"-3"-460"-16,0 0-81 16,0 0-15-16,-1 0 2 15,0 0 15-15,-3 21 18 16,-7 36-21-16,8-21-46 16,3 3-31-16,3-11-32 15,-2-3 3-15,0-17 26 16,0-4 27-16,-2-4 48 15,0-1 16-15,0 0 6 16,0 0-62-16,-11-30 56 16</inkml:trace>
  <inkml:trace contextRef="#ctx0" brushRef="#br0" timeOffset="11061.616">22290 12333 1382 0,'2'0'493'16,"-2"0"-486"-16,1 0-96 0,-1 0-119 16,0 0-15-16,6 12-62 15,2 12 185-15</inkml:trace>
  <inkml:trace contextRef="#ctx0" brushRef="#br0" timeOffset="11739.443">22787 12750 1172 0,'9'6'478'15,"-9"-4"-297"-15,1-2-220 16,7 2-90-16,5-2 0 15,8 6 37-15,3 3 45 16,2-1 46-16,0 2 1 16,-7-5 0-16,-1-2 3 15,-8-3 7-15,3 0 8 16,-4-3 19-16,0-4 8 0,3 1 10 16,-4-3-4-16,1-1-11 15,-4 0-7-15,1-1-16 16,-2 2-5-16,-4 1-16 15,7 2-8-15,-8 1-15 16,2 2-2-16,0-1 3 16,-2 3 3-16,0 0 14 15,0 0 3-15,-1-1 7 16,-13-9 0-16,-32-29 5 16,32 30 3-16,-3 0 6 15,-1 5 2-15,-1 0 3 16,-5 3-1-16,8 0-8 15,2 1-5-15,7 2-19 16,5 3-8-16,-1 2 0 16,3 2 3-16,1 1 15 15,3 6 3-15,3 3 4 0,3 3 0 16,2 6-1-16,1-2 0 16,1 2-1-16,0 1-1 15,1-2 0-15,-2-3-9 16,0-2-31-16,-1-2-22 15,0 0-65-15,-2 0-24 16,-1-5-72-16,1-2-52 16,2-11 180-16</inkml:trace>
  <inkml:trace contextRef="#ctx0" brushRef="#br0" timeOffset="12273.719">23323 12420 1212 0,'1'1'413'15,"1"0"-381"-15,4 15-107 16,3 11-4-16,2 20 14 15,-2 5 27-15,1 4 30 16,0-4 0-16,-2-6 6 16,-2-1 1-16,1-8 2 0,-3-2 1 15,-1-12 2-15,0-3 2 16,-3-8 2-16,0 0 3 16,1-4 1-16,-1-2-1 15,2-4 6-15,4 0 5 16,-7-2 18-16,1-1 2 15,-1 1 2-15,-1-1-7 16,1 0-14-16,0 0-5 0,-4-9-8 16,-7-14-2-16,-19-43-6 15,16 22-3-15,2-5-2 16,3-1 1-16,6 4 4 16,1 0 5-16,5 1 6 15,5 3 2-15,2 6-2 16,5-1-3-16,0 8-8 15,4 0-2-15,2 2-3 16,3 4-4-16,3 7-13 16,-2-2-14-16,11 9-45 15,2 4-18-15,9 5-129 16,7 8 143-16</inkml:trace>
</inkml:ink>
</file>

<file path=ppt/ink/ink18.xml><?xml version="1.0" encoding="utf-8"?>
<inkml:ink xmlns:inkml="http://www.w3.org/2003/InkML">
  <inkml:definitions>
    <inkml:context xml:id="ctx0">
      <inkml:inkSource xml:id="inkSrc0">
        <inkml:traceFormat>
          <inkml:channel name="X" type="integer" max="29376" units="cm"/>
          <inkml:channel name="Y" type="integer" max="16524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20428" units="1/cm"/>
          <inkml:channelProperty channel="Y" name="resolution" value="1000.24213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5-26T21:39:22.217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2956 6691 254 0,'-9'-2'93'16,"2"-4"-73"-16,1 4-30 15,-2-4-2-15,3 4 8 16,-4-2 12-16,1 1 31 16,0-1 9-16,-2-4 5 15,-3 3-2-15,1-5-14 16,-1 3-6-16,-1-2-3 15,4-1-1-15,-4-2 1 16,-1-3-1-16,1 2-2 16,-1 1-3-16,-1 2-11 15,2 2-5-15,-2 3-9 16,0 1-5-16,-1 2-3 16,-3 1 0-16,0 1 5 0,-2 1 2 15,1 4 6-15,-1-1 5 16,0 7-2-16,3 6-1 15,0 8-5-15,-1 8-4 16,0 5-1-16,1 3 0 16,4 12 2-16,-5 0 1 15,6 7 2-15,-6 3 1 16,1 6-1-16,2 2 0 16,-7 3 0-16,3 4-2 0,-4-11 1 15,2 2 1-15,1-4 1 16,1-5 0-16,2-5 1 15,3-2 1-15,6-4 0 16,2-2 1-16,7-4 1 16,2-5 1-16,8-4 0 15,4-6-1-15,6-3-1 16,3-2 0-16,8-3-1 16,5 2 2-16,-1-6 0 15,2-1 0-15,-4-8 2 16,2-4 0-16,2-5 4 15,-1-5 2-15,5-3 8 16,-2-4 1-16,-3-7 0 16,0 0-2-16,-5-2-6 15,-2 1-2-15,-3-1-2 16,-3 0-1-16,-1-4-2 16,-3-4-1-16,-3-1-2 0,1-2-1 15,-4 3 0-15,2-5 0 16,-4-3 2-16,-1-2 1 15,-1-7-1-15,-3 3 1 16,-1 0 0-16,-4-1-1 16,0-1 0-16,0-2-1 15,-3-3 2-15,0-1 2 16,-3-3 16-16,0-1 10 0,-6 5 16 16,0 3 2-16,-7 5-15 15,-3 3-9-15,4 6-20 16,-2 4-15-16,5 15-155 15,2 4 119-15</inkml:trace>
  <inkml:trace contextRef="#ctx0" brushRef="#br0" timeOffset="1602.833">7538 6481 825 0,'0'-1'241'0,"0"0"-378"16,0 0-30-16,-1 0 17 16,-1 0 19-16,2 0 126 15,-1-1 62-15,0 1 48 16,0 0 8-16,0 0-14 15,0 0-18-15,0 0-25 16,-1-1-8-16,1 1-16 16,-5-2-8-16,-5-1-16 15,-2 3-7-15,-35 8-8 16,28 6-3-16,-2 10 1 16,-2 3 1-16,0 14 0 15,0 2-1-15,1 4-7 16,3-1-2-16,2 1-9 15,0-2-3-15,2 1-2 16,2 2-1-16,3 0 8 16,0 2 4-16,5 4 8 15,-1 0 4-15,3-2 3 0,4-4 1 16,4 0 1-16,1 0 0 16,5 1 1-16,1-1 1 15,3 2 1-15,3 1 0 16,2 5 1-16,-4-1 0 15,3 0 1-15,-1-2 0 16,5-4 0-16,3-2 0 16,1-8 0-16,-3-4-1 0,0-8 1 15,-1-1-1-15,-2-8 2 16,0-2 0-16,-2-6 3 16,1-2 1-16,-3-5 14 15,5 1 8-15,0-7 3 16,-1-4 0-16,3-6-12 15,-3-3-8-15,6-5-6 16,-2-2 0-16,4-3-2 16,-2-5 0-16,-3-8 2 15,-2-5 2-15,-5-4 1 16,1-4 0-16,2-7-2 16,0-2-3-16,3-9-1 15,0-2-1-15,-1 0 0 16,-1-2 0-16,-5-5 1 15,-3 1 0-15,-1 2 2 16,-3-1 0-16,-4 7 1 16,-1 6 0-16,-9 0 3 0,-6 5 2 15,-7 8 13-15,-7 6 1 16,-5 15 0-16,-3 7-3 16,-3 9-20-16,-2 1-16 15,1 8-46-15,-3 6-34 16,-1 12 56-16</inkml:trace>
  <inkml:trace contextRef="#ctx0" brushRef="#br0" timeOffset="2935.903">12545 6205 1302 0,'-3'-12'395'0,"0"4"-485"16,2 2-141-16,1 2-14 15,-3 5 64-15,2-1 65 0,0 0 163 16,0 0 24-16,0 0-4 16,-10 6-6-16,-9-1-9 15,-32 31-4-15,20-31-14 16,-2 2-7-16,-7 3-15 16,-5 2-4-16,-1 8-8 15,1 3-2-15,4 10-5 16,0 2-4-16,9 5-14 15,4-1-8-15,2 8-11 16,9 7 0-16,-1 6 10 16,3 2 8-16,4-3 16 15,-6-1 4-15,7 3 2 16,-2 5 1-16,3 17 0 16,-2-1 0-16,1 10 2 15,-2-2 0-15,0-11 0 16,2 4 1-16,-2-7 0 15,-1 4 1-15,-1 1 2 16,1-3-1-16,2-6 1 0,3-6 0 16,3-7 2-16,4-6-1 15,3-6 2-15,1-8-1 16,5-12-1-16,1-1 1 16,8-11 0-16,1-5-1 15,8-10 4-15,6-7 0 16,3-13 1-16,7-7 0 0,4-18-4 15,1-6-1-15,4-7-1 16,0 0-1-16,2-2 2 16,-1-4-1-16,1-3 1 15,-5-4-1-15,0-1-1 16,-4 4-1-16,-8 3 1 16,-2-1 1-16,-9 4 3 15,-6 1 1-15,-6-5 5 16,-2 4 16-16,-4 3 7 15,-1-2 0-15,-6 7-2 16,-4 1-15-16,-10 0-7 16,-2 3 12-16,-6 2-5 15,-3 1-6-15,-4 6-18 16,-9-2-46-16,-11 10 34 16</inkml:trace>
  <inkml:trace contextRef="#ctx0" brushRef="#br0" timeOffset="3748.435">23060 6010 279 0,'-3'2'69'0</inkml:trace>
  <inkml:trace contextRef="#ctx0" brushRef="#br0" timeOffset="4649.859">23045 6040 339 0,'-15'41'175'0,"6"-29"-37"16,-2-2-19-16,2 2-28 16,-3 0-14-16,-1 6-34 15,4 1-13-15,-10 6-16 16,1 0-7-16,-3 0-3 0,-1 1-2 15,4 0-2-15,3 3 0 16,2 6 0-16,4 2 0 16,4 1 0-16,2 1 0 15,-1 2 0-15,3 5 0 16,1 4-1-16,2 0 0 16,4-7-1-16,1 0 0 15,3-2-1-15,5 1 1 0,4-2 1 16,3-2 1-16,1-2 1 15,-2 1 0-15,-2 5 1 16,-2-1 0-16,0 3-1 16,5-2 1-16,-2 0-1 15,6-1 0-15,0 0 0 16,-2 3 1-16,2-6 0 16,-3 0 0-16,-2 0 3 15,-1-1 2-15,-2 5 5 16,1 1 0-16,-2-7 3 15,-2-4-1-15,-1-5-1 16,-1-1 0-16,0 2 1 16,-3-2 3-16,2 1 0 15,-1-3 1-15,2-1-5 16,1 2-4-16,-2 0-5 16,2-1-1-16,0 0-2 15,-4 0 1-15,-2 0-1 0,3 1 1 16,-5-2-1-16,-1 1 0 15,3 0 0-15,-4-3 0 16,-3-3 1-16,4-4-1 16,-2-1 0-16,-2-3 0 15,-1-3 0-15,5 1 0 16,-4-7 1-16,1 3 0 16,4-2 3-16,-7-2 3 15,1 0 16-15,0 0 2 0,0 0 1 16,0-1 1-16,0 0-3 15,1 0 0-15,6-10 7 16,-1-9-2-16,27-38-10 16,-27 23-1-1,-3-9-6-15,2 2-1 0,-3 3 8 16,-2-5 3-16,-3 3 3 16,-3-6 2-16,-2-6-7 15,1 1-3-15,1-4-7 16,-3 0-3-16,3 1 3 15,-3 2-4-15,-5 2 8 16,0 4 8-16,-5 0 3 16,-2 0 7-16,-9 2-5 15,-3-4-7-15,-12-4-10 16,-1 0-4-16,-5 4-1 0,1 5 2 16,3 8 3-16,0-1 0 15,3 3-5-15,2-5-4 16,-4 0-10-16,0 6-9 15,-5-8-25-15,-2 2-17 16,7-8-50-16,3-1-48 16,10 0 101-16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29376" units="cm"/>
          <inkml:channel name="Y" type="integer" max="16524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20428" units="1/cm"/>
          <inkml:channelProperty channel="Y" name="resolution" value="1000.24213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5-26T20:37:21.233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13860 7713 76 0,'-74'-34'71'16,"67"30"13"-16,5 1 5 15,-1 2-6-15,-1 0-20 16,4 1-14-16,-1 0-30 16,0 0-7-16,0 0 3 15,1 0 4-15,0 0 8 16,0 0-1-16,0-1-10 16,0 0-6-16,0 0-8 15,10-2-2-15,9-7 2 16,29-32 0-16,-25 25 2 15,0-1 0-15,4-2-1 16,-4-1-1-16,1 6-2 0,2 3 0 16,1 2-1-16,-2 5 0 15,3 0 0-15,-2 2 1 16,4 0 0-16,4-1 0 16,-2 1 0-16,-1-1 0 15,-2 1 0-15,-4 3 0 16,-1 0 0-16,-4 6 1 15,-1 0 0-15,-4 2 0 0,-7 4 2 16,0 0 1-16,-6 9 1 16,4 2 1-16,-4 0 1 15,-2-1 0-15,-3 0 3 16,-6 0 1-16,-8 9 0 16,1 7-2-16,-8 3-2 15,-6 3-3-15,-1-2-1 16,-5-2 0-16,4 2-1 15,3-2 0-15,3 0-1 16,1-3 0-16,5-10 1 16,0-6 2-16,4-6 11 15,2-3 3-15,8-4 0 16,1 0-2-16,5-4-15 16,3-4-5-16,-2 0-5 15,-1-1 1-15,0-1 5 16,0 1 3-16,16-4 2 0,35-18-1 15,-29 14-1-15,2 3 0 16,-3 1-2-16,1 5 0 16,-4-1 0-16,-2 1 0 15,0 2 0-15,-3-1 1 16,-1 4 1-16,-4 2 0 16,-4 5 3-16,-2 7 1 15,-5 6 2-15,0 2 0 16,-8 6 3-16,0 1 2 15,-8-7 11-15,0 2 7 0,-3-5 22 16,-1-1 10-16,-2 4 15 16,-3-2 1-16,-4 1-8 15,-2-1-7-15,-2 0-23 16,2 0-10-16,-3-4-14 16,-6 1-6-16,-6 0-3 15,-2 0 1-15,1-1 1 16,4-3 0-16,9-7-2 15,4-2-3-15,6-7-39 16,6 1-66-16,7-1 67 16</inkml:trace>
  <inkml:trace contextRef="#ctx0" brushRef="#br0" timeOffset="1823.557">14833 7616 1135 0,'1'0'371'0,"-3"0"-459"15,-4-1-72-15,5 1-29 16,0 0 15-16,0 0 92 16,0 0 57-16,-2 3 23 15,-4 11 1-15,0-1 5 0,-18 28 4 16,15-34 11-1,2 1 3-15,-3 0 1 0,2-3-3 16,-1 2-10-16,-1 1-5 16,2 0-3-16,0 1-1 15,2-1-1-15,2-6 0 16,3 2 0-16,0-3-1 16,1-1 1-16,1 0-1 15,-2 0 2-15,2 0 1 16,0 0 4-16,0 0 8 0,0-1 13 15,0 1 2-15,0 0 1 16,0 0-4-16,0 0-1 16,0-1 4-16,0 1 7 15,0-1 3-15,0 1-3 16,-1 0-5-16,0-2-13 16,0 1-3-16,0 0-2 15,0 0 4-15,0 0 4 16,-1 0 2-16,1 0-9 15,0-4-4-15,-1-4-6 16,-1-2-3-16,2 2-1 16,-2-29 0-16,4 32 0 15,0 1 2-15,-1 1 0 16,0 3 0-16,0 1-5 16,0 0-3-16,0 0-4 15,0 0 2-15,0 0 4 16,2 9 4-16,4 17 1 0,8 27 1 15,-12-25 4-15,-1 2 1 16,-1 3 3-16,0 2-1 16,-2 3-3-16,-2 3-1 15,-2 1-3-15,-2-2 1 16,-1-10-1-16,3-6 2 16,2-11-1-16,2-3 1 15,0-2 1-15,1-2-2 0,-1-4-1 16,2-1 0-16,0-1-2 15,0 0-1-15,0 0-1 16,0 0 1-16,0 0 0 16,0 0 0-16,0 0 0 15,0 0 0-15,0 0 0 16,0 0 1-16,0 0 0 16,0 0 2-1,0 0 3-15,0 0 0 0,0 0 2 16,0 0-1-16,0-1-1 15,2 0 0-15,6-11-4 16,2-14 0-16,28-38-1 16,-26 25-2-16,-2-3 1 15,1 0 0-15,0 4 0 16,-2-1 0-16,-1 1 1 16,0 1-1-16,0-3 1 0,0 4-2 15,-2 7-3 1,-4 4-3-16,4 5-2 0,2 2-1 15,-1-2 2-15,2 0 1 16,3 4 3-16,-4-1 0 16,4 3 2-16,-1 3 0 15,-2 1 1-15,2 2-1 16,6 4 0-16,1 0-1 16,5 2 1-16,3 2-1 15,-3 0 1-15,2 2-1 0,-1 3 1 16,1 1-1-16,-2 3 2 15,-3 2-1-15,2 3 1 16,-2 1 1-16,-3 6-1 16,3 1 1-16,-5 0 1 15,0 1 0-15,0-1 0 16,-5 0 1-16,3 6 0 16,-4 6 1-16,-1 3-1 15,-3-3 1-15,-5-1 0 16,0-3 0-16,-6-5 1 15,0 1-1-15,-2 0 2 16,1-1-1-16,-3 3 1 16,-2-2 1-16,-1 1-1 15,-2-2 2-15,2-6 0 16,-1-3 2-16,1-6 2 16,2 1 1-16,-2-2 6 0,3-1 2 15,-1-1 4-15,0-4 2 16,0-2 0-16,1 1 0 15,0-4-4-15,-1 0-3 16,-1-1-8-16,-2-2-4 16,-1-1-3-16,-2 2-1 15,-2-2-1-15,1 0 0 16,1 2 0-16,-4-2-1 0,4 2 2 16,-3-1 0-16,1 1 0 15,4 1 0-15,-4-1-2 16,6 1 0-1,-2-1 0-15,1 2 0 0,1 1 0 16,-3 1 0-16,1 0 0 16,3 0 0-16,-1-1 2 15,4-1-1-15,1-1 1 16,3 3-1-16,2-3-3 16,0 1-16-16,2 2-134 15,1 0 109-15</inkml:trace>
  <inkml:trace contextRef="#ctx0" brushRef="#br0" timeOffset="3986.963">7183 8489 283 0,'3'0'52'16,"-1"3"-115"-16,8 2 0 0,-5 0 58 15,1 1 2-15,-1-2 3 16,1-2 0-16,-2 0 11 15,-1-2 25-15,-3 0 45 16,0-1 18-16,0 1 7 16,0 0-22-16,0-1-45 15,0 1-18-15,0-1-16 16,0 1-3-16,0-1-2 16,0-1 0-16,0 1-2 15,0 0 1-15,0 0-1 16,0 0 0-16,8-1 0 15,2-1 0-15,1 0 2 16,30-9-1-16,-27 9 1 16,-2-1 0-16,2 3 1 0,-1 0 0 15,-2 1 2 1,1 0 2-16,-2 0 1 0,1 0 2 16,-1 0-1-16,0 1-1 15,1 2-1-15,-2-1-1 16,3 1 0-16,-4 0-1 15,-1-1-1-15,-1 5 1 16,0 0 0-16,0 2 1 16,-1 1 2-16,2 1 1 0,-5 3 0 15,-1 4 1-15,-1 3 1 16,-3 4 0-16,-6 0 1 16,3 2 0-16,-4-3 0 15,-2-2 0-15,0-7 5 16,-2-2 7-16,0-3 10 15,1-2 4-15,-1 3-4 16,0-3-7-16,-3-1-13 16,0-2-3-16,3 2 8 15,-1-6 6-15,6 3 14 16,3-2 5-16,3-1-8 16,2 2-5-16,1-3-18 15,0 0-6-15,0 0-7 16,0 0-3-16,0 0-5 15,0 0-3-15,0 0 3 16,0 0 0-16,0 0 5 0,5 1 2 16,13 3 0-16,29 15 0 15,-21-11 2-15,-1 1-1 16,5-1 1-16,1 3 0 16,0-1 0-16,4 1 1 15,0 1 0-15,-1 1-2 16,1-4-67-16,-4 0-38 15,-5-3-131-15,2-4 136 16</inkml:trace>
  <inkml:trace contextRef="#ctx0" brushRef="#br0" timeOffset="5235.784">7911 8304 888 0,'28'-7'278'0,"-30"8"-444"0,2 3-27 16,4 4-4-16,1 3 25 16,2 1 163-16,-3 2 11 15,-1-4 12-15,0-2 9 16,0 6 14-16,-2-6 7 16,1 4 16-16,-2 1 1 15,0 1-1-15,-1 6-3 16,0 4-15-16,0 3-7 15,-3 4-10-15,1 5-5 16,-3 8-11-16,-1 5-4 0,2 2-4 16,1-6 0-16,-1-10 0 31,5-4 0-31,-2-7-1 0,1-5 1 0,1-11-1 16,-2 1 2-16,2-6 5 15,2-1 6-15,-2-1 33 16,0-1 12-16,0-1 18 15,0 0 0-15,-2 0-34 16,1 0-14-16,0-5-27 16,-2-10-4-16,-10-29-11 15,10 27-6-15,0-5-8 16,2 0-4-16,2-7 2 16,2-5 1-16,5-3 7 15,2-5 4-15,5 3 8 16,2-2 1-16,2-1 2 15,-1 2 1-15,4 2 0 0,0-1 2 16,4 7 1 0,2 0 2-16,-2-1 0 0,0 6 0 15,-4 3-1-15,0 4 0 16,-5 8-1-16,-3 0 0 16,-1 7 0-16,-1 0-2 15,3 6 0-15,1 4-2 16,1 4 1-16,-1 5 1 15,-1 4 3-15,2 1 1 0,-2 5 1 16,0 0 1-16,-2-3-1 16,1 0 0-16,-2-2 0 15,1-2 0-15,0 1 0 16,-4 1 1-16,0-6 0 16,0 5 0-16,-3-1 0 15,-1-2 1-15,-2 2 1 16,-2-5 0-16,-1-2 3 15,0 2 1-15,-2-4 3 16,0 3 4-16,-2-1 3 16,-3 1-1-16,-1 0-2 15,-1-3-4-15,-3 1-5 16,1 1-1-16,-2 4-2 16,-3 2-1-16,2 4 0 15,0 0 0-15,-1 2 0 16,0-2 1-16,-2 2 0 0,0-1 0 15,-3 0-1-15,2 1 1 16,0-1-1-16,-1-3 0 16,0 3 0-16,1-4 1 15,-2 0 3-15,3 1 2 16,-1-3 7-16,-3 2 0 16,-1-4 5-16,1-2 3 15,3 0 8-15,-1-3 5 16,4 0 8-1,2-3 3-15,0-3 4 0,0-1-1 0,3 0-2 16,-2 1-2-16,1-3-6 16,0 1-5-16,3-2-10 15,1 1-6-15,6 3-11 16,1 0-4-16,0-1-3 16,0 0-4-16,0 0-9 15,0 0-19-15,0 0-54 16,0 0-15-16,0 0-63 15,19 0-55-15,48-3 152 16</inkml:trace>
  <inkml:trace contextRef="#ctx0" brushRef="#br0" timeOffset="19866.615">9663 8313 388 0,'-42'49'97'0</inkml:trace>
  <inkml:trace contextRef="#ctx0" brushRef="#br0" timeOffset="20461.985">9642 8302 82 0,'4'-4'96'15,"1"1"21"-15,-2-1 9 16,0 2-6-16,-1 0-21 15,-1 1-17-15,-1 0-30 0,-1-2-12 16,-1 1-20-16,-3-2-7 16,-1 1-10-16,-2 1-3 15,-2 1-1-15,-7 1-2 16,-32 4 0-16,31 2 0 16,-6 0-3-16,3 1-2 15,1 2-4-15,1 1-2 16,0 4-1-16,0-2 1 15,2 1 4-15,4 0 3 0,1-4 6 16,4 4 0-16,5-4-3 16,1 0-4-16,5 1 0 15,0-6 1-15,3 3 14 16,2-1 6-16,4 1 5 16,0 3 0-16,5-2-6 15,1 3-4-15,0-4-1 16,3 1-1-16,-3 0 4 15,0 0 2-15,0 2 1 16,-3 1-1-16,2-1-4 16,0-1-2-1,-9-1-2-15,3 1-2 0,-2 4-1 16,1 1-1-16,6 2-2 16,-8-1-3-16,2-2-15 15,2-1-20-15,-2 0-119 16,3-2 108-16</inkml:trace>
  <inkml:trace contextRef="#ctx0" brushRef="#br0" timeOffset="20707.621">10141 8276 891 0,'-6'3'224'0,"9"-3"-438"15,0 1-96-15,-2-2 165 16</inkml:trace>
  <inkml:trace contextRef="#ctx0" brushRef="#br0" timeOffset="20870.025">10144 8275 220 0,'4'-1'162'0,"-2"0"5"16,-1-1-36-16,-1-2-68 15,-1 0-25-15,0-2-24 16,0-1-4-16,0-1-2 16,-3-4 1-16,-1-4-1 15,-19-31-1-15,18 32-9 0,-1 1-13 16,1 1-26-16,-2 4-22 31,-3 2-70-31,-1 3-43 0,-6 4 109 0</inkml:trace>
  <inkml:trace contextRef="#ctx0" brushRef="#br0" timeOffset="21181.152">9962 8562 107 0,'27'-2'56'0,"-1"-1"-12"16,1-4-16-16,-5 1-4 15,-2-1 7-15,0-1 11 16,1 2 4-16,-3-4-5 15,-2 1-6-15,-4-2-17 16,-2 0-5-16,-2-1-8 16,0 2-2-16,-3-4-3 15,-1 2-5-15,-3-3-15 16,0 3-15-16,-1-6-62 16,-4-1 62-16</inkml:trace>
  <inkml:trace contextRef="#ctx0" brushRef="#br0" timeOffset="22483.507">10154 8144 109 0,'0'7'70'0,"0"5"1"15,0 3-8-15,0 3 6 16,-2 0 4-16,-1-3 6 16,0-4-5-16,-1 0-21 15,2-1-10-15,1 1-18 16,-2-3-6-16,3 1-3 16,-3-2 3-16,1-2 14 15,4 2 5-15,-1-6 2 16,-1-1-5-16,0 0-12 15,0-1-5-15,-1-1-5 16,0 2-1-16,0 0 3 16,-1 0 3-16,2 0 12 15,-1 0 5-15,0 0 3 16,1 0-3-16,0-1-10 16,0 1-8-16,0-1-9 0,-1 0-4 15,0 0-4-15,-1-1 0 16,-1-2 0-16,2 1-1 15,-1-2-4-15,-1-1-1 16,1 0-5-16,-1 1-2 16,-1-1 3-16,1 0-1 15,-2-1-4-15,-2 1 3 16,-1 1-7-16,-6-1-2 16,-32-9 2-16,28 15 0 15,-1 5 5-15,0 0 3 16,-3 0-1-16,5 1 0 15,0-2 2-15,2 0 2 0,2 2 8 16,-2-2 2-16,3 1 0 16,2-3-1-16,-1 3-5 15,4-1-4-15,0 4-2 16,2 4 1-16,2-1 4 16,1 2 1-16,2 1 4 15,0 1 0-15,2 3 1 16,1 5 1-16,2 2-1 15,1 3 0-15,1 0 0 16,-1-1 0-16,1-3-1 16,-3-3 1-16,1-1-1 15,1 2 1-15,-3 0-1 16,2 0 1-16,-3-6-1 16,2 0 1-16,0-1 0 15,0-3 0-15,-1 2-1 0,1-3 1 16,-1-5-1-16,-1 0 1 15,1-4 0-15,1-2 1 16,-4 0 5-16,3 0 2 16,0-1 4-16,2-1 1 15,2-2-5-15,1-2-2 16,4-3-4-16,31-33 0 16,-30 15-1-16,2 0-2 15,4-1 0-15,-3 0-1 0,-1-2-1 16,0 1 0-16,-3-1 0 15,-1-2-2-15,2 0-3 16,-1 1-3-16,-5 1-4 16,5 2-4-16,0 4-9 15,-1-1-4-15,-1-2-19 16,-4 0-8-16,1 3-21 16,-2-1-16-16,-4 6-11 15,-1 4 9-15,-1 4 38 16,-1 4 28-16,-1 3 33 15,2 3-6-15,0 1-25 16,-1 1-16-16,-2 4-3 16,1 2 17-16,-3 11 29 15,-7 37 13-15,13-28 16 16,-2 3 2-16,2-1 4 0,2 0 3 16,1 1 1-16,-1 0-2 15,3 3-1-15,-1 5 1 16,0-2 10-16,-1-1 6 15,2-1 2-15,-3 0-1 16,0 4-5-16,2 3-4 16,-3 2 10-16,4-1-2 15,-4-2-11-15,-1-2-5 16,0 1-21-16,-1-1-5 16,-2 1-4-16,2-3-1 0,-1-4 0 15,-2 0-1 1,6 1-3-16,-4 0-13 0,2-8-121 15,2-3 97-15</inkml:trace>
  <inkml:trace contextRef="#ctx0" brushRef="#br0" timeOffset="23897.855">10487 8333 774 0,'-1'1'217'16,"3"4"-226"-16,-1 3-106 16,-1 6 3-16,4 5 71 15,-8 2 35-15,5 1 6 16,5-3 0-16,-5-1 1 16,5-4 1-16,-1-4 0 15,-3 1 2-15,6-1 1 16,-5 0 1-16,0 2 4 15,0-4 4-15,-1 1 6 16,3 2 0-16,0 4-3 16,-3 5-5-16,0 4-7 15,1 2-1-15,1-3-1 0,0 2-1 16,-3-4 1 0,-1-3-1-16,-2-3 1 0,-1-4 0 15,2-6 2-15,-1 2 2 16,-2-7 7-16,3 1 8 15,0-1 19-15,1 0 6 16,-1-1 6-16,0 1-10 16,0-1-22-1,-1-2-11-15,2-4-14 0,-1-5-1 16,1-20 1-16,-1-30 2 0,3 25 1 16,4 0 0-16,-2 0-1 15,0-2-1-15,2 0-4 16,-4-3-3-16,2 1-7 15,3 6-5-15,-3 0 2 16,4 7 1-16,2 5-1 16,-2-4-7-16,0 7-15 15,1 2-7-15,0 6-3 16,-3 4 7-16,5 7 16 16,0 2 4-16,-2 4 3 15,5 7 6-15,-6 6 5 16,5 3 5-16,-3 4 11 15,-1 2 2-15,0 1 3 16,-2 1 1-16,1 5 4 16,-4 0 3-16,-1 2 2 15,-1 1 2-15,-5-6 0 0,2 0 0 16,-1-3-3-16,-1-2-1 16,2-1-6-16,-1-5-3 15,0-9-1-15,1-3-1 16,-1-5 3-16,1-2 7 15,0 1 21-15,1-2 13 16,0 0 9-16,0-2-10 16,0 0-26-16,0-4-15 15,1-4-17-15,2-13-2 0,6-35-1 16,-2 27-2-16,0-5 2 16,1-3 2-16,1-5 2 15,-1 2 1-15,1 0 3 16,0 0 1-16,-2 3 1 15,0 1 1-15,2 5-1 16,-2 5 1-16,0 9-8 16,1 4-8-16,-2 7-15 15,0 2-6-15,0 2 2 16,-1 3 6-16,1 1 13 16,1 1-2-16,1 5 6 15,0 0 1-15,3 8 5 16,0 2 6-16,1 4 3 15,-1 5 1-15,-3 4 3 16,3-2 2-16,-1 6 0 16,0-4-1-16,2 4 0 15,-4 7 0-15,-1 3 4 0,0 7 1 16,-4-2 7-16,-2 4 4 16,-1 2 9-16,-2 2 2 15,-2-4-4-15,0 0-5 16,3-6-14-16,1 3-4 15,-4-4-4-15,2-6-2 16,-6-4-2-16,1-4-17 16,3-5-102-16,-1-3-141 15,1-12 162-15</inkml:trace>
  <inkml:trace contextRef="#ctx0" brushRef="#br0" timeOffset="25023.96">11878 8251 753 0,'-1'-1'188'15</inkml:trace>
  <inkml:trace contextRef="#ctx0" brushRef="#br0" timeOffset="25605.389">11865 8303 371 0,'-11'29'200'0,"8"-29"-48"16,-1 0-43-16,1 3-60 16,0-3-19-16,0 1-22 15,-2 2-6-15,1 1-6 16,-2 2-2-16,0 4-2 16,-2 10 2-16,-7 33 2 15,13-26 1-15,1-2 2 16,0 3 1-16,1 4 0 15,2 4 0-15,1 7 2 0,2 2 0 16,0-3-1 0,-1-4 0-16,-2-10 1 0,3-6 0 15,-3-6 6-15,1-6 11 16,-2-6 19-16,-1-2 12 16,0-1 22-16,0-1-4 15,1 0-11-15,-1-1-13 16,1-1-33-16,0-4-10 15,-1-3-16-15,0-12-2 0,1-39 4 16,-3 28 4-16,-4-10 4 16,1-1-3-16,-1 2-3 15,0 1 0-15,3 5 3 16,0 4 4-16,3-1 3 16,0-1-1-16,6 6-3 15,1 5-1-15,3 0-5 16,3 6 0-16,1 1-1 15,0-3 3-15,3 7 4 16,1-3 2-16,2 6 2 16,3-1 0-16,-8 4 1 15,0 4-1-15,1 6 1 16,0 6 0-16,2 6 0 16,-3 5 2-16,-5 1 0 15,-2 0 2-15,-1 9-2 16,-1 4-3-16,-5 4-55 15,-1 1-55-15,-1-4 68 0</inkml:trace>
  <inkml:trace contextRef="#ctx0" brushRef="#br0" timeOffset="26530.128">12403 8391 1136 0,'11'-6'391'0,"-11"2"-395"15,0-1-121-15,-1 3-18 16,0 1 24-16,0 0 84 15,0 1 24-15,0 0 19 16,1 0 7-16,0 0 6 16,0 0 1-16,-1-1-6 15,-2 0-5-15,-1-1-4 16,-2-1-2-16,-3 0-3 16,-13-2-1-16,-34-2-2 15,25 11-3-15,0 6-12 16,0 5-9-16,-2 8-24 15,3 4 1-15,0 6 7 0,3 2 8 16,6-1 21-16,-2 2 0 16,8 2-3-16,6 2-1 15,3 2 1-15,6-4 1 16,1-5 7-16,2 1 4 16,3-4 3-16,2 2 1 15,5-3-4-15,-1-6-4 16,5-6-5-16,1-3 3 0,-2-6 6 15,1-3 4-15,1-5 8 16,1-3 2-16,2-6 2 16,-1-3 1-16,-1-3 0 15,-1-2 1-15,-2 1 3 16,-1 1-1-16,-2-3-3 16,-1 1-3-16,-4 3-7 15,-1-4 0-15,-4 3 1 16,-2-2-1-16,-2-5-1 15,0 3-3-15,-1-3-6 16,-1-4-1-16,0-1 2 16,-3-3 0-16,0 3 0 15,3 2 0-15,-2 6-4 16,2 1-2-16,-1 1 0 16,1 0-1-16,1 1 5 15,0 5 2-15,1 3-3 16,0 2-1-16,1 6-2 0,0-2 1 15,0 2-4-15,0 0-2 16,0-1-6-16,0 1 2 16,0 0 8-16,0 0 6 15,0 0 7-15,0 1 5 16,-1 1 6-16,0 1 3 16,0 4 1-16,-2 4 0 15,2 14-3-15,-2 35 0 16,5-17-3-16,4 7-1 0,1 5-5 15,2 1-2-15,2 4-1 16,4 0-1-16,5 6-1 16,1-1-14-16,6 1-181 15,7-2 143-15</inkml:trace>
  <inkml:trace contextRef="#ctx0" brushRef="#br0" timeOffset="37011.789">11253 8350 133 0,'58'1'66'0,"-58"1"-20"16,0 0-17-16,0-2-13 15,0 0 0-15,0 0-5 16,-1 0-2-16,1 0-3 15,0 0-3-15,0 0 2 16,0 0 2-16,0 0 15 0,0 0 11 16,0 0 18-16,0 0 5 15,0 0-4-15,0 0-8 16,0 0-20-16,0 0-10 16,0 0-12-16,0 0-2 15,0 0-3-15,0 0 2 16,3 0 1-16,9 2 0 15,2 2 0-15,27 8 0 0,-27-5 1 16,1 1 0-16,-3 1 4 16,1 4 2-16,2 0 2 15,0-2-1-15,3 1-3 16,-2 1-1-16,-2-4-2 16,1 2 0-16,-1-4 0 15,-2-1 1-15,2-4 5 16,-2-1 6-1,-1-1 8-15,2-4 3 0,-2-1 3 16,1-2-3-16,-2-2-1 16,-1 2-2-16,0-1-5 15,-1-2-3-15,-3 1-5 16,1-3-2-16,-1-5-4 16,-2 2 0-16,1 0 1 15,-1 0 1-15,1 0 3 16,-3 3 1-16,0 0-1 15,0-1-3-15,-2 3-4 0,-1-2-1 16,-3 0-1-16,-2 0-1 16,-2 0 2-16,-2 0-1 15,0 2-1-15,-2 2-3 16,-1 0-3-16,-1 2-2 16,-2-2-30-16,-1 6-1 15,-2 2 0-15,-2 0 5 16,0 12 33-16,-3-2 3 15,1 5-4-15,-1 2-5 0,1 3-5 16,1-1 0-16,-1 2 7 16,0 1 10-16,1 3 16 15,1 5 5-15,5 5 3 16,-2 3-4-16,6-3-7 16,2-2-1-16,4-1 1 15,4-2 6-15,1 5 5 16,2-2 2-16,6-2 3 15,0-3-2-15,3-6 1 16,0-4 0-16,3-3-2 16,-1 2 0-16,1-4-3 15,2 0 1-15,-2-1 1 16,1-4-1-16,3 0-1 16,2 2 0-16,-1-8-1 15,0 1-2-15,2-3-1 16,-2 0-4-16,-3-3-6 0,2 1-5 15,-3-1-21-15,-2-4-25 16,4 3-95-16,-2 0-139 16,3-4 174-16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ax="29376" units="cm"/>
          <inkml:channel name="Y" type="integer" max="16524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20428" units="1/cm"/>
          <inkml:channelProperty channel="Y" name="resolution" value="1000.24213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5-26T20:42:13.461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6987 3385 195 0,'2'-13'55'0,"1"2"-106"16,0 4 0-16,-1 3 29 15,-1 2 33-15,-1 1 73 16,0 0 7-16,0 1-13 16,0 0-25-16,0-2-11 15,0 1 10-15,0 0 25 16,0 0 9-16,0 1-1 0,0 0-11 16,0 0-24-16,0-1-9 15,0 0-18-15,0 0-8 16,0 1-9-16,0 0-4 15,0-2-3-15,0 1 0 16,0 0-1-16,0 0 1 16,6-3 0-16,3-1 0 15,4-3-1-15,31-23 0 16,-30 25-1-16,3 0 1 16,-1 1-2-16,0 3 0 0,-1 2 0 15,-1 2 1-15,-3 1 1 16,3 0 0-16,-2 1 1 15,-1-4 0-15,2 3 1 16,1-3 0-16,-1 4-1 16,2 1 0-16,1-1 0 15,-2 4-1-15,1-1 1 16,-2 1 0-16,-2 3 0 16,-2-4 0-16,-1 4 0 15,-1 0 0-15,-1 0 0 16,-1 2 0-16,0 1 1 15,0 2-1-15,-2 4 1 16,-2 2 0-16,0 1 0 16,-1-1 1-16,-2 2 0 15,-1-3 0-15,-7 5 2 16,1 4-1-16,-3 3 2 0,-2 0 2 16,-1-3 5-16,1-6 5 15,-1-5 5-15,3-2 2 16,0-2 1-1,1-1 4-15,-1-6 5 0,1 1 0 16,1-3-4-16,1-2-6 16,1 2-6-16,-6-6 1 15,8 0 11-15,-4 0 5 0,4-3 4 16,-1 2-2-16,0-4-7 16,4 0-3-16,-1 3-6 15,3 0-5-15,0 1-8 16,0-1-6-16,0 2-9 15,-1 0-3-15,2 0-3 16,0 0 0-16,0 0 3 16,0 0 2-16,0 0 3 15,8 3 1-15,6 1 0 16,30 17 1-16,-30-11 1 16,2 4 1-16,-1 2 1 15,1 1 0-15,1 0 0 16,0-1 1-16,0-1 0 15,0-2 0-15,0-2-1 16,3 0 1-16,0-2-1 16,-2-1 1-16,-2-5 0 15,2 3 0-15,-3-1 0 0,-2-1 0 16,0 1 0-16,-1-2-1 16,-2-1-28-16,-1-2-12 15,-1-2-44-15,0-1-26 16,-1-3-79-16,1-2-86 15,0-6 178-15</inkml:trace>
  <inkml:trace contextRef="#ctx0" brushRef="#br0" timeOffset="213.202">7876 3740 832 0,'0'-1'208'15</inkml:trace>
  <inkml:trace contextRef="#ctx0" brushRef="#br0" timeOffset="509.955">7892 3738 250 0,'1'0'184'0,"0"0"-1"15,-1 0-54 1,0 0-24-16,0 0-45 0,0 0-17 16,0 0-16-1,0 0-5-15,0 0-8 0,0 0-3 16,0 0-5-16,0 0 0 15,0 0 2-15,0 0-1 16,0 0 0-16,0 0-1 16,0 0-2-16,0 0 0 0,0 0 1 15,0 0 1-15,0 0 1 16,0 0 0-16,0 0-2 16,0 0-2-16,0 0-5 15,0 0-3-15,0 0-4 16,0 0 0-16,0 0-39 15,0 0-45-15,2 0 60 16</inkml:trace>
  <inkml:trace contextRef="#ctx0" brushRef="#br0" timeOffset="1100.303">7974 3823 886 0,'2'-7'138'0,"7"6"-214"16</inkml:trace>
  <inkml:trace contextRef="#ctx0" brushRef="#br0" timeOffset="1652.432">7992 3845 275 0,'29'26'227'0,"-29"-25"17"15,-1-1-94-15,-3-2-42 16,3 1-70-16,0 0-21 16,0 0-6-16,-8-4 0 15,-4-2-2-15,-31-14-3 16,28 18-5-16,1-4-1 15,-4 1 0-15,6-2-3 16,-2 1 1-16,-1 3 0 0,2 3-1 16,-2 1 1-16,-4 0-1 15,2 2 0-15,1-1-1 16,1 2 1-16,6 6-2 16,-3-5 0-16,4 2-3 15,2 2 0-15,5-1-5 16,3 0 1-16,-1 3-1 15,1-6 1-15,7 1 2 16,-1 3 1-16,2-3 4 16,-1 3 1-16,6-2 4 15,1-1-1-15,4-1 2 16,1 0 1-16,-6-3 2 16,-1 0 0-16,0-2 2 15,-2-4 0-15,-2-2 1 16,0 3 0-16,-4-1 1 15,-1 4 3-15,-3 1 5 0,-1-1 3 16,0 0 2-16,-1-1-2 16,-1 1-5-16,1 0 0 15,0 0-6-15,0 0-1 16,-11-5-1-16,0 1-2 16,-30-14 0-16,32 17 2 15,2-1 4-15,2 3 4 16,3 1-1-16,-1 1 0 15,3-2-12-15,1-2-5 16,0 1-64-16,0 0-70 0,0 1 88 16</inkml:trace>
  <inkml:trace contextRef="#ctx0" brushRef="#br0" timeOffset="2239.335">8006 3301 707 0,'31'8'177'0</inkml:trace>
  <inkml:trace contextRef="#ctx0" brushRef="#br0" timeOffset="3585.783">8097 3318 240 0,'43'9'109'15,"-45"-9"-24"-15,0 0 11 16,-1-2-4-16,2 1-13 15,-1 0-41-15,2-1-24 0,0 2-12 16,0 0-2-16,0 0-1 16,-1 0 0-16,1 0 0 15,0 0 2-15,0 0 4 16,0 0 4-16,0 0 4 16,9 0 3-16,6 0 2 15,27 3 1-15,-26-3 5 16,4-3 2-16,-2-2 0 15,2-1-3-15,0-1-10 16,0 2-4-16,1 1-3 16,3-1-1-16,4-1 1 15,3-1 0-15,0-1-1 16,1 0 1-16,-2-2 0 16,0 1-1-16,-4 1 0 15,-1 1-1-15,-7 2-2 16,-5 1 0-16,-5 0-1 0,1 2 1 15,-3 2 1-15,-2 0 1 16,-3-1 3-16,-2-1 1 16,-1 2 5-16,2 0 2 15,0 0 12-15,0 0 11 16,0 0 22-16,0 0 11 16,0 0-8-16,0 0-15 15,-1-1-29-15,0 0-15 16,0 0-5-16,-15 0 0 0,-33 2 1 15,30 0 0-15,0 0 0 16,-3 2 0-16,2 4 0 16,-2-3-1-16,-4 5-1 15,2-2 1-15,-1 4-2 16,-1-2 1-16,1 0-1 16,0 4 1-16,-1-1 1 15,1 5-1-15,4-4 0 16,3 1 0-16,1-1 0 15,4-4-1-15,0 3-2 16,3-3 0-16,7 1-1 16,1 1 1-16,2 1-1 15,0 0 1-15,-3 2 0 16,3 2 1-16,3-1 1 16,-2 2 0-16,4-2 1 15,-2 1 0-15,-1 2 1 0,1-1 1 16,6 4 0-16,-5-1 0 15,3 5 0-15,0-1 0 16,-9-1 0-16,7 0 0 16,-5-6 1-16,0-2-1 15,7-7 1-15,-7-1 0 16,3-1 1-16,-3-1-1 16,0 0 0-16,0-2 1 15,0-3 0-15,0 0 1 16,0 0 3-16,0 0 2 0,0 0 3 15,0 0 0-15,0 0 1 16,3-2-1-16,8 0-1 16,1 0-3-16,3-3-2 15,30-12-2-15,-31 7-1 16,0-2-1-16,0 2-1 16,1-2 1-16,3 2-1 15,-1-2 0-15,5 0-2 16,-1 0 0-16,0 4-1 15,1 3-1-15,0 6 0 16,0 1 0-16,-2 7-1 16,1-1 1-16,-3 3 1 15,-3 4 0-15,0 2 1 16,-1-1 0-16,-2-1 0 16,0-1 1-16,0-2 0 0,-3 1 0 15,-3 1 1-15,0 1 0 16,-4 3 2-16,-1-3 0 15,0-2 1-15,-3-2 2 16,-4 1 0-16,4-1 1 16,-8 0 1-16,2-2 1 15,2-3 1-15,-7 1 1 16,1 1 6-16,-3 0 1 16,-5 0 0-16,1 1 0 0,-6 0-5 15,-4 2-2-15,-5-2 3 31,0-2 1-31,0 0 2 0,2-1 0 0,7-2-4 16,0 0-2-16,8-2-5 16,2-1-1-16,6 0-2 15,2 2-2-15,4-3-17 16,3 1-23-16,0-1-110 16,0 0-106-16,0-1 159 15</inkml:trace>
  <inkml:trace contextRef="#ctx0" brushRef="#br0" timeOffset="3846.992">9581 3451 735 0,'15'-6'184'15</inkml:trace>
  <inkml:trace contextRef="#ctx0" brushRef="#br0" timeOffset="5354.179">9649 3437 756 0,'25'-28'267'0,"-32"7"-231"16,3 1-26-16,-3 1-5 16,0 3 2-16,-3 3 2 15,-3 3-2-15,3 3-9 16,-1 0-7-16,1 2-6 15,3 2 0-15,-1-2 6 16,1 2 4-16,0 1 6 16,1-1 1-16,-1 1 4 15,7 2 3-15,1-1 4 16,-1 1 1-16,0 0-1 16,0 0 1-16,0 0 5 0,0 0 2 15,-1 0-1-15,0 0-2 16,0 0-13-16,0 0-4 15,1 0-5-15,0 0-2 16,0 0 2-16,2 8 1 16,6 16 5-16,8 35 1 15,-15-23 5-15,4 2 2 0,-5 3 0 16,1 0-1 0,-2 6-3-16,0 5-1 0,0 2-1 15,-3-1 0-15,1-2 1 16,-8-6 2-16,3-3 0 15,0-4 2-15,2-4 0 16,1-8-1-16,-2-3 0 16,-3 0-1-16,0-4 1 15,2 0 0-15,1-7 3 16,4-2 17-16,0-6 12 16,1-2 2-16,2-2 4 15,0 0-13-15,-1 0 0 16,0 0 2-16,0-1-1 15,-1 0-2-15,1 0-7 16,0-1-6-16,0 1-11 16,-3-7-5-16,-2-13-10 15,-12-30-3-15,16 19 1 0,2-2 2 16,0-6 1-16,3-1 0 16,0 2 1-16,1 1 0 15,3 2-3-15,-3 0-1 16,1 5-4-16,-1 3-3 15,-3 6-7-15,5 4-5 16,0 5-7-16,-2 1 2 16,4 4 8-16,-1-2 6 15,-2 4 11-15,3-1 2 16,-1 0 3-16,1 2-1 0,2-2 2 16,6-1-1-16,3 1 1 15,-2-2 1-15,4-2 0 16,-5 0 0-16,4 1 1 15,0 0 0-15,3 4 0 16,0 0-1-16,-2 1 0 16,2 3 0-16,-1 1 0 15,2-3 1-15,3 3 0 16,-3-1 1-16,3 2 0 16,-3 3 0-16,-1 2 1 15,2 3-1-15,-4-3 1 16,0 5-1-16,-5-2 1 15,-1 0-1-15,-2 2 1 16,-5-2-1-16,3 3 1 16,-4-3 1-16,-1 4 0 15,3-2 0-15,-7 4 1 0,4 0 0 16,-4 4 0-16,-2 1 0 16,-1 5-1-16,-2 0 1 15,-2 3-1-15,6-2 1 16,-4-3-1-16,2-1-1 15,3-4 1-15,-5-2-1 16,5 0 1-16,-3 1 0 16,-4-8 0-16,5 6 1 15,-4-4 1-15,0-2 2 0,3 2 3 16,-5-8 2-16,3 4 3 16,-3-2 0-16,1 5-1 15,1 1-2-15,-5-7-5 16,3 6-3-16,-6 4-2 15,-2-1 0-15,-1 1-1 16,-1 2 0-16,0-8 2 16,0 3 1-16,2-1 6 15,0-3 2-15,3 2 4 16,-1-4 1-16,1 0-5 16,-2-2-3-16,-1 0-3 15,-2 3-3-15,0 0-1 16,0 3 0-16,2-4 1 15,0 1 1-15,0-1 1 16,0 1-1-16,-2 2 0 16,1 0-2-16,-4-1 0 15,-1 2-2-15,4 1 0 0,-2-2 0 16,0 3 0-16,0-1 0 16,-4 2 0-16,1 3 1 15,2-9 0-15,-1 2 1 16,2-2 0-16,-3-3 1 15,0 2-1-15,3-2 1 16,1-1-1-16,5 3 0 16,4-2-2-16,1 0 0 15,2 1-2-15,2-2-3 0,0 1 0 16,2-2-2-16,0 0-3 16,0 0-5-16,0 0-82 15,0 0-74-15,-1 2 106 16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ax="29376" units="cm"/>
          <inkml:channel name="Y" type="integer" max="16524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20428" units="1/cm"/>
          <inkml:channelProperty channel="Y" name="resolution" value="1000.24213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5-26T20:43:41.625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10730 3502 379 0,'0'2'62'0,"2"-1"-158"15,0-1-6-15,-2 0 34 16,0 0 45-16,0 0 38 16,0 0 22-16,0 0 22 15,0 0 10-15,0 0 21 16,0 0-5-16,0 0 2 15,0 0 0-15,0 0-19 16,0 0-10-16,0 0-26 16,0 0-12-16,0 0-17 15,0-1-4-15,0-1-4 0,6-3 1 16,14-2 1-16,31-35 1 16,-27 27 1-16,3 0 0 15,2 4 0-15,1-4 0 16,5 3 0-16,-2 1 0 15,-1 0 1-15,-2 0 0 16,-4 4-1-16,3 2-1 16,-1 2 0-16,0 2 0 15,1 2 1-15,-3 1-1 0,-1 4 0 16,-1 0-1-16,-2 1 1 16,-1 6 0-16,-6 7-1 15,-1 3 1-15,-4 4 0 16,-2-6 1-16,-6 4 1 15,0 0 0-15,-6 5 0 16,-2 5 1-16,-3 4 0 16,-2 3 0-16,-1 1 1 15,-1 0-1-15,1-6 1 16,-2-2-1-16,2-1-1 16,4-4 0-16,1-3 1 15,5-3-1-15,2-6 1 16,2-3-1-16,3-5 1 15,3 2 1-15,1-3 0 16,4 0 0-16,3 5 2 16,1-1-1-16,6 8 0 0,2 2-1 15,1 3-1-15,1 5 0 16,-2-1 0-16,-3 1 2 16,-4 2 3-16,-4-3 4 15,-7 2 11-15,-1 0 6 16,-7-3 10-16,-4 0 5 15,-9-6 27-15,-2-2 11 16,-8-8 20-16,-1 4 4 0,-5-7-15 16,-3 3-5-16,-6-1-19 15,-6 0-5-15,-1 2-11 16,-2-5-9-16,3 0-10 16,0-9-5-16,3-4-13 15,5-5-4-15,0-4-4 16,4 0-4-16,8-2-32 15,4 0-25-15,12-9-55 16,6-4-36-16,14-18-80 16,9-9-141-16,10-6 243 15</inkml:trace>
  <inkml:trace contextRef="#ctx0" brushRef="#br0" timeOffset="1462.634">11884 3402 1297 0,'7'2'371'15,"-6"0"-675"-15,0 1-38 16,-1-3 8-16,3 14 65 15,2 14 256-15,6 26 18 0,-8-35 23 16,0 1 12-16,1-3 25 16,-2 2 10-16,2-3-1 15,1-4-3-15,-5 3-13 16,-2-1-9-16,4 2-16 16,-4 1-5-16,2 2-8 15,0 3-2-15,3 9-3 16,-1 4-2-16,-2 10-5 15,0 2-2-15,-1 7-3 16,2 4-1-16,2 6-1 16,-1 4 0-16,-5 0 2 15,-2-2 1-15,-4-10 1 16,6-7 2-16,1-11 30 16,1-10 10-16,-2-13 8 15,0-5 4-15,-1-6-21 16,3-2 4-16,1-2 22 15,-1 0 7-15,1-1 9 0,-1 1-13 16,0-1-26-16,0-1-14 16,-1 1-22-16,-1-7-7 15,-10-19-12-15,-11-35-1 16,16 19 4-16,-2-5 2 16,3 1 4-16,3-4-2 15,2 1-11-15,2 0-3 16,3 2-7-16,1 3 1 15,4 1 7-15,1 0 1 16,4-1 5-16,1 2-5 0,2 7-8 16,0-1-3-16,4 0 3 15,-1 3 6-15,0 3 10 16,1 2 4-16,-2 10 4 16,0 0 0-16,5 8 1 15,-1 2-2-15,1 4-2 16,0 3-2-16,-3 2-2 15,3 1 0-15,1 7 1 16,4 2 1-16,2 4 4 16,-2 1 1-16,6 6 1 15,-3-2 0-15,2 8 1 16,-4 1 0-16,-5-2 1 16,1 4 0-16,-9-6 0 15,-1 1 3-15,-8-4 3 16,1 1 2-16,-7-1 2 0,1 1 0 15,3 2 0-15,-10-2-1 16,1 1 0-16,-4-2-2 16,-7 0 0-16,1 2-1 15,-2 2-2-15,-3 4 1 16,-5 9-2-16,-5-1 0 16,-4 1 2-16,-3-1 0 15,3-3 0-15,-1 1 0 16,0 2-2-16,2 3 0 15,-2-5-2-15,2-4 0 0,3-6 0 16,1-3 1-16,4-3 2 16,1-1 1-16,5-1 13 15,0-5 4-15,3-3 9 16,5-2 1-16,-2-7-6 16,5 2-5-16,3-2-7 15,-1-1-5 1,2-1-42-16,1 1-42 0,1 0-216 15,1-1 190-15</inkml:trace>
  <inkml:trace contextRef="#ctx0" brushRef="#br0" timeOffset="5075.678">13052 8670 1174 0,'7'50'247'0,"-5"-42"-600"16,-2 7-6-16,1 7 63 15,-1 6 105-15,0 4 193 16,1 2 3-16,5 4 4 15,-1 1 3-15,-2-2 0 16,2 2 1-16,-2 0 5 16,1 2 9-16,0-1 22 15,-4-3 3-15,0-8 1 0,-1-2-8 16,-2-4-20 0,1 2-4-16,0-5-10 0,-1 0-4 15,2-1-4-15,-2 1-1 16,1-6 2-16,1-3 0 15,-1-5 11-15,2-6 22 16,0-3 16-16,0 2 0 0,0-1-16 16,4-18-21-16,15-45-19 15,-9 28 1-15,1-7 11 32,-1-4 11-32,3-4 2 0,0-1-1 0,0 5-9 15,0 2-10-15,-1 2-4 16,2 0-2-16,1 2 1 15,1 3 2-15,-1 2 1 16,2 4 0-16,-1 2 1 16,3 5-1-16,0 6-2 15,-1 4-2-15,4 9-2 16,-3 0-1-16,1 11-1 16,-1 3 1-16,-4 7 2 15,0 2 2-15,1 7 5 16,2 1 5-16,1 4 6 15,1 0 1-15,-1 2 1 16,-5 4 0-16,-4 6-2 16,-2 3 1-16,-5-2 1 0,-2-1-1 15,-2 5 0-15,-4-1-2 16,-2 3 2-16,-1-4 7 16,-6-11 13-16,0-1 4 15,-2 0 2-15,-2-3-6 16,2 1-8-16,-2-4 3 15,-1-3 5-15,2-1 1 16,-2-3 0-16,-1-2-6 0,-2-5-9 16,-3-3-6-1,0-2-6-15,-3-1-3 0,0 2-3 16,1 3-1-16,-1 0-1 16,1-1-8-16,1 5-21 15,1-4-32-15,-1 3-178 16,-3 2 164-16</inkml:trace>
  <inkml:trace contextRef="#ctx0" brushRef="#br0" timeOffset="14605.826">12167 8856 544 0,'34'-22'273'0,"-22"14"-42"16,3 4-271-16,8-3-65 16,-1 1 1-16,1 6 25 15,-3 0 49-15,1 2 67 16,0-2 6-16,0 4 5 0,3-2-11 16,-5-1-22-16,2 4-4 15,-3-2 0-15,-3 2 3 16,1 0 1-16,1 3-1 15,-2-1-5-15,1 1-3 16,0 7-4-16,-1-2-1 16,4 2 1-16,-3 2 0 15,-2-4 0-15,-1 5 1 16,0-1 3-16,-2 0 2 0,-5 4 5 16,-2 0 2-16,-3 5 9 15,-1 3 4-15,-3-2 1 16,-2 0 1-16,-2 0-7 15,0-2-5-15,-3 1-6 16,-2-3-4-16,1-3-5 16,-2 1 1-16,-1-1-1 15,0-5 1-15,-5 3-1 16,-3-1 0-16,-1-3-2 16,2 4 0-16,0-7-1 15,-3-1-2-15,-4 4-6 16,-5-3-3-16,-3-2-4 15,3-1-1-15,1-3-7 16,0-1-5-16,2 0-2 16,0-2 2-16,-1 0 11 15,4 1 8-15,0-1 9 16,-1 1 3-16,10 2 6 0,0-3 3 16,6 3 1-16,3-3-1 15,3-1 1-15,5-1 0 16,3-1-8-16,-2 0-1 15,0 0-4-15,0 0-1 16,22-4 9-16,42-10 2 16,-24 5-3-16,11-3-3 15,7-1-1-15,1-2 0 16,5 2 1-16,-3 4 1 0,-6 1 4 16,3 1 1-16,-2 2-1 15,1 1 0-15,0 6-4 16,-2 5-2-16,-8 3-1 15,-2 2-7-15,-11 6-94 16,-1 1 72-16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ax="29376" units="cm"/>
          <inkml:channel name="Y" type="integer" max="16524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20428" units="1/cm"/>
          <inkml:channelProperty channel="Y" name="resolution" value="1000.24213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5-26T20:51:41.511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8979 13691 446 0,'28'-83'161'15,"-31"65"-123"-15,3-2-41 16,0 8 0-16,-1 5 3 15,-1 1 6-15,-2 3 28 16,0-1 12-16,-2 0 21 16,-1-1 3-16,-1 1-20 15,-2 0-13-15,-4 0-28 16,-1-1-10-16,-3-1-11 0,-2 1 0 16,-2 1 2-16,-1-1 3 15,-3 2 4-15,3 0 0 16,1 3-1-16,-2 0-2 15,1-1-8-15,0 1-4 16,-5 0-3-16,8 1-1 16,-6 2 5-16,0-1 5 15,0 0 9-15,-4 2 4 16,5 3 2-16,-1 1 0 0,-3 2-2 16,0 3 0-1,0-1 8-15,1 3 6 0,5 1 10 16,0 4 3-16,5 2-6 15,2 6-5 1,1 4-11-16,1-1-3 0,5 7-2 16,1-4 0-16,2 4 3 15,4 3 3-15,-4 6 2 16,3 3 2-16,2 0 0 16,-3-2 0-16,4 0 1 15,0 2 1-15,-3-4 1 16,5-1-1-16,0-2 1 15,-1-4 1-15,2 4 4 16,7-1 0-16,0-4 0 16,6 1-4-16,6-5-4 15,0-4-4-15,3 2-4 16,3-3 0-16,3-4-1 0,3-2 1 16,3-8 0-1,1 3 0-15,1-6 0 0,0 0 0 16,-3-5-2-16,-4-5 1 15,-4-2-1-15,-1-2 1 16,2-3 1-16,-1-1 0 16,-1-4 4-16,0 2 2 15,1-6 3-15,-1-6 0 16,2-1-1-16,-2-5-2 0,-3-3-3 16,1 2 1-16,-5-2 0 15,-4-1 2-15,1-1 2 16,1-5 1-16,-6-5 2 15,3-6 0-15,-7-6-3 16,2-1-3-16,1-5-6 16,2 1-2-16,-1-2-2 15,-2-4 1-15,1-1 0 16,-3 0 2-16,0 5 3 16,-9 2 1-16,-3 7 13 15,-6-5 2-15,-5 3 2 16,6 2 2-16,-8 2 1 15,0 5 4-15,-9 7 4 16,-5 7-4-16,-5 12-32 16,1 5-12-16,1 7-56 15,4 3-72-15,4 5 97 0</inkml:trace>
  <inkml:trace contextRef="#ctx0" brushRef="#br0" timeOffset="9299.424">16345 13764 79 0,'-4'-13'40'0,"4"1"-7"15,1-6-43-15,2 7 6 0</inkml:trace>
  <inkml:trace contextRef="#ctx0" brushRef="#br0" timeOffset="10445.836">16345 13702 195 0,'-2'-1'115'0,"1"0"-8"16,0-1-56-16,0 1-21 15,0 0 7-15,-7-4 16 16,1 3 31-16,-2 0 15 16,2 1 2-16,0 0-15 15,-2 1-32-15,0 0-16 0,1 0-20 16,-3 0-7-16,3 1 5 15,0 0 9-15,1 0 27 16,0 0 13-16,0 0 9 16,-1 0-2-16,0 1-17 15,-1-2-10-15,-5 0-15 16,-28 3-8-16,27-3-11 16,0 5-4-16,-3-1-6 15,1 0-1-15,-4 5-4 16,-1 0-1-16,1 3-2 15,-1 2 0-15,4-2-1 16,0 3 0-16,2 1 0 16,4 1 0-16,0 3-1 15,2 2 0-15,-1 7-2 16,3 1 1-16,-1 3 2 16,3 0 1-16,-1-4 2 0,2 4 0 15,1-3 0-15,2 3 0 16,0-3 1-16,4 1 0 15,0-3 0-15,3-3 1 16,-1-1-1-16,0-4-2 16,3-1-1-16,-1 0 0 15,7 1-2-15,-1-2 3 16,4 2 2-16,5 1 0 0,-3 2 1 16,4 0 1-16,2 0 0 15,2 2 1-15,4 1 0 16,1-1 0-16,1 4 0 15,0 3 0-15,2-3 0 16,-2 3 0-16,3-4 0 16,-3-3 1-16,-2-3 0 15,5-1 0-15,-3-3-1 16,2 1 1-16,3-4 0 16,0-1 1-16,0-7 0 15,1-3 0-15,1-3-1 16,-3-2 0-16,0-6 0 15,-2 0-2-15,-5-4-3 16,1-3 0-16,-3 0-1 16,-1-3 2-16,2 0 1 15,-5-2 1-15,3-1 0 0,-2-1 0 16,-3 1 0 0,0-1-2-16,-4-3-2 0,-2 3 1 15,-3-3 1-15,-2 2 4 16,-4 4 6-16,0-1 1 15,-4 2 1-15,0 0-1 16,-2-6-5-16,0-3-2 16,-2-7-3-16,1-3 1 15,-4 1 1-15,-1 3 4 0,-5 6 8 16,1 4 6-16,-3 0 3 16,-2-3-3-16,-1-3-5 15,-1-3-6-15,-3-2-2 16,0 3 1-16,0 4 1 15,-1 4 3-15,0 0 9 16,0 4 2-16,1-2 4 16,-6-2-3-16,-1 4-6 15,-3-2-1-15,-6 1 0 16,0 0 2-16,-2 5 0 16,-4-1 0-16,0 4-2 15,1 0-1-15,-1 1 2 16,4 1 0-16,2 3-1 15,3-1 0-15,2 1-4 16,-2 2-1-16,1-2-2 16,-2 2-2-16,-7 0-2 15,2 3-2-15,-4 0-4 0,2 1-2 16,2 3-6-16,1 2-5 16,2 3-14-16,0 0-9 15,4 6-36-15,1-1-29 16,0 12-193-16,2 9 196 15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ax="29376" units="cm"/>
          <inkml:channel name="Y" type="integer" max="16524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20428" units="1/cm"/>
          <inkml:channelProperty channel="Y" name="resolution" value="1000.24213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5-26T20:52:27.878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6606 12566 329 0,'-34'76'107'16,"30"-74"-139"-16,1-2-32 16,2 0-34-16,-1 0 0 15,1 0 52-15,0 0 35 16,1 0 67-16,-1-2 17 16,0 1 1-16,0 0-3 0,0 0-19 15,-1 0-7-15,1 0-8 16,0-1-1-16,0 1 5 15,0 0 2-15,0 0 0 16,-1 0-6-16,1 0-13 16,0 0-6-16,0-1-10 15,0 1 0-15,0 0 4 16,0 0 8-16,-1 0 19 16,1 0 9-16,0-1 11 15,0 1 2-15,0 0-5 16,0 0-3-16,-2-9-12 15,1 3-7-15,1 0-16 16,0-1-7-16,0 2-6 16,-1 0 0-16,1 2 2 15,0-1 1-15,0 3 3 16,0-1 0-16,0 1 3 16,0 1 0-16,-1 0-2 0,1 0-1 15,0-1-8-15,0 1-1 16,0 0-3-16,0 0-1 15,-1 0-1-15,1 0 0 16,0 0-1-16,0-1 0 16,0 1-3-16,0 0 0 15,0 0-1-15,-1 1 0 16,1 0 2-16,0 0 0 16,1-1 3-16,0 0 1 0,0-1 2 15,0 1 1-15,6-3 0 16,3-2 1-16,-1 0 0 15,0 0 0-15,27-25 1 16,-31 22 1-16,-1 2 1 16,-1 5 1-16,0-2 2 15,-2 3 1-15,0 0 1 16,0 0 1-16,-1 0 1 16,0 0 0-16,0-1 0 15,0 1-1-15,0 0-3 16,-1 0-2-16,-5-2-4 15,-2 0 0-15,1 1-1 16,0 0 0-16,1 0 0 16,1 1 1-16,3 1-1 15,0 0 0-15,1 0-1 16,1 0-1-16,0 0-3 16,0 0-1-16,0 0 1 0,0 0-1 15,-2 5 1-15,1 4 2 16,1 0 1-16,2-1 0 15,0-2 1-15,1 0 0 16,1-1 1 0,-2-3 0-16,0 1 0 0,0 0 1 15,-1-2 0-15,0 0 0 16,0-1 2-16,0 0 1 0,0 0 5 16,1 0 3-16,-1 0 4 15,2 0 2-15,-1-1-4 16,-1 0-2-16,0-1-6 15,0 1-3-15,0-1-11 16,1-1-15-16,0-3-95 16,-1 5-102-16,0-3 137 15</inkml:trace>
  <inkml:trace contextRef="#ctx0" brushRef="#br0" timeOffset="444.223">6671 12022 360 0,'29'30'93'15,"-29"-30"-128"-15,-2 0-100 16,4 5 73-16</inkml:trace>
  <inkml:trace contextRef="#ctx0" brushRef="#br0" timeOffset="1353.749">6696 12081 135 0,'-1'38'138'0,"-6"-35"65"15,0 2 1-15,0 0-40 16,-8-2-22-16,1 2-56 0,-1-3-25 16,-1 3-39-16,0-2-10 15,0 2-12-15,-4 2-3 16,-1 3-3-1,-2-1 0-15,-2 3 0 0,2-2 1 16,0-1 3-16,0 1 1 16,1 1 0-16,1 2 0 15,2-2-3-15,-1 2-1 0,1 3 0 16,-2 0 0-16,-1 7 2 16,0 3 0-16,-1-2-1 15,5-2 0-15,3-5 0 16,0-1-1-16,7 2 1 15,-4 0-1-15,9 3-3 16,3 1 0-16,1-2-2 16,6 1 1-16,4 3 3 15,0 2 1-15,1-6 2 16,1 1 1-16,-2-2 1 16,1-1 0-16,3 2 0 15,2 3 1-15,-3-6 0 16,1-1 0-16,-5 1 0 15,0-2 0-15,1 0 1 16,1 0-1-16,2-4 1 16,-2-2 1-16,0 1-1 0,-1 0 1 15,3-2 1-15,0 0-1 16,2-1 0-16,3 0 1 16,-3 0 0-16,1-1 2 15,-1 1 2-15,-1-1 2 16,-1-2 7-16,-3-3 3 15,-1 0 10-15,-1-1 4 16,-2-2 4-16,0-1 2 16,0-1-1-16,-2-3 0 0,0 1-4 15,3-1-3-15,-4-1-7 16,0 1-3-16,-2-7-5 16,-2-1-3-16,2-3 1 15,-2-6-1-15,0 2 0 16,0-4-1-16,1 1-4 15,-2 1-1-15,1 1-2 16,-2 2 0-16,0 0-1 16,1 2 0-16,-1-3-1 15,2 2-1 1,-1-2 0-16,-1 1 0 0,4 1 1 16,-4-1 1-16,2-1 10 15,0 4 7-15,0 0 11 16,-2 2 4-16,-2-1-2 15,-1-3-4-15,-1-4-8 16,0 0-2-16,1 0-6 16,-1 1-1-16,-1 1-2 0,-2 1-2 15,-1 1-2-15,2 3-2 16,-2-1-2-16,1 0 0 16,-3 0-1-16,1-4 0 15,-3 1-1-15,1-1-1 16,1 2-9-16,0 1-19 15,6-1-90-15,3 4-127 16,7-6 155-16</inkml:trace>
  <inkml:trace contextRef="#ctx0" brushRef="#br0" timeOffset="3934.719">16687 12208 405 0,'0'1'208'15,"-2"-1"-55"-15,0 1-20 16,1-1-30-16,0-1-13 0,0 0-17 15,0 0-8 1,0-1-12-16,0 1-4 0,-5-1-10 16,-2-1-7-16,3 0-11 15,-3 1-5-15,2 0-8 16,1-1-2-16,-2 1-4 16,3 1-1-16,0-1 1 15,0 0-1-15,2 1 3 16,-2 0 1-16,1 0 5 15,2 0 1-15,0 0 1 16,-1-1 1-16,1 1 0 16,0 0 1-16,0 0 1 15,-4 0 0-15,-2 0-3 16,-1 1-2-16,-5 0-4 16,-30 10-2-16,26-2-2 15,-1-2-2-15,1 2-1 16,-1-1 0-16,0 2-2 15,0 4 1-15,-2-1-1 0,2 3-1 16,0 5 1-16,3 3 0 16,3 2-1-16,-2 1 1 15,1 0-1-15,-1-1 1 16,-2-2-2-16,4 5 0 16,-3 2 0-16,2 2 0 15,1 2 3-15,0-6 0 16,3-4-1-16,4-3 1 15,3-7 0-15,0-2 0 16,4 0 1-16,-1-4-1 0,-1-1 1 16,4 1 0-16,-1-1 1 15,-1 1 0-15,1 0-1 16,3 0 0-16,2 2 0 16,3 3 0-16,0 1 1 15,0 0 0-15,-5 2 0 16,4-2 0-16,-3 3 0 15,1-2 0-15,0-1 0 16,-2-2 0-16,2 0 0 16,-3-3 0-16,5 2 0 15,-1-1 0-15,0-1-1 16,1 4 0-16,-2-5 0 16,2 0 1-16,-1-5 0 15,2 0 1-15,3-2 1 0,-2-1 1 16,3-4 0-16,-3 2 0 15,2-5 0-15,1-1-1 16,0 2-1-16,1 0 0 16,2-1-1-16,-2 2 0 15,0-1 0-15,1 4 0 16,-3-2 0-16,1 1 0 16,-1 0 0-16,0-1 0 15,0 2 0-15,-2-2 0 0,1 2 0 16,0 0 0-16,-2-2 0 15,4 2 0-15,-3-3 1 16,0-2 0-16,2 3 2 16,-2-5 0-16,0-1 2 15,-2 0 1-15,-2-4 0 16,4 4 1-16,-4-8 0 16,5 2 0-16,-1-3-1 15,-2-2-1-15,6 0-1 16,-4 0-1-16,0-2-1 15,2 2 1-15,-1-6 0 16,1-2-1-16,0-3 1 16,-1-2-1-16,-1 4 2 15,-5 4 0-15,-1 4 3 16,-3-1 2-16,1 1 2 16,-3-1 1-16,-1 0-3 15,-1 1-2-15,-3 2-3 0,1 1 0 16,-3 0-2-16,0 2-1 15,-5-1 0-15,0 2 1 16,0 1 1-16,-2 0 3 16,1 1 3-16,0-5 1 15,-3-1 0-15,0 1-2 16,-2 0-4-16,-3 4-1 16,0 0-3-16,3 0 0 0,5 4-4 15,-4 0-1 1,0 4-2-16,-1 0 0 0,-6 2-1 15,4 4 2-15,-1 1 1 16,-2 4 2-16,0-1 0 16,-2 0-2-16,3 7-6 15,-1 0-5-15,-2 4 1 16,1 3 1-16,1 0 3 16,-2 1-7-16,4 5-40 15,-1 1-58-15,-2 9 73 16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ax="29376" units="cm"/>
          <inkml:channel name="Y" type="integer" max="16524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20428" units="1/cm"/>
          <inkml:channelProperty channel="Y" name="resolution" value="1000.24213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5-26T20:53:32.504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3205 9495 194 0,'0'-2'80'0,"0"1"-51"16,0-1-38-16,0 2-15 16,0 0 2-16,0 0 29 15,0 0 25-15,-1 0 18 0,0-1 1 16,0 0-16-16,0 0-11 16,0 0 6-16,-1 0 8 15,1-1 7-15,0 1-4 16,0 0-16-16,-4 0-8 15,1 0-9-15,1 0-2 16,-1-2-2-16,-2 1-1 16,3 1-1-16,-2-1 1 0,0-1 1 15,1 1 3-15,0 0 1 16,-1-2 0-16,0 1 2 16,-1-2 2-16,-1 2 12 15,-1-5 11-15,0 3 18 16,-29-31 3-16,30 33-3 15,3-1-7-15,0 1-16 16,2 3-3-16,1-1-10 16,0 0-4-16,-1 0-7 15,1 1-6 1,0 0 0-16,0 0 0 0,0 0 0 16,0 0 0-16,0 0-1 15,-2 0-2-15,0 1-2 16,-1 2-1-16,1 10 1 15,1-2 0-15,-30 33 1 16,32-25-1-16,2 6 1 0,0 7 0 16,1 5 1-16,2 1 0 15,1-1 2-15,1-2 0 16,-2-1 0-16,1 0 1 16,0 5 0-16,1 2 0 15,-1-4 0-15,1 2 0 16,-1-3-1-16,0 5 1 15,0 2 0-15,0 0 0 16,-2-4 0-16,2-4 0 16,1-6 0-16,-1-2 0 0,0 4 0 15,-1-3 0-15,2-3 0 16,0 0 0-16,0-8 0 16,-1-1 0-16,0 0-1 15,-1-4 0-15,0-3 1 16,1-1-1-16,-3-1 1 15,1 0 1-15,-2-1 0 16,0-2 1-16,2 0-1 16,-2-1 0-16,-2-3 0 15,0 0-1-15,0 0 1 16,0 0-1-16,0 0 1 16,0 0 1-16,0 0 0 15,0 0 2-15,0 0 0 16,0 0-1-16,1 0 1 15,8 4-1-15,3-2-1 16,2 0 0-16,32 4-1 0,-29-6 0 16,-1 0-1-16,4 0 0 15,-3 0 0-15,3 0 0 16,1 0 0-16,-3 0-1 16,-1 2 0-16,1 1 1 15,2 1-1-15,-1 1 0 16,3-1 1-16,2 1-2 15,1-1 1-15,6 0 0 0,3 2 0 16,-1 0 0-16,4 2 0 16,-1 2 0-16,4 2 1 15,-2-2-1-15,3 0 1 16,-7-2 0-16,0-2 0 16,3 3 0-16,-5 0 0 15,4-3 1-15,0 1 2 16,4 0 0-16,3-1 1 15,2 1 0 1,0 0-1-16,-1-1-1 0,-5 2-1 16,3-3 0-16,-3 6 0 15,-2-3 1-15,1-3 0 16,-3 3 0-16,-1-7 0 16,4 1 0-16,-2 4 0 15,2 0 1-15,-5-1-1 16,-4 0 0-16,-6-2-1 15,-1-1 1-15,-8 1 1 0,2 2-1 16,-4-5-1-16,-3 4-2 16,2 2-155-16,-1-1 116 15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ax="29376" units="cm"/>
          <inkml:channel name="Y" type="integer" max="16524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20428" units="1/cm"/>
          <inkml:channelProperty channel="Y" name="resolution" value="1000.24213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5-26T20:57:23.131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1681 13205 93 0,'0'-1'71'16,"0"0"-1"-16,0-1-14 15,0 1 0-15,0 0 14 16,0 0 15-16,0 0 20 15,0 0-4-15,0 0-24 16,0-1-20-16,0 1-39 16,0-1-13-16,3-4-6 15,-1 0-1-15,0 2 2 16,0-2 5-16,1 0 19 0,-3 4 15 16,1-1 24-16,0-1 7 15,-1 3-3-15,1-3-8 16,-1 3-16-16,0 0-3 15,0 0-10-15,0 0-3 16,0 0-4-16,0 0 1 16,0-1 4-16,0 1 3 15,-1 0 5-15,0 0 0 16,0 0-2-16,-4-2-3 16,-10-2-11-16,-31-9-6 0,30 15-10 15,-3 0-2-15,0 1-2 16,0 1-2-1,-3-1-2-15,4 3 1 0,1-1-1 16,-1 1 0-16,6 0-3 16,-3-3-5-16,4 4-14 15,0-2-8-15,-2 4-12 16,3 0-1-16,1 4 12 16,1-1 8-16,2 0 15 15,0 3 6-15,-1-4 2 16,0 4 1-16,1 0 1 15,1 1 0-15,0 3-2 16,0 2 0-16,0 0-1 16,-2 4-1-16,0 4 1 15,2 1 1-15,1 8 1 16,1 1 0-16,0-6 0 0,2 2 1 16,1-3-2-16,-3 0 0 15,3 4 0-15,-1 2-1 16,-1-3 2-16,2 1 0 15,0-8 1-15,0 0 0 16,0-1 1-16,0 3 0 16,0 5 0-16,-1-1 1 15,0-2 0-15,-2-1 0 16,2-2 0-16,-1-2 0 16,2 6 0-16,-2 1-1 0,-1 5 1 15,1 4 0-15,-3-2 0 16,2 0 0-16,1 4 0 15,-1 2 0-15,1 1 0 16,-2-2 0-16,1 1 0 31,0-4 0-31,0-1-1 0,1 1 1 0,0-9-1 16,1 3 1-16,-3-2 0 16,2-2 0-16,-1 0 0 15,1-1 0-15,0-3 0 16,1-3 0-16,1-5 0 15,1-3 0-15,1-5 1 16,-1-3-1-16,2-2 0 16,-1-4 0-16,3 0 0 15,-2-1-1-15,-3-2-2 16,0 0 1-16,0 0-1 0,7 1-1 16,8 3 0-16,30 6 1 15,-24-8 0-15,-1-2 0 16,2 3 2-16,-1-2-1 15,0 1 2-15,-2 1 0 16,0 0-2-16,2-2-9 16,6 4-92-16,1 0-119 15,15 6 139-15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ax="29376" units="cm"/>
          <inkml:channel name="Y" type="integer" max="16524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20428" units="1/cm"/>
          <inkml:channelProperty channel="Y" name="resolution" value="1000.24213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5-26T17:37:57.300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2494 6974 731 0,'-1'1'19'0,"-3"0"14"0,4 0-6 0,-2 0-3 16,1-1 0-16,0 0 1 16,0-1 4-16,-1 1 2 0,1-1-2 15,0 1-2-15,0 0-5 16,0 0-5-16,-5 0-9 15,-4 1-3-15,-6 3-3 16,-34 7-1-16,21-3-1 16,-3 0 0-16,-8 5 0 15,-2 5 0 1,-5 3-1-16,0 5-1 16,2 2-1-16,-3 0 1 15,7 0-1-15,2 3-1 16,3 7-1-16,0 2-1 0,3 4 1 15,-2-5 0-15,3-3 2 16,5 0 0-16,8 2 1 16,3 2 1-16,3-1-1 15,1-4 1-15,3-3 0 16,0 2 1-16,1-4 0 16,0 3 1-16,-1 0 0 0,3-1-1 15,0-1 0-15,1 0 0 16,2-1 1-16,-3 1 0 15,2 6-1 1,-1 3 1-16,-2 2 0 16,0 1-1-16,0 5 2 15,-1-2 0-15,1 3 1 16,-1-1 9-16,-1-7 2 16,3 1 2-16,0-3-1 15,5 2-7-15,2 0 1 16,3-4 0-16,2 0 0 0,-1-3 1 15,2 3-3-15,3 3 0 0,0-2 2 16,3 2 1-16,-1-2 1 16,1-6-1-16,2 1-3 15,0 0-2-15,2-1-1 16,-1 4 0-16,0-6-1 16,2 1 1-16,-2 0 1 15,2-1-2-15,3 4 1 16,0 3 0-16,1-6-1 0,2-2 0 15,-2-3-1-15,-1-4 0 16,4 1 0-16,-4 0 0 16,-1 0-1-16,7-1 0 15,-5-2 1 1,6 0-1-16,-2-2 1 16,-1-1 1-16,2-4 0 15,2 0 1-15,3-3 0 16,4 0 0-16,4-2-1 15,-1 0 0-15,-2 0 0 16,-1 0-1-16,-5-1 0 16,-2 0 1-16,1-3-1 0,2 2 0 15,-1-1 1-15,2-2-1 0,-3-3 1 16,0 0-1-16,-2-3 1 16,4-1 2-16,2-3-1 15,-2-1 2-15,1 0-2 16,-2-1 0-16,-5 1-1 31,2-1 0-31,0 0 0 0,-4-2 0 16,2-4 0-16,1 2-1 15,-2-5 0-15,3 0 0 16,0-2 0-16,-1-2-1 16,2 2 0-16,-2 4 1 15,-3 1 0-15,0 0 0 16,-3 3 2-16,2-3-1 0,-5 0 0 15,2-1-1-15,-1-4 1 16,2-2-1-16,-2-2 0 16,-1-1 0-16,-4-4 1 15,1 2 0-15,1 3 11 16,-2 2 5-16,-3 4 7 16,-1-2 4-16,-2-2-4 0,-3-3-4 0,1-1-6 31,-2 2-4-31,-1-2-5 0,1-2 0 0,-4-2 0 31,1 1-2-31,-1-1 2 0,2 3-1 0,0-7 0 31,1-2-1-31,0 4-2 16,1-2-1-16,-1 4-1 0,-1 1 1 16,1-4-1-16,0 2 1 15,-2 0 1-15,0 5 1 16,-2 0 2-16,0 4 0 15,-2 0-1-15,-1 2 2 16,-2-2 3-16,0-1 0 16,-5-1 3-16,0-4-3 0,-1-2-1 15,-2 1 0-15,-1 3-2 16,1 4 1-16,3-1 2 16,1 0 2-16,3-4-1 15,-3 1 0-15,-2 0-3 16,-2 0-3-16,-1 3 2 15,0-2 1-15,-1 7 8 16,3-2 3-16,-4-2 1 16,1 1-1-16,1-4-4 15,1 0-3-15,-1 0-1 16,2 0-1-16,-1-1 1 16,0 2 2-16,2 4 1 15,-2 0 2-15,1 4-1 16,1-2-2-16,-3-5-4 0,2 0-2 15,-2-1-1-15,1 3 1 16,0 0 4-16,2 1 0 16,-2 2 0-16,1 2-1 15,-1 0-4-15,-3 1 0 16,5 0-4-16,-6 0 1 16,3-1 0-1,2 1-1-15,-2-2 0 16,6 3-1-16,-7 0-1 15,1-1 0-15,-5 2 0 16,-4-2-2-16,5-1 2 16,-4 1 0-16,2 0 0 15,1 5 1-15,1 0-1 0,-1 1 0 16,4 2-1-16,0-4-1 0,-2 1 0 16,3 1-2-16,-2 0 0 15,1 4-1-15,-2 1-1 16,0 1 0-16,1 2 0 15,1-2 0-15,1 2 0 16,-1 1 1-16,2 2-1 16,-1 1 0-16,1 4-3 0,1 0-1 15,0 4-47-15,-4 0-51 16,0 1-171-16,-3-1 173 16</inkml:trace>
  <inkml:trace contextRef="#ctx0" brushRef="#br0" timeOffset="1705.742">2525 8376 862 0,'-6'-7'351'16,"6"7"-233"-16,0 0-79 15,2 0-103-15,-2 0-13 16,-2 0-3-16,1 0 22 16,0 0 50-1,0 0 5-15,0 0 7 16,1 0 4-16,0 0 15 15,0 0 8-15,0-1 10 16,-1 1 2-16,-1-2-11 16,2 1-3-16,0 1-4 15,0 0-1-15,0 0-5 0,-1-1-2 16,0 0-9-16,0 0-1 0,0 0-3 16,0-1 1-16,0 1-1 15,-4-9 2-15,-1-3 2 16,-13-28 1-16,13 28-2 15,1 0-2-15,1 5-3 16,0 1-2-16,3 2-10 16,-5 1-6-1,6 2-11-15,0 0-5 16,-1 2 1-16,0 0 3 16,0 0 7-16,0 0 4 15,-1 0 8-15,1 0 3 16,0 0 4-16,0 0 0 15,0 0-2-15,0 0-1 0,-1 0-4 16,1 0-2-16,-1 3-5 16,0 0-2-16,1 1 2 15,1 4 2-15,1-1 7 16,1-1 2-16,3 1 3 0,-1-5 1 16,7-1 1-16,-2 5 0 15,2 0 0-15,33 14 0 16,-31-20 1-16,1 1 0 0,-3-1 0 15,-2-3 1-15,0 3 1 16,-5-1 2-16,-2 1 2 16,0 0 2-16,-2 0 7 15,0 0 7-15,0 0 10 16,-2 0 4-16,1-1-1 16,0 0-10-1,0-1-14-15,0 1-7 16,-10 0-7-16,-8-2 0 15,-32-5 3-15,28 3 4 16,1 0 2-16,3 2 2 0,4 1-1 16,2 2-1-16,4-3-4 15,3 2-3-15,1 1-5 16,3 0-2-16,1 0-5 16,0 0-3-16,1 0-2 15,0 0 1-15,0 0 7 16,0 0 5-16,10 5 4 0,3-1 3 15,32 9 1-15,-30-14 0 16,4-1 3-16,-1 2-1 16,-2-6 2-1,-5 0 1-15,0-1 7 16,-1 0 3-16,-4 3 5 16,-2-1 5-16,-1 3 8 15,-3 1 3-15,-1-1 2 16,-1 1-4-16,1 0-13 15,0 0-6-15,0 0-11 16,-13-4-6-16,-4 2-5 0,-35-3-2 16,32 11 0-16,1 3 1 0,3 0 3 15,7 4-2-15,0-5-2 16,8-2-3-16,2 4-3 16,2-4 1-16,5 6 3 15,-2 0 2-15,3 0 5 31,-2 0-17-31,6 0-65 0,-1-2-68 16,6 3 86-16</inkml:trace>
  <inkml:trace contextRef="#ctx0" brushRef="#br0" timeOffset="2091.48">2553 8359 725 0,'-3'-2'134'0,"3"2"-172"16</inkml:trace>
  <inkml:trace contextRef="#ctx0" brushRef="#br0" timeOffset="2423.524">2549 8364 296 0,'-1'0'196'0,"1"0"-12"16,0 0-87-16,0 0-80 15,0 0-16-15,0 0-5 16,0 0-5-16,0 0-8 16,0 0-1-16,0 0 3 15,0 0 5-15,0 0 10 0,0 0 2 16,0 0 4-16,0 0 1 15,0 0-1-15,0 0-1 16,0 0-4-16,0 0-1 16,0 0-1-16,0 0 0 0,0 0 3 15,0 0 2-15,0 0 6 16,0 0 1-16,0 0 1 16,0 0-2-16,0 0-9 15,0 0-4-15,0 0-26 16,0 0-23-16,0 0-93 15,0 0 93-15</inkml:trace>
  <inkml:trace contextRef="#ctx0" brushRef="#br0" timeOffset="56753.09">2356 8282 7 0,'-50'35'1'0</inkml:trace>
  <inkml:trace contextRef="#ctx0" brushRef="#br0" timeOffset="69970.866">2469 8316 71 0,'0'0'55'15,"0"0"4"-15,0 0-13 0,0 0-28 16,0 0-6-16,0 0-3 15,0 0 19-15,0 1 45 16,0 0 15-16,0-1 2 16,0 1-19-16,1 1-45 15,1 3-15-15,0 1-5 0,0 1-1 16,-2-4-1-16,0 5 0 16,-2-1-1-16,1-3 2 15,-2 3 2-15,2-7-1 31,-1 0 0-31,-2 11-3 0,-2 2-3 0,-16 31 1 16,14-28-1 0,-2-2 0-16,-2 2 1 15,2 2-1-15,-6 2 0 16,-2-1 0-16,-3 7 0 16,0 2 0-16,-2 9 0 15,0 3 0-15,0-5 1 16,1 2 0-16,0-3 3 15,0-2 1-15,2 3 1 0,0-2-1 16,3-1 0-16,1-2 6 0,1-4 18 16,0-6 10-16,4 0 10 15,-1-2-6-15,2 1-17 16,2 2-9-16,1-4-12 16,5-1-2-16,-3 0 3 15,-2-4 4 1,4 0 15-16,-6-1 7 15,4-2 6-15,0 1 0 16,-3-4-7-16,3 1-3 16,5-2-5-16,-4-2-1 15,4 1-7-15,-1-4-3 16,0 0-5-16,-1 0-2 16,2 0 4-16,-1 0-2 0,0 0-1 15,0 0 2-15,0 0-4 16,1 0-1-16,0 0 0 15,0 0-1-15,0 0-2 16,0 0 0-16,0 0-1 16,0 0-1-16,0 0-4 15,0 0-6-15,0 0-59 0,0 0-99 0,0 0 110 32</inkml:trace>
  <inkml:trace contextRef="#ctx0" brushRef="#br0" timeOffset="72621.993">2014 8749 167 0,'0'1'85'0,"-2"-1"-6"0,2 1-67 16,0-1-12-16,0 0 3 16,0 0 13-16,0 0 35 15,0-1 12-15,0 0 16 16,0 0-6-16,0 1-16 16,0 0-11-16,-1 0-20 31,1 0-8-31,-1 0-17 0,0 0-1 15,-1 0 2-15,1 0 0 16,0 0-1-16,0 0-1 16,0 0 0-16,-8 3-2 15,2 0 0-15,2-2 0 16,-1 0 2-16,2 0 0 16,-3 0 3-16,0 0 1 0,5-1 0 15,-1 0-1-15,2 0-1 16,0 0-2-16,0 0 0 15,0 0 0-15,-2 0-1 16,2 0 1-16,0 0 0 16,0 0-1-16,0 0 0 15,0 0-1 1,-1 0 0-16,1 0 2 0,0 0 2 16,-2 7 3-16,-1 6 0 15,3 0-2-15,3 33-2 16,3-29 0-16,-3-2 4 15,-1 5 8-15,5 1 11 16,-2-1 4-16,0 3 3 16,2-2-4-16,0-1-8 15,0 0-2-15,1 6-6 0,-3 1-3 16,5 5 5-16,-3-2 5 16,1 0 8-16,1-4 4 15,-6-4-3-15,2-1-4 16,-3-7-9-16,2 1-3 15,-1-5-2-15,-1-2 0 0,-1-1 7 16,0-2 2-16,1-3 6 16,-2-2 1-16,1 0-4 31,0 0-1-31,0 0-8 0,0 0-3 0,0 0-3 16,0 0-2-16,0 0 0 15,0 0 1 1,-1 0 1-16,-1 0 3 0,2 0 8 15,0 0 2-15,0 0 3 16,-1 0 0-16,0 0 1 16,0 0 1-16,0 0 2 15,1 0-1-15,0 0-6 16,0 0-4-16,0 0-9 16,0 0-2-16,0 0-3 0,0 0-1 15,0 0-2-15,0 0 0 16,0 0-4-16,0 0-1 15,0 0 1-15,0 0 1 16,0-1 4-16,13-2 2 16,5-1 0-16,33-16-1 15,-26 7 1 1,0-3-1-16,3 0 0 16,0 4 1-16,1-3 0 15,-2 3 0-15,-3 0 0 16,0 1 0-16,-7 4 0 15,-4 0 1-15,-4 4 0 0,-4 1 0 16,-3 1 1 0,-2 0 0-16,0 1 0 0,0-1-3 0,0 0-47 15,0 1-46-15,0-1-137 16,0 1-122-16,0-1 219 16</inkml:trace>
  <inkml:trace contextRef="#ctx0" brushRef="#br0" timeOffset="134365.93">1166 16326 227 0,'-42'-31'94'16,"41"29"-49"-16,-2 0-3 0,0-1 30 15,2 3 27-15,1 0 39 16,-1 0 4-16,1 0-23 16,-1-1-20-16,0-1-37 15,1 2-14-15,0-1-13 16,-1 1-5-16,1 0-6 16,-1 0-3-16,-1 0-1 0,2 0-1 15,0 0-6-15,0 0-8 16,0 0-16-16,0 0-15 15,-1 0-13-15,0 0 3 16,0 0 11-16,0 0 9 16,0 0 13-16,-1 0 2 0,1 0 2 15,0 0 4-15,0 0 11 16,0 0 8-16,0 0 14 16,0 0 4-16,-1 0-1 15,1 0-4-15,0 0-7 16,0 0-2-16,0 0-6 15,1 0-3 1,0 0-6-16,0 0-1 0,0 0 0 16,0 0 1-16,-1 0 2 15,-1 0 1-15,2 0 0 16,0 0 0-16,0 0 1 16,0 0 0-16,0 0-2 15,0 0-1-15,0 0-5 16,0 0-1-16,0 0-2 0,-1 0-2 15,0 0 1-15,0 0-2 16,0 0-1-16,1 0-1 16,0 0-1-16,0 0 0 15,0 0 0-15,0 0-1 16,0 0 0-16,0 0 0 16,0 0 1-1,0 0-1-15,0 0 1 16,0 0-1-16,0 0 1 15,0 0-1-15,0 0 0 16,0 0 0-16,0 0-2 16,0 5 1-16,0 2-1 15,0 3 0-15,0 4 1 16,0 32 0-16,0-26 1 0,0-1 0 0,1 0 0 16,4-1-1-16,-1 0 0 15,2-4 0-15,1 3 0 16,-1-1-2-16,1-4 0 15,4 3 0-15,1-4-1 16,2 0 1-16,3 2-2 16,0-3 1-16,5-2 1 0,1 2 1 15,7-7 3-15,1-1 0 16,8 1 1-16,-2-6 1 16,0 1 0-16,0-2-1 15,-8 1-1-15,1 0 1 16,-4 2-1-16,1-2 1 15,-1 0-1 1,-1 2 0-16,-5-3 1 16,1 1-1-16,-5 2-1 15,4-2 0-15,-3 2-12 16,-1 1-18-16,-1 0-72 16,-1 0-61-16,1 2 99 15</inkml:trace>
  <inkml:trace contextRef="#ctx0" brushRef="#br0" timeOffset="134920">1612 16137 696 0,'-15'27'262'0,"15"-25"-202"16,0-2-42-16,1 2-22 15,-1-3 1-15,-1 1 11 16,0 0 5-16,0 0 6 16,0 0 1-16,-1 0-2 0,1 0-2 0,-3 2-7 15,-4 5-4-15,-4 9-3 16,-25 29-2-16,28-24 0 16,-5-2-1-16,4 1-1 15,-2 2-1-15,-4 8-1 16,10 6 1-16,-5 9-1 15,4 1 1 1,1-5 0-16,-5-3 0 16,5 0 0-16,-3 3 0 15,-1-2 1-15,2 0 1 16,-2-9 1-16,-3-4 0 16,5-6 0-16,0 0-1 15,2-5-8-15,4-4-8 16,0-3-44-16,-3-5-36 0,4-1 59 15</inkml:trace>
  <inkml:trace contextRef="#ctx0" brushRef="#br0" timeOffset="135736.775">1128 16762 230 0,'0'-2'159'16,"0"1"-6"-16,1 1-56 0,-1 0-27 15,0-1-22-15,0 0-6 16,0 0-11-16,0 0-6 0,0-1-13 16,0 1-4-16,3-7-6 15,2-2 0-15,2-4 0 16,21-24 3-16,-20 29 11 31,1-5 4-31,2 6 6 16,-1-1-1-16,0-2-9 15,0-3-4-15,3 1-5 0,2-1-1 16,0 0-1-16,1 6 2 16,-1-4 1-16,0 1 1 15,4 0-1-15,-2-1-2 16,3 4-2-16,-3 0-1 0,-2-3-2 16,2 3-1-16,-4 1 0 15,2 3 0-15,0 1 0 16,-3 3 0-16,-5-1 0 15,3 1 1-15,-3-2 1 16,-4 0 1-16,2-1-1 16,-2 1 1-1,-3 1-2-15,0 0 0 16,0 1-26-16,0-1-69 16,2-1 64-16</inkml:trace>
  <inkml:trace contextRef="#ctx0" brushRef="#br0" timeOffset="137638.557">1043 14083 320 0,'-49'63'161'0,"47"-62"-57"16,1-2-33-1,-1 2-41-15,1-2-9 16,0 1-9-16,1 0-4 16,0 0-8-16,0 0-1 15,0-1 0-15,0 1 0 16,0 0 2-16,0 0 3 15,0 0 4-15,0 0 3 16,0 0 8-16,0 0 2 0,0 0 1 16,6 2-4-16,3 1-8 15,0 1-3-15,8 2-5 16,25 5 0-16,-25-7-1 16,1 0-1-16,-4 0 0 15,3 1 1-15,-3-2 0 0,1-1 0 16,1 3 0-16,-1-4-1 0,1 2 0 15,1-1 0-15,-3-2 0 16,2 5 0-16,-1 1 1 16,0 2-1-16,3-2 0 15,-2-1 1-15,8 2-1 16,-2-3 0-16,4-1 2 16,2-2-2-1,-6-1 0-15,2 0 0 16,-2 0 0-16,1 0-1 15,-1 3 1-15,0-2-1 16,-4-1 1-16,0 0 1 16,-6 0 0-16,0-1 0 15,-2 2 0-15,-3-1-1 0,0 2-2 16,-1-1-2-16,-3-1-10 16,1 2-9-16,-4-2-50 15,0 0-74-15,0 0 95 16</inkml:trace>
  <inkml:trace contextRef="#ctx0" brushRef="#br0" timeOffset="138523.355">1290 13740 638 0,'44'29'243'0,"-41"-28"-163"16,0-1-96-16,0 0-8 16,-3 0-1-1,0 0 7-15,0 0 15 16,3 1 1-16,12 0 2 15,-5 10 0-15,32 30 0 16,-29-26 0-16,1-1 0 16,0 2 1-16,3 4-1 15,-5-2 0-15,-2 0 0 16,5 1 0-16,-5-4 0 0,6 0 0 16,1-1 0-16,-1-2 0 15,3-1 0-15,-3-2 1 16,-2-1 0-16,-4 2-1 0,-1 2 1 15,-1 0 0-15,-1-1 1 16,-1-2-1-16,-4-3 1 31,0-1 1-31,0-5 3 16,-2 0 2-16,0 0 5 16,0 0 4-16,-2 0 8 15,1 0 2-15,0 0 5 0,0 0-1 16,0 2-8-16,-3 5-5 15,-1 1-11-15,-2 1-4 16,-26 34-3-16,22-27-1 0,-4 2 1 16,0 1 0-16,-2-2 0 15,-1 0 1-15,2 3 0 16,4 0 0-16,1 4 2 16,1 2 2-16,-1 2 4 15,0 1 2-15,-4-1 9 16,-1-7 6-16,0-3 5 0,-2-4 1 15,1-3-7-15,2 2-5 16,-3 1-10-16,-1-2-3 0,2 3-3 16,0-3 1-16,0-1 0 15,1 1 0-15,0-2-3 16,1 1-2-16,-1-1-47 31,2 0-61-31,1 5 69 16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6E19B3-802B-1146-9D96-BE86CEF1F5AA}" type="datetimeFigureOut">
              <a:rPr lang="en-US" smtClean="0"/>
              <a:t>5/26/2021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C4832AD-E9BF-E541-A889-1B2F77DEA0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13817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1031"/>
          <p:cNvSpPr>
            <a:spLocks noGrp="1" noChangeArrowheads="1"/>
          </p:cNvSpPr>
          <p:nvPr>
            <p:ph type="sldNum" sz="quarter" idx="5"/>
          </p:nvPr>
        </p:nvSpPr>
        <p:spPr>
          <a:xfrm>
            <a:off x="5146612" y="6542542"/>
            <a:ext cx="3957975" cy="341258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BBC00F9F-FA22-4E68-AE92-A73BF5E34EA1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  <p:sp>
        <p:nvSpPr>
          <p:cNvPr id="819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2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708458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5146612" y="6542542"/>
            <a:ext cx="3957975" cy="341258"/>
          </a:xfrm>
          <a:prstGeom prst="rect">
            <a:avLst/>
          </a:prstGeom>
          <a:noFill/>
        </p:spPr>
        <p:txBody>
          <a:bodyPr/>
          <a:lstStyle/>
          <a:p>
            <a:fld id="{2ACF0DE9-DE6A-4EC6-8CB6-4B20A56B8568}" type="slidenum">
              <a:rPr lang="en-US" smtClean="0"/>
              <a:pPr/>
              <a:t>22</a:t>
            </a:fld>
            <a:endParaRPr lang="en-US"/>
          </a:p>
        </p:txBody>
      </p:sp>
      <p:sp>
        <p:nvSpPr>
          <p:cNvPr id="430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488551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1031"/>
          <p:cNvSpPr>
            <a:spLocks noGrp="1" noChangeArrowheads="1"/>
          </p:cNvSpPr>
          <p:nvPr>
            <p:ph type="sldNum" sz="quarter" idx="5"/>
          </p:nvPr>
        </p:nvSpPr>
        <p:spPr>
          <a:xfrm>
            <a:off x="5146612" y="6542542"/>
            <a:ext cx="3957975" cy="341258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9865DE2D-B43A-4809-9F43-A0D11507C48D}" type="slidenum">
              <a:rPr lang="en-US" smtClean="0"/>
              <a:pPr>
                <a:defRPr/>
              </a:pPr>
              <a:t>23</a:t>
            </a:fld>
            <a:endParaRPr lang="en-US"/>
          </a:p>
        </p:txBody>
      </p:sp>
      <p:sp>
        <p:nvSpPr>
          <p:cNvPr id="75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839877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1031"/>
          <p:cNvSpPr>
            <a:spLocks noGrp="1" noChangeArrowheads="1"/>
          </p:cNvSpPr>
          <p:nvPr>
            <p:ph type="sldNum" sz="quarter" idx="5"/>
          </p:nvPr>
        </p:nvSpPr>
        <p:spPr>
          <a:xfrm>
            <a:off x="5146612" y="6542542"/>
            <a:ext cx="3957975" cy="341258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7E3CE4A0-8865-40C5-BB63-53519C9CFB24}" type="slidenum">
              <a:rPr lang="en-US" smtClean="0"/>
              <a:pPr>
                <a:defRPr/>
              </a:pPr>
              <a:t>24</a:t>
            </a:fld>
            <a:endParaRPr lang="en-US"/>
          </a:p>
        </p:txBody>
      </p:sp>
      <p:sp>
        <p:nvSpPr>
          <p:cNvPr id="839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2859088" y="514350"/>
            <a:ext cx="3429000" cy="2571750"/>
          </a:xfrm>
          <a:noFill/>
          <a:ln cap="flat">
            <a:solidFill>
              <a:schemeClr val="tx1"/>
            </a:solidFill>
            <a:miter lim="800000"/>
            <a:headEnd/>
            <a:tailEnd/>
          </a:ln>
        </p:spPr>
      </p:sp>
      <p:sp>
        <p:nvSpPr>
          <p:cNvPr id="83972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19202" y="3257551"/>
            <a:ext cx="6705599" cy="3086100"/>
          </a:xfrm>
          <a:noFill/>
        </p:spPr>
        <p:txBody>
          <a:bodyPr wrap="square" lIns="104165" tIns="52082" rIns="104165" bIns="52082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751838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1031"/>
          <p:cNvSpPr>
            <a:spLocks noGrp="1" noChangeArrowheads="1"/>
          </p:cNvSpPr>
          <p:nvPr>
            <p:ph type="sldNum" sz="quarter" idx="5"/>
          </p:nvPr>
        </p:nvSpPr>
        <p:spPr>
          <a:xfrm>
            <a:off x="5146612" y="6542542"/>
            <a:ext cx="3957975" cy="341258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5395A5A5-AC04-41D2-827A-EAADDB20938B}" type="slidenum">
              <a:rPr lang="en-US" smtClean="0"/>
              <a:pPr>
                <a:defRPr/>
              </a:pPr>
              <a:t>26</a:t>
            </a:fld>
            <a:endParaRPr lang="en-US"/>
          </a:p>
        </p:txBody>
      </p:sp>
      <p:sp>
        <p:nvSpPr>
          <p:cNvPr id="870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2859088" y="514350"/>
            <a:ext cx="3429000" cy="257175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7044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19202" y="3257551"/>
            <a:ext cx="6705599" cy="3086100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593948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1031"/>
          <p:cNvSpPr>
            <a:spLocks noGrp="1" noChangeArrowheads="1"/>
          </p:cNvSpPr>
          <p:nvPr>
            <p:ph type="sldNum" sz="quarter" idx="5"/>
          </p:nvPr>
        </p:nvSpPr>
        <p:spPr>
          <a:xfrm>
            <a:off x="5146612" y="6542542"/>
            <a:ext cx="3957975" cy="341258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ED168AE7-BE0C-47DE-BCE5-3769041515A0}" type="slidenum">
              <a:rPr lang="en-US" smtClean="0"/>
              <a:pPr>
                <a:defRPr/>
              </a:pPr>
              <a:t>27</a:t>
            </a:fld>
            <a:endParaRPr lang="en-US"/>
          </a:p>
        </p:txBody>
      </p:sp>
      <p:sp>
        <p:nvSpPr>
          <p:cNvPr id="890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2859088" y="514350"/>
            <a:ext cx="3429000" cy="257175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9092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19202" y="3257551"/>
            <a:ext cx="6705599" cy="3086100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996855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1031"/>
          <p:cNvSpPr>
            <a:spLocks noGrp="1" noChangeArrowheads="1"/>
          </p:cNvSpPr>
          <p:nvPr>
            <p:ph type="sldNum" sz="quarter" idx="5"/>
          </p:nvPr>
        </p:nvSpPr>
        <p:spPr>
          <a:xfrm>
            <a:off x="5146612" y="6542542"/>
            <a:ext cx="3957975" cy="341258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931C379D-1FA9-4C5D-A2B4-CE2EC84057A5}" type="slidenum">
              <a:rPr lang="en-US" smtClean="0"/>
              <a:pPr>
                <a:defRPr/>
              </a:pPr>
              <a:t>28</a:t>
            </a:fld>
            <a:endParaRPr lang="en-US"/>
          </a:p>
        </p:txBody>
      </p:sp>
      <p:sp>
        <p:nvSpPr>
          <p:cNvPr id="921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216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98829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428E48B-0C04-4B68-9EB5-51B0C034EF33}" type="slidenum">
              <a:rPr lang="en-GB">
                <a:solidFill>
                  <a:prstClr val="black"/>
                </a:solidFill>
                <a:latin typeface="Calibri"/>
              </a:rPr>
              <a:pPr/>
              <a:t>30</a:t>
            </a:fld>
            <a:endParaRPr lang="en-GB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2226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26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219155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AA396CD-D24A-40F7-90D7-528C8ED7FD52}" type="slidenum">
              <a:rPr lang="en-GB">
                <a:solidFill>
                  <a:prstClr val="black"/>
                </a:solidFill>
                <a:latin typeface="Calibri"/>
              </a:rPr>
              <a:pPr/>
              <a:t>31</a:t>
            </a:fld>
            <a:endParaRPr lang="en-GB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423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62063" y="723900"/>
            <a:ext cx="4797425" cy="3597275"/>
          </a:xfrm>
          <a:ln/>
        </p:spPr>
      </p:sp>
      <p:sp>
        <p:nvSpPr>
          <p:cNvPr id="4423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3290" y="4560086"/>
            <a:ext cx="5368624" cy="4317339"/>
          </a:xfrm>
        </p:spPr>
        <p:txBody>
          <a:bodyPr/>
          <a:lstStyle/>
          <a:p>
            <a:r>
              <a:rPr lang="es-ES"/>
              <a:t>To sum up,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61097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CB2AC53-D684-4F12-A19E-DD045AE9064B}" type="slidenum">
              <a:rPr lang="en-GB">
                <a:solidFill>
                  <a:prstClr val="black"/>
                </a:solidFill>
                <a:latin typeface="Calibri"/>
              </a:rPr>
              <a:pPr/>
              <a:t>32</a:t>
            </a:fld>
            <a:endParaRPr lang="en-GB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444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62063" y="723900"/>
            <a:ext cx="4797425" cy="3597275"/>
          </a:xfrm>
          <a:ln/>
        </p:spPr>
      </p:sp>
      <p:sp>
        <p:nvSpPr>
          <p:cNvPr id="4444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3290" y="4560086"/>
            <a:ext cx="5368624" cy="4317339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02398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DB42615-54C8-4626-99BF-435A8BD5B5F1}" type="slidenum">
              <a:rPr lang="en-GB">
                <a:solidFill>
                  <a:prstClr val="black"/>
                </a:solidFill>
                <a:latin typeface="Calibri"/>
              </a:rPr>
              <a:pPr/>
              <a:t>33</a:t>
            </a:fld>
            <a:endParaRPr lang="en-GB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843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62063" y="723900"/>
            <a:ext cx="4797425" cy="3597275"/>
          </a:xfrm>
          <a:ln/>
        </p:spPr>
      </p:sp>
      <p:sp>
        <p:nvSpPr>
          <p:cNvPr id="4843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3290" y="4560086"/>
            <a:ext cx="5368624" cy="4317339"/>
          </a:xfrm>
        </p:spPr>
        <p:txBody>
          <a:bodyPr/>
          <a:lstStyle/>
          <a:p>
            <a:r>
              <a:rPr lang="es-ES"/>
              <a:t>To sum up,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33059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5146612" y="6542542"/>
            <a:ext cx="3957975" cy="341258"/>
          </a:xfrm>
          <a:prstGeom prst="rect">
            <a:avLst/>
          </a:prstGeom>
          <a:noFill/>
        </p:spPr>
        <p:txBody>
          <a:bodyPr/>
          <a:lstStyle/>
          <a:p>
            <a:fld id="{4F5F75DC-2DAD-45AD-BC6F-C3559FDD87A9}" type="slidenum">
              <a:rPr lang="en-US" smtClean="0">
                <a:latin typeface="Arial" pitchFamily="34" charset="0"/>
                <a:cs typeface="Arial" pitchFamily="34" charset="0"/>
              </a:rPr>
              <a:pPr/>
              <a:t>13</a:t>
            </a:fld>
            <a:endParaRPr 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358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952054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9181684-F474-4E39-B4C0-40D7F029510D}" type="slidenum">
              <a:rPr lang="en-GB">
                <a:solidFill>
                  <a:prstClr val="black"/>
                </a:solidFill>
                <a:latin typeface="Calibri"/>
              </a:rPr>
              <a:pPr/>
              <a:t>34</a:t>
            </a:fld>
            <a:endParaRPr lang="en-GB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915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8888" y="720725"/>
            <a:ext cx="4797425" cy="3598863"/>
          </a:xfrm>
          <a:ln/>
        </p:spPr>
      </p:sp>
      <p:sp>
        <p:nvSpPr>
          <p:cNvPr id="4915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4925" y="4560086"/>
            <a:ext cx="5365353" cy="4320317"/>
          </a:xfrm>
        </p:spPr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1224016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22D3E11-B5D8-4EB1-BCF3-9F9E364DAEF0}" type="slidenum">
              <a:rPr lang="en-GB">
                <a:solidFill>
                  <a:prstClr val="black"/>
                </a:solidFill>
                <a:latin typeface="Calibri"/>
              </a:rPr>
              <a:pPr/>
              <a:t>38</a:t>
            </a:fld>
            <a:endParaRPr lang="en-GB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068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8888" y="720725"/>
            <a:ext cx="4797425" cy="3598863"/>
          </a:xfrm>
          <a:ln/>
        </p:spPr>
      </p:sp>
      <p:sp>
        <p:nvSpPr>
          <p:cNvPr id="5068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012428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DF1E127-D03A-472C-BE8E-EFD7DB3BCA0D}" type="slidenum">
              <a:rPr lang="en-GB">
                <a:solidFill>
                  <a:prstClr val="black"/>
                </a:solidFill>
                <a:latin typeface="Calibri"/>
              </a:rPr>
              <a:pPr/>
              <a:t>41</a:t>
            </a:fld>
            <a:endParaRPr lang="en-GB">
              <a:solidFill>
                <a:prstClr val="black"/>
              </a:solidFill>
              <a:latin typeface="Calibri"/>
            </a:endParaRPr>
          </a:p>
        </p:txBody>
      </p:sp>
      <p:sp>
        <p:nvSpPr>
          <p:cNvPr id="8673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673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01127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043F499-0F0F-4514-A233-C5D656EBE467}" type="slidenum">
              <a:rPr lang="en-GB">
                <a:solidFill>
                  <a:prstClr val="black"/>
                </a:solidFill>
                <a:latin typeface="Calibri"/>
              </a:rPr>
              <a:pPr/>
              <a:t>47</a:t>
            </a:fld>
            <a:endParaRPr lang="en-GB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663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663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980710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3489AD3-72B2-459F-A055-57371C6C710A}" type="slidenum">
              <a:rPr lang="en-US" smtClean="0"/>
              <a:pPr/>
              <a:t>48</a:t>
            </a:fld>
            <a:endParaRPr lang="en-US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89048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D8737B6-1D05-4996-ADE0-C072AA1DADAD}" type="slidenum">
              <a:rPr lang="en-US" smtClean="0"/>
              <a:pPr/>
              <a:t>49</a:t>
            </a:fld>
            <a:endParaRPr lang="en-US"/>
          </a:p>
        </p:txBody>
      </p:sp>
      <p:sp>
        <p:nvSpPr>
          <p:cNvPr id="522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22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655893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EDB9568-F711-48C3-AB4E-9801A519BB01}" type="slidenum">
              <a:rPr lang="en-US" smtClean="0"/>
              <a:pPr/>
              <a:t>50</a:t>
            </a:fld>
            <a:endParaRPr lang="en-US"/>
          </a:p>
        </p:txBody>
      </p:sp>
      <p:sp>
        <p:nvSpPr>
          <p:cNvPr id="573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7300" y="720725"/>
            <a:ext cx="4800600" cy="3600450"/>
          </a:xfrm>
          <a:ln/>
        </p:spPr>
      </p:sp>
      <p:sp>
        <p:nvSpPr>
          <p:cNvPr id="573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4725" y="4560888"/>
            <a:ext cx="5365750" cy="4319587"/>
          </a:xfrm>
          <a:noFill/>
          <a:ln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294667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64C164F-F28E-4C43-8BD9-FA11EBCE3785}" type="slidenum">
              <a:rPr lang="en-US"/>
              <a:pPr/>
              <a:t>51</a:t>
            </a:fld>
            <a:endParaRPr lang="en-US"/>
          </a:p>
        </p:txBody>
      </p:sp>
      <p:sp>
        <p:nvSpPr>
          <p:cNvPr id="3194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94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sz="2400"/>
          </a:p>
        </p:txBody>
      </p:sp>
    </p:spTree>
    <p:extLst>
      <p:ext uri="{BB962C8B-B14F-4D97-AF65-F5344CB8AC3E}">
        <p14:creationId xmlns:p14="http://schemas.microsoft.com/office/powerpoint/2010/main" val="1061216487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EEA6BC2-35DA-47B6-B292-6D2A0F09AB64}" type="slidenum">
              <a:rPr lang="en-US" smtClean="0"/>
              <a:pPr/>
              <a:t>52</a:t>
            </a:fld>
            <a:endParaRPr lang="en-US"/>
          </a:p>
        </p:txBody>
      </p:sp>
      <p:sp>
        <p:nvSpPr>
          <p:cNvPr id="696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7300" y="720725"/>
            <a:ext cx="4800600" cy="3600450"/>
          </a:xfrm>
          <a:ln/>
        </p:spPr>
      </p:sp>
      <p:sp>
        <p:nvSpPr>
          <p:cNvPr id="6963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4725" y="4560888"/>
            <a:ext cx="5365750" cy="4319587"/>
          </a:xfrm>
          <a:noFill/>
          <a:ln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9691127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366E640-A3A3-42BB-88D8-986CC438D9F3}" type="slidenum">
              <a:rPr lang="en-US" smtClean="0"/>
              <a:pPr/>
              <a:t>53</a:t>
            </a:fld>
            <a:endParaRPr lang="en-US"/>
          </a:p>
        </p:txBody>
      </p:sp>
      <p:sp>
        <p:nvSpPr>
          <p:cNvPr id="706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7300" y="720725"/>
            <a:ext cx="4800600" cy="3600450"/>
          </a:xfrm>
          <a:ln/>
        </p:spPr>
      </p:sp>
      <p:sp>
        <p:nvSpPr>
          <p:cNvPr id="7066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4725" y="4560888"/>
            <a:ext cx="5365750" cy="4319587"/>
          </a:xfrm>
          <a:noFill/>
          <a:ln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176148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5146612" y="6542542"/>
            <a:ext cx="3957975" cy="341258"/>
          </a:xfrm>
          <a:prstGeom prst="rect">
            <a:avLst/>
          </a:prstGeom>
          <a:noFill/>
        </p:spPr>
        <p:txBody>
          <a:bodyPr/>
          <a:lstStyle/>
          <a:p>
            <a:fld id="{797BD444-5732-439E-BCA3-B73A32001A6B}" type="slidenum">
              <a:rPr lang="en-US" smtClean="0">
                <a:latin typeface="Arial" pitchFamily="34" charset="0"/>
                <a:cs typeface="Arial" pitchFamily="34" charset="0"/>
              </a:rPr>
              <a:pPr/>
              <a:t>14</a:t>
            </a:fld>
            <a:endParaRPr 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286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18407" y="3257778"/>
            <a:ext cx="6707188" cy="3085419"/>
          </a:xfrm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955492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F8EE493-F194-47CE-BFEA-76433316F3CC}" type="slidenum">
              <a:rPr lang="en-US" smtClean="0"/>
              <a:pPr/>
              <a:t>55</a:t>
            </a:fld>
            <a:endParaRPr lang="en-US"/>
          </a:p>
        </p:txBody>
      </p:sp>
      <p:sp>
        <p:nvSpPr>
          <p:cNvPr id="655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55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200795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5328FB3-5AFD-4850-A9C2-D515CF4756BA}" type="slidenum">
              <a:rPr lang="en-US" smtClean="0"/>
              <a:pPr/>
              <a:t>71</a:t>
            </a:fld>
            <a:endParaRPr lang="en-US"/>
          </a:p>
        </p:txBody>
      </p:sp>
      <p:sp>
        <p:nvSpPr>
          <p:cNvPr id="675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7300" y="720725"/>
            <a:ext cx="4800600" cy="3600450"/>
          </a:xfrm>
          <a:ln/>
        </p:spPr>
      </p:sp>
      <p:sp>
        <p:nvSpPr>
          <p:cNvPr id="6758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4725" y="4560888"/>
            <a:ext cx="5365750" cy="4319587"/>
          </a:xfrm>
          <a:noFill/>
          <a:ln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8747135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7ECCD0B-304E-4D71-B73C-EE265D8BB34F}" type="slidenum">
              <a:rPr lang="en-US" smtClean="0"/>
              <a:pPr/>
              <a:t>72</a:t>
            </a:fld>
            <a:endParaRPr lang="en-US"/>
          </a:p>
        </p:txBody>
      </p:sp>
      <p:sp>
        <p:nvSpPr>
          <p:cNvPr id="686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7300" y="720725"/>
            <a:ext cx="4800600" cy="3600450"/>
          </a:xfrm>
          <a:ln/>
        </p:spPr>
      </p:sp>
      <p:sp>
        <p:nvSpPr>
          <p:cNvPr id="6861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4725" y="4560888"/>
            <a:ext cx="5365750" cy="4319587"/>
          </a:xfrm>
          <a:noFill/>
          <a:ln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3810982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4B0D8D4-9C3E-48BD-9A7B-0110AAF4E35E}" type="slidenum">
              <a:rPr lang="en-US" smtClean="0"/>
              <a:pPr/>
              <a:t>73</a:t>
            </a:fld>
            <a:endParaRPr lang="en-US"/>
          </a:p>
        </p:txBody>
      </p:sp>
      <p:sp>
        <p:nvSpPr>
          <p:cNvPr id="829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29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258090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5146612" y="6542542"/>
            <a:ext cx="3957975" cy="341258"/>
          </a:xfrm>
          <a:prstGeom prst="rect">
            <a:avLst/>
          </a:prstGeom>
          <a:noFill/>
        </p:spPr>
        <p:txBody>
          <a:bodyPr/>
          <a:lstStyle/>
          <a:p>
            <a:fld id="{21CC6933-934E-4D07-8F9B-9DAEEBC08295}" type="slidenum">
              <a:rPr lang="en-US" smtClean="0">
                <a:latin typeface="Arial" pitchFamily="34" charset="0"/>
                <a:cs typeface="Arial" pitchFamily="34" charset="0"/>
              </a:rPr>
              <a:pPr/>
              <a:t>15</a:t>
            </a:fld>
            <a:endParaRPr 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18407" y="3257778"/>
            <a:ext cx="6707188" cy="3085419"/>
          </a:xfrm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346071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5146612" y="6542542"/>
            <a:ext cx="3957975" cy="341258"/>
          </a:xfrm>
          <a:prstGeom prst="rect">
            <a:avLst/>
          </a:prstGeom>
          <a:noFill/>
        </p:spPr>
        <p:txBody>
          <a:bodyPr/>
          <a:lstStyle/>
          <a:p>
            <a:fld id="{32BDD873-1981-47F1-8996-2C700F1D5DA0}" type="slidenum">
              <a:rPr lang="en-US" smtClean="0">
                <a:latin typeface="Arial" pitchFamily="34" charset="0"/>
                <a:cs typeface="Arial" pitchFamily="34" charset="0"/>
              </a:rPr>
              <a:pPr/>
              <a:t>16</a:t>
            </a:fld>
            <a:endParaRPr 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317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7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248308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5146612" y="6542542"/>
            <a:ext cx="3957975" cy="341258"/>
          </a:xfrm>
          <a:prstGeom prst="rect">
            <a:avLst/>
          </a:prstGeom>
          <a:noFill/>
        </p:spPr>
        <p:txBody>
          <a:bodyPr/>
          <a:lstStyle/>
          <a:p>
            <a:fld id="{500BC622-53E4-4B74-A169-8A5785B49C86}" type="slidenum">
              <a:rPr lang="en-US" smtClean="0">
                <a:latin typeface="Arial" pitchFamily="34" charset="0"/>
                <a:cs typeface="Arial" pitchFamily="34" charset="0"/>
              </a:rPr>
              <a:pPr/>
              <a:t>17</a:t>
            </a:fld>
            <a:endParaRPr 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64793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5146612" y="6542542"/>
            <a:ext cx="3957975" cy="341258"/>
          </a:xfrm>
          <a:prstGeom prst="rect">
            <a:avLst/>
          </a:prstGeom>
          <a:noFill/>
        </p:spPr>
        <p:txBody>
          <a:bodyPr/>
          <a:lstStyle/>
          <a:p>
            <a:fld id="{166473B0-D645-4F8E-AD7C-18BAD656CFBB}" type="slidenum">
              <a:rPr lang="en-US" smtClean="0"/>
              <a:pPr/>
              <a:t>18</a:t>
            </a:fld>
            <a:endParaRPr lang="en-US"/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631509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5146612" y="6542542"/>
            <a:ext cx="3957975" cy="341258"/>
          </a:xfrm>
          <a:prstGeom prst="rect">
            <a:avLst/>
          </a:prstGeom>
          <a:noFill/>
        </p:spPr>
        <p:txBody>
          <a:bodyPr/>
          <a:lstStyle/>
          <a:p>
            <a:fld id="{B656120C-FE6B-4B78-86E7-7DAEDC885979}" type="slidenum">
              <a:rPr lang="en-US" smtClean="0"/>
              <a:pPr/>
              <a:t>20</a:t>
            </a:fld>
            <a:endParaRPr lang="en-US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dirty="0"/>
              <a:t>X’ is X in the second camera’s coordinate system</a:t>
            </a:r>
          </a:p>
          <a:p>
            <a:pPr eaLnBrk="1" hangingPunct="1"/>
            <a:r>
              <a:rPr lang="en-US" dirty="0"/>
              <a:t>We can identify the non-homogeneous 3D vectors X and X’ with the homogeneous coordinate vectors x and x’ of the projections of the two points into the two respective images</a:t>
            </a:r>
          </a:p>
        </p:txBody>
      </p:sp>
    </p:spTree>
    <p:extLst>
      <p:ext uri="{BB962C8B-B14F-4D97-AF65-F5344CB8AC3E}">
        <p14:creationId xmlns:p14="http://schemas.microsoft.com/office/powerpoint/2010/main" val="280756969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5146612" y="6542542"/>
            <a:ext cx="3957975" cy="341258"/>
          </a:xfrm>
          <a:prstGeom prst="rect">
            <a:avLst/>
          </a:prstGeom>
          <a:noFill/>
        </p:spPr>
        <p:txBody>
          <a:bodyPr/>
          <a:lstStyle/>
          <a:p>
            <a:fld id="{4F68B779-E80A-48EC-BD10-FC50FE2E1B68}" type="slidenum">
              <a:rPr lang="en-US" smtClean="0"/>
              <a:pPr/>
              <a:t>21</a:t>
            </a:fld>
            <a:endParaRPr lang="en-US"/>
          </a:p>
        </p:txBody>
      </p:sp>
      <p:sp>
        <p:nvSpPr>
          <p:cNvPr id="419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9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92601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4CAB09-923F-4DCB-90FC-FFB32A7BC7D1}" type="datetime1">
              <a:rPr lang="en-US" smtClean="0"/>
              <a:t>5/26/2021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E86B5-A92D-294E-92AF-8654113B18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86813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0FB328-89B8-415B-AD16-27FE65978378}" type="datetime1">
              <a:rPr lang="en-US" smtClean="0"/>
              <a:t>5/26/2021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E86B5-A92D-294E-92AF-8654113B18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61277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F3CED-5EBB-4EE8-AC70-8FB7853314A0}" type="datetime1">
              <a:rPr lang="en-US" smtClean="0"/>
              <a:t>5/26/2021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E86B5-A92D-294E-92AF-8654113B18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89189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6200"/>
            <a:ext cx="7772400" cy="8382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914400"/>
            <a:ext cx="3810000" cy="5257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914400"/>
            <a:ext cx="3810000" cy="25527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619500"/>
            <a:ext cx="3810000" cy="25527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1028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68CA22-8AD5-47DA-9A46-27D65F7EC882}" type="datetime1">
              <a:rPr lang="en-US" smtClean="0"/>
              <a:t>5/26/2021</a:t>
            </a:fld>
            <a:endParaRPr lang="en-US"/>
          </a:p>
        </p:txBody>
      </p:sp>
      <p:sp>
        <p:nvSpPr>
          <p:cNvPr id="7" name="Rectangle 1029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1030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F2F79C-4F4E-46B8-B10B-944B55A82C5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38354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DFC5EE-F5B8-4E62-B4FB-0D78900CEDD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6934935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1B4A0E-913D-4144-9E32-56EDEE4598F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8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883657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C33E80-BFA1-45B5-AA82-AF4AACDF648A}" type="datetime1">
              <a:rPr lang="en-US" smtClean="0"/>
              <a:t>5/26/2021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E86B5-A92D-294E-92AF-8654113B18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23699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7B145A-7472-48CC-A41C-50BD4EA63025}" type="datetime1">
              <a:rPr lang="en-US" smtClean="0"/>
              <a:t>5/26/2021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E86B5-A92D-294E-92AF-8654113B18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18614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E7706C-6FE7-47D2-BBEA-7B874C6080C0}" type="datetime1">
              <a:rPr lang="en-US" smtClean="0"/>
              <a:t>5/26/2021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E86B5-A92D-294E-92AF-8654113B18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26821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9798F5-73D9-4B73-9B53-D0728E337984}" type="datetime1">
              <a:rPr lang="en-US" smtClean="0"/>
              <a:t>5/26/2021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E86B5-A92D-294E-92AF-8654113B18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70596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DF8379-F04B-4DF1-B514-5681BA338F51}" type="datetime1">
              <a:rPr lang="en-US" smtClean="0"/>
              <a:t>5/26/2021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E86B5-A92D-294E-92AF-8654113B18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35615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C04149-9A1F-479F-885E-A372E7C6C342}" type="datetime1">
              <a:rPr lang="en-US" smtClean="0"/>
              <a:t>5/26/2021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E86B5-A92D-294E-92AF-8654113B18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24952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C839D0-21B5-45CD-89FB-3C54BE6AE57E}" type="datetime1">
              <a:rPr lang="en-US" smtClean="0"/>
              <a:t>5/26/2021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E86B5-A92D-294E-92AF-8654113B18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56184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E09A3-DE17-4CA3-B8B8-1B1B82E8989A}" type="datetime1">
              <a:rPr lang="en-US" smtClean="0"/>
              <a:t>5/26/2021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E86B5-A92D-294E-92AF-8654113B18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39306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FE41E3-BB4B-4869-A77B-6B041B0655E2}" type="datetime1">
              <a:rPr lang="en-US" smtClean="0"/>
              <a:t>5/26/2021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4E86B5-A92D-294E-92AF-8654113B18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91793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customXml" Target="../ink/ink4.xml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15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14.wmf"/><Relationship Id="rId4" Type="http://schemas.openxmlformats.org/officeDocument/2006/relationships/oleObject" Target="../embeddings/oleObject1.bin"/><Relationship Id="rId9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7" Type="http://schemas.openxmlformats.org/officeDocument/2006/relationships/image" Target="../media/image2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6" Type="http://schemas.openxmlformats.org/officeDocument/2006/relationships/customXml" Target="../ink/ink5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7" Type="http://schemas.openxmlformats.org/officeDocument/2006/relationships/image" Target="../media/image2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6" Type="http://schemas.openxmlformats.org/officeDocument/2006/relationships/customXml" Target="../ink/ink6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png"/><Relationship Id="rId4" Type="http://schemas.openxmlformats.org/officeDocument/2006/relationships/customXml" Target="../ink/ink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notesSlide" Target="../notesSlides/notesSlide9.xml"/><Relationship Id="rId7" Type="http://schemas.openxmlformats.org/officeDocument/2006/relationships/image" Target="../media/image33.wmf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4.bin"/><Relationship Id="rId5" Type="http://schemas.openxmlformats.org/officeDocument/2006/relationships/image" Target="../media/image32.wmf"/><Relationship Id="rId4" Type="http://schemas.openxmlformats.org/officeDocument/2006/relationships/oleObject" Target="../embeddings/oleObject3.bin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wmf"/><Relationship Id="rId3" Type="http://schemas.openxmlformats.org/officeDocument/2006/relationships/notesSlide" Target="../notesSlides/notesSlide10.xml"/><Relationship Id="rId7" Type="http://schemas.openxmlformats.org/officeDocument/2006/relationships/oleObject" Target="../embeddings/oleObject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32.wmf"/><Relationship Id="rId5" Type="http://schemas.openxmlformats.org/officeDocument/2006/relationships/oleObject" Target="../embeddings/oleObject5.bin"/><Relationship Id="rId10" Type="http://schemas.openxmlformats.org/officeDocument/2006/relationships/image" Target="../media/image34.png"/><Relationship Id="rId4" Type="http://schemas.openxmlformats.org/officeDocument/2006/relationships/image" Target="../media/image20.png"/><Relationship Id="rId9" Type="http://schemas.openxmlformats.org/officeDocument/2006/relationships/customXml" Target="../ink/ink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png"/><Relationship Id="rId4" Type="http://schemas.openxmlformats.org/officeDocument/2006/relationships/image" Target="../media/image1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://research.microsoft.com/~zhang/Papers/TR99-21.pdf" TargetMode="Externa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0.wmf"/><Relationship Id="rId4" Type="http://schemas.openxmlformats.org/officeDocument/2006/relationships/image" Target="../media/image39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jpeg"/><Relationship Id="rId3" Type="http://schemas.openxmlformats.org/officeDocument/2006/relationships/notesSlide" Target="../notesSlides/notesSlide15.xml"/><Relationship Id="rId7" Type="http://schemas.openxmlformats.org/officeDocument/2006/relationships/image" Target="../media/image42.png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8.bin"/><Relationship Id="rId5" Type="http://schemas.openxmlformats.org/officeDocument/2006/relationships/image" Target="../media/image41.png"/><Relationship Id="rId4" Type="http://schemas.openxmlformats.org/officeDocument/2006/relationships/oleObject" Target="../embeddings/oleObject7.bin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iccv2007.rutgers.edu/" TargetMode="External"/><Relationship Id="rId5" Type="http://schemas.openxmlformats.org/officeDocument/2006/relationships/hyperlink" Target="http://grail.cs.washington.edu/projects/mvscpc/download/Goesele-2007-MVS.pdf" TargetMode="External"/><Relationship Id="rId4" Type="http://schemas.openxmlformats.org/officeDocument/2006/relationships/image" Target="../media/image46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3.png"/><Relationship Id="rId7" Type="http://schemas.openxmlformats.org/officeDocument/2006/relationships/customXml" Target="../ink/ink1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3" Type="http://schemas.openxmlformats.org/officeDocument/2006/relationships/image" Target="../media/image47.png"/><Relationship Id="rId7" Type="http://schemas.openxmlformats.org/officeDocument/2006/relationships/image" Target="../media/image51.jpeg"/><Relationship Id="rId12" Type="http://schemas.openxmlformats.org/officeDocument/2006/relationships/image" Target="../media/image5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0.png"/><Relationship Id="rId11" Type="http://schemas.openxmlformats.org/officeDocument/2006/relationships/image" Target="../media/image55.jpeg"/><Relationship Id="rId5" Type="http://schemas.openxmlformats.org/officeDocument/2006/relationships/image" Target="../media/image49.png"/><Relationship Id="rId10" Type="http://schemas.openxmlformats.org/officeDocument/2006/relationships/image" Target="../media/image54.png"/><Relationship Id="rId4" Type="http://schemas.openxmlformats.org/officeDocument/2006/relationships/image" Target="../media/image48.png"/><Relationship Id="rId9" Type="http://schemas.openxmlformats.org/officeDocument/2006/relationships/image" Target="../media/image53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png"/><Relationship Id="rId3" Type="http://schemas.openxmlformats.org/officeDocument/2006/relationships/image" Target="../media/image57.jpeg"/><Relationship Id="rId7" Type="http://schemas.openxmlformats.org/officeDocument/2006/relationships/image" Target="../media/image6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9.png"/><Relationship Id="rId5" Type="http://schemas.openxmlformats.org/officeDocument/2006/relationships/image" Target="../media/image58.png"/><Relationship Id="rId4" Type="http://schemas.openxmlformats.org/officeDocument/2006/relationships/image" Target="../media/image47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png"/><Relationship Id="rId3" Type="http://schemas.openxmlformats.org/officeDocument/2006/relationships/image" Target="../media/image62.jpeg"/><Relationship Id="rId7" Type="http://schemas.openxmlformats.org/officeDocument/2006/relationships/image" Target="../media/image6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5.jpeg"/><Relationship Id="rId5" Type="http://schemas.openxmlformats.org/officeDocument/2006/relationships/image" Target="../media/image64.jpeg"/><Relationship Id="rId4" Type="http://schemas.openxmlformats.org/officeDocument/2006/relationships/image" Target="../media/image63.png"/><Relationship Id="rId9" Type="http://schemas.openxmlformats.org/officeDocument/2006/relationships/image" Target="../media/image68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0.jpeg"/><Relationship Id="rId4" Type="http://schemas.openxmlformats.org/officeDocument/2006/relationships/image" Target="../media/image69.jpe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6.png"/><Relationship Id="rId3" Type="http://schemas.openxmlformats.org/officeDocument/2006/relationships/image" Target="../media/image71.png"/><Relationship Id="rId7" Type="http://schemas.openxmlformats.org/officeDocument/2006/relationships/image" Target="../media/image75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4.png"/><Relationship Id="rId5" Type="http://schemas.openxmlformats.org/officeDocument/2006/relationships/image" Target="../media/image73.png"/><Relationship Id="rId10" Type="http://schemas.openxmlformats.org/officeDocument/2006/relationships/image" Target="../media/image78.png"/><Relationship Id="rId4" Type="http://schemas.openxmlformats.org/officeDocument/2006/relationships/image" Target="../media/image72.png"/><Relationship Id="rId9" Type="http://schemas.openxmlformats.org/officeDocument/2006/relationships/image" Target="../media/image77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eg"/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4.png"/><Relationship Id="rId4" Type="http://schemas.openxmlformats.org/officeDocument/2006/relationships/image" Target="../media/image83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00.png"/><Relationship Id="rId5" Type="http://schemas.openxmlformats.org/officeDocument/2006/relationships/customXml" Target="../ink/ink9.xml"/><Relationship Id="rId4" Type="http://schemas.openxmlformats.org/officeDocument/2006/relationships/image" Target="../media/image87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0.jpeg"/><Relationship Id="rId4" Type="http://schemas.openxmlformats.org/officeDocument/2006/relationships/image" Target="../media/image89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3.png"/><Relationship Id="rId4" Type="http://schemas.openxmlformats.org/officeDocument/2006/relationships/customXml" Target="../ink/ink10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customXml" Target="../ink/ink2.xml"/><Relationship Id="rId3" Type="http://schemas.openxmlformats.org/officeDocument/2006/relationships/image" Target="../media/image3.png"/><Relationship Id="rId7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0.jpeg"/><Relationship Id="rId3" Type="http://schemas.openxmlformats.org/officeDocument/2006/relationships/image" Target="../media/image95.jpeg"/><Relationship Id="rId7" Type="http://schemas.openxmlformats.org/officeDocument/2006/relationships/image" Target="../media/image99.jpeg"/><Relationship Id="rId2" Type="http://schemas.openxmlformats.org/officeDocument/2006/relationships/image" Target="../media/image9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8.jpeg"/><Relationship Id="rId5" Type="http://schemas.openxmlformats.org/officeDocument/2006/relationships/image" Target="../media/image97.jpeg"/><Relationship Id="rId4" Type="http://schemas.openxmlformats.org/officeDocument/2006/relationships/image" Target="../media/image96.jpeg"/><Relationship Id="rId9" Type="http://schemas.openxmlformats.org/officeDocument/2006/relationships/image" Target="../media/image101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3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png"/><Relationship Id="rId2" Type="http://schemas.openxmlformats.org/officeDocument/2006/relationships/customXml" Target="../ink/ink11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5.png"/><Relationship Id="rId1" Type="http://schemas.openxmlformats.org/officeDocument/2006/relationships/slideLayout" Target="../slideLayouts/slideLayout6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6.jpeg"/><Relationship Id="rId1" Type="http://schemas.openxmlformats.org/officeDocument/2006/relationships/slideLayout" Target="../slideLayouts/slideLayout6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gif"/><Relationship Id="rId2" Type="http://schemas.openxmlformats.org/officeDocument/2006/relationships/image" Target="../media/image107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wmf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1.png"/><Relationship Id="rId4" Type="http://schemas.openxmlformats.org/officeDocument/2006/relationships/image" Target="../media/image110.wmf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customXml" Target="../ink/ink12.xm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2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1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9" Type="http://schemas.openxmlformats.org/officeDocument/2006/relationships/image" Target="../media/image11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jpeg"/><Relationship Id="rId7" Type="http://schemas.openxmlformats.org/officeDocument/2006/relationships/hyperlink" Target="http://www.ri.cmu.edu/pub_files/pub2/okutomi_m_1993_1/okutomi_m_1993_1.pdf" TargetMode="Externa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6.jpeg"/><Relationship Id="rId5" Type="http://schemas.openxmlformats.org/officeDocument/2006/relationships/image" Target="../media/image115.jpeg"/><Relationship Id="rId4" Type="http://schemas.openxmlformats.org/officeDocument/2006/relationships/image" Target="../media/image114.jpeg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9.bin"/><Relationship Id="rId3" Type="http://schemas.openxmlformats.org/officeDocument/2006/relationships/notesSlide" Target="../notesSlides/notesSlide27.xml"/><Relationship Id="rId7" Type="http://schemas.openxmlformats.org/officeDocument/2006/relationships/image" Target="../media/image121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120.png"/><Relationship Id="rId11" Type="http://schemas.openxmlformats.org/officeDocument/2006/relationships/image" Target="../media/image123.png"/><Relationship Id="rId5" Type="http://schemas.openxmlformats.org/officeDocument/2006/relationships/image" Target="../media/image119.png"/><Relationship Id="rId10" Type="http://schemas.openxmlformats.org/officeDocument/2006/relationships/image" Target="../media/image122.png"/><Relationship Id="rId4" Type="http://schemas.openxmlformats.org/officeDocument/2006/relationships/image" Target="../media/image118.png"/><Relationship Id="rId9" Type="http://schemas.openxmlformats.org/officeDocument/2006/relationships/image" Target="../media/image117.wmf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5.png"/><Relationship Id="rId2" Type="http://schemas.openxmlformats.org/officeDocument/2006/relationships/image" Target="../media/image12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8.png"/><Relationship Id="rId5" Type="http://schemas.openxmlformats.org/officeDocument/2006/relationships/image" Target="../media/image127.png"/><Relationship Id="rId4" Type="http://schemas.openxmlformats.org/officeDocument/2006/relationships/image" Target="../media/image126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s.washington.edu/homes/seitz/papers/kutu-ijcv00.pdf" TargetMode="External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customXml" Target="../ink/ink13.xml"/><Relationship Id="rId2" Type="http://schemas.openxmlformats.org/officeDocument/2006/relationships/image" Target="../media/image129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30.pn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1.png"/><Relationship Id="rId1" Type="http://schemas.openxmlformats.org/officeDocument/2006/relationships/slideLayout" Target="../slideLayouts/slideLayout6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customXml" Target="../ink/ink14.xml"/><Relationship Id="rId2" Type="http://schemas.openxmlformats.org/officeDocument/2006/relationships/image" Target="../media/image13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20.png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4.jpe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5.jpe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6.jpe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7.jpe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7.jpe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8.jpe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9.jpeg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0.jpe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6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2.jpe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3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6.png"/><Relationship Id="rId5" Type="http://schemas.openxmlformats.org/officeDocument/2006/relationships/image" Target="../media/image145.png"/><Relationship Id="rId4" Type="http://schemas.openxmlformats.org/officeDocument/2006/relationships/image" Target="../media/image144.pn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7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9.png"/><Relationship Id="rId4" Type="http://schemas.openxmlformats.org/officeDocument/2006/relationships/image" Target="../media/image148.pn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0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1.pn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3.jpeg"/><Relationship Id="rId2" Type="http://schemas.openxmlformats.org/officeDocument/2006/relationships/image" Target="../media/image15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4.jpeg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6.png"/><Relationship Id="rId2" Type="http://schemas.openxmlformats.org/officeDocument/2006/relationships/image" Target="../media/image155.png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8.png"/><Relationship Id="rId2" Type="http://schemas.openxmlformats.org/officeDocument/2006/relationships/image" Target="../media/image157.png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5.png"/><Relationship Id="rId13" Type="http://schemas.openxmlformats.org/officeDocument/2006/relationships/image" Target="../media/image170.png"/><Relationship Id="rId3" Type="http://schemas.openxmlformats.org/officeDocument/2006/relationships/image" Target="../media/image160.png"/><Relationship Id="rId7" Type="http://schemas.openxmlformats.org/officeDocument/2006/relationships/image" Target="../media/image164.png"/><Relationship Id="rId12" Type="http://schemas.openxmlformats.org/officeDocument/2006/relationships/image" Target="../media/image169.png"/><Relationship Id="rId17" Type="http://schemas.openxmlformats.org/officeDocument/2006/relationships/image" Target="../media/image174.png"/><Relationship Id="rId2" Type="http://schemas.openxmlformats.org/officeDocument/2006/relationships/image" Target="../media/image159.png"/><Relationship Id="rId16" Type="http://schemas.openxmlformats.org/officeDocument/2006/relationships/image" Target="../media/image173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63.png"/><Relationship Id="rId11" Type="http://schemas.openxmlformats.org/officeDocument/2006/relationships/image" Target="../media/image168.png"/><Relationship Id="rId5" Type="http://schemas.openxmlformats.org/officeDocument/2006/relationships/image" Target="../media/image162.png"/><Relationship Id="rId15" Type="http://schemas.openxmlformats.org/officeDocument/2006/relationships/image" Target="../media/image172.png"/><Relationship Id="rId10" Type="http://schemas.openxmlformats.org/officeDocument/2006/relationships/image" Target="../media/image167.png"/><Relationship Id="rId4" Type="http://schemas.openxmlformats.org/officeDocument/2006/relationships/image" Target="../media/image161.png"/><Relationship Id="rId9" Type="http://schemas.openxmlformats.org/officeDocument/2006/relationships/image" Target="../media/image166.png"/><Relationship Id="rId14" Type="http://schemas.openxmlformats.org/officeDocument/2006/relationships/image" Target="../media/image171.png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6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5.png"/><Relationship Id="rId2" Type="http://schemas.openxmlformats.org/officeDocument/2006/relationships/customXml" Target="../ink/ink15.xml"/><Relationship Id="rId1" Type="http://schemas.openxmlformats.org/officeDocument/2006/relationships/slideLayout" Target="../slideLayouts/slideLayout6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6.png"/><Relationship Id="rId2" Type="http://schemas.openxmlformats.org/officeDocument/2006/relationships/customXml" Target="../ink/ink16.xml"/><Relationship Id="rId1" Type="http://schemas.openxmlformats.org/officeDocument/2006/relationships/slideLayout" Target="../slideLayouts/slideLayout6.xml"/></Relationships>
</file>

<file path=ppt/slides/_rels/slide8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3.png"/><Relationship Id="rId3" Type="http://schemas.openxmlformats.org/officeDocument/2006/relationships/image" Target="../media/image178.png"/><Relationship Id="rId7" Type="http://schemas.openxmlformats.org/officeDocument/2006/relationships/image" Target="../media/image182.png"/><Relationship Id="rId2" Type="http://schemas.openxmlformats.org/officeDocument/2006/relationships/image" Target="../media/image177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81.png"/><Relationship Id="rId11" Type="http://schemas.openxmlformats.org/officeDocument/2006/relationships/image" Target="../media/image186.png"/><Relationship Id="rId5" Type="http://schemas.openxmlformats.org/officeDocument/2006/relationships/image" Target="../media/image180.png"/><Relationship Id="rId10" Type="http://schemas.openxmlformats.org/officeDocument/2006/relationships/image" Target="../media/image185.png"/><Relationship Id="rId4" Type="http://schemas.openxmlformats.org/officeDocument/2006/relationships/image" Target="../media/image179.png"/><Relationship Id="rId9" Type="http://schemas.openxmlformats.org/officeDocument/2006/relationships/image" Target="../media/image184.png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8.png"/><Relationship Id="rId7" Type="http://schemas.openxmlformats.org/officeDocument/2006/relationships/image" Target="../media/image191.png"/><Relationship Id="rId2" Type="http://schemas.openxmlformats.org/officeDocument/2006/relationships/image" Target="../media/image187.png"/><Relationship Id="rId1" Type="http://schemas.openxmlformats.org/officeDocument/2006/relationships/slideLayout" Target="../slideLayouts/slideLayout14.xml"/><Relationship Id="rId6" Type="http://schemas.openxmlformats.org/officeDocument/2006/relationships/customXml" Target="../ink/ink17.xml"/><Relationship Id="rId5" Type="http://schemas.openxmlformats.org/officeDocument/2006/relationships/image" Target="../media/image190.png"/><Relationship Id="rId4" Type="http://schemas.openxmlformats.org/officeDocument/2006/relationships/image" Target="../media/image189.png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3.jpeg"/><Relationship Id="rId2" Type="http://schemas.openxmlformats.org/officeDocument/2006/relationships/image" Target="../media/image192.png"/><Relationship Id="rId1" Type="http://schemas.openxmlformats.org/officeDocument/2006/relationships/slideLayout" Target="../slideLayouts/slideLayout4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5.png"/><Relationship Id="rId7" Type="http://schemas.openxmlformats.org/officeDocument/2006/relationships/image" Target="../media/image198.png"/><Relationship Id="rId2" Type="http://schemas.openxmlformats.org/officeDocument/2006/relationships/image" Target="../media/image194.png"/><Relationship Id="rId1" Type="http://schemas.openxmlformats.org/officeDocument/2006/relationships/slideLayout" Target="../slideLayouts/slideLayout4.xml"/><Relationship Id="rId6" Type="http://schemas.openxmlformats.org/officeDocument/2006/relationships/customXml" Target="../ink/ink18.xml"/><Relationship Id="rId5" Type="http://schemas.openxmlformats.org/officeDocument/2006/relationships/image" Target="../media/image197.png"/><Relationship Id="rId4" Type="http://schemas.openxmlformats.org/officeDocument/2006/relationships/image" Target="../media/image196.png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9.png"/><Relationship Id="rId2" Type="http://schemas.openxmlformats.org/officeDocument/2006/relationships/image" Target="../media/image193.jpeg"/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customXml" Target="../ink/ink3.xml"/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1.png"/><Relationship Id="rId3" Type="http://schemas.openxmlformats.org/officeDocument/2006/relationships/image" Target="../media/image194.png"/><Relationship Id="rId7" Type="http://schemas.openxmlformats.org/officeDocument/2006/relationships/image" Target="../media/image197.png"/><Relationship Id="rId2" Type="http://schemas.openxmlformats.org/officeDocument/2006/relationships/image" Target="../media/image19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0.png"/><Relationship Id="rId11" Type="http://schemas.openxmlformats.org/officeDocument/2006/relationships/image" Target="../media/image204.png"/><Relationship Id="rId5" Type="http://schemas.openxmlformats.org/officeDocument/2006/relationships/image" Target="../media/image196.png"/><Relationship Id="rId10" Type="http://schemas.openxmlformats.org/officeDocument/2006/relationships/image" Target="../media/image203.png"/><Relationship Id="rId4" Type="http://schemas.openxmlformats.org/officeDocument/2006/relationships/image" Target="../media/image195.png"/><Relationship Id="rId9" Type="http://schemas.openxmlformats.org/officeDocument/2006/relationships/image" Target="../media/image202.png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5.png"/><Relationship Id="rId1" Type="http://schemas.openxmlformats.org/officeDocument/2006/relationships/slideLayout" Target="../slideLayouts/slideLayout14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7.png"/><Relationship Id="rId2" Type="http://schemas.openxmlformats.org/officeDocument/2006/relationships/image" Target="../media/image206.png"/><Relationship Id="rId1" Type="http://schemas.openxmlformats.org/officeDocument/2006/relationships/slideLayout" Target="../slideLayouts/slideLayout13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8.png"/><Relationship Id="rId1" Type="http://schemas.openxmlformats.org/officeDocument/2006/relationships/slideLayout" Target="../slideLayouts/slideLayout4.xml"/></Relationships>
</file>

<file path=ppt/slides/_rels/slide9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4.png"/><Relationship Id="rId3" Type="http://schemas.openxmlformats.org/officeDocument/2006/relationships/image" Target="../media/image189.png"/><Relationship Id="rId7" Type="http://schemas.openxmlformats.org/officeDocument/2006/relationships/image" Target="../media/image213.png"/><Relationship Id="rId2" Type="http://schemas.openxmlformats.org/officeDocument/2006/relationships/image" Target="../media/image20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2.png"/><Relationship Id="rId5" Type="http://schemas.openxmlformats.org/officeDocument/2006/relationships/image" Target="../media/image211.png"/><Relationship Id="rId4" Type="http://schemas.openxmlformats.org/officeDocument/2006/relationships/image" Target="../media/image210.png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6.png"/><Relationship Id="rId2" Type="http://schemas.openxmlformats.org/officeDocument/2006/relationships/image" Target="../media/image215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17.png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br>
              <a:rPr lang="en-US" dirty="0">
                <a:cs typeface="Arial Rounded MT Bold"/>
              </a:rPr>
            </a:br>
            <a:br>
              <a:rPr lang="en-US" dirty="0">
                <a:cs typeface="Arial Rounded MT Bold"/>
              </a:rPr>
            </a:br>
            <a:r>
              <a:rPr lang="en-US" dirty="0">
                <a:cs typeface="Arial Rounded MT Bold"/>
              </a:rPr>
              <a:t>Computer Vision</a:t>
            </a:r>
            <a:br>
              <a:rPr lang="en-US" dirty="0">
                <a:cs typeface="Arial Rounded MT Bold"/>
              </a:rPr>
            </a:br>
            <a:br>
              <a:rPr lang="en-US" dirty="0">
                <a:cs typeface="Arial Rounded MT Bold"/>
              </a:rPr>
            </a:br>
            <a:br>
              <a:rPr lang="en-US" dirty="0">
                <a:cs typeface="Arial Rounded MT Bold"/>
              </a:rPr>
            </a:br>
            <a:r>
              <a:rPr lang="en-US" dirty="0">
                <a:cs typeface="Arial Rounded MT Bold"/>
              </a:rPr>
              <a:t>ECE/CSE 576</a:t>
            </a:r>
            <a:br>
              <a:rPr lang="en-US" dirty="0">
                <a:cs typeface="Arial Rounded MT Bold"/>
              </a:rPr>
            </a:br>
            <a:r>
              <a:rPr lang="en-US" dirty="0">
                <a:cs typeface="Arial Rounded MT Bold"/>
              </a:rPr>
              <a:t>Stereo and 3D</a:t>
            </a:r>
            <a:br>
              <a:rPr lang="en-US" sz="3600" dirty="0">
                <a:cs typeface="Arial Rounded MT Bold"/>
              </a:rPr>
            </a:br>
            <a:br>
              <a:rPr lang="en-US" sz="3600" dirty="0">
                <a:cs typeface="Arial Rounded MT Bold"/>
              </a:rPr>
            </a:br>
            <a:r>
              <a:rPr lang="en-US" sz="3600" dirty="0">
                <a:cs typeface="Arial Rounded MT Bold"/>
              </a:rPr>
              <a:t>Linda Shapiro</a:t>
            </a:r>
            <a:br>
              <a:rPr lang="en-US" sz="3600" dirty="0">
                <a:cs typeface="Arial Rounded MT Bold"/>
              </a:rPr>
            </a:br>
            <a:r>
              <a:rPr lang="en-US" sz="2800" dirty="0">
                <a:cs typeface="Arial Rounded MT Bold"/>
              </a:rPr>
              <a:t>Professor of Computer Science &amp; Engineering</a:t>
            </a:r>
            <a:br>
              <a:rPr lang="en-US" sz="2800" dirty="0">
                <a:cs typeface="Arial Rounded MT Bold"/>
              </a:rPr>
            </a:br>
            <a:r>
              <a:rPr lang="en-US" sz="2800" dirty="0">
                <a:cs typeface="Arial Rounded MT Bold"/>
              </a:rPr>
              <a:t>Professor of Electrical Engineering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400800" y="9144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67062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Depth from disparity</a:t>
            </a:r>
          </a:p>
        </p:txBody>
      </p:sp>
      <p:sp>
        <p:nvSpPr>
          <p:cNvPr id="13318" name="Oval 5"/>
          <p:cNvSpPr>
            <a:spLocks noChangeArrowheads="1"/>
          </p:cNvSpPr>
          <p:nvPr/>
        </p:nvSpPr>
        <p:spPr bwMode="auto">
          <a:xfrm>
            <a:off x="3392488" y="4069126"/>
            <a:ext cx="90487" cy="91782"/>
          </a:xfrm>
          <a:prstGeom prst="ellipse">
            <a:avLst/>
          </a:prstGeom>
          <a:solidFill>
            <a:schemeClr val="tx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3319" name="Oval 6"/>
          <p:cNvSpPr>
            <a:spLocks noChangeArrowheads="1"/>
          </p:cNvSpPr>
          <p:nvPr/>
        </p:nvSpPr>
        <p:spPr bwMode="auto">
          <a:xfrm>
            <a:off x="5835650" y="4069126"/>
            <a:ext cx="90487" cy="91782"/>
          </a:xfrm>
          <a:prstGeom prst="ellipse">
            <a:avLst/>
          </a:prstGeom>
          <a:solidFill>
            <a:schemeClr val="tx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3320" name="Line 7"/>
          <p:cNvSpPr>
            <a:spLocks noChangeShapeType="1"/>
          </p:cNvSpPr>
          <p:nvPr/>
        </p:nvSpPr>
        <p:spPr bwMode="auto">
          <a:xfrm>
            <a:off x="2849563" y="3426651"/>
            <a:ext cx="1176337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3321" name="Line 8"/>
          <p:cNvSpPr>
            <a:spLocks noChangeShapeType="1"/>
          </p:cNvSpPr>
          <p:nvPr/>
        </p:nvSpPr>
        <p:spPr bwMode="auto">
          <a:xfrm>
            <a:off x="5292725" y="3426651"/>
            <a:ext cx="1176337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3322" name="Oval 9"/>
          <p:cNvSpPr>
            <a:spLocks noChangeArrowheads="1"/>
          </p:cNvSpPr>
          <p:nvPr/>
        </p:nvSpPr>
        <p:spPr bwMode="auto">
          <a:xfrm>
            <a:off x="4531122" y="1459071"/>
            <a:ext cx="90487" cy="91782"/>
          </a:xfrm>
          <a:prstGeom prst="ellipse">
            <a:avLst/>
          </a:prstGeom>
          <a:solidFill>
            <a:schemeClr val="tx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3323" name="Line 10"/>
          <p:cNvSpPr>
            <a:spLocks noChangeShapeType="1"/>
          </p:cNvSpPr>
          <p:nvPr/>
        </p:nvSpPr>
        <p:spPr bwMode="auto">
          <a:xfrm flipV="1">
            <a:off x="3482975" y="1499226"/>
            <a:ext cx="1085850" cy="25699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3324" name="Line 11"/>
          <p:cNvSpPr>
            <a:spLocks noChangeShapeType="1"/>
          </p:cNvSpPr>
          <p:nvPr/>
        </p:nvSpPr>
        <p:spPr bwMode="auto">
          <a:xfrm flipH="1" flipV="1">
            <a:off x="4568825" y="1499226"/>
            <a:ext cx="1357312" cy="266168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3325" name="Line 12"/>
          <p:cNvSpPr>
            <a:spLocks noChangeShapeType="1"/>
          </p:cNvSpPr>
          <p:nvPr/>
        </p:nvSpPr>
        <p:spPr bwMode="auto">
          <a:xfrm flipV="1">
            <a:off x="3445272" y="3426651"/>
            <a:ext cx="0" cy="64247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arrow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3326" name="Text Box 13"/>
          <p:cNvSpPr txBox="1">
            <a:spLocks noChangeArrowheads="1"/>
          </p:cNvSpPr>
          <p:nvPr/>
        </p:nvSpPr>
        <p:spPr bwMode="auto">
          <a:xfrm>
            <a:off x="3196432" y="3560500"/>
            <a:ext cx="262037" cy="42640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en-US" sz="2200"/>
              <a:t>f</a:t>
            </a:r>
          </a:p>
        </p:txBody>
      </p:sp>
      <p:sp>
        <p:nvSpPr>
          <p:cNvPr id="13327" name="Oval 14"/>
          <p:cNvSpPr>
            <a:spLocks noChangeArrowheads="1"/>
          </p:cNvSpPr>
          <p:nvPr/>
        </p:nvSpPr>
        <p:spPr bwMode="auto">
          <a:xfrm>
            <a:off x="3716735" y="3375023"/>
            <a:ext cx="90487" cy="91782"/>
          </a:xfrm>
          <a:prstGeom prst="ellipse">
            <a:avLst/>
          </a:prstGeom>
          <a:solidFill>
            <a:schemeClr val="tx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3328" name="Oval 15"/>
          <p:cNvSpPr>
            <a:spLocks noChangeArrowheads="1"/>
          </p:cNvSpPr>
          <p:nvPr/>
        </p:nvSpPr>
        <p:spPr bwMode="auto">
          <a:xfrm>
            <a:off x="5513288" y="3375023"/>
            <a:ext cx="90487" cy="91782"/>
          </a:xfrm>
          <a:prstGeom prst="ellipse">
            <a:avLst/>
          </a:prstGeom>
          <a:solidFill>
            <a:schemeClr val="tx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3329" name="Line 16"/>
          <p:cNvSpPr>
            <a:spLocks noChangeShapeType="1"/>
          </p:cNvSpPr>
          <p:nvPr/>
        </p:nvSpPr>
        <p:spPr bwMode="auto">
          <a:xfrm flipV="1">
            <a:off x="5562600" y="3461084"/>
            <a:ext cx="0" cy="64247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arrow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3330" name="Line 17"/>
          <p:cNvSpPr>
            <a:spLocks noChangeShapeType="1"/>
          </p:cNvSpPr>
          <p:nvPr/>
        </p:nvSpPr>
        <p:spPr bwMode="auto">
          <a:xfrm>
            <a:off x="3392488" y="3334869"/>
            <a:ext cx="36195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med" len="sm"/>
            <a:tailEnd type="arrow" w="med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3333" name="Text Box 20"/>
          <p:cNvSpPr txBox="1">
            <a:spLocks noChangeArrowheads="1"/>
          </p:cNvSpPr>
          <p:nvPr/>
        </p:nvSpPr>
        <p:spPr bwMode="auto">
          <a:xfrm>
            <a:off x="5562600" y="2971800"/>
            <a:ext cx="386457" cy="42640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en-US" sz="2200" dirty="0"/>
              <a:t>x’</a:t>
            </a:r>
          </a:p>
        </p:txBody>
      </p:sp>
      <p:sp>
        <p:nvSpPr>
          <p:cNvPr id="13334" name="Text Box 21"/>
          <p:cNvSpPr txBox="1">
            <a:spLocks noChangeArrowheads="1"/>
          </p:cNvSpPr>
          <p:nvPr/>
        </p:nvSpPr>
        <p:spPr bwMode="auto">
          <a:xfrm>
            <a:off x="4022130" y="4147523"/>
            <a:ext cx="1255514" cy="76102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en-US" sz="2200"/>
              <a:t>Baseline</a:t>
            </a:r>
            <a:br>
              <a:rPr lang="en-US" sz="2200"/>
            </a:br>
            <a:r>
              <a:rPr lang="en-US" sz="2200"/>
              <a:t>B</a:t>
            </a:r>
          </a:p>
        </p:txBody>
      </p:sp>
      <p:sp>
        <p:nvSpPr>
          <p:cNvPr id="13335" name="Line 22"/>
          <p:cNvSpPr>
            <a:spLocks noChangeShapeType="1"/>
          </p:cNvSpPr>
          <p:nvPr/>
        </p:nvSpPr>
        <p:spPr bwMode="auto">
          <a:xfrm flipV="1">
            <a:off x="6740525" y="1499226"/>
            <a:ext cx="0" cy="266168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arrow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3336" name="Text Box 23"/>
          <p:cNvSpPr txBox="1">
            <a:spLocks noChangeArrowheads="1"/>
          </p:cNvSpPr>
          <p:nvPr/>
        </p:nvSpPr>
        <p:spPr bwMode="auto">
          <a:xfrm>
            <a:off x="6838553" y="2459114"/>
            <a:ext cx="324247" cy="42640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en-US" sz="2200"/>
              <a:t>z</a:t>
            </a:r>
          </a:p>
        </p:txBody>
      </p:sp>
      <p:sp>
        <p:nvSpPr>
          <p:cNvPr id="13337" name="Text Box 24"/>
          <p:cNvSpPr txBox="1">
            <a:spLocks noChangeArrowheads="1"/>
          </p:cNvSpPr>
          <p:nvPr/>
        </p:nvSpPr>
        <p:spPr bwMode="auto">
          <a:xfrm>
            <a:off x="2992835" y="4149435"/>
            <a:ext cx="916186" cy="42640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en-US" sz="2200"/>
              <a:t>O</a:t>
            </a:r>
            <a:endParaRPr lang="en-US" sz="2200" baseline="-25000"/>
          </a:p>
        </p:txBody>
      </p:sp>
      <p:sp>
        <p:nvSpPr>
          <p:cNvPr id="13338" name="Text Box 25"/>
          <p:cNvSpPr txBox="1">
            <a:spLocks noChangeArrowheads="1"/>
          </p:cNvSpPr>
          <p:nvPr/>
        </p:nvSpPr>
        <p:spPr bwMode="auto">
          <a:xfrm>
            <a:off x="5473700" y="4149435"/>
            <a:ext cx="916186" cy="42640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en-US" sz="2200"/>
              <a:t>O’</a:t>
            </a:r>
            <a:endParaRPr lang="en-US" sz="2200" baseline="-25000"/>
          </a:p>
        </p:txBody>
      </p:sp>
      <p:sp>
        <p:nvSpPr>
          <p:cNvPr id="13339" name="Text Box 26"/>
          <p:cNvSpPr txBox="1">
            <a:spLocks noChangeArrowheads="1"/>
          </p:cNvSpPr>
          <p:nvPr/>
        </p:nvSpPr>
        <p:spPr bwMode="auto">
          <a:xfrm>
            <a:off x="4116388" y="990600"/>
            <a:ext cx="916186" cy="42831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en-US" sz="2200"/>
              <a:t>X</a:t>
            </a:r>
            <a:endParaRPr lang="en-US" sz="2200" baseline="-25000"/>
          </a:p>
        </p:txBody>
      </p:sp>
      <p:sp>
        <p:nvSpPr>
          <p:cNvPr id="13340" name="Line 27"/>
          <p:cNvSpPr>
            <a:spLocks noChangeShapeType="1"/>
          </p:cNvSpPr>
          <p:nvPr/>
        </p:nvSpPr>
        <p:spPr bwMode="auto">
          <a:xfrm>
            <a:off x="3535760" y="4109281"/>
            <a:ext cx="2262187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3341" name="Text Box 28"/>
          <p:cNvSpPr txBox="1">
            <a:spLocks noChangeArrowheads="1"/>
          </p:cNvSpPr>
          <p:nvPr/>
        </p:nvSpPr>
        <p:spPr bwMode="auto">
          <a:xfrm>
            <a:off x="5257800" y="3657600"/>
            <a:ext cx="262037" cy="42831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en-US" sz="2200" dirty="0"/>
              <a:t>f</a:t>
            </a:r>
          </a:p>
        </p:txBody>
      </p:sp>
      <p:graphicFrame>
        <p:nvGraphicFramePr>
          <p:cNvPr id="426028" name="Object 44"/>
          <p:cNvGraphicFramePr>
            <a:graphicFrameLocks noGrp="1" noChangeAspect="1"/>
          </p:cNvGraphicFramePr>
          <p:nvPr>
            <p:ph idx="1"/>
          </p:nvPr>
        </p:nvGraphicFramePr>
        <p:xfrm>
          <a:off x="2971800" y="5029200"/>
          <a:ext cx="3581400" cy="917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0" name="Equation" r:id="rId4" imgW="1536480" imgH="393480" progId="Equation.3">
                  <p:embed/>
                </p:oleObj>
              </mc:Choice>
              <mc:Fallback>
                <p:oleObj name="Equation" r:id="rId4" imgW="1536480" imgH="393480" progId="Equation.3">
                  <p:embed/>
                  <p:pic>
                    <p:nvPicPr>
                      <p:cNvPr id="426028" name="Object 4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71800" y="5029200"/>
                        <a:ext cx="3581400" cy="9175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26032" name="Text Box 48"/>
          <p:cNvSpPr txBox="1">
            <a:spLocks noChangeArrowheads="1"/>
          </p:cNvSpPr>
          <p:nvPr/>
        </p:nvSpPr>
        <p:spPr bwMode="auto">
          <a:xfrm>
            <a:off x="1300109" y="5986790"/>
            <a:ext cx="646202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</a:rPr>
              <a:t>Disparity is inversely proportional to depth.</a:t>
            </a:r>
          </a:p>
        </p:txBody>
      </p:sp>
      <p:sp>
        <p:nvSpPr>
          <p:cNvPr id="30" name="Line 17"/>
          <p:cNvSpPr>
            <a:spLocks noChangeShapeType="1"/>
          </p:cNvSpPr>
          <p:nvPr/>
        </p:nvSpPr>
        <p:spPr bwMode="auto">
          <a:xfrm>
            <a:off x="5303520" y="3352800"/>
            <a:ext cx="18288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med" len="sm"/>
            <a:tailEnd type="arrow" w="med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3331" name="Text Box 18"/>
          <p:cNvSpPr txBox="1">
            <a:spLocks noChangeArrowheads="1"/>
          </p:cNvSpPr>
          <p:nvPr/>
        </p:nvSpPr>
        <p:spPr bwMode="auto">
          <a:xfrm>
            <a:off x="3437732" y="2919937"/>
            <a:ext cx="324247" cy="42640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en-US" sz="2200"/>
              <a:t>x</a:t>
            </a:r>
          </a:p>
        </p:txBody>
      </p:sp>
      <p:graphicFrame>
        <p:nvGraphicFramePr>
          <p:cNvPr id="4" name="Object 44"/>
          <p:cNvGraphicFramePr>
            <a:graphicFrameLocks noChangeAspect="1"/>
          </p:cNvGraphicFramePr>
          <p:nvPr>
            <p:extLst/>
          </p:nvPr>
        </p:nvGraphicFramePr>
        <p:xfrm>
          <a:off x="874713" y="2316163"/>
          <a:ext cx="1778000" cy="915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1" name="Equation" r:id="rId6" imgW="761760" imgH="393480" progId="Equation.3">
                  <p:embed/>
                </p:oleObj>
              </mc:Choice>
              <mc:Fallback>
                <p:oleObj name="Equation" r:id="rId6" imgW="761760" imgH="393480" progId="Equation.3">
                  <p:embed/>
                  <p:pic>
                    <p:nvPicPr>
                      <p:cNvPr id="4" name="Object 4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74713" y="2316163"/>
                        <a:ext cx="1778000" cy="915987"/>
                      </a:xfrm>
                      <a:prstGeom prst="rect">
                        <a:avLst/>
                      </a:prstGeom>
                      <a:noFill/>
                      <a:ln>
                        <a:solidFill>
                          <a:srgbClr val="FF0000"/>
                        </a:solidFill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C59B69-6083-0D46-8CBF-CC33D581A354}" type="slidenum">
              <a:rPr lang="en-US" smtClean="0"/>
              <a:pPr/>
              <a:t>10</a:t>
            </a:fld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54EA4E1-1DA6-4DFB-ADE8-5E147A0DBA1A}"/>
              </a:ext>
            </a:extLst>
          </p:cNvPr>
          <p:cNvSpPr txBox="1"/>
          <p:nvPr/>
        </p:nvSpPr>
        <p:spPr>
          <a:xfrm>
            <a:off x="7213004" y="4160908"/>
            <a:ext cx="1636354" cy="923330"/>
          </a:xfrm>
          <a:prstGeom prst="rect">
            <a:avLst/>
          </a:prstGeom>
          <a:noFill/>
          <a:ln>
            <a:solidFill>
              <a:srgbClr val="0000FF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000FF"/>
                </a:solidFill>
              </a:rPr>
              <a:t>See Chapter 12 of Shapiro and Stockman Text.</a:t>
            </a: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8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09C96CB1-918E-49A4-91E4-79D681AB04A0}"/>
                  </a:ext>
                </a:extLst>
              </p14:cNvPr>
              <p14:cNvContentPartPr/>
              <p14:nvPr/>
            </p14:nvContentPartPr>
            <p14:xfrm>
              <a:off x="3862800" y="1199160"/>
              <a:ext cx="1025640" cy="2235600"/>
            </p14:xfrm>
          </p:contentPart>
        </mc:Choice>
        <mc:Fallback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09C96CB1-918E-49A4-91E4-79D681AB04A0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3853440" y="1189800"/>
                <a:ext cx="1044360" cy="22543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29161481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6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6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603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13771"/>
            <a:ext cx="8229600" cy="1143000"/>
          </a:xfrm>
        </p:spPr>
        <p:txBody>
          <a:bodyPr/>
          <a:lstStyle/>
          <a:p>
            <a:r>
              <a:rPr lang="en-US" dirty="0"/>
              <a:t>Depth from Stereo</a:t>
            </a:r>
          </a:p>
        </p:txBody>
      </p:sp>
      <p:sp>
        <p:nvSpPr>
          <p:cNvPr id="53" name="Content Placeholder 52"/>
          <p:cNvSpPr>
            <a:spLocks noGrp="1"/>
          </p:cNvSpPr>
          <p:nvPr>
            <p:ph idx="1"/>
          </p:nvPr>
        </p:nvSpPr>
        <p:spPr>
          <a:xfrm>
            <a:off x="457200" y="990601"/>
            <a:ext cx="8229600" cy="2667000"/>
          </a:xfrm>
        </p:spPr>
        <p:txBody>
          <a:bodyPr>
            <a:normAutofit fontScale="92500"/>
          </a:bodyPr>
          <a:lstStyle/>
          <a:p>
            <a:r>
              <a:rPr lang="en-US" sz="2800" dirty="0"/>
              <a:t>Goal: recover depth by finding image coordinate x’ that corresponds to x</a:t>
            </a:r>
          </a:p>
          <a:p>
            <a:r>
              <a:rPr lang="en-US" sz="2800" dirty="0"/>
              <a:t>Sub-Problems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sz="2400" dirty="0"/>
              <a:t>Calibration: How do we recover the relation of the cameras (if not already known)?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sz="2400" dirty="0"/>
              <a:t>Correspondence: How do we search for the matching point x’?</a:t>
            </a:r>
          </a:p>
        </p:txBody>
      </p:sp>
      <p:grpSp>
        <p:nvGrpSpPr>
          <p:cNvPr id="54" name="Group 53"/>
          <p:cNvGrpSpPr>
            <a:grpSpLocks noChangeAspect="1"/>
          </p:cNvGrpSpPr>
          <p:nvPr/>
        </p:nvGrpSpPr>
        <p:grpSpPr>
          <a:xfrm>
            <a:off x="3361601" y="3754448"/>
            <a:ext cx="2240346" cy="2976732"/>
            <a:chOff x="609600" y="753824"/>
            <a:chExt cx="3905925" cy="5189776"/>
          </a:xfrm>
        </p:grpSpPr>
        <p:grpSp>
          <p:nvGrpSpPr>
            <p:cNvPr id="55" name="Group 54"/>
            <p:cNvGrpSpPr>
              <a:grpSpLocks noChangeAspect="1"/>
            </p:cNvGrpSpPr>
            <p:nvPr/>
          </p:nvGrpSpPr>
          <p:grpSpPr>
            <a:xfrm>
              <a:off x="609600" y="1143000"/>
              <a:ext cx="3905925" cy="4800600"/>
              <a:chOff x="533400" y="957263"/>
              <a:chExt cx="4491038" cy="5519737"/>
            </a:xfrm>
          </p:grpSpPr>
          <p:sp>
            <p:nvSpPr>
              <p:cNvPr id="59" name="Freeform 4"/>
              <p:cNvSpPr>
                <a:spLocks/>
              </p:cNvSpPr>
              <p:nvPr/>
            </p:nvSpPr>
            <p:spPr bwMode="auto">
              <a:xfrm>
                <a:off x="3481388" y="957263"/>
                <a:ext cx="1220787" cy="839787"/>
              </a:xfrm>
              <a:custGeom>
                <a:avLst/>
                <a:gdLst>
                  <a:gd name="T0" fmla="*/ 2147483647 w 865"/>
                  <a:gd name="T1" fmla="*/ 0 h 529"/>
                  <a:gd name="T2" fmla="*/ 2147483647 w 865"/>
                  <a:gd name="T3" fmla="*/ 2147483647 h 529"/>
                  <a:gd name="T4" fmla="*/ 2147483647 w 865"/>
                  <a:gd name="T5" fmla="*/ 2147483647 h 529"/>
                  <a:gd name="T6" fmla="*/ 2147483647 w 865"/>
                  <a:gd name="T7" fmla="*/ 2147483647 h 529"/>
                  <a:gd name="T8" fmla="*/ 2147483647 w 865"/>
                  <a:gd name="T9" fmla="*/ 2147483647 h 529"/>
                  <a:gd name="T10" fmla="*/ 2147483647 w 865"/>
                  <a:gd name="T11" fmla="*/ 2147483647 h 529"/>
                  <a:gd name="T12" fmla="*/ 2147483647 w 865"/>
                  <a:gd name="T13" fmla="*/ 2147483647 h 529"/>
                  <a:gd name="T14" fmla="*/ 2147483647 w 865"/>
                  <a:gd name="T15" fmla="*/ 2147483647 h 529"/>
                  <a:gd name="T16" fmla="*/ 2147483647 w 865"/>
                  <a:gd name="T17" fmla="*/ 2147483647 h 529"/>
                  <a:gd name="T18" fmla="*/ 0 w 865"/>
                  <a:gd name="T19" fmla="*/ 2147483647 h 529"/>
                  <a:gd name="T20" fmla="*/ 0 w 865"/>
                  <a:gd name="T21" fmla="*/ 2147483647 h 529"/>
                  <a:gd name="T22" fmla="*/ 0 w 865"/>
                  <a:gd name="T23" fmla="*/ 2147483647 h 529"/>
                  <a:gd name="T24" fmla="*/ 2147483647 w 865"/>
                  <a:gd name="T25" fmla="*/ 2147483647 h 529"/>
                  <a:gd name="T26" fmla="*/ 2147483647 w 865"/>
                  <a:gd name="T27" fmla="*/ 2147483647 h 529"/>
                  <a:gd name="T28" fmla="*/ 2147483647 w 865"/>
                  <a:gd name="T29" fmla="*/ 2147483647 h 529"/>
                  <a:gd name="T30" fmla="*/ 2147483647 w 865"/>
                  <a:gd name="T31" fmla="*/ 2147483647 h 529"/>
                  <a:gd name="T32" fmla="*/ 2147483647 w 865"/>
                  <a:gd name="T33" fmla="*/ 2147483647 h 529"/>
                  <a:gd name="T34" fmla="*/ 2147483647 w 865"/>
                  <a:gd name="T35" fmla="*/ 2147483647 h 529"/>
                  <a:gd name="T36" fmla="*/ 2147483647 w 865"/>
                  <a:gd name="T37" fmla="*/ 2147483647 h 529"/>
                  <a:gd name="T38" fmla="*/ 2147483647 w 865"/>
                  <a:gd name="T39" fmla="*/ 2147483647 h 529"/>
                  <a:gd name="T40" fmla="*/ 2147483647 w 865"/>
                  <a:gd name="T41" fmla="*/ 2147483647 h 529"/>
                  <a:gd name="T42" fmla="*/ 2147483647 w 865"/>
                  <a:gd name="T43" fmla="*/ 2147483647 h 529"/>
                  <a:gd name="T44" fmla="*/ 2147483647 w 865"/>
                  <a:gd name="T45" fmla="*/ 2147483647 h 529"/>
                  <a:gd name="T46" fmla="*/ 2147483647 w 865"/>
                  <a:gd name="T47" fmla="*/ 2147483647 h 529"/>
                  <a:gd name="T48" fmla="*/ 2147483647 w 865"/>
                  <a:gd name="T49" fmla="*/ 2147483647 h 529"/>
                  <a:gd name="T50" fmla="*/ 2147483647 w 865"/>
                  <a:gd name="T51" fmla="*/ 2147483647 h 529"/>
                  <a:gd name="T52" fmla="*/ 2147483647 w 865"/>
                  <a:gd name="T53" fmla="*/ 2147483647 h 529"/>
                  <a:gd name="T54" fmla="*/ 2147483647 w 865"/>
                  <a:gd name="T55" fmla="*/ 2147483647 h 529"/>
                  <a:gd name="T56" fmla="*/ 2147483647 w 865"/>
                  <a:gd name="T57" fmla="*/ 2147483647 h 529"/>
                  <a:gd name="T58" fmla="*/ 2147483647 w 865"/>
                  <a:gd name="T59" fmla="*/ 2147483647 h 529"/>
                  <a:gd name="T60" fmla="*/ 2147483647 w 865"/>
                  <a:gd name="T61" fmla="*/ 2147483647 h 529"/>
                  <a:gd name="T62" fmla="*/ 2147483647 w 865"/>
                  <a:gd name="T63" fmla="*/ 2147483647 h 529"/>
                  <a:gd name="T64" fmla="*/ 2147483647 w 865"/>
                  <a:gd name="T65" fmla="*/ 2147483647 h 529"/>
                  <a:gd name="T66" fmla="*/ 2147483647 w 865"/>
                  <a:gd name="T67" fmla="*/ 2147483647 h 529"/>
                  <a:gd name="T68" fmla="*/ 2147483647 w 865"/>
                  <a:gd name="T69" fmla="*/ 2147483647 h 529"/>
                  <a:gd name="T70" fmla="*/ 2147483647 w 865"/>
                  <a:gd name="T71" fmla="*/ 2147483647 h 529"/>
                  <a:gd name="T72" fmla="*/ 2147483647 w 865"/>
                  <a:gd name="T73" fmla="*/ 2147483647 h 529"/>
                  <a:gd name="T74" fmla="*/ 2147483647 w 865"/>
                  <a:gd name="T75" fmla="*/ 2147483647 h 529"/>
                  <a:gd name="T76" fmla="*/ 2147483647 w 865"/>
                  <a:gd name="T77" fmla="*/ 2147483647 h 529"/>
                  <a:gd name="T78" fmla="*/ 2147483647 w 865"/>
                  <a:gd name="T79" fmla="*/ 0 h 529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w 865"/>
                  <a:gd name="T121" fmla="*/ 0 h 529"/>
                  <a:gd name="T122" fmla="*/ 865 w 865"/>
                  <a:gd name="T123" fmla="*/ 529 h 529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T120" t="T121" r="T122" b="T123"/>
                <a:pathLst>
                  <a:path w="865" h="529">
                    <a:moveTo>
                      <a:pt x="84" y="0"/>
                    </a:moveTo>
                    <a:lnTo>
                      <a:pt x="72" y="24"/>
                    </a:lnTo>
                    <a:lnTo>
                      <a:pt x="72" y="48"/>
                    </a:lnTo>
                    <a:lnTo>
                      <a:pt x="48" y="72"/>
                    </a:lnTo>
                    <a:lnTo>
                      <a:pt x="36" y="96"/>
                    </a:lnTo>
                    <a:lnTo>
                      <a:pt x="36" y="120"/>
                    </a:lnTo>
                    <a:lnTo>
                      <a:pt x="36" y="144"/>
                    </a:lnTo>
                    <a:lnTo>
                      <a:pt x="24" y="168"/>
                    </a:lnTo>
                    <a:lnTo>
                      <a:pt x="12" y="192"/>
                    </a:lnTo>
                    <a:lnTo>
                      <a:pt x="0" y="216"/>
                    </a:lnTo>
                    <a:lnTo>
                      <a:pt x="0" y="240"/>
                    </a:lnTo>
                    <a:lnTo>
                      <a:pt x="0" y="264"/>
                    </a:lnTo>
                    <a:lnTo>
                      <a:pt x="12" y="288"/>
                    </a:lnTo>
                    <a:lnTo>
                      <a:pt x="12" y="312"/>
                    </a:lnTo>
                    <a:lnTo>
                      <a:pt x="24" y="336"/>
                    </a:lnTo>
                    <a:lnTo>
                      <a:pt x="24" y="360"/>
                    </a:lnTo>
                    <a:lnTo>
                      <a:pt x="36" y="384"/>
                    </a:lnTo>
                    <a:lnTo>
                      <a:pt x="36" y="408"/>
                    </a:lnTo>
                    <a:lnTo>
                      <a:pt x="48" y="432"/>
                    </a:lnTo>
                    <a:lnTo>
                      <a:pt x="60" y="456"/>
                    </a:lnTo>
                    <a:lnTo>
                      <a:pt x="852" y="528"/>
                    </a:lnTo>
                    <a:lnTo>
                      <a:pt x="804" y="480"/>
                    </a:lnTo>
                    <a:lnTo>
                      <a:pt x="792" y="456"/>
                    </a:lnTo>
                    <a:lnTo>
                      <a:pt x="780" y="420"/>
                    </a:lnTo>
                    <a:lnTo>
                      <a:pt x="768" y="396"/>
                    </a:lnTo>
                    <a:lnTo>
                      <a:pt x="756" y="372"/>
                    </a:lnTo>
                    <a:lnTo>
                      <a:pt x="744" y="348"/>
                    </a:lnTo>
                    <a:lnTo>
                      <a:pt x="744" y="324"/>
                    </a:lnTo>
                    <a:lnTo>
                      <a:pt x="744" y="288"/>
                    </a:lnTo>
                    <a:lnTo>
                      <a:pt x="744" y="264"/>
                    </a:lnTo>
                    <a:lnTo>
                      <a:pt x="744" y="240"/>
                    </a:lnTo>
                    <a:lnTo>
                      <a:pt x="768" y="216"/>
                    </a:lnTo>
                    <a:lnTo>
                      <a:pt x="768" y="192"/>
                    </a:lnTo>
                    <a:lnTo>
                      <a:pt x="780" y="168"/>
                    </a:lnTo>
                    <a:lnTo>
                      <a:pt x="804" y="156"/>
                    </a:lnTo>
                    <a:lnTo>
                      <a:pt x="804" y="132"/>
                    </a:lnTo>
                    <a:lnTo>
                      <a:pt x="828" y="108"/>
                    </a:lnTo>
                    <a:lnTo>
                      <a:pt x="852" y="96"/>
                    </a:lnTo>
                    <a:lnTo>
                      <a:pt x="864" y="72"/>
                    </a:lnTo>
                    <a:lnTo>
                      <a:pt x="84" y="0"/>
                    </a:lnTo>
                  </a:path>
                </a:pathLst>
              </a:custGeom>
              <a:gradFill rotWithShape="0">
                <a:gsLst>
                  <a:gs pos="0">
                    <a:srgbClr val="012501"/>
                  </a:gs>
                  <a:gs pos="100000">
                    <a:srgbClr val="037C03"/>
                  </a:gs>
                </a:gsLst>
                <a:lin ang="18900000" scaled="1"/>
              </a:gradFill>
              <a:ln w="9525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sz="1600"/>
              </a:p>
            </p:txBody>
          </p:sp>
          <p:sp>
            <p:nvSpPr>
              <p:cNvPr id="60" name="Line 5"/>
              <p:cNvSpPr>
                <a:spLocks noChangeShapeType="1"/>
              </p:cNvSpPr>
              <p:nvPr/>
            </p:nvSpPr>
            <p:spPr bwMode="auto">
              <a:xfrm>
                <a:off x="890588" y="4310063"/>
                <a:ext cx="3251200" cy="182880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 sz="1600"/>
              </a:p>
            </p:txBody>
          </p:sp>
          <p:sp>
            <p:nvSpPr>
              <p:cNvPr id="61" name="Freeform 9"/>
              <p:cNvSpPr>
                <a:spLocks/>
              </p:cNvSpPr>
              <p:nvPr/>
            </p:nvSpPr>
            <p:spPr bwMode="auto">
              <a:xfrm>
                <a:off x="1533525" y="1219200"/>
                <a:ext cx="2471738" cy="2462213"/>
              </a:xfrm>
              <a:custGeom>
                <a:avLst/>
                <a:gdLst>
                  <a:gd name="T0" fmla="*/ 0 w 1557"/>
                  <a:gd name="T1" fmla="*/ 2147483647 h 1551"/>
                  <a:gd name="T2" fmla="*/ 2147483647 w 1557"/>
                  <a:gd name="T3" fmla="*/ 0 h 1551"/>
                  <a:gd name="T4" fmla="*/ 0 60000 65536"/>
                  <a:gd name="T5" fmla="*/ 0 60000 65536"/>
                  <a:gd name="T6" fmla="*/ 0 w 1557"/>
                  <a:gd name="T7" fmla="*/ 0 h 1551"/>
                  <a:gd name="T8" fmla="*/ 1557 w 1557"/>
                  <a:gd name="T9" fmla="*/ 1551 h 155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557" h="1551">
                    <a:moveTo>
                      <a:pt x="0" y="1551"/>
                    </a:moveTo>
                    <a:lnTo>
                      <a:pt x="1557" y="0"/>
                    </a:lnTo>
                  </a:path>
                </a:pathLst>
              </a:cu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 sz="1600"/>
              </a:p>
            </p:txBody>
          </p:sp>
          <p:sp>
            <p:nvSpPr>
              <p:cNvPr id="62" name="Freeform 10"/>
              <p:cNvSpPr>
                <a:spLocks/>
              </p:cNvSpPr>
              <p:nvPr/>
            </p:nvSpPr>
            <p:spPr bwMode="auto">
              <a:xfrm>
                <a:off x="687388" y="2490788"/>
                <a:ext cx="1220787" cy="2001837"/>
              </a:xfrm>
              <a:custGeom>
                <a:avLst/>
                <a:gdLst>
                  <a:gd name="T0" fmla="*/ 0 w 865"/>
                  <a:gd name="T1" fmla="*/ 2147483647 h 1261"/>
                  <a:gd name="T2" fmla="*/ 2147483647 w 865"/>
                  <a:gd name="T3" fmla="*/ 2147483647 h 1261"/>
                  <a:gd name="T4" fmla="*/ 2147483647 w 865"/>
                  <a:gd name="T5" fmla="*/ 2147483647 h 1261"/>
                  <a:gd name="T6" fmla="*/ 0 w 865"/>
                  <a:gd name="T7" fmla="*/ 0 h 1261"/>
                  <a:gd name="T8" fmla="*/ 0 w 865"/>
                  <a:gd name="T9" fmla="*/ 2147483647 h 126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65"/>
                  <a:gd name="T16" fmla="*/ 0 h 1261"/>
                  <a:gd name="T17" fmla="*/ 865 w 865"/>
                  <a:gd name="T18" fmla="*/ 1261 h 126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65" h="1261">
                    <a:moveTo>
                      <a:pt x="0" y="828"/>
                    </a:moveTo>
                    <a:lnTo>
                      <a:pt x="864" y="1260"/>
                    </a:lnTo>
                    <a:lnTo>
                      <a:pt x="864" y="414"/>
                    </a:lnTo>
                    <a:lnTo>
                      <a:pt x="0" y="0"/>
                    </a:lnTo>
                    <a:lnTo>
                      <a:pt x="0" y="828"/>
                    </a:lnTo>
                  </a:path>
                </a:pathLst>
              </a:custGeom>
              <a:solidFill>
                <a:srgbClr val="FEBF02"/>
              </a:solidFill>
              <a:ln w="12700" cap="rnd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sz="1600"/>
              </a:p>
            </p:txBody>
          </p:sp>
          <p:sp>
            <p:nvSpPr>
              <p:cNvPr id="63" name="Freeform 12"/>
              <p:cNvSpPr>
                <a:spLocks/>
              </p:cNvSpPr>
              <p:nvPr/>
            </p:nvSpPr>
            <p:spPr bwMode="auto">
              <a:xfrm>
                <a:off x="3990975" y="1219200"/>
                <a:ext cx="117475" cy="3910013"/>
              </a:xfrm>
              <a:custGeom>
                <a:avLst/>
                <a:gdLst>
                  <a:gd name="T0" fmla="*/ 2147483647 w 74"/>
                  <a:gd name="T1" fmla="*/ 2147483647 h 2463"/>
                  <a:gd name="T2" fmla="*/ 0 w 74"/>
                  <a:gd name="T3" fmla="*/ 0 h 2463"/>
                  <a:gd name="T4" fmla="*/ 0 60000 65536"/>
                  <a:gd name="T5" fmla="*/ 0 60000 65536"/>
                  <a:gd name="T6" fmla="*/ 0 w 74"/>
                  <a:gd name="T7" fmla="*/ 0 h 2463"/>
                  <a:gd name="T8" fmla="*/ 74 w 74"/>
                  <a:gd name="T9" fmla="*/ 2463 h 2463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74" h="2463">
                    <a:moveTo>
                      <a:pt x="74" y="2463"/>
                    </a:moveTo>
                    <a:lnTo>
                      <a:pt x="0" y="0"/>
                    </a:lnTo>
                  </a:path>
                </a:pathLst>
              </a:cu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 sz="1600"/>
              </a:p>
            </p:txBody>
          </p:sp>
          <p:sp>
            <p:nvSpPr>
              <p:cNvPr id="64" name="Freeform 13"/>
              <p:cNvSpPr>
                <a:spLocks/>
              </p:cNvSpPr>
              <p:nvPr/>
            </p:nvSpPr>
            <p:spPr bwMode="auto">
              <a:xfrm>
                <a:off x="3803650" y="4208463"/>
                <a:ext cx="1220788" cy="2001837"/>
              </a:xfrm>
              <a:custGeom>
                <a:avLst/>
                <a:gdLst>
                  <a:gd name="T0" fmla="*/ 0 w 865"/>
                  <a:gd name="T1" fmla="*/ 2147483647 h 1261"/>
                  <a:gd name="T2" fmla="*/ 2147483647 w 865"/>
                  <a:gd name="T3" fmla="*/ 2147483647 h 1261"/>
                  <a:gd name="T4" fmla="*/ 2147483647 w 865"/>
                  <a:gd name="T5" fmla="*/ 2147483647 h 1261"/>
                  <a:gd name="T6" fmla="*/ 0 w 865"/>
                  <a:gd name="T7" fmla="*/ 0 h 1261"/>
                  <a:gd name="T8" fmla="*/ 0 w 865"/>
                  <a:gd name="T9" fmla="*/ 2147483647 h 126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65"/>
                  <a:gd name="T16" fmla="*/ 0 h 1261"/>
                  <a:gd name="T17" fmla="*/ 865 w 865"/>
                  <a:gd name="T18" fmla="*/ 1261 h 126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65" h="1261">
                    <a:moveTo>
                      <a:pt x="0" y="828"/>
                    </a:moveTo>
                    <a:lnTo>
                      <a:pt x="864" y="1260"/>
                    </a:lnTo>
                    <a:lnTo>
                      <a:pt x="864" y="414"/>
                    </a:lnTo>
                    <a:lnTo>
                      <a:pt x="0" y="0"/>
                    </a:lnTo>
                    <a:lnTo>
                      <a:pt x="0" y="828"/>
                    </a:lnTo>
                  </a:path>
                </a:pathLst>
              </a:custGeom>
              <a:solidFill>
                <a:srgbClr val="FEBF02"/>
              </a:solidFill>
              <a:ln w="12700" cap="rnd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sz="1600"/>
              </a:p>
            </p:txBody>
          </p:sp>
          <p:sp>
            <p:nvSpPr>
              <p:cNvPr id="65" name="Line 14"/>
              <p:cNvSpPr>
                <a:spLocks noChangeShapeType="1"/>
              </p:cNvSpPr>
              <p:nvPr/>
            </p:nvSpPr>
            <p:spPr bwMode="auto">
              <a:xfrm flipV="1">
                <a:off x="890588" y="3681413"/>
                <a:ext cx="642937" cy="62865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 sz="1600"/>
              </a:p>
            </p:txBody>
          </p:sp>
          <p:sp>
            <p:nvSpPr>
              <p:cNvPr id="66" name="Line 15"/>
              <p:cNvSpPr>
                <a:spLocks noChangeShapeType="1"/>
              </p:cNvSpPr>
              <p:nvPr/>
            </p:nvSpPr>
            <p:spPr bwMode="auto">
              <a:xfrm flipH="1" flipV="1">
                <a:off x="4108450" y="5129213"/>
                <a:ext cx="33338" cy="100965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 sz="1600"/>
              </a:p>
            </p:txBody>
          </p:sp>
          <p:sp>
            <p:nvSpPr>
              <p:cNvPr id="67" name="Freeform 18"/>
              <p:cNvSpPr>
                <a:spLocks/>
              </p:cNvSpPr>
              <p:nvPr/>
            </p:nvSpPr>
            <p:spPr bwMode="auto">
              <a:xfrm>
                <a:off x="533400" y="4260850"/>
                <a:ext cx="393700" cy="387350"/>
              </a:xfrm>
              <a:custGeom>
                <a:avLst/>
                <a:gdLst>
                  <a:gd name="T0" fmla="*/ 0 w 279"/>
                  <a:gd name="T1" fmla="*/ 2147483647 h 244"/>
                  <a:gd name="T2" fmla="*/ 2147483647 w 279"/>
                  <a:gd name="T3" fmla="*/ 2147483647 h 244"/>
                  <a:gd name="T4" fmla="*/ 2147483647 w 279"/>
                  <a:gd name="T5" fmla="*/ 0 h 244"/>
                  <a:gd name="T6" fmla="*/ 2147483647 w 279"/>
                  <a:gd name="T7" fmla="*/ 2147483647 h 244"/>
                  <a:gd name="T8" fmla="*/ 2147483647 w 279"/>
                  <a:gd name="T9" fmla="*/ 2147483647 h 244"/>
                  <a:gd name="T10" fmla="*/ 2147483647 w 279"/>
                  <a:gd name="T11" fmla="*/ 2147483647 h 244"/>
                  <a:gd name="T12" fmla="*/ 2147483647 w 279"/>
                  <a:gd name="T13" fmla="*/ 2147483647 h 244"/>
                  <a:gd name="T14" fmla="*/ 2147483647 w 279"/>
                  <a:gd name="T15" fmla="*/ 2147483647 h 244"/>
                  <a:gd name="T16" fmla="*/ 2147483647 w 279"/>
                  <a:gd name="T17" fmla="*/ 2147483647 h 244"/>
                  <a:gd name="T18" fmla="*/ 2147483647 w 279"/>
                  <a:gd name="T19" fmla="*/ 2147483647 h 244"/>
                  <a:gd name="T20" fmla="*/ 2147483647 w 279"/>
                  <a:gd name="T21" fmla="*/ 2147483647 h 244"/>
                  <a:gd name="T22" fmla="*/ 2147483647 w 279"/>
                  <a:gd name="T23" fmla="*/ 2147483647 h 244"/>
                  <a:gd name="T24" fmla="*/ 2147483647 w 279"/>
                  <a:gd name="T25" fmla="*/ 2147483647 h 244"/>
                  <a:gd name="T26" fmla="*/ 2147483647 w 279"/>
                  <a:gd name="T27" fmla="*/ 2147483647 h 244"/>
                  <a:gd name="T28" fmla="*/ 2147483647 w 279"/>
                  <a:gd name="T29" fmla="*/ 2147483647 h 244"/>
                  <a:gd name="T30" fmla="*/ 2147483647 w 279"/>
                  <a:gd name="T31" fmla="*/ 2147483647 h 244"/>
                  <a:gd name="T32" fmla="*/ 2147483647 w 279"/>
                  <a:gd name="T33" fmla="*/ 2147483647 h 244"/>
                  <a:gd name="T34" fmla="*/ 2147483647 w 279"/>
                  <a:gd name="T35" fmla="*/ 2147483647 h 244"/>
                  <a:gd name="T36" fmla="*/ 2147483647 w 279"/>
                  <a:gd name="T37" fmla="*/ 2147483647 h 244"/>
                  <a:gd name="T38" fmla="*/ 2147483647 w 279"/>
                  <a:gd name="T39" fmla="*/ 2147483647 h 244"/>
                  <a:gd name="T40" fmla="*/ 2147483647 w 279"/>
                  <a:gd name="T41" fmla="*/ 2147483647 h 244"/>
                  <a:gd name="T42" fmla="*/ 2147483647 w 279"/>
                  <a:gd name="T43" fmla="*/ 2147483647 h 244"/>
                  <a:gd name="T44" fmla="*/ 2147483647 w 279"/>
                  <a:gd name="T45" fmla="*/ 2147483647 h 244"/>
                  <a:gd name="T46" fmla="*/ 2147483647 w 279"/>
                  <a:gd name="T47" fmla="*/ 2147483647 h 244"/>
                  <a:gd name="T48" fmla="*/ 2147483647 w 279"/>
                  <a:gd name="T49" fmla="*/ 2147483647 h 244"/>
                  <a:gd name="T50" fmla="*/ 2147483647 w 279"/>
                  <a:gd name="T51" fmla="*/ 2147483647 h 244"/>
                  <a:gd name="T52" fmla="*/ 2147483647 w 279"/>
                  <a:gd name="T53" fmla="*/ 2147483647 h 244"/>
                  <a:gd name="T54" fmla="*/ 2147483647 w 279"/>
                  <a:gd name="T55" fmla="*/ 2147483647 h 244"/>
                  <a:gd name="T56" fmla="*/ 2147483647 w 279"/>
                  <a:gd name="T57" fmla="*/ 2147483647 h 244"/>
                  <a:gd name="T58" fmla="*/ 2147483647 w 279"/>
                  <a:gd name="T59" fmla="*/ 2147483647 h 244"/>
                  <a:gd name="T60" fmla="*/ 2147483647 w 279"/>
                  <a:gd name="T61" fmla="*/ 2147483647 h 244"/>
                  <a:gd name="T62" fmla="*/ 2147483647 w 279"/>
                  <a:gd name="T63" fmla="*/ 2147483647 h 244"/>
                  <a:gd name="T64" fmla="*/ 2147483647 w 279"/>
                  <a:gd name="T65" fmla="*/ 2147483647 h 244"/>
                  <a:gd name="T66" fmla="*/ 2147483647 w 279"/>
                  <a:gd name="T67" fmla="*/ 2147483647 h 244"/>
                  <a:gd name="T68" fmla="*/ 2147483647 w 279"/>
                  <a:gd name="T69" fmla="*/ 2147483647 h 244"/>
                  <a:gd name="T70" fmla="*/ 2147483647 w 279"/>
                  <a:gd name="T71" fmla="*/ 2147483647 h 244"/>
                  <a:gd name="T72" fmla="*/ 2147483647 w 279"/>
                  <a:gd name="T73" fmla="*/ 2147483647 h 244"/>
                  <a:gd name="T74" fmla="*/ 2147483647 w 279"/>
                  <a:gd name="T75" fmla="*/ 2147483647 h 244"/>
                  <a:gd name="T76" fmla="*/ 2147483647 w 279"/>
                  <a:gd name="T77" fmla="*/ 2147483647 h 244"/>
                  <a:gd name="T78" fmla="*/ 2147483647 w 279"/>
                  <a:gd name="T79" fmla="*/ 2147483647 h 244"/>
                  <a:gd name="T80" fmla="*/ 2147483647 w 279"/>
                  <a:gd name="T81" fmla="*/ 2147483647 h 244"/>
                  <a:gd name="T82" fmla="*/ 2147483647 w 279"/>
                  <a:gd name="T83" fmla="*/ 2147483647 h 244"/>
                  <a:gd name="T84" fmla="*/ 2147483647 w 279"/>
                  <a:gd name="T85" fmla="*/ 2147483647 h 244"/>
                  <a:gd name="T86" fmla="*/ 2147483647 w 279"/>
                  <a:gd name="T87" fmla="*/ 2147483647 h 244"/>
                  <a:gd name="T88" fmla="*/ 2147483647 w 279"/>
                  <a:gd name="T89" fmla="*/ 2147483647 h 244"/>
                  <a:gd name="T90" fmla="*/ 2147483647 w 279"/>
                  <a:gd name="T91" fmla="*/ 2147483647 h 244"/>
                  <a:gd name="T92" fmla="*/ 2147483647 w 279"/>
                  <a:gd name="T93" fmla="*/ 2147483647 h 244"/>
                  <a:gd name="T94" fmla="*/ 2147483647 w 279"/>
                  <a:gd name="T95" fmla="*/ 2147483647 h 244"/>
                  <a:gd name="T96" fmla="*/ 2147483647 w 279"/>
                  <a:gd name="T97" fmla="*/ 2147483647 h 244"/>
                  <a:gd name="T98" fmla="*/ 0 w 279"/>
                  <a:gd name="T99" fmla="*/ 2147483647 h 244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w 279"/>
                  <a:gd name="T151" fmla="*/ 0 h 244"/>
                  <a:gd name="T152" fmla="*/ 279 w 279"/>
                  <a:gd name="T153" fmla="*/ 244 h 244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T150" t="T151" r="T152" b="T153"/>
                <a:pathLst>
                  <a:path w="279" h="244">
                    <a:moveTo>
                      <a:pt x="0" y="243"/>
                    </a:moveTo>
                    <a:lnTo>
                      <a:pt x="148" y="1"/>
                    </a:lnTo>
                    <a:lnTo>
                      <a:pt x="160" y="0"/>
                    </a:lnTo>
                    <a:lnTo>
                      <a:pt x="167" y="3"/>
                    </a:lnTo>
                    <a:lnTo>
                      <a:pt x="168" y="6"/>
                    </a:lnTo>
                    <a:lnTo>
                      <a:pt x="173" y="5"/>
                    </a:lnTo>
                    <a:lnTo>
                      <a:pt x="177" y="9"/>
                    </a:lnTo>
                    <a:lnTo>
                      <a:pt x="182" y="7"/>
                    </a:lnTo>
                    <a:lnTo>
                      <a:pt x="184" y="12"/>
                    </a:lnTo>
                    <a:lnTo>
                      <a:pt x="190" y="13"/>
                    </a:lnTo>
                    <a:lnTo>
                      <a:pt x="196" y="14"/>
                    </a:lnTo>
                    <a:lnTo>
                      <a:pt x="201" y="15"/>
                    </a:lnTo>
                    <a:lnTo>
                      <a:pt x="205" y="19"/>
                    </a:lnTo>
                    <a:lnTo>
                      <a:pt x="210" y="20"/>
                    </a:lnTo>
                    <a:lnTo>
                      <a:pt x="215" y="23"/>
                    </a:lnTo>
                    <a:lnTo>
                      <a:pt x="222" y="25"/>
                    </a:lnTo>
                    <a:lnTo>
                      <a:pt x="226" y="29"/>
                    </a:lnTo>
                    <a:lnTo>
                      <a:pt x="229" y="32"/>
                    </a:lnTo>
                    <a:lnTo>
                      <a:pt x="231" y="36"/>
                    </a:lnTo>
                    <a:lnTo>
                      <a:pt x="235" y="39"/>
                    </a:lnTo>
                    <a:lnTo>
                      <a:pt x="238" y="45"/>
                    </a:lnTo>
                    <a:lnTo>
                      <a:pt x="242" y="46"/>
                    </a:lnTo>
                    <a:lnTo>
                      <a:pt x="248" y="55"/>
                    </a:lnTo>
                    <a:lnTo>
                      <a:pt x="249" y="58"/>
                    </a:lnTo>
                    <a:lnTo>
                      <a:pt x="255" y="63"/>
                    </a:lnTo>
                    <a:lnTo>
                      <a:pt x="256" y="67"/>
                    </a:lnTo>
                    <a:lnTo>
                      <a:pt x="261" y="71"/>
                    </a:lnTo>
                    <a:lnTo>
                      <a:pt x="261" y="75"/>
                    </a:lnTo>
                    <a:lnTo>
                      <a:pt x="264" y="81"/>
                    </a:lnTo>
                    <a:lnTo>
                      <a:pt x="264" y="86"/>
                    </a:lnTo>
                    <a:lnTo>
                      <a:pt x="266" y="90"/>
                    </a:lnTo>
                    <a:lnTo>
                      <a:pt x="266" y="95"/>
                    </a:lnTo>
                    <a:lnTo>
                      <a:pt x="268" y="99"/>
                    </a:lnTo>
                    <a:lnTo>
                      <a:pt x="267" y="103"/>
                    </a:lnTo>
                    <a:lnTo>
                      <a:pt x="268" y="109"/>
                    </a:lnTo>
                    <a:lnTo>
                      <a:pt x="269" y="113"/>
                    </a:lnTo>
                    <a:lnTo>
                      <a:pt x="273" y="119"/>
                    </a:lnTo>
                    <a:lnTo>
                      <a:pt x="274" y="124"/>
                    </a:lnTo>
                    <a:lnTo>
                      <a:pt x="275" y="128"/>
                    </a:lnTo>
                    <a:lnTo>
                      <a:pt x="276" y="134"/>
                    </a:lnTo>
                    <a:lnTo>
                      <a:pt x="277" y="138"/>
                    </a:lnTo>
                    <a:lnTo>
                      <a:pt x="277" y="143"/>
                    </a:lnTo>
                    <a:lnTo>
                      <a:pt x="277" y="147"/>
                    </a:lnTo>
                    <a:lnTo>
                      <a:pt x="274" y="153"/>
                    </a:lnTo>
                    <a:lnTo>
                      <a:pt x="276" y="156"/>
                    </a:lnTo>
                    <a:lnTo>
                      <a:pt x="277" y="162"/>
                    </a:lnTo>
                    <a:lnTo>
                      <a:pt x="278" y="167"/>
                    </a:lnTo>
                    <a:lnTo>
                      <a:pt x="275" y="172"/>
                    </a:lnTo>
                    <a:lnTo>
                      <a:pt x="271" y="181"/>
                    </a:lnTo>
                    <a:lnTo>
                      <a:pt x="0" y="243"/>
                    </a:lnTo>
                  </a:path>
                </a:pathLst>
              </a:custGeom>
              <a:noFill/>
              <a:ln w="9525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sz="1600"/>
              </a:p>
            </p:txBody>
          </p:sp>
          <p:sp>
            <p:nvSpPr>
              <p:cNvPr id="68" name="Arc 19"/>
              <p:cNvSpPr>
                <a:spLocks/>
              </p:cNvSpPr>
              <p:nvPr/>
            </p:nvSpPr>
            <p:spPr bwMode="auto">
              <a:xfrm rot="720000">
                <a:off x="733425" y="4276725"/>
                <a:ext cx="211138" cy="236538"/>
              </a:xfrm>
              <a:custGeom>
                <a:avLst/>
                <a:gdLst>
                  <a:gd name="T0" fmla="*/ 0 w 21745"/>
                  <a:gd name="T1" fmla="*/ 0 h 21600"/>
                  <a:gd name="T2" fmla="*/ 2147483647 w 21745"/>
                  <a:gd name="T3" fmla="*/ 2147483647 h 21600"/>
                  <a:gd name="T4" fmla="*/ 1179876122 w 21745"/>
                  <a:gd name="T5" fmla="*/ 2147483647 h 21600"/>
                  <a:gd name="T6" fmla="*/ 0 60000 65536"/>
                  <a:gd name="T7" fmla="*/ 0 60000 65536"/>
                  <a:gd name="T8" fmla="*/ 0 60000 65536"/>
                  <a:gd name="T9" fmla="*/ 0 w 21745"/>
                  <a:gd name="T10" fmla="*/ 0 h 21600"/>
                  <a:gd name="T11" fmla="*/ 21745 w 21745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745" h="21600" fill="none" extrusionOk="0">
                    <a:moveTo>
                      <a:pt x="0" y="0"/>
                    </a:moveTo>
                    <a:cubicBezTo>
                      <a:pt x="48" y="0"/>
                      <a:pt x="96" y="-1"/>
                      <a:pt x="145" y="0"/>
                    </a:cubicBezTo>
                    <a:cubicBezTo>
                      <a:pt x="12074" y="0"/>
                      <a:pt x="21745" y="9670"/>
                      <a:pt x="21745" y="21600"/>
                    </a:cubicBezTo>
                  </a:path>
                  <a:path w="21745" h="21600" stroke="0" extrusionOk="0">
                    <a:moveTo>
                      <a:pt x="0" y="0"/>
                    </a:moveTo>
                    <a:cubicBezTo>
                      <a:pt x="48" y="0"/>
                      <a:pt x="96" y="-1"/>
                      <a:pt x="145" y="0"/>
                    </a:cubicBezTo>
                    <a:cubicBezTo>
                      <a:pt x="12074" y="0"/>
                      <a:pt x="21745" y="9670"/>
                      <a:pt x="21745" y="21600"/>
                    </a:cubicBezTo>
                    <a:lnTo>
                      <a:pt x="145" y="21600"/>
                    </a:lnTo>
                    <a:close/>
                  </a:path>
                </a:pathLst>
              </a:custGeom>
              <a:noFill/>
              <a:ln w="25400" cap="rnd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 sz="1600"/>
              </a:p>
            </p:txBody>
          </p:sp>
          <p:sp>
            <p:nvSpPr>
              <p:cNvPr id="69" name="Line 20"/>
              <p:cNvSpPr>
                <a:spLocks noChangeShapeType="1"/>
              </p:cNvSpPr>
              <p:nvPr/>
            </p:nvSpPr>
            <p:spPr bwMode="auto">
              <a:xfrm flipH="1">
                <a:off x="533400" y="4095750"/>
                <a:ext cx="303213" cy="550863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 sz="1600"/>
              </a:p>
            </p:txBody>
          </p:sp>
          <p:sp>
            <p:nvSpPr>
              <p:cNvPr id="70" name="Oval 21"/>
              <p:cNvSpPr>
                <a:spLocks noChangeArrowheads="1"/>
              </p:cNvSpPr>
              <p:nvPr/>
            </p:nvSpPr>
            <p:spPr bwMode="auto">
              <a:xfrm rot="19740000">
                <a:off x="811213" y="4281488"/>
                <a:ext cx="100012" cy="198437"/>
              </a:xfrm>
              <a:prstGeom prst="ellipse">
                <a:avLst/>
              </a:prstGeom>
              <a:solidFill>
                <a:schemeClr val="tx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sz="1600"/>
              </a:p>
            </p:txBody>
          </p:sp>
          <p:sp>
            <p:nvSpPr>
              <p:cNvPr id="71" name="Line 22"/>
              <p:cNvSpPr>
                <a:spLocks noChangeShapeType="1"/>
              </p:cNvSpPr>
              <p:nvPr/>
            </p:nvSpPr>
            <p:spPr bwMode="auto">
              <a:xfrm flipV="1">
                <a:off x="533400" y="4502150"/>
                <a:ext cx="555625" cy="144463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 sz="1600"/>
              </a:p>
            </p:txBody>
          </p:sp>
          <p:sp>
            <p:nvSpPr>
              <p:cNvPr id="72" name="Freeform 23"/>
              <p:cNvSpPr>
                <a:spLocks/>
              </p:cNvSpPr>
              <p:nvPr/>
            </p:nvSpPr>
            <p:spPr bwMode="auto">
              <a:xfrm>
                <a:off x="3784600" y="6089650"/>
                <a:ext cx="393700" cy="387350"/>
              </a:xfrm>
              <a:custGeom>
                <a:avLst/>
                <a:gdLst>
                  <a:gd name="T0" fmla="*/ 0 w 279"/>
                  <a:gd name="T1" fmla="*/ 2147483647 h 244"/>
                  <a:gd name="T2" fmla="*/ 2147483647 w 279"/>
                  <a:gd name="T3" fmla="*/ 2147483647 h 244"/>
                  <a:gd name="T4" fmla="*/ 2147483647 w 279"/>
                  <a:gd name="T5" fmla="*/ 0 h 244"/>
                  <a:gd name="T6" fmla="*/ 2147483647 w 279"/>
                  <a:gd name="T7" fmla="*/ 2147483647 h 244"/>
                  <a:gd name="T8" fmla="*/ 2147483647 w 279"/>
                  <a:gd name="T9" fmla="*/ 2147483647 h 244"/>
                  <a:gd name="T10" fmla="*/ 2147483647 w 279"/>
                  <a:gd name="T11" fmla="*/ 2147483647 h 244"/>
                  <a:gd name="T12" fmla="*/ 2147483647 w 279"/>
                  <a:gd name="T13" fmla="*/ 2147483647 h 244"/>
                  <a:gd name="T14" fmla="*/ 2147483647 w 279"/>
                  <a:gd name="T15" fmla="*/ 2147483647 h 244"/>
                  <a:gd name="T16" fmla="*/ 2147483647 w 279"/>
                  <a:gd name="T17" fmla="*/ 2147483647 h 244"/>
                  <a:gd name="T18" fmla="*/ 2147483647 w 279"/>
                  <a:gd name="T19" fmla="*/ 2147483647 h 244"/>
                  <a:gd name="T20" fmla="*/ 2147483647 w 279"/>
                  <a:gd name="T21" fmla="*/ 2147483647 h 244"/>
                  <a:gd name="T22" fmla="*/ 2147483647 w 279"/>
                  <a:gd name="T23" fmla="*/ 2147483647 h 244"/>
                  <a:gd name="T24" fmla="*/ 2147483647 w 279"/>
                  <a:gd name="T25" fmla="*/ 2147483647 h 244"/>
                  <a:gd name="T26" fmla="*/ 2147483647 w 279"/>
                  <a:gd name="T27" fmla="*/ 2147483647 h 244"/>
                  <a:gd name="T28" fmla="*/ 2147483647 w 279"/>
                  <a:gd name="T29" fmla="*/ 2147483647 h 244"/>
                  <a:gd name="T30" fmla="*/ 2147483647 w 279"/>
                  <a:gd name="T31" fmla="*/ 2147483647 h 244"/>
                  <a:gd name="T32" fmla="*/ 2147483647 w 279"/>
                  <a:gd name="T33" fmla="*/ 2147483647 h 244"/>
                  <a:gd name="T34" fmla="*/ 2147483647 w 279"/>
                  <a:gd name="T35" fmla="*/ 2147483647 h 244"/>
                  <a:gd name="T36" fmla="*/ 2147483647 w 279"/>
                  <a:gd name="T37" fmla="*/ 2147483647 h 244"/>
                  <a:gd name="T38" fmla="*/ 2147483647 w 279"/>
                  <a:gd name="T39" fmla="*/ 2147483647 h 244"/>
                  <a:gd name="T40" fmla="*/ 2147483647 w 279"/>
                  <a:gd name="T41" fmla="*/ 2147483647 h 244"/>
                  <a:gd name="T42" fmla="*/ 2147483647 w 279"/>
                  <a:gd name="T43" fmla="*/ 2147483647 h 244"/>
                  <a:gd name="T44" fmla="*/ 2147483647 w 279"/>
                  <a:gd name="T45" fmla="*/ 2147483647 h 244"/>
                  <a:gd name="T46" fmla="*/ 2147483647 w 279"/>
                  <a:gd name="T47" fmla="*/ 2147483647 h 244"/>
                  <a:gd name="T48" fmla="*/ 2147483647 w 279"/>
                  <a:gd name="T49" fmla="*/ 2147483647 h 244"/>
                  <a:gd name="T50" fmla="*/ 2147483647 w 279"/>
                  <a:gd name="T51" fmla="*/ 2147483647 h 244"/>
                  <a:gd name="T52" fmla="*/ 2147483647 w 279"/>
                  <a:gd name="T53" fmla="*/ 2147483647 h 244"/>
                  <a:gd name="T54" fmla="*/ 2147483647 w 279"/>
                  <a:gd name="T55" fmla="*/ 2147483647 h 244"/>
                  <a:gd name="T56" fmla="*/ 2147483647 w 279"/>
                  <a:gd name="T57" fmla="*/ 2147483647 h 244"/>
                  <a:gd name="T58" fmla="*/ 2147483647 w 279"/>
                  <a:gd name="T59" fmla="*/ 2147483647 h 244"/>
                  <a:gd name="T60" fmla="*/ 2147483647 w 279"/>
                  <a:gd name="T61" fmla="*/ 2147483647 h 244"/>
                  <a:gd name="T62" fmla="*/ 2147483647 w 279"/>
                  <a:gd name="T63" fmla="*/ 2147483647 h 244"/>
                  <a:gd name="T64" fmla="*/ 2147483647 w 279"/>
                  <a:gd name="T65" fmla="*/ 2147483647 h 244"/>
                  <a:gd name="T66" fmla="*/ 2147483647 w 279"/>
                  <a:gd name="T67" fmla="*/ 2147483647 h 244"/>
                  <a:gd name="T68" fmla="*/ 2147483647 w 279"/>
                  <a:gd name="T69" fmla="*/ 2147483647 h 244"/>
                  <a:gd name="T70" fmla="*/ 2147483647 w 279"/>
                  <a:gd name="T71" fmla="*/ 2147483647 h 244"/>
                  <a:gd name="T72" fmla="*/ 2147483647 w 279"/>
                  <a:gd name="T73" fmla="*/ 2147483647 h 244"/>
                  <a:gd name="T74" fmla="*/ 2147483647 w 279"/>
                  <a:gd name="T75" fmla="*/ 2147483647 h 244"/>
                  <a:gd name="T76" fmla="*/ 2147483647 w 279"/>
                  <a:gd name="T77" fmla="*/ 2147483647 h 244"/>
                  <a:gd name="T78" fmla="*/ 2147483647 w 279"/>
                  <a:gd name="T79" fmla="*/ 2147483647 h 244"/>
                  <a:gd name="T80" fmla="*/ 2147483647 w 279"/>
                  <a:gd name="T81" fmla="*/ 2147483647 h 244"/>
                  <a:gd name="T82" fmla="*/ 2147483647 w 279"/>
                  <a:gd name="T83" fmla="*/ 2147483647 h 244"/>
                  <a:gd name="T84" fmla="*/ 2147483647 w 279"/>
                  <a:gd name="T85" fmla="*/ 2147483647 h 244"/>
                  <a:gd name="T86" fmla="*/ 2147483647 w 279"/>
                  <a:gd name="T87" fmla="*/ 2147483647 h 244"/>
                  <a:gd name="T88" fmla="*/ 2147483647 w 279"/>
                  <a:gd name="T89" fmla="*/ 2147483647 h 244"/>
                  <a:gd name="T90" fmla="*/ 2147483647 w 279"/>
                  <a:gd name="T91" fmla="*/ 2147483647 h 244"/>
                  <a:gd name="T92" fmla="*/ 2147483647 w 279"/>
                  <a:gd name="T93" fmla="*/ 2147483647 h 244"/>
                  <a:gd name="T94" fmla="*/ 2147483647 w 279"/>
                  <a:gd name="T95" fmla="*/ 2147483647 h 244"/>
                  <a:gd name="T96" fmla="*/ 2147483647 w 279"/>
                  <a:gd name="T97" fmla="*/ 2147483647 h 244"/>
                  <a:gd name="T98" fmla="*/ 0 w 279"/>
                  <a:gd name="T99" fmla="*/ 2147483647 h 244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w 279"/>
                  <a:gd name="T151" fmla="*/ 0 h 244"/>
                  <a:gd name="T152" fmla="*/ 279 w 279"/>
                  <a:gd name="T153" fmla="*/ 244 h 244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T150" t="T151" r="T152" b="T153"/>
                <a:pathLst>
                  <a:path w="279" h="244">
                    <a:moveTo>
                      <a:pt x="0" y="243"/>
                    </a:moveTo>
                    <a:lnTo>
                      <a:pt x="148" y="1"/>
                    </a:lnTo>
                    <a:lnTo>
                      <a:pt x="160" y="0"/>
                    </a:lnTo>
                    <a:lnTo>
                      <a:pt x="167" y="3"/>
                    </a:lnTo>
                    <a:lnTo>
                      <a:pt x="168" y="6"/>
                    </a:lnTo>
                    <a:lnTo>
                      <a:pt x="173" y="5"/>
                    </a:lnTo>
                    <a:lnTo>
                      <a:pt x="177" y="9"/>
                    </a:lnTo>
                    <a:lnTo>
                      <a:pt x="182" y="7"/>
                    </a:lnTo>
                    <a:lnTo>
                      <a:pt x="184" y="12"/>
                    </a:lnTo>
                    <a:lnTo>
                      <a:pt x="190" y="13"/>
                    </a:lnTo>
                    <a:lnTo>
                      <a:pt x="196" y="14"/>
                    </a:lnTo>
                    <a:lnTo>
                      <a:pt x="201" y="15"/>
                    </a:lnTo>
                    <a:lnTo>
                      <a:pt x="205" y="19"/>
                    </a:lnTo>
                    <a:lnTo>
                      <a:pt x="210" y="20"/>
                    </a:lnTo>
                    <a:lnTo>
                      <a:pt x="215" y="23"/>
                    </a:lnTo>
                    <a:lnTo>
                      <a:pt x="222" y="25"/>
                    </a:lnTo>
                    <a:lnTo>
                      <a:pt x="226" y="29"/>
                    </a:lnTo>
                    <a:lnTo>
                      <a:pt x="229" y="32"/>
                    </a:lnTo>
                    <a:lnTo>
                      <a:pt x="231" y="36"/>
                    </a:lnTo>
                    <a:lnTo>
                      <a:pt x="235" y="39"/>
                    </a:lnTo>
                    <a:lnTo>
                      <a:pt x="238" y="45"/>
                    </a:lnTo>
                    <a:lnTo>
                      <a:pt x="242" y="46"/>
                    </a:lnTo>
                    <a:lnTo>
                      <a:pt x="248" y="55"/>
                    </a:lnTo>
                    <a:lnTo>
                      <a:pt x="249" y="58"/>
                    </a:lnTo>
                    <a:lnTo>
                      <a:pt x="255" y="63"/>
                    </a:lnTo>
                    <a:lnTo>
                      <a:pt x="256" y="67"/>
                    </a:lnTo>
                    <a:lnTo>
                      <a:pt x="261" y="71"/>
                    </a:lnTo>
                    <a:lnTo>
                      <a:pt x="261" y="75"/>
                    </a:lnTo>
                    <a:lnTo>
                      <a:pt x="264" y="81"/>
                    </a:lnTo>
                    <a:lnTo>
                      <a:pt x="264" y="86"/>
                    </a:lnTo>
                    <a:lnTo>
                      <a:pt x="266" y="90"/>
                    </a:lnTo>
                    <a:lnTo>
                      <a:pt x="266" y="95"/>
                    </a:lnTo>
                    <a:lnTo>
                      <a:pt x="268" y="99"/>
                    </a:lnTo>
                    <a:lnTo>
                      <a:pt x="267" y="103"/>
                    </a:lnTo>
                    <a:lnTo>
                      <a:pt x="268" y="109"/>
                    </a:lnTo>
                    <a:lnTo>
                      <a:pt x="269" y="113"/>
                    </a:lnTo>
                    <a:lnTo>
                      <a:pt x="273" y="119"/>
                    </a:lnTo>
                    <a:lnTo>
                      <a:pt x="274" y="124"/>
                    </a:lnTo>
                    <a:lnTo>
                      <a:pt x="275" y="128"/>
                    </a:lnTo>
                    <a:lnTo>
                      <a:pt x="276" y="134"/>
                    </a:lnTo>
                    <a:lnTo>
                      <a:pt x="277" y="138"/>
                    </a:lnTo>
                    <a:lnTo>
                      <a:pt x="277" y="143"/>
                    </a:lnTo>
                    <a:lnTo>
                      <a:pt x="277" y="147"/>
                    </a:lnTo>
                    <a:lnTo>
                      <a:pt x="274" y="153"/>
                    </a:lnTo>
                    <a:lnTo>
                      <a:pt x="276" y="156"/>
                    </a:lnTo>
                    <a:lnTo>
                      <a:pt x="277" y="162"/>
                    </a:lnTo>
                    <a:lnTo>
                      <a:pt x="278" y="167"/>
                    </a:lnTo>
                    <a:lnTo>
                      <a:pt x="275" y="172"/>
                    </a:lnTo>
                    <a:lnTo>
                      <a:pt x="271" y="181"/>
                    </a:lnTo>
                    <a:lnTo>
                      <a:pt x="0" y="243"/>
                    </a:lnTo>
                  </a:path>
                </a:pathLst>
              </a:custGeom>
              <a:noFill/>
              <a:ln w="9525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sz="1600"/>
              </a:p>
            </p:txBody>
          </p:sp>
          <p:sp>
            <p:nvSpPr>
              <p:cNvPr id="73" name="Arc 24"/>
              <p:cNvSpPr>
                <a:spLocks/>
              </p:cNvSpPr>
              <p:nvPr/>
            </p:nvSpPr>
            <p:spPr bwMode="auto">
              <a:xfrm rot="720000">
                <a:off x="3984625" y="6105525"/>
                <a:ext cx="211138" cy="236538"/>
              </a:xfrm>
              <a:custGeom>
                <a:avLst/>
                <a:gdLst>
                  <a:gd name="T0" fmla="*/ 0 w 21745"/>
                  <a:gd name="T1" fmla="*/ 0 h 21600"/>
                  <a:gd name="T2" fmla="*/ 2147483647 w 21745"/>
                  <a:gd name="T3" fmla="*/ 2147483647 h 21600"/>
                  <a:gd name="T4" fmla="*/ 1179876122 w 21745"/>
                  <a:gd name="T5" fmla="*/ 2147483647 h 21600"/>
                  <a:gd name="T6" fmla="*/ 0 60000 65536"/>
                  <a:gd name="T7" fmla="*/ 0 60000 65536"/>
                  <a:gd name="T8" fmla="*/ 0 60000 65536"/>
                  <a:gd name="T9" fmla="*/ 0 w 21745"/>
                  <a:gd name="T10" fmla="*/ 0 h 21600"/>
                  <a:gd name="T11" fmla="*/ 21745 w 21745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745" h="21600" fill="none" extrusionOk="0">
                    <a:moveTo>
                      <a:pt x="0" y="0"/>
                    </a:moveTo>
                    <a:cubicBezTo>
                      <a:pt x="48" y="0"/>
                      <a:pt x="96" y="-1"/>
                      <a:pt x="145" y="0"/>
                    </a:cubicBezTo>
                    <a:cubicBezTo>
                      <a:pt x="12074" y="0"/>
                      <a:pt x="21745" y="9670"/>
                      <a:pt x="21745" y="21600"/>
                    </a:cubicBezTo>
                  </a:path>
                  <a:path w="21745" h="21600" stroke="0" extrusionOk="0">
                    <a:moveTo>
                      <a:pt x="0" y="0"/>
                    </a:moveTo>
                    <a:cubicBezTo>
                      <a:pt x="48" y="0"/>
                      <a:pt x="96" y="-1"/>
                      <a:pt x="145" y="0"/>
                    </a:cubicBezTo>
                    <a:cubicBezTo>
                      <a:pt x="12074" y="0"/>
                      <a:pt x="21745" y="9670"/>
                      <a:pt x="21745" y="21600"/>
                    </a:cubicBezTo>
                    <a:lnTo>
                      <a:pt x="145" y="21600"/>
                    </a:lnTo>
                    <a:close/>
                  </a:path>
                </a:pathLst>
              </a:custGeom>
              <a:noFill/>
              <a:ln w="25400" cap="rnd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 sz="1600"/>
              </a:p>
            </p:txBody>
          </p:sp>
          <p:sp>
            <p:nvSpPr>
              <p:cNvPr id="74" name="Line 25"/>
              <p:cNvSpPr>
                <a:spLocks noChangeShapeType="1"/>
              </p:cNvSpPr>
              <p:nvPr/>
            </p:nvSpPr>
            <p:spPr bwMode="auto">
              <a:xfrm flipH="1">
                <a:off x="3784600" y="5924550"/>
                <a:ext cx="303213" cy="550863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 sz="1600"/>
              </a:p>
            </p:txBody>
          </p:sp>
          <p:sp>
            <p:nvSpPr>
              <p:cNvPr id="75" name="Oval 26"/>
              <p:cNvSpPr>
                <a:spLocks noChangeArrowheads="1"/>
              </p:cNvSpPr>
              <p:nvPr/>
            </p:nvSpPr>
            <p:spPr bwMode="auto">
              <a:xfrm rot="19740000">
                <a:off x="4062413" y="6110288"/>
                <a:ext cx="100012" cy="198437"/>
              </a:xfrm>
              <a:prstGeom prst="ellipse">
                <a:avLst/>
              </a:prstGeom>
              <a:solidFill>
                <a:schemeClr val="tx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sz="1600"/>
              </a:p>
            </p:txBody>
          </p:sp>
          <p:sp>
            <p:nvSpPr>
              <p:cNvPr id="76" name="Line 27"/>
              <p:cNvSpPr>
                <a:spLocks noChangeShapeType="1"/>
              </p:cNvSpPr>
              <p:nvPr/>
            </p:nvSpPr>
            <p:spPr bwMode="auto">
              <a:xfrm flipV="1">
                <a:off x="3784600" y="6330950"/>
                <a:ext cx="555625" cy="144463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 sz="1600"/>
              </a:p>
            </p:txBody>
          </p:sp>
          <p:sp>
            <p:nvSpPr>
              <p:cNvPr id="77" name="Oval 33"/>
              <p:cNvSpPr>
                <a:spLocks noChangeArrowheads="1"/>
              </p:cNvSpPr>
              <p:nvPr/>
            </p:nvSpPr>
            <p:spPr bwMode="auto">
              <a:xfrm>
                <a:off x="4079875" y="5081588"/>
                <a:ext cx="57150" cy="63500"/>
              </a:xfrm>
              <a:prstGeom prst="ellipse">
                <a:avLst/>
              </a:prstGeom>
              <a:solidFill>
                <a:srgbClr val="037C03"/>
              </a:solidFill>
              <a:ln w="1270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sz="1600"/>
              </a:p>
            </p:txBody>
          </p:sp>
          <p:sp>
            <p:nvSpPr>
              <p:cNvPr id="78" name="Oval 34"/>
              <p:cNvSpPr>
                <a:spLocks noChangeArrowheads="1"/>
              </p:cNvSpPr>
              <p:nvPr/>
            </p:nvSpPr>
            <p:spPr bwMode="auto">
              <a:xfrm>
                <a:off x="1504950" y="3649663"/>
                <a:ext cx="57150" cy="63500"/>
              </a:xfrm>
              <a:prstGeom prst="ellipse">
                <a:avLst/>
              </a:prstGeom>
              <a:solidFill>
                <a:srgbClr val="037C03"/>
              </a:solidFill>
              <a:ln w="1270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sz="1600"/>
              </a:p>
            </p:txBody>
          </p:sp>
        </p:grpSp>
        <p:sp>
          <p:nvSpPr>
            <p:cNvPr id="56" name="Text Box 26"/>
            <p:cNvSpPr txBox="1">
              <a:spLocks noChangeArrowheads="1"/>
            </p:cNvSpPr>
            <p:nvPr/>
          </p:nvSpPr>
          <p:spPr bwMode="auto">
            <a:xfrm>
              <a:off x="3657600" y="753824"/>
              <a:ext cx="809272" cy="547089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algn="ctr">
                <a:spcBef>
                  <a:spcPct val="20000"/>
                </a:spcBef>
              </a:pPr>
              <a:r>
                <a:rPr lang="en-US" sz="2000" dirty="0"/>
                <a:t>X</a:t>
              </a:r>
              <a:endParaRPr lang="en-US" sz="2000" baseline="-25000" dirty="0"/>
            </a:p>
          </p:txBody>
        </p:sp>
        <p:sp>
          <p:nvSpPr>
            <p:cNvPr id="57" name="Text Box 26"/>
            <p:cNvSpPr txBox="1">
              <a:spLocks noChangeArrowheads="1"/>
            </p:cNvSpPr>
            <p:nvPr/>
          </p:nvSpPr>
          <p:spPr bwMode="auto">
            <a:xfrm>
              <a:off x="867127" y="3092412"/>
              <a:ext cx="809272" cy="547089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algn="ctr">
                <a:spcBef>
                  <a:spcPct val="20000"/>
                </a:spcBef>
              </a:pPr>
              <a:r>
                <a:rPr lang="en-US" sz="2000" dirty="0"/>
                <a:t>x</a:t>
              </a:r>
              <a:endParaRPr lang="en-US" sz="2000" baseline="-25000" dirty="0"/>
            </a:p>
          </p:txBody>
        </p:sp>
        <p:sp>
          <p:nvSpPr>
            <p:cNvPr id="58" name="Text Box 26"/>
            <p:cNvSpPr txBox="1">
              <a:spLocks noChangeArrowheads="1"/>
            </p:cNvSpPr>
            <p:nvPr/>
          </p:nvSpPr>
          <p:spPr bwMode="auto">
            <a:xfrm>
              <a:off x="3520189" y="4479002"/>
              <a:ext cx="809272" cy="547089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algn="ctr">
                <a:spcBef>
                  <a:spcPct val="20000"/>
                </a:spcBef>
              </a:pPr>
              <a:r>
                <a:rPr lang="en-US" sz="2000" dirty="0"/>
                <a:t>x'</a:t>
              </a:r>
              <a:endParaRPr lang="en-US" sz="2000" baseline="-25000" dirty="0"/>
            </a:p>
          </p:txBody>
        </p:sp>
      </p:grp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C59B69-6083-0D46-8CBF-CC33D581A354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230674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/>
          <a:lstStyle/>
          <a:p>
            <a:r>
              <a:rPr lang="en-US" dirty="0"/>
              <a:t>Correspondence Problem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581400"/>
            <a:ext cx="8229600" cy="2544763"/>
          </a:xfrm>
        </p:spPr>
        <p:txBody>
          <a:bodyPr>
            <a:normAutofit/>
          </a:bodyPr>
          <a:lstStyle/>
          <a:p>
            <a:endParaRPr lang="en-US" sz="2400" dirty="0"/>
          </a:p>
          <a:p>
            <a:r>
              <a:rPr lang="en-US" sz="2400" dirty="0"/>
              <a:t>We have two images taken from cameras with different intrinsic and extrinsic parameters</a:t>
            </a:r>
          </a:p>
          <a:p>
            <a:pPr>
              <a:buNone/>
            </a:pPr>
            <a:endParaRPr lang="en-US" sz="2400" dirty="0"/>
          </a:p>
          <a:p>
            <a:r>
              <a:rPr lang="en-US" sz="2400" dirty="0"/>
              <a:t>How do we match a point in the first image to a point in the second?  How can we constrain our search?</a:t>
            </a:r>
          </a:p>
        </p:txBody>
      </p:sp>
      <p:pic>
        <p:nvPicPr>
          <p:cNvPr id="4" name="Picture 13" descr="rect_006_007_lef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1066800"/>
            <a:ext cx="3321069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4" descr="rect_006_007_right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24400" y="1005590"/>
            <a:ext cx="3429000" cy="2510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2653352" y="2128630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x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687403" y="2132777"/>
            <a:ext cx="3257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?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C59B69-6083-0D46-8CBF-CC33D581A354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963897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5338" y="901700"/>
            <a:ext cx="7662862" cy="321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1683" name="Text Box 3"/>
          <p:cNvSpPr txBox="1">
            <a:spLocks noChangeArrowheads="1"/>
          </p:cNvSpPr>
          <p:nvPr/>
        </p:nvSpPr>
        <p:spPr bwMode="auto">
          <a:xfrm>
            <a:off x="1457325" y="4579938"/>
            <a:ext cx="723467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dirty="0"/>
              <a:t>Potential matches for </a:t>
            </a:r>
            <a:r>
              <a:rPr lang="en-US" sz="2000" i="1" dirty="0"/>
              <a:t>x</a:t>
            </a:r>
            <a:r>
              <a:rPr lang="en-US" sz="2000" dirty="0"/>
              <a:t> have to lie on the corresponding line </a:t>
            </a:r>
            <a:r>
              <a:rPr lang="en-US" sz="2000" i="1" dirty="0"/>
              <a:t>l’</a:t>
            </a:r>
            <a:r>
              <a:rPr lang="en-US" sz="2000" dirty="0"/>
              <a:t>.</a:t>
            </a:r>
          </a:p>
        </p:txBody>
      </p:sp>
      <p:sp>
        <p:nvSpPr>
          <p:cNvPr id="711684" name="Text Box 4"/>
          <p:cNvSpPr txBox="1">
            <a:spLocks noChangeArrowheads="1"/>
          </p:cNvSpPr>
          <p:nvPr/>
        </p:nvSpPr>
        <p:spPr bwMode="auto">
          <a:xfrm>
            <a:off x="1447800" y="5646738"/>
            <a:ext cx="723467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dirty="0"/>
              <a:t>Potential matches for </a:t>
            </a:r>
            <a:r>
              <a:rPr lang="en-US" sz="2000" i="1" dirty="0"/>
              <a:t>x’</a:t>
            </a:r>
            <a:r>
              <a:rPr lang="en-US" sz="2000" dirty="0"/>
              <a:t> have to lie on the corresponding line </a:t>
            </a:r>
            <a:r>
              <a:rPr lang="en-US" sz="2000" i="1" dirty="0"/>
              <a:t>l</a:t>
            </a:r>
            <a:r>
              <a:rPr lang="en-US" sz="2000" dirty="0"/>
              <a:t>.</a:t>
            </a:r>
          </a:p>
        </p:txBody>
      </p:sp>
      <p:sp>
        <p:nvSpPr>
          <p:cNvPr id="711685" name="Oval 5"/>
          <p:cNvSpPr>
            <a:spLocks noChangeArrowheads="1"/>
          </p:cNvSpPr>
          <p:nvPr/>
        </p:nvSpPr>
        <p:spPr bwMode="auto">
          <a:xfrm>
            <a:off x="2884488" y="2406650"/>
            <a:ext cx="76200" cy="762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711686" name="Line 6"/>
          <p:cNvSpPr>
            <a:spLocks noChangeShapeType="1"/>
          </p:cNvSpPr>
          <p:nvPr/>
        </p:nvSpPr>
        <p:spPr bwMode="auto">
          <a:xfrm flipH="1">
            <a:off x="6084888" y="2330450"/>
            <a:ext cx="254000" cy="1581150"/>
          </a:xfrm>
          <a:prstGeom prst="line">
            <a:avLst/>
          </a:prstGeom>
          <a:noFill/>
          <a:ln w="28575">
            <a:solidFill>
              <a:schemeClr val="folHlink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711687" name="Oval 7"/>
          <p:cNvSpPr>
            <a:spLocks noChangeArrowheads="1"/>
          </p:cNvSpPr>
          <p:nvPr/>
        </p:nvSpPr>
        <p:spPr bwMode="auto">
          <a:xfrm>
            <a:off x="6275388" y="2406650"/>
            <a:ext cx="76200" cy="76200"/>
          </a:xfrm>
          <a:prstGeom prst="ellipse">
            <a:avLst/>
          </a:prstGeom>
          <a:solidFill>
            <a:srgbClr val="CC3300"/>
          </a:solidFill>
          <a:ln w="9525">
            <a:solidFill>
              <a:srgbClr val="CC33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en-US">
              <a:latin typeface="Verdana" pitchFamily="34" charset="0"/>
            </a:endParaRPr>
          </a:p>
        </p:txBody>
      </p:sp>
      <p:sp>
        <p:nvSpPr>
          <p:cNvPr id="711688" name="Line 8"/>
          <p:cNvSpPr>
            <a:spLocks noChangeShapeType="1"/>
          </p:cNvSpPr>
          <p:nvPr/>
        </p:nvSpPr>
        <p:spPr bwMode="auto">
          <a:xfrm flipH="1" flipV="1">
            <a:off x="2909888" y="2311400"/>
            <a:ext cx="241300" cy="1562100"/>
          </a:xfrm>
          <a:prstGeom prst="line">
            <a:avLst/>
          </a:prstGeom>
          <a:noFill/>
          <a:ln w="28575">
            <a:solidFill>
              <a:srgbClr val="CC33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711689" name="Oval 9"/>
          <p:cNvSpPr>
            <a:spLocks noChangeArrowheads="1"/>
          </p:cNvSpPr>
          <p:nvPr/>
        </p:nvSpPr>
        <p:spPr bwMode="auto">
          <a:xfrm>
            <a:off x="3316288" y="2101850"/>
            <a:ext cx="76200" cy="762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711690" name="Oval 10"/>
          <p:cNvSpPr>
            <a:spLocks noChangeArrowheads="1"/>
          </p:cNvSpPr>
          <p:nvPr/>
        </p:nvSpPr>
        <p:spPr bwMode="auto">
          <a:xfrm>
            <a:off x="3970338" y="1657350"/>
            <a:ext cx="76200" cy="762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711691" name="Oval 11"/>
          <p:cNvSpPr>
            <a:spLocks noChangeArrowheads="1"/>
          </p:cNvSpPr>
          <p:nvPr/>
        </p:nvSpPr>
        <p:spPr bwMode="auto">
          <a:xfrm>
            <a:off x="6275388" y="2400300"/>
            <a:ext cx="76200" cy="762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711692" name="Oval 12"/>
          <p:cNvSpPr>
            <a:spLocks noChangeArrowheads="1"/>
          </p:cNvSpPr>
          <p:nvPr/>
        </p:nvSpPr>
        <p:spPr bwMode="auto">
          <a:xfrm>
            <a:off x="6224588" y="2755900"/>
            <a:ext cx="76200" cy="762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711693" name="Oval 13"/>
          <p:cNvSpPr>
            <a:spLocks noChangeArrowheads="1"/>
          </p:cNvSpPr>
          <p:nvPr/>
        </p:nvSpPr>
        <p:spPr bwMode="auto">
          <a:xfrm>
            <a:off x="6167438" y="3048000"/>
            <a:ext cx="76200" cy="762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0494" name="Rectangle 14"/>
          <p:cNvSpPr>
            <a:spLocks noGrp="1" noChangeArrowheads="1"/>
          </p:cNvSpPr>
          <p:nvPr>
            <p:ph type="title"/>
          </p:nvPr>
        </p:nvSpPr>
        <p:spPr>
          <a:xfrm>
            <a:off x="477838" y="-112005"/>
            <a:ext cx="8229600" cy="1143000"/>
          </a:xfrm>
        </p:spPr>
        <p:txBody>
          <a:bodyPr/>
          <a:lstStyle/>
          <a:p>
            <a:r>
              <a:rPr lang="en-US" dirty="0"/>
              <a:t>Key idea: </a:t>
            </a:r>
            <a:r>
              <a:rPr lang="en-US" dirty="0" err="1"/>
              <a:t>Epipolar</a:t>
            </a:r>
            <a:r>
              <a:rPr lang="en-US" dirty="0"/>
              <a:t> constraint</a:t>
            </a:r>
          </a:p>
        </p:txBody>
      </p:sp>
      <p:sp>
        <p:nvSpPr>
          <p:cNvPr id="20495" name="Freeform 15"/>
          <p:cNvSpPr>
            <a:spLocks/>
          </p:cNvSpPr>
          <p:nvPr/>
        </p:nvSpPr>
        <p:spPr bwMode="auto">
          <a:xfrm>
            <a:off x="2667000" y="2286000"/>
            <a:ext cx="228600" cy="228600"/>
          </a:xfrm>
          <a:custGeom>
            <a:avLst/>
            <a:gdLst>
              <a:gd name="T0" fmla="*/ 2147483647 w 144"/>
              <a:gd name="T1" fmla="*/ 0 h 144"/>
              <a:gd name="T2" fmla="*/ 0 w 144"/>
              <a:gd name="T3" fmla="*/ 2147483647 h 144"/>
              <a:gd name="T4" fmla="*/ 2147483647 w 144"/>
              <a:gd name="T5" fmla="*/ 2147483647 h 144"/>
              <a:gd name="T6" fmla="*/ 2147483647 w 144"/>
              <a:gd name="T7" fmla="*/ 2147483647 h 144"/>
              <a:gd name="T8" fmla="*/ 2147483647 w 144"/>
              <a:gd name="T9" fmla="*/ 0 h 144"/>
              <a:gd name="T10" fmla="*/ 2147483647 w 144"/>
              <a:gd name="T11" fmla="*/ 0 h 14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44"/>
              <a:gd name="T19" fmla="*/ 0 h 144"/>
              <a:gd name="T20" fmla="*/ 144 w 144"/>
              <a:gd name="T21" fmla="*/ 144 h 14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44" h="144">
                <a:moveTo>
                  <a:pt x="48" y="0"/>
                </a:moveTo>
                <a:lnTo>
                  <a:pt x="0" y="96"/>
                </a:lnTo>
                <a:lnTo>
                  <a:pt x="48" y="144"/>
                </a:lnTo>
                <a:lnTo>
                  <a:pt x="112" y="80"/>
                </a:lnTo>
                <a:lnTo>
                  <a:pt x="144" y="0"/>
                </a:lnTo>
                <a:lnTo>
                  <a:pt x="48" y="0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496" name="Text Box 16"/>
          <p:cNvSpPr txBox="1">
            <a:spLocks noChangeArrowheads="1"/>
          </p:cNvSpPr>
          <p:nvPr/>
        </p:nvSpPr>
        <p:spPr bwMode="auto">
          <a:xfrm>
            <a:off x="2667000" y="2209800"/>
            <a:ext cx="2095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 b="1" i="1">
                <a:latin typeface="Times New Roman" pitchFamily="18" charset="0"/>
              </a:rPr>
              <a:t>x</a:t>
            </a:r>
          </a:p>
        </p:txBody>
      </p:sp>
      <p:sp>
        <p:nvSpPr>
          <p:cNvPr id="20497" name="Freeform 17"/>
          <p:cNvSpPr>
            <a:spLocks/>
          </p:cNvSpPr>
          <p:nvPr/>
        </p:nvSpPr>
        <p:spPr bwMode="auto">
          <a:xfrm>
            <a:off x="6019800" y="2336800"/>
            <a:ext cx="273050" cy="254000"/>
          </a:xfrm>
          <a:custGeom>
            <a:avLst/>
            <a:gdLst>
              <a:gd name="T0" fmla="*/ 2147483647 w 172"/>
              <a:gd name="T1" fmla="*/ 2147483647 h 160"/>
              <a:gd name="T2" fmla="*/ 0 w 172"/>
              <a:gd name="T3" fmla="*/ 2147483647 h 160"/>
              <a:gd name="T4" fmla="*/ 2147483647 w 172"/>
              <a:gd name="T5" fmla="*/ 2147483647 h 160"/>
              <a:gd name="T6" fmla="*/ 2147483647 w 172"/>
              <a:gd name="T7" fmla="*/ 2147483647 h 160"/>
              <a:gd name="T8" fmla="*/ 2147483647 w 172"/>
              <a:gd name="T9" fmla="*/ 0 h 160"/>
              <a:gd name="T10" fmla="*/ 2147483647 w 172"/>
              <a:gd name="T11" fmla="*/ 2147483647 h 16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72"/>
              <a:gd name="T19" fmla="*/ 0 h 160"/>
              <a:gd name="T20" fmla="*/ 172 w 172"/>
              <a:gd name="T21" fmla="*/ 160 h 16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72" h="160">
                <a:moveTo>
                  <a:pt x="48" y="16"/>
                </a:moveTo>
                <a:lnTo>
                  <a:pt x="0" y="112"/>
                </a:lnTo>
                <a:lnTo>
                  <a:pt x="48" y="160"/>
                </a:lnTo>
                <a:lnTo>
                  <a:pt x="144" y="112"/>
                </a:lnTo>
                <a:lnTo>
                  <a:pt x="172" y="0"/>
                </a:lnTo>
                <a:lnTo>
                  <a:pt x="48" y="16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11698" name="Text Box 18"/>
          <p:cNvSpPr txBox="1">
            <a:spLocks noChangeArrowheads="1"/>
          </p:cNvSpPr>
          <p:nvPr/>
        </p:nvSpPr>
        <p:spPr bwMode="auto">
          <a:xfrm>
            <a:off x="6019800" y="2286000"/>
            <a:ext cx="381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 b="1" i="1">
                <a:latin typeface="Times New Roman" pitchFamily="18" charset="0"/>
              </a:rPr>
              <a:t>x’</a:t>
            </a:r>
          </a:p>
        </p:txBody>
      </p:sp>
      <p:sp>
        <p:nvSpPr>
          <p:cNvPr id="20499" name="Freeform 19"/>
          <p:cNvSpPr>
            <a:spLocks/>
          </p:cNvSpPr>
          <p:nvPr/>
        </p:nvSpPr>
        <p:spPr bwMode="auto">
          <a:xfrm>
            <a:off x="8001000" y="1524000"/>
            <a:ext cx="381000" cy="304800"/>
          </a:xfrm>
          <a:custGeom>
            <a:avLst/>
            <a:gdLst>
              <a:gd name="T0" fmla="*/ 2147483647 w 240"/>
              <a:gd name="T1" fmla="*/ 2147483647 h 192"/>
              <a:gd name="T2" fmla="*/ 2147483647 w 240"/>
              <a:gd name="T3" fmla="*/ 0 h 192"/>
              <a:gd name="T4" fmla="*/ 2147483647 w 240"/>
              <a:gd name="T5" fmla="*/ 2147483647 h 192"/>
              <a:gd name="T6" fmla="*/ 0 w 240"/>
              <a:gd name="T7" fmla="*/ 2147483647 h 192"/>
              <a:gd name="T8" fmla="*/ 2147483647 w 240"/>
              <a:gd name="T9" fmla="*/ 2147483647 h 192"/>
              <a:gd name="T10" fmla="*/ 2147483647 w 240"/>
              <a:gd name="T11" fmla="*/ 2147483647 h 192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40"/>
              <a:gd name="T19" fmla="*/ 0 h 192"/>
              <a:gd name="T20" fmla="*/ 240 w 240"/>
              <a:gd name="T21" fmla="*/ 192 h 192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40" h="192">
                <a:moveTo>
                  <a:pt x="240" y="192"/>
                </a:moveTo>
                <a:lnTo>
                  <a:pt x="240" y="0"/>
                </a:lnTo>
                <a:lnTo>
                  <a:pt x="88" y="24"/>
                </a:lnTo>
                <a:lnTo>
                  <a:pt x="0" y="96"/>
                </a:lnTo>
                <a:lnTo>
                  <a:pt x="96" y="192"/>
                </a:lnTo>
                <a:lnTo>
                  <a:pt x="240" y="192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00" name="Freeform 20"/>
          <p:cNvSpPr>
            <a:spLocks/>
          </p:cNvSpPr>
          <p:nvPr/>
        </p:nvSpPr>
        <p:spPr bwMode="auto">
          <a:xfrm>
            <a:off x="838200" y="1536700"/>
            <a:ext cx="260350" cy="292100"/>
          </a:xfrm>
          <a:custGeom>
            <a:avLst/>
            <a:gdLst>
              <a:gd name="T0" fmla="*/ 2147483647 w 164"/>
              <a:gd name="T1" fmla="*/ 0 h 184"/>
              <a:gd name="T2" fmla="*/ 0 w 164"/>
              <a:gd name="T3" fmla="*/ 2147483647 h 184"/>
              <a:gd name="T4" fmla="*/ 2147483647 w 164"/>
              <a:gd name="T5" fmla="*/ 2147483647 h 184"/>
              <a:gd name="T6" fmla="*/ 2147483647 w 164"/>
              <a:gd name="T7" fmla="*/ 2147483647 h 184"/>
              <a:gd name="T8" fmla="*/ 2147483647 w 164"/>
              <a:gd name="T9" fmla="*/ 2147483647 h 184"/>
              <a:gd name="T10" fmla="*/ 2147483647 w 164"/>
              <a:gd name="T11" fmla="*/ 0 h 18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64"/>
              <a:gd name="T19" fmla="*/ 0 h 184"/>
              <a:gd name="T20" fmla="*/ 164 w 164"/>
              <a:gd name="T21" fmla="*/ 184 h 18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64" h="184">
                <a:moveTo>
                  <a:pt x="32" y="0"/>
                </a:moveTo>
                <a:lnTo>
                  <a:pt x="0" y="136"/>
                </a:lnTo>
                <a:lnTo>
                  <a:pt x="48" y="184"/>
                </a:lnTo>
                <a:lnTo>
                  <a:pt x="148" y="176"/>
                </a:lnTo>
                <a:lnTo>
                  <a:pt x="164" y="36"/>
                </a:lnTo>
                <a:lnTo>
                  <a:pt x="32" y="0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01" name="Freeform 21"/>
          <p:cNvSpPr>
            <a:spLocks/>
          </p:cNvSpPr>
          <p:nvPr/>
        </p:nvSpPr>
        <p:spPr bwMode="auto">
          <a:xfrm>
            <a:off x="5905500" y="2667000"/>
            <a:ext cx="336550" cy="698500"/>
          </a:xfrm>
          <a:custGeom>
            <a:avLst/>
            <a:gdLst>
              <a:gd name="T0" fmla="*/ 2147483647 w 212"/>
              <a:gd name="T1" fmla="*/ 2147483647 h 440"/>
              <a:gd name="T2" fmla="*/ 2147483647 w 212"/>
              <a:gd name="T3" fmla="*/ 2147483647 h 440"/>
              <a:gd name="T4" fmla="*/ 0 w 212"/>
              <a:gd name="T5" fmla="*/ 2147483647 h 440"/>
              <a:gd name="T6" fmla="*/ 2147483647 w 212"/>
              <a:gd name="T7" fmla="*/ 2147483647 h 440"/>
              <a:gd name="T8" fmla="*/ 2147483647 w 212"/>
              <a:gd name="T9" fmla="*/ 0 h 440"/>
              <a:gd name="T10" fmla="*/ 2147483647 w 212"/>
              <a:gd name="T11" fmla="*/ 2147483647 h 44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12"/>
              <a:gd name="T19" fmla="*/ 0 h 440"/>
              <a:gd name="T20" fmla="*/ 212 w 212"/>
              <a:gd name="T21" fmla="*/ 440 h 44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2" h="440">
                <a:moveTo>
                  <a:pt x="72" y="16"/>
                </a:moveTo>
                <a:lnTo>
                  <a:pt x="24" y="112"/>
                </a:lnTo>
                <a:lnTo>
                  <a:pt x="0" y="400"/>
                </a:lnTo>
                <a:lnTo>
                  <a:pt x="132" y="440"/>
                </a:lnTo>
                <a:lnTo>
                  <a:pt x="212" y="0"/>
                </a:lnTo>
                <a:lnTo>
                  <a:pt x="72" y="16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02" name="Freeform 22"/>
          <p:cNvSpPr>
            <a:spLocks/>
          </p:cNvSpPr>
          <p:nvPr/>
        </p:nvSpPr>
        <p:spPr bwMode="auto">
          <a:xfrm>
            <a:off x="3854450" y="1371600"/>
            <a:ext cx="368300" cy="298450"/>
          </a:xfrm>
          <a:custGeom>
            <a:avLst/>
            <a:gdLst>
              <a:gd name="T0" fmla="*/ 2147483647 w 232"/>
              <a:gd name="T1" fmla="*/ 2147483647 h 188"/>
              <a:gd name="T2" fmla="*/ 2147483647 w 232"/>
              <a:gd name="T3" fmla="*/ 2147483647 h 188"/>
              <a:gd name="T4" fmla="*/ 0 w 232"/>
              <a:gd name="T5" fmla="*/ 2147483647 h 188"/>
              <a:gd name="T6" fmla="*/ 2147483647 w 232"/>
              <a:gd name="T7" fmla="*/ 2147483647 h 188"/>
              <a:gd name="T8" fmla="*/ 2147483647 w 232"/>
              <a:gd name="T9" fmla="*/ 2147483647 h 188"/>
              <a:gd name="T10" fmla="*/ 2147483647 w 232"/>
              <a:gd name="T11" fmla="*/ 2147483647 h 188"/>
              <a:gd name="T12" fmla="*/ 2147483647 w 232"/>
              <a:gd name="T13" fmla="*/ 0 h 188"/>
              <a:gd name="T14" fmla="*/ 2147483647 w 232"/>
              <a:gd name="T15" fmla="*/ 2147483647 h 188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232"/>
              <a:gd name="T25" fmla="*/ 0 h 188"/>
              <a:gd name="T26" fmla="*/ 232 w 232"/>
              <a:gd name="T27" fmla="*/ 188 h 188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32" h="188">
                <a:moveTo>
                  <a:pt x="68" y="16"/>
                </a:moveTo>
                <a:lnTo>
                  <a:pt x="20" y="112"/>
                </a:lnTo>
                <a:lnTo>
                  <a:pt x="0" y="164"/>
                </a:lnTo>
                <a:lnTo>
                  <a:pt x="56" y="188"/>
                </a:lnTo>
                <a:lnTo>
                  <a:pt x="136" y="148"/>
                </a:lnTo>
                <a:lnTo>
                  <a:pt x="232" y="80"/>
                </a:lnTo>
                <a:lnTo>
                  <a:pt x="192" y="0"/>
                </a:lnTo>
                <a:lnTo>
                  <a:pt x="68" y="16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03" name="Freeform 23"/>
          <p:cNvSpPr>
            <a:spLocks/>
          </p:cNvSpPr>
          <p:nvPr/>
        </p:nvSpPr>
        <p:spPr bwMode="auto">
          <a:xfrm>
            <a:off x="3200400" y="1828800"/>
            <a:ext cx="381000" cy="260350"/>
          </a:xfrm>
          <a:custGeom>
            <a:avLst/>
            <a:gdLst>
              <a:gd name="T0" fmla="*/ 2147483647 w 240"/>
              <a:gd name="T1" fmla="*/ 2147483647 h 164"/>
              <a:gd name="T2" fmla="*/ 2147483647 w 240"/>
              <a:gd name="T3" fmla="*/ 2147483647 h 164"/>
              <a:gd name="T4" fmla="*/ 0 w 240"/>
              <a:gd name="T5" fmla="*/ 2147483647 h 164"/>
              <a:gd name="T6" fmla="*/ 2147483647 w 240"/>
              <a:gd name="T7" fmla="*/ 2147483647 h 164"/>
              <a:gd name="T8" fmla="*/ 2147483647 w 240"/>
              <a:gd name="T9" fmla="*/ 2147483647 h 164"/>
              <a:gd name="T10" fmla="*/ 2147483647 w 240"/>
              <a:gd name="T11" fmla="*/ 0 h 164"/>
              <a:gd name="T12" fmla="*/ 2147483647 w 240"/>
              <a:gd name="T13" fmla="*/ 2147483647 h 16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40"/>
              <a:gd name="T22" fmla="*/ 0 h 164"/>
              <a:gd name="T23" fmla="*/ 240 w 240"/>
              <a:gd name="T24" fmla="*/ 164 h 164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40" h="164">
                <a:moveTo>
                  <a:pt x="76" y="16"/>
                </a:moveTo>
                <a:lnTo>
                  <a:pt x="28" y="112"/>
                </a:lnTo>
                <a:lnTo>
                  <a:pt x="0" y="156"/>
                </a:lnTo>
                <a:lnTo>
                  <a:pt x="104" y="164"/>
                </a:lnTo>
                <a:lnTo>
                  <a:pt x="240" y="80"/>
                </a:lnTo>
                <a:lnTo>
                  <a:pt x="200" y="0"/>
                </a:lnTo>
                <a:lnTo>
                  <a:pt x="76" y="16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11704" name="Text Box 24"/>
          <p:cNvSpPr txBox="1">
            <a:spLocks noChangeArrowheads="1"/>
          </p:cNvSpPr>
          <p:nvPr/>
        </p:nvSpPr>
        <p:spPr bwMode="auto">
          <a:xfrm>
            <a:off x="3733800" y="1349375"/>
            <a:ext cx="303213" cy="3048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i="1">
                <a:latin typeface="Times New Roman" pitchFamily="18" charset="0"/>
              </a:rPr>
              <a:t>X</a:t>
            </a:r>
          </a:p>
        </p:txBody>
      </p:sp>
      <p:sp>
        <p:nvSpPr>
          <p:cNvPr id="711705" name="Text Box 25"/>
          <p:cNvSpPr txBox="1">
            <a:spLocks noChangeArrowheads="1"/>
          </p:cNvSpPr>
          <p:nvPr/>
        </p:nvSpPr>
        <p:spPr bwMode="auto">
          <a:xfrm>
            <a:off x="5943600" y="2667000"/>
            <a:ext cx="381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 b="1" i="1">
                <a:latin typeface="Times New Roman" pitchFamily="18" charset="0"/>
              </a:rPr>
              <a:t>x’</a:t>
            </a:r>
          </a:p>
        </p:txBody>
      </p:sp>
      <p:sp>
        <p:nvSpPr>
          <p:cNvPr id="711706" name="Text Box 26"/>
          <p:cNvSpPr txBox="1">
            <a:spLocks noChangeArrowheads="1"/>
          </p:cNvSpPr>
          <p:nvPr/>
        </p:nvSpPr>
        <p:spPr bwMode="auto">
          <a:xfrm>
            <a:off x="3124200" y="1752600"/>
            <a:ext cx="303213" cy="3048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i="1">
                <a:latin typeface="Times New Roman" pitchFamily="18" charset="0"/>
              </a:rPr>
              <a:t>X</a:t>
            </a:r>
          </a:p>
        </p:txBody>
      </p:sp>
      <p:sp>
        <p:nvSpPr>
          <p:cNvPr id="711707" name="Text Box 27"/>
          <p:cNvSpPr txBox="1">
            <a:spLocks noChangeArrowheads="1"/>
          </p:cNvSpPr>
          <p:nvPr/>
        </p:nvSpPr>
        <p:spPr bwMode="auto">
          <a:xfrm>
            <a:off x="5867400" y="3048000"/>
            <a:ext cx="381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 b="1" i="1">
                <a:latin typeface="Times New Roman" pitchFamily="18" charset="0"/>
              </a:rPr>
              <a:t>x’</a:t>
            </a:r>
          </a:p>
        </p:txBody>
      </p:sp>
      <p:sp>
        <p:nvSpPr>
          <p:cNvPr id="711708" name="Oval 28"/>
          <p:cNvSpPr>
            <a:spLocks noChangeArrowheads="1"/>
          </p:cNvSpPr>
          <p:nvPr/>
        </p:nvSpPr>
        <p:spPr bwMode="auto">
          <a:xfrm>
            <a:off x="4592638" y="1225550"/>
            <a:ext cx="76200" cy="762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0509" name="Rectangle 29"/>
          <p:cNvSpPr>
            <a:spLocks noChangeArrowheads="1"/>
          </p:cNvSpPr>
          <p:nvPr/>
        </p:nvSpPr>
        <p:spPr bwMode="auto">
          <a:xfrm>
            <a:off x="4419600" y="914400"/>
            <a:ext cx="304800" cy="3048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711710" name="Text Box 30"/>
          <p:cNvSpPr txBox="1">
            <a:spLocks noChangeArrowheads="1"/>
          </p:cNvSpPr>
          <p:nvPr/>
        </p:nvSpPr>
        <p:spPr bwMode="auto">
          <a:xfrm>
            <a:off x="4343400" y="914400"/>
            <a:ext cx="457200" cy="3048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 b="1" i="1">
                <a:latin typeface="Times New Roman" pitchFamily="18" charset="0"/>
              </a:rPr>
              <a:t>X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CA7CF4-79CC-6A48-A466-8C20EA113E48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5590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1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1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1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1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11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16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116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1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11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1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11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1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11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1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11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1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1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1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11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1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11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1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11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1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11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1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1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1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1683" grpId="0" autoUpdateAnimBg="0"/>
      <p:bldP spid="711684" grpId="0" autoUpdateAnimBg="0"/>
      <p:bldP spid="711685" grpId="0" animBg="1"/>
      <p:bldP spid="711686" grpId="0" animBg="1"/>
      <p:bldP spid="711687" grpId="0" animBg="1" autoUpdateAnimBg="0"/>
      <p:bldP spid="711688" grpId="0" animBg="1"/>
      <p:bldP spid="711689" grpId="0" animBg="1"/>
      <p:bldP spid="711690" grpId="0" animBg="1"/>
      <p:bldP spid="711691" grpId="0" animBg="1"/>
      <p:bldP spid="711692" grpId="0" animBg="1"/>
      <p:bldP spid="711693" grpId="0" animBg="1"/>
      <p:bldP spid="711698" grpId="0"/>
      <p:bldP spid="711704" grpId="0" animBg="1"/>
      <p:bldP spid="711705" grpId="0"/>
      <p:bldP spid="711706" grpId="0" animBg="1"/>
      <p:bldP spid="711707" grpId="0"/>
      <p:bldP spid="711708" grpId="0" animBg="1"/>
      <p:bldP spid="7117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8200" y="877888"/>
            <a:ext cx="7696200" cy="3236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91876" name="Line 4"/>
          <p:cNvSpPr>
            <a:spLocks noChangeShapeType="1"/>
          </p:cNvSpPr>
          <p:nvPr/>
        </p:nvSpPr>
        <p:spPr bwMode="auto">
          <a:xfrm flipV="1">
            <a:off x="1073150" y="3741738"/>
            <a:ext cx="2098675" cy="12700"/>
          </a:xfrm>
          <a:prstGeom prst="line">
            <a:avLst/>
          </a:prstGeom>
          <a:noFill/>
          <a:ln w="38100">
            <a:solidFill>
              <a:schemeClr val="folHlink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91877" name="Line 5"/>
          <p:cNvSpPr>
            <a:spLocks noChangeShapeType="1"/>
          </p:cNvSpPr>
          <p:nvPr/>
        </p:nvSpPr>
        <p:spPr bwMode="auto">
          <a:xfrm>
            <a:off x="3524250" y="3748088"/>
            <a:ext cx="2311400" cy="0"/>
          </a:xfrm>
          <a:prstGeom prst="line">
            <a:avLst/>
          </a:prstGeom>
          <a:noFill/>
          <a:ln w="38100">
            <a:solidFill>
              <a:schemeClr val="folHlink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91878" name="Line 6"/>
          <p:cNvSpPr>
            <a:spLocks noChangeShapeType="1"/>
          </p:cNvSpPr>
          <p:nvPr/>
        </p:nvSpPr>
        <p:spPr bwMode="auto">
          <a:xfrm>
            <a:off x="6210300" y="3748088"/>
            <a:ext cx="2095500" cy="0"/>
          </a:xfrm>
          <a:prstGeom prst="line">
            <a:avLst/>
          </a:prstGeom>
          <a:noFill/>
          <a:ln w="38100">
            <a:solidFill>
              <a:schemeClr val="folHlink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91879" name="Line 7"/>
          <p:cNvSpPr>
            <a:spLocks noChangeShapeType="1"/>
          </p:cNvSpPr>
          <p:nvPr/>
        </p:nvSpPr>
        <p:spPr bwMode="auto">
          <a:xfrm>
            <a:off x="6419850" y="2452688"/>
            <a:ext cx="1885950" cy="1289050"/>
          </a:xfrm>
          <a:prstGeom prst="line">
            <a:avLst/>
          </a:prstGeom>
          <a:noFill/>
          <a:ln w="38100">
            <a:solidFill>
              <a:schemeClr val="folHlink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91880" name="Line 8"/>
          <p:cNvSpPr>
            <a:spLocks noChangeShapeType="1"/>
          </p:cNvSpPr>
          <p:nvPr/>
        </p:nvSpPr>
        <p:spPr bwMode="auto">
          <a:xfrm>
            <a:off x="4724400" y="1284288"/>
            <a:ext cx="1466850" cy="1003300"/>
          </a:xfrm>
          <a:prstGeom prst="line">
            <a:avLst/>
          </a:prstGeom>
          <a:noFill/>
          <a:ln w="38100">
            <a:solidFill>
              <a:schemeClr val="folHlink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91881" name="Line 9"/>
          <p:cNvSpPr>
            <a:spLocks noChangeShapeType="1"/>
          </p:cNvSpPr>
          <p:nvPr/>
        </p:nvSpPr>
        <p:spPr bwMode="auto">
          <a:xfrm flipV="1">
            <a:off x="3187700" y="1271588"/>
            <a:ext cx="1473200" cy="1009650"/>
          </a:xfrm>
          <a:prstGeom prst="line">
            <a:avLst/>
          </a:prstGeom>
          <a:noFill/>
          <a:ln w="38100">
            <a:solidFill>
              <a:schemeClr val="folHlink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91882" name="Line 10"/>
          <p:cNvSpPr>
            <a:spLocks noChangeShapeType="1"/>
          </p:cNvSpPr>
          <p:nvPr/>
        </p:nvSpPr>
        <p:spPr bwMode="auto">
          <a:xfrm flipV="1">
            <a:off x="1060450" y="2446338"/>
            <a:ext cx="1892300" cy="1282700"/>
          </a:xfrm>
          <a:prstGeom prst="line">
            <a:avLst/>
          </a:prstGeom>
          <a:noFill/>
          <a:ln w="38100">
            <a:solidFill>
              <a:schemeClr val="folHlink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91883" name="Text Box 11"/>
          <p:cNvSpPr txBox="1">
            <a:spLocks noChangeArrowheads="1"/>
          </p:cNvSpPr>
          <p:nvPr/>
        </p:nvSpPr>
        <p:spPr bwMode="auto">
          <a:xfrm>
            <a:off x="925776" y="5470525"/>
            <a:ext cx="65532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Tx/>
              <a:buChar char="•"/>
            </a:pPr>
            <a:r>
              <a:rPr lang="en-US" sz="2000" dirty="0">
                <a:solidFill>
                  <a:schemeClr val="folHlink"/>
                </a:solidFill>
              </a:rPr>
              <a:t> </a:t>
            </a:r>
            <a:r>
              <a:rPr lang="en-US" sz="2000" b="1" dirty="0" err="1">
                <a:solidFill>
                  <a:schemeClr val="folHlink"/>
                </a:solidFill>
              </a:rPr>
              <a:t>Epipolar</a:t>
            </a:r>
            <a:r>
              <a:rPr lang="en-US" sz="2000" b="1" dirty="0">
                <a:solidFill>
                  <a:schemeClr val="folHlink"/>
                </a:solidFill>
              </a:rPr>
              <a:t> Plane</a:t>
            </a:r>
            <a:r>
              <a:rPr lang="en-US" sz="2000" dirty="0">
                <a:solidFill>
                  <a:schemeClr val="folHlink"/>
                </a:solidFill>
              </a:rPr>
              <a:t> – plane containing baseline (1D family)</a:t>
            </a:r>
          </a:p>
        </p:txBody>
      </p:sp>
      <p:sp>
        <p:nvSpPr>
          <p:cNvPr id="591884" name="Oval 12"/>
          <p:cNvSpPr>
            <a:spLocks noChangeArrowheads="1"/>
          </p:cNvSpPr>
          <p:nvPr/>
        </p:nvSpPr>
        <p:spPr bwMode="auto">
          <a:xfrm>
            <a:off x="3105150" y="3659188"/>
            <a:ext cx="152400" cy="1524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91885" name="Oval 13"/>
          <p:cNvSpPr>
            <a:spLocks noChangeArrowheads="1"/>
          </p:cNvSpPr>
          <p:nvPr/>
        </p:nvSpPr>
        <p:spPr bwMode="auto">
          <a:xfrm>
            <a:off x="6102350" y="3690938"/>
            <a:ext cx="152400" cy="1524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91886" name="Text Box 14"/>
          <p:cNvSpPr txBox="1">
            <a:spLocks noChangeArrowheads="1"/>
          </p:cNvSpPr>
          <p:nvPr/>
        </p:nvSpPr>
        <p:spPr bwMode="auto">
          <a:xfrm>
            <a:off x="920088" y="4419600"/>
            <a:ext cx="5349875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Tx/>
              <a:buChar char="•"/>
            </a:pPr>
            <a:r>
              <a:rPr lang="en-US" sz="2000" dirty="0">
                <a:solidFill>
                  <a:srgbClr val="339966"/>
                </a:solidFill>
              </a:rPr>
              <a:t> </a:t>
            </a:r>
            <a:r>
              <a:rPr lang="en-US" sz="2000" b="1" dirty="0" err="1">
                <a:solidFill>
                  <a:srgbClr val="339966"/>
                </a:solidFill>
              </a:rPr>
              <a:t>Epipoles</a:t>
            </a:r>
            <a:r>
              <a:rPr lang="en-US" sz="2000" b="1" dirty="0">
                <a:solidFill>
                  <a:srgbClr val="339966"/>
                </a:solidFill>
              </a:rPr>
              <a:t> </a:t>
            </a:r>
          </a:p>
          <a:p>
            <a:r>
              <a:rPr lang="en-US" sz="2000" dirty="0">
                <a:solidFill>
                  <a:srgbClr val="339966"/>
                </a:solidFill>
              </a:rPr>
              <a:t>= intersections of baseline with image planes </a:t>
            </a:r>
          </a:p>
          <a:p>
            <a:r>
              <a:rPr lang="en-US" sz="2000" dirty="0">
                <a:solidFill>
                  <a:srgbClr val="339966"/>
                </a:solidFill>
              </a:rPr>
              <a:t>= projections of the other camera center</a:t>
            </a:r>
          </a:p>
        </p:txBody>
      </p:sp>
      <p:sp>
        <p:nvSpPr>
          <p:cNvPr id="591890" name="Text Box 18"/>
          <p:cNvSpPr txBox="1">
            <a:spLocks noChangeArrowheads="1"/>
          </p:cNvSpPr>
          <p:nvPr/>
        </p:nvSpPr>
        <p:spPr bwMode="auto">
          <a:xfrm>
            <a:off x="914400" y="4010025"/>
            <a:ext cx="606901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Tx/>
              <a:buChar char="•"/>
            </a:pPr>
            <a:r>
              <a:rPr lang="en-US" sz="2000" dirty="0">
                <a:solidFill>
                  <a:srgbClr val="FF3399"/>
                </a:solidFill>
              </a:rPr>
              <a:t> </a:t>
            </a:r>
            <a:r>
              <a:rPr lang="en-US" sz="2000" b="1" dirty="0">
                <a:solidFill>
                  <a:srgbClr val="FF3399"/>
                </a:solidFill>
              </a:rPr>
              <a:t>Baseline</a:t>
            </a:r>
            <a:r>
              <a:rPr lang="en-US" sz="2000" dirty="0">
                <a:solidFill>
                  <a:srgbClr val="FF3399"/>
                </a:solidFill>
              </a:rPr>
              <a:t> – line connecting the two camera centers</a:t>
            </a:r>
          </a:p>
        </p:txBody>
      </p:sp>
      <p:sp>
        <p:nvSpPr>
          <p:cNvPr id="591891" name="Line 19"/>
          <p:cNvSpPr>
            <a:spLocks noChangeShapeType="1"/>
          </p:cNvSpPr>
          <p:nvPr/>
        </p:nvSpPr>
        <p:spPr bwMode="auto">
          <a:xfrm>
            <a:off x="1066800" y="3773488"/>
            <a:ext cx="2057400" cy="0"/>
          </a:xfrm>
          <a:prstGeom prst="line">
            <a:avLst/>
          </a:prstGeom>
          <a:noFill/>
          <a:ln w="38100">
            <a:solidFill>
              <a:srgbClr val="FF3399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91892" name="Line 20"/>
          <p:cNvSpPr>
            <a:spLocks noChangeShapeType="1"/>
          </p:cNvSpPr>
          <p:nvPr/>
        </p:nvSpPr>
        <p:spPr bwMode="auto">
          <a:xfrm>
            <a:off x="3505200" y="3773488"/>
            <a:ext cx="2362200" cy="0"/>
          </a:xfrm>
          <a:prstGeom prst="line">
            <a:avLst/>
          </a:prstGeom>
          <a:noFill/>
          <a:ln w="38100">
            <a:solidFill>
              <a:srgbClr val="FF3399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91893" name="Line 21"/>
          <p:cNvSpPr>
            <a:spLocks noChangeShapeType="1"/>
          </p:cNvSpPr>
          <p:nvPr/>
        </p:nvSpPr>
        <p:spPr bwMode="auto">
          <a:xfrm>
            <a:off x="6248400" y="3773488"/>
            <a:ext cx="2057400" cy="0"/>
          </a:xfrm>
          <a:prstGeom prst="line">
            <a:avLst/>
          </a:prstGeom>
          <a:noFill/>
          <a:ln w="38100">
            <a:solidFill>
              <a:srgbClr val="FF3399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3332" name="Rectangle 22"/>
          <p:cNvSpPr>
            <a:spLocks noGrp="1" noChangeArrowheads="1"/>
          </p:cNvSpPr>
          <p:nvPr>
            <p:ph type="title"/>
          </p:nvPr>
        </p:nvSpPr>
        <p:spPr>
          <a:xfrm>
            <a:off x="546100" y="94619"/>
            <a:ext cx="8229600" cy="1143000"/>
          </a:xfrm>
        </p:spPr>
        <p:txBody>
          <a:bodyPr/>
          <a:lstStyle/>
          <a:p>
            <a:r>
              <a:rPr lang="en-US" dirty="0" err="1"/>
              <a:t>Epipolar</a:t>
            </a:r>
            <a:r>
              <a:rPr lang="en-US" dirty="0"/>
              <a:t> geometry: notation</a:t>
            </a:r>
          </a:p>
        </p:txBody>
      </p:sp>
      <p:sp>
        <p:nvSpPr>
          <p:cNvPr id="13333" name="Rectangle 24"/>
          <p:cNvSpPr>
            <a:spLocks noChangeArrowheads="1"/>
          </p:cNvSpPr>
          <p:nvPr/>
        </p:nvSpPr>
        <p:spPr bwMode="auto">
          <a:xfrm>
            <a:off x="914400" y="1552575"/>
            <a:ext cx="228600" cy="3048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3334" name="Rectangle 25"/>
          <p:cNvSpPr>
            <a:spLocks noChangeArrowheads="1"/>
          </p:cNvSpPr>
          <p:nvPr/>
        </p:nvSpPr>
        <p:spPr bwMode="auto">
          <a:xfrm>
            <a:off x="8170863" y="1562100"/>
            <a:ext cx="322262" cy="3048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3335" name="Text Box 26"/>
          <p:cNvSpPr txBox="1">
            <a:spLocks noChangeArrowheads="1"/>
          </p:cNvSpPr>
          <p:nvPr/>
        </p:nvSpPr>
        <p:spPr bwMode="auto">
          <a:xfrm>
            <a:off x="4572000" y="892175"/>
            <a:ext cx="303213" cy="3048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i="1">
                <a:latin typeface="Times New Roman" pitchFamily="18" charset="0"/>
              </a:rPr>
              <a:t>X</a:t>
            </a:r>
          </a:p>
        </p:txBody>
      </p:sp>
      <p:sp>
        <p:nvSpPr>
          <p:cNvPr id="13336" name="Freeform 29"/>
          <p:cNvSpPr>
            <a:spLocks/>
          </p:cNvSpPr>
          <p:nvPr/>
        </p:nvSpPr>
        <p:spPr bwMode="auto">
          <a:xfrm>
            <a:off x="2667000" y="2286000"/>
            <a:ext cx="228600" cy="228600"/>
          </a:xfrm>
          <a:custGeom>
            <a:avLst/>
            <a:gdLst>
              <a:gd name="T0" fmla="*/ 2147483647 w 144"/>
              <a:gd name="T1" fmla="*/ 0 h 144"/>
              <a:gd name="T2" fmla="*/ 0 w 144"/>
              <a:gd name="T3" fmla="*/ 2147483647 h 144"/>
              <a:gd name="T4" fmla="*/ 2147483647 w 144"/>
              <a:gd name="T5" fmla="*/ 2147483647 h 144"/>
              <a:gd name="T6" fmla="*/ 2147483647 w 144"/>
              <a:gd name="T7" fmla="*/ 2147483647 h 144"/>
              <a:gd name="T8" fmla="*/ 2147483647 w 144"/>
              <a:gd name="T9" fmla="*/ 0 h 144"/>
              <a:gd name="T10" fmla="*/ 2147483647 w 144"/>
              <a:gd name="T11" fmla="*/ 0 h 14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44"/>
              <a:gd name="T19" fmla="*/ 0 h 144"/>
              <a:gd name="T20" fmla="*/ 144 w 144"/>
              <a:gd name="T21" fmla="*/ 144 h 14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44" h="144">
                <a:moveTo>
                  <a:pt x="48" y="0"/>
                </a:moveTo>
                <a:lnTo>
                  <a:pt x="0" y="96"/>
                </a:lnTo>
                <a:lnTo>
                  <a:pt x="48" y="144"/>
                </a:lnTo>
                <a:lnTo>
                  <a:pt x="144" y="96"/>
                </a:lnTo>
                <a:lnTo>
                  <a:pt x="144" y="0"/>
                </a:lnTo>
                <a:lnTo>
                  <a:pt x="48" y="0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3337" name="Text Box 27"/>
          <p:cNvSpPr txBox="1">
            <a:spLocks noChangeArrowheads="1"/>
          </p:cNvSpPr>
          <p:nvPr/>
        </p:nvSpPr>
        <p:spPr bwMode="auto">
          <a:xfrm>
            <a:off x="2667000" y="2209800"/>
            <a:ext cx="2095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 b="1" i="1">
                <a:latin typeface="Times New Roman" pitchFamily="18" charset="0"/>
              </a:rPr>
              <a:t>x</a:t>
            </a:r>
          </a:p>
        </p:txBody>
      </p:sp>
      <p:sp>
        <p:nvSpPr>
          <p:cNvPr id="13338" name="Freeform 30"/>
          <p:cNvSpPr>
            <a:spLocks/>
          </p:cNvSpPr>
          <p:nvPr/>
        </p:nvSpPr>
        <p:spPr bwMode="auto">
          <a:xfrm>
            <a:off x="6477000" y="2286000"/>
            <a:ext cx="228600" cy="228600"/>
          </a:xfrm>
          <a:custGeom>
            <a:avLst/>
            <a:gdLst>
              <a:gd name="T0" fmla="*/ 2147483647 w 144"/>
              <a:gd name="T1" fmla="*/ 0 h 144"/>
              <a:gd name="T2" fmla="*/ 0 w 144"/>
              <a:gd name="T3" fmla="*/ 2147483647 h 144"/>
              <a:gd name="T4" fmla="*/ 2147483647 w 144"/>
              <a:gd name="T5" fmla="*/ 2147483647 h 144"/>
              <a:gd name="T6" fmla="*/ 2147483647 w 144"/>
              <a:gd name="T7" fmla="*/ 2147483647 h 144"/>
              <a:gd name="T8" fmla="*/ 2147483647 w 144"/>
              <a:gd name="T9" fmla="*/ 0 h 144"/>
              <a:gd name="T10" fmla="*/ 2147483647 w 144"/>
              <a:gd name="T11" fmla="*/ 0 h 14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44"/>
              <a:gd name="T19" fmla="*/ 0 h 144"/>
              <a:gd name="T20" fmla="*/ 144 w 144"/>
              <a:gd name="T21" fmla="*/ 144 h 14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44" h="144">
                <a:moveTo>
                  <a:pt x="48" y="0"/>
                </a:moveTo>
                <a:lnTo>
                  <a:pt x="0" y="96"/>
                </a:lnTo>
                <a:lnTo>
                  <a:pt x="48" y="144"/>
                </a:lnTo>
                <a:lnTo>
                  <a:pt x="144" y="96"/>
                </a:lnTo>
                <a:lnTo>
                  <a:pt x="144" y="0"/>
                </a:lnTo>
                <a:lnTo>
                  <a:pt x="48" y="0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3339" name="Text Box 31"/>
          <p:cNvSpPr txBox="1">
            <a:spLocks noChangeArrowheads="1"/>
          </p:cNvSpPr>
          <p:nvPr/>
        </p:nvSpPr>
        <p:spPr bwMode="auto">
          <a:xfrm>
            <a:off x="6400800" y="2209800"/>
            <a:ext cx="381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 b="1" i="1">
                <a:latin typeface="Times New Roman" pitchFamily="18" charset="0"/>
              </a:rPr>
              <a:t>x’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C59B69-6083-0D46-8CBF-CC33D581A354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1706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1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1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1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1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18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18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18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1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1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1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1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1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18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1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1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1876" grpId="0" animBg="1"/>
      <p:bldP spid="591877" grpId="0" animBg="1"/>
      <p:bldP spid="591878" grpId="0" animBg="1"/>
      <p:bldP spid="591879" grpId="0" animBg="1"/>
      <p:bldP spid="591880" grpId="0" animBg="1"/>
      <p:bldP spid="591881" grpId="0" animBg="1"/>
      <p:bldP spid="591882" grpId="0" animBg="1"/>
      <p:bldP spid="591883" grpId="0" autoUpdateAnimBg="0"/>
      <p:bldP spid="591884" grpId="0" animBg="1"/>
      <p:bldP spid="591885" grpId="0" animBg="1"/>
      <p:bldP spid="591886" grpId="0" autoUpdateAnimBg="0"/>
      <p:bldP spid="591890" grpId="0" autoUpdateAnimBg="0"/>
      <p:bldP spid="591891" grpId="0" animBg="1"/>
      <p:bldP spid="591892" grpId="0" animBg="1"/>
      <p:bldP spid="59189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8200" y="877888"/>
            <a:ext cx="7696200" cy="3236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3" name="Line 4"/>
          <p:cNvSpPr>
            <a:spLocks noChangeShapeType="1"/>
          </p:cNvSpPr>
          <p:nvPr/>
        </p:nvSpPr>
        <p:spPr bwMode="auto">
          <a:xfrm flipV="1">
            <a:off x="1073150" y="3741738"/>
            <a:ext cx="2098675" cy="12700"/>
          </a:xfrm>
          <a:prstGeom prst="line">
            <a:avLst/>
          </a:prstGeom>
          <a:noFill/>
          <a:ln w="38100">
            <a:solidFill>
              <a:schemeClr val="folHlink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5364" name="Line 5"/>
          <p:cNvSpPr>
            <a:spLocks noChangeShapeType="1"/>
          </p:cNvSpPr>
          <p:nvPr/>
        </p:nvSpPr>
        <p:spPr bwMode="auto">
          <a:xfrm>
            <a:off x="3524250" y="3748088"/>
            <a:ext cx="2311400" cy="0"/>
          </a:xfrm>
          <a:prstGeom prst="line">
            <a:avLst/>
          </a:prstGeom>
          <a:noFill/>
          <a:ln w="38100">
            <a:solidFill>
              <a:schemeClr val="folHlink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5365" name="Line 6"/>
          <p:cNvSpPr>
            <a:spLocks noChangeShapeType="1"/>
          </p:cNvSpPr>
          <p:nvPr/>
        </p:nvSpPr>
        <p:spPr bwMode="auto">
          <a:xfrm>
            <a:off x="6210300" y="3748088"/>
            <a:ext cx="2095500" cy="0"/>
          </a:xfrm>
          <a:prstGeom prst="line">
            <a:avLst/>
          </a:prstGeom>
          <a:noFill/>
          <a:ln w="38100">
            <a:solidFill>
              <a:schemeClr val="folHlink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5366" name="Line 7"/>
          <p:cNvSpPr>
            <a:spLocks noChangeShapeType="1"/>
          </p:cNvSpPr>
          <p:nvPr/>
        </p:nvSpPr>
        <p:spPr bwMode="auto">
          <a:xfrm>
            <a:off x="6419850" y="2452688"/>
            <a:ext cx="1885950" cy="1289050"/>
          </a:xfrm>
          <a:prstGeom prst="line">
            <a:avLst/>
          </a:prstGeom>
          <a:noFill/>
          <a:ln w="38100">
            <a:solidFill>
              <a:schemeClr val="folHlink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5367" name="Line 8"/>
          <p:cNvSpPr>
            <a:spLocks noChangeShapeType="1"/>
          </p:cNvSpPr>
          <p:nvPr/>
        </p:nvSpPr>
        <p:spPr bwMode="auto">
          <a:xfrm>
            <a:off x="4724400" y="1284288"/>
            <a:ext cx="1466850" cy="1003300"/>
          </a:xfrm>
          <a:prstGeom prst="line">
            <a:avLst/>
          </a:prstGeom>
          <a:noFill/>
          <a:ln w="38100">
            <a:solidFill>
              <a:schemeClr val="folHlink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5368" name="Line 9"/>
          <p:cNvSpPr>
            <a:spLocks noChangeShapeType="1"/>
          </p:cNvSpPr>
          <p:nvPr/>
        </p:nvSpPr>
        <p:spPr bwMode="auto">
          <a:xfrm flipV="1">
            <a:off x="3187700" y="1271588"/>
            <a:ext cx="1473200" cy="1009650"/>
          </a:xfrm>
          <a:prstGeom prst="line">
            <a:avLst/>
          </a:prstGeom>
          <a:noFill/>
          <a:ln w="38100">
            <a:solidFill>
              <a:schemeClr val="folHlink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5369" name="Line 10"/>
          <p:cNvSpPr>
            <a:spLocks noChangeShapeType="1"/>
          </p:cNvSpPr>
          <p:nvPr/>
        </p:nvSpPr>
        <p:spPr bwMode="auto">
          <a:xfrm flipV="1">
            <a:off x="1060450" y="2446338"/>
            <a:ext cx="1892300" cy="1282700"/>
          </a:xfrm>
          <a:prstGeom prst="line">
            <a:avLst/>
          </a:prstGeom>
          <a:noFill/>
          <a:ln w="38100">
            <a:solidFill>
              <a:schemeClr val="folHlink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5371" name="Oval 12"/>
          <p:cNvSpPr>
            <a:spLocks noChangeArrowheads="1"/>
          </p:cNvSpPr>
          <p:nvPr/>
        </p:nvSpPr>
        <p:spPr bwMode="auto">
          <a:xfrm>
            <a:off x="3105150" y="3659188"/>
            <a:ext cx="152400" cy="1524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5372" name="Oval 13"/>
          <p:cNvSpPr>
            <a:spLocks noChangeArrowheads="1"/>
          </p:cNvSpPr>
          <p:nvPr/>
        </p:nvSpPr>
        <p:spPr bwMode="auto">
          <a:xfrm>
            <a:off x="6102350" y="3690938"/>
            <a:ext cx="152400" cy="1524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grpSp>
        <p:nvGrpSpPr>
          <p:cNvPr id="29" name="Group 28"/>
          <p:cNvGrpSpPr/>
          <p:nvPr/>
        </p:nvGrpSpPr>
        <p:grpSpPr>
          <a:xfrm>
            <a:off x="2952750" y="2300288"/>
            <a:ext cx="3460750" cy="1600200"/>
            <a:chOff x="2952750" y="2300288"/>
            <a:chExt cx="3460750" cy="1600200"/>
          </a:xfrm>
        </p:grpSpPr>
        <p:sp>
          <p:nvSpPr>
            <p:cNvPr id="591887" name="Line 15"/>
            <p:cNvSpPr>
              <a:spLocks noChangeShapeType="1"/>
            </p:cNvSpPr>
            <p:nvPr/>
          </p:nvSpPr>
          <p:spPr bwMode="auto">
            <a:xfrm flipH="1" flipV="1">
              <a:off x="2952750" y="2300288"/>
              <a:ext cx="260350" cy="1581150"/>
            </a:xfrm>
            <a:prstGeom prst="line">
              <a:avLst/>
            </a:prstGeom>
            <a:noFill/>
            <a:ln w="38100">
              <a:solidFill>
                <a:srgbClr val="CC33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91888" name="Line 16"/>
            <p:cNvSpPr>
              <a:spLocks noChangeShapeType="1"/>
            </p:cNvSpPr>
            <p:nvPr/>
          </p:nvSpPr>
          <p:spPr bwMode="auto">
            <a:xfrm flipV="1">
              <a:off x="6159500" y="2312988"/>
              <a:ext cx="254000" cy="1587500"/>
            </a:xfrm>
            <a:prstGeom prst="line">
              <a:avLst/>
            </a:prstGeom>
            <a:noFill/>
            <a:ln w="38100">
              <a:solidFill>
                <a:srgbClr val="CC33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591889" name="Text Box 17"/>
          <p:cNvSpPr txBox="1">
            <a:spLocks noChangeArrowheads="1"/>
          </p:cNvSpPr>
          <p:nvPr/>
        </p:nvSpPr>
        <p:spPr bwMode="auto">
          <a:xfrm>
            <a:off x="914400" y="5804848"/>
            <a:ext cx="74676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Char char="•"/>
            </a:pPr>
            <a:r>
              <a:rPr lang="en-US" sz="2000" dirty="0">
                <a:solidFill>
                  <a:srgbClr val="A50021"/>
                </a:solidFill>
              </a:rPr>
              <a:t> </a:t>
            </a:r>
            <a:r>
              <a:rPr lang="en-US" sz="2000" b="1" dirty="0" err="1">
                <a:solidFill>
                  <a:srgbClr val="A50021"/>
                </a:solidFill>
              </a:rPr>
              <a:t>Epipolar</a:t>
            </a:r>
            <a:r>
              <a:rPr lang="en-US" sz="2000" b="1" dirty="0">
                <a:solidFill>
                  <a:srgbClr val="A50021"/>
                </a:solidFill>
              </a:rPr>
              <a:t> Lines</a:t>
            </a:r>
            <a:r>
              <a:rPr lang="en-US" sz="2000" dirty="0">
                <a:solidFill>
                  <a:srgbClr val="A50021"/>
                </a:solidFill>
              </a:rPr>
              <a:t> - intersections of </a:t>
            </a:r>
            <a:r>
              <a:rPr lang="en-US" sz="2000" dirty="0" err="1">
                <a:solidFill>
                  <a:srgbClr val="A50021"/>
                </a:solidFill>
              </a:rPr>
              <a:t>epipolar</a:t>
            </a:r>
            <a:r>
              <a:rPr lang="en-US" sz="2000" dirty="0">
                <a:solidFill>
                  <a:srgbClr val="A50021"/>
                </a:solidFill>
              </a:rPr>
              <a:t> plane with image</a:t>
            </a:r>
            <a:br>
              <a:rPr lang="en-US" sz="2000" dirty="0">
                <a:solidFill>
                  <a:srgbClr val="A50021"/>
                </a:solidFill>
              </a:rPr>
            </a:br>
            <a:r>
              <a:rPr lang="en-US" sz="2000" dirty="0">
                <a:solidFill>
                  <a:srgbClr val="A50021"/>
                </a:solidFill>
              </a:rPr>
              <a:t>  planes (always come in corresponding pairs)</a:t>
            </a:r>
          </a:p>
          <a:p>
            <a:pPr eaLnBrk="1" hangingPunct="1">
              <a:buFontTx/>
              <a:buChar char="•"/>
            </a:pPr>
            <a:endParaRPr lang="en-US" sz="2000" dirty="0">
              <a:solidFill>
                <a:srgbClr val="A50021"/>
              </a:solidFill>
            </a:endParaRPr>
          </a:p>
        </p:txBody>
      </p:sp>
      <p:sp>
        <p:nvSpPr>
          <p:cNvPr id="15378" name="Line 19"/>
          <p:cNvSpPr>
            <a:spLocks noChangeShapeType="1"/>
          </p:cNvSpPr>
          <p:nvPr/>
        </p:nvSpPr>
        <p:spPr bwMode="auto">
          <a:xfrm>
            <a:off x="1066800" y="3773488"/>
            <a:ext cx="2057400" cy="0"/>
          </a:xfrm>
          <a:prstGeom prst="line">
            <a:avLst/>
          </a:prstGeom>
          <a:noFill/>
          <a:ln w="38100">
            <a:solidFill>
              <a:srgbClr val="FF3399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5379" name="Line 20"/>
          <p:cNvSpPr>
            <a:spLocks noChangeShapeType="1"/>
          </p:cNvSpPr>
          <p:nvPr/>
        </p:nvSpPr>
        <p:spPr bwMode="auto">
          <a:xfrm>
            <a:off x="3505200" y="3773488"/>
            <a:ext cx="2362200" cy="0"/>
          </a:xfrm>
          <a:prstGeom prst="line">
            <a:avLst/>
          </a:prstGeom>
          <a:noFill/>
          <a:ln w="38100">
            <a:solidFill>
              <a:srgbClr val="FF3399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5380" name="Line 21"/>
          <p:cNvSpPr>
            <a:spLocks noChangeShapeType="1"/>
          </p:cNvSpPr>
          <p:nvPr/>
        </p:nvSpPr>
        <p:spPr bwMode="auto">
          <a:xfrm>
            <a:off x="6248400" y="3773488"/>
            <a:ext cx="2057400" cy="0"/>
          </a:xfrm>
          <a:prstGeom prst="line">
            <a:avLst/>
          </a:prstGeom>
          <a:noFill/>
          <a:ln w="38100">
            <a:solidFill>
              <a:srgbClr val="FF3399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5381" name="Rectangle 22"/>
          <p:cNvSpPr>
            <a:spLocks noGrp="1" noChangeArrowheads="1"/>
          </p:cNvSpPr>
          <p:nvPr>
            <p:ph type="title"/>
          </p:nvPr>
        </p:nvSpPr>
        <p:spPr>
          <a:xfrm>
            <a:off x="457200" y="128588"/>
            <a:ext cx="8229600" cy="1143000"/>
          </a:xfrm>
        </p:spPr>
        <p:txBody>
          <a:bodyPr/>
          <a:lstStyle/>
          <a:p>
            <a:r>
              <a:rPr lang="en-US" dirty="0" err="1"/>
              <a:t>Epipolar</a:t>
            </a:r>
            <a:r>
              <a:rPr lang="en-US" dirty="0"/>
              <a:t> geometry: notation</a:t>
            </a:r>
          </a:p>
        </p:txBody>
      </p:sp>
      <p:sp>
        <p:nvSpPr>
          <p:cNvPr id="15382" name="Rectangle 24"/>
          <p:cNvSpPr>
            <a:spLocks noChangeArrowheads="1"/>
          </p:cNvSpPr>
          <p:nvPr/>
        </p:nvSpPr>
        <p:spPr bwMode="auto">
          <a:xfrm>
            <a:off x="914400" y="1552575"/>
            <a:ext cx="228600" cy="3048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5383" name="Rectangle 25"/>
          <p:cNvSpPr>
            <a:spLocks noChangeArrowheads="1"/>
          </p:cNvSpPr>
          <p:nvPr/>
        </p:nvSpPr>
        <p:spPr bwMode="auto">
          <a:xfrm>
            <a:off x="8170863" y="1562100"/>
            <a:ext cx="322262" cy="3048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5384" name="Text Box 26"/>
          <p:cNvSpPr txBox="1">
            <a:spLocks noChangeArrowheads="1"/>
          </p:cNvSpPr>
          <p:nvPr/>
        </p:nvSpPr>
        <p:spPr bwMode="auto">
          <a:xfrm>
            <a:off x="4572000" y="892175"/>
            <a:ext cx="303213" cy="3048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400" b="1" i="1">
                <a:latin typeface="Times New Roman" pitchFamily="18" charset="0"/>
              </a:rPr>
              <a:t>X</a:t>
            </a:r>
          </a:p>
        </p:txBody>
      </p:sp>
      <p:sp>
        <p:nvSpPr>
          <p:cNvPr id="15385" name="Freeform 29"/>
          <p:cNvSpPr>
            <a:spLocks/>
          </p:cNvSpPr>
          <p:nvPr/>
        </p:nvSpPr>
        <p:spPr bwMode="auto">
          <a:xfrm>
            <a:off x="2667000" y="2286000"/>
            <a:ext cx="228600" cy="228600"/>
          </a:xfrm>
          <a:custGeom>
            <a:avLst/>
            <a:gdLst>
              <a:gd name="T0" fmla="*/ 2147483647 w 144"/>
              <a:gd name="T1" fmla="*/ 0 h 144"/>
              <a:gd name="T2" fmla="*/ 0 w 144"/>
              <a:gd name="T3" fmla="*/ 2147483647 h 144"/>
              <a:gd name="T4" fmla="*/ 2147483647 w 144"/>
              <a:gd name="T5" fmla="*/ 2147483647 h 144"/>
              <a:gd name="T6" fmla="*/ 2147483647 w 144"/>
              <a:gd name="T7" fmla="*/ 2147483647 h 144"/>
              <a:gd name="T8" fmla="*/ 2147483647 w 144"/>
              <a:gd name="T9" fmla="*/ 0 h 144"/>
              <a:gd name="T10" fmla="*/ 2147483647 w 144"/>
              <a:gd name="T11" fmla="*/ 0 h 14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44"/>
              <a:gd name="T19" fmla="*/ 0 h 144"/>
              <a:gd name="T20" fmla="*/ 144 w 144"/>
              <a:gd name="T21" fmla="*/ 144 h 14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44" h="144">
                <a:moveTo>
                  <a:pt x="48" y="0"/>
                </a:moveTo>
                <a:lnTo>
                  <a:pt x="0" y="96"/>
                </a:lnTo>
                <a:lnTo>
                  <a:pt x="48" y="144"/>
                </a:lnTo>
                <a:lnTo>
                  <a:pt x="144" y="96"/>
                </a:lnTo>
                <a:lnTo>
                  <a:pt x="144" y="0"/>
                </a:lnTo>
                <a:lnTo>
                  <a:pt x="48" y="0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5386" name="Text Box 27"/>
          <p:cNvSpPr txBox="1">
            <a:spLocks noChangeArrowheads="1"/>
          </p:cNvSpPr>
          <p:nvPr/>
        </p:nvSpPr>
        <p:spPr bwMode="auto">
          <a:xfrm>
            <a:off x="2667000" y="2209800"/>
            <a:ext cx="2095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 b="1" i="1">
                <a:latin typeface="Times New Roman" pitchFamily="18" charset="0"/>
              </a:rPr>
              <a:t>x</a:t>
            </a:r>
          </a:p>
        </p:txBody>
      </p:sp>
      <p:sp>
        <p:nvSpPr>
          <p:cNvPr id="15387" name="Freeform 30"/>
          <p:cNvSpPr>
            <a:spLocks/>
          </p:cNvSpPr>
          <p:nvPr/>
        </p:nvSpPr>
        <p:spPr bwMode="auto">
          <a:xfrm>
            <a:off x="6477000" y="2286000"/>
            <a:ext cx="228600" cy="228600"/>
          </a:xfrm>
          <a:custGeom>
            <a:avLst/>
            <a:gdLst>
              <a:gd name="T0" fmla="*/ 2147483647 w 144"/>
              <a:gd name="T1" fmla="*/ 0 h 144"/>
              <a:gd name="T2" fmla="*/ 0 w 144"/>
              <a:gd name="T3" fmla="*/ 2147483647 h 144"/>
              <a:gd name="T4" fmla="*/ 2147483647 w 144"/>
              <a:gd name="T5" fmla="*/ 2147483647 h 144"/>
              <a:gd name="T6" fmla="*/ 2147483647 w 144"/>
              <a:gd name="T7" fmla="*/ 2147483647 h 144"/>
              <a:gd name="T8" fmla="*/ 2147483647 w 144"/>
              <a:gd name="T9" fmla="*/ 0 h 144"/>
              <a:gd name="T10" fmla="*/ 2147483647 w 144"/>
              <a:gd name="T11" fmla="*/ 0 h 14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44"/>
              <a:gd name="T19" fmla="*/ 0 h 144"/>
              <a:gd name="T20" fmla="*/ 144 w 144"/>
              <a:gd name="T21" fmla="*/ 144 h 14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44" h="144">
                <a:moveTo>
                  <a:pt x="48" y="0"/>
                </a:moveTo>
                <a:lnTo>
                  <a:pt x="0" y="96"/>
                </a:lnTo>
                <a:lnTo>
                  <a:pt x="48" y="144"/>
                </a:lnTo>
                <a:lnTo>
                  <a:pt x="144" y="96"/>
                </a:lnTo>
                <a:lnTo>
                  <a:pt x="144" y="0"/>
                </a:lnTo>
                <a:lnTo>
                  <a:pt x="48" y="0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5388" name="Text Box 31"/>
          <p:cNvSpPr txBox="1">
            <a:spLocks noChangeArrowheads="1"/>
          </p:cNvSpPr>
          <p:nvPr/>
        </p:nvSpPr>
        <p:spPr bwMode="auto">
          <a:xfrm>
            <a:off x="6400800" y="2209800"/>
            <a:ext cx="381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 b="1" i="1">
                <a:latin typeface="Times New Roman" pitchFamily="18" charset="0"/>
              </a:rPr>
              <a:t>x’</a:t>
            </a:r>
          </a:p>
        </p:txBody>
      </p:sp>
      <p:sp>
        <p:nvSpPr>
          <p:cNvPr id="31" name="Text Box 11"/>
          <p:cNvSpPr txBox="1">
            <a:spLocks noChangeArrowheads="1"/>
          </p:cNvSpPr>
          <p:nvPr/>
        </p:nvSpPr>
        <p:spPr bwMode="auto">
          <a:xfrm>
            <a:off x="925776" y="5470525"/>
            <a:ext cx="65532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Tx/>
              <a:buChar char="•"/>
            </a:pPr>
            <a:r>
              <a:rPr lang="en-US" sz="2000" dirty="0">
                <a:solidFill>
                  <a:schemeClr val="folHlink"/>
                </a:solidFill>
              </a:rPr>
              <a:t> </a:t>
            </a:r>
            <a:r>
              <a:rPr lang="en-US" sz="2000" b="1" dirty="0" err="1">
                <a:solidFill>
                  <a:schemeClr val="folHlink"/>
                </a:solidFill>
              </a:rPr>
              <a:t>Epipolar</a:t>
            </a:r>
            <a:r>
              <a:rPr lang="en-US" sz="2000" b="1" dirty="0">
                <a:solidFill>
                  <a:schemeClr val="folHlink"/>
                </a:solidFill>
              </a:rPr>
              <a:t> Plane</a:t>
            </a:r>
            <a:r>
              <a:rPr lang="en-US" sz="2000" dirty="0">
                <a:solidFill>
                  <a:schemeClr val="folHlink"/>
                </a:solidFill>
              </a:rPr>
              <a:t> – plane containing baseline (1D family)</a:t>
            </a:r>
          </a:p>
        </p:txBody>
      </p:sp>
      <p:sp>
        <p:nvSpPr>
          <p:cNvPr id="32" name="Text Box 14"/>
          <p:cNvSpPr txBox="1">
            <a:spLocks noChangeArrowheads="1"/>
          </p:cNvSpPr>
          <p:nvPr/>
        </p:nvSpPr>
        <p:spPr bwMode="auto">
          <a:xfrm>
            <a:off x="920088" y="4419600"/>
            <a:ext cx="5349875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Tx/>
              <a:buChar char="•"/>
            </a:pPr>
            <a:r>
              <a:rPr lang="en-US" sz="2000" dirty="0">
                <a:solidFill>
                  <a:srgbClr val="339966"/>
                </a:solidFill>
              </a:rPr>
              <a:t> </a:t>
            </a:r>
            <a:r>
              <a:rPr lang="en-US" sz="2000" b="1" dirty="0" err="1">
                <a:solidFill>
                  <a:srgbClr val="339966"/>
                </a:solidFill>
              </a:rPr>
              <a:t>Epipoles</a:t>
            </a:r>
            <a:r>
              <a:rPr lang="en-US" sz="2000" b="1" dirty="0">
                <a:solidFill>
                  <a:srgbClr val="339966"/>
                </a:solidFill>
              </a:rPr>
              <a:t> </a:t>
            </a:r>
          </a:p>
          <a:p>
            <a:r>
              <a:rPr lang="en-US" sz="2000" dirty="0">
                <a:solidFill>
                  <a:srgbClr val="339966"/>
                </a:solidFill>
              </a:rPr>
              <a:t>= intersections of baseline with image planes </a:t>
            </a:r>
          </a:p>
          <a:p>
            <a:r>
              <a:rPr lang="en-US" sz="2000" dirty="0">
                <a:solidFill>
                  <a:srgbClr val="339966"/>
                </a:solidFill>
              </a:rPr>
              <a:t>= projections of the other camera center</a:t>
            </a:r>
          </a:p>
        </p:txBody>
      </p:sp>
      <p:sp>
        <p:nvSpPr>
          <p:cNvPr id="33" name="Text Box 18"/>
          <p:cNvSpPr txBox="1">
            <a:spLocks noChangeArrowheads="1"/>
          </p:cNvSpPr>
          <p:nvPr/>
        </p:nvSpPr>
        <p:spPr bwMode="auto">
          <a:xfrm>
            <a:off x="914400" y="4010025"/>
            <a:ext cx="606901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Tx/>
              <a:buChar char="•"/>
            </a:pPr>
            <a:r>
              <a:rPr lang="en-US" sz="2000" dirty="0">
                <a:solidFill>
                  <a:srgbClr val="FF3399"/>
                </a:solidFill>
              </a:rPr>
              <a:t> </a:t>
            </a:r>
            <a:r>
              <a:rPr lang="en-US" sz="2000" b="1" dirty="0">
                <a:solidFill>
                  <a:srgbClr val="FF3399"/>
                </a:solidFill>
              </a:rPr>
              <a:t>Baseline</a:t>
            </a:r>
            <a:r>
              <a:rPr lang="en-US" sz="2000" dirty="0">
                <a:solidFill>
                  <a:srgbClr val="FF3399"/>
                </a:solidFill>
              </a:rPr>
              <a:t> – line connecting the two camera centers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C59B69-6083-0D46-8CBF-CC33D581A354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616671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fig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76750" y="3255963"/>
            <a:ext cx="3876675" cy="363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7" name="Picture 3" descr="fig8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62000" y="3255963"/>
            <a:ext cx="3876675" cy="363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8" name="Picture 4" descr="fig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32063" y="914400"/>
            <a:ext cx="3705225" cy="2247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9" name="Rectangle 6"/>
          <p:cNvSpPr>
            <a:spLocks noGrp="1" noChangeArrowheads="1"/>
          </p:cNvSpPr>
          <p:nvPr>
            <p:ph type="title"/>
          </p:nvPr>
        </p:nvSpPr>
        <p:spPr>
          <a:xfrm>
            <a:off x="523875" y="76200"/>
            <a:ext cx="8229600" cy="1143000"/>
          </a:xfrm>
        </p:spPr>
        <p:txBody>
          <a:bodyPr/>
          <a:lstStyle/>
          <a:p>
            <a:r>
              <a:rPr lang="en-US" dirty="0"/>
              <a:t>Example: Converging cameras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CA7CF4-79CC-6A48-A466-8C20EA113E48}" type="slidenum">
              <a:rPr lang="en-US" smtClean="0"/>
              <a:pPr/>
              <a:t>16</a:t>
            </a:fld>
            <a:endParaRPr lang="en-US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6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68D81BC1-9E10-4798-A4AA-6BF7B6525230}"/>
                  </a:ext>
                </a:extLst>
              </p14:cNvPr>
              <p14:cNvContentPartPr/>
              <p14:nvPr/>
            </p14:nvContentPartPr>
            <p14:xfrm>
              <a:off x="2964960" y="4802400"/>
              <a:ext cx="3171600" cy="533520"/>
            </p14:xfrm>
          </p:contentPart>
        </mc:Choice>
        <mc:Fallback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68D81BC1-9E10-4798-A4AA-6BF7B6525230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2955600" y="4793040"/>
                <a:ext cx="3190320" cy="5522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36039234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3" descr="fig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1550" y="3905250"/>
            <a:ext cx="3370263" cy="180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1" name="Picture 4" descr="fig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04975" y="1536700"/>
            <a:ext cx="5553075" cy="1343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2" name="Picture 5" descr="fig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219200" y="3917950"/>
            <a:ext cx="3332163" cy="178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3" name="Rectangle 6"/>
          <p:cNvSpPr>
            <a:spLocks noGrp="1" noChangeArrowheads="1"/>
          </p:cNvSpPr>
          <p:nvPr>
            <p:ph type="title"/>
          </p:nvPr>
        </p:nvSpPr>
        <p:spPr>
          <a:xfrm>
            <a:off x="685800" y="228600"/>
            <a:ext cx="7924800" cy="838200"/>
          </a:xfrm>
        </p:spPr>
        <p:txBody>
          <a:bodyPr>
            <a:normAutofit fontScale="90000"/>
          </a:bodyPr>
          <a:lstStyle/>
          <a:p>
            <a:r>
              <a:rPr lang="en-US" dirty="0"/>
              <a:t>Example: Motion parallel to image plane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CA7CF4-79CC-6A48-A466-8C20EA113E48}" type="slidenum">
              <a:rPr lang="en-US" smtClean="0"/>
              <a:pPr/>
              <a:t>17</a:t>
            </a:fld>
            <a:endParaRPr lang="en-US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6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81C58FE5-E4B1-44A1-AA96-6C01A7EE195E}"/>
                  </a:ext>
                </a:extLst>
              </p14:cNvPr>
              <p14:cNvContentPartPr/>
              <p14:nvPr/>
            </p14:nvContentPartPr>
            <p14:xfrm>
              <a:off x="2219040" y="4317840"/>
              <a:ext cx="3896640" cy="341280"/>
            </p14:xfrm>
          </p:contentPart>
        </mc:Choice>
        <mc:Fallback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81C58FE5-E4B1-44A1-AA96-6C01A7EE195E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2209680" y="4308480"/>
                <a:ext cx="3915360" cy="3600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62395192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0600" y="1219200"/>
            <a:ext cx="7010400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5" name="Rectangle 27"/>
          <p:cNvSpPr>
            <a:spLocks noChangeArrowheads="1"/>
          </p:cNvSpPr>
          <p:nvPr/>
        </p:nvSpPr>
        <p:spPr bwMode="auto">
          <a:xfrm>
            <a:off x="1060450" y="1806575"/>
            <a:ext cx="207963" cy="26511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3556" name="Rectangle 28"/>
          <p:cNvSpPr>
            <a:spLocks noChangeArrowheads="1"/>
          </p:cNvSpPr>
          <p:nvPr/>
        </p:nvSpPr>
        <p:spPr bwMode="auto">
          <a:xfrm>
            <a:off x="7669213" y="1814513"/>
            <a:ext cx="293687" cy="2667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3557" name="Text Box 29"/>
          <p:cNvSpPr txBox="1">
            <a:spLocks noChangeArrowheads="1"/>
          </p:cNvSpPr>
          <p:nvPr/>
        </p:nvSpPr>
        <p:spPr bwMode="auto">
          <a:xfrm>
            <a:off x="4391025" y="1143000"/>
            <a:ext cx="338138" cy="36988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800" b="1" i="1">
                <a:latin typeface="Times New Roman" pitchFamily="18" charset="0"/>
              </a:rPr>
              <a:t>X</a:t>
            </a:r>
          </a:p>
        </p:txBody>
      </p:sp>
      <p:sp>
        <p:nvSpPr>
          <p:cNvPr id="23558" name="Freeform 30"/>
          <p:cNvSpPr>
            <a:spLocks/>
          </p:cNvSpPr>
          <p:nvPr/>
        </p:nvSpPr>
        <p:spPr bwMode="auto">
          <a:xfrm>
            <a:off x="2655888" y="2468563"/>
            <a:ext cx="209550" cy="198437"/>
          </a:xfrm>
          <a:custGeom>
            <a:avLst/>
            <a:gdLst>
              <a:gd name="T0" fmla="*/ 2147483647 w 144"/>
              <a:gd name="T1" fmla="*/ 0 h 144"/>
              <a:gd name="T2" fmla="*/ 0 w 144"/>
              <a:gd name="T3" fmla="*/ 2147483647 h 144"/>
              <a:gd name="T4" fmla="*/ 2147483647 w 144"/>
              <a:gd name="T5" fmla="*/ 2147483647 h 144"/>
              <a:gd name="T6" fmla="*/ 2147483647 w 144"/>
              <a:gd name="T7" fmla="*/ 2147483647 h 144"/>
              <a:gd name="T8" fmla="*/ 2147483647 w 144"/>
              <a:gd name="T9" fmla="*/ 0 h 144"/>
              <a:gd name="T10" fmla="*/ 2147483647 w 144"/>
              <a:gd name="T11" fmla="*/ 0 h 14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44"/>
              <a:gd name="T19" fmla="*/ 0 h 144"/>
              <a:gd name="T20" fmla="*/ 144 w 144"/>
              <a:gd name="T21" fmla="*/ 144 h 14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44" h="144">
                <a:moveTo>
                  <a:pt x="48" y="0"/>
                </a:moveTo>
                <a:lnTo>
                  <a:pt x="0" y="96"/>
                </a:lnTo>
                <a:lnTo>
                  <a:pt x="48" y="144"/>
                </a:lnTo>
                <a:lnTo>
                  <a:pt x="144" y="96"/>
                </a:lnTo>
                <a:lnTo>
                  <a:pt x="144" y="0"/>
                </a:lnTo>
                <a:lnTo>
                  <a:pt x="48" y="0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3559" name="Text Box 31"/>
          <p:cNvSpPr txBox="1">
            <a:spLocks noChangeArrowheads="1"/>
          </p:cNvSpPr>
          <p:nvPr/>
        </p:nvSpPr>
        <p:spPr bwMode="auto">
          <a:xfrm>
            <a:off x="2655888" y="2286000"/>
            <a:ext cx="192087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 b="1" i="1">
                <a:latin typeface="Times New Roman" pitchFamily="18" charset="0"/>
              </a:rPr>
              <a:t>x</a:t>
            </a:r>
          </a:p>
        </p:txBody>
      </p:sp>
      <p:sp>
        <p:nvSpPr>
          <p:cNvPr id="23560" name="Freeform 32"/>
          <p:cNvSpPr>
            <a:spLocks/>
          </p:cNvSpPr>
          <p:nvPr/>
        </p:nvSpPr>
        <p:spPr bwMode="auto">
          <a:xfrm>
            <a:off x="6126163" y="2446338"/>
            <a:ext cx="209550" cy="198437"/>
          </a:xfrm>
          <a:custGeom>
            <a:avLst/>
            <a:gdLst>
              <a:gd name="T0" fmla="*/ 2147483647 w 144"/>
              <a:gd name="T1" fmla="*/ 0 h 144"/>
              <a:gd name="T2" fmla="*/ 0 w 144"/>
              <a:gd name="T3" fmla="*/ 2147483647 h 144"/>
              <a:gd name="T4" fmla="*/ 2147483647 w 144"/>
              <a:gd name="T5" fmla="*/ 2147483647 h 144"/>
              <a:gd name="T6" fmla="*/ 2147483647 w 144"/>
              <a:gd name="T7" fmla="*/ 2147483647 h 144"/>
              <a:gd name="T8" fmla="*/ 2147483647 w 144"/>
              <a:gd name="T9" fmla="*/ 0 h 144"/>
              <a:gd name="T10" fmla="*/ 2147483647 w 144"/>
              <a:gd name="T11" fmla="*/ 0 h 14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44"/>
              <a:gd name="T19" fmla="*/ 0 h 144"/>
              <a:gd name="T20" fmla="*/ 144 w 144"/>
              <a:gd name="T21" fmla="*/ 144 h 14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44" h="144">
                <a:moveTo>
                  <a:pt x="48" y="0"/>
                </a:moveTo>
                <a:lnTo>
                  <a:pt x="0" y="96"/>
                </a:lnTo>
                <a:lnTo>
                  <a:pt x="48" y="144"/>
                </a:lnTo>
                <a:lnTo>
                  <a:pt x="144" y="96"/>
                </a:lnTo>
                <a:lnTo>
                  <a:pt x="144" y="0"/>
                </a:lnTo>
                <a:lnTo>
                  <a:pt x="48" y="0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3561" name="Text Box 33"/>
          <p:cNvSpPr txBox="1">
            <a:spLocks noChangeArrowheads="1"/>
          </p:cNvSpPr>
          <p:nvPr/>
        </p:nvSpPr>
        <p:spPr bwMode="auto">
          <a:xfrm>
            <a:off x="6057900" y="2286000"/>
            <a:ext cx="34607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 b="1" i="1">
                <a:latin typeface="Times New Roman" pitchFamily="18" charset="0"/>
              </a:rPr>
              <a:t>x’</a:t>
            </a:r>
          </a:p>
        </p:txBody>
      </p:sp>
      <p:sp>
        <p:nvSpPr>
          <p:cNvPr id="23562" name="Rectangle 2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Epipolar constraint: Calibrated case</a:t>
            </a:r>
          </a:p>
        </p:txBody>
      </p:sp>
      <p:sp>
        <p:nvSpPr>
          <p:cNvPr id="23563" name="Rectangle 55"/>
          <p:cNvSpPr>
            <a:spLocks noGrp="1" noChangeArrowheads="1"/>
          </p:cNvSpPr>
          <p:nvPr>
            <p:ph type="body" idx="1"/>
          </p:nvPr>
        </p:nvSpPr>
        <p:spPr>
          <a:xfrm>
            <a:off x="695793" y="4191000"/>
            <a:ext cx="7772400" cy="2514600"/>
          </a:xfrm>
        </p:spPr>
        <p:txBody>
          <a:bodyPr/>
          <a:lstStyle/>
          <a:p>
            <a:pPr>
              <a:lnSpc>
                <a:spcPct val="90000"/>
              </a:lnSpc>
              <a:buFontTx/>
              <a:buChar char="•"/>
            </a:pPr>
            <a:r>
              <a:rPr lang="en-US" sz="2000" dirty="0">
                <a:solidFill>
                  <a:srgbClr val="0066FF"/>
                </a:solidFill>
              </a:rPr>
              <a:t>Assume that the intrinsic and extrinsic parameters of the cameras are known</a:t>
            </a:r>
          </a:p>
          <a:p>
            <a:pPr>
              <a:lnSpc>
                <a:spcPct val="90000"/>
              </a:lnSpc>
              <a:buFontTx/>
              <a:buChar char="•"/>
            </a:pPr>
            <a:r>
              <a:rPr lang="en-US" sz="2000" dirty="0"/>
              <a:t>We can multiply the projection matrix of each camera (and the image points) by the inverse of the calibration matrix to get </a:t>
            </a:r>
            <a:r>
              <a:rPr lang="en-US" sz="2000" i="1" dirty="0">
                <a:solidFill>
                  <a:srgbClr val="C00000"/>
                </a:solidFill>
              </a:rPr>
              <a:t>normalized</a:t>
            </a:r>
            <a:r>
              <a:rPr lang="en-US" sz="2000" dirty="0">
                <a:solidFill>
                  <a:srgbClr val="C00000"/>
                </a:solidFill>
              </a:rPr>
              <a:t> image coordinates</a:t>
            </a:r>
          </a:p>
          <a:p>
            <a:pPr>
              <a:lnSpc>
                <a:spcPct val="90000"/>
              </a:lnSpc>
              <a:buFontTx/>
              <a:buChar char="•"/>
            </a:pPr>
            <a:r>
              <a:rPr lang="en-US" sz="2000" dirty="0">
                <a:solidFill>
                  <a:srgbClr val="0066FF"/>
                </a:solidFill>
              </a:rPr>
              <a:t>We can also set the global coordinate system to the coordinate system of the first camera. </a:t>
            </a:r>
            <a:r>
              <a:rPr lang="en-US" sz="2000" dirty="0"/>
              <a:t>Then the projection matrices of the two cameras can be written as 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[I | 0] </a:t>
            </a:r>
            <a:r>
              <a:rPr lang="en-US" sz="2000" dirty="0">
                <a:cs typeface="Times New Roman" pitchFamily="18" charset="0"/>
              </a:rPr>
              <a:t>and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 [R | t]</a:t>
            </a:r>
            <a:endParaRPr lang="en-US" sz="2000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C59B69-6083-0D46-8CBF-CC33D581A354}" type="slidenum">
              <a:rPr lang="en-US" smtClean="0"/>
              <a:pPr/>
              <a:t>18</a:t>
            </a:fld>
            <a:endParaRPr lang="en-US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4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B1F7D71F-F38A-4FE3-B82D-A8C0AF11608F}"/>
                  </a:ext>
                </a:extLst>
              </p14:cNvPr>
              <p14:cNvContentPartPr/>
              <p14:nvPr/>
            </p14:nvContentPartPr>
            <p14:xfrm>
              <a:off x="1080720" y="3378960"/>
              <a:ext cx="653040" cy="473040"/>
            </p14:xfrm>
          </p:contentPart>
        </mc:Choice>
        <mc:Fallback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B1F7D71F-F38A-4FE3-B82D-A8C0AF11608F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071360" y="3369600"/>
                <a:ext cx="671760" cy="4917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1155374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63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Simplified Matrices for the 2 Cameras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CA7CF4-79CC-6A48-A466-8C20EA113E48}" type="slidenum">
              <a:rPr lang="en-US" smtClean="0"/>
              <a:pPr/>
              <a:t>19</a:t>
            </a:fld>
            <a:endParaRPr lang="en-US"/>
          </a:p>
        </p:txBody>
      </p:sp>
      <p:pic>
        <p:nvPicPr>
          <p:cNvPr id="1966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399" y="1828800"/>
            <a:ext cx="5598437" cy="152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661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4038600"/>
            <a:ext cx="2479040" cy="152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812758" y="4325033"/>
            <a:ext cx="177292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/>
              <a:t>= (R | T)</a:t>
            </a:r>
          </a:p>
        </p:txBody>
      </p:sp>
      <p:sp>
        <p:nvSpPr>
          <p:cNvPr id="6" name="Rectangle 5"/>
          <p:cNvSpPr/>
          <p:nvPr/>
        </p:nvSpPr>
        <p:spPr bwMode="auto">
          <a:xfrm>
            <a:off x="685800" y="1828800"/>
            <a:ext cx="1219200" cy="9906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54730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Camera Calibration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2E67A0-41F0-486B-9478-A190280637F8}" type="slidenum">
              <a:rPr lang="en-US" altLang="en-US" smtClean="0"/>
              <a:pPr/>
              <a:t>2</a:t>
            </a:fld>
            <a:endParaRPr lang="en-US" altLang="en-US"/>
          </a:p>
        </p:txBody>
      </p:sp>
      <p:pic>
        <p:nvPicPr>
          <p:cNvPr id="614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1219200"/>
            <a:ext cx="2670175" cy="3279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486400" y="1412558"/>
            <a:ext cx="2686954" cy="563231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The idea is to snap</a:t>
            </a:r>
          </a:p>
          <a:p>
            <a:r>
              <a:rPr lang="en-US" dirty="0"/>
              <a:t>images at different</a:t>
            </a:r>
          </a:p>
          <a:p>
            <a:r>
              <a:rPr lang="en-US" dirty="0"/>
              <a:t>depths and get a</a:t>
            </a:r>
          </a:p>
          <a:p>
            <a:r>
              <a:rPr lang="en-US" dirty="0"/>
              <a:t>lot of  2D-3D  point</a:t>
            </a:r>
          </a:p>
          <a:p>
            <a:r>
              <a:rPr lang="en-US" dirty="0"/>
              <a:t>correspondences.</a:t>
            </a:r>
          </a:p>
          <a:p>
            <a:endParaRPr lang="en-US" dirty="0"/>
          </a:p>
          <a:p>
            <a:r>
              <a:rPr lang="en-US" dirty="0">
                <a:solidFill>
                  <a:srgbClr val="C00000"/>
                </a:solidFill>
              </a:rPr>
              <a:t>x1, y1, z1, u1, v1</a:t>
            </a:r>
          </a:p>
          <a:p>
            <a:r>
              <a:rPr lang="en-US" dirty="0">
                <a:solidFill>
                  <a:srgbClr val="C00000"/>
                </a:solidFill>
              </a:rPr>
              <a:t>x2, y2, z1, u2, v2</a:t>
            </a:r>
          </a:p>
          <a:p>
            <a:r>
              <a:rPr lang="en-US" dirty="0">
                <a:solidFill>
                  <a:srgbClr val="C00000"/>
                </a:solidFill>
              </a:rPr>
              <a:t>.</a:t>
            </a:r>
          </a:p>
          <a:p>
            <a:r>
              <a:rPr lang="en-US" dirty="0">
                <a:solidFill>
                  <a:srgbClr val="C00000"/>
                </a:solidFill>
              </a:rPr>
              <a:t>.</a:t>
            </a:r>
          </a:p>
          <a:p>
            <a:r>
              <a:rPr lang="en-US" dirty="0" err="1">
                <a:solidFill>
                  <a:srgbClr val="C00000"/>
                </a:solidFill>
              </a:rPr>
              <a:t>xn</a:t>
            </a:r>
            <a:r>
              <a:rPr lang="en-US" dirty="0">
                <a:solidFill>
                  <a:srgbClr val="C00000"/>
                </a:solidFill>
              </a:rPr>
              <a:t>, </a:t>
            </a:r>
            <a:r>
              <a:rPr lang="en-US" dirty="0" err="1">
                <a:solidFill>
                  <a:srgbClr val="C00000"/>
                </a:solidFill>
              </a:rPr>
              <a:t>yn</a:t>
            </a:r>
            <a:r>
              <a:rPr lang="en-US" dirty="0">
                <a:solidFill>
                  <a:srgbClr val="C00000"/>
                </a:solidFill>
              </a:rPr>
              <a:t>, </a:t>
            </a:r>
            <a:r>
              <a:rPr lang="en-US" dirty="0" err="1">
                <a:solidFill>
                  <a:srgbClr val="C00000"/>
                </a:solidFill>
              </a:rPr>
              <a:t>zn</a:t>
            </a:r>
            <a:r>
              <a:rPr lang="en-US" dirty="0">
                <a:solidFill>
                  <a:srgbClr val="C00000"/>
                </a:solidFill>
              </a:rPr>
              <a:t>, un, </a:t>
            </a:r>
            <a:r>
              <a:rPr lang="en-US" dirty="0" err="1">
                <a:solidFill>
                  <a:srgbClr val="C00000"/>
                </a:solidFill>
              </a:rPr>
              <a:t>vn</a:t>
            </a:r>
            <a:endParaRPr lang="en-US" dirty="0">
              <a:solidFill>
                <a:srgbClr val="C00000"/>
              </a:solidFill>
            </a:endParaRPr>
          </a:p>
          <a:p>
            <a:endParaRPr lang="en-US" dirty="0"/>
          </a:p>
          <a:p>
            <a:r>
              <a:rPr lang="en-US" dirty="0"/>
              <a:t>Then solve a system</a:t>
            </a:r>
          </a:p>
          <a:p>
            <a:r>
              <a:rPr lang="en-US" dirty="0"/>
              <a:t>of equations to get</a:t>
            </a:r>
          </a:p>
          <a:p>
            <a:r>
              <a:rPr lang="en-US" dirty="0"/>
              <a:t>camera parameters.</a:t>
            </a:r>
          </a:p>
        </p:txBody>
      </p:sp>
    </p:spTree>
    <p:extLst>
      <p:ext uri="{BB962C8B-B14F-4D97-AF65-F5344CB8AC3E}">
        <p14:creationId xmlns:p14="http://schemas.microsoft.com/office/powerpoint/2010/main" val="211071325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0600" y="1219200"/>
            <a:ext cx="7010400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79" name="Rectangle 4"/>
          <p:cNvSpPr>
            <a:spLocks noChangeArrowheads="1"/>
          </p:cNvSpPr>
          <p:nvPr/>
        </p:nvSpPr>
        <p:spPr bwMode="auto">
          <a:xfrm>
            <a:off x="1060450" y="1806575"/>
            <a:ext cx="207963" cy="26511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4580" name="Rectangle 5"/>
          <p:cNvSpPr>
            <a:spLocks noChangeArrowheads="1"/>
          </p:cNvSpPr>
          <p:nvPr/>
        </p:nvSpPr>
        <p:spPr bwMode="auto">
          <a:xfrm>
            <a:off x="7669213" y="1814513"/>
            <a:ext cx="293687" cy="2667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4581" name="Text Box 6"/>
          <p:cNvSpPr txBox="1">
            <a:spLocks noChangeArrowheads="1"/>
          </p:cNvSpPr>
          <p:nvPr/>
        </p:nvSpPr>
        <p:spPr bwMode="auto">
          <a:xfrm>
            <a:off x="4391025" y="1143000"/>
            <a:ext cx="338138" cy="36988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800" b="1" i="1">
                <a:latin typeface="Times New Roman" pitchFamily="18" charset="0"/>
              </a:rPr>
              <a:t>X</a:t>
            </a:r>
          </a:p>
        </p:txBody>
      </p:sp>
      <p:sp>
        <p:nvSpPr>
          <p:cNvPr id="24582" name="Freeform 7"/>
          <p:cNvSpPr>
            <a:spLocks/>
          </p:cNvSpPr>
          <p:nvPr/>
        </p:nvSpPr>
        <p:spPr bwMode="auto">
          <a:xfrm>
            <a:off x="2655888" y="2468563"/>
            <a:ext cx="209550" cy="198437"/>
          </a:xfrm>
          <a:custGeom>
            <a:avLst/>
            <a:gdLst>
              <a:gd name="T0" fmla="*/ 2147483647 w 144"/>
              <a:gd name="T1" fmla="*/ 0 h 144"/>
              <a:gd name="T2" fmla="*/ 0 w 144"/>
              <a:gd name="T3" fmla="*/ 2147483647 h 144"/>
              <a:gd name="T4" fmla="*/ 2147483647 w 144"/>
              <a:gd name="T5" fmla="*/ 2147483647 h 144"/>
              <a:gd name="T6" fmla="*/ 2147483647 w 144"/>
              <a:gd name="T7" fmla="*/ 2147483647 h 144"/>
              <a:gd name="T8" fmla="*/ 2147483647 w 144"/>
              <a:gd name="T9" fmla="*/ 0 h 144"/>
              <a:gd name="T10" fmla="*/ 2147483647 w 144"/>
              <a:gd name="T11" fmla="*/ 0 h 14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44"/>
              <a:gd name="T19" fmla="*/ 0 h 144"/>
              <a:gd name="T20" fmla="*/ 144 w 144"/>
              <a:gd name="T21" fmla="*/ 144 h 14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44" h="144">
                <a:moveTo>
                  <a:pt x="48" y="0"/>
                </a:moveTo>
                <a:lnTo>
                  <a:pt x="0" y="96"/>
                </a:lnTo>
                <a:lnTo>
                  <a:pt x="48" y="144"/>
                </a:lnTo>
                <a:lnTo>
                  <a:pt x="144" y="96"/>
                </a:lnTo>
                <a:lnTo>
                  <a:pt x="144" y="0"/>
                </a:lnTo>
                <a:lnTo>
                  <a:pt x="48" y="0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4583" name="Text Box 8"/>
          <p:cNvSpPr txBox="1">
            <a:spLocks noChangeArrowheads="1"/>
          </p:cNvSpPr>
          <p:nvPr/>
        </p:nvSpPr>
        <p:spPr bwMode="auto">
          <a:xfrm>
            <a:off x="2655888" y="2286000"/>
            <a:ext cx="192087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 b="1" i="1" dirty="0">
                <a:solidFill>
                  <a:srgbClr val="0000FF"/>
                </a:solidFill>
                <a:latin typeface="Times New Roman" pitchFamily="18" charset="0"/>
              </a:rPr>
              <a:t>x</a:t>
            </a:r>
          </a:p>
        </p:txBody>
      </p:sp>
      <p:sp>
        <p:nvSpPr>
          <p:cNvPr id="24584" name="Freeform 9"/>
          <p:cNvSpPr>
            <a:spLocks/>
          </p:cNvSpPr>
          <p:nvPr/>
        </p:nvSpPr>
        <p:spPr bwMode="auto">
          <a:xfrm>
            <a:off x="6126163" y="2446338"/>
            <a:ext cx="209550" cy="198437"/>
          </a:xfrm>
          <a:custGeom>
            <a:avLst/>
            <a:gdLst>
              <a:gd name="T0" fmla="*/ 2147483647 w 144"/>
              <a:gd name="T1" fmla="*/ 0 h 144"/>
              <a:gd name="T2" fmla="*/ 0 w 144"/>
              <a:gd name="T3" fmla="*/ 2147483647 h 144"/>
              <a:gd name="T4" fmla="*/ 2147483647 w 144"/>
              <a:gd name="T5" fmla="*/ 2147483647 h 144"/>
              <a:gd name="T6" fmla="*/ 2147483647 w 144"/>
              <a:gd name="T7" fmla="*/ 2147483647 h 144"/>
              <a:gd name="T8" fmla="*/ 2147483647 w 144"/>
              <a:gd name="T9" fmla="*/ 0 h 144"/>
              <a:gd name="T10" fmla="*/ 2147483647 w 144"/>
              <a:gd name="T11" fmla="*/ 0 h 14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44"/>
              <a:gd name="T19" fmla="*/ 0 h 144"/>
              <a:gd name="T20" fmla="*/ 144 w 144"/>
              <a:gd name="T21" fmla="*/ 144 h 14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44" h="144">
                <a:moveTo>
                  <a:pt x="48" y="0"/>
                </a:moveTo>
                <a:lnTo>
                  <a:pt x="0" y="96"/>
                </a:lnTo>
                <a:lnTo>
                  <a:pt x="48" y="144"/>
                </a:lnTo>
                <a:lnTo>
                  <a:pt x="144" y="96"/>
                </a:lnTo>
                <a:lnTo>
                  <a:pt x="144" y="0"/>
                </a:lnTo>
                <a:lnTo>
                  <a:pt x="48" y="0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4585" name="Text Box 10"/>
          <p:cNvSpPr txBox="1">
            <a:spLocks noChangeArrowheads="1"/>
          </p:cNvSpPr>
          <p:nvPr/>
        </p:nvSpPr>
        <p:spPr bwMode="auto">
          <a:xfrm>
            <a:off x="6057900" y="2286000"/>
            <a:ext cx="133350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400" b="1" i="1" dirty="0">
                <a:solidFill>
                  <a:srgbClr val="0000FF"/>
                </a:solidFill>
                <a:latin typeface="Times New Roman" pitchFamily="18" charset="0"/>
              </a:rPr>
              <a:t>x’ = </a:t>
            </a:r>
            <a:r>
              <a:rPr lang="en-US" sz="1400" b="1" i="1" dirty="0" err="1">
                <a:solidFill>
                  <a:srgbClr val="0000FF"/>
                </a:solidFill>
                <a:latin typeface="Times New Roman" pitchFamily="18" charset="0"/>
              </a:rPr>
              <a:t>Rx+t</a:t>
            </a:r>
            <a:endParaRPr lang="en-US" sz="1400" b="1" i="1" dirty="0">
              <a:solidFill>
                <a:srgbClr val="0000FF"/>
              </a:solidFill>
              <a:latin typeface="Times New Roman" pitchFamily="18" charset="0"/>
            </a:endParaRPr>
          </a:p>
        </p:txBody>
      </p:sp>
      <p:sp>
        <p:nvSpPr>
          <p:cNvPr id="681995" name="Line 11"/>
          <p:cNvSpPr>
            <a:spLocks noChangeShapeType="1"/>
          </p:cNvSpPr>
          <p:nvPr/>
        </p:nvSpPr>
        <p:spPr bwMode="auto">
          <a:xfrm flipV="1">
            <a:off x="1204913" y="3713163"/>
            <a:ext cx="1911350" cy="11112"/>
          </a:xfrm>
          <a:prstGeom prst="line">
            <a:avLst/>
          </a:prstGeom>
          <a:noFill/>
          <a:ln w="38100">
            <a:solidFill>
              <a:srgbClr val="00FF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81996" name="Line 12"/>
          <p:cNvSpPr>
            <a:spLocks noChangeShapeType="1"/>
          </p:cNvSpPr>
          <p:nvPr/>
        </p:nvSpPr>
        <p:spPr bwMode="auto">
          <a:xfrm>
            <a:off x="3436938" y="3719513"/>
            <a:ext cx="2105025" cy="1587"/>
          </a:xfrm>
          <a:prstGeom prst="line">
            <a:avLst/>
          </a:prstGeom>
          <a:noFill/>
          <a:ln w="38100">
            <a:solidFill>
              <a:srgbClr val="00FF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81997" name="Line 13"/>
          <p:cNvSpPr>
            <a:spLocks noChangeShapeType="1"/>
          </p:cNvSpPr>
          <p:nvPr/>
        </p:nvSpPr>
        <p:spPr bwMode="auto">
          <a:xfrm>
            <a:off x="5883275" y="3719513"/>
            <a:ext cx="1909763" cy="1587"/>
          </a:xfrm>
          <a:prstGeom prst="line">
            <a:avLst/>
          </a:prstGeom>
          <a:noFill/>
          <a:ln w="38100">
            <a:solidFill>
              <a:srgbClr val="00FF00"/>
            </a:solidFill>
            <a:round/>
            <a:headEnd/>
            <a:tailEnd type="stealth" w="lg" len="lg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81998" name="Line 14"/>
          <p:cNvSpPr>
            <a:spLocks noChangeShapeType="1"/>
          </p:cNvSpPr>
          <p:nvPr/>
        </p:nvSpPr>
        <p:spPr bwMode="auto">
          <a:xfrm>
            <a:off x="6075363" y="2590800"/>
            <a:ext cx="1717675" cy="1122363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stealth" w="lg" len="lg"/>
            <a:tailEnd type="none" w="lg" len="lg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81999" name="Line 15"/>
          <p:cNvSpPr>
            <a:spLocks noChangeShapeType="1"/>
          </p:cNvSpPr>
          <p:nvPr/>
        </p:nvSpPr>
        <p:spPr bwMode="auto">
          <a:xfrm flipV="1">
            <a:off x="1193800" y="2586038"/>
            <a:ext cx="1722438" cy="1116012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  <a:headEnd/>
            <a:tailEnd type="stealth" w="lg" len="lg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4591" name="Rectangle 18"/>
          <p:cNvSpPr>
            <a:spLocks noGrp="1" noChangeArrowheads="1"/>
          </p:cNvSpPr>
          <p:nvPr>
            <p:ph type="title"/>
          </p:nvPr>
        </p:nvSpPr>
        <p:spPr>
          <a:xfrm>
            <a:off x="381000" y="76200"/>
            <a:ext cx="8534400" cy="838200"/>
          </a:xfrm>
        </p:spPr>
        <p:txBody>
          <a:bodyPr/>
          <a:lstStyle/>
          <a:p>
            <a:r>
              <a:rPr lang="en-US" dirty="0" err="1"/>
              <a:t>Epipolar</a:t>
            </a:r>
            <a:r>
              <a:rPr lang="en-US" dirty="0"/>
              <a:t> constraint: Calibrated case</a:t>
            </a:r>
          </a:p>
        </p:txBody>
      </p:sp>
      <p:sp>
        <p:nvSpPr>
          <p:cNvPr id="22548" name="Freeform 21"/>
          <p:cNvSpPr>
            <a:spLocks/>
          </p:cNvSpPr>
          <p:nvPr/>
        </p:nvSpPr>
        <p:spPr bwMode="auto">
          <a:xfrm>
            <a:off x="2819400" y="4114800"/>
            <a:ext cx="3124200" cy="609600"/>
          </a:xfrm>
          <a:custGeom>
            <a:avLst/>
            <a:gdLst>
              <a:gd name="T0" fmla="*/ 0 w 1968"/>
              <a:gd name="T1" fmla="*/ 0 h 384"/>
              <a:gd name="T2" fmla="*/ 2147483647 w 1968"/>
              <a:gd name="T3" fmla="*/ 2147483647 h 384"/>
              <a:gd name="T4" fmla="*/ 2147483647 w 1968"/>
              <a:gd name="T5" fmla="*/ 0 h 384"/>
              <a:gd name="T6" fmla="*/ 0 60000 65536"/>
              <a:gd name="T7" fmla="*/ 0 60000 65536"/>
              <a:gd name="T8" fmla="*/ 0 60000 65536"/>
              <a:gd name="T9" fmla="*/ 0 w 1968"/>
              <a:gd name="T10" fmla="*/ 0 h 384"/>
              <a:gd name="T11" fmla="*/ 1968 w 1968"/>
              <a:gd name="T12" fmla="*/ 384 h 384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968" h="384">
                <a:moveTo>
                  <a:pt x="0" y="0"/>
                </a:moveTo>
                <a:cubicBezTo>
                  <a:pt x="340" y="192"/>
                  <a:pt x="680" y="384"/>
                  <a:pt x="1008" y="384"/>
                </a:cubicBezTo>
                <a:cubicBezTo>
                  <a:pt x="1336" y="384"/>
                  <a:pt x="1652" y="192"/>
                  <a:pt x="1968" y="0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 type="none" w="med" len="med"/>
            <a:tailEnd type="stealth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2549" name="Text Box 22"/>
          <p:cNvSpPr txBox="1">
            <a:spLocks noChangeArrowheads="1"/>
          </p:cNvSpPr>
          <p:nvPr/>
        </p:nvSpPr>
        <p:spPr bwMode="auto">
          <a:xfrm>
            <a:off x="4251325" y="4232275"/>
            <a:ext cx="387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 i="1">
                <a:latin typeface="Times New Roman" pitchFamily="18" charset="0"/>
              </a:rPr>
              <a:t>R</a:t>
            </a:r>
          </a:p>
        </p:txBody>
      </p:sp>
      <p:sp>
        <p:nvSpPr>
          <p:cNvPr id="22550" name="Line 23"/>
          <p:cNvSpPr>
            <a:spLocks noChangeShapeType="1"/>
          </p:cNvSpPr>
          <p:nvPr/>
        </p:nvSpPr>
        <p:spPr bwMode="auto">
          <a:xfrm>
            <a:off x="3733800" y="4114800"/>
            <a:ext cx="152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stealth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2551" name="Text Box 24"/>
          <p:cNvSpPr txBox="1">
            <a:spLocks noChangeArrowheads="1"/>
          </p:cNvSpPr>
          <p:nvPr/>
        </p:nvSpPr>
        <p:spPr bwMode="auto">
          <a:xfrm>
            <a:off x="4343400" y="3733800"/>
            <a:ext cx="2682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 i="1">
                <a:latin typeface="Times New Roman" pitchFamily="18" charset="0"/>
              </a:rPr>
              <a:t>t</a:t>
            </a:r>
          </a:p>
        </p:txBody>
      </p:sp>
      <p:sp>
        <p:nvSpPr>
          <p:cNvPr id="682009" name="Text Box 25"/>
          <p:cNvSpPr txBox="1">
            <a:spLocks noChangeArrowheads="1"/>
          </p:cNvSpPr>
          <p:nvPr/>
        </p:nvSpPr>
        <p:spPr bwMode="auto">
          <a:xfrm>
            <a:off x="914400" y="5334000"/>
            <a:ext cx="7402989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 dirty="0"/>
              <a:t>The vectors </a:t>
            </a:r>
            <a:r>
              <a:rPr lang="en-US" sz="3200" b="1" i="1" dirty="0">
                <a:solidFill>
                  <a:srgbClr val="FF00FF"/>
                </a:solidFill>
                <a:latin typeface="Times New Roman" pitchFamily="18" charset="0"/>
              </a:rPr>
              <a:t>Rx</a:t>
            </a:r>
            <a:r>
              <a:rPr lang="en-US" sz="3200" dirty="0"/>
              <a:t>, </a:t>
            </a:r>
            <a:r>
              <a:rPr lang="en-US" sz="3200" b="1" i="1" dirty="0">
                <a:solidFill>
                  <a:srgbClr val="66FF33"/>
                </a:solidFill>
                <a:latin typeface="Times New Roman" pitchFamily="18" charset="0"/>
              </a:rPr>
              <a:t>t</a:t>
            </a:r>
            <a:r>
              <a:rPr lang="en-US" sz="3200" dirty="0"/>
              <a:t>, and </a:t>
            </a:r>
            <a:r>
              <a:rPr lang="en-US" sz="3200" b="1" i="1" dirty="0">
                <a:solidFill>
                  <a:srgbClr val="FF0000"/>
                </a:solidFill>
                <a:latin typeface="Times New Roman" pitchFamily="18" charset="0"/>
              </a:rPr>
              <a:t>x’</a:t>
            </a:r>
            <a:r>
              <a:rPr lang="en-US" sz="3200" dirty="0"/>
              <a:t> are coplanar </a:t>
            </a:r>
          </a:p>
        </p:txBody>
      </p:sp>
      <p:sp>
        <p:nvSpPr>
          <p:cNvPr id="25" name="Text Box 6"/>
          <p:cNvSpPr txBox="1">
            <a:spLocks noChangeArrowheads="1"/>
          </p:cNvSpPr>
          <p:nvPr/>
        </p:nvSpPr>
        <p:spPr bwMode="auto">
          <a:xfrm>
            <a:off x="4648200" y="1143000"/>
            <a:ext cx="901209" cy="36933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800" b="1" i="1" dirty="0">
                <a:latin typeface="Times New Roman" pitchFamily="18" charset="0"/>
              </a:rPr>
              <a:t>= </a:t>
            </a:r>
            <a:r>
              <a:rPr lang="en-US" sz="1800" dirty="0">
                <a:latin typeface="Times New Roman" pitchFamily="18" charset="0"/>
              </a:rPr>
              <a:t>(</a:t>
            </a:r>
            <a:r>
              <a:rPr lang="en-US" sz="1800" b="1" i="1" dirty="0">
                <a:latin typeface="Times New Roman" pitchFamily="18" charset="0"/>
              </a:rPr>
              <a:t>x,</a:t>
            </a:r>
            <a:r>
              <a:rPr lang="en-US" sz="1800" dirty="0">
                <a:latin typeface="Times New Roman" pitchFamily="18" charset="0"/>
              </a:rPr>
              <a:t>1)</a:t>
            </a:r>
            <a:r>
              <a:rPr lang="en-US" sz="1800" i="1" baseline="30000" dirty="0">
                <a:latin typeface="Times New Roman" pitchFamily="18" charset="0"/>
              </a:rPr>
              <a:t>T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7F2F79C-4F4E-46B8-B10B-944B55A82C54}" type="slidenum">
              <a:rPr lang="en-US" smtClean="0"/>
              <a:pPr>
                <a:defRPr/>
              </a:pPr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59430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20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3" grpId="0"/>
      <p:bldP spid="24585" grpId="0"/>
      <p:bldP spid="68200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2" name="AutoShape 22"/>
          <p:cNvSpPr>
            <a:spLocks noChangeArrowheads="1"/>
          </p:cNvSpPr>
          <p:nvPr/>
        </p:nvSpPr>
        <p:spPr bwMode="auto">
          <a:xfrm>
            <a:off x="6781800" y="4681538"/>
            <a:ext cx="457200" cy="3810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75863" name="Text Box 23"/>
          <p:cNvSpPr txBox="1">
            <a:spLocks noChangeArrowheads="1"/>
          </p:cNvSpPr>
          <p:nvPr/>
        </p:nvSpPr>
        <p:spPr bwMode="auto">
          <a:xfrm>
            <a:off x="5355379" y="5222875"/>
            <a:ext cx="3260829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b="1" dirty="0">
                <a:solidFill>
                  <a:srgbClr val="C00000"/>
                </a:solidFill>
              </a:rPr>
              <a:t>Essential Matrix E</a:t>
            </a:r>
          </a:p>
          <a:p>
            <a:pPr algn="ctr"/>
            <a:r>
              <a:rPr lang="en-US" dirty="0"/>
              <a:t>(</a:t>
            </a:r>
            <a:r>
              <a:rPr lang="en-US" dirty="0" err="1"/>
              <a:t>Longuet</a:t>
            </a:r>
            <a:r>
              <a:rPr lang="en-US" dirty="0"/>
              <a:t>-Higgins, 1981)</a:t>
            </a:r>
          </a:p>
        </p:txBody>
      </p:sp>
      <p:sp>
        <p:nvSpPr>
          <p:cNvPr id="675864" name="Rectangle 24"/>
          <p:cNvSpPr>
            <a:spLocks noChangeArrowheads="1"/>
          </p:cNvSpPr>
          <p:nvPr/>
        </p:nvSpPr>
        <p:spPr bwMode="auto">
          <a:xfrm>
            <a:off x="5181600" y="5138738"/>
            <a:ext cx="3581400" cy="1033462"/>
          </a:xfrm>
          <a:prstGeom prst="rect">
            <a:avLst/>
          </a:prstGeom>
          <a:noFill/>
          <a:ln w="28575">
            <a:solidFill>
              <a:srgbClr val="CC33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031" name="Rectangle 25"/>
          <p:cNvSpPr>
            <a:spLocks noGrp="1" noChangeArrowheads="1"/>
          </p:cNvSpPr>
          <p:nvPr>
            <p:ph type="title"/>
          </p:nvPr>
        </p:nvSpPr>
        <p:spPr>
          <a:xfrm>
            <a:off x="0" y="76200"/>
            <a:ext cx="8763000" cy="838200"/>
          </a:xfrm>
        </p:spPr>
        <p:txBody>
          <a:bodyPr/>
          <a:lstStyle/>
          <a:p>
            <a:r>
              <a:rPr lang="en-US" dirty="0" err="1"/>
              <a:t>Epipolar</a:t>
            </a:r>
            <a:r>
              <a:rPr lang="en-US" dirty="0"/>
              <a:t> constraint: Calibrated case</a:t>
            </a:r>
          </a:p>
        </p:txBody>
      </p:sp>
      <p:graphicFrame>
        <p:nvGraphicFramePr>
          <p:cNvPr id="675866" name="Object 26"/>
          <p:cNvGraphicFramePr>
            <a:graphicFrameLocks noGrp="1" noChangeAspect="1"/>
          </p:cNvGraphicFramePr>
          <p:nvPr>
            <p:ph sz="half" idx="1"/>
            <p:extLst/>
          </p:nvPr>
        </p:nvGraphicFramePr>
        <p:xfrm>
          <a:off x="609600" y="4132263"/>
          <a:ext cx="2222500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4" name="Equation" r:id="rId4" imgW="1054080" imgH="203040" progId="Equation.3">
                  <p:embed/>
                </p:oleObj>
              </mc:Choice>
              <mc:Fallback>
                <p:oleObj name="Equation" r:id="rId4" imgW="1054080" imgH="203040" progId="Equation.3">
                  <p:embed/>
                  <p:pic>
                    <p:nvPicPr>
                      <p:cNvPr id="675866" name="Object 2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9600" y="4132263"/>
                        <a:ext cx="2222500" cy="4286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" name="Group 45"/>
          <p:cNvGrpSpPr>
            <a:grpSpLocks/>
          </p:cNvGrpSpPr>
          <p:nvPr/>
        </p:nvGrpSpPr>
        <p:grpSpPr bwMode="auto">
          <a:xfrm>
            <a:off x="3429000" y="4024103"/>
            <a:ext cx="5157788" cy="542925"/>
            <a:chOff x="1992" y="2546"/>
            <a:chExt cx="3249" cy="342"/>
          </a:xfrm>
        </p:grpSpPr>
        <p:graphicFrame>
          <p:nvGraphicFramePr>
            <p:cNvPr id="1027" name="Object 27"/>
            <p:cNvGraphicFramePr>
              <a:graphicFrameLocks noChangeAspect="1"/>
            </p:cNvGraphicFramePr>
            <p:nvPr>
              <p:extLst/>
            </p:nvPr>
          </p:nvGraphicFramePr>
          <p:xfrm>
            <a:off x="2487" y="2546"/>
            <a:ext cx="2754" cy="34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75" name="Equation" r:id="rId6" imgW="1841400" imgH="228600" progId="Equation.3">
                    <p:embed/>
                  </p:oleObj>
                </mc:Choice>
                <mc:Fallback>
                  <p:oleObj name="Equation" r:id="rId6" imgW="1841400" imgH="228600" progId="Equation.3">
                    <p:embed/>
                    <p:pic>
                      <p:nvPicPr>
                        <p:cNvPr id="1027" name="Object 2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487" y="2546"/>
                          <a:ext cx="2754" cy="342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047" name="AutoShape 28"/>
            <p:cNvSpPr>
              <a:spLocks noChangeArrowheads="1"/>
            </p:cNvSpPr>
            <p:nvPr/>
          </p:nvSpPr>
          <p:spPr bwMode="auto">
            <a:xfrm>
              <a:off x="1992" y="2592"/>
              <a:ext cx="336" cy="240"/>
            </a:xfrm>
            <a:prstGeom prst="rightArrow">
              <a:avLst>
                <a:gd name="adj1" fmla="val 50000"/>
                <a:gd name="adj2" fmla="val 35000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pic>
        <p:nvPicPr>
          <p:cNvPr id="1033" name="Picture 30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990600" y="1219200"/>
            <a:ext cx="7010400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4" name="Rectangle 31"/>
          <p:cNvSpPr>
            <a:spLocks noChangeArrowheads="1"/>
          </p:cNvSpPr>
          <p:nvPr/>
        </p:nvSpPr>
        <p:spPr bwMode="auto">
          <a:xfrm>
            <a:off x="1060450" y="1806575"/>
            <a:ext cx="207963" cy="26511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035" name="Rectangle 32"/>
          <p:cNvSpPr>
            <a:spLocks noChangeArrowheads="1"/>
          </p:cNvSpPr>
          <p:nvPr/>
        </p:nvSpPr>
        <p:spPr bwMode="auto">
          <a:xfrm>
            <a:off x="7669213" y="1814513"/>
            <a:ext cx="293687" cy="2667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036" name="Text Box 33"/>
          <p:cNvSpPr txBox="1">
            <a:spLocks noChangeArrowheads="1"/>
          </p:cNvSpPr>
          <p:nvPr/>
        </p:nvSpPr>
        <p:spPr bwMode="auto">
          <a:xfrm>
            <a:off x="4391025" y="1143000"/>
            <a:ext cx="338138" cy="36988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800" b="1" i="1">
                <a:latin typeface="Times New Roman" pitchFamily="18" charset="0"/>
              </a:rPr>
              <a:t>X</a:t>
            </a:r>
          </a:p>
        </p:txBody>
      </p:sp>
      <p:sp>
        <p:nvSpPr>
          <p:cNvPr id="1037" name="Freeform 34"/>
          <p:cNvSpPr>
            <a:spLocks/>
          </p:cNvSpPr>
          <p:nvPr/>
        </p:nvSpPr>
        <p:spPr bwMode="auto">
          <a:xfrm>
            <a:off x="2655888" y="2468563"/>
            <a:ext cx="209550" cy="198437"/>
          </a:xfrm>
          <a:custGeom>
            <a:avLst/>
            <a:gdLst>
              <a:gd name="T0" fmla="*/ 2147483647 w 144"/>
              <a:gd name="T1" fmla="*/ 0 h 144"/>
              <a:gd name="T2" fmla="*/ 0 w 144"/>
              <a:gd name="T3" fmla="*/ 2147483647 h 144"/>
              <a:gd name="T4" fmla="*/ 2147483647 w 144"/>
              <a:gd name="T5" fmla="*/ 2147483647 h 144"/>
              <a:gd name="T6" fmla="*/ 2147483647 w 144"/>
              <a:gd name="T7" fmla="*/ 2147483647 h 144"/>
              <a:gd name="T8" fmla="*/ 2147483647 w 144"/>
              <a:gd name="T9" fmla="*/ 0 h 144"/>
              <a:gd name="T10" fmla="*/ 2147483647 w 144"/>
              <a:gd name="T11" fmla="*/ 0 h 14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44"/>
              <a:gd name="T19" fmla="*/ 0 h 144"/>
              <a:gd name="T20" fmla="*/ 144 w 144"/>
              <a:gd name="T21" fmla="*/ 144 h 14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44" h="144">
                <a:moveTo>
                  <a:pt x="48" y="0"/>
                </a:moveTo>
                <a:lnTo>
                  <a:pt x="0" y="96"/>
                </a:lnTo>
                <a:lnTo>
                  <a:pt x="48" y="144"/>
                </a:lnTo>
                <a:lnTo>
                  <a:pt x="144" y="96"/>
                </a:lnTo>
                <a:lnTo>
                  <a:pt x="144" y="0"/>
                </a:lnTo>
                <a:lnTo>
                  <a:pt x="48" y="0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38" name="Text Box 35"/>
          <p:cNvSpPr txBox="1">
            <a:spLocks noChangeArrowheads="1"/>
          </p:cNvSpPr>
          <p:nvPr/>
        </p:nvSpPr>
        <p:spPr bwMode="auto">
          <a:xfrm>
            <a:off x="2655888" y="2286000"/>
            <a:ext cx="192087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 b="1" i="1">
                <a:latin typeface="Times New Roman" pitchFamily="18" charset="0"/>
              </a:rPr>
              <a:t>x</a:t>
            </a:r>
          </a:p>
        </p:txBody>
      </p:sp>
      <p:sp>
        <p:nvSpPr>
          <p:cNvPr id="1039" name="Freeform 36"/>
          <p:cNvSpPr>
            <a:spLocks/>
          </p:cNvSpPr>
          <p:nvPr/>
        </p:nvSpPr>
        <p:spPr bwMode="auto">
          <a:xfrm>
            <a:off x="6126163" y="2446338"/>
            <a:ext cx="209550" cy="198437"/>
          </a:xfrm>
          <a:custGeom>
            <a:avLst/>
            <a:gdLst>
              <a:gd name="T0" fmla="*/ 2147483647 w 144"/>
              <a:gd name="T1" fmla="*/ 0 h 144"/>
              <a:gd name="T2" fmla="*/ 0 w 144"/>
              <a:gd name="T3" fmla="*/ 2147483647 h 144"/>
              <a:gd name="T4" fmla="*/ 2147483647 w 144"/>
              <a:gd name="T5" fmla="*/ 2147483647 h 144"/>
              <a:gd name="T6" fmla="*/ 2147483647 w 144"/>
              <a:gd name="T7" fmla="*/ 2147483647 h 144"/>
              <a:gd name="T8" fmla="*/ 2147483647 w 144"/>
              <a:gd name="T9" fmla="*/ 0 h 144"/>
              <a:gd name="T10" fmla="*/ 2147483647 w 144"/>
              <a:gd name="T11" fmla="*/ 0 h 14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44"/>
              <a:gd name="T19" fmla="*/ 0 h 144"/>
              <a:gd name="T20" fmla="*/ 144 w 144"/>
              <a:gd name="T21" fmla="*/ 144 h 14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44" h="144">
                <a:moveTo>
                  <a:pt x="48" y="0"/>
                </a:moveTo>
                <a:lnTo>
                  <a:pt x="0" y="96"/>
                </a:lnTo>
                <a:lnTo>
                  <a:pt x="48" y="144"/>
                </a:lnTo>
                <a:lnTo>
                  <a:pt x="144" y="96"/>
                </a:lnTo>
                <a:lnTo>
                  <a:pt x="144" y="0"/>
                </a:lnTo>
                <a:lnTo>
                  <a:pt x="48" y="0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40" name="Text Box 37"/>
          <p:cNvSpPr txBox="1">
            <a:spLocks noChangeArrowheads="1"/>
          </p:cNvSpPr>
          <p:nvPr/>
        </p:nvSpPr>
        <p:spPr bwMode="auto">
          <a:xfrm>
            <a:off x="6057900" y="2286000"/>
            <a:ext cx="34607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 b="1" i="1">
                <a:latin typeface="Times New Roman" pitchFamily="18" charset="0"/>
              </a:rPr>
              <a:t>x’</a:t>
            </a:r>
          </a:p>
        </p:txBody>
      </p:sp>
      <p:sp>
        <p:nvSpPr>
          <p:cNvPr id="1041" name="Line 38"/>
          <p:cNvSpPr>
            <a:spLocks noChangeShapeType="1"/>
          </p:cNvSpPr>
          <p:nvPr/>
        </p:nvSpPr>
        <p:spPr bwMode="auto">
          <a:xfrm flipV="1">
            <a:off x="1204913" y="3713163"/>
            <a:ext cx="1911350" cy="11112"/>
          </a:xfrm>
          <a:prstGeom prst="line">
            <a:avLst/>
          </a:prstGeom>
          <a:noFill/>
          <a:ln w="38100">
            <a:solidFill>
              <a:srgbClr val="00FF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042" name="Line 39"/>
          <p:cNvSpPr>
            <a:spLocks noChangeShapeType="1"/>
          </p:cNvSpPr>
          <p:nvPr/>
        </p:nvSpPr>
        <p:spPr bwMode="auto">
          <a:xfrm>
            <a:off x="3436938" y="3719513"/>
            <a:ext cx="2105025" cy="1587"/>
          </a:xfrm>
          <a:prstGeom prst="line">
            <a:avLst/>
          </a:prstGeom>
          <a:noFill/>
          <a:ln w="38100">
            <a:solidFill>
              <a:srgbClr val="00FF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043" name="Line 40"/>
          <p:cNvSpPr>
            <a:spLocks noChangeShapeType="1"/>
          </p:cNvSpPr>
          <p:nvPr/>
        </p:nvSpPr>
        <p:spPr bwMode="auto">
          <a:xfrm>
            <a:off x="5883275" y="3719513"/>
            <a:ext cx="1909763" cy="1587"/>
          </a:xfrm>
          <a:prstGeom prst="line">
            <a:avLst/>
          </a:prstGeom>
          <a:noFill/>
          <a:ln w="38100">
            <a:solidFill>
              <a:srgbClr val="00FF00"/>
            </a:solidFill>
            <a:round/>
            <a:headEnd/>
            <a:tailEnd type="stealth" w="lg" len="lg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044" name="Line 41"/>
          <p:cNvSpPr>
            <a:spLocks noChangeShapeType="1"/>
          </p:cNvSpPr>
          <p:nvPr/>
        </p:nvSpPr>
        <p:spPr bwMode="auto">
          <a:xfrm>
            <a:off x="6075363" y="2590800"/>
            <a:ext cx="1717675" cy="1122363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stealth" w="lg" len="lg"/>
            <a:tailEnd type="none" w="lg" len="lg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045" name="Line 42"/>
          <p:cNvSpPr>
            <a:spLocks noChangeShapeType="1"/>
          </p:cNvSpPr>
          <p:nvPr/>
        </p:nvSpPr>
        <p:spPr bwMode="auto">
          <a:xfrm flipV="1">
            <a:off x="1193800" y="2586038"/>
            <a:ext cx="1722438" cy="1116012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  <a:headEnd/>
            <a:tailEnd type="stealth" w="lg" len="lg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75886" name="Text Box 46"/>
          <p:cNvSpPr txBox="1">
            <a:spLocks noChangeArrowheads="1"/>
          </p:cNvSpPr>
          <p:nvPr/>
        </p:nvSpPr>
        <p:spPr bwMode="auto">
          <a:xfrm>
            <a:off x="1828800" y="6365875"/>
            <a:ext cx="540083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/>
              <a:t>The vectors </a:t>
            </a:r>
            <a:r>
              <a:rPr lang="en-US" b="1" i="1" dirty="0">
                <a:solidFill>
                  <a:srgbClr val="FF00FF"/>
                </a:solidFill>
                <a:latin typeface="Times New Roman" pitchFamily="18" charset="0"/>
              </a:rPr>
              <a:t>Rx</a:t>
            </a:r>
            <a:r>
              <a:rPr lang="en-US" dirty="0"/>
              <a:t>, </a:t>
            </a:r>
            <a:r>
              <a:rPr lang="en-US" b="1" i="1" dirty="0">
                <a:solidFill>
                  <a:srgbClr val="66FF33"/>
                </a:solidFill>
                <a:latin typeface="Times New Roman" pitchFamily="18" charset="0"/>
              </a:rPr>
              <a:t>t</a:t>
            </a:r>
            <a:r>
              <a:rPr lang="en-US" dirty="0"/>
              <a:t>, and </a:t>
            </a:r>
            <a:r>
              <a:rPr lang="en-US" b="1" i="1" dirty="0">
                <a:solidFill>
                  <a:srgbClr val="FF0000"/>
                </a:solidFill>
                <a:latin typeface="Times New Roman" pitchFamily="18" charset="0"/>
              </a:rPr>
              <a:t>x’</a:t>
            </a:r>
            <a:r>
              <a:rPr lang="en-US" dirty="0"/>
              <a:t> are coplanar 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7F2F79C-4F4E-46B8-B10B-944B55A82C54}" type="slidenum">
              <a:rPr lang="en-US" smtClean="0"/>
              <a:pPr>
                <a:defRPr/>
              </a:pPr>
              <a:t>21</a:t>
            </a:fld>
            <a:endParaRPr lang="en-US"/>
          </a:p>
        </p:txBody>
      </p:sp>
      <p:sp>
        <p:nvSpPr>
          <p:cNvPr id="4" name="Oval 3"/>
          <p:cNvSpPr/>
          <p:nvPr/>
        </p:nvSpPr>
        <p:spPr bwMode="auto">
          <a:xfrm>
            <a:off x="6985793" y="3880068"/>
            <a:ext cx="1790700" cy="830997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79258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58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58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58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5862" grpId="0" animBg="1"/>
      <p:bldP spid="675863" grpId="0" autoUpdateAnimBg="0"/>
      <p:bldP spid="675864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90600" y="1219200"/>
            <a:ext cx="7010400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3" name="Rectangle 4"/>
          <p:cNvSpPr>
            <a:spLocks noChangeArrowheads="1"/>
          </p:cNvSpPr>
          <p:nvPr/>
        </p:nvSpPr>
        <p:spPr bwMode="auto">
          <a:xfrm>
            <a:off x="1060450" y="1806575"/>
            <a:ext cx="207963" cy="26511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054" name="Rectangle 5"/>
          <p:cNvSpPr>
            <a:spLocks noChangeArrowheads="1"/>
          </p:cNvSpPr>
          <p:nvPr/>
        </p:nvSpPr>
        <p:spPr bwMode="auto">
          <a:xfrm>
            <a:off x="7669213" y="1814513"/>
            <a:ext cx="293687" cy="2667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055" name="Text Box 6"/>
          <p:cNvSpPr txBox="1">
            <a:spLocks noChangeArrowheads="1"/>
          </p:cNvSpPr>
          <p:nvPr/>
        </p:nvSpPr>
        <p:spPr bwMode="auto">
          <a:xfrm>
            <a:off x="4391025" y="1143000"/>
            <a:ext cx="338138" cy="36988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800" b="1" i="1">
                <a:latin typeface="Times New Roman" pitchFamily="18" charset="0"/>
              </a:rPr>
              <a:t>X</a:t>
            </a:r>
          </a:p>
        </p:txBody>
      </p:sp>
      <p:sp>
        <p:nvSpPr>
          <p:cNvPr id="2056" name="Freeform 7"/>
          <p:cNvSpPr>
            <a:spLocks/>
          </p:cNvSpPr>
          <p:nvPr/>
        </p:nvSpPr>
        <p:spPr bwMode="auto">
          <a:xfrm>
            <a:off x="2655888" y="2446338"/>
            <a:ext cx="209550" cy="198437"/>
          </a:xfrm>
          <a:custGeom>
            <a:avLst/>
            <a:gdLst>
              <a:gd name="T0" fmla="*/ 2147483647 w 144"/>
              <a:gd name="T1" fmla="*/ 0 h 144"/>
              <a:gd name="T2" fmla="*/ 0 w 144"/>
              <a:gd name="T3" fmla="*/ 2147483647 h 144"/>
              <a:gd name="T4" fmla="*/ 2147483647 w 144"/>
              <a:gd name="T5" fmla="*/ 2147483647 h 144"/>
              <a:gd name="T6" fmla="*/ 2147483647 w 144"/>
              <a:gd name="T7" fmla="*/ 2147483647 h 144"/>
              <a:gd name="T8" fmla="*/ 2147483647 w 144"/>
              <a:gd name="T9" fmla="*/ 0 h 144"/>
              <a:gd name="T10" fmla="*/ 2147483647 w 144"/>
              <a:gd name="T11" fmla="*/ 0 h 14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44"/>
              <a:gd name="T19" fmla="*/ 0 h 144"/>
              <a:gd name="T20" fmla="*/ 144 w 144"/>
              <a:gd name="T21" fmla="*/ 144 h 14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44" h="144">
                <a:moveTo>
                  <a:pt x="48" y="0"/>
                </a:moveTo>
                <a:lnTo>
                  <a:pt x="0" y="96"/>
                </a:lnTo>
                <a:lnTo>
                  <a:pt x="48" y="144"/>
                </a:lnTo>
                <a:lnTo>
                  <a:pt x="144" y="96"/>
                </a:lnTo>
                <a:lnTo>
                  <a:pt x="144" y="0"/>
                </a:lnTo>
                <a:lnTo>
                  <a:pt x="48" y="0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7" name="Text Box 8"/>
          <p:cNvSpPr txBox="1">
            <a:spLocks noChangeArrowheads="1"/>
          </p:cNvSpPr>
          <p:nvPr/>
        </p:nvSpPr>
        <p:spPr bwMode="auto">
          <a:xfrm>
            <a:off x="2655888" y="2286000"/>
            <a:ext cx="192087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 b="1" i="1">
                <a:latin typeface="Times New Roman" pitchFamily="18" charset="0"/>
              </a:rPr>
              <a:t>x</a:t>
            </a:r>
          </a:p>
        </p:txBody>
      </p:sp>
      <p:sp>
        <p:nvSpPr>
          <p:cNvPr id="2058" name="Freeform 9"/>
          <p:cNvSpPr>
            <a:spLocks/>
          </p:cNvSpPr>
          <p:nvPr/>
        </p:nvSpPr>
        <p:spPr bwMode="auto">
          <a:xfrm>
            <a:off x="6126163" y="2446338"/>
            <a:ext cx="209550" cy="198437"/>
          </a:xfrm>
          <a:custGeom>
            <a:avLst/>
            <a:gdLst>
              <a:gd name="T0" fmla="*/ 2147483647 w 144"/>
              <a:gd name="T1" fmla="*/ 0 h 144"/>
              <a:gd name="T2" fmla="*/ 0 w 144"/>
              <a:gd name="T3" fmla="*/ 2147483647 h 144"/>
              <a:gd name="T4" fmla="*/ 2147483647 w 144"/>
              <a:gd name="T5" fmla="*/ 2147483647 h 144"/>
              <a:gd name="T6" fmla="*/ 2147483647 w 144"/>
              <a:gd name="T7" fmla="*/ 2147483647 h 144"/>
              <a:gd name="T8" fmla="*/ 2147483647 w 144"/>
              <a:gd name="T9" fmla="*/ 0 h 144"/>
              <a:gd name="T10" fmla="*/ 2147483647 w 144"/>
              <a:gd name="T11" fmla="*/ 0 h 14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44"/>
              <a:gd name="T19" fmla="*/ 0 h 144"/>
              <a:gd name="T20" fmla="*/ 144 w 144"/>
              <a:gd name="T21" fmla="*/ 144 h 14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44" h="144">
                <a:moveTo>
                  <a:pt x="48" y="0"/>
                </a:moveTo>
                <a:lnTo>
                  <a:pt x="0" y="96"/>
                </a:lnTo>
                <a:lnTo>
                  <a:pt x="48" y="144"/>
                </a:lnTo>
                <a:lnTo>
                  <a:pt x="144" y="96"/>
                </a:lnTo>
                <a:lnTo>
                  <a:pt x="144" y="0"/>
                </a:lnTo>
                <a:lnTo>
                  <a:pt x="48" y="0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059" name="Text Box 10"/>
          <p:cNvSpPr txBox="1">
            <a:spLocks noChangeArrowheads="1"/>
          </p:cNvSpPr>
          <p:nvPr/>
        </p:nvSpPr>
        <p:spPr bwMode="auto">
          <a:xfrm>
            <a:off x="6057900" y="2286000"/>
            <a:ext cx="34607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 b="1" i="1">
                <a:latin typeface="Times New Roman" pitchFamily="18" charset="0"/>
              </a:rPr>
              <a:t>x’</a:t>
            </a:r>
          </a:p>
        </p:txBody>
      </p:sp>
      <p:sp>
        <p:nvSpPr>
          <p:cNvPr id="660500" name="Line 20"/>
          <p:cNvSpPr>
            <a:spLocks noChangeShapeType="1"/>
          </p:cNvSpPr>
          <p:nvPr/>
        </p:nvSpPr>
        <p:spPr bwMode="auto">
          <a:xfrm flipH="1" flipV="1">
            <a:off x="2916238" y="2457450"/>
            <a:ext cx="238125" cy="1377950"/>
          </a:xfrm>
          <a:prstGeom prst="line">
            <a:avLst/>
          </a:prstGeom>
          <a:noFill/>
          <a:ln w="38100">
            <a:solidFill>
              <a:srgbClr val="CC33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60501" name="Line 21"/>
          <p:cNvSpPr>
            <a:spLocks noChangeShapeType="1"/>
          </p:cNvSpPr>
          <p:nvPr/>
        </p:nvSpPr>
        <p:spPr bwMode="auto">
          <a:xfrm flipV="1">
            <a:off x="5837238" y="2468563"/>
            <a:ext cx="231775" cy="1382712"/>
          </a:xfrm>
          <a:prstGeom prst="line">
            <a:avLst/>
          </a:prstGeom>
          <a:noFill/>
          <a:ln w="38100">
            <a:solidFill>
              <a:srgbClr val="CC33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062" name="Rectangle 2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Epipolar constraint: Calibrated case</a:t>
            </a:r>
          </a:p>
        </p:txBody>
      </p:sp>
      <p:sp>
        <p:nvSpPr>
          <p:cNvPr id="660510" name="Rectangle 30"/>
          <p:cNvSpPr>
            <a:spLocks noGrp="1" noChangeArrowheads="1"/>
          </p:cNvSpPr>
          <p:nvPr>
            <p:ph type="body" idx="1"/>
          </p:nvPr>
        </p:nvSpPr>
        <p:spPr>
          <a:xfrm>
            <a:off x="381000" y="4800600"/>
            <a:ext cx="8534400" cy="1981200"/>
          </a:xfrm>
        </p:spPr>
        <p:txBody>
          <a:bodyPr/>
          <a:lstStyle/>
          <a:p>
            <a:pPr>
              <a:lnSpc>
                <a:spcPct val="80000"/>
              </a:lnSpc>
              <a:buFontTx/>
              <a:buChar char="•"/>
            </a:pPr>
            <a:r>
              <a:rPr lang="en-US" sz="2400" b="1" i="1" dirty="0"/>
              <a:t>E x</a:t>
            </a:r>
            <a:r>
              <a:rPr lang="en-US" sz="2400" dirty="0"/>
              <a:t> is the </a:t>
            </a:r>
            <a:r>
              <a:rPr lang="en-US" sz="2400" dirty="0" err="1"/>
              <a:t>epipolar</a:t>
            </a:r>
            <a:r>
              <a:rPr lang="en-US" sz="2400" dirty="0"/>
              <a:t> line associated with </a:t>
            </a:r>
            <a:r>
              <a:rPr lang="en-US" sz="2400" b="1" i="1" dirty="0"/>
              <a:t>x</a:t>
            </a:r>
            <a:r>
              <a:rPr lang="en-US" sz="2400" i="1" dirty="0"/>
              <a:t> </a:t>
            </a:r>
            <a:r>
              <a:rPr lang="en-US" sz="2400" dirty="0"/>
              <a:t>(</a:t>
            </a:r>
            <a:r>
              <a:rPr lang="en-US" sz="2400" b="1" i="1" dirty="0"/>
              <a:t>l</a:t>
            </a:r>
            <a:r>
              <a:rPr lang="en-US" sz="2400" i="1" dirty="0"/>
              <a:t>' = </a:t>
            </a:r>
            <a:r>
              <a:rPr lang="en-US" sz="2400" b="1" i="1" dirty="0"/>
              <a:t>E x</a:t>
            </a:r>
            <a:r>
              <a:rPr lang="en-US" sz="2400" dirty="0"/>
              <a:t>)</a:t>
            </a:r>
          </a:p>
          <a:p>
            <a:pPr>
              <a:lnSpc>
                <a:spcPct val="80000"/>
              </a:lnSpc>
              <a:buFontTx/>
              <a:buChar char="•"/>
            </a:pPr>
            <a:r>
              <a:rPr lang="en-US" sz="2400" b="1" i="1" dirty="0" err="1"/>
              <a:t>E</a:t>
            </a:r>
            <a:r>
              <a:rPr lang="en-US" sz="2400" i="1" baseline="30000" dirty="0" err="1"/>
              <a:t>T</a:t>
            </a:r>
            <a:r>
              <a:rPr lang="en-US" sz="2400" b="1" i="1" dirty="0" err="1"/>
              <a:t>x</a:t>
            </a:r>
            <a:r>
              <a:rPr lang="en-US" sz="2400" i="1" dirty="0"/>
              <a:t>'</a:t>
            </a:r>
            <a:r>
              <a:rPr lang="en-US" sz="2400" b="1" dirty="0"/>
              <a:t> </a:t>
            </a:r>
            <a:r>
              <a:rPr lang="en-US" sz="2400" dirty="0"/>
              <a:t>is the </a:t>
            </a:r>
            <a:r>
              <a:rPr lang="en-US" sz="2400" dirty="0" err="1"/>
              <a:t>epipolar</a:t>
            </a:r>
            <a:r>
              <a:rPr lang="en-US" sz="2400" dirty="0"/>
              <a:t> line associated with </a:t>
            </a:r>
            <a:r>
              <a:rPr lang="en-US" sz="2400" b="1" i="1" dirty="0"/>
              <a:t>x'</a:t>
            </a:r>
            <a:r>
              <a:rPr lang="en-US" sz="2400" i="1" dirty="0"/>
              <a:t> </a:t>
            </a:r>
            <a:r>
              <a:rPr lang="en-US" sz="2400" dirty="0"/>
              <a:t>(</a:t>
            </a:r>
            <a:r>
              <a:rPr lang="en-US" sz="2400" b="1" i="1" dirty="0"/>
              <a:t>l</a:t>
            </a:r>
            <a:r>
              <a:rPr lang="en-US" sz="2400" i="1" dirty="0"/>
              <a:t> = </a:t>
            </a:r>
            <a:r>
              <a:rPr lang="en-US" sz="2400" b="1" i="1" dirty="0" err="1"/>
              <a:t>E</a:t>
            </a:r>
            <a:r>
              <a:rPr lang="en-US" sz="2400" i="1" baseline="30000" dirty="0" err="1"/>
              <a:t>T</a:t>
            </a:r>
            <a:r>
              <a:rPr lang="en-US" sz="2400" b="1" i="1" dirty="0" err="1"/>
              <a:t>x</a:t>
            </a:r>
            <a:r>
              <a:rPr lang="en-US" sz="2400" i="1" dirty="0"/>
              <a:t>'</a:t>
            </a:r>
            <a:r>
              <a:rPr lang="en-US" sz="2400" dirty="0"/>
              <a:t>)</a:t>
            </a:r>
            <a:endParaRPr lang="en-US" sz="2400" i="1" dirty="0"/>
          </a:p>
          <a:p>
            <a:pPr>
              <a:lnSpc>
                <a:spcPct val="80000"/>
              </a:lnSpc>
              <a:buFontTx/>
              <a:buChar char="•"/>
            </a:pPr>
            <a:r>
              <a:rPr lang="en-US" sz="2400" b="1" i="1" dirty="0"/>
              <a:t>E </a:t>
            </a:r>
            <a:r>
              <a:rPr lang="en-US" sz="2400" b="1" i="1" dirty="0" err="1"/>
              <a:t>e</a:t>
            </a:r>
            <a:r>
              <a:rPr lang="en-US" sz="2400" i="1" dirty="0"/>
              <a:t> </a:t>
            </a:r>
            <a:r>
              <a:rPr lang="en-US" sz="2400" dirty="0"/>
              <a:t>= 0   and   </a:t>
            </a:r>
            <a:r>
              <a:rPr lang="en-US" sz="2400" b="1" i="1" dirty="0" err="1"/>
              <a:t>E</a:t>
            </a:r>
            <a:r>
              <a:rPr lang="en-US" sz="2400" i="1" baseline="30000" dirty="0" err="1"/>
              <a:t>T</a:t>
            </a:r>
            <a:r>
              <a:rPr lang="en-US" sz="2400" b="1" i="1" dirty="0" err="1"/>
              <a:t>e</a:t>
            </a:r>
            <a:r>
              <a:rPr lang="en-US" sz="2400" i="1" dirty="0"/>
              <a:t>' = 0</a:t>
            </a:r>
          </a:p>
          <a:p>
            <a:pPr>
              <a:lnSpc>
                <a:spcPct val="80000"/>
              </a:lnSpc>
              <a:buFontTx/>
              <a:buChar char="•"/>
            </a:pPr>
            <a:r>
              <a:rPr lang="en-US" sz="2400" b="1" i="1" dirty="0"/>
              <a:t>E</a:t>
            </a:r>
            <a:r>
              <a:rPr lang="en-US" sz="2400" i="1" dirty="0"/>
              <a:t> </a:t>
            </a:r>
            <a:r>
              <a:rPr lang="en-US" sz="2400" dirty="0"/>
              <a:t>is singular (rank two)</a:t>
            </a:r>
          </a:p>
          <a:p>
            <a:pPr>
              <a:lnSpc>
                <a:spcPct val="80000"/>
              </a:lnSpc>
              <a:buFontTx/>
              <a:buChar char="•"/>
            </a:pPr>
            <a:r>
              <a:rPr lang="en-US" sz="2400" b="1" i="1" dirty="0"/>
              <a:t>E</a:t>
            </a:r>
            <a:r>
              <a:rPr lang="en-US" sz="2400" dirty="0"/>
              <a:t> has five degrees of freedom </a:t>
            </a:r>
          </a:p>
        </p:txBody>
      </p:sp>
      <p:sp>
        <p:nvSpPr>
          <p:cNvPr id="2064" name="AutoShape 36"/>
          <p:cNvSpPr>
            <a:spLocks noChangeArrowheads="1"/>
          </p:cNvSpPr>
          <p:nvPr/>
        </p:nvSpPr>
        <p:spPr bwMode="auto">
          <a:xfrm>
            <a:off x="3162300" y="4114800"/>
            <a:ext cx="533400" cy="381000"/>
          </a:xfrm>
          <a:prstGeom prst="rightArrow">
            <a:avLst>
              <a:gd name="adj1" fmla="val 50000"/>
              <a:gd name="adj2" fmla="val 3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60498" name="Oval 18"/>
          <p:cNvSpPr>
            <a:spLocks noChangeArrowheads="1"/>
          </p:cNvSpPr>
          <p:nvPr/>
        </p:nvSpPr>
        <p:spPr bwMode="auto">
          <a:xfrm>
            <a:off x="3055938" y="3641725"/>
            <a:ext cx="138112" cy="13335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60499" name="Oval 19"/>
          <p:cNvSpPr>
            <a:spLocks noChangeArrowheads="1"/>
          </p:cNvSpPr>
          <p:nvPr/>
        </p:nvSpPr>
        <p:spPr bwMode="auto">
          <a:xfrm>
            <a:off x="5786438" y="3668713"/>
            <a:ext cx="138112" cy="13335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graphicFrame>
        <p:nvGraphicFramePr>
          <p:cNvPr id="19" name="Object 26"/>
          <p:cNvGraphicFramePr>
            <a:graphicFrameLocks noChangeAspect="1"/>
          </p:cNvGraphicFramePr>
          <p:nvPr>
            <p:extLst/>
          </p:nvPr>
        </p:nvGraphicFramePr>
        <p:xfrm>
          <a:off x="609600" y="4132263"/>
          <a:ext cx="2222500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8" name="Equation" r:id="rId5" imgW="1054080" imgH="203040" progId="Equation.3">
                  <p:embed/>
                </p:oleObj>
              </mc:Choice>
              <mc:Fallback>
                <p:oleObj name="Equation" r:id="rId5" imgW="1054080" imgH="203040" progId="Equation.3">
                  <p:embed/>
                  <p:pic>
                    <p:nvPicPr>
                      <p:cNvPr id="19" name="Object 2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9600" y="4132263"/>
                        <a:ext cx="2222500" cy="4286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0" name="Group 45"/>
          <p:cNvGrpSpPr>
            <a:grpSpLocks/>
          </p:cNvGrpSpPr>
          <p:nvPr/>
        </p:nvGrpSpPr>
        <p:grpSpPr bwMode="auto">
          <a:xfrm>
            <a:off x="3162300" y="4041775"/>
            <a:ext cx="5157788" cy="542925"/>
            <a:chOff x="1992" y="2546"/>
            <a:chExt cx="3249" cy="342"/>
          </a:xfrm>
        </p:grpSpPr>
        <p:graphicFrame>
          <p:nvGraphicFramePr>
            <p:cNvPr id="21" name="Object 27"/>
            <p:cNvGraphicFramePr>
              <a:graphicFrameLocks noChangeAspect="1"/>
            </p:cNvGraphicFramePr>
            <p:nvPr>
              <p:extLst/>
            </p:nvPr>
          </p:nvGraphicFramePr>
          <p:xfrm>
            <a:off x="2487" y="2546"/>
            <a:ext cx="2754" cy="34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99" name="Equation" r:id="rId7" imgW="1841400" imgH="228600" progId="Equation.3">
                    <p:embed/>
                  </p:oleObj>
                </mc:Choice>
                <mc:Fallback>
                  <p:oleObj name="Equation" r:id="rId7" imgW="1841400" imgH="228600" progId="Equation.3">
                    <p:embed/>
                    <p:pic>
                      <p:nvPicPr>
                        <p:cNvPr id="21" name="Object 2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487" y="2546"/>
                          <a:ext cx="2754" cy="342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2" name="AutoShape 28"/>
            <p:cNvSpPr>
              <a:spLocks noChangeArrowheads="1"/>
            </p:cNvSpPr>
            <p:nvPr/>
          </p:nvSpPr>
          <p:spPr bwMode="auto">
            <a:xfrm>
              <a:off x="1992" y="2592"/>
              <a:ext cx="336" cy="240"/>
            </a:xfrm>
            <a:prstGeom prst="rightArrow">
              <a:avLst>
                <a:gd name="adj1" fmla="val 50000"/>
                <a:gd name="adj2" fmla="val 35000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C59B69-6083-0D46-8CBF-CC33D581A354}" type="slidenum">
              <a:rPr lang="en-US" smtClean="0"/>
              <a:pPr/>
              <a:t>22</a:t>
            </a:fld>
            <a:endParaRPr lang="en-US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9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676A263D-B71F-4248-A07E-139AE85A016E}"/>
                  </a:ext>
                </a:extLst>
              </p14:cNvPr>
              <p14:cNvContentPartPr/>
              <p14:nvPr/>
            </p14:nvContentPartPr>
            <p14:xfrm>
              <a:off x="446400" y="4721040"/>
              <a:ext cx="164520" cy="678600"/>
            </p14:xfrm>
          </p:contentPart>
        </mc:Choice>
        <mc:Fallback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676A263D-B71F-4248-A07E-139AE85A016E}"/>
                  </a:ext>
                </a:extLst>
              </p:cNvPr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437040" y="4711680"/>
                <a:ext cx="183240" cy="6973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619887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05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0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60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05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0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60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05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0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0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05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05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0500" grpId="0" animBg="1"/>
      <p:bldP spid="660501" grpId="0" animBg="1"/>
      <p:bldP spid="660510" grpId="0" build="p"/>
      <p:bldP spid="660498" grpId="0" animBg="1"/>
      <p:bldP spid="66049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>
          <a:xfrm>
            <a:off x="384175" y="76200"/>
            <a:ext cx="8229600" cy="1143000"/>
          </a:xfrm>
        </p:spPr>
        <p:txBody>
          <a:bodyPr/>
          <a:lstStyle/>
          <a:p>
            <a:r>
              <a:rPr lang="en-US" dirty="0"/>
              <a:t>Moving on to stereo…</a:t>
            </a:r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4175" y="1013618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en-US" dirty="0"/>
              <a:t>	Fuse a calibrated binocular stereo pair to produce a depth image</a:t>
            </a:r>
          </a:p>
        </p:txBody>
      </p:sp>
      <p:sp>
        <p:nvSpPr>
          <p:cNvPr id="38916" name="Text Box 10"/>
          <p:cNvSpPr txBox="1">
            <a:spLocks noChangeArrowheads="1"/>
          </p:cNvSpPr>
          <p:nvPr/>
        </p:nvSpPr>
        <p:spPr bwMode="auto">
          <a:xfrm>
            <a:off x="2432050" y="1919288"/>
            <a:ext cx="9969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de-DE" dirty="0"/>
              <a:t>image 1</a:t>
            </a:r>
            <a:endParaRPr lang="en-GB" dirty="0"/>
          </a:p>
        </p:txBody>
      </p:sp>
      <p:sp>
        <p:nvSpPr>
          <p:cNvPr id="38917" name="Text Box 11"/>
          <p:cNvSpPr txBox="1">
            <a:spLocks noChangeArrowheads="1"/>
          </p:cNvSpPr>
          <p:nvPr/>
        </p:nvSpPr>
        <p:spPr bwMode="auto">
          <a:xfrm>
            <a:off x="5556250" y="1919288"/>
            <a:ext cx="9969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de-DE"/>
              <a:t>image 2</a:t>
            </a:r>
            <a:endParaRPr lang="en-GB"/>
          </a:p>
        </p:txBody>
      </p:sp>
      <p:sp>
        <p:nvSpPr>
          <p:cNvPr id="38918" name="Text Box 12"/>
          <p:cNvSpPr txBox="1">
            <a:spLocks noChangeArrowheads="1"/>
          </p:cNvSpPr>
          <p:nvPr/>
        </p:nvSpPr>
        <p:spPr bwMode="auto">
          <a:xfrm>
            <a:off x="3433763" y="4357688"/>
            <a:ext cx="19875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de-DE"/>
              <a:t>Dense depth map</a:t>
            </a:r>
            <a:endParaRPr lang="en-GB"/>
          </a:p>
        </p:txBody>
      </p:sp>
      <p:pic>
        <p:nvPicPr>
          <p:cNvPr id="38919" name="Picture 13" descr="rect_006_007_left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5588" y="2270125"/>
            <a:ext cx="2741612" cy="201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20" name="Picture 14" descr="rect_006_007_right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24400" y="2259013"/>
            <a:ext cx="2749550" cy="201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21" name="Picture 15" descr="disparity_006_007_lr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124200" y="4768850"/>
            <a:ext cx="2749550" cy="201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22" name="TextBox 9"/>
          <p:cNvSpPr txBox="1">
            <a:spLocks noChangeArrowheads="1"/>
          </p:cNvSpPr>
          <p:nvPr/>
        </p:nvSpPr>
        <p:spPr bwMode="auto">
          <a:xfrm flipH="1">
            <a:off x="6218238" y="6334125"/>
            <a:ext cx="292576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/>
              <a:t>Many of these slides adapted from Steve Seitz and Lana Lazebnik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C59B69-6083-0D46-8CBF-CC33D581A354}" type="slidenum">
              <a:rPr lang="en-US" smtClean="0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935391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Freeform 2"/>
          <p:cNvSpPr>
            <a:spLocks/>
          </p:cNvSpPr>
          <p:nvPr/>
        </p:nvSpPr>
        <p:spPr bwMode="auto">
          <a:xfrm>
            <a:off x="7291388" y="685800"/>
            <a:ext cx="1220787" cy="839788"/>
          </a:xfrm>
          <a:custGeom>
            <a:avLst/>
            <a:gdLst>
              <a:gd name="T0" fmla="*/ 2147483647 w 865"/>
              <a:gd name="T1" fmla="*/ 0 h 529"/>
              <a:gd name="T2" fmla="*/ 2147483647 w 865"/>
              <a:gd name="T3" fmla="*/ 2147483647 h 529"/>
              <a:gd name="T4" fmla="*/ 2147483647 w 865"/>
              <a:gd name="T5" fmla="*/ 2147483647 h 529"/>
              <a:gd name="T6" fmla="*/ 2147483647 w 865"/>
              <a:gd name="T7" fmla="*/ 2147483647 h 529"/>
              <a:gd name="T8" fmla="*/ 2147483647 w 865"/>
              <a:gd name="T9" fmla="*/ 2147483647 h 529"/>
              <a:gd name="T10" fmla="*/ 2147483647 w 865"/>
              <a:gd name="T11" fmla="*/ 2147483647 h 529"/>
              <a:gd name="T12" fmla="*/ 2147483647 w 865"/>
              <a:gd name="T13" fmla="*/ 2147483647 h 529"/>
              <a:gd name="T14" fmla="*/ 2147483647 w 865"/>
              <a:gd name="T15" fmla="*/ 2147483647 h 529"/>
              <a:gd name="T16" fmla="*/ 2147483647 w 865"/>
              <a:gd name="T17" fmla="*/ 2147483647 h 529"/>
              <a:gd name="T18" fmla="*/ 0 w 865"/>
              <a:gd name="T19" fmla="*/ 2147483647 h 529"/>
              <a:gd name="T20" fmla="*/ 0 w 865"/>
              <a:gd name="T21" fmla="*/ 2147483647 h 529"/>
              <a:gd name="T22" fmla="*/ 0 w 865"/>
              <a:gd name="T23" fmla="*/ 2147483647 h 529"/>
              <a:gd name="T24" fmla="*/ 2147483647 w 865"/>
              <a:gd name="T25" fmla="*/ 2147483647 h 529"/>
              <a:gd name="T26" fmla="*/ 2147483647 w 865"/>
              <a:gd name="T27" fmla="*/ 2147483647 h 529"/>
              <a:gd name="T28" fmla="*/ 2147483647 w 865"/>
              <a:gd name="T29" fmla="*/ 2147483647 h 529"/>
              <a:gd name="T30" fmla="*/ 2147483647 w 865"/>
              <a:gd name="T31" fmla="*/ 2147483647 h 529"/>
              <a:gd name="T32" fmla="*/ 2147483647 w 865"/>
              <a:gd name="T33" fmla="*/ 2147483647 h 529"/>
              <a:gd name="T34" fmla="*/ 2147483647 w 865"/>
              <a:gd name="T35" fmla="*/ 2147483647 h 529"/>
              <a:gd name="T36" fmla="*/ 2147483647 w 865"/>
              <a:gd name="T37" fmla="*/ 2147483647 h 529"/>
              <a:gd name="T38" fmla="*/ 2147483647 w 865"/>
              <a:gd name="T39" fmla="*/ 2147483647 h 529"/>
              <a:gd name="T40" fmla="*/ 2147483647 w 865"/>
              <a:gd name="T41" fmla="*/ 2147483647 h 529"/>
              <a:gd name="T42" fmla="*/ 2147483647 w 865"/>
              <a:gd name="T43" fmla="*/ 2147483647 h 529"/>
              <a:gd name="T44" fmla="*/ 2147483647 w 865"/>
              <a:gd name="T45" fmla="*/ 2147483647 h 529"/>
              <a:gd name="T46" fmla="*/ 2147483647 w 865"/>
              <a:gd name="T47" fmla="*/ 2147483647 h 529"/>
              <a:gd name="T48" fmla="*/ 2147483647 w 865"/>
              <a:gd name="T49" fmla="*/ 2147483647 h 529"/>
              <a:gd name="T50" fmla="*/ 2147483647 w 865"/>
              <a:gd name="T51" fmla="*/ 2147483647 h 529"/>
              <a:gd name="T52" fmla="*/ 2147483647 w 865"/>
              <a:gd name="T53" fmla="*/ 2147483647 h 529"/>
              <a:gd name="T54" fmla="*/ 2147483647 w 865"/>
              <a:gd name="T55" fmla="*/ 2147483647 h 529"/>
              <a:gd name="T56" fmla="*/ 2147483647 w 865"/>
              <a:gd name="T57" fmla="*/ 2147483647 h 529"/>
              <a:gd name="T58" fmla="*/ 2147483647 w 865"/>
              <a:gd name="T59" fmla="*/ 2147483647 h 529"/>
              <a:gd name="T60" fmla="*/ 2147483647 w 865"/>
              <a:gd name="T61" fmla="*/ 2147483647 h 529"/>
              <a:gd name="T62" fmla="*/ 2147483647 w 865"/>
              <a:gd name="T63" fmla="*/ 2147483647 h 529"/>
              <a:gd name="T64" fmla="*/ 2147483647 w 865"/>
              <a:gd name="T65" fmla="*/ 2147483647 h 529"/>
              <a:gd name="T66" fmla="*/ 2147483647 w 865"/>
              <a:gd name="T67" fmla="*/ 2147483647 h 529"/>
              <a:gd name="T68" fmla="*/ 2147483647 w 865"/>
              <a:gd name="T69" fmla="*/ 2147483647 h 529"/>
              <a:gd name="T70" fmla="*/ 2147483647 w 865"/>
              <a:gd name="T71" fmla="*/ 2147483647 h 529"/>
              <a:gd name="T72" fmla="*/ 2147483647 w 865"/>
              <a:gd name="T73" fmla="*/ 2147483647 h 529"/>
              <a:gd name="T74" fmla="*/ 2147483647 w 865"/>
              <a:gd name="T75" fmla="*/ 2147483647 h 529"/>
              <a:gd name="T76" fmla="*/ 2147483647 w 865"/>
              <a:gd name="T77" fmla="*/ 2147483647 h 529"/>
              <a:gd name="T78" fmla="*/ 2147483647 w 865"/>
              <a:gd name="T79" fmla="*/ 0 h 529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w 865"/>
              <a:gd name="T121" fmla="*/ 0 h 529"/>
              <a:gd name="T122" fmla="*/ 865 w 865"/>
              <a:gd name="T123" fmla="*/ 529 h 529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T120" t="T121" r="T122" b="T123"/>
            <a:pathLst>
              <a:path w="865" h="529">
                <a:moveTo>
                  <a:pt x="84" y="0"/>
                </a:moveTo>
                <a:lnTo>
                  <a:pt x="72" y="24"/>
                </a:lnTo>
                <a:lnTo>
                  <a:pt x="72" y="48"/>
                </a:lnTo>
                <a:lnTo>
                  <a:pt x="48" y="72"/>
                </a:lnTo>
                <a:lnTo>
                  <a:pt x="36" y="96"/>
                </a:lnTo>
                <a:lnTo>
                  <a:pt x="36" y="120"/>
                </a:lnTo>
                <a:lnTo>
                  <a:pt x="36" y="144"/>
                </a:lnTo>
                <a:lnTo>
                  <a:pt x="24" y="168"/>
                </a:lnTo>
                <a:lnTo>
                  <a:pt x="12" y="192"/>
                </a:lnTo>
                <a:lnTo>
                  <a:pt x="0" y="216"/>
                </a:lnTo>
                <a:lnTo>
                  <a:pt x="0" y="240"/>
                </a:lnTo>
                <a:lnTo>
                  <a:pt x="0" y="264"/>
                </a:lnTo>
                <a:lnTo>
                  <a:pt x="12" y="288"/>
                </a:lnTo>
                <a:lnTo>
                  <a:pt x="12" y="312"/>
                </a:lnTo>
                <a:lnTo>
                  <a:pt x="24" y="336"/>
                </a:lnTo>
                <a:lnTo>
                  <a:pt x="24" y="360"/>
                </a:lnTo>
                <a:lnTo>
                  <a:pt x="36" y="384"/>
                </a:lnTo>
                <a:lnTo>
                  <a:pt x="36" y="408"/>
                </a:lnTo>
                <a:lnTo>
                  <a:pt x="48" y="432"/>
                </a:lnTo>
                <a:lnTo>
                  <a:pt x="60" y="456"/>
                </a:lnTo>
                <a:lnTo>
                  <a:pt x="852" y="528"/>
                </a:lnTo>
                <a:lnTo>
                  <a:pt x="804" y="480"/>
                </a:lnTo>
                <a:lnTo>
                  <a:pt x="792" y="456"/>
                </a:lnTo>
                <a:lnTo>
                  <a:pt x="780" y="420"/>
                </a:lnTo>
                <a:lnTo>
                  <a:pt x="768" y="396"/>
                </a:lnTo>
                <a:lnTo>
                  <a:pt x="756" y="372"/>
                </a:lnTo>
                <a:lnTo>
                  <a:pt x="744" y="348"/>
                </a:lnTo>
                <a:lnTo>
                  <a:pt x="744" y="324"/>
                </a:lnTo>
                <a:lnTo>
                  <a:pt x="744" y="288"/>
                </a:lnTo>
                <a:lnTo>
                  <a:pt x="744" y="264"/>
                </a:lnTo>
                <a:lnTo>
                  <a:pt x="744" y="240"/>
                </a:lnTo>
                <a:lnTo>
                  <a:pt x="768" y="216"/>
                </a:lnTo>
                <a:lnTo>
                  <a:pt x="768" y="192"/>
                </a:lnTo>
                <a:lnTo>
                  <a:pt x="780" y="168"/>
                </a:lnTo>
                <a:lnTo>
                  <a:pt x="804" y="156"/>
                </a:lnTo>
                <a:lnTo>
                  <a:pt x="804" y="132"/>
                </a:lnTo>
                <a:lnTo>
                  <a:pt x="828" y="108"/>
                </a:lnTo>
                <a:lnTo>
                  <a:pt x="852" y="96"/>
                </a:lnTo>
                <a:lnTo>
                  <a:pt x="864" y="72"/>
                </a:lnTo>
                <a:lnTo>
                  <a:pt x="84" y="0"/>
                </a:lnTo>
              </a:path>
            </a:pathLst>
          </a:custGeom>
          <a:gradFill rotWithShape="0">
            <a:gsLst>
              <a:gs pos="0">
                <a:srgbClr val="012501"/>
              </a:gs>
              <a:gs pos="100000">
                <a:srgbClr val="037C03"/>
              </a:gs>
            </a:gsLst>
            <a:lin ang="18900000" scaled="1"/>
          </a:gradFill>
          <a:ln w="9525" cap="rnd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4035" name="Line 3"/>
          <p:cNvSpPr>
            <a:spLocks noChangeShapeType="1"/>
          </p:cNvSpPr>
          <p:nvPr/>
        </p:nvSpPr>
        <p:spPr bwMode="auto">
          <a:xfrm>
            <a:off x="4700588" y="4038600"/>
            <a:ext cx="3251200" cy="18288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4036" name="Line 4"/>
          <p:cNvSpPr>
            <a:spLocks noChangeShapeType="1"/>
          </p:cNvSpPr>
          <p:nvPr/>
        </p:nvSpPr>
        <p:spPr bwMode="auto">
          <a:xfrm flipV="1">
            <a:off x="6021388" y="990600"/>
            <a:ext cx="1795462" cy="177165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4037" name="Freeform 5"/>
          <p:cNvSpPr>
            <a:spLocks/>
          </p:cNvSpPr>
          <p:nvPr/>
        </p:nvSpPr>
        <p:spPr bwMode="auto">
          <a:xfrm>
            <a:off x="4632325" y="1447800"/>
            <a:ext cx="1695450" cy="1601788"/>
          </a:xfrm>
          <a:custGeom>
            <a:avLst/>
            <a:gdLst>
              <a:gd name="T0" fmla="*/ 2147483647 w 1201"/>
              <a:gd name="T1" fmla="*/ 2147483647 h 1009"/>
              <a:gd name="T2" fmla="*/ 2147483647 w 1201"/>
              <a:gd name="T3" fmla="*/ 2147483647 h 1009"/>
              <a:gd name="T4" fmla="*/ 2147483647 w 1201"/>
              <a:gd name="T5" fmla="*/ 2147483647 h 1009"/>
              <a:gd name="T6" fmla="*/ 0 w 1201"/>
              <a:gd name="T7" fmla="*/ 0 h 1009"/>
              <a:gd name="T8" fmla="*/ 2147483647 w 1201"/>
              <a:gd name="T9" fmla="*/ 2147483647 h 100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201"/>
              <a:gd name="T16" fmla="*/ 0 h 1009"/>
              <a:gd name="T17" fmla="*/ 1201 w 1201"/>
              <a:gd name="T18" fmla="*/ 1009 h 100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201" h="1009">
                <a:moveTo>
                  <a:pt x="336" y="576"/>
                </a:moveTo>
                <a:lnTo>
                  <a:pt x="1200" y="1008"/>
                </a:lnTo>
                <a:lnTo>
                  <a:pt x="864" y="432"/>
                </a:lnTo>
                <a:lnTo>
                  <a:pt x="0" y="0"/>
                </a:lnTo>
                <a:lnTo>
                  <a:pt x="336" y="576"/>
                </a:lnTo>
              </a:path>
            </a:pathLst>
          </a:custGeom>
          <a:solidFill>
            <a:srgbClr val="919191"/>
          </a:solidFill>
          <a:ln w="12700" cap="rnd">
            <a:solidFill>
              <a:schemeClr val="bg2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4038" name="Line 6"/>
          <p:cNvSpPr>
            <a:spLocks noChangeShapeType="1"/>
          </p:cNvSpPr>
          <p:nvPr/>
        </p:nvSpPr>
        <p:spPr bwMode="auto">
          <a:xfrm flipH="1" flipV="1">
            <a:off x="7816850" y="990600"/>
            <a:ext cx="66675" cy="24384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4039" name="Line 7"/>
          <p:cNvSpPr>
            <a:spLocks noChangeShapeType="1"/>
          </p:cNvSpPr>
          <p:nvPr/>
        </p:nvSpPr>
        <p:spPr bwMode="auto">
          <a:xfrm flipV="1">
            <a:off x="5343525" y="2743200"/>
            <a:ext cx="677863" cy="66675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4040" name="Freeform 8"/>
          <p:cNvSpPr>
            <a:spLocks/>
          </p:cNvSpPr>
          <p:nvPr/>
        </p:nvSpPr>
        <p:spPr bwMode="auto">
          <a:xfrm>
            <a:off x="4497388" y="2219325"/>
            <a:ext cx="1220787" cy="2001838"/>
          </a:xfrm>
          <a:custGeom>
            <a:avLst/>
            <a:gdLst>
              <a:gd name="T0" fmla="*/ 0 w 865"/>
              <a:gd name="T1" fmla="*/ 2147483647 h 1261"/>
              <a:gd name="T2" fmla="*/ 2147483647 w 865"/>
              <a:gd name="T3" fmla="*/ 2147483647 h 1261"/>
              <a:gd name="T4" fmla="*/ 2147483647 w 865"/>
              <a:gd name="T5" fmla="*/ 2147483647 h 1261"/>
              <a:gd name="T6" fmla="*/ 0 w 865"/>
              <a:gd name="T7" fmla="*/ 0 h 1261"/>
              <a:gd name="T8" fmla="*/ 0 w 865"/>
              <a:gd name="T9" fmla="*/ 2147483647 h 126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865"/>
              <a:gd name="T16" fmla="*/ 0 h 1261"/>
              <a:gd name="T17" fmla="*/ 865 w 865"/>
              <a:gd name="T18" fmla="*/ 1261 h 126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865" h="1261">
                <a:moveTo>
                  <a:pt x="0" y="828"/>
                </a:moveTo>
                <a:lnTo>
                  <a:pt x="864" y="1260"/>
                </a:lnTo>
                <a:lnTo>
                  <a:pt x="864" y="414"/>
                </a:lnTo>
                <a:lnTo>
                  <a:pt x="0" y="0"/>
                </a:lnTo>
                <a:lnTo>
                  <a:pt x="0" y="828"/>
                </a:lnTo>
              </a:path>
            </a:pathLst>
          </a:custGeom>
          <a:solidFill>
            <a:srgbClr val="FEBF02"/>
          </a:solidFill>
          <a:ln w="12700" cap="rnd">
            <a:solidFill>
              <a:schemeClr val="bg2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4041" name="Freeform 9"/>
          <p:cNvSpPr>
            <a:spLocks/>
          </p:cNvSpPr>
          <p:nvPr/>
        </p:nvSpPr>
        <p:spPr bwMode="auto">
          <a:xfrm>
            <a:off x="7410450" y="2743200"/>
            <a:ext cx="1558925" cy="1525588"/>
          </a:xfrm>
          <a:custGeom>
            <a:avLst/>
            <a:gdLst>
              <a:gd name="T0" fmla="*/ 0 w 1105"/>
              <a:gd name="T1" fmla="*/ 2147483647 h 961"/>
              <a:gd name="T2" fmla="*/ 0 w 1105"/>
              <a:gd name="T3" fmla="*/ 2147483647 h 961"/>
              <a:gd name="T4" fmla="*/ 2147483647 w 1105"/>
              <a:gd name="T5" fmla="*/ 2147483647 h 961"/>
              <a:gd name="T6" fmla="*/ 2147483647 w 1105"/>
              <a:gd name="T7" fmla="*/ 0 h 961"/>
              <a:gd name="T8" fmla="*/ 0 w 1105"/>
              <a:gd name="T9" fmla="*/ 2147483647 h 96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105"/>
              <a:gd name="T16" fmla="*/ 0 h 961"/>
              <a:gd name="T17" fmla="*/ 1105 w 1105"/>
              <a:gd name="T18" fmla="*/ 961 h 96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105" h="961">
                <a:moveTo>
                  <a:pt x="0" y="202"/>
                </a:moveTo>
                <a:lnTo>
                  <a:pt x="0" y="960"/>
                </a:lnTo>
                <a:lnTo>
                  <a:pt x="1104" y="758"/>
                </a:lnTo>
                <a:lnTo>
                  <a:pt x="1104" y="0"/>
                </a:lnTo>
                <a:lnTo>
                  <a:pt x="0" y="202"/>
                </a:lnTo>
              </a:path>
            </a:pathLst>
          </a:custGeom>
          <a:solidFill>
            <a:srgbClr val="919191"/>
          </a:solidFill>
          <a:ln w="12700" cap="rnd">
            <a:solidFill>
              <a:schemeClr val="bg2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4042" name="Line 10"/>
          <p:cNvSpPr>
            <a:spLocks noChangeShapeType="1"/>
          </p:cNvSpPr>
          <p:nvPr/>
        </p:nvSpPr>
        <p:spPr bwMode="auto">
          <a:xfrm flipH="1" flipV="1">
            <a:off x="7883525" y="3429000"/>
            <a:ext cx="34925" cy="142875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4043" name="Freeform 11"/>
          <p:cNvSpPr>
            <a:spLocks/>
          </p:cNvSpPr>
          <p:nvPr/>
        </p:nvSpPr>
        <p:spPr bwMode="auto">
          <a:xfrm>
            <a:off x="7613650" y="3937000"/>
            <a:ext cx="1220788" cy="2001838"/>
          </a:xfrm>
          <a:custGeom>
            <a:avLst/>
            <a:gdLst>
              <a:gd name="T0" fmla="*/ 0 w 865"/>
              <a:gd name="T1" fmla="*/ 2147483647 h 1261"/>
              <a:gd name="T2" fmla="*/ 2147483647 w 865"/>
              <a:gd name="T3" fmla="*/ 2147483647 h 1261"/>
              <a:gd name="T4" fmla="*/ 2147483647 w 865"/>
              <a:gd name="T5" fmla="*/ 2147483647 h 1261"/>
              <a:gd name="T6" fmla="*/ 0 w 865"/>
              <a:gd name="T7" fmla="*/ 0 h 1261"/>
              <a:gd name="T8" fmla="*/ 0 w 865"/>
              <a:gd name="T9" fmla="*/ 2147483647 h 126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865"/>
              <a:gd name="T16" fmla="*/ 0 h 1261"/>
              <a:gd name="T17" fmla="*/ 865 w 865"/>
              <a:gd name="T18" fmla="*/ 1261 h 126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865" h="1261">
                <a:moveTo>
                  <a:pt x="0" y="828"/>
                </a:moveTo>
                <a:lnTo>
                  <a:pt x="864" y="1260"/>
                </a:lnTo>
                <a:lnTo>
                  <a:pt x="864" y="414"/>
                </a:lnTo>
                <a:lnTo>
                  <a:pt x="0" y="0"/>
                </a:lnTo>
                <a:lnTo>
                  <a:pt x="0" y="828"/>
                </a:lnTo>
              </a:path>
            </a:pathLst>
          </a:custGeom>
          <a:solidFill>
            <a:srgbClr val="FEBF02"/>
          </a:solidFill>
          <a:ln w="12700" cap="rnd">
            <a:solidFill>
              <a:schemeClr val="bg2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4044" name="Line 12"/>
          <p:cNvSpPr>
            <a:spLocks noChangeShapeType="1"/>
          </p:cNvSpPr>
          <p:nvPr/>
        </p:nvSpPr>
        <p:spPr bwMode="auto">
          <a:xfrm flipV="1">
            <a:off x="4700588" y="3409950"/>
            <a:ext cx="642937" cy="62865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4045" name="Line 13"/>
          <p:cNvSpPr>
            <a:spLocks noChangeShapeType="1"/>
          </p:cNvSpPr>
          <p:nvPr/>
        </p:nvSpPr>
        <p:spPr bwMode="auto">
          <a:xfrm flipH="1" flipV="1">
            <a:off x="7918450" y="4857750"/>
            <a:ext cx="33338" cy="100965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4046" name="Oval 16"/>
          <p:cNvSpPr>
            <a:spLocks noChangeArrowheads="1"/>
          </p:cNvSpPr>
          <p:nvPr/>
        </p:nvSpPr>
        <p:spPr bwMode="auto">
          <a:xfrm>
            <a:off x="7856538" y="3397250"/>
            <a:ext cx="55562" cy="63500"/>
          </a:xfrm>
          <a:prstGeom prst="ellipse">
            <a:avLst/>
          </a:prstGeom>
          <a:solidFill>
            <a:srgbClr val="037C03"/>
          </a:solidFill>
          <a:ln w="12700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4047" name="Oval 17"/>
          <p:cNvSpPr>
            <a:spLocks noChangeArrowheads="1"/>
          </p:cNvSpPr>
          <p:nvPr/>
        </p:nvSpPr>
        <p:spPr bwMode="auto">
          <a:xfrm>
            <a:off x="5992813" y="2730500"/>
            <a:ext cx="57150" cy="63500"/>
          </a:xfrm>
          <a:prstGeom prst="ellipse">
            <a:avLst/>
          </a:prstGeom>
          <a:solidFill>
            <a:srgbClr val="037C03"/>
          </a:solidFill>
          <a:ln w="12700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4048" name="Freeform 18"/>
          <p:cNvSpPr>
            <a:spLocks/>
          </p:cNvSpPr>
          <p:nvPr/>
        </p:nvSpPr>
        <p:spPr bwMode="auto">
          <a:xfrm>
            <a:off x="4343400" y="3989388"/>
            <a:ext cx="393700" cy="387350"/>
          </a:xfrm>
          <a:custGeom>
            <a:avLst/>
            <a:gdLst>
              <a:gd name="T0" fmla="*/ 0 w 279"/>
              <a:gd name="T1" fmla="*/ 2147483647 h 244"/>
              <a:gd name="T2" fmla="*/ 2147483647 w 279"/>
              <a:gd name="T3" fmla="*/ 2147483647 h 244"/>
              <a:gd name="T4" fmla="*/ 2147483647 w 279"/>
              <a:gd name="T5" fmla="*/ 0 h 244"/>
              <a:gd name="T6" fmla="*/ 2147483647 w 279"/>
              <a:gd name="T7" fmla="*/ 2147483647 h 244"/>
              <a:gd name="T8" fmla="*/ 2147483647 w 279"/>
              <a:gd name="T9" fmla="*/ 2147483647 h 244"/>
              <a:gd name="T10" fmla="*/ 2147483647 w 279"/>
              <a:gd name="T11" fmla="*/ 2147483647 h 244"/>
              <a:gd name="T12" fmla="*/ 2147483647 w 279"/>
              <a:gd name="T13" fmla="*/ 2147483647 h 244"/>
              <a:gd name="T14" fmla="*/ 2147483647 w 279"/>
              <a:gd name="T15" fmla="*/ 2147483647 h 244"/>
              <a:gd name="T16" fmla="*/ 2147483647 w 279"/>
              <a:gd name="T17" fmla="*/ 2147483647 h 244"/>
              <a:gd name="T18" fmla="*/ 2147483647 w 279"/>
              <a:gd name="T19" fmla="*/ 2147483647 h 244"/>
              <a:gd name="T20" fmla="*/ 2147483647 w 279"/>
              <a:gd name="T21" fmla="*/ 2147483647 h 244"/>
              <a:gd name="T22" fmla="*/ 2147483647 w 279"/>
              <a:gd name="T23" fmla="*/ 2147483647 h 244"/>
              <a:gd name="T24" fmla="*/ 2147483647 w 279"/>
              <a:gd name="T25" fmla="*/ 2147483647 h 244"/>
              <a:gd name="T26" fmla="*/ 2147483647 w 279"/>
              <a:gd name="T27" fmla="*/ 2147483647 h 244"/>
              <a:gd name="T28" fmla="*/ 2147483647 w 279"/>
              <a:gd name="T29" fmla="*/ 2147483647 h 244"/>
              <a:gd name="T30" fmla="*/ 2147483647 w 279"/>
              <a:gd name="T31" fmla="*/ 2147483647 h 244"/>
              <a:gd name="T32" fmla="*/ 2147483647 w 279"/>
              <a:gd name="T33" fmla="*/ 2147483647 h 244"/>
              <a:gd name="T34" fmla="*/ 2147483647 w 279"/>
              <a:gd name="T35" fmla="*/ 2147483647 h 244"/>
              <a:gd name="T36" fmla="*/ 2147483647 w 279"/>
              <a:gd name="T37" fmla="*/ 2147483647 h 244"/>
              <a:gd name="T38" fmla="*/ 2147483647 w 279"/>
              <a:gd name="T39" fmla="*/ 2147483647 h 244"/>
              <a:gd name="T40" fmla="*/ 2147483647 w 279"/>
              <a:gd name="T41" fmla="*/ 2147483647 h 244"/>
              <a:gd name="T42" fmla="*/ 2147483647 w 279"/>
              <a:gd name="T43" fmla="*/ 2147483647 h 244"/>
              <a:gd name="T44" fmla="*/ 2147483647 w 279"/>
              <a:gd name="T45" fmla="*/ 2147483647 h 244"/>
              <a:gd name="T46" fmla="*/ 2147483647 w 279"/>
              <a:gd name="T47" fmla="*/ 2147483647 h 244"/>
              <a:gd name="T48" fmla="*/ 2147483647 w 279"/>
              <a:gd name="T49" fmla="*/ 2147483647 h 244"/>
              <a:gd name="T50" fmla="*/ 2147483647 w 279"/>
              <a:gd name="T51" fmla="*/ 2147483647 h 244"/>
              <a:gd name="T52" fmla="*/ 2147483647 w 279"/>
              <a:gd name="T53" fmla="*/ 2147483647 h 244"/>
              <a:gd name="T54" fmla="*/ 2147483647 w 279"/>
              <a:gd name="T55" fmla="*/ 2147483647 h 244"/>
              <a:gd name="T56" fmla="*/ 2147483647 w 279"/>
              <a:gd name="T57" fmla="*/ 2147483647 h 244"/>
              <a:gd name="T58" fmla="*/ 2147483647 w 279"/>
              <a:gd name="T59" fmla="*/ 2147483647 h 244"/>
              <a:gd name="T60" fmla="*/ 2147483647 w 279"/>
              <a:gd name="T61" fmla="*/ 2147483647 h 244"/>
              <a:gd name="T62" fmla="*/ 2147483647 w 279"/>
              <a:gd name="T63" fmla="*/ 2147483647 h 244"/>
              <a:gd name="T64" fmla="*/ 2147483647 w 279"/>
              <a:gd name="T65" fmla="*/ 2147483647 h 244"/>
              <a:gd name="T66" fmla="*/ 2147483647 w 279"/>
              <a:gd name="T67" fmla="*/ 2147483647 h 244"/>
              <a:gd name="T68" fmla="*/ 2147483647 w 279"/>
              <a:gd name="T69" fmla="*/ 2147483647 h 244"/>
              <a:gd name="T70" fmla="*/ 2147483647 w 279"/>
              <a:gd name="T71" fmla="*/ 2147483647 h 244"/>
              <a:gd name="T72" fmla="*/ 2147483647 w 279"/>
              <a:gd name="T73" fmla="*/ 2147483647 h 244"/>
              <a:gd name="T74" fmla="*/ 2147483647 w 279"/>
              <a:gd name="T75" fmla="*/ 2147483647 h 244"/>
              <a:gd name="T76" fmla="*/ 2147483647 w 279"/>
              <a:gd name="T77" fmla="*/ 2147483647 h 244"/>
              <a:gd name="T78" fmla="*/ 2147483647 w 279"/>
              <a:gd name="T79" fmla="*/ 2147483647 h 244"/>
              <a:gd name="T80" fmla="*/ 2147483647 w 279"/>
              <a:gd name="T81" fmla="*/ 2147483647 h 244"/>
              <a:gd name="T82" fmla="*/ 2147483647 w 279"/>
              <a:gd name="T83" fmla="*/ 2147483647 h 244"/>
              <a:gd name="T84" fmla="*/ 2147483647 w 279"/>
              <a:gd name="T85" fmla="*/ 2147483647 h 244"/>
              <a:gd name="T86" fmla="*/ 2147483647 w 279"/>
              <a:gd name="T87" fmla="*/ 2147483647 h 244"/>
              <a:gd name="T88" fmla="*/ 2147483647 w 279"/>
              <a:gd name="T89" fmla="*/ 2147483647 h 244"/>
              <a:gd name="T90" fmla="*/ 2147483647 w 279"/>
              <a:gd name="T91" fmla="*/ 2147483647 h 244"/>
              <a:gd name="T92" fmla="*/ 2147483647 w 279"/>
              <a:gd name="T93" fmla="*/ 2147483647 h 244"/>
              <a:gd name="T94" fmla="*/ 2147483647 w 279"/>
              <a:gd name="T95" fmla="*/ 2147483647 h 244"/>
              <a:gd name="T96" fmla="*/ 2147483647 w 279"/>
              <a:gd name="T97" fmla="*/ 2147483647 h 244"/>
              <a:gd name="T98" fmla="*/ 0 w 279"/>
              <a:gd name="T99" fmla="*/ 2147483647 h 244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279"/>
              <a:gd name="T151" fmla="*/ 0 h 244"/>
              <a:gd name="T152" fmla="*/ 279 w 279"/>
              <a:gd name="T153" fmla="*/ 244 h 244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279" h="244">
                <a:moveTo>
                  <a:pt x="0" y="243"/>
                </a:moveTo>
                <a:lnTo>
                  <a:pt x="148" y="1"/>
                </a:lnTo>
                <a:lnTo>
                  <a:pt x="160" y="0"/>
                </a:lnTo>
                <a:lnTo>
                  <a:pt x="167" y="3"/>
                </a:lnTo>
                <a:lnTo>
                  <a:pt x="168" y="6"/>
                </a:lnTo>
                <a:lnTo>
                  <a:pt x="173" y="5"/>
                </a:lnTo>
                <a:lnTo>
                  <a:pt x="177" y="9"/>
                </a:lnTo>
                <a:lnTo>
                  <a:pt x="182" y="7"/>
                </a:lnTo>
                <a:lnTo>
                  <a:pt x="184" y="12"/>
                </a:lnTo>
                <a:lnTo>
                  <a:pt x="190" y="13"/>
                </a:lnTo>
                <a:lnTo>
                  <a:pt x="196" y="14"/>
                </a:lnTo>
                <a:lnTo>
                  <a:pt x="201" y="15"/>
                </a:lnTo>
                <a:lnTo>
                  <a:pt x="205" y="19"/>
                </a:lnTo>
                <a:lnTo>
                  <a:pt x="210" y="20"/>
                </a:lnTo>
                <a:lnTo>
                  <a:pt x="215" y="23"/>
                </a:lnTo>
                <a:lnTo>
                  <a:pt x="222" y="25"/>
                </a:lnTo>
                <a:lnTo>
                  <a:pt x="226" y="29"/>
                </a:lnTo>
                <a:lnTo>
                  <a:pt x="229" y="32"/>
                </a:lnTo>
                <a:lnTo>
                  <a:pt x="231" y="36"/>
                </a:lnTo>
                <a:lnTo>
                  <a:pt x="235" y="39"/>
                </a:lnTo>
                <a:lnTo>
                  <a:pt x="238" y="45"/>
                </a:lnTo>
                <a:lnTo>
                  <a:pt x="242" y="46"/>
                </a:lnTo>
                <a:lnTo>
                  <a:pt x="248" y="55"/>
                </a:lnTo>
                <a:lnTo>
                  <a:pt x="249" y="58"/>
                </a:lnTo>
                <a:lnTo>
                  <a:pt x="255" y="63"/>
                </a:lnTo>
                <a:lnTo>
                  <a:pt x="256" y="67"/>
                </a:lnTo>
                <a:lnTo>
                  <a:pt x="261" y="71"/>
                </a:lnTo>
                <a:lnTo>
                  <a:pt x="261" y="75"/>
                </a:lnTo>
                <a:lnTo>
                  <a:pt x="264" y="81"/>
                </a:lnTo>
                <a:lnTo>
                  <a:pt x="264" y="86"/>
                </a:lnTo>
                <a:lnTo>
                  <a:pt x="266" y="90"/>
                </a:lnTo>
                <a:lnTo>
                  <a:pt x="266" y="95"/>
                </a:lnTo>
                <a:lnTo>
                  <a:pt x="268" y="99"/>
                </a:lnTo>
                <a:lnTo>
                  <a:pt x="267" y="103"/>
                </a:lnTo>
                <a:lnTo>
                  <a:pt x="268" y="109"/>
                </a:lnTo>
                <a:lnTo>
                  <a:pt x="269" y="113"/>
                </a:lnTo>
                <a:lnTo>
                  <a:pt x="273" y="119"/>
                </a:lnTo>
                <a:lnTo>
                  <a:pt x="274" y="124"/>
                </a:lnTo>
                <a:lnTo>
                  <a:pt x="275" y="128"/>
                </a:lnTo>
                <a:lnTo>
                  <a:pt x="276" y="134"/>
                </a:lnTo>
                <a:lnTo>
                  <a:pt x="277" y="138"/>
                </a:lnTo>
                <a:lnTo>
                  <a:pt x="277" y="143"/>
                </a:lnTo>
                <a:lnTo>
                  <a:pt x="277" y="147"/>
                </a:lnTo>
                <a:lnTo>
                  <a:pt x="274" y="153"/>
                </a:lnTo>
                <a:lnTo>
                  <a:pt x="276" y="156"/>
                </a:lnTo>
                <a:lnTo>
                  <a:pt x="277" y="162"/>
                </a:lnTo>
                <a:lnTo>
                  <a:pt x="278" y="167"/>
                </a:lnTo>
                <a:lnTo>
                  <a:pt x="275" y="172"/>
                </a:lnTo>
                <a:lnTo>
                  <a:pt x="271" y="181"/>
                </a:lnTo>
                <a:lnTo>
                  <a:pt x="0" y="243"/>
                </a:lnTo>
              </a:path>
            </a:pathLst>
          </a:custGeom>
          <a:noFill/>
          <a:ln w="9525" cap="rnd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4049" name="Arc 19"/>
          <p:cNvSpPr>
            <a:spLocks/>
          </p:cNvSpPr>
          <p:nvPr/>
        </p:nvSpPr>
        <p:spPr bwMode="auto">
          <a:xfrm rot="720000">
            <a:off x="4543425" y="4005263"/>
            <a:ext cx="211138" cy="236537"/>
          </a:xfrm>
          <a:custGeom>
            <a:avLst/>
            <a:gdLst>
              <a:gd name="T0" fmla="*/ 0 w 21745"/>
              <a:gd name="T1" fmla="*/ 0 h 21600"/>
              <a:gd name="T2" fmla="*/ 2147483647 w 21745"/>
              <a:gd name="T3" fmla="*/ 2147483647 h 21600"/>
              <a:gd name="T4" fmla="*/ 1179876122 w 21745"/>
              <a:gd name="T5" fmla="*/ 2147483647 h 21600"/>
              <a:gd name="T6" fmla="*/ 0 60000 65536"/>
              <a:gd name="T7" fmla="*/ 0 60000 65536"/>
              <a:gd name="T8" fmla="*/ 0 60000 65536"/>
              <a:gd name="T9" fmla="*/ 0 w 21745"/>
              <a:gd name="T10" fmla="*/ 0 h 21600"/>
              <a:gd name="T11" fmla="*/ 21745 w 21745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745" h="21600" fill="none" extrusionOk="0">
                <a:moveTo>
                  <a:pt x="0" y="0"/>
                </a:moveTo>
                <a:cubicBezTo>
                  <a:pt x="48" y="0"/>
                  <a:pt x="96" y="-1"/>
                  <a:pt x="145" y="0"/>
                </a:cubicBezTo>
                <a:cubicBezTo>
                  <a:pt x="12074" y="0"/>
                  <a:pt x="21745" y="9670"/>
                  <a:pt x="21745" y="21600"/>
                </a:cubicBezTo>
              </a:path>
              <a:path w="21745" h="21600" stroke="0" extrusionOk="0">
                <a:moveTo>
                  <a:pt x="0" y="0"/>
                </a:moveTo>
                <a:cubicBezTo>
                  <a:pt x="48" y="0"/>
                  <a:pt x="96" y="-1"/>
                  <a:pt x="145" y="0"/>
                </a:cubicBezTo>
                <a:cubicBezTo>
                  <a:pt x="12074" y="0"/>
                  <a:pt x="21745" y="9670"/>
                  <a:pt x="21745" y="21600"/>
                </a:cubicBezTo>
                <a:lnTo>
                  <a:pt x="145" y="21600"/>
                </a:lnTo>
                <a:close/>
              </a:path>
            </a:pathLst>
          </a:custGeom>
          <a:noFill/>
          <a:ln w="25400" cap="rnd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4050" name="Line 20"/>
          <p:cNvSpPr>
            <a:spLocks noChangeShapeType="1"/>
          </p:cNvSpPr>
          <p:nvPr/>
        </p:nvSpPr>
        <p:spPr bwMode="auto">
          <a:xfrm flipH="1">
            <a:off x="4343400" y="3824288"/>
            <a:ext cx="303213" cy="550862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4051" name="Oval 21"/>
          <p:cNvSpPr>
            <a:spLocks noChangeArrowheads="1"/>
          </p:cNvSpPr>
          <p:nvPr/>
        </p:nvSpPr>
        <p:spPr bwMode="auto">
          <a:xfrm rot="-1860000">
            <a:off x="4621213" y="4010025"/>
            <a:ext cx="100012" cy="198438"/>
          </a:xfrm>
          <a:prstGeom prst="ellipse">
            <a:avLst/>
          </a:prstGeom>
          <a:solidFill>
            <a:schemeClr val="tx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4052" name="Line 22"/>
          <p:cNvSpPr>
            <a:spLocks noChangeShapeType="1"/>
          </p:cNvSpPr>
          <p:nvPr/>
        </p:nvSpPr>
        <p:spPr bwMode="auto">
          <a:xfrm flipV="1">
            <a:off x="4343400" y="4230688"/>
            <a:ext cx="555625" cy="144462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4053" name="Freeform 23"/>
          <p:cNvSpPr>
            <a:spLocks/>
          </p:cNvSpPr>
          <p:nvPr/>
        </p:nvSpPr>
        <p:spPr bwMode="auto">
          <a:xfrm>
            <a:off x="7594600" y="5818188"/>
            <a:ext cx="393700" cy="387350"/>
          </a:xfrm>
          <a:custGeom>
            <a:avLst/>
            <a:gdLst>
              <a:gd name="T0" fmla="*/ 0 w 279"/>
              <a:gd name="T1" fmla="*/ 2147483647 h 244"/>
              <a:gd name="T2" fmla="*/ 2147483647 w 279"/>
              <a:gd name="T3" fmla="*/ 2147483647 h 244"/>
              <a:gd name="T4" fmla="*/ 2147483647 w 279"/>
              <a:gd name="T5" fmla="*/ 0 h 244"/>
              <a:gd name="T6" fmla="*/ 2147483647 w 279"/>
              <a:gd name="T7" fmla="*/ 2147483647 h 244"/>
              <a:gd name="T8" fmla="*/ 2147483647 w 279"/>
              <a:gd name="T9" fmla="*/ 2147483647 h 244"/>
              <a:gd name="T10" fmla="*/ 2147483647 w 279"/>
              <a:gd name="T11" fmla="*/ 2147483647 h 244"/>
              <a:gd name="T12" fmla="*/ 2147483647 w 279"/>
              <a:gd name="T13" fmla="*/ 2147483647 h 244"/>
              <a:gd name="T14" fmla="*/ 2147483647 w 279"/>
              <a:gd name="T15" fmla="*/ 2147483647 h 244"/>
              <a:gd name="T16" fmla="*/ 2147483647 w 279"/>
              <a:gd name="T17" fmla="*/ 2147483647 h 244"/>
              <a:gd name="T18" fmla="*/ 2147483647 w 279"/>
              <a:gd name="T19" fmla="*/ 2147483647 h 244"/>
              <a:gd name="T20" fmla="*/ 2147483647 w 279"/>
              <a:gd name="T21" fmla="*/ 2147483647 h 244"/>
              <a:gd name="T22" fmla="*/ 2147483647 w 279"/>
              <a:gd name="T23" fmla="*/ 2147483647 h 244"/>
              <a:gd name="T24" fmla="*/ 2147483647 w 279"/>
              <a:gd name="T25" fmla="*/ 2147483647 h 244"/>
              <a:gd name="T26" fmla="*/ 2147483647 w 279"/>
              <a:gd name="T27" fmla="*/ 2147483647 h 244"/>
              <a:gd name="T28" fmla="*/ 2147483647 w 279"/>
              <a:gd name="T29" fmla="*/ 2147483647 h 244"/>
              <a:gd name="T30" fmla="*/ 2147483647 w 279"/>
              <a:gd name="T31" fmla="*/ 2147483647 h 244"/>
              <a:gd name="T32" fmla="*/ 2147483647 w 279"/>
              <a:gd name="T33" fmla="*/ 2147483647 h 244"/>
              <a:gd name="T34" fmla="*/ 2147483647 w 279"/>
              <a:gd name="T35" fmla="*/ 2147483647 h 244"/>
              <a:gd name="T36" fmla="*/ 2147483647 w 279"/>
              <a:gd name="T37" fmla="*/ 2147483647 h 244"/>
              <a:gd name="T38" fmla="*/ 2147483647 w 279"/>
              <a:gd name="T39" fmla="*/ 2147483647 h 244"/>
              <a:gd name="T40" fmla="*/ 2147483647 w 279"/>
              <a:gd name="T41" fmla="*/ 2147483647 h 244"/>
              <a:gd name="T42" fmla="*/ 2147483647 w 279"/>
              <a:gd name="T43" fmla="*/ 2147483647 h 244"/>
              <a:gd name="T44" fmla="*/ 2147483647 w 279"/>
              <a:gd name="T45" fmla="*/ 2147483647 h 244"/>
              <a:gd name="T46" fmla="*/ 2147483647 w 279"/>
              <a:gd name="T47" fmla="*/ 2147483647 h 244"/>
              <a:gd name="T48" fmla="*/ 2147483647 w 279"/>
              <a:gd name="T49" fmla="*/ 2147483647 h 244"/>
              <a:gd name="T50" fmla="*/ 2147483647 w 279"/>
              <a:gd name="T51" fmla="*/ 2147483647 h 244"/>
              <a:gd name="T52" fmla="*/ 2147483647 w 279"/>
              <a:gd name="T53" fmla="*/ 2147483647 h 244"/>
              <a:gd name="T54" fmla="*/ 2147483647 w 279"/>
              <a:gd name="T55" fmla="*/ 2147483647 h 244"/>
              <a:gd name="T56" fmla="*/ 2147483647 w 279"/>
              <a:gd name="T57" fmla="*/ 2147483647 h 244"/>
              <a:gd name="T58" fmla="*/ 2147483647 w 279"/>
              <a:gd name="T59" fmla="*/ 2147483647 h 244"/>
              <a:gd name="T60" fmla="*/ 2147483647 w 279"/>
              <a:gd name="T61" fmla="*/ 2147483647 h 244"/>
              <a:gd name="T62" fmla="*/ 2147483647 w 279"/>
              <a:gd name="T63" fmla="*/ 2147483647 h 244"/>
              <a:gd name="T64" fmla="*/ 2147483647 w 279"/>
              <a:gd name="T65" fmla="*/ 2147483647 h 244"/>
              <a:gd name="T66" fmla="*/ 2147483647 w 279"/>
              <a:gd name="T67" fmla="*/ 2147483647 h 244"/>
              <a:gd name="T68" fmla="*/ 2147483647 w 279"/>
              <a:gd name="T69" fmla="*/ 2147483647 h 244"/>
              <a:gd name="T70" fmla="*/ 2147483647 w 279"/>
              <a:gd name="T71" fmla="*/ 2147483647 h 244"/>
              <a:gd name="T72" fmla="*/ 2147483647 w 279"/>
              <a:gd name="T73" fmla="*/ 2147483647 h 244"/>
              <a:gd name="T74" fmla="*/ 2147483647 w 279"/>
              <a:gd name="T75" fmla="*/ 2147483647 h 244"/>
              <a:gd name="T76" fmla="*/ 2147483647 w 279"/>
              <a:gd name="T77" fmla="*/ 2147483647 h 244"/>
              <a:gd name="T78" fmla="*/ 2147483647 w 279"/>
              <a:gd name="T79" fmla="*/ 2147483647 h 244"/>
              <a:gd name="T80" fmla="*/ 2147483647 w 279"/>
              <a:gd name="T81" fmla="*/ 2147483647 h 244"/>
              <a:gd name="T82" fmla="*/ 2147483647 w 279"/>
              <a:gd name="T83" fmla="*/ 2147483647 h 244"/>
              <a:gd name="T84" fmla="*/ 2147483647 w 279"/>
              <a:gd name="T85" fmla="*/ 2147483647 h 244"/>
              <a:gd name="T86" fmla="*/ 2147483647 w 279"/>
              <a:gd name="T87" fmla="*/ 2147483647 h 244"/>
              <a:gd name="T88" fmla="*/ 2147483647 w 279"/>
              <a:gd name="T89" fmla="*/ 2147483647 h 244"/>
              <a:gd name="T90" fmla="*/ 2147483647 w 279"/>
              <a:gd name="T91" fmla="*/ 2147483647 h 244"/>
              <a:gd name="T92" fmla="*/ 2147483647 w 279"/>
              <a:gd name="T93" fmla="*/ 2147483647 h 244"/>
              <a:gd name="T94" fmla="*/ 2147483647 w 279"/>
              <a:gd name="T95" fmla="*/ 2147483647 h 244"/>
              <a:gd name="T96" fmla="*/ 2147483647 w 279"/>
              <a:gd name="T97" fmla="*/ 2147483647 h 244"/>
              <a:gd name="T98" fmla="*/ 0 w 279"/>
              <a:gd name="T99" fmla="*/ 2147483647 h 244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279"/>
              <a:gd name="T151" fmla="*/ 0 h 244"/>
              <a:gd name="T152" fmla="*/ 279 w 279"/>
              <a:gd name="T153" fmla="*/ 244 h 244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279" h="244">
                <a:moveTo>
                  <a:pt x="0" y="243"/>
                </a:moveTo>
                <a:lnTo>
                  <a:pt x="148" y="1"/>
                </a:lnTo>
                <a:lnTo>
                  <a:pt x="160" y="0"/>
                </a:lnTo>
                <a:lnTo>
                  <a:pt x="167" y="3"/>
                </a:lnTo>
                <a:lnTo>
                  <a:pt x="168" y="6"/>
                </a:lnTo>
                <a:lnTo>
                  <a:pt x="173" y="5"/>
                </a:lnTo>
                <a:lnTo>
                  <a:pt x="177" y="9"/>
                </a:lnTo>
                <a:lnTo>
                  <a:pt x="182" y="7"/>
                </a:lnTo>
                <a:lnTo>
                  <a:pt x="184" y="12"/>
                </a:lnTo>
                <a:lnTo>
                  <a:pt x="190" y="13"/>
                </a:lnTo>
                <a:lnTo>
                  <a:pt x="196" y="14"/>
                </a:lnTo>
                <a:lnTo>
                  <a:pt x="201" y="15"/>
                </a:lnTo>
                <a:lnTo>
                  <a:pt x="205" y="19"/>
                </a:lnTo>
                <a:lnTo>
                  <a:pt x="210" y="20"/>
                </a:lnTo>
                <a:lnTo>
                  <a:pt x="215" y="23"/>
                </a:lnTo>
                <a:lnTo>
                  <a:pt x="222" y="25"/>
                </a:lnTo>
                <a:lnTo>
                  <a:pt x="226" y="29"/>
                </a:lnTo>
                <a:lnTo>
                  <a:pt x="229" y="32"/>
                </a:lnTo>
                <a:lnTo>
                  <a:pt x="231" y="36"/>
                </a:lnTo>
                <a:lnTo>
                  <a:pt x="235" y="39"/>
                </a:lnTo>
                <a:lnTo>
                  <a:pt x="238" y="45"/>
                </a:lnTo>
                <a:lnTo>
                  <a:pt x="242" y="46"/>
                </a:lnTo>
                <a:lnTo>
                  <a:pt x="248" y="55"/>
                </a:lnTo>
                <a:lnTo>
                  <a:pt x="249" y="58"/>
                </a:lnTo>
                <a:lnTo>
                  <a:pt x="255" y="63"/>
                </a:lnTo>
                <a:lnTo>
                  <a:pt x="256" y="67"/>
                </a:lnTo>
                <a:lnTo>
                  <a:pt x="261" y="71"/>
                </a:lnTo>
                <a:lnTo>
                  <a:pt x="261" y="75"/>
                </a:lnTo>
                <a:lnTo>
                  <a:pt x="264" y="81"/>
                </a:lnTo>
                <a:lnTo>
                  <a:pt x="264" y="86"/>
                </a:lnTo>
                <a:lnTo>
                  <a:pt x="266" y="90"/>
                </a:lnTo>
                <a:lnTo>
                  <a:pt x="266" y="95"/>
                </a:lnTo>
                <a:lnTo>
                  <a:pt x="268" y="99"/>
                </a:lnTo>
                <a:lnTo>
                  <a:pt x="267" y="103"/>
                </a:lnTo>
                <a:lnTo>
                  <a:pt x="268" y="109"/>
                </a:lnTo>
                <a:lnTo>
                  <a:pt x="269" y="113"/>
                </a:lnTo>
                <a:lnTo>
                  <a:pt x="273" y="119"/>
                </a:lnTo>
                <a:lnTo>
                  <a:pt x="274" y="124"/>
                </a:lnTo>
                <a:lnTo>
                  <a:pt x="275" y="128"/>
                </a:lnTo>
                <a:lnTo>
                  <a:pt x="276" y="134"/>
                </a:lnTo>
                <a:lnTo>
                  <a:pt x="277" y="138"/>
                </a:lnTo>
                <a:lnTo>
                  <a:pt x="277" y="143"/>
                </a:lnTo>
                <a:lnTo>
                  <a:pt x="277" y="147"/>
                </a:lnTo>
                <a:lnTo>
                  <a:pt x="274" y="153"/>
                </a:lnTo>
                <a:lnTo>
                  <a:pt x="276" y="156"/>
                </a:lnTo>
                <a:lnTo>
                  <a:pt x="277" y="162"/>
                </a:lnTo>
                <a:lnTo>
                  <a:pt x="278" y="167"/>
                </a:lnTo>
                <a:lnTo>
                  <a:pt x="275" y="172"/>
                </a:lnTo>
                <a:lnTo>
                  <a:pt x="271" y="181"/>
                </a:lnTo>
                <a:lnTo>
                  <a:pt x="0" y="243"/>
                </a:lnTo>
              </a:path>
            </a:pathLst>
          </a:custGeom>
          <a:noFill/>
          <a:ln w="9525" cap="rnd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4054" name="Arc 24"/>
          <p:cNvSpPr>
            <a:spLocks/>
          </p:cNvSpPr>
          <p:nvPr/>
        </p:nvSpPr>
        <p:spPr bwMode="auto">
          <a:xfrm rot="720000">
            <a:off x="7794625" y="5834063"/>
            <a:ext cx="211138" cy="236537"/>
          </a:xfrm>
          <a:custGeom>
            <a:avLst/>
            <a:gdLst>
              <a:gd name="T0" fmla="*/ 0 w 21745"/>
              <a:gd name="T1" fmla="*/ 0 h 21600"/>
              <a:gd name="T2" fmla="*/ 2147483647 w 21745"/>
              <a:gd name="T3" fmla="*/ 2147483647 h 21600"/>
              <a:gd name="T4" fmla="*/ 1179876122 w 21745"/>
              <a:gd name="T5" fmla="*/ 2147483647 h 21600"/>
              <a:gd name="T6" fmla="*/ 0 60000 65536"/>
              <a:gd name="T7" fmla="*/ 0 60000 65536"/>
              <a:gd name="T8" fmla="*/ 0 60000 65536"/>
              <a:gd name="T9" fmla="*/ 0 w 21745"/>
              <a:gd name="T10" fmla="*/ 0 h 21600"/>
              <a:gd name="T11" fmla="*/ 21745 w 21745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745" h="21600" fill="none" extrusionOk="0">
                <a:moveTo>
                  <a:pt x="0" y="0"/>
                </a:moveTo>
                <a:cubicBezTo>
                  <a:pt x="48" y="0"/>
                  <a:pt x="96" y="-1"/>
                  <a:pt x="145" y="0"/>
                </a:cubicBezTo>
                <a:cubicBezTo>
                  <a:pt x="12074" y="0"/>
                  <a:pt x="21745" y="9670"/>
                  <a:pt x="21745" y="21600"/>
                </a:cubicBezTo>
              </a:path>
              <a:path w="21745" h="21600" stroke="0" extrusionOk="0">
                <a:moveTo>
                  <a:pt x="0" y="0"/>
                </a:moveTo>
                <a:cubicBezTo>
                  <a:pt x="48" y="0"/>
                  <a:pt x="96" y="-1"/>
                  <a:pt x="145" y="0"/>
                </a:cubicBezTo>
                <a:cubicBezTo>
                  <a:pt x="12074" y="0"/>
                  <a:pt x="21745" y="9670"/>
                  <a:pt x="21745" y="21600"/>
                </a:cubicBezTo>
                <a:lnTo>
                  <a:pt x="145" y="21600"/>
                </a:lnTo>
                <a:close/>
              </a:path>
            </a:pathLst>
          </a:custGeom>
          <a:noFill/>
          <a:ln w="25400" cap="rnd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4055" name="Line 25"/>
          <p:cNvSpPr>
            <a:spLocks noChangeShapeType="1"/>
          </p:cNvSpPr>
          <p:nvPr/>
        </p:nvSpPr>
        <p:spPr bwMode="auto">
          <a:xfrm flipH="1">
            <a:off x="7594600" y="5653088"/>
            <a:ext cx="303213" cy="550862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4056" name="Oval 26"/>
          <p:cNvSpPr>
            <a:spLocks noChangeArrowheads="1"/>
          </p:cNvSpPr>
          <p:nvPr/>
        </p:nvSpPr>
        <p:spPr bwMode="auto">
          <a:xfrm rot="-1860000">
            <a:off x="7872413" y="5838825"/>
            <a:ext cx="100012" cy="198438"/>
          </a:xfrm>
          <a:prstGeom prst="ellipse">
            <a:avLst/>
          </a:prstGeom>
          <a:solidFill>
            <a:schemeClr val="tx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4057" name="Line 27"/>
          <p:cNvSpPr>
            <a:spLocks noChangeShapeType="1"/>
          </p:cNvSpPr>
          <p:nvPr/>
        </p:nvSpPr>
        <p:spPr bwMode="auto">
          <a:xfrm flipV="1">
            <a:off x="7594600" y="6059488"/>
            <a:ext cx="555625" cy="144462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4058" name="Rectangle 28"/>
          <p:cNvSpPr>
            <a:spLocks noGrp="1" noChangeArrowheads="1"/>
          </p:cNvSpPr>
          <p:nvPr>
            <p:ph type="title"/>
          </p:nvPr>
        </p:nvSpPr>
        <p:spPr>
          <a:xfrm>
            <a:off x="-17491" y="0"/>
            <a:ext cx="8229600" cy="1143000"/>
          </a:xfrm>
          <a:noFill/>
        </p:spPr>
        <p:txBody>
          <a:bodyPr/>
          <a:lstStyle/>
          <a:p>
            <a:r>
              <a:rPr lang="en-US" dirty="0"/>
              <a:t>Stereo image rectification</a:t>
            </a:r>
          </a:p>
        </p:txBody>
      </p:sp>
      <p:sp>
        <p:nvSpPr>
          <p:cNvPr id="416797" name="Rectangle 29"/>
          <p:cNvSpPr>
            <a:spLocks noGrp="1" noChangeArrowheads="1"/>
          </p:cNvSpPr>
          <p:nvPr>
            <p:ph type="body" idx="1"/>
          </p:nvPr>
        </p:nvSpPr>
        <p:spPr>
          <a:xfrm>
            <a:off x="76200" y="1219200"/>
            <a:ext cx="4191000" cy="5541963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80000"/>
              </a:lnSpc>
              <a:buFontTx/>
              <a:buChar char="•"/>
              <a:defRPr/>
            </a:pPr>
            <a:r>
              <a:rPr lang="en-US" sz="2800" dirty="0" err="1"/>
              <a:t>Reproject</a:t>
            </a:r>
            <a:r>
              <a:rPr lang="en-US" sz="2800" dirty="0"/>
              <a:t> image planes onto a common plane parallel to the line between camera centers</a:t>
            </a:r>
          </a:p>
          <a:p>
            <a:pPr>
              <a:lnSpc>
                <a:spcPct val="80000"/>
              </a:lnSpc>
              <a:buFontTx/>
              <a:buChar char="•"/>
              <a:defRPr/>
            </a:pPr>
            <a:endParaRPr lang="en-US" sz="2800" dirty="0"/>
          </a:p>
          <a:p>
            <a:pPr>
              <a:lnSpc>
                <a:spcPct val="80000"/>
              </a:lnSpc>
              <a:buFontTx/>
              <a:buChar char="•"/>
              <a:defRPr/>
            </a:pPr>
            <a:r>
              <a:rPr lang="en-US" sz="2800" dirty="0"/>
              <a:t>Pixel motion is horizontal after this transformation</a:t>
            </a:r>
          </a:p>
          <a:p>
            <a:pPr>
              <a:lnSpc>
                <a:spcPct val="80000"/>
              </a:lnSpc>
              <a:buFontTx/>
              <a:buChar char="•"/>
              <a:defRPr/>
            </a:pPr>
            <a:endParaRPr lang="en-US" sz="2800" dirty="0"/>
          </a:p>
          <a:p>
            <a:pPr>
              <a:lnSpc>
                <a:spcPct val="80000"/>
              </a:lnSpc>
              <a:buFontTx/>
              <a:buChar char="•"/>
              <a:defRPr/>
            </a:pPr>
            <a:endParaRPr lang="en-US" sz="2800" dirty="0"/>
          </a:p>
          <a:p>
            <a:pPr>
              <a:lnSpc>
                <a:spcPct val="80000"/>
              </a:lnSpc>
              <a:buFontTx/>
              <a:buChar char="•"/>
              <a:defRPr/>
            </a:pPr>
            <a:r>
              <a:rPr lang="en-US" sz="2800" dirty="0"/>
              <a:t>Two </a:t>
            </a:r>
            <a:r>
              <a:rPr lang="en-US" sz="2800" dirty="0" err="1"/>
              <a:t>homographies</a:t>
            </a:r>
            <a:r>
              <a:rPr lang="en-US" sz="2800" dirty="0"/>
              <a:t> (3x3 transform), one for each input image </a:t>
            </a:r>
            <a:r>
              <a:rPr lang="en-US" sz="2800" dirty="0" err="1"/>
              <a:t>reprojection</a:t>
            </a:r>
            <a:endParaRPr lang="en-US" sz="2800" dirty="0"/>
          </a:p>
          <a:p>
            <a:pPr>
              <a:lnSpc>
                <a:spcPct val="80000"/>
              </a:lnSpc>
              <a:buFont typeface="Wingdings" pitchFamily="2" charset="2"/>
              <a:buChar char="Ø"/>
              <a:defRPr/>
            </a:pPr>
            <a:endParaRPr lang="en-US" sz="2000" dirty="0"/>
          </a:p>
          <a:p>
            <a:pPr>
              <a:lnSpc>
                <a:spcPct val="80000"/>
              </a:lnSpc>
              <a:buFont typeface="Wingdings" pitchFamily="2" charset="2"/>
              <a:buChar char="Ø"/>
              <a:defRPr/>
            </a:pPr>
            <a:r>
              <a:rPr lang="en-US" sz="2000" dirty="0"/>
              <a:t>C. Loop and Z. Zhang. </a:t>
            </a:r>
            <a:r>
              <a:rPr lang="en-US" sz="2000" dirty="0">
                <a:hlinkClick r:id="rId3"/>
              </a:rPr>
              <a:t>Computing Rectifying </a:t>
            </a:r>
            <a:r>
              <a:rPr lang="en-US" sz="2000" dirty="0" err="1">
                <a:hlinkClick r:id="rId3"/>
              </a:rPr>
              <a:t>Homographies</a:t>
            </a:r>
            <a:r>
              <a:rPr lang="en-US" sz="2000" dirty="0">
                <a:hlinkClick r:id="rId3"/>
              </a:rPr>
              <a:t> for Stereo Vision</a:t>
            </a:r>
            <a:r>
              <a:rPr lang="en-US" sz="2000" dirty="0"/>
              <a:t>. IEEE Conf. Computer Vision and Pattern Recognition, 1999</a:t>
            </a:r>
            <a:r>
              <a:rPr lang="en-US" sz="2400" dirty="0"/>
              <a:t>.</a:t>
            </a:r>
          </a:p>
        </p:txBody>
      </p:sp>
      <p:sp>
        <p:nvSpPr>
          <p:cNvPr id="44060" name="Line 35"/>
          <p:cNvSpPr>
            <a:spLocks noChangeShapeType="1"/>
          </p:cNvSpPr>
          <p:nvPr/>
        </p:nvSpPr>
        <p:spPr bwMode="auto">
          <a:xfrm>
            <a:off x="5726113" y="2886075"/>
            <a:ext cx="1893887" cy="1046163"/>
          </a:xfrm>
          <a:prstGeom prst="line">
            <a:avLst/>
          </a:prstGeom>
          <a:noFill/>
          <a:ln w="12700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4061" name="Line 36"/>
          <p:cNvSpPr>
            <a:spLocks noChangeShapeType="1"/>
          </p:cNvSpPr>
          <p:nvPr/>
        </p:nvSpPr>
        <p:spPr bwMode="auto">
          <a:xfrm>
            <a:off x="5718175" y="4216400"/>
            <a:ext cx="1893888" cy="1046163"/>
          </a:xfrm>
          <a:prstGeom prst="line">
            <a:avLst/>
          </a:prstGeom>
          <a:noFill/>
          <a:ln w="12700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16798" name="Line 30"/>
          <p:cNvSpPr>
            <a:spLocks noChangeShapeType="1"/>
          </p:cNvSpPr>
          <p:nvPr/>
        </p:nvSpPr>
        <p:spPr bwMode="auto">
          <a:xfrm>
            <a:off x="4497388" y="2936875"/>
            <a:ext cx="1209675" cy="668338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16799" name="Line 31"/>
          <p:cNvSpPr>
            <a:spLocks noChangeShapeType="1"/>
          </p:cNvSpPr>
          <p:nvPr/>
        </p:nvSpPr>
        <p:spPr bwMode="auto">
          <a:xfrm>
            <a:off x="7629525" y="4683125"/>
            <a:ext cx="1209675" cy="668338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16806" name="Line 38"/>
          <p:cNvSpPr>
            <a:spLocks noChangeShapeType="1"/>
          </p:cNvSpPr>
          <p:nvPr/>
        </p:nvSpPr>
        <p:spPr bwMode="auto">
          <a:xfrm>
            <a:off x="5726113" y="3622675"/>
            <a:ext cx="1893887" cy="1046163"/>
          </a:xfrm>
          <a:prstGeom prst="line">
            <a:avLst/>
          </a:prstGeom>
          <a:noFill/>
          <a:ln w="12700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4065" name="Oval 14"/>
          <p:cNvSpPr>
            <a:spLocks noChangeArrowheads="1"/>
          </p:cNvSpPr>
          <p:nvPr/>
        </p:nvSpPr>
        <p:spPr bwMode="auto">
          <a:xfrm>
            <a:off x="7889875" y="4810125"/>
            <a:ext cx="57150" cy="63500"/>
          </a:xfrm>
          <a:prstGeom prst="ellipse">
            <a:avLst/>
          </a:prstGeom>
          <a:solidFill>
            <a:srgbClr val="037C03"/>
          </a:solidFill>
          <a:ln w="12700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4066" name="Oval 15"/>
          <p:cNvSpPr>
            <a:spLocks noChangeArrowheads="1"/>
          </p:cNvSpPr>
          <p:nvPr/>
        </p:nvSpPr>
        <p:spPr bwMode="auto">
          <a:xfrm>
            <a:off x="5314950" y="3378200"/>
            <a:ext cx="57150" cy="63500"/>
          </a:xfrm>
          <a:prstGeom prst="ellipse">
            <a:avLst/>
          </a:prstGeom>
          <a:solidFill>
            <a:srgbClr val="037C03"/>
          </a:solidFill>
          <a:ln w="12700">
            <a:solidFill>
              <a:schemeClr val="bg2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C59B69-6083-0D46-8CBF-CC33D581A354}" type="slidenum">
              <a:rPr lang="en-US" smtClean="0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197587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7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167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167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4168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167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7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167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79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1679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79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1679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6798" grpId="0" animBg="1"/>
      <p:bldP spid="416799" grpId="0" animBg="1"/>
      <p:bldP spid="41680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1"/>
          <p:cNvSpPr>
            <a:spLocks noGrp="1"/>
          </p:cNvSpPr>
          <p:nvPr>
            <p:ph type="title"/>
          </p:nvPr>
        </p:nvSpPr>
        <p:spPr>
          <a:xfrm>
            <a:off x="457200" y="14288"/>
            <a:ext cx="8229600" cy="1143000"/>
          </a:xfrm>
        </p:spPr>
        <p:txBody>
          <a:bodyPr/>
          <a:lstStyle/>
          <a:p>
            <a:r>
              <a:rPr lang="en-US" dirty="0">
                <a:latin typeface="Arial" charset="0"/>
              </a:rPr>
              <a:t>Example</a:t>
            </a:r>
          </a:p>
        </p:txBody>
      </p:sp>
      <p:pic>
        <p:nvPicPr>
          <p:cNvPr id="29699" name="Picture 2" descr="http://www.ifp.illinois.edu/~yuhuang/rectify/orig_4_5_bd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425" y="914400"/>
            <a:ext cx="7724775" cy="287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0" name="Picture 4" descr="http://www.ifp.illinois.edu/~yuhuang/rectify/rectif_4_5_bd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3886200"/>
            <a:ext cx="7772400" cy="2859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9701" name="Straight Connector 4"/>
          <p:cNvCxnSpPr>
            <a:cxnSpLocks noChangeShapeType="1"/>
          </p:cNvCxnSpPr>
          <p:nvPr/>
        </p:nvCxnSpPr>
        <p:spPr bwMode="auto">
          <a:xfrm>
            <a:off x="733425" y="1600200"/>
            <a:ext cx="7724775" cy="0"/>
          </a:xfrm>
          <a:prstGeom prst="line">
            <a:avLst/>
          </a:prstGeom>
          <a:noFill/>
          <a:ln w="12700">
            <a:solidFill>
              <a:srgbClr val="33CC33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29702" name="Straight Connector 7"/>
          <p:cNvCxnSpPr>
            <a:cxnSpLocks noChangeShapeType="1"/>
          </p:cNvCxnSpPr>
          <p:nvPr/>
        </p:nvCxnSpPr>
        <p:spPr bwMode="auto">
          <a:xfrm>
            <a:off x="733425" y="2152650"/>
            <a:ext cx="7724775" cy="0"/>
          </a:xfrm>
          <a:prstGeom prst="line">
            <a:avLst/>
          </a:prstGeom>
          <a:noFill/>
          <a:ln w="12700">
            <a:solidFill>
              <a:srgbClr val="33CC33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29703" name="Straight Connector 8"/>
          <p:cNvCxnSpPr>
            <a:cxnSpLocks noChangeShapeType="1"/>
          </p:cNvCxnSpPr>
          <p:nvPr/>
        </p:nvCxnSpPr>
        <p:spPr bwMode="auto">
          <a:xfrm>
            <a:off x="733425" y="3527425"/>
            <a:ext cx="7724775" cy="0"/>
          </a:xfrm>
          <a:prstGeom prst="line">
            <a:avLst/>
          </a:prstGeom>
          <a:noFill/>
          <a:ln w="12700">
            <a:solidFill>
              <a:srgbClr val="33CC33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11" name="TextBox 10"/>
          <p:cNvSpPr txBox="1"/>
          <p:nvPr/>
        </p:nvSpPr>
        <p:spPr>
          <a:xfrm>
            <a:off x="733425" y="928688"/>
            <a:ext cx="2590800" cy="457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dirty="0" err="1">
                <a:solidFill>
                  <a:schemeClr val="bg1"/>
                </a:solidFill>
                <a:latin typeface="+mn-lt"/>
                <a:ea typeface="+mn-ea"/>
              </a:rPr>
              <a:t>Unrectified</a:t>
            </a:r>
            <a:endParaRPr lang="en-US" dirty="0">
              <a:solidFill>
                <a:schemeClr val="bg1"/>
              </a:solidFill>
              <a:latin typeface="+mn-lt"/>
              <a:ea typeface="+mn-ea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95325" y="3886200"/>
            <a:ext cx="2590800" cy="457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dirty="0">
                <a:solidFill>
                  <a:schemeClr val="bg1"/>
                </a:solidFill>
                <a:latin typeface="+mn-lt"/>
                <a:ea typeface="+mn-ea"/>
              </a:rPr>
              <a:t>Rectified</a:t>
            </a:r>
          </a:p>
        </p:txBody>
      </p:sp>
      <p:cxnSp>
        <p:nvCxnSpPr>
          <p:cNvPr id="29706" name="Straight Connector 14"/>
          <p:cNvCxnSpPr>
            <a:cxnSpLocks noChangeShapeType="1"/>
          </p:cNvCxnSpPr>
          <p:nvPr/>
        </p:nvCxnSpPr>
        <p:spPr bwMode="auto">
          <a:xfrm>
            <a:off x="709613" y="4357688"/>
            <a:ext cx="7724775" cy="0"/>
          </a:xfrm>
          <a:prstGeom prst="line">
            <a:avLst/>
          </a:prstGeom>
          <a:noFill/>
          <a:ln w="12700">
            <a:solidFill>
              <a:srgbClr val="33CC33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29707" name="Straight Connector 15"/>
          <p:cNvCxnSpPr>
            <a:cxnSpLocks noChangeShapeType="1"/>
          </p:cNvCxnSpPr>
          <p:nvPr/>
        </p:nvCxnSpPr>
        <p:spPr bwMode="auto">
          <a:xfrm>
            <a:off x="693738" y="4840288"/>
            <a:ext cx="7724775" cy="0"/>
          </a:xfrm>
          <a:prstGeom prst="line">
            <a:avLst/>
          </a:prstGeom>
          <a:noFill/>
          <a:ln w="12700">
            <a:solidFill>
              <a:srgbClr val="33CC33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29708" name="Straight Connector 16"/>
          <p:cNvCxnSpPr>
            <a:cxnSpLocks noChangeShapeType="1"/>
          </p:cNvCxnSpPr>
          <p:nvPr/>
        </p:nvCxnSpPr>
        <p:spPr bwMode="auto">
          <a:xfrm>
            <a:off x="709613" y="5322888"/>
            <a:ext cx="7724775" cy="0"/>
          </a:xfrm>
          <a:prstGeom prst="line">
            <a:avLst/>
          </a:prstGeom>
          <a:noFill/>
          <a:ln w="12700">
            <a:solidFill>
              <a:srgbClr val="33CC33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29709" name="Straight Connector 17"/>
          <p:cNvCxnSpPr>
            <a:cxnSpLocks noChangeShapeType="1"/>
          </p:cNvCxnSpPr>
          <p:nvPr/>
        </p:nvCxnSpPr>
        <p:spPr bwMode="auto">
          <a:xfrm>
            <a:off x="709613" y="5799138"/>
            <a:ext cx="7724775" cy="0"/>
          </a:xfrm>
          <a:prstGeom prst="line">
            <a:avLst/>
          </a:prstGeom>
          <a:noFill/>
          <a:ln w="12700">
            <a:solidFill>
              <a:srgbClr val="33CC33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29710" name="Straight Connector 18"/>
          <p:cNvCxnSpPr>
            <a:cxnSpLocks noChangeShapeType="1"/>
          </p:cNvCxnSpPr>
          <p:nvPr/>
        </p:nvCxnSpPr>
        <p:spPr bwMode="auto">
          <a:xfrm>
            <a:off x="695325" y="6280150"/>
            <a:ext cx="7724775" cy="0"/>
          </a:xfrm>
          <a:prstGeom prst="line">
            <a:avLst/>
          </a:prstGeom>
          <a:noFill/>
          <a:ln w="12700">
            <a:solidFill>
              <a:srgbClr val="33CC33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C59B69-6083-0D46-8CBF-CC33D581A354}" type="slidenum">
              <a:rPr lang="en-US" smtClean="0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717973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Freeform 5"/>
          <p:cNvSpPr>
            <a:spLocks/>
          </p:cNvSpPr>
          <p:nvPr/>
        </p:nvSpPr>
        <p:spPr bwMode="auto">
          <a:xfrm>
            <a:off x="5705475" y="3859213"/>
            <a:ext cx="1884363" cy="314325"/>
          </a:xfrm>
          <a:custGeom>
            <a:avLst/>
            <a:gdLst>
              <a:gd name="T0" fmla="*/ 0 w 1468"/>
              <a:gd name="T1" fmla="*/ 2147483647 h 252"/>
              <a:gd name="T2" fmla="*/ 2147483647 w 1468"/>
              <a:gd name="T3" fmla="*/ 2147483647 h 252"/>
              <a:gd name="T4" fmla="*/ 2147483647 w 1468"/>
              <a:gd name="T5" fmla="*/ 2147483647 h 252"/>
              <a:gd name="T6" fmla="*/ 2147483647 w 1468"/>
              <a:gd name="T7" fmla="*/ 2147483647 h 252"/>
              <a:gd name="T8" fmla="*/ 2147483647 w 1468"/>
              <a:gd name="T9" fmla="*/ 2147483647 h 252"/>
              <a:gd name="T10" fmla="*/ 2147483647 w 1468"/>
              <a:gd name="T11" fmla="*/ 0 h 252"/>
              <a:gd name="T12" fmla="*/ 2147483647 w 1468"/>
              <a:gd name="T13" fmla="*/ 2147483647 h 252"/>
              <a:gd name="T14" fmla="*/ 2147483647 w 1468"/>
              <a:gd name="T15" fmla="*/ 2147483647 h 252"/>
              <a:gd name="T16" fmla="*/ 2147483647 w 1468"/>
              <a:gd name="T17" fmla="*/ 2147483647 h 252"/>
              <a:gd name="T18" fmla="*/ 2147483647 w 1468"/>
              <a:gd name="T19" fmla="*/ 2147483647 h 252"/>
              <a:gd name="T20" fmla="*/ 2147483647 w 1468"/>
              <a:gd name="T21" fmla="*/ 2147483647 h 252"/>
              <a:gd name="T22" fmla="*/ 2147483647 w 1468"/>
              <a:gd name="T23" fmla="*/ 2147483647 h 252"/>
              <a:gd name="T24" fmla="*/ 2147483647 w 1468"/>
              <a:gd name="T25" fmla="*/ 2147483647 h 252"/>
              <a:gd name="T26" fmla="*/ 2147483647 w 1468"/>
              <a:gd name="T27" fmla="*/ 2147483647 h 252"/>
              <a:gd name="T28" fmla="*/ 2147483647 w 1468"/>
              <a:gd name="T29" fmla="*/ 2147483647 h 252"/>
              <a:gd name="T30" fmla="*/ 2147483647 w 1468"/>
              <a:gd name="T31" fmla="*/ 2147483647 h 252"/>
              <a:gd name="T32" fmla="*/ 2147483647 w 1468"/>
              <a:gd name="T33" fmla="*/ 2147483647 h 252"/>
              <a:gd name="T34" fmla="*/ 2147483647 w 1468"/>
              <a:gd name="T35" fmla="*/ 2147483647 h 252"/>
              <a:gd name="T36" fmla="*/ 2147483647 w 1468"/>
              <a:gd name="T37" fmla="*/ 2147483647 h 252"/>
              <a:gd name="T38" fmla="*/ 2147483647 w 1468"/>
              <a:gd name="T39" fmla="*/ 2147483647 h 252"/>
              <a:gd name="T40" fmla="*/ 2147483647 w 1468"/>
              <a:gd name="T41" fmla="*/ 2147483647 h 252"/>
              <a:gd name="T42" fmla="*/ 2147483647 w 1468"/>
              <a:gd name="T43" fmla="*/ 2147483647 h 252"/>
              <a:gd name="T44" fmla="*/ 2147483647 w 1468"/>
              <a:gd name="T45" fmla="*/ 2147483647 h 252"/>
              <a:gd name="T46" fmla="*/ 2147483647 w 1468"/>
              <a:gd name="T47" fmla="*/ 2147483647 h 252"/>
              <a:gd name="T48" fmla="*/ 2147483647 w 1468"/>
              <a:gd name="T49" fmla="*/ 2147483647 h 252"/>
              <a:gd name="T50" fmla="*/ 2147483647 w 1468"/>
              <a:gd name="T51" fmla="*/ 2147483647 h 252"/>
              <a:gd name="T52" fmla="*/ 2147483647 w 1468"/>
              <a:gd name="T53" fmla="*/ 2147483647 h 252"/>
              <a:gd name="T54" fmla="*/ 2147483647 w 1468"/>
              <a:gd name="T55" fmla="*/ 2147483647 h 252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w 1468"/>
              <a:gd name="T85" fmla="*/ 0 h 252"/>
              <a:gd name="T86" fmla="*/ 1468 w 1468"/>
              <a:gd name="T87" fmla="*/ 252 h 252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T84" t="T85" r="T86" b="T87"/>
            <a:pathLst>
              <a:path w="1468" h="252">
                <a:moveTo>
                  <a:pt x="0" y="5"/>
                </a:moveTo>
                <a:cubicBezTo>
                  <a:pt x="22" y="20"/>
                  <a:pt x="30" y="32"/>
                  <a:pt x="56" y="41"/>
                </a:cubicBezTo>
                <a:cubicBezTo>
                  <a:pt x="61" y="39"/>
                  <a:pt x="67" y="39"/>
                  <a:pt x="71" y="36"/>
                </a:cubicBezTo>
                <a:cubicBezTo>
                  <a:pt x="75" y="33"/>
                  <a:pt x="77" y="27"/>
                  <a:pt x="81" y="25"/>
                </a:cubicBezTo>
                <a:cubicBezTo>
                  <a:pt x="95" y="18"/>
                  <a:pt x="112" y="15"/>
                  <a:pt x="127" y="10"/>
                </a:cubicBezTo>
                <a:cubicBezTo>
                  <a:pt x="137" y="7"/>
                  <a:pt x="157" y="0"/>
                  <a:pt x="157" y="0"/>
                </a:cubicBezTo>
                <a:cubicBezTo>
                  <a:pt x="196" y="13"/>
                  <a:pt x="233" y="31"/>
                  <a:pt x="273" y="41"/>
                </a:cubicBezTo>
                <a:cubicBezTo>
                  <a:pt x="283" y="40"/>
                  <a:pt x="353" y="26"/>
                  <a:pt x="369" y="30"/>
                </a:cubicBezTo>
                <a:cubicBezTo>
                  <a:pt x="390" y="54"/>
                  <a:pt x="366" y="30"/>
                  <a:pt x="395" y="46"/>
                </a:cubicBezTo>
                <a:cubicBezTo>
                  <a:pt x="406" y="52"/>
                  <a:pt x="450" y="137"/>
                  <a:pt x="455" y="121"/>
                </a:cubicBezTo>
                <a:cubicBezTo>
                  <a:pt x="486" y="168"/>
                  <a:pt x="519" y="233"/>
                  <a:pt x="576" y="252"/>
                </a:cubicBezTo>
                <a:cubicBezTo>
                  <a:pt x="603" y="245"/>
                  <a:pt x="593" y="186"/>
                  <a:pt x="615" y="171"/>
                </a:cubicBezTo>
                <a:cubicBezTo>
                  <a:pt x="618" y="161"/>
                  <a:pt x="624" y="139"/>
                  <a:pt x="627" y="129"/>
                </a:cubicBezTo>
                <a:cubicBezTo>
                  <a:pt x="629" y="124"/>
                  <a:pt x="646" y="102"/>
                  <a:pt x="651" y="99"/>
                </a:cubicBezTo>
                <a:cubicBezTo>
                  <a:pt x="661" y="92"/>
                  <a:pt x="681" y="78"/>
                  <a:pt x="681" y="78"/>
                </a:cubicBezTo>
                <a:cubicBezTo>
                  <a:pt x="694" y="59"/>
                  <a:pt x="724" y="71"/>
                  <a:pt x="747" y="78"/>
                </a:cubicBezTo>
                <a:cubicBezTo>
                  <a:pt x="768" y="86"/>
                  <a:pt x="791" y="116"/>
                  <a:pt x="809" y="126"/>
                </a:cubicBezTo>
                <a:cubicBezTo>
                  <a:pt x="824" y="127"/>
                  <a:pt x="854" y="137"/>
                  <a:pt x="854" y="137"/>
                </a:cubicBezTo>
                <a:cubicBezTo>
                  <a:pt x="919" y="131"/>
                  <a:pt x="895" y="133"/>
                  <a:pt x="935" y="106"/>
                </a:cubicBezTo>
                <a:cubicBezTo>
                  <a:pt x="954" y="94"/>
                  <a:pt x="979" y="98"/>
                  <a:pt x="1001" y="96"/>
                </a:cubicBezTo>
                <a:cubicBezTo>
                  <a:pt x="1020" y="83"/>
                  <a:pt x="1042" y="78"/>
                  <a:pt x="1062" y="66"/>
                </a:cubicBezTo>
                <a:cubicBezTo>
                  <a:pt x="1096" y="71"/>
                  <a:pt x="1169" y="82"/>
                  <a:pt x="1198" y="101"/>
                </a:cubicBezTo>
                <a:cubicBezTo>
                  <a:pt x="1221" y="117"/>
                  <a:pt x="1247" y="133"/>
                  <a:pt x="1274" y="142"/>
                </a:cubicBezTo>
                <a:cubicBezTo>
                  <a:pt x="1291" y="159"/>
                  <a:pt x="1312" y="170"/>
                  <a:pt x="1334" y="177"/>
                </a:cubicBezTo>
                <a:cubicBezTo>
                  <a:pt x="1370" y="173"/>
                  <a:pt x="1383" y="175"/>
                  <a:pt x="1410" y="157"/>
                </a:cubicBezTo>
                <a:cubicBezTo>
                  <a:pt x="1417" y="135"/>
                  <a:pt x="1429" y="117"/>
                  <a:pt x="1446" y="101"/>
                </a:cubicBezTo>
                <a:cubicBezTo>
                  <a:pt x="1448" y="96"/>
                  <a:pt x="1447" y="90"/>
                  <a:pt x="1451" y="86"/>
                </a:cubicBezTo>
                <a:cubicBezTo>
                  <a:pt x="1468" y="69"/>
                  <a:pt x="1466" y="90"/>
                  <a:pt x="1466" y="76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grpSp>
        <p:nvGrpSpPr>
          <p:cNvPr id="47107" name="Group 6"/>
          <p:cNvGrpSpPr>
            <a:grpSpLocks/>
          </p:cNvGrpSpPr>
          <p:nvPr/>
        </p:nvGrpSpPr>
        <p:grpSpPr bwMode="auto">
          <a:xfrm>
            <a:off x="5708650" y="3721100"/>
            <a:ext cx="1909763" cy="477838"/>
            <a:chOff x="2064" y="2160"/>
            <a:chExt cx="1488" cy="384"/>
          </a:xfrm>
        </p:grpSpPr>
        <p:sp>
          <p:nvSpPr>
            <p:cNvPr id="47126" name="Line 7"/>
            <p:cNvSpPr>
              <a:spLocks noChangeShapeType="1"/>
            </p:cNvSpPr>
            <p:nvPr/>
          </p:nvSpPr>
          <p:spPr bwMode="auto">
            <a:xfrm flipV="1">
              <a:off x="2064" y="2160"/>
              <a:ext cx="0" cy="38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127" name="Line 8"/>
            <p:cNvSpPr>
              <a:spLocks noChangeShapeType="1"/>
            </p:cNvSpPr>
            <p:nvPr/>
          </p:nvSpPr>
          <p:spPr bwMode="auto">
            <a:xfrm>
              <a:off x="2064" y="2544"/>
              <a:ext cx="148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47108" name="Text Box 9"/>
          <p:cNvSpPr txBox="1">
            <a:spLocks noChangeArrowheads="1"/>
          </p:cNvSpPr>
          <p:nvPr/>
        </p:nvSpPr>
        <p:spPr bwMode="auto">
          <a:xfrm>
            <a:off x="4343400" y="3581400"/>
            <a:ext cx="134461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>
                <a:solidFill>
                  <a:schemeClr val="tx2"/>
                </a:solidFill>
                <a:latin typeface="Times New Roman" pitchFamily="18" charset="0"/>
                <a:ea typeface="SimSun" pitchFamily="2" charset="-122"/>
              </a:rPr>
              <a:t>Matching cost</a:t>
            </a:r>
          </a:p>
        </p:txBody>
      </p:sp>
      <p:sp>
        <p:nvSpPr>
          <p:cNvPr id="47109" name="Text Box 10"/>
          <p:cNvSpPr txBox="1">
            <a:spLocks noChangeArrowheads="1"/>
          </p:cNvSpPr>
          <p:nvPr/>
        </p:nvSpPr>
        <p:spPr bwMode="auto">
          <a:xfrm>
            <a:off x="7635875" y="3962400"/>
            <a:ext cx="8985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>
                <a:solidFill>
                  <a:schemeClr val="tx2"/>
                </a:solidFill>
                <a:latin typeface="Times New Roman" pitchFamily="18" charset="0"/>
                <a:ea typeface="SimSun" pitchFamily="2" charset="-122"/>
              </a:rPr>
              <a:t>disparity</a:t>
            </a:r>
          </a:p>
        </p:txBody>
      </p:sp>
      <p:pic>
        <p:nvPicPr>
          <p:cNvPr id="47110" name="Picture 11" descr="left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24013" y="1212850"/>
            <a:ext cx="2957512" cy="215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11" name="Picture 12" descr="right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11738" y="1212850"/>
            <a:ext cx="2957512" cy="215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112" name="Line 13"/>
          <p:cNvSpPr>
            <a:spLocks noChangeShapeType="1"/>
          </p:cNvSpPr>
          <p:nvPr/>
        </p:nvSpPr>
        <p:spPr bwMode="auto">
          <a:xfrm>
            <a:off x="1439863" y="2108200"/>
            <a:ext cx="6713537" cy="0"/>
          </a:xfrm>
          <a:prstGeom prst="line">
            <a:avLst/>
          </a:prstGeom>
          <a:noFill/>
          <a:ln w="12700">
            <a:solidFill>
              <a:schemeClr val="folHlink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7113" name="Rectangle 14"/>
          <p:cNvSpPr>
            <a:spLocks noChangeArrowheads="1"/>
          </p:cNvSpPr>
          <p:nvPr/>
        </p:nvSpPr>
        <p:spPr bwMode="auto">
          <a:xfrm>
            <a:off x="3017838" y="2049463"/>
            <a:ext cx="123825" cy="119062"/>
          </a:xfrm>
          <a:prstGeom prst="rect">
            <a:avLst/>
          </a:prstGeom>
          <a:noFill/>
          <a:ln w="1587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grpSp>
        <p:nvGrpSpPr>
          <p:cNvPr id="47114" name="Group 15"/>
          <p:cNvGrpSpPr>
            <a:grpSpLocks/>
          </p:cNvGrpSpPr>
          <p:nvPr/>
        </p:nvGrpSpPr>
        <p:grpSpPr bwMode="auto">
          <a:xfrm>
            <a:off x="6021388" y="2049463"/>
            <a:ext cx="862012" cy="119062"/>
            <a:chOff x="3111" y="3838"/>
            <a:chExt cx="672" cy="96"/>
          </a:xfrm>
        </p:grpSpPr>
        <p:sp>
          <p:nvSpPr>
            <p:cNvPr id="47121" name="Rectangle 16"/>
            <p:cNvSpPr>
              <a:spLocks noChangeArrowheads="1"/>
            </p:cNvSpPr>
            <p:nvPr/>
          </p:nvSpPr>
          <p:spPr bwMode="auto">
            <a:xfrm>
              <a:off x="3399" y="3838"/>
              <a:ext cx="96" cy="96"/>
            </a:xfrm>
            <a:prstGeom prst="rect">
              <a:avLst/>
            </a:prstGeom>
            <a:noFill/>
            <a:ln w="15875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7122" name="Rectangle 17"/>
            <p:cNvSpPr>
              <a:spLocks noChangeArrowheads="1"/>
            </p:cNvSpPr>
            <p:nvPr/>
          </p:nvSpPr>
          <p:spPr bwMode="auto">
            <a:xfrm>
              <a:off x="3111" y="3838"/>
              <a:ext cx="96" cy="96"/>
            </a:xfrm>
            <a:prstGeom prst="rect">
              <a:avLst/>
            </a:prstGeom>
            <a:noFill/>
            <a:ln w="15875">
              <a:solidFill>
                <a:srgbClr val="00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7123" name="Rectangle 18"/>
            <p:cNvSpPr>
              <a:spLocks noChangeArrowheads="1"/>
            </p:cNvSpPr>
            <p:nvPr/>
          </p:nvSpPr>
          <p:spPr bwMode="auto">
            <a:xfrm>
              <a:off x="3255" y="3838"/>
              <a:ext cx="96" cy="96"/>
            </a:xfrm>
            <a:prstGeom prst="rect">
              <a:avLst/>
            </a:prstGeom>
            <a:noFill/>
            <a:ln w="15875">
              <a:solidFill>
                <a:srgbClr val="00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7124" name="Rectangle 19"/>
            <p:cNvSpPr>
              <a:spLocks noChangeArrowheads="1"/>
            </p:cNvSpPr>
            <p:nvPr/>
          </p:nvSpPr>
          <p:spPr bwMode="auto">
            <a:xfrm>
              <a:off x="3543" y="3838"/>
              <a:ext cx="96" cy="96"/>
            </a:xfrm>
            <a:prstGeom prst="rect">
              <a:avLst/>
            </a:prstGeom>
            <a:noFill/>
            <a:ln w="15875">
              <a:solidFill>
                <a:srgbClr val="00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7125" name="Rectangle 20"/>
            <p:cNvSpPr>
              <a:spLocks noChangeArrowheads="1"/>
            </p:cNvSpPr>
            <p:nvPr/>
          </p:nvSpPr>
          <p:spPr bwMode="auto">
            <a:xfrm>
              <a:off x="3687" y="3838"/>
              <a:ext cx="96" cy="96"/>
            </a:xfrm>
            <a:prstGeom prst="rect">
              <a:avLst/>
            </a:prstGeom>
            <a:noFill/>
            <a:ln w="15875">
              <a:solidFill>
                <a:srgbClr val="00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47115" name="Text Box 21"/>
          <p:cNvSpPr txBox="1">
            <a:spLocks noChangeArrowheads="1"/>
          </p:cNvSpPr>
          <p:nvPr/>
        </p:nvSpPr>
        <p:spPr bwMode="auto">
          <a:xfrm>
            <a:off x="2925763" y="914400"/>
            <a:ext cx="52387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>
                <a:solidFill>
                  <a:schemeClr val="tx2"/>
                </a:solidFill>
                <a:latin typeface="Times New Roman" pitchFamily="18" charset="0"/>
                <a:ea typeface="SimSun" pitchFamily="2" charset="-122"/>
              </a:rPr>
              <a:t>Left</a:t>
            </a:r>
          </a:p>
        </p:txBody>
      </p:sp>
      <p:sp>
        <p:nvSpPr>
          <p:cNvPr id="47116" name="Text Box 22"/>
          <p:cNvSpPr txBox="1">
            <a:spLocks noChangeArrowheads="1"/>
          </p:cNvSpPr>
          <p:nvPr/>
        </p:nvSpPr>
        <p:spPr bwMode="auto">
          <a:xfrm>
            <a:off x="6223000" y="914400"/>
            <a:ext cx="636588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>
                <a:solidFill>
                  <a:schemeClr val="tx2"/>
                </a:solidFill>
                <a:latin typeface="Times New Roman" pitchFamily="18" charset="0"/>
                <a:ea typeface="SimSun" pitchFamily="2" charset="-122"/>
              </a:rPr>
              <a:t>Right</a:t>
            </a:r>
          </a:p>
        </p:txBody>
      </p:sp>
      <p:sp>
        <p:nvSpPr>
          <p:cNvPr id="47117" name="Freeform 23"/>
          <p:cNvSpPr>
            <a:spLocks/>
          </p:cNvSpPr>
          <p:nvPr/>
        </p:nvSpPr>
        <p:spPr bwMode="auto">
          <a:xfrm>
            <a:off x="6430963" y="1212850"/>
            <a:ext cx="23812" cy="3219450"/>
          </a:xfrm>
          <a:custGeom>
            <a:avLst/>
            <a:gdLst>
              <a:gd name="T0" fmla="*/ 2147483647 w 18"/>
              <a:gd name="T1" fmla="*/ 0 h 2587"/>
              <a:gd name="T2" fmla="*/ 0 w 18"/>
              <a:gd name="T3" fmla="*/ 2147483647 h 2587"/>
              <a:gd name="T4" fmla="*/ 0 60000 65536"/>
              <a:gd name="T5" fmla="*/ 0 60000 65536"/>
              <a:gd name="T6" fmla="*/ 0 w 18"/>
              <a:gd name="T7" fmla="*/ 0 h 2587"/>
              <a:gd name="T8" fmla="*/ 18 w 18"/>
              <a:gd name="T9" fmla="*/ 2587 h 2587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8" h="2587">
                <a:moveTo>
                  <a:pt x="18" y="0"/>
                </a:moveTo>
                <a:lnTo>
                  <a:pt x="0" y="2587"/>
                </a:lnTo>
              </a:path>
            </a:pathLst>
          </a:custGeom>
          <a:noFill/>
          <a:ln w="127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7118" name="Text Box 24"/>
          <p:cNvSpPr txBox="1">
            <a:spLocks noChangeArrowheads="1"/>
          </p:cNvSpPr>
          <p:nvPr/>
        </p:nvSpPr>
        <p:spPr bwMode="auto">
          <a:xfrm>
            <a:off x="595313" y="1905000"/>
            <a:ext cx="852487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>
                <a:solidFill>
                  <a:schemeClr val="tx2"/>
                </a:solidFill>
                <a:latin typeface="Times New Roman" pitchFamily="18" charset="0"/>
                <a:ea typeface="SimSun" pitchFamily="2" charset="-122"/>
              </a:rPr>
              <a:t>scanline</a:t>
            </a:r>
          </a:p>
        </p:txBody>
      </p:sp>
      <p:sp>
        <p:nvSpPr>
          <p:cNvPr id="47119" name="Rectangle 25"/>
          <p:cNvSpPr>
            <a:spLocks noGrp="1" noChangeArrowheads="1"/>
          </p:cNvSpPr>
          <p:nvPr>
            <p:ph type="title"/>
          </p:nvPr>
        </p:nvSpPr>
        <p:spPr>
          <a:xfrm>
            <a:off x="685800" y="76200"/>
            <a:ext cx="8382000" cy="838200"/>
          </a:xfrm>
        </p:spPr>
        <p:txBody>
          <a:bodyPr/>
          <a:lstStyle/>
          <a:p>
            <a:endParaRPr lang="en-US" sz="3000" dirty="0">
              <a:solidFill>
                <a:srgbClr val="FF0000"/>
              </a:solidFill>
            </a:endParaRPr>
          </a:p>
        </p:txBody>
      </p:sp>
      <p:sp>
        <p:nvSpPr>
          <p:cNvPr id="25616" name="Rectangle 26"/>
          <p:cNvSpPr>
            <a:spLocks noGrp="1" noChangeArrowheads="1"/>
          </p:cNvSpPr>
          <p:nvPr>
            <p:ph type="body" idx="1"/>
          </p:nvPr>
        </p:nvSpPr>
        <p:spPr>
          <a:xfrm>
            <a:off x="685800" y="4572000"/>
            <a:ext cx="7772400" cy="1981200"/>
          </a:xfrm>
        </p:spPr>
        <p:txBody>
          <a:bodyPr>
            <a:normAutofit fontScale="85000" lnSpcReduction="10000"/>
          </a:bodyPr>
          <a:lstStyle/>
          <a:p>
            <a:pPr>
              <a:buFontTx/>
              <a:buChar char="•"/>
              <a:defRPr/>
            </a:pPr>
            <a:r>
              <a:rPr lang="en-US" dirty="0"/>
              <a:t>Slide a window along the right scanline and compare contents of that window with the reference window in the left image</a:t>
            </a:r>
          </a:p>
          <a:p>
            <a:pPr>
              <a:buFontTx/>
              <a:buChar char="•"/>
              <a:defRPr/>
            </a:pPr>
            <a:r>
              <a:rPr lang="en-US" dirty="0">
                <a:solidFill>
                  <a:srgbClr val="FF0000"/>
                </a:solidFill>
              </a:rPr>
              <a:t>Matching cost: SSD, SAD, or normalized correlation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C59B69-6083-0D46-8CBF-CC33D581A354}" type="slidenum">
              <a:rPr lang="en-US" smtClean="0"/>
              <a:pPr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998146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 descr="left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24013" y="1212850"/>
            <a:ext cx="2957512" cy="215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55" name="Picture 3" descr="right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11738" y="1212850"/>
            <a:ext cx="2957512" cy="215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156" name="Line 4"/>
          <p:cNvSpPr>
            <a:spLocks noChangeShapeType="1"/>
          </p:cNvSpPr>
          <p:nvPr/>
        </p:nvSpPr>
        <p:spPr bwMode="auto">
          <a:xfrm>
            <a:off x="1439863" y="2108200"/>
            <a:ext cx="6713537" cy="0"/>
          </a:xfrm>
          <a:prstGeom prst="line">
            <a:avLst/>
          </a:prstGeom>
          <a:noFill/>
          <a:ln w="12700">
            <a:solidFill>
              <a:schemeClr val="folHlink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9157" name="Rectangle 5"/>
          <p:cNvSpPr>
            <a:spLocks noChangeArrowheads="1"/>
          </p:cNvSpPr>
          <p:nvPr/>
        </p:nvSpPr>
        <p:spPr bwMode="auto">
          <a:xfrm>
            <a:off x="3017838" y="2049463"/>
            <a:ext cx="123825" cy="119062"/>
          </a:xfrm>
          <a:prstGeom prst="rect">
            <a:avLst/>
          </a:prstGeom>
          <a:noFill/>
          <a:ln w="1587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9158" name="Text Box 6"/>
          <p:cNvSpPr txBox="1">
            <a:spLocks noChangeArrowheads="1"/>
          </p:cNvSpPr>
          <p:nvPr/>
        </p:nvSpPr>
        <p:spPr bwMode="auto">
          <a:xfrm>
            <a:off x="2925763" y="914400"/>
            <a:ext cx="52387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>
                <a:solidFill>
                  <a:schemeClr val="tx2"/>
                </a:solidFill>
                <a:latin typeface="Times New Roman" pitchFamily="18" charset="0"/>
                <a:ea typeface="SimSun" pitchFamily="2" charset="-122"/>
              </a:rPr>
              <a:t>Left</a:t>
            </a:r>
          </a:p>
        </p:txBody>
      </p:sp>
      <p:sp>
        <p:nvSpPr>
          <p:cNvPr id="49159" name="Text Box 7"/>
          <p:cNvSpPr txBox="1">
            <a:spLocks noChangeArrowheads="1"/>
          </p:cNvSpPr>
          <p:nvPr/>
        </p:nvSpPr>
        <p:spPr bwMode="auto">
          <a:xfrm>
            <a:off x="6223000" y="914400"/>
            <a:ext cx="636588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>
                <a:solidFill>
                  <a:schemeClr val="tx2"/>
                </a:solidFill>
                <a:latin typeface="Times New Roman" pitchFamily="18" charset="0"/>
                <a:ea typeface="SimSun" pitchFamily="2" charset="-122"/>
              </a:rPr>
              <a:t>Right</a:t>
            </a:r>
          </a:p>
        </p:txBody>
      </p:sp>
      <p:sp>
        <p:nvSpPr>
          <p:cNvPr id="49160" name="Text Box 8"/>
          <p:cNvSpPr txBox="1">
            <a:spLocks noChangeArrowheads="1"/>
          </p:cNvSpPr>
          <p:nvPr/>
        </p:nvSpPr>
        <p:spPr bwMode="auto">
          <a:xfrm>
            <a:off x="595313" y="1905000"/>
            <a:ext cx="852487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>
                <a:solidFill>
                  <a:schemeClr val="tx2"/>
                </a:solidFill>
                <a:latin typeface="Times New Roman" pitchFamily="18" charset="0"/>
                <a:ea typeface="SimSun" pitchFamily="2" charset="-122"/>
              </a:rPr>
              <a:t>scanline</a:t>
            </a:r>
          </a:p>
        </p:txBody>
      </p:sp>
      <p:sp>
        <p:nvSpPr>
          <p:cNvPr id="49161" name="Rectangle 9"/>
          <p:cNvSpPr>
            <a:spLocks noGrp="1" noChangeArrowheads="1"/>
          </p:cNvSpPr>
          <p:nvPr>
            <p:ph type="title"/>
          </p:nvPr>
        </p:nvSpPr>
        <p:spPr>
          <a:xfrm>
            <a:off x="685800" y="76200"/>
            <a:ext cx="8382000" cy="838200"/>
          </a:xfrm>
        </p:spPr>
        <p:txBody>
          <a:bodyPr/>
          <a:lstStyle/>
          <a:p>
            <a:r>
              <a:rPr lang="en-US" sz="3000"/>
              <a:t>Correspondence search</a:t>
            </a:r>
          </a:p>
        </p:txBody>
      </p:sp>
      <p:sp>
        <p:nvSpPr>
          <p:cNvPr id="49162" name="Text Box 11"/>
          <p:cNvSpPr txBox="1">
            <a:spLocks noChangeArrowheads="1"/>
          </p:cNvSpPr>
          <p:nvPr/>
        </p:nvSpPr>
        <p:spPr bwMode="auto">
          <a:xfrm>
            <a:off x="5835650" y="6262688"/>
            <a:ext cx="12636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Norm. corr</a:t>
            </a:r>
          </a:p>
        </p:txBody>
      </p:sp>
      <p:pic>
        <p:nvPicPr>
          <p:cNvPr id="49163" name="Picture 1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00613" y="3730625"/>
            <a:ext cx="3176587" cy="2365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164" name="Freeform 12"/>
          <p:cNvSpPr>
            <a:spLocks/>
          </p:cNvSpPr>
          <p:nvPr/>
        </p:nvSpPr>
        <p:spPr bwMode="auto">
          <a:xfrm>
            <a:off x="6454775" y="1212850"/>
            <a:ext cx="4763" cy="5043488"/>
          </a:xfrm>
          <a:custGeom>
            <a:avLst/>
            <a:gdLst>
              <a:gd name="T0" fmla="*/ 0 w 3"/>
              <a:gd name="T1" fmla="*/ 0 h 3177"/>
              <a:gd name="T2" fmla="*/ 2147483647 w 3"/>
              <a:gd name="T3" fmla="*/ 2147483647 h 3177"/>
              <a:gd name="T4" fmla="*/ 0 60000 65536"/>
              <a:gd name="T5" fmla="*/ 0 60000 65536"/>
              <a:gd name="T6" fmla="*/ 0 w 3"/>
              <a:gd name="T7" fmla="*/ 0 h 3177"/>
              <a:gd name="T8" fmla="*/ 3 w 3"/>
              <a:gd name="T9" fmla="*/ 3177 h 3177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3" h="3177">
                <a:moveTo>
                  <a:pt x="0" y="0"/>
                </a:moveTo>
                <a:lnTo>
                  <a:pt x="3" y="3177"/>
                </a:lnTo>
              </a:path>
            </a:pathLst>
          </a:custGeom>
          <a:noFill/>
          <a:ln w="127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C59B69-6083-0D46-8CBF-CC33D581A354}" type="slidenum">
              <a:rPr lang="en-US" smtClean="0"/>
              <a:pPr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251997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33350"/>
            <a:ext cx="8229600" cy="1143000"/>
          </a:xfrm>
        </p:spPr>
        <p:txBody>
          <a:bodyPr/>
          <a:lstStyle/>
          <a:p>
            <a:r>
              <a:rPr lang="en-US" dirty="0"/>
              <a:t>Results with window search</a:t>
            </a:r>
          </a:p>
        </p:txBody>
      </p:sp>
      <p:graphicFrame>
        <p:nvGraphicFramePr>
          <p:cNvPr id="14338" name="Object 3"/>
          <p:cNvGraphicFramePr>
            <a:graphicFrameLocks noChangeAspect="1"/>
          </p:cNvGraphicFramePr>
          <p:nvPr/>
        </p:nvGraphicFramePr>
        <p:xfrm>
          <a:off x="5257800" y="4332288"/>
          <a:ext cx="3276600" cy="2373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46" name="Image" r:id="rId4" imgW="4422167" imgH="3202259" progId="">
                  <p:embed/>
                </p:oleObj>
              </mc:Choice>
              <mc:Fallback>
                <p:oleObj name="Image" r:id="rId4" imgW="4422167" imgH="3202259" progId="">
                  <p:embed/>
                  <p:pic>
                    <p:nvPicPr>
                      <p:cNvPr id="14338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57800" y="4332288"/>
                        <a:ext cx="3276600" cy="23733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341" name="Text Box 4"/>
          <p:cNvSpPr txBox="1">
            <a:spLocks noChangeArrowheads="1"/>
          </p:cNvSpPr>
          <p:nvPr/>
        </p:nvSpPr>
        <p:spPr bwMode="auto">
          <a:xfrm>
            <a:off x="817563" y="3810000"/>
            <a:ext cx="35258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/>
              <a:t>Window-based matching</a:t>
            </a:r>
          </a:p>
        </p:txBody>
      </p:sp>
      <p:graphicFrame>
        <p:nvGraphicFramePr>
          <p:cNvPr id="14339" name="Object 5"/>
          <p:cNvGraphicFramePr>
            <a:graphicFrameLocks noChangeAspect="1"/>
          </p:cNvGraphicFramePr>
          <p:nvPr/>
        </p:nvGraphicFramePr>
        <p:xfrm>
          <a:off x="914400" y="4332288"/>
          <a:ext cx="3276600" cy="2373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47" name="Image" r:id="rId6" imgW="4422167" imgH="3202259" progId="">
                  <p:embed/>
                </p:oleObj>
              </mc:Choice>
              <mc:Fallback>
                <p:oleObj name="Image" r:id="rId6" imgW="4422167" imgH="3202259" progId="">
                  <p:embed/>
                  <p:pic>
                    <p:nvPicPr>
                      <p:cNvPr id="14339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14400" y="4332288"/>
                        <a:ext cx="3276600" cy="23733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342" name="Text Box 6"/>
          <p:cNvSpPr txBox="1">
            <a:spLocks noChangeArrowheads="1"/>
          </p:cNvSpPr>
          <p:nvPr/>
        </p:nvSpPr>
        <p:spPr bwMode="auto">
          <a:xfrm>
            <a:off x="5964238" y="3810000"/>
            <a:ext cx="1895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/>
              <a:t>Ground truth</a:t>
            </a:r>
          </a:p>
        </p:txBody>
      </p:sp>
      <p:pic>
        <p:nvPicPr>
          <p:cNvPr id="14343" name="Picture 7" descr="scene1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048000" y="1276350"/>
            <a:ext cx="3276600" cy="245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4" name="Text Box 6"/>
          <p:cNvSpPr txBox="1">
            <a:spLocks noChangeArrowheads="1"/>
          </p:cNvSpPr>
          <p:nvPr/>
        </p:nvSpPr>
        <p:spPr bwMode="auto">
          <a:xfrm>
            <a:off x="4344988" y="838200"/>
            <a:ext cx="8286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/>
              <a:t>Data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CA7CF4-79CC-6A48-A466-8C20EA113E48}" type="slidenum">
              <a:rPr lang="en-US" smtClean="0"/>
              <a:pPr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579964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Arial" charset="0"/>
              </a:rPr>
              <a:t>Using more than two images</a:t>
            </a:r>
          </a:p>
        </p:txBody>
      </p:sp>
      <p:pic>
        <p:nvPicPr>
          <p:cNvPr id="60419" name="Picture 2" descr="http://grail.cs.washington.edu/projects/mvscpc/images/NotreDameFacade_large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1435100"/>
            <a:ext cx="3705225" cy="4806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420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905000"/>
            <a:ext cx="3048000" cy="1504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60421" name="Picture 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3657600"/>
            <a:ext cx="3048000" cy="1492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sp>
        <p:nvSpPr>
          <p:cNvPr id="60422" name="Right Arrow 3"/>
          <p:cNvSpPr>
            <a:spLocks noChangeArrowheads="1"/>
          </p:cNvSpPr>
          <p:nvPr/>
        </p:nvSpPr>
        <p:spPr bwMode="auto">
          <a:xfrm>
            <a:off x="3810000" y="3276600"/>
            <a:ext cx="685800" cy="4572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349250" y="5919788"/>
            <a:ext cx="4572000" cy="64611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200">
                <a:latin typeface="Arial" charset="0"/>
                <a:hlinkClick r:id="rId5" action="ppaction://hlinkfile"/>
              </a:rPr>
              <a:t>Multi-View Stereo for Community Photo Collections</a:t>
            </a:r>
            <a:br>
              <a:rPr lang="en-US" sz="1200">
                <a:latin typeface="Arial" charset="0"/>
              </a:rPr>
            </a:br>
            <a:r>
              <a:rPr lang="en-US" sz="1200">
                <a:latin typeface="Arial" charset="0"/>
              </a:rPr>
              <a:t>M. Goesele, N. Snavely, B. Curless, H. Hoppe, S. Seitz</a:t>
            </a:r>
            <a:br>
              <a:rPr lang="en-US" sz="1200">
                <a:latin typeface="Arial" charset="0"/>
              </a:rPr>
            </a:br>
            <a:r>
              <a:rPr lang="en-US" sz="1200">
                <a:latin typeface="Arial" charset="0"/>
              </a:rPr>
              <a:t>Proceedings of </a:t>
            </a:r>
            <a:r>
              <a:rPr lang="en-US" sz="1200">
                <a:latin typeface="Arial" charset="0"/>
                <a:hlinkClick r:id="rId6"/>
              </a:rPr>
              <a:t>ICCV 2007</a:t>
            </a:r>
            <a:r>
              <a:rPr lang="en-US" sz="1200">
                <a:latin typeface="Arial" charset="0"/>
              </a:rPr>
              <a:t>, 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35E129A-E41D-479C-9971-1A57C1F71E37}" type="slidenum">
              <a:rPr lang="en-US" smtClean="0">
                <a:solidFill>
                  <a:srgbClr val="000000"/>
                </a:solidFill>
              </a:rPr>
              <a:pPr>
                <a:defRPr/>
              </a:pPr>
              <a:t>29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93270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Line 1"/>
          <p:cNvSpPr>
            <a:spLocks noChangeShapeType="1"/>
          </p:cNvSpPr>
          <p:nvPr/>
        </p:nvSpPr>
        <p:spPr bwMode="auto">
          <a:xfrm>
            <a:off x="685800" y="838200"/>
            <a:ext cx="7772400" cy="1588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pic>
        <p:nvPicPr>
          <p:cNvPr id="69634" name="Picture 2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5825" y="3429000"/>
            <a:ext cx="612775" cy="21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9635" name="Picture 3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3138" y="3886200"/>
            <a:ext cx="201612" cy="227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9636" name="Rectangle 4"/>
          <p:cNvSpPr>
            <a:spLocks noGrp="1" noChangeArrowheads="1"/>
          </p:cNvSpPr>
          <p:nvPr>
            <p:ph type="title"/>
          </p:nvPr>
        </p:nvSpPr>
        <p:spPr>
          <a:xfrm>
            <a:off x="528320" y="-15081"/>
            <a:ext cx="8229600" cy="1143000"/>
          </a:xfrm>
        </p:spPr>
        <p:txBody>
          <a:bodyPr rIns="132080"/>
          <a:lstStyle/>
          <a:p>
            <a:pPr indent="0" eaLnBrk="1" hangingPunct="1"/>
            <a:r>
              <a:rPr lang="en-US" altLang="en-US" dirty="0"/>
              <a:t>Camera Parameters</a:t>
            </a:r>
          </a:p>
        </p:txBody>
      </p:sp>
      <p:sp>
        <p:nvSpPr>
          <p:cNvPr id="69637" name="Rectangle 5"/>
          <p:cNvSpPr>
            <a:spLocks/>
          </p:cNvSpPr>
          <p:nvPr/>
        </p:nvSpPr>
        <p:spPr bwMode="auto">
          <a:xfrm>
            <a:off x="685800" y="914400"/>
            <a:ext cx="8166100" cy="171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40639" bIns="0"/>
          <a:lstStyle>
            <a:lvl1pPr marL="382588" indent="-342900" eaLnBrk="0" hangingPunct="0">
              <a:defRPr sz="2400">
                <a:solidFill>
                  <a:srgbClr val="000000"/>
                </a:solidFill>
                <a:latin typeface="Times New Roman" pitchFamily="18" charset="0"/>
                <a:ea typeface="ヒラギノ明朝 ProN W3" pitchFamily="-84" charset="-128"/>
                <a:sym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rgbClr val="000000"/>
                </a:solidFill>
                <a:latin typeface="Times New Roman" pitchFamily="18" charset="0"/>
                <a:ea typeface="ヒラギノ明朝 ProN W3" pitchFamily="-84" charset="-128"/>
                <a:sym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rgbClr val="000000"/>
                </a:solidFill>
                <a:latin typeface="Times New Roman" pitchFamily="18" charset="0"/>
                <a:ea typeface="ヒラギノ明朝 ProN W3" pitchFamily="-84" charset="-128"/>
                <a:sym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rgbClr val="000000"/>
                </a:solidFill>
                <a:latin typeface="Times New Roman" pitchFamily="18" charset="0"/>
                <a:ea typeface="ヒラギノ明朝 ProN W3" pitchFamily="-84" charset="-128"/>
                <a:sym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rgbClr val="000000"/>
                </a:solidFill>
                <a:latin typeface="Times New Roman" pitchFamily="18" charset="0"/>
                <a:ea typeface="ヒラギノ明朝 ProN W3" pitchFamily="-84" charset="-128"/>
                <a:sym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imes New Roman" pitchFamily="18" charset="0"/>
                <a:ea typeface="ヒラギノ明朝 ProN W3" pitchFamily="-84" charset="-128"/>
                <a:sym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imes New Roman" pitchFamily="18" charset="0"/>
                <a:ea typeface="ヒラギノ明朝 ProN W3" pitchFamily="-84" charset="-128"/>
                <a:sym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imes New Roman" pitchFamily="18" charset="0"/>
                <a:ea typeface="ヒラギノ明朝 ProN W3" pitchFamily="-84" charset="-128"/>
                <a:sym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imes New Roman" pitchFamily="18" charset="0"/>
                <a:ea typeface="ヒラギノ明朝 ProN W3" pitchFamily="-84" charset="-128"/>
                <a:sym typeface="Times New Roman" pitchFamily="18" charset="0"/>
              </a:defRPr>
            </a:lvl9pPr>
          </a:lstStyle>
          <a:p>
            <a:pPr eaLnBrk="1" hangingPunct="1">
              <a:spcBef>
                <a:spcPts val="450"/>
              </a:spcBef>
            </a:pPr>
            <a:r>
              <a:rPr lang="en-US" altLang="en-US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Arial" pitchFamily="34" charset="0"/>
              </a:rPr>
              <a:t>A camera is described by several parameters</a:t>
            </a:r>
          </a:p>
          <a:p>
            <a:pPr eaLnBrk="1" hangingPunct="1">
              <a:spcBef>
                <a:spcPts val="413"/>
              </a:spcBef>
              <a:buClr>
                <a:srgbClr val="000000"/>
              </a:buClr>
              <a:buSzPct val="100000"/>
              <a:buFont typeface="Arial" pitchFamily="34" charset="0"/>
              <a:buChar char="•"/>
            </a:pPr>
            <a:r>
              <a:rPr lang="en-US" altLang="en-US" sz="1800" dirty="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Arial" pitchFamily="34" charset="0"/>
              </a:rPr>
              <a:t>Translation </a:t>
            </a:r>
            <a:r>
              <a:rPr lang="en-US" altLang="en-US" sz="1800" dirty="0">
                <a:solidFill>
                  <a:srgbClr val="0000FF"/>
                </a:solidFill>
                <a:latin typeface="Arial" pitchFamily="34" charset="0"/>
                <a:cs typeface="Arial" pitchFamily="34" charset="0"/>
                <a:sym typeface="Arial" pitchFamily="34" charset="0"/>
              </a:rPr>
              <a:t>T</a:t>
            </a:r>
            <a:r>
              <a:rPr lang="en-US" altLang="en-US" sz="1800" dirty="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Arial" pitchFamily="34" charset="0"/>
              </a:rPr>
              <a:t> of the optical center from the origin of world </a:t>
            </a:r>
            <a:r>
              <a:rPr lang="en-US" altLang="en-US" sz="18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Arial" pitchFamily="34" charset="0"/>
              </a:rPr>
              <a:t>coords</a:t>
            </a:r>
            <a:endParaRPr lang="en-US" altLang="en-US" sz="1800" dirty="0">
              <a:solidFill>
                <a:schemeClr val="tx1"/>
              </a:solidFill>
              <a:latin typeface="Arial" pitchFamily="34" charset="0"/>
              <a:cs typeface="Arial" pitchFamily="34" charset="0"/>
              <a:sym typeface="Arial" pitchFamily="34" charset="0"/>
            </a:endParaRPr>
          </a:p>
          <a:p>
            <a:pPr eaLnBrk="1" hangingPunct="1">
              <a:spcBef>
                <a:spcPts val="413"/>
              </a:spcBef>
              <a:buClr>
                <a:srgbClr val="000000"/>
              </a:buClr>
              <a:buSzPct val="100000"/>
              <a:buFont typeface="Arial" pitchFamily="34" charset="0"/>
              <a:buChar char="•"/>
            </a:pPr>
            <a:r>
              <a:rPr lang="en-US" altLang="en-US" sz="1800" dirty="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Arial" pitchFamily="34" charset="0"/>
              </a:rPr>
              <a:t>Rotation </a:t>
            </a:r>
            <a:r>
              <a:rPr lang="en-US" altLang="en-US" sz="1800" dirty="0">
                <a:solidFill>
                  <a:srgbClr val="0000FF"/>
                </a:solidFill>
                <a:latin typeface="Arial" pitchFamily="34" charset="0"/>
                <a:cs typeface="Arial" pitchFamily="34" charset="0"/>
                <a:sym typeface="Arial" pitchFamily="34" charset="0"/>
              </a:rPr>
              <a:t>R</a:t>
            </a:r>
            <a:r>
              <a:rPr lang="en-US" altLang="en-US" sz="1800" dirty="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Arial" pitchFamily="34" charset="0"/>
              </a:rPr>
              <a:t> of the image plane</a:t>
            </a:r>
          </a:p>
          <a:p>
            <a:pPr eaLnBrk="1" hangingPunct="1">
              <a:spcBef>
                <a:spcPts val="413"/>
              </a:spcBef>
              <a:buClr>
                <a:srgbClr val="000000"/>
              </a:buClr>
              <a:buSzPct val="100000"/>
              <a:buFont typeface="Arial" pitchFamily="34" charset="0"/>
              <a:buChar char="•"/>
            </a:pPr>
            <a:r>
              <a:rPr lang="en-US" altLang="en-US" sz="1800" dirty="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Arial" pitchFamily="34" charset="0"/>
              </a:rPr>
              <a:t>focal length </a:t>
            </a:r>
            <a:r>
              <a:rPr lang="en-US" altLang="en-US" sz="1800" dirty="0">
                <a:solidFill>
                  <a:srgbClr val="FF0000"/>
                </a:solidFill>
                <a:latin typeface="Arial" pitchFamily="34" charset="0"/>
                <a:cs typeface="Arial" pitchFamily="34" charset="0"/>
                <a:sym typeface="Arial" pitchFamily="34" charset="0"/>
              </a:rPr>
              <a:t>f</a:t>
            </a:r>
            <a:r>
              <a:rPr lang="en-US" altLang="en-US" sz="1800" dirty="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Arial" pitchFamily="34" charset="0"/>
              </a:rPr>
              <a:t>, principal point </a:t>
            </a:r>
            <a:r>
              <a:rPr lang="en-US" altLang="en-US" sz="1800" dirty="0">
                <a:solidFill>
                  <a:srgbClr val="FF0000"/>
                </a:solidFill>
                <a:latin typeface="Arial" pitchFamily="34" charset="0"/>
                <a:cs typeface="Arial" pitchFamily="34" charset="0"/>
                <a:sym typeface="Arial" pitchFamily="34" charset="0"/>
              </a:rPr>
              <a:t>(x</a:t>
            </a:r>
            <a:r>
              <a:rPr lang="ja-JP" altLang="en-US" sz="1800" dirty="0">
                <a:solidFill>
                  <a:srgbClr val="FF0000"/>
                </a:solidFill>
                <a:latin typeface="Arial" pitchFamily="34" charset="0"/>
                <a:cs typeface="Arial" pitchFamily="34" charset="0"/>
                <a:sym typeface="Arial" pitchFamily="34" charset="0"/>
              </a:rPr>
              <a:t>’</a:t>
            </a:r>
            <a:r>
              <a:rPr lang="en-US" altLang="ja-JP" sz="1800" baseline="-25000" dirty="0">
                <a:solidFill>
                  <a:srgbClr val="FF0000"/>
                </a:solidFill>
                <a:latin typeface="Arial" pitchFamily="34" charset="0"/>
                <a:cs typeface="Arial" pitchFamily="34" charset="0"/>
                <a:sym typeface="Arial" pitchFamily="34" charset="0"/>
              </a:rPr>
              <a:t>c</a:t>
            </a:r>
            <a:r>
              <a:rPr lang="en-US" altLang="ja-JP" sz="1800" dirty="0">
                <a:solidFill>
                  <a:srgbClr val="FF0000"/>
                </a:solidFill>
                <a:latin typeface="Arial" pitchFamily="34" charset="0"/>
                <a:cs typeface="Arial" pitchFamily="34" charset="0"/>
                <a:sym typeface="Arial" pitchFamily="34" charset="0"/>
              </a:rPr>
              <a:t>, y</a:t>
            </a:r>
            <a:r>
              <a:rPr lang="ja-JP" altLang="en-US" sz="1800" dirty="0">
                <a:solidFill>
                  <a:srgbClr val="FF0000"/>
                </a:solidFill>
                <a:latin typeface="Arial" pitchFamily="34" charset="0"/>
                <a:cs typeface="Arial" pitchFamily="34" charset="0"/>
                <a:sym typeface="Arial" pitchFamily="34" charset="0"/>
              </a:rPr>
              <a:t>’</a:t>
            </a:r>
            <a:r>
              <a:rPr lang="en-US" altLang="ja-JP" sz="1800" baseline="-25000" dirty="0">
                <a:solidFill>
                  <a:srgbClr val="FF0000"/>
                </a:solidFill>
                <a:latin typeface="Arial" pitchFamily="34" charset="0"/>
                <a:cs typeface="Arial" pitchFamily="34" charset="0"/>
                <a:sym typeface="Arial" pitchFamily="34" charset="0"/>
              </a:rPr>
              <a:t>c</a:t>
            </a:r>
            <a:r>
              <a:rPr lang="en-US" altLang="ja-JP" sz="1800" dirty="0">
                <a:solidFill>
                  <a:srgbClr val="FF0000"/>
                </a:solidFill>
                <a:latin typeface="Arial" pitchFamily="34" charset="0"/>
                <a:cs typeface="Arial" pitchFamily="34" charset="0"/>
                <a:sym typeface="Arial" pitchFamily="34" charset="0"/>
              </a:rPr>
              <a:t>)</a:t>
            </a:r>
            <a:r>
              <a:rPr lang="en-US" altLang="ja-JP" sz="1800" dirty="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Arial" pitchFamily="34" charset="0"/>
              </a:rPr>
              <a:t>, pixel size </a:t>
            </a:r>
            <a:r>
              <a:rPr lang="en-US" altLang="ja-JP" sz="1800" dirty="0">
                <a:solidFill>
                  <a:srgbClr val="FF0000"/>
                </a:solidFill>
                <a:latin typeface="Arial" pitchFamily="34" charset="0"/>
                <a:cs typeface="Arial" pitchFamily="34" charset="0"/>
                <a:sym typeface="Arial" pitchFamily="34" charset="0"/>
              </a:rPr>
              <a:t>(</a:t>
            </a:r>
            <a:r>
              <a:rPr lang="en-US" altLang="ja-JP" sz="1800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  <a:sym typeface="Arial" pitchFamily="34" charset="0"/>
              </a:rPr>
              <a:t>s</a:t>
            </a:r>
            <a:r>
              <a:rPr lang="en-US" altLang="ja-JP" sz="1800" baseline="-25000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  <a:sym typeface="Arial" pitchFamily="34" charset="0"/>
              </a:rPr>
              <a:t>x</a:t>
            </a:r>
            <a:r>
              <a:rPr lang="en-US" altLang="ja-JP" sz="1800" dirty="0">
                <a:solidFill>
                  <a:srgbClr val="FF0000"/>
                </a:solidFill>
                <a:latin typeface="Arial" pitchFamily="34" charset="0"/>
                <a:cs typeface="Arial" pitchFamily="34" charset="0"/>
                <a:sym typeface="Arial" pitchFamily="34" charset="0"/>
              </a:rPr>
              <a:t>, </a:t>
            </a:r>
            <a:r>
              <a:rPr lang="en-US" altLang="ja-JP" sz="1800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  <a:sym typeface="Arial" pitchFamily="34" charset="0"/>
              </a:rPr>
              <a:t>s</a:t>
            </a:r>
            <a:r>
              <a:rPr lang="en-US" altLang="ja-JP" sz="1800" baseline="-25000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  <a:sym typeface="Arial" pitchFamily="34" charset="0"/>
              </a:rPr>
              <a:t>y</a:t>
            </a:r>
            <a:r>
              <a:rPr lang="en-US" altLang="ja-JP" sz="1800" dirty="0">
                <a:solidFill>
                  <a:srgbClr val="FF0000"/>
                </a:solidFill>
                <a:latin typeface="Arial" pitchFamily="34" charset="0"/>
                <a:cs typeface="Arial" pitchFamily="34" charset="0"/>
                <a:sym typeface="Arial" pitchFamily="34" charset="0"/>
              </a:rPr>
              <a:t>)</a:t>
            </a:r>
          </a:p>
          <a:p>
            <a:pPr eaLnBrk="1" hangingPunct="1">
              <a:spcBef>
                <a:spcPts val="413"/>
              </a:spcBef>
              <a:buClr>
                <a:srgbClr val="000000"/>
              </a:buClr>
              <a:buSzPct val="100000"/>
              <a:buFont typeface="Arial" pitchFamily="34" charset="0"/>
              <a:buChar char="•"/>
            </a:pPr>
            <a:r>
              <a:rPr lang="en-US" altLang="en-US" sz="1800" dirty="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Arial" pitchFamily="34" charset="0"/>
              </a:rPr>
              <a:t>blue parameters are called </a:t>
            </a:r>
            <a:r>
              <a:rPr lang="ja-JP" altLang="en-US" sz="1800" dirty="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Arial" pitchFamily="34" charset="0"/>
              </a:rPr>
              <a:t>“</a:t>
            </a:r>
            <a:r>
              <a:rPr lang="en-US" altLang="ja-JP" sz="1800" dirty="0" err="1">
                <a:solidFill>
                  <a:srgbClr val="0000FF"/>
                </a:solidFill>
                <a:latin typeface="Arial" pitchFamily="34" charset="0"/>
                <a:cs typeface="Arial" pitchFamily="34" charset="0"/>
                <a:sym typeface="Arial" pitchFamily="34" charset="0"/>
              </a:rPr>
              <a:t>extrinsics</a:t>
            </a:r>
            <a:r>
              <a:rPr lang="en-US" altLang="ja-JP" sz="1800" dirty="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Arial" pitchFamily="34" charset="0"/>
              </a:rPr>
              <a:t>,</a:t>
            </a:r>
            <a:r>
              <a:rPr lang="ja-JP" altLang="en-US" sz="1800" dirty="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Arial" pitchFamily="34" charset="0"/>
              </a:rPr>
              <a:t>”</a:t>
            </a:r>
            <a:r>
              <a:rPr lang="en-US" altLang="ja-JP" sz="1800" dirty="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Arial" pitchFamily="34" charset="0"/>
              </a:rPr>
              <a:t>  red are </a:t>
            </a:r>
            <a:r>
              <a:rPr lang="ja-JP" altLang="en-US" sz="1800" dirty="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Arial" pitchFamily="34" charset="0"/>
              </a:rPr>
              <a:t>“</a:t>
            </a:r>
            <a:r>
              <a:rPr lang="en-US" altLang="ja-JP" sz="1800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  <a:sym typeface="Arial" pitchFamily="34" charset="0"/>
              </a:rPr>
              <a:t>intrinsics</a:t>
            </a:r>
            <a:r>
              <a:rPr lang="ja-JP" altLang="en-US" sz="1800" dirty="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Arial" pitchFamily="34" charset="0"/>
              </a:rPr>
              <a:t>”</a:t>
            </a:r>
            <a:endParaRPr lang="en-US" altLang="en-US" sz="1800" dirty="0">
              <a:solidFill>
                <a:schemeClr val="tx1"/>
              </a:solidFill>
              <a:latin typeface="Arial" pitchFamily="34" charset="0"/>
              <a:cs typeface="Arial" pitchFamily="34" charset="0"/>
              <a:sym typeface="Arial" pitchFamily="34" charset="0"/>
            </a:endParaRPr>
          </a:p>
        </p:txBody>
      </p:sp>
      <p:sp>
        <p:nvSpPr>
          <p:cNvPr id="69639" name="Rectangle 7"/>
          <p:cNvSpPr>
            <a:spLocks/>
          </p:cNvSpPr>
          <p:nvPr/>
        </p:nvSpPr>
        <p:spPr bwMode="auto">
          <a:xfrm>
            <a:off x="6781800" y="2743200"/>
            <a:ext cx="1447800" cy="1143000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>
            <a:lvl1pPr eaLnBrk="0" hangingPunct="0">
              <a:defRPr sz="2400">
                <a:solidFill>
                  <a:srgbClr val="000000"/>
                </a:solidFill>
                <a:latin typeface="Times New Roman" pitchFamily="18" charset="0"/>
                <a:ea typeface="ヒラギノ明朝 ProN W3" pitchFamily="-84" charset="-128"/>
                <a:sym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rgbClr val="000000"/>
                </a:solidFill>
                <a:latin typeface="Times New Roman" pitchFamily="18" charset="0"/>
                <a:ea typeface="ヒラギノ明朝 ProN W3" pitchFamily="-84" charset="-128"/>
                <a:sym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rgbClr val="000000"/>
                </a:solidFill>
                <a:latin typeface="Times New Roman" pitchFamily="18" charset="0"/>
                <a:ea typeface="ヒラギノ明朝 ProN W3" pitchFamily="-84" charset="-128"/>
                <a:sym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rgbClr val="000000"/>
                </a:solidFill>
                <a:latin typeface="Times New Roman" pitchFamily="18" charset="0"/>
                <a:ea typeface="ヒラギノ明朝 ProN W3" pitchFamily="-84" charset="-128"/>
                <a:sym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rgbClr val="000000"/>
                </a:solidFill>
                <a:latin typeface="Times New Roman" pitchFamily="18" charset="0"/>
                <a:ea typeface="ヒラギノ明朝 ProN W3" pitchFamily="-84" charset="-128"/>
                <a:sym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imes New Roman" pitchFamily="18" charset="0"/>
                <a:ea typeface="ヒラギノ明朝 ProN W3" pitchFamily="-84" charset="-128"/>
                <a:sym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imes New Roman" pitchFamily="18" charset="0"/>
                <a:ea typeface="ヒラギノ明朝 ProN W3" pitchFamily="-84" charset="-128"/>
                <a:sym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imes New Roman" pitchFamily="18" charset="0"/>
                <a:ea typeface="ヒラギノ明朝 ProN W3" pitchFamily="-84" charset="-128"/>
                <a:sym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imes New Roman" pitchFamily="18" charset="0"/>
                <a:ea typeface="ヒラギノ明朝 ProN W3" pitchFamily="-84" charset="-128"/>
                <a:sym typeface="Times New Roman" pitchFamily="18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69640" name="Line 8"/>
          <p:cNvSpPr>
            <a:spLocks noChangeShapeType="1"/>
          </p:cNvSpPr>
          <p:nvPr/>
        </p:nvSpPr>
        <p:spPr bwMode="auto">
          <a:xfrm rot="10800000" flipH="1">
            <a:off x="7467600" y="2743200"/>
            <a:ext cx="1588" cy="609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69641" name="Line 9"/>
          <p:cNvSpPr>
            <a:spLocks noChangeShapeType="1"/>
          </p:cNvSpPr>
          <p:nvPr/>
        </p:nvSpPr>
        <p:spPr bwMode="auto">
          <a:xfrm>
            <a:off x="7467600" y="3351213"/>
            <a:ext cx="609600" cy="15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pic>
        <p:nvPicPr>
          <p:cNvPr id="69642" name="Picture 10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89900" y="3276600"/>
            <a:ext cx="215900" cy="17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9643" name="Picture 11"/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9150" y="2868613"/>
            <a:ext cx="190500" cy="179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9644" name="Line 12"/>
          <p:cNvSpPr>
            <a:spLocks noChangeShapeType="1"/>
          </p:cNvSpPr>
          <p:nvPr/>
        </p:nvSpPr>
        <p:spPr bwMode="auto">
          <a:xfrm rot="10800000" flipH="1">
            <a:off x="6699250" y="3276600"/>
            <a:ext cx="1588" cy="609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69645" name="Line 13"/>
          <p:cNvSpPr>
            <a:spLocks noChangeShapeType="1"/>
          </p:cNvSpPr>
          <p:nvPr/>
        </p:nvSpPr>
        <p:spPr bwMode="auto">
          <a:xfrm>
            <a:off x="6781800" y="3960813"/>
            <a:ext cx="609600" cy="15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pic>
        <p:nvPicPr>
          <p:cNvPr id="69646" name="Picture 14"/>
          <p:cNvPicPr>
            <a:picLocks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8900" y="3276600"/>
            <a:ext cx="190500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9647" name="Oval 15"/>
          <p:cNvSpPr>
            <a:spLocks/>
          </p:cNvSpPr>
          <p:nvPr/>
        </p:nvSpPr>
        <p:spPr bwMode="auto">
          <a:xfrm>
            <a:off x="7424738" y="3309938"/>
            <a:ext cx="76200" cy="762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lIns="0" tIns="0" rIns="0" bIns="0"/>
          <a:lstStyle>
            <a:lvl1pPr eaLnBrk="0" hangingPunct="0">
              <a:defRPr sz="2400">
                <a:solidFill>
                  <a:srgbClr val="000000"/>
                </a:solidFill>
                <a:latin typeface="Times New Roman" pitchFamily="18" charset="0"/>
                <a:ea typeface="ヒラギノ明朝 ProN W3" pitchFamily="-84" charset="-128"/>
                <a:sym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rgbClr val="000000"/>
                </a:solidFill>
                <a:latin typeface="Times New Roman" pitchFamily="18" charset="0"/>
                <a:ea typeface="ヒラギノ明朝 ProN W3" pitchFamily="-84" charset="-128"/>
                <a:sym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rgbClr val="000000"/>
                </a:solidFill>
                <a:latin typeface="Times New Roman" pitchFamily="18" charset="0"/>
                <a:ea typeface="ヒラギノ明朝 ProN W3" pitchFamily="-84" charset="-128"/>
                <a:sym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rgbClr val="000000"/>
                </a:solidFill>
                <a:latin typeface="Times New Roman" pitchFamily="18" charset="0"/>
                <a:ea typeface="ヒラギノ明朝 ProN W3" pitchFamily="-84" charset="-128"/>
                <a:sym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rgbClr val="000000"/>
                </a:solidFill>
                <a:latin typeface="Times New Roman" pitchFamily="18" charset="0"/>
                <a:ea typeface="ヒラギノ明朝 ProN W3" pitchFamily="-84" charset="-128"/>
                <a:sym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imes New Roman" pitchFamily="18" charset="0"/>
                <a:ea typeface="ヒラギノ明朝 ProN W3" pitchFamily="-84" charset="-128"/>
                <a:sym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imes New Roman" pitchFamily="18" charset="0"/>
                <a:ea typeface="ヒラギノ明朝 ProN W3" pitchFamily="-84" charset="-128"/>
                <a:sym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imes New Roman" pitchFamily="18" charset="0"/>
                <a:ea typeface="ヒラギノ明朝 ProN W3" pitchFamily="-84" charset="-128"/>
                <a:sym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imes New Roman" pitchFamily="18" charset="0"/>
                <a:ea typeface="ヒラギノ明朝 ProN W3" pitchFamily="-84" charset="-128"/>
                <a:sym typeface="Times New Roman" pitchFamily="18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69648" name="Freeform 16"/>
          <p:cNvSpPr>
            <a:spLocks/>
          </p:cNvSpPr>
          <p:nvPr/>
        </p:nvSpPr>
        <p:spPr bwMode="auto">
          <a:xfrm>
            <a:off x="5027613" y="1674813"/>
            <a:ext cx="3125787" cy="1601787"/>
          </a:xfrm>
          <a:custGeom>
            <a:avLst/>
            <a:gdLst>
              <a:gd name="T0" fmla="*/ 0 w 21515"/>
              <a:gd name="T1" fmla="*/ 2147483647 h 21442"/>
              <a:gd name="T2" fmla="*/ 2147483647 w 21515"/>
              <a:gd name="T3" fmla="*/ 373530199 h 21442"/>
              <a:gd name="T4" fmla="*/ 2147483647 w 21515"/>
              <a:gd name="T5" fmla="*/ 2147483647 h 21442"/>
              <a:gd name="T6" fmla="*/ 2147483647 w 21515"/>
              <a:gd name="T7" fmla="*/ 2147483647 h 21442"/>
              <a:gd name="T8" fmla="*/ 2147483647 w 21515"/>
              <a:gd name="T9" fmla="*/ 2147483647 h 2144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1515"/>
              <a:gd name="T16" fmla="*/ 0 h 21442"/>
              <a:gd name="T17" fmla="*/ 21515 w 21515"/>
              <a:gd name="T18" fmla="*/ 21442 h 2144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515" h="21442">
                <a:moveTo>
                  <a:pt x="0" y="3073"/>
                </a:moveTo>
                <a:cubicBezTo>
                  <a:pt x="3585" y="1458"/>
                  <a:pt x="7171" y="-158"/>
                  <a:pt x="9969" y="12"/>
                </a:cubicBezTo>
                <a:cubicBezTo>
                  <a:pt x="12768" y="182"/>
                  <a:pt x="14866" y="1883"/>
                  <a:pt x="16790" y="4094"/>
                </a:cubicBezTo>
                <a:cubicBezTo>
                  <a:pt x="18714" y="6305"/>
                  <a:pt x="21425" y="10387"/>
                  <a:pt x="21513" y="13278"/>
                </a:cubicBezTo>
                <a:cubicBezTo>
                  <a:pt x="21600" y="16170"/>
                  <a:pt x="19457" y="18806"/>
                  <a:pt x="17315" y="21442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F28BAD-4FF9-4326-B3FA-847EDC5D27C2}" type="slidenum">
              <a:rPr lang="en-US" altLang="en-US" smtClean="0"/>
              <a:pPr/>
              <a:t>3</a:t>
            </a:fld>
            <a:endParaRPr lang="en-US" altLang="en-US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7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9720FD46-EB26-4A40-95D2-D6438A728940}"/>
                  </a:ext>
                </a:extLst>
              </p14:cNvPr>
              <p14:cNvContentPartPr/>
              <p14:nvPr/>
            </p14:nvContentPartPr>
            <p14:xfrm>
              <a:off x="7792200" y="909000"/>
              <a:ext cx="924120" cy="946080"/>
            </p14:xfrm>
          </p:contentPart>
        </mc:Choice>
        <mc:Fallback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9720FD46-EB26-4A40-95D2-D6438A728940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7782840" y="899640"/>
                <a:ext cx="942840" cy="9648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89192233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16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42913" y="1758950"/>
            <a:ext cx="8229600" cy="4924425"/>
          </a:xfrm>
        </p:spPr>
        <p:txBody>
          <a:bodyPr/>
          <a:lstStyle/>
          <a:p>
            <a:r>
              <a:rPr lang="en-GB" sz="2400" dirty="0">
                <a:latin typeface="Arial" pitchFamily="34" charset="0"/>
                <a:cs typeface="Arial" pitchFamily="34" charset="0"/>
              </a:rPr>
              <a:t>“Digital copy” of real object</a:t>
            </a:r>
          </a:p>
          <a:p>
            <a:endParaRPr lang="en-GB" sz="900" dirty="0">
              <a:latin typeface="Arial" pitchFamily="34" charset="0"/>
              <a:cs typeface="Arial" pitchFamily="34" charset="0"/>
            </a:endParaRPr>
          </a:p>
          <a:p>
            <a:r>
              <a:rPr lang="en-GB" sz="2400" dirty="0">
                <a:latin typeface="Arial" pitchFamily="34" charset="0"/>
                <a:cs typeface="Arial" pitchFamily="34" charset="0"/>
              </a:rPr>
              <a:t>Allows us to</a:t>
            </a:r>
          </a:p>
          <a:p>
            <a:pPr lvl="1"/>
            <a:r>
              <a:rPr lang="en-GB" sz="2000" dirty="0">
                <a:latin typeface="Arial" pitchFamily="34" charset="0"/>
                <a:cs typeface="Arial" pitchFamily="34" charset="0"/>
              </a:rPr>
              <a:t>Inspect details of object</a:t>
            </a:r>
          </a:p>
          <a:p>
            <a:pPr lvl="1"/>
            <a:r>
              <a:rPr lang="en-GB" sz="2000" dirty="0">
                <a:latin typeface="Arial" pitchFamily="34" charset="0"/>
                <a:cs typeface="Arial" pitchFamily="34" charset="0"/>
              </a:rPr>
              <a:t>Measure properties</a:t>
            </a:r>
          </a:p>
          <a:p>
            <a:pPr lvl="1"/>
            <a:r>
              <a:rPr lang="en-GB" sz="2000" dirty="0">
                <a:latin typeface="Arial" pitchFamily="34" charset="0"/>
                <a:cs typeface="Arial" pitchFamily="34" charset="0"/>
              </a:rPr>
              <a:t>Reproduce in different material</a:t>
            </a:r>
            <a:endParaRPr lang="en-GB" sz="700" dirty="0">
              <a:latin typeface="Arial" pitchFamily="34" charset="0"/>
              <a:cs typeface="Arial" pitchFamily="34" charset="0"/>
            </a:endParaRPr>
          </a:p>
          <a:p>
            <a:endParaRPr lang="en-GB" sz="900" dirty="0">
              <a:latin typeface="Arial" pitchFamily="34" charset="0"/>
              <a:cs typeface="Arial" pitchFamily="34" charset="0"/>
            </a:endParaRPr>
          </a:p>
          <a:p>
            <a:r>
              <a:rPr lang="en-GB" sz="2400" dirty="0">
                <a:latin typeface="Arial" pitchFamily="34" charset="0"/>
                <a:cs typeface="Arial" pitchFamily="34" charset="0"/>
              </a:rPr>
              <a:t>Many applications</a:t>
            </a:r>
          </a:p>
          <a:p>
            <a:pPr lvl="1"/>
            <a:r>
              <a:rPr lang="en-GB" sz="2000" dirty="0">
                <a:latin typeface="Arial" pitchFamily="34" charset="0"/>
                <a:cs typeface="Arial" pitchFamily="34" charset="0"/>
              </a:rPr>
              <a:t>Cultural heritage preservation </a:t>
            </a:r>
          </a:p>
          <a:p>
            <a:pPr lvl="1"/>
            <a:r>
              <a:rPr lang="en-GB" sz="2000" dirty="0">
                <a:latin typeface="Arial" pitchFamily="34" charset="0"/>
                <a:cs typeface="Arial" pitchFamily="34" charset="0"/>
              </a:rPr>
              <a:t>Computer games and movies</a:t>
            </a:r>
          </a:p>
          <a:p>
            <a:pPr lvl="1"/>
            <a:r>
              <a:rPr lang="en-GB" sz="2000" dirty="0">
                <a:latin typeface="Arial" pitchFamily="34" charset="0"/>
                <a:cs typeface="Arial" pitchFamily="34" charset="0"/>
              </a:rPr>
              <a:t>City modelling</a:t>
            </a:r>
          </a:p>
          <a:p>
            <a:pPr lvl="1"/>
            <a:r>
              <a:rPr lang="en-GB" sz="2000" dirty="0">
                <a:latin typeface="Arial" pitchFamily="34" charset="0"/>
                <a:cs typeface="Arial" pitchFamily="34" charset="0"/>
              </a:rPr>
              <a:t>E-commerce</a:t>
            </a:r>
          </a:p>
        </p:txBody>
      </p:sp>
      <p:pic>
        <p:nvPicPr>
          <p:cNvPr id="1221640" name="Picture 8" descr="capture000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91375" y="2362616"/>
            <a:ext cx="1016715" cy="1507097"/>
          </a:xfrm>
          <a:prstGeom prst="rect">
            <a:avLst/>
          </a:prstGeom>
          <a:noFill/>
        </p:spPr>
      </p:pic>
      <p:pic>
        <p:nvPicPr>
          <p:cNvPr id="1221641" name="Picture 9" descr="capture0009"/>
          <p:cNvPicPr>
            <a:picLocks noChangeAspect="1" noChangeArrowheads="1"/>
          </p:cNvPicPr>
          <p:nvPr/>
        </p:nvPicPr>
        <p:blipFill>
          <a:blip r:embed="rId4" cstate="print"/>
          <a:srcRect b="5236"/>
          <a:stretch>
            <a:fillRect/>
          </a:stretch>
        </p:blipFill>
        <p:spPr bwMode="auto">
          <a:xfrm>
            <a:off x="7920999" y="2246313"/>
            <a:ext cx="1118116" cy="1571625"/>
          </a:xfrm>
          <a:prstGeom prst="rect">
            <a:avLst/>
          </a:prstGeom>
          <a:noFill/>
        </p:spPr>
      </p:pic>
      <p:sp>
        <p:nvSpPr>
          <p:cNvPr id="12216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3D model</a:t>
            </a:r>
          </a:p>
        </p:txBody>
      </p:sp>
      <p:pic>
        <p:nvPicPr>
          <p:cNvPr id="1221637" name="Picture 5" descr="capture0001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00"/>
              </a:clrFrom>
              <a:clrTo>
                <a:srgbClr val="FFFF00">
                  <a:alpha val="0"/>
                </a:srgbClr>
              </a:clrTo>
            </a:clrChange>
          </a:blip>
          <a:srcRect l="9854" r="14157"/>
          <a:stretch>
            <a:fillRect/>
          </a:stretch>
        </p:blipFill>
        <p:spPr bwMode="auto">
          <a:xfrm>
            <a:off x="7191375" y="3817938"/>
            <a:ext cx="1847740" cy="1837201"/>
          </a:xfrm>
          <a:prstGeom prst="rect">
            <a:avLst/>
          </a:prstGeom>
          <a:noFill/>
        </p:spPr>
      </p:pic>
      <p:pic>
        <p:nvPicPr>
          <p:cNvPr id="1221638" name="Picture 6" descr="house_black_v2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0000"/>
              </a:clrFrom>
              <a:clrTo>
                <a:srgbClr val="FF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854575" y="1247775"/>
            <a:ext cx="2530475" cy="2336800"/>
          </a:xfrm>
          <a:prstGeom prst="rect">
            <a:avLst/>
          </a:prstGeom>
          <a:noFill/>
        </p:spPr>
      </p:pic>
      <p:grpSp>
        <p:nvGrpSpPr>
          <p:cNvPr id="3" name="Group 12"/>
          <p:cNvGrpSpPr>
            <a:grpSpLocks noChangeAspect="1"/>
          </p:cNvGrpSpPr>
          <p:nvPr/>
        </p:nvGrpSpPr>
        <p:grpSpPr bwMode="auto">
          <a:xfrm>
            <a:off x="6140450" y="5592763"/>
            <a:ext cx="2552700" cy="1041400"/>
            <a:chOff x="365" y="3025"/>
            <a:chExt cx="2562" cy="1148"/>
          </a:xfrm>
        </p:grpSpPr>
        <p:pic>
          <p:nvPicPr>
            <p:cNvPr id="1221645" name="Picture 13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365" y="3025"/>
              <a:ext cx="2562" cy="56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</p:pic>
        <p:pic>
          <p:nvPicPr>
            <p:cNvPr id="1221646" name="Picture 14" descr="hand_one_3d_004"/>
            <p:cNvPicPr>
              <a:picLocks noChangeAspect="1" noChangeArrowheads="1"/>
            </p:cNvPicPr>
            <p:nvPr/>
          </p:nvPicPr>
          <p:blipFill>
            <a:blip r:embed="rId8" cstate="print"/>
            <a:srcRect r="490"/>
            <a:stretch>
              <a:fillRect/>
            </a:stretch>
          </p:blipFill>
          <p:spPr bwMode="auto">
            <a:xfrm>
              <a:off x="2081" y="3606"/>
              <a:ext cx="846" cy="5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221647" name="Picture 15" descr="hand_one_3d_008"/>
            <p:cNvPicPr>
              <a:picLocks noChangeAspect="1" noChangeArrowheads="1"/>
            </p:cNvPicPr>
            <p:nvPr/>
          </p:nvPicPr>
          <p:blipFill>
            <a:blip r:embed="rId9" cstate="print"/>
            <a:srcRect r="874"/>
            <a:stretch>
              <a:fillRect/>
            </a:stretch>
          </p:blipFill>
          <p:spPr bwMode="auto">
            <a:xfrm>
              <a:off x="1224" y="3606"/>
              <a:ext cx="843" cy="5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221648" name="Picture 16" descr="hand_one_3d_014"/>
            <p:cNvPicPr>
              <a:picLocks noChangeAspect="1" noChangeArrowheads="1"/>
            </p:cNvPicPr>
            <p:nvPr/>
          </p:nvPicPr>
          <p:blipFill>
            <a:blip r:embed="rId10" cstate="print"/>
            <a:srcRect r="874"/>
            <a:stretch>
              <a:fillRect/>
            </a:stretch>
          </p:blipFill>
          <p:spPr bwMode="auto">
            <a:xfrm>
              <a:off x="366" y="3606"/>
              <a:ext cx="843" cy="5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4" name="Group 19"/>
          <p:cNvGrpSpPr>
            <a:grpSpLocks noChangeAspect="1"/>
          </p:cNvGrpSpPr>
          <p:nvPr/>
        </p:nvGrpSpPr>
        <p:grpSpPr bwMode="auto">
          <a:xfrm>
            <a:off x="5257800" y="3794125"/>
            <a:ext cx="2190750" cy="1368425"/>
            <a:chOff x="3920" y="1124"/>
            <a:chExt cx="1840" cy="1149"/>
          </a:xfrm>
        </p:grpSpPr>
        <p:pic>
          <p:nvPicPr>
            <p:cNvPr id="1221652" name="Picture 20" descr="image4"/>
            <p:cNvPicPr>
              <a:picLocks noChangeAspect="1" noChangeArrowheads="1"/>
            </p:cNvPicPr>
            <p:nvPr/>
          </p:nvPicPr>
          <p:blipFill>
            <a:blip r:embed="rId11" cstate="print"/>
            <a:srcRect/>
            <a:stretch>
              <a:fillRect/>
            </a:stretch>
          </p:blipFill>
          <p:spPr bwMode="auto">
            <a:xfrm>
              <a:off x="3920" y="1124"/>
              <a:ext cx="1258" cy="943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</p:pic>
        <p:pic>
          <p:nvPicPr>
            <p:cNvPr id="1221653" name="Picture 21" descr="parth_recon"/>
            <p:cNvPicPr>
              <a:picLocks noChangeAspect="1" noChangeArrowheads="1"/>
            </p:cNvPicPr>
            <p:nvPr/>
          </p:nvPicPr>
          <p:blipFill>
            <a:blip r:embed="rId1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322" y="1442"/>
              <a:ext cx="1438" cy="831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:p14="http://schemas.microsoft.com/office/powerpoint/2010/main" val="3144012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1347" name="Picture 3" descr="000_002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6250" y="2393950"/>
            <a:ext cx="4037013" cy="302418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441348" name="Picture 4" descr="capture000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24375" y="1512888"/>
            <a:ext cx="1703388" cy="2478087"/>
          </a:xfrm>
          <a:prstGeom prst="rect">
            <a:avLst/>
          </a:prstGeom>
          <a:noFill/>
        </p:spPr>
      </p:pic>
      <p:pic>
        <p:nvPicPr>
          <p:cNvPr id="441349" name="Picture 5" descr="capture000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892800" y="1595438"/>
            <a:ext cx="1590675" cy="2312987"/>
          </a:xfrm>
          <a:prstGeom prst="rect">
            <a:avLst/>
          </a:prstGeom>
          <a:noFill/>
        </p:spPr>
      </p:pic>
      <p:pic>
        <p:nvPicPr>
          <p:cNvPr id="441350" name="Picture 6" descr="capture000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191375" y="1300163"/>
            <a:ext cx="1925638" cy="2800350"/>
          </a:xfrm>
          <a:prstGeom prst="rect">
            <a:avLst/>
          </a:prstGeom>
          <a:noFill/>
        </p:spPr>
      </p:pic>
      <p:pic>
        <p:nvPicPr>
          <p:cNvPr id="441351" name="Picture 7" descr="capture0007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754813" y="3735388"/>
            <a:ext cx="2079625" cy="3022600"/>
          </a:xfrm>
          <a:prstGeom prst="rect">
            <a:avLst/>
          </a:prstGeom>
          <a:noFill/>
        </p:spPr>
      </p:pic>
      <p:pic>
        <p:nvPicPr>
          <p:cNvPr id="441352" name="Picture 8" descr="capture0009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476750" y="3690938"/>
            <a:ext cx="2157413" cy="3138487"/>
          </a:xfrm>
          <a:prstGeom prst="rect">
            <a:avLst/>
          </a:prstGeom>
          <a:noFill/>
        </p:spPr>
      </p:pic>
      <p:sp>
        <p:nvSpPr>
          <p:cNvPr id="441354" name="Rectangle 10"/>
          <p:cNvSpPr>
            <a:spLocks noGrp="1" noChangeArrowheads="1"/>
          </p:cNvSpPr>
          <p:nvPr>
            <p:ph type="title"/>
          </p:nvPr>
        </p:nvSpPr>
        <p:spPr>
          <a:xfrm>
            <a:off x="228600" y="152400"/>
            <a:ext cx="8613775" cy="1143000"/>
          </a:xfrm>
          <a:noFill/>
          <a:ln/>
        </p:spPr>
        <p:txBody>
          <a:bodyPr lIns="92075" tIns="46038" rIns="92075" bIns="46038"/>
          <a:lstStyle/>
          <a:p>
            <a:r>
              <a:rPr lang="en-GB" dirty="0"/>
              <a:t>Applications: cultural heritage</a:t>
            </a:r>
          </a:p>
        </p:txBody>
      </p:sp>
      <p:sp>
        <p:nvSpPr>
          <p:cNvPr id="441355" name="Rectangle 11"/>
          <p:cNvSpPr>
            <a:spLocks noChangeArrowheads="1"/>
          </p:cNvSpPr>
          <p:nvPr/>
        </p:nvSpPr>
        <p:spPr bwMode="auto">
          <a:xfrm>
            <a:off x="368300" y="2057400"/>
            <a:ext cx="3851275" cy="5810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90000" tIns="46800" rIns="90000" bIns="46800" anchor="ctr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GB" sz="1600" b="1">
                <a:solidFill>
                  <a:prstClr val="black"/>
                </a:solidFill>
                <a:latin typeface="Calibri"/>
              </a:rPr>
              <a:t>SCULPTEUR European project</a:t>
            </a:r>
            <a:r>
              <a:rPr lang="en-GB" sz="1600">
                <a:solidFill>
                  <a:prstClr val="black"/>
                </a:solidFill>
                <a:latin typeface="Calibri"/>
              </a:rPr>
              <a:t> </a:t>
            </a:r>
            <a:br>
              <a:rPr lang="en-GB" sz="1600">
                <a:solidFill>
                  <a:prstClr val="black"/>
                </a:solidFill>
                <a:latin typeface="Calibri"/>
              </a:rPr>
            </a:br>
            <a:endParaRPr lang="en-GB" sz="1600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07659748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3400" name="Rectangle 8"/>
          <p:cNvSpPr>
            <a:spLocks noGrp="1" noChangeArrowheads="1"/>
          </p:cNvSpPr>
          <p:nvPr>
            <p:ph type="title"/>
          </p:nvPr>
        </p:nvSpPr>
        <p:spPr>
          <a:xfrm>
            <a:off x="228600" y="-1639"/>
            <a:ext cx="8613775" cy="1143000"/>
          </a:xfrm>
          <a:noFill/>
          <a:ln/>
        </p:spPr>
        <p:txBody>
          <a:bodyPr lIns="92075" tIns="46038" rIns="92075" bIns="46038"/>
          <a:lstStyle/>
          <a:p>
            <a:r>
              <a:rPr lang="en-GB" dirty="0"/>
              <a:t>Applications: art</a:t>
            </a:r>
            <a:endParaRPr lang="fr-FR" dirty="0"/>
          </a:p>
        </p:txBody>
      </p:sp>
      <p:pic>
        <p:nvPicPr>
          <p:cNvPr id="443401" name="Picture 9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967538" y="4070350"/>
            <a:ext cx="1744662" cy="264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3402" name="Picture 10" descr="gormley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978400" y="4070350"/>
            <a:ext cx="1741488" cy="2644775"/>
          </a:xfrm>
          <a:prstGeom prst="rect">
            <a:avLst/>
          </a:prstGeom>
          <a:noFill/>
        </p:spPr>
      </p:pic>
      <p:pic>
        <p:nvPicPr>
          <p:cNvPr id="443403" name="Picture 11" descr="gormley5"/>
          <p:cNvPicPr>
            <a:picLocks noChangeAspect="1" noChangeArrowheads="1"/>
          </p:cNvPicPr>
          <p:nvPr/>
        </p:nvPicPr>
        <p:blipFill>
          <a:blip r:embed="rId5"/>
          <a:srcRect t="4158" b="7423"/>
          <a:stretch>
            <a:fillRect/>
          </a:stretch>
        </p:blipFill>
        <p:spPr bwMode="auto">
          <a:xfrm>
            <a:off x="1150938" y="4373563"/>
            <a:ext cx="2700337" cy="1890712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</p:spPr>
      </p:pic>
      <p:pic>
        <p:nvPicPr>
          <p:cNvPr id="443404" name="Picture 12" descr="gormley4"/>
          <p:cNvPicPr>
            <a:picLocks noChangeAspect="1" noChangeArrowheads="1"/>
          </p:cNvPicPr>
          <p:nvPr/>
        </p:nvPicPr>
        <p:blipFill>
          <a:blip r:embed="rId6"/>
          <a:srcRect b="13542"/>
          <a:stretch>
            <a:fillRect/>
          </a:stretch>
        </p:blipFill>
        <p:spPr bwMode="auto">
          <a:xfrm>
            <a:off x="1150938" y="1476375"/>
            <a:ext cx="2700337" cy="2312988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</p:spPr>
      </p:pic>
      <p:grpSp>
        <p:nvGrpSpPr>
          <p:cNvPr id="2" name="Group 17"/>
          <p:cNvGrpSpPr>
            <a:grpSpLocks/>
          </p:cNvGrpSpPr>
          <p:nvPr/>
        </p:nvGrpSpPr>
        <p:grpSpPr bwMode="auto">
          <a:xfrm>
            <a:off x="4302125" y="1455738"/>
            <a:ext cx="4591050" cy="2528887"/>
            <a:chOff x="2710" y="941"/>
            <a:chExt cx="2892" cy="1593"/>
          </a:xfrm>
        </p:grpSpPr>
        <p:pic>
          <p:nvPicPr>
            <p:cNvPr id="443406" name="Picture 14" descr="gormley1"/>
            <p:cNvPicPr>
              <a:picLocks noChangeAspect="1" noChangeArrowheads="1"/>
            </p:cNvPicPr>
            <p:nvPr/>
          </p:nvPicPr>
          <p:blipFill>
            <a:blip r:embed="rId7"/>
            <a:srcRect l="7559" t="22617" r="22678" b="10052"/>
            <a:stretch>
              <a:fillRect/>
            </a:stretch>
          </p:blipFill>
          <p:spPr bwMode="auto">
            <a:xfrm>
              <a:off x="3589" y="941"/>
              <a:ext cx="1097" cy="159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43407" name="Picture 15" descr="gormley2"/>
            <p:cNvPicPr>
              <a:picLocks noChangeAspect="1" noChangeArrowheads="1"/>
            </p:cNvPicPr>
            <p:nvPr/>
          </p:nvPicPr>
          <p:blipFill>
            <a:blip r:embed="rId8"/>
            <a:srcRect l="7559" t="22617" r="22678" b="10052"/>
            <a:stretch>
              <a:fillRect/>
            </a:stretch>
          </p:blipFill>
          <p:spPr bwMode="auto">
            <a:xfrm>
              <a:off x="2710" y="941"/>
              <a:ext cx="1097" cy="159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43408" name="Picture 16" descr="gormley3"/>
            <p:cNvPicPr>
              <a:picLocks noChangeAspect="1" noChangeArrowheads="1"/>
            </p:cNvPicPr>
            <p:nvPr/>
          </p:nvPicPr>
          <p:blipFill>
            <a:blip r:embed="rId9"/>
            <a:srcRect l="12094" t="22617" r="22678" b="10052"/>
            <a:stretch>
              <a:fillRect/>
            </a:stretch>
          </p:blipFill>
          <p:spPr bwMode="auto">
            <a:xfrm>
              <a:off x="4577" y="941"/>
              <a:ext cx="1025" cy="159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443410" name="Rectangle 18"/>
          <p:cNvSpPr>
            <a:spLocks noChangeArrowheads="1"/>
          </p:cNvSpPr>
          <p:nvPr/>
        </p:nvSpPr>
        <p:spPr bwMode="auto">
          <a:xfrm>
            <a:off x="944563" y="6264275"/>
            <a:ext cx="3132137" cy="5175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GB" sz="1400">
                <a:solidFill>
                  <a:prstClr val="black"/>
                </a:solidFill>
                <a:latin typeface="Calibri"/>
              </a:rPr>
              <a:t>Domain Series Domain VIII Crouching</a:t>
            </a:r>
            <a:br>
              <a:rPr lang="en-GB" sz="1400">
                <a:solidFill>
                  <a:prstClr val="black"/>
                </a:solidFill>
                <a:latin typeface="Calibri"/>
              </a:rPr>
            </a:br>
            <a:r>
              <a:rPr lang="en-GB" sz="1400">
                <a:solidFill>
                  <a:prstClr val="black"/>
                </a:solidFill>
                <a:latin typeface="Calibri"/>
              </a:rPr>
              <a:t> 1999 </a:t>
            </a:r>
            <a:r>
              <a:rPr lang="en-GB" sz="1400" i="1">
                <a:solidFill>
                  <a:prstClr val="black"/>
                </a:solidFill>
                <a:latin typeface="Calibri"/>
              </a:rPr>
              <a:t>Mild steel bar</a:t>
            </a:r>
            <a:r>
              <a:rPr lang="en-GB" sz="1400">
                <a:solidFill>
                  <a:prstClr val="black"/>
                </a:solidFill>
                <a:latin typeface="Calibri"/>
              </a:rPr>
              <a:t> 81 x 59 x 63 cm </a:t>
            </a:r>
          </a:p>
        </p:txBody>
      </p:sp>
      <p:sp>
        <p:nvSpPr>
          <p:cNvPr id="443411" name="Rectangle 19"/>
          <p:cNvSpPr>
            <a:spLocks noChangeArrowheads="1"/>
          </p:cNvSpPr>
          <p:nvPr/>
        </p:nvSpPr>
        <p:spPr bwMode="auto">
          <a:xfrm>
            <a:off x="1065213" y="3767138"/>
            <a:ext cx="2876550" cy="5175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GB" sz="1400">
                <a:solidFill>
                  <a:prstClr val="black"/>
                </a:solidFill>
                <a:latin typeface="Calibri"/>
              </a:rPr>
              <a:t>Block Works Precipitate III 2004 </a:t>
            </a:r>
            <a:br>
              <a:rPr lang="en-GB" sz="1400">
                <a:solidFill>
                  <a:prstClr val="black"/>
                </a:solidFill>
                <a:latin typeface="Calibri"/>
              </a:rPr>
            </a:br>
            <a:r>
              <a:rPr lang="en-GB" sz="1400" i="1">
                <a:solidFill>
                  <a:prstClr val="black"/>
                </a:solidFill>
                <a:latin typeface="Calibri"/>
              </a:rPr>
              <a:t>Mild steel blocks</a:t>
            </a:r>
            <a:r>
              <a:rPr lang="en-GB" sz="1400">
                <a:solidFill>
                  <a:prstClr val="black"/>
                </a:solidFill>
                <a:latin typeface="Calibri"/>
              </a:rPr>
              <a:t> 80 x 46 x 66 cm </a:t>
            </a:r>
          </a:p>
        </p:txBody>
      </p:sp>
    </p:spTree>
    <p:extLst>
      <p:ext uri="{BB962C8B-B14F-4D97-AF65-F5344CB8AC3E}">
        <p14:creationId xmlns:p14="http://schemas.microsoft.com/office/powerpoint/2010/main" val="330273570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3330" name="Rectangle 2"/>
          <p:cNvSpPr>
            <a:spLocks noGrp="1" noChangeArrowheads="1"/>
          </p:cNvSpPr>
          <p:nvPr>
            <p:ph type="title"/>
          </p:nvPr>
        </p:nvSpPr>
        <p:spPr>
          <a:xfrm>
            <a:off x="225425" y="482600"/>
            <a:ext cx="8613775" cy="1143000"/>
          </a:xfrm>
          <a:noFill/>
          <a:ln/>
        </p:spPr>
        <p:txBody>
          <a:bodyPr lIns="92075" tIns="46038" rIns="92075" bIns="46038"/>
          <a:lstStyle/>
          <a:p>
            <a:r>
              <a:rPr lang="en-GB" sz="4000"/>
              <a:t>Applications: structure engineering</a:t>
            </a:r>
            <a:endParaRPr lang="fr-FR" sz="4000"/>
          </a:p>
        </p:txBody>
      </p:sp>
      <p:pic>
        <p:nvPicPr>
          <p:cNvPr id="483332" name="Picture 4" descr="gormley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96138" y="1584325"/>
            <a:ext cx="1741487" cy="2644775"/>
          </a:xfrm>
          <a:prstGeom prst="rect">
            <a:avLst/>
          </a:prstGeom>
          <a:noFill/>
        </p:spPr>
      </p:pic>
      <p:sp>
        <p:nvSpPr>
          <p:cNvPr id="483341" name="Rectangle 13"/>
          <p:cNvSpPr>
            <a:spLocks noChangeArrowheads="1"/>
          </p:cNvSpPr>
          <p:nvPr/>
        </p:nvSpPr>
        <p:spPr bwMode="auto">
          <a:xfrm>
            <a:off x="747713" y="5499100"/>
            <a:ext cx="6345237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90000" tIns="46800" rIns="90000" bIns="46800" anchor="ctr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GB" sz="1800">
                <a:solidFill>
                  <a:prstClr val="black"/>
                </a:solidFill>
                <a:latin typeface="Calibri"/>
              </a:rPr>
              <a:t>BODY / SPACE / FRAME, Antony Gormley, Lelystad, Holland </a:t>
            </a:r>
          </a:p>
        </p:txBody>
      </p:sp>
      <p:pic>
        <p:nvPicPr>
          <p:cNvPr id="483342" name="Picture 14" descr="renderGormley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92163" y="1979613"/>
            <a:ext cx="6216650" cy="3384550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</p:spPr>
      </p:pic>
      <p:pic>
        <p:nvPicPr>
          <p:cNvPr id="483343" name="Picture 15" descr="goodmesh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2286"/>
          <a:stretch>
            <a:fillRect/>
          </a:stretch>
        </p:blipFill>
        <p:spPr bwMode="auto">
          <a:xfrm>
            <a:off x="7181850" y="4157663"/>
            <a:ext cx="1806575" cy="270033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01790930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0511" name="Rectangle 15"/>
          <p:cNvSpPr>
            <a:spLocks noChangeArrowheads="1"/>
          </p:cNvSpPr>
          <p:nvPr/>
        </p:nvSpPr>
        <p:spPr bwMode="auto">
          <a:xfrm>
            <a:off x="965200" y="2057400"/>
            <a:ext cx="3851275" cy="5810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90000" tIns="46800" rIns="90000" bIns="46800" anchor="ctr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GB" sz="1600" b="1">
                <a:solidFill>
                  <a:prstClr val="black"/>
                </a:solidFill>
                <a:latin typeface="Calibri"/>
              </a:rPr>
              <a:t>SCULPTEUR European project</a:t>
            </a:r>
            <a:r>
              <a:rPr lang="en-GB" sz="1600">
                <a:solidFill>
                  <a:prstClr val="black"/>
                </a:solidFill>
                <a:latin typeface="Calibri"/>
              </a:rPr>
              <a:t> </a:t>
            </a:r>
            <a:br>
              <a:rPr lang="en-GB" sz="1600">
                <a:solidFill>
                  <a:prstClr val="black"/>
                </a:solidFill>
                <a:latin typeface="Calibri"/>
              </a:rPr>
            </a:br>
            <a:endParaRPr lang="en-GB" sz="16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90498" name="Text Box 2"/>
          <p:cNvSpPr txBox="1">
            <a:spLocks noChangeArrowheads="1"/>
          </p:cNvSpPr>
          <p:nvPr/>
        </p:nvSpPr>
        <p:spPr bwMode="auto">
          <a:xfrm>
            <a:off x="1525588" y="4851400"/>
            <a:ext cx="63150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s-ES" sz="2000" b="1">
                <a:solidFill>
                  <a:prstClr val="black"/>
                </a:solidFill>
              </a:rPr>
              <a:t>medical, industrial and cultural heritage indexation</a:t>
            </a:r>
          </a:p>
        </p:txBody>
      </p:sp>
      <p:pic>
        <p:nvPicPr>
          <p:cNvPr id="49049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29400" y="2590800"/>
            <a:ext cx="1722438" cy="1878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90500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419600" y="2819400"/>
            <a:ext cx="2143125" cy="150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90501" name="Picture 5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667000" y="2819400"/>
            <a:ext cx="1616075" cy="150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90502" name="Picture 6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38200" y="2514600"/>
            <a:ext cx="1571625" cy="200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90503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028700" y="1419225"/>
            <a:ext cx="7391400" cy="501808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sp>
        <p:nvSpPr>
          <p:cNvPr id="490504" name="Text Box 8"/>
          <p:cNvSpPr txBox="1">
            <a:spLocks noChangeArrowheads="1"/>
          </p:cNvSpPr>
          <p:nvPr/>
        </p:nvSpPr>
        <p:spPr bwMode="auto">
          <a:xfrm>
            <a:off x="3200400" y="1600200"/>
            <a:ext cx="4953000" cy="448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s-ES" sz="4800" b="1">
                <a:solidFill>
                  <a:srgbClr val="0000FF"/>
                </a:solidFill>
              </a:rPr>
              <a:t>?		 ?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s-ES" sz="4800" b="1">
              <a:solidFill>
                <a:srgbClr val="0000FF"/>
              </a:solidFill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s-ES" sz="4800" b="1">
                <a:solidFill>
                  <a:srgbClr val="0000FF"/>
                </a:solidFill>
              </a:rPr>
              <a:t> 	? ?		 ?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s-ES" sz="4800" b="1">
                <a:solidFill>
                  <a:srgbClr val="0000FF"/>
                </a:solidFill>
              </a:rPr>
              <a:t>			 ?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s-ES" sz="4800" b="1">
                <a:solidFill>
                  <a:srgbClr val="0000FF"/>
                </a:solidFill>
              </a:rPr>
              <a:t>?	 ?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s-ES" sz="4800" b="1">
                <a:solidFill>
                  <a:srgbClr val="0000FF"/>
                </a:solidFill>
              </a:rPr>
              <a:t>		 ?</a:t>
            </a:r>
          </a:p>
        </p:txBody>
      </p:sp>
      <p:pic>
        <p:nvPicPr>
          <p:cNvPr id="490505" name="Picture 9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219200" y="1828800"/>
            <a:ext cx="1652588" cy="26924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490506" name="Picture 10"/>
          <p:cNvPicPr>
            <a:picLocks noChangeAspect="1" noChangeArrowheads="1"/>
          </p:cNvPicPr>
          <p:nvPr/>
        </p:nvPicPr>
        <p:blipFill>
          <a:blip r:embed="rId9"/>
          <a:srcRect t="8957"/>
          <a:stretch>
            <a:fillRect/>
          </a:stretch>
        </p:blipFill>
        <p:spPr bwMode="auto">
          <a:xfrm>
            <a:off x="3276600" y="1651000"/>
            <a:ext cx="5562600" cy="284321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490507" name="Picture 11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5334000" y="2590800"/>
            <a:ext cx="3200400" cy="2406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90510" name="Rectangle 14"/>
          <p:cNvSpPr>
            <a:spLocks noGrp="1" noChangeArrowheads="1"/>
          </p:cNvSpPr>
          <p:nvPr>
            <p:ph type="title"/>
          </p:nvPr>
        </p:nvSpPr>
        <p:spPr>
          <a:xfrm>
            <a:off x="228600" y="76200"/>
            <a:ext cx="8613775" cy="1143000"/>
          </a:xfrm>
          <a:noFill/>
          <a:ln/>
        </p:spPr>
        <p:txBody>
          <a:bodyPr lIns="92075" tIns="46038" rIns="92075" bIns="46038"/>
          <a:lstStyle/>
          <a:p>
            <a:r>
              <a:rPr lang="en-GB" dirty="0"/>
              <a:t>Applications: 3D indexation</a:t>
            </a:r>
          </a:p>
        </p:txBody>
      </p:sp>
    </p:spTree>
    <p:extLst>
      <p:ext uri="{BB962C8B-B14F-4D97-AF65-F5344CB8AC3E}">
        <p14:creationId xmlns:p14="http://schemas.microsoft.com/office/powerpoint/2010/main" val="23829147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0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0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0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90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0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905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90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0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905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90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0504" grpId="0" autoUpdateAnimBg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2548" name="Picture 4" descr="poster-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63850" y="2586038"/>
            <a:ext cx="6242050" cy="4237037"/>
          </a:xfrm>
          <a:prstGeom prst="rect">
            <a:avLst/>
          </a:prstGeom>
          <a:noFill/>
          <a:ln w="9525">
            <a:solidFill>
              <a:srgbClr val="333333"/>
            </a:solidFill>
            <a:miter lim="800000"/>
            <a:headEnd/>
            <a:tailEnd/>
          </a:ln>
        </p:spPr>
      </p:pic>
      <p:pic>
        <p:nvPicPr>
          <p:cNvPr id="492549" name="Picture 5" descr="a2140-010g-0-c-bigicon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450" y="3841750"/>
            <a:ext cx="3268663" cy="1714500"/>
          </a:xfrm>
          <a:prstGeom prst="rect">
            <a:avLst/>
          </a:prstGeom>
          <a:noFill/>
          <a:ln w="9525">
            <a:solidFill>
              <a:srgbClr val="808080"/>
            </a:solidFill>
            <a:miter lim="800000"/>
            <a:headEnd/>
            <a:tailEnd/>
          </a:ln>
        </p:spPr>
      </p:pic>
      <p:sp>
        <p:nvSpPr>
          <p:cNvPr id="492550" name="Text Box 6"/>
          <p:cNvSpPr txBox="1">
            <a:spLocks noChangeArrowheads="1"/>
          </p:cNvSpPr>
          <p:nvPr/>
        </p:nvSpPr>
        <p:spPr bwMode="auto">
          <a:xfrm>
            <a:off x="365125" y="5500688"/>
            <a:ext cx="2292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GB">
                <a:solidFill>
                  <a:prstClr val="black"/>
                </a:solidFill>
                <a:latin typeface="Calibri"/>
              </a:rPr>
              <a:t>1186 fragments</a:t>
            </a:r>
          </a:p>
        </p:txBody>
      </p:sp>
      <p:sp>
        <p:nvSpPr>
          <p:cNvPr id="492553" name="Rectangle 9"/>
          <p:cNvSpPr>
            <a:spLocks noGrp="1" noChangeArrowheads="1"/>
          </p:cNvSpPr>
          <p:nvPr>
            <p:ph type="title"/>
          </p:nvPr>
        </p:nvSpPr>
        <p:spPr>
          <a:xfrm>
            <a:off x="225425" y="482600"/>
            <a:ext cx="8613775" cy="1143000"/>
          </a:xfrm>
          <a:noFill/>
          <a:ln/>
        </p:spPr>
        <p:txBody>
          <a:bodyPr lIns="92075" tIns="46038" rIns="92075" bIns="46038"/>
          <a:lstStyle/>
          <a:p>
            <a:r>
              <a:rPr lang="en-GB"/>
              <a:t>Applications: archaeology</a:t>
            </a:r>
          </a:p>
        </p:txBody>
      </p:sp>
      <p:sp>
        <p:nvSpPr>
          <p:cNvPr id="492554" name="Rectangle 10"/>
          <p:cNvSpPr>
            <a:spLocks noChangeArrowheads="1"/>
          </p:cNvSpPr>
          <p:nvPr/>
        </p:nvSpPr>
        <p:spPr bwMode="auto">
          <a:xfrm>
            <a:off x="446088" y="1533525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eaLnBrk="1" fontAlgn="auto" hangingPunct="1">
              <a:spcBef>
                <a:spcPct val="20000"/>
              </a:spcBef>
              <a:spcAft>
                <a:spcPts val="0"/>
              </a:spcAft>
              <a:buFontTx/>
              <a:buChar char="•"/>
            </a:pPr>
            <a:r>
              <a:rPr lang="en-GB" sz="2800">
                <a:solidFill>
                  <a:prstClr val="black"/>
                </a:solidFill>
                <a:latin typeface="Calibri"/>
              </a:rPr>
              <a:t>“forma urbis romae” project</a:t>
            </a:r>
          </a:p>
          <a:p>
            <a:pPr marL="342900" indent="-342900" eaLnBrk="1" fontAlgn="auto" hangingPunct="1">
              <a:spcBef>
                <a:spcPct val="20000"/>
              </a:spcBef>
              <a:spcAft>
                <a:spcPts val="0"/>
              </a:spcAft>
            </a:pPr>
            <a:endParaRPr lang="en-GB" sz="2800">
              <a:solidFill>
                <a:prstClr val="black"/>
              </a:solidFill>
              <a:latin typeface="Calibri"/>
            </a:endParaRPr>
          </a:p>
        </p:txBody>
      </p:sp>
      <p:graphicFrame>
        <p:nvGraphicFramePr>
          <p:cNvPr id="492581" name="Group 37"/>
          <p:cNvGraphicFramePr>
            <a:graphicFrameLocks noGrp="1"/>
          </p:cNvGraphicFramePr>
          <p:nvPr/>
        </p:nvGraphicFramePr>
        <p:xfrm>
          <a:off x="2027238" y="2560638"/>
          <a:ext cx="1706562" cy="1756920"/>
        </p:xfrm>
        <a:graphic>
          <a:graphicData uri="http://schemas.openxmlformats.org/drawingml/2006/table">
            <a:tbl>
              <a:tblPr/>
              <a:tblGrid>
                <a:gridCol w="17065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rebuchet MS" pitchFamily="34" charset="0"/>
                      </a:endParaRPr>
                    </a:p>
                  </a:txBody>
                  <a:tcPr marL="90000" marR="90000" marT="46800" marB="46800" anchor="ctr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223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 </a:t>
                      </a:r>
                      <a:r>
                        <a:rPr kumimoji="0" lang="en-GB" sz="75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 </a:t>
                      </a:r>
                      <a:r>
                        <a:rPr kumimoji="0" lang="en-GB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                  </a:t>
                      </a:r>
                    </a:p>
                  </a:txBody>
                  <a:tcPr marL="90000" marR="90000" marT="46800" marB="46800" anchor="ctr" horzOverflow="overflow">
                    <a:lnL cap="flat"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92559" name="AutoShape 15" descr="010g-icon"/>
          <p:cNvSpPr>
            <a:spLocks noChangeAspect="1" noChangeArrowheads="1"/>
          </p:cNvSpPr>
          <p:nvPr/>
        </p:nvSpPr>
        <p:spPr bwMode="auto">
          <a:xfrm>
            <a:off x="2181225" y="3113088"/>
            <a:ext cx="1190625" cy="1190625"/>
          </a:xfrm>
          <a:prstGeom prst="rect">
            <a:avLst/>
          </a:prstGeom>
          <a:noFill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GB" sz="18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92586" name="Rectangle 42"/>
          <p:cNvSpPr>
            <a:spLocks noChangeArrowheads="1"/>
          </p:cNvSpPr>
          <p:nvPr/>
        </p:nvSpPr>
        <p:spPr bwMode="auto">
          <a:xfrm>
            <a:off x="152400" y="1981200"/>
            <a:ext cx="7527925" cy="13684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GB" sz="1400" b="1" dirty="0">
                <a:solidFill>
                  <a:prstClr val="black"/>
                </a:solidFill>
                <a:latin typeface="Calibri"/>
              </a:rPr>
              <a:t>Fragments of the City: Stanford's Digital Forma Urbis </a:t>
            </a:r>
            <a:r>
              <a:rPr lang="en-GB" sz="1400" b="1" dirty="0" err="1">
                <a:solidFill>
                  <a:prstClr val="black"/>
                </a:solidFill>
                <a:latin typeface="Calibri"/>
              </a:rPr>
              <a:t>Romae</a:t>
            </a:r>
            <a:r>
              <a:rPr lang="en-GB" sz="1400" b="1" dirty="0">
                <a:solidFill>
                  <a:prstClr val="black"/>
                </a:solidFill>
                <a:latin typeface="Calibri"/>
              </a:rPr>
              <a:t> Project</a:t>
            </a:r>
            <a:r>
              <a:rPr lang="en-GB" sz="1400" dirty="0">
                <a:solidFill>
                  <a:prstClr val="black"/>
                </a:solidFill>
                <a:latin typeface="Calibri"/>
              </a:rPr>
              <a:t> </a:t>
            </a:r>
            <a:br>
              <a:rPr lang="en-GB" sz="1400" dirty="0">
                <a:solidFill>
                  <a:prstClr val="black"/>
                </a:solidFill>
                <a:latin typeface="Calibri"/>
              </a:rPr>
            </a:br>
            <a:r>
              <a:rPr lang="en-GB" sz="1400" dirty="0">
                <a:solidFill>
                  <a:prstClr val="black"/>
                </a:solidFill>
                <a:latin typeface="Calibri"/>
              </a:rPr>
              <a:t>David </a:t>
            </a:r>
            <a:r>
              <a:rPr lang="en-GB" sz="1400" dirty="0" err="1">
                <a:solidFill>
                  <a:prstClr val="black"/>
                </a:solidFill>
                <a:latin typeface="Calibri"/>
              </a:rPr>
              <a:t>Koller</a:t>
            </a:r>
            <a:r>
              <a:rPr lang="en-GB" sz="1400" dirty="0">
                <a:solidFill>
                  <a:prstClr val="black"/>
                </a:solidFill>
                <a:latin typeface="Calibri"/>
              </a:rPr>
              <a:t>, Jennifer Trimble, Tina </a:t>
            </a:r>
            <a:r>
              <a:rPr lang="en-GB" sz="1400" dirty="0" err="1">
                <a:solidFill>
                  <a:prstClr val="black"/>
                </a:solidFill>
                <a:latin typeface="Calibri"/>
              </a:rPr>
              <a:t>Najbjerg</a:t>
            </a:r>
            <a:r>
              <a:rPr lang="en-GB" sz="1400" dirty="0">
                <a:solidFill>
                  <a:prstClr val="black"/>
                </a:solidFill>
                <a:latin typeface="Calibri"/>
              </a:rPr>
              <a:t>, Natasha </a:t>
            </a:r>
            <a:r>
              <a:rPr lang="en-GB" sz="1400" dirty="0" err="1">
                <a:solidFill>
                  <a:prstClr val="black"/>
                </a:solidFill>
                <a:latin typeface="Calibri"/>
              </a:rPr>
              <a:t>Gelfand</a:t>
            </a:r>
            <a:r>
              <a:rPr lang="en-GB" sz="1400" dirty="0">
                <a:solidFill>
                  <a:prstClr val="black"/>
                </a:solidFill>
                <a:latin typeface="Calibri"/>
              </a:rPr>
              <a:t>, Marc </a:t>
            </a:r>
            <a:r>
              <a:rPr lang="en-GB" sz="1400" dirty="0" err="1">
                <a:solidFill>
                  <a:prstClr val="black"/>
                </a:solidFill>
                <a:latin typeface="Calibri"/>
              </a:rPr>
              <a:t>Levoy</a:t>
            </a:r>
            <a:r>
              <a:rPr lang="en-GB" sz="1400" dirty="0">
                <a:solidFill>
                  <a:prstClr val="black"/>
                </a:solidFill>
                <a:latin typeface="Calibri"/>
              </a:rPr>
              <a:t> </a:t>
            </a:r>
            <a:br>
              <a:rPr lang="en-GB" sz="1400" dirty="0">
                <a:solidFill>
                  <a:prstClr val="black"/>
                </a:solidFill>
                <a:latin typeface="Calibri"/>
              </a:rPr>
            </a:br>
            <a:r>
              <a:rPr lang="en-GB" sz="1400" i="1" dirty="0">
                <a:solidFill>
                  <a:prstClr val="black"/>
                </a:solidFill>
                <a:latin typeface="Calibri"/>
              </a:rPr>
              <a:t>Proc. Third Williams Symposium </a:t>
            </a:r>
            <a:br>
              <a:rPr lang="en-GB" sz="1400" i="1" dirty="0">
                <a:solidFill>
                  <a:prstClr val="black"/>
                </a:solidFill>
                <a:latin typeface="Calibri"/>
              </a:rPr>
            </a:br>
            <a:r>
              <a:rPr lang="en-GB" sz="1400" i="1" dirty="0">
                <a:solidFill>
                  <a:prstClr val="black"/>
                </a:solidFill>
                <a:latin typeface="Calibri"/>
              </a:rPr>
              <a:t>on Classical Architecture, </a:t>
            </a:r>
            <a:br>
              <a:rPr lang="en-GB" sz="1400" i="1" dirty="0">
                <a:solidFill>
                  <a:prstClr val="black"/>
                </a:solidFill>
                <a:latin typeface="Calibri"/>
              </a:rPr>
            </a:br>
            <a:r>
              <a:rPr lang="en-GB" sz="1400" i="1" dirty="0">
                <a:solidFill>
                  <a:prstClr val="black"/>
                </a:solidFill>
                <a:latin typeface="Calibri"/>
              </a:rPr>
              <a:t>Journal of Roman Archaeology </a:t>
            </a:r>
            <a:br>
              <a:rPr lang="en-GB" sz="1400" i="1" dirty="0">
                <a:solidFill>
                  <a:prstClr val="black"/>
                </a:solidFill>
                <a:latin typeface="Calibri"/>
              </a:rPr>
            </a:br>
            <a:r>
              <a:rPr lang="en-GB" sz="1400" i="1" dirty="0">
                <a:solidFill>
                  <a:prstClr val="black"/>
                </a:solidFill>
                <a:latin typeface="Calibri"/>
              </a:rPr>
              <a:t>supplement</a:t>
            </a:r>
            <a:r>
              <a:rPr lang="en-GB" sz="1400" dirty="0">
                <a:solidFill>
                  <a:prstClr val="black"/>
                </a:solidFill>
                <a:latin typeface="Calibri"/>
              </a:rPr>
              <a:t>, 2006.</a:t>
            </a:r>
          </a:p>
        </p:txBody>
      </p:sp>
    </p:spTree>
    <p:extLst>
      <p:ext uri="{BB962C8B-B14F-4D97-AF65-F5344CB8AC3E}">
        <p14:creationId xmlns:p14="http://schemas.microsoft.com/office/powerpoint/2010/main" val="157088100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2553" name="Rectangle 9"/>
          <p:cNvSpPr>
            <a:spLocks noGrp="1" noChangeArrowheads="1"/>
          </p:cNvSpPr>
          <p:nvPr>
            <p:ph type="title"/>
          </p:nvPr>
        </p:nvSpPr>
        <p:spPr>
          <a:xfrm>
            <a:off x="225425" y="482600"/>
            <a:ext cx="8613775" cy="1143000"/>
          </a:xfrm>
          <a:noFill/>
          <a:ln/>
        </p:spPr>
        <p:txBody>
          <a:bodyPr lIns="92075" tIns="46038" rIns="92075" bIns="46038"/>
          <a:lstStyle/>
          <a:p>
            <a:r>
              <a:rPr lang="en-GB" dirty="0"/>
              <a:t>Applications: large scale modelling</a:t>
            </a:r>
          </a:p>
        </p:txBody>
      </p:sp>
      <p:graphicFrame>
        <p:nvGraphicFramePr>
          <p:cNvPr id="492581" name="Group 37"/>
          <p:cNvGraphicFramePr>
            <a:graphicFrameLocks noGrp="1"/>
          </p:cNvGraphicFramePr>
          <p:nvPr/>
        </p:nvGraphicFramePr>
        <p:xfrm>
          <a:off x="2027238" y="2560638"/>
          <a:ext cx="1706562" cy="1756920"/>
        </p:xfrm>
        <a:graphic>
          <a:graphicData uri="http://schemas.openxmlformats.org/drawingml/2006/table">
            <a:tbl>
              <a:tblPr/>
              <a:tblGrid>
                <a:gridCol w="17065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rebuchet MS" pitchFamily="34" charset="0"/>
                      </a:endParaRPr>
                    </a:p>
                  </a:txBody>
                  <a:tcPr marL="90000" marR="90000" marT="46800" marB="46800" anchor="ctr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223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 </a:t>
                      </a:r>
                      <a:r>
                        <a:rPr kumimoji="0" lang="en-GB" sz="75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 </a:t>
                      </a:r>
                      <a:r>
                        <a:rPr kumimoji="0" lang="en-GB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                  </a:t>
                      </a:r>
                    </a:p>
                  </a:txBody>
                  <a:tcPr marL="90000" marR="90000" marT="46800" marB="46800" anchor="ctr" horzOverflow="overflow">
                    <a:lnL cap="flat"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92559" name="AutoShape 15" descr="010g-icon"/>
          <p:cNvSpPr>
            <a:spLocks noChangeAspect="1" noChangeArrowheads="1"/>
          </p:cNvSpPr>
          <p:nvPr/>
        </p:nvSpPr>
        <p:spPr bwMode="auto">
          <a:xfrm>
            <a:off x="2181225" y="3113088"/>
            <a:ext cx="1190625" cy="1190625"/>
          </a:xfrm>
          <a:prstGeom prst="rect">
            <a:avLst/>
          </a:prstGeom>
          <a:noFill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GB" sz="1800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88521" y="2418557"/>
            <a:ext cx="4787167" cy="1740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11" descr="internetmvs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54090" y="2329657"/>
            <a:ext cx="2376510" cy="1592262"/>
          </a:xfrm>
          <a:prstGeom prst="rect">
            <a:avLst/>
          </a:prstGeom>
        </p:spPr>
      </p:pic>
      <p:sp>
        <p:nvSpPr>
          <p:cNvPr id="13" name="Text Box 20"/>
          <p:cNvSpPr txBox="1">
            <a:spLocks noChangeArrowheads="1"/>
          </p:cNvSpPr>
          <p:nvPr/>
        </p:nvSpPr>
        <p:spPr bwMode="auto">
          <a:xfrm>
            <a:off x="5312607" y="3988977"/>
            <a:ext cx="1355156" cy="34073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90000" tIns="46800" rIns="90000" bIns="4680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GB" sz="1600" dirty="0">
                <a:solidFill>
                  <a:prstClr val="black"/>
                </a:solidFill>
                <a:latin typeface="Calibri"/>
              </a:rPr>
              <a:t>[Pollefeys08]</a:t>
            </a:r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1678721" y="3962978"/>
            <a:ext cx="1424086" cy="34073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90000" tIns="46800" rIns="90000" bIns="4680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GB" sz="1600" dirty="0">
                <a:solidFill>
                  <a:prstClr val="black"/>
                </a:solidFill>
                <a:latin typeface="Calibri"/>
              </a:rPr>
              <a:t>[Furukawa10]</a:t>
            </a:r>
          </a:p>
        </p:txBody>
      </p:sp>
      <p:pic>
        <p:nvPicPr>
          <p:cNvPr id="11" name="Picture 10" descr="NotreDameFacade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50017" y="4404662"/>
            <a:ext cx="1598626" cy="2076138"/>
          </a:xfrm>
          <a:prstGeom prst="rect">
            <a:avLst/>
          </a:prstGeom>
        </p:spPr>
      </p:pic>
      <p:sp>
        <p:nvSpPr>
          <p:cNvPr id="14" name="Text Box 20"/>
          <p:cNvSpPr txBox="1">
            <a:spLocks noChangeArrowheads="1"/>
          </p:cNvSpPr>
          <p:nvPr/>
        </p:nvSpPr>
        <p:spPr bwMode="auto">
          <a:xfrm>
            <a:off x="5539957" y="6480800"/>
            <a:ext cx="1287830" cy="34073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90000" tIns="46800" rIns="90000" bIns="4680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GB" sz="1600" dirty="0">
                <a:solidFill>
                  <a:prstClr val="black"/>
                </a:solidFill>
                <a:latin typeface="Calibri"/>
              </a:rPr>
              <a:t>[Goesele07]</a:t>
            </a:r>
          </a:p>
        </p:txBody>
      </p:sp>
      <p:sp>
        <p:nvSpPr>
          <p:cNvPr id="16" name="Rectangle 15"/>
          <p:cNvSpPr/>
          <p:nvPr/>
        </p:nvSpPr>
        <p:spPr>
          <a:xfrm>
            <a:off x="1863967" y="6415655"/>
            <a:ext cx="127791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1600" dirty="0">
                <a:solidFill>
                  <a:prstClr val="black"/>
                </a:solidFill>
                <a:latin typeface="Calibri"/>
              </a:rPr>
              <a:t>[Cornelis08]</a:t>
            </a:r>
            <a:endParaRPr lang="en-GB" sz="1600" dirty="0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974210" y="4437049"/>
            <a:ext cx="2940882" cy="19987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57050778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Applications: Medicine</a:t>
            </a:r>
          </a:p>
        </p:txBody>
      </p:sp>
      <p:pic>
        <p:nvPicPr>
          <p:cNvPr id="6" name="Picture 13" descr="Jia_ICPR2014_final (1).pdf - Adobe Reader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95" t="29630" r="6551" b="35925"/>
          <a:stretch>
            <a:fillRect/>
          </a:stretch>
        </p:blipFill>
        <p:spPr bwMode="auto">
          <a:xfrm>
            <a:off x="457200" y="4832790"/>
            <a:ext cx="8229600" cy="2014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4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1974644"/>
            <a:ext cx="2069943" cy="2224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5844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6200" y="1208314"/>
            <a:ext cx="3587750" cy="37567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ABFF344C-2522-4B75-8FF4-A783EF4852A1}"/>
                  </a:ext>
                </a:extLst>
              </p14:cNvPr>
              <p14:cNvContentPartPr/>
              <p14:nvPr/>
            </p14:nvContentPartPr>
            <p14:xfrm>
              <a:off x="355320" y="2510640"/>
              <a:ext cx="905040" cy="3554640"/>
            </p14:xfrm>
          </p:contentPart>
        </mc:Choice>
        <mc:Fallback xmlns=""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ABFF344C-2522-4B75-8FF4-A783EF4852A1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345960" y="2501280"/>
                <a:ext cx="923760" cy="35733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19108973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58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Scanning technologies</a:t>
            </a:r>
          </a:p>
        </p:txBody>
      </p:sp>
      <p:sp>
        <p:nvSpPr>
          <p:cNvPr id="5058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46088" y="1533525"/>
            <a:ext cx="8229600" cy="4525963"/>
          </a:xfrm>
        </p:spPr>
        <p:txBody>
          <a:bodyPr/>
          <a:lstStyle/>
          <a:p>
            <a:r>
              <a:rPr lang="en-GB" sz="2800" dirty="0">
                <a:latin typeface="Arial" pitchFamily="34" charset="0"/>
                <a:cs typeface="Arial" pitchFamily="34" charset="0"/>
              </a:rPr>
              <a:t>Laser scanner, coordinate measuring machine</a:t>
            </a:r>
          </a:p>
          <a:p>
            <a:pPr lvl="1"/>
            <a:r>
              <a:rPr lang="en-GB" sz="2400" dirty="0">
                <a:latin typeface="Arial" pitchFamily="34" charset="0"/>
                <a:cs typeface="Arial" pitchFamily="34" charset="0"/>
              </a:rPr>
              <a:t>Very accurate</a:t>
            </a:r>
          </a:p>
          <a:p>
            <a:pPr lvl="1"/>
            <a:r>
              <a:rPr lang="en-GB" sz="2400" dirty="0">
                <a:latin typeface="Arial" pitchFamily="34" charset="0"/>
                <a:cs typeface="Arial" pitchFamily="34" charset="0"/>
              </a:rPr>
              <a:t>Very Expensive</a:t>
            </a:r>
          </a:p>
          <a:p>
            <a:pPr lvl="1"/>
            <a:r>
              <a:rPr lang="en-GB" sz="2400" dirty="0">
                <a:latin typeface="Arial" pitchFamily="34" charset="0"/>
                <a:cs typeface="Arial" pitchFamily="34" charset="0"/>
              </a:rPr>
              <a:t>Complicated to use</a:t>
            </a:r>
          </a:p>
        </p:txBody>
      </p:sp>
      <p:pic>
        <p:nvPicPr>
          <p:cNvPr id="505861" name="Picture 5"/>
          <p:cNvPicPr>
            <a:picLocks noChangeAspect="1" noChangeArrowheads="1"/>
          </p:cNvPicPr>
          <p:nvPr/>
        </p:nvPicPr>
        <p:blipFill>
          <a:blip r:embed="rId3"/>
          <a:srcRect l="3435" t="1219" r="3435" b="2438"/>
          <a:stretch>
            <a:fillRect/>
          </a:stretch>
        </p:blipFill>
        <p:spPr bwMode="auto">
          <a:xfrm>
            <a:off x="5005388" y="2122488"/>
            <a:ext cx="1906587" cy="27749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pic>
        <p:nvPicPr>
          <p:cNvPr id="505862" name="Picture 6" descr="scanner-head-and-david-head-s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79400" y="3494088"/>
            <a:ext cx="4503738" cy="281463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505863" name="Text Box 7"/>
          <p:cNvSpPr txBox="1">
            <a:spLocks noChangeArrowheads="1"/>
          </p:cNvSpPr>
          <p:nvPr/>
        </p:nvSpPr>
        <p:spPr bwMode="auto">
          <a:xfrm>
            <a:off x="5067300" y="4965700"/>
            <a:ext cx="1795463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fontAlgn="auto" hangingPunct="1">
              <a:spcBef>
                <a:spcPct val="50000"/>
              </a:spcBef>
              <a:spcAft>
                <a:spcPts val="0"/>
              </a:spcAft>
            </a:pPr>
            <a:r>
              <a:rPr lang="en-GB" sz="1800" dirty="0">
                <a:solidFill>
                  <a:prstClr val="black"/>
                </a:solidFill>
                <a:latin typeface="Calibri"/>
              </a:rPr>
              <a:t>Minolta</a:t>
            </a:r>
          </a:p>
        </p:txBody>
      </p:sp>
      <p:sp>
        <p:nvSpPr>
          <p:cNvPr id="505864" name="Text Box 8"/>
          <p:cNvSpPr txBox="1">
            <a:spLocks noChangeArrowheads="1"/>
          </p:cNvSpPr>
          <p:nvPr/>
        </p:nvSpPr>
        <p:spPr bwMode="auto">
          <a:xfrm>
            <a:off x="7137400" y="6162675"/>
            <a:ext cx="1795463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fontAlgn="auto" hangingPunct="1">
              <a:spcBef>
                <a:spcPct val="50000"/>
              </a:spcBef>
              <a:spcAft>
                <a:spcPts val="0"/>
              </a:spcAft>
            </a:pPr>
            <a:r>
              <a:rPr lang="en-GB" sz="1800" dirty="0" err="1">
                <a:solidFill>
                  <a:prstClr val="black"/>
                </a:solidFill>
                <a:latin typeface="Calibri"/>
              </a:rPr>
              <a:t>Contura</a:t>
            </a:r>
            <a:r>
              <a:rPr lang="en-GB" sz="1800" dirty="0">
                <a:solidFill>
                  <a:prstClr val="black"/>
                </a:solidFill>
                <a:latin typeface="Calibri"/>
              </a:rPr>
              <a:t> CMM</a:t>
            </a:r>
          </a:p>
        </p:txBody>
      </p:sp>
      <p:sp>
        <p:nvSpPr>
          <p:cNvPr id="505865" name="Text Box 9"/>
          <p:cNvSpPr txBox="1">
            <a:spLocks noChangeArrowheads="1"/>
          </p:cNvSpPr>
          <p:nvPr/>
        </p:nvSpPr>
        <p:spPr bwMode="auto">
          <a:xfrm>
            <a:off x="1223963" y="6265863"/>
            <a:ext cx="2720975" cy="3667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fontAlgn="auto" hangingPunct="1">
              <a:spcBef>
                <a:spcPct val="50000"/>
              </a:spcBef>
              <a:spcAft>
                <a:spcPts val="0"/>
              </a:spcAft>
            </a:pPr>
            <a:r>
              <a:rPr lang="en-GB" sz="1800">
                <a:solidFill>
                  <a:prstClr val="white"/>
                </a:solidFill>
              </a:rPr>
              <a:t>“Michelangelo” project</a:t>
            </a:r>
          </a:p>
        </p:txBody>
      </p:sp>
      <p:pic>
        <p:nvPicPr>
          <p:cNvPr id="505866" name="Picture 10" descr="contura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137400" y="3203575"/>
            <a:ext cx="1771650" cy="285273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411131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Medical Scanning System</a:t>
            </a:r>
          </a:p>
        </p:txBody>
      </p:sp>
      <p:pic>
        <p:nvPicPr>
          <p:cNvPr id="368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38906"/>
            <a:ext cx="5182049" cy="44443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686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9063" y="1371600"/>
            <a:ext cx="3944937" cy="451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4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4345104C-D266-4226-90EB-C62652E3AB79}"/>
                  </a:ext>
                </a:extLst>
              </p14:cNvPr>
              <p14:cNvContentPartPr/>
              <p14:nvPr/>
            </p14:nvContentPartPr>
            <p14:xfrm>
              <a:off x="2159280" y="5862600"/>
              <a:ext cx="1872720" cy="509400"/>
            </p14:xfrm>
          </p:contentPart>
        </mc:Choice>
        <mc:Fallback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4345104C-D266-4226-90EB-C62652E3AB79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2149920" y="5853240"/>
                <a:ext cx="1891440" cy="5281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4158235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Line 1"/>
          <p:cNvSpPr>
            <a:spLocks noChangeShapeType="1"/>
          </p:cNvSpPr>
          <p:nvPr/>
        </p:nvSpPr>
        <p:spPr bwMode="auto">
          <a:xfrm>
            <a:off x="685800" y="838200"/>
            <a:ext cx="7772400" cy="1588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pic>
        <p:nvPicPr>
          <p:cNvPr id="69634" name="Picture 2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5825" y="3429000"/>
            <a:ext cx="612775" cy="21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9635" name="Picture 3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3138" y="3886200"/>
            <a:ext cx="201612" cy="227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9636" name="Rectangle 4"/>
          <p:cNvSpPr>
            <a:spLocks noGrp="1" noChangeArrowheads="1"/>
          </p:cNvSpPr>
          <p:nvPr>
            <p:ph type="title"/>
          </p:nvPr>
        </p:nvSpPr>
        <p:spPr>
          <a:xfrm>
            <a:off x="528320" y="-15081"/>
            <a:ext cx="8229600" cy="1143000"/>
          </a:xfrm>
        </p:spPr>
        <p:txBody>
          <a:bodyPr rIns="132080"/>
          <a:lstStyle/>
          <a:p>
            <a:pPr indent="0" eaLnBrk="1" hangingPunct="1"/>
            <a:r>
              <a:rPr lang="en-US" altLang="en-US" dirty="0"/>
              <a:t>Camera Parameters</a:t>
            </a:r>
          </a:p>
        </p:txBody>
      </p:sp>
      <p:sp>
        <p:nvSpPr>
          <p:cNvPr id="69637" name="Rectangle 5"/>
          <p:cNvSpPr>
            <a:spLocks/>
          </p:cNvSpPr>
          <p:nvPr/>
        </p:nvSpPr>
        <p:spPr bwMode="auto">
          <a:xfrm>
            <a:off x="685800" y="914400"/>
            <a:ext cx="8166100" cy="171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40639" bIns="0"/>
          <a:lstStyle>
            <a:lvl1pPr marL="382588" indent="-342900" eaLnBrk="0" hangingPunct="0">
              <a:defRPr sz="2400">
                <a:solidFill>
                  <a:srgbClr val="000000"/>
                </a:solidFill>
                <a:latin typeface="Times New Roman" pitchFamily="18" charset="0"/>
                <a:ea typeface="ヒラギノ明朝 ProN W3" pitchFamily="-84" charset="-128"/>
                <a:sym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rgbClr val="000000"/>
                </a:solidFill>
                <a:latin typeface="Times New Roman" pitchFamily="18" charset="0"/>
                <a:ea typeface="ヒラギノ明朝 ProN W3" pitchFamily="-84" charset="-128"/>
                <a:sym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rgbClr val="000000"/>
                </a:solidFill>
                <a:latin typeface="Times New Roman" pitchFamily="18" charset="0"/>
                <a:ea typeface="ヒラギノ明朝 ProN W3" pitchFamily="-84" charset="-128"/>
                <a:sym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rgbClr val="000000"/>
                </a:solidFill>
                <a:latin typeface="Times New Roman" pitchFamily="18" charset="0"/>
                <a:ea typeface="ヒラギノ明朝 ProN W3" pitchFamily="-84" charset="-128"/>
                <a:sym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rgbClr val="000000"/>
                </a:solidFill>
                <a:latin typeface="Times New Roman" pitchFamily="18" charset="0"/>
                <a:ea typeface="ヒラギノ明朝 ProN W3" pitchFamily="-84" charset="-128"/>
                <a:sym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imes New Roman" pitchFamily="18" charset="0"/>
                <a:ea typeface="ヒラギノ明朝 ProN W3" pitchFamily="-84" charset="-128"/>
                <a:sym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imes New Roman" pitchFamily="18" charset="0"/>
                <a:ea typeface="ヒラギノ明朝 ProN W3" pitchFamily="-84" charset="-128"/>
                <a:sym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imes New Roman" pitchFamily="18" charset="0"/>
                <a:ea typeface="ヒラギノ明朝 ProN W3" pitchFamily="-84" charset="-128"/>
                <a:sym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imes New Roman" pitchFamily="18" charset="0"/>
                <a:ea typeface="ヒラギノ明朝 ProN W3" pitchFamily="-84" charset="-128"/>
                <a:sym typeface="Times New Roman" pitchFamily="18" charset="0"/>
              </a:defRPr>
            </a:lvl9pPr>
          </a:lstStyle>
          <a:p>
            <a:pPr eaLnBrk="1" hangingPunct="1">
              <a:spcBef>
                <a:spcPts val="450"/>
              </a:spcBef>
            </a:pPr>
            <a:r>
              <a:rPr lang="en-US" altLang="en-US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Arial" pitchFamily="34" charset="0"/>
              </a:rPr>
              <a:t>A camera is described by several parameters</a:t>
            </a:r>
          </a:p>
          <a:p>
            <a:pPr eaLnBrk="1" hangingPunct="1">
              <a:spcBef>
                <a:spcPts val="413"/>
              </a:spcBef>
              <a:buClr>
                <a:srgbClr val="000000"/>
              </a:buClr>
              <a:buSzPct val="100000"/>
              <a:buFont typeface="Arial" pitchFamily="34" charset="0"/>
              <a:buChar char="•"/>
            </a:pPr>
            <a:r>
              <a:rPr lang="en-US" altLang="en-US" sz="1800" dirty="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Arial" pitchFamily="34" charset="0"/>
              </a:rPr>
              <a:t>Translation </a:t>
            </a:r>
            <a:r>
              <a:rPr lang="en-US" altLang="en-US" sz="1800" dirty="0">
                <a:solidFill>
                  <a:srgbClr val="0000FF"/>
                </a:solidFill>
                <a:latin typeface="Arial" pitchFamily="34" charset="0"/>
                <a:cs typeface="Arial" pitchFamily="34" charset="0"/>
                <a:sym typeface="Arial" pitchFamily="34" charset="0"/>
              </a:rPr>
              <a:t>T</a:t>
            </a:r>
            <a:r>
              <a:rPr lang="en-US" altLang="en-US" sz="1800" dirty="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Arial" pitchFamily="34" charset="0"/>
              </a:rPr>
              <a:t> of the optical center from the origin of world </a:t>
            </a:r>
            <a:r>
              <a:rPr lang="en-US" altLang="en-US" sz="18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Arial" pitchFamily="34" charset="0"/>
              </a:rPr>
              <a:t>coords</a:t>
            </a:r>
            <a:endParaRPr lang="en-US" altLang="en-US" sz="1800" dirty="0">
              <a:solidFill>
                <a:schemeClr val="tx1"/>
              </a:solidFill>
              <a:latin typeface="Arial" pitchFamily="34" charset="0"/>
              <a:cs typeface="Arial" pitchFamily="34" charset="0"/>
              <a:sym typeface="Arial" pitchFamily="34" charset="0"/>
            </a:endParaRPr>
          </a:p>
          <a:p>
            <a:pPr eaLnBrk="1" hangingPunct="1">
              <a:spcBef>
                <a:spcPts val="413"/>
              </a:spcBef>
              <a:buClr>
                <a:srgbClr val="000000"/>
              </a:buClr>
              <a:buSzPct val="100000"/>
              <a:buFont typeface="Arial" pitchFamily="34" charset="0"/>
              <a:buChar char="•"/>
            </a:pPr>
            <a:r>
              <a:rPr lang="en-US" altLang="en-US" sz="1800" dirty="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Arial" pitchFamily="34" charset="0"/>
              </a:rPr>
              <a:t>Rotation </a:t>
            </a:r>
            <a:r>
              <a:rPr lang="en-US" altLang="en-US" sz="1800" dirty="0">
                <a:solidFill>
                  <a:srgbClr val="0000FF"/>
                </a:solidFill>
                <a:latin typeface="Arial" pitchFamily="34" charset="0"/>
                <a:cs typeface="Arial" pitchFamily="34" charset="0"/>
                <a:sym typeface="Arial" pitchFamily="34" charset="0"/>
              </a:rPr>
              <a:t>R</a:t>
            </a:r>
            <a:r>
              <a:rPr lang="en-US" altLang="en-US" sz="1800" dirty="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Arial" pitchFamily="34" charset="0"/>
              </a:rPr>
              <a:t> of the image plane</a:t>
            </a:r>
          </a:p>
          <a:p>
            <a:pPr eaLnBrk="1" hangingPunct="1">
              <a:spcBef>
                <a:spcPts val="413"/>
              </a:spcBef>
              <a:buClr>
                <a:srgbClr val="000000"/>
              </a:buClr>
              <a:buSzPct val="100000"/>
              <a:buFont typeface="Arial" pitchFamily="34" charset="0"/>
              <a:buChar char="•"/>
            </a:pPr>
            <a:r>
              <a:rPr lang="en-US" altLang="en-US" sz="1800" dirty="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Arial" pitchFamily="34" charset="0"/>
              </a:rPr>
              <a:t>focal length </a:t>
            </a:r>
            <a:r>
              <a:rPr lang="en-US" altLang="en-US" sz="1800" dirty="0">
                <a:solidFill>
                  <a:srgbClr val="FF0000"/>
                </a:solidFill>
                <a:latin typeface="Arial" pitchFamily="34" charset="0"/>
                <a:cs typeface="Arial" pitchFamily="34" charset="0"/>
                <a:sym typeface="Arial" pitchFamily="34" charset="0"/>
              </a:rPr>
              <a:t>f</a:t>
            </a:r>
            <a:r>
              <a:rPr lang="en-US" altLang="en-US" sz="1800" dirty="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Arial" pitchFamily="34" charset="0"/>
              </a:rPr>
              <a:t>, principal point </a:t>
            </a:r>
            <a:r>
              <a:rPr lang="en-US" altLang="en-US" sz="1800" dirty="0">
                <a:solidFill>
                  <a:srgbClr val="FF0000"/>
                </a:solidFill>
                <a:latin typeface="Arial" pitchFamily="34" charset="0"/>
                <a:cs typeface="Arial" pitchFamily="34" charset="0"/>
                <a:sym typeface="Arial" pitchFamily="34" charset="0"/>
              </a:rPr>
              <a:t>(x</a:t>
            </a:r>
            <a:r>
              <a:rPr lang="ja-JP" altLang="en-US" sz="1800" dirty="0">
                <a:solidFill>
                  <a:srgbClr val="FF0000"/>
                </a:solidFill>
                <a:latin typeface="Arial" pitchFamily="34" charset="0"/>
                <a:cs typeface="Arial" pitchFamily="34" charset="0"/>
                <a:sym typeface="Arial" pitchFamily="34" charset="0"/>
              </a:rPr>
              <a:t>’</a:t>
            </a:r>
            <a:r>
              <a:rPr lang="en-US" altLang="ja-JP" sz="1800" baseline="-25000" dirty="0">
                <a:solidFill>
                  <a:srgbClr val="FF0000"/>
                </a:solidFill>
                <a:latin typeface="Arial" pitchFamily="34" charset="0"/>
                <a:cs typeface="Arial" pitchFamily="34" charset="0"/>
                <a:sym typeface="Arial" pitchFamily="34" charset="0"/>
              </a:rPr>
              <a:t>c</a:t>
            </a:r>
            <a:r>
              <a:rPr lang="en-US" altLang="ja-JP" sz="1800" dirty="0">
                <a:solidFill>
                  <a:srgbClr val="FF0000"/>
                </a:solidFill>
                <a:latin typeface="Arial" pitchFamily="34" charset="0"/>
                <a:cs typeface="Arial" pitchFamily="34" charset="0"/>
                <a:sym typeface="Arial" pitchFamily="34" charset="0"/>
              </a:rPr>
              <a:t>, y</a:t>
            </a:r>
            <a:r>
              <a:rPr lang="ja-JP" altLang="en-US" sz="1800" dirty="0">
                <a:solidFill>
                  <a:srgbClr val="FF0000"/>
                </a:solidFill>
                <a:latin typeface="Arial" pitchFamily="34" charset="0"/>
                <a:cs typeface="Arial" pitchFamily="34" charset="0"/>
                <a:sym typeface="Arial" pitchFamily="34" charset="0"/>
              </a:rPr>
              <a:t>’</a:t>
            </a:r>
            <a:r>
              <a:rPr lang="en-US" altLang="ja-JP" sz="1800" baseline="-25000" dirty="0">
                <a:solidFill>
                  <a:srgbClr val="FF0000"/>
                </a:solidFill>
                <a:latin typeface="Arial" pitchFamily="34" charset="0"/>
                <a:cs typeface="Arial" pitchFamily="34" charset="0"/>
                <a:sym typeface="Arial" pitchFamily="34" charset="0"/>
              </a:rPr>
              <a:t>c</a:t>
            </a:r>
            <a:r>
              <a:rPr lang="en-US" altLang="ja-JP" sz="1800" dirty="0">
                <a:solidFill>
                  <a:srgbClr val="FF0000"/>
                </a:solidFill>
                <a:latin typeface="Arial" pitchFamily="34" charset="0"/>
                <a:cs typeface="Arial" pitchFamily="34" charset="0"/>
                <a:sym typeface="Arial" pitchFamily="34" charset="0"/>
              </a:rPr>
              <a:t>)</a:t>
            </a:r>
            <a:r>
              <a:rPr lang="en-US" altLang="ja-JP" sz="1800" dirty="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Arial" pitchFamily="34" charset="0"/>
              </a:rPr>
              <a:t>, pixel size </a:t>
            </a:r>
            <a:r>
              <a:rPr lang="en-US" altLang="ja-JP" sz="1800" dirty="0">
                <a:solidFill>
                  <a:srgbClr val="FF0000"/>
                </a:solidFill>
                <a:latin typeface="Arial" pitchFamily="34" charset="0"/>
                <a:cs typeface="Arial" pitchFamily="34" charset="0"/>
                <a:sym typeface="Arial" pitchFamily="34" charset="0"/>
              </a:rPr>
              <a:t>(</a:t>
            </a:r>
            <a:r>
              <a:rPr lang="en-US" altLang="ja-JP" sz="1800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  <a:sym typeface="Arial" pitchFamily="34" charset="0"/>
              </a:rPr>
              <a:t>s</a:t>
            </a:r>
            <a:r>
              <a:rPr lang="en-US" altLang="ja-JP" sz="1800" baseline="-25000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  <a:sym typeface="Arial" pitchFamily="34" charset="0"/>
              </a:rPr>
              <a:t>x</a:t>
            </a:r>
            <a:r>
              <a:rPr lang="en-US" altLang="ja-JP" sz="1800" dirty="0">
                <a:solidFill>
                  <a:srgbClr val="FF0000"/>
                </a:solidFill>
                <a:latin typeface="Arial" pitchFamily="34" charset="0"/>
                <a:cs typeface="Arial" pitchFamily="34" charset="0"/>
                <a:sym typeface="Arial" pitchFamily="34" charset="0"/>
              </a:rPr>
              <a:t>, </a:t>
            </a:r>
            <a:r>
              <a:rPr lang="en-US" altLang="ja-JP" sz="1800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  <a:sym typeface="Arial" pitchFamily="34" charset="0"/>
              </a:rPr>
              <a:t>s</a:t>
            </a:r>
            <a:r>
              <a:rPr lang="en-US" altLang="ja-JP" sz="1800" baseline="-25000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  <a:sym typeface="Arial" pitchFamily="34" charset="0"/>
              </a:rPr>
              <a:t>y</a:t>
            </a:r>
            <a:r>
              <a:rPr lang="en-US" altLang="ja-JP" sz="1800" dirty="0">
                <a:solidFill>
                  <a:srgbClr val="FF0000"/>
                </a:solidFill>
                <a:latin typeface="Arial" pitchFamily="34" charset="0"/>
                <a:cs typeface="Arial" pitchFamily="34" charset="0"/>
                <a:sym typeface="Arial" pitchFamily="34" charset="0"/>
              </a:rPr>
              <a:t>)</a:t>
            </a:r>
          </a:p>
          <a:p>
            <a:pPr eaLnBrk="1" hangingPunct="1">
              <a:spcBef>
                <a:spcPts val="413"/>
              </a:spcBef>
              <a:buClr>
                <a:srgbClr val="000000"/>
              </a:buClr>
              <a:buSzPct val="100000"/>
              <a:buFont typeface="Arial" pitchFamily="34" charset="0"/>
              <a:buChar char="•"/>
            </a:pPr>
            <a:r>
              <a:rPr lang="en-US" altLang="en-US" sz="1800" dirty="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Arial" pitchFamily="34" charset="0"/>
              </a:rPr>
              <a:t>blue parameters are called </a:t>
            </a:r>
            <a:r>
              <a:rPr lang="ja-JP" altLang="en-US" sz="1800" dirty="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Arial" pitchFamily="34" charset="0"/>
              </a:rPr>
              <a:t>“</a:t>
            </a:r>
            <a:r>
              <a:rPr lang="en-US" altLang="ja-JP" sz="1800" dirty="0" err="1">
                <a:solidFill>
                  <a:srgbClr val="0000FF"/>
                </a:solidFill>
                <a:latin typeface="Arial" pitchFamily="34" charset="0"/>
                <a:cs typeface="Arial" pitchFamily="34" charset="0"/>
                <a:sym typeface="Arial" pitchFamily="34" charset="0"/>
              </a:rPr>
              <a:t>extrinsics</a:t>
            </a:r>
            <a:r>
              <a:rPr lang="en-US" altLang="ja-JP" sz="1800" dirty="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Arial" pitchFamily="34" charset="0"/>
              </a:rPr>
              <a:t>,</a:t>
            </a:r>
            <a:r>
              <a:rPr lang="ja-JP" altLang="en-US" sz="1800" dirty="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Arial" pitchFamily="34" charset="0"/>
              </a:rPr>
              <a:t>”</a:t>
            </a:r>
            <a:r>
              <a:rPr lang="en-US" altLang="ja-JP" sz="1800" dirty="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Arial" pitchFamily="34" charset="0"/>
              </a:rPr>
              <a:t>  red are </a:t>
            </a:r>
            <a:r>
              <a:rPr lang="ja-JP" altLang="en-US" sz="1800" dirty="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Arial" pitchFamily="34" charset="0"/>
              </a:rPr>
              <a:t>“</a:t>
            </a:r>
            <a:r>
              <a:rPr lang="en-US" altLang="ja-JP" sz="1800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  <a:sym typeface="Arial" pitchFamily="34" charset="0"/>
              </a:rPr>
              <a:t>intrinsics</a:t>
            </a:r>
            <a:r>
              <a:rPr lang="ja-JP" altLang="en-US" sz="1800" dirty="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Arial" pitchFamily="34" charset="0"/>
              </a:rPr>
              <a:t>”</a:t>
            </a:r>
            <a:endParaRPr lang="en-US" altLang="en-US" sz="1800" dirty="0">
              <a:solidFill>
                <a:schemeClr val="tx1"/>
              </a:solidFill>
              <a:latin typeface="Arial" pitchFamily="34" charset="0"/>
              <a:cs typeface="Arial" pitchFamily="34" charset="0"/>
              <a:sym typeface="Arial" pitchFamily="34" charset="0"/>
            </a:endParaRPr>
          </a:p>
        </p:txBody>
      </p:sp>
      <p:sp>
        <p:nvSpPr>
          <p:cNvPr id="32774" name="Rectangle 6"/>
          <p:cNvSpPr>
            <a:spLocks/>
          </p:cNvSpPr>
          <p:nvPr/>
        </p:nvSpPr>
        <p:spPr bwMode="auto">
          <a:xfrm>
            <a:off x="685800" y="6172200"/>
            <a:ext cx="8166100" cy="63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40639" bIns="0"/>
          <a:lstStyle>
            <a:lvl1pPr marL="782638" indent="-285750" eaLnBrk="0" hangingPunct="0">
              <a:defRPr sz="2400">
                <a:solidFill>
                  <a:srgbClr val="000000"/>
                </a:solidFill>
                <a:latin typeface="Times New Roman" pitchFamily="18" charset="0"/>
                <a:ea typeface="ヒラギノ明朝 ProN W3" pitchFamily="-84" charset="-128"/>
                <a:sym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rgbClr val="000000"/>
                </a:solidFill>
                <a:latin typeface="Times New Roman" pitchFamily="18" charset="0"/>
                <a:ea typeface="ヒラギノ明朝 ProN W3" pitchFamily="-84" charset="-128"/>
                <a:sym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rgbClr val="000000"/>
                </a:solidFill>
                <a:latin typeface="Times New Roman" pitchFamily="18" charset="0"/>
                <a:ea typeface="ヒラギノ明朝 ProN W3" pitchFamily="-84" charset="-128"/>
                <a:sym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rgbClr val="000000"/>
                </a:solidFill>
                <a:latin typeface="Times New Roman" pitchFamily="18" charset="0"/>
                <a:ea typeface="ヒラギノ明朝 ProN W3" pitchFamily="-84" charset="-128"/>
                <a:sym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rgbClr val="000000"/>
                </a:solidFill>
                <a:latin typeface="Times New Roman" pitchFamily="18" charset="0"/>
                <a:ea typeface="ヒラギノ明朝 ProN W3" pitchFamily="-84" charset="-128"/>
                <a:sym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imes New Roman" pitchFamily="18" charset="0"/>
                <a:ea typeface="ヒラギノ明朝 ProN W3" pitchFamily="-84" charset="-128"/>
                <a:sym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imes New Roman" pitchFamily="18" charset="0"/>
                <a:ea typeface="ヒラギノ明朝 ProN W3" pitchFamily="-84" charset="-128"/>
                <a:sym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imes New Roman" pitchFamily="18" charset="0"/>
                <a:ea typeface="ヒラギノ明朝 ProN W3" pitchFamily="-84" charset="-128"/>
                <a:sym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imes New Roman" pitchFamily="18" charset="0"/>
                <a:ea typeface="ヒラギノ明朝 ProN W3" pitchFamily="-84" charset="-128"/>
                <a:sym typeface="Times New Roman" pitchFamily="18" charset="0"/>
              </a:defRPr>
            </a:lvl9pPr>
          </a:lstStyle>
          <a:p>
            <a:pPr eaLnBrk="1" hangingPunct="1">
              <a:spcBef>
                <a:spcPts val="413"/>
              </a:spcBef>
              <a:buClr>
                <a:srgbClr val="000000"/>
              </a:buClr>
              <a:buSzPct val="100000"/>
              <a:buFont typeface="Arial" pitchFamily="34" charset="0"/>
              <a:buChar char="•"/>
            </a:pPr>
            <a:endParaRPr lang="en-US" altLang="en-US" sz="1600" dirty="0">
              <a:solidFill>
                <a:schemeClr val="tx1"/>
              </a:solidFill>
              <a:latin typeface="Arial" pitchFamily="34" charset="0"/>
              <a:cs typeface="Arial" pitchFamily="34" charset="0"/>
              <a:sym typeface="Arial" pitchFamily="34" charset="0"/>
            </a:endParaRPr>
          </a:p>
        </p:txBody>
      </p:sp>
      <p:sp>
        <p:nvSpPr>
          <p:cNvPr id="69639" name="Rectangle 7"/>
          <p:cNvSpPr>
            <a:spLocks/>
          </p:cNvSpPr>
          <p:nvPr/>
        </p:nvSpPr>
        <p:spPr bwMode="auto">
          <a:xfrm>
            <a:off x="6781800" y="2743200"/>
            <a:ext cx="1447800" cy="1143000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>
            <a:lvl1pPr eaLnBrk="0" hangingPunct="0">
              <a:defRPr sz="2400">
                <a:solidFill>
                  <a:srgbClr val="000000"/>
                </a:solidFill>
                <a:latin typeface="Times New Roman" pitchFamily="18" charset="0"/>
                <a:ea typeface="ヒラギノ明朝 ProN W3" pitchFamily="-84" charset="-128"/>
                <a:sym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rgbClr val="000000"/>
                </a:solidFill>
                <a:latin typeface="Times New Roman" pitchFamily="18" charset="0"/>
                <a:ea typeface="ヒラギノ明朝 ProN W3" pitchFamily="-84" charset="-128"/>
                <a:sym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rgbClr val="000000"/>
                </a:solidFill>
                <a:latin typeface="Times New Roman" pitchFamily="18" charset="0"/>
                <a:ea typeface="ヒラギノ明朝 ProN W3" pitchFamily="-84" charset="-128"/>
                <a:sym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rgbClr val="000000"/>
                </a:solidFill>
                <a:latin typeface="Times New Roman" pitchFamily="18" charset="0"/>
                <a:ea typeface="ヒラギノ明朝 ProN W3" pitchFamily="-84" charset="-128"/>
                <a:sym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rgbClr val="000000"/>
                </a:solidFill>
                <a:latin typeface="Times New Roman" pitchFamily="18" charset="0"/>
                <a:ea typeface="ヒラギノ明朝 ProN W3" pitchFamily="-84" charset="-128"/>
                <a:sym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imes New Roman" pitchFamily="18" charset="0"/>
                <a:ea typeface="ヒラギノ明朝 ProN W3" pitchFamily="-84" charset="-128"/>
                <a:sym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imes New Roman" pitchFamily="18" charset="0"/>
                <a:ea typeface="ヒラギノ明朝 ProN W3" pitchFamily="-84" charset="-128"/>
                <a:sym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imes New Roman" pitchFamily="18" charset="0"/>
                <a:ea typeface="ヒラギノ明朝 ProN W3" pitchFamily="-84" charset="-128"/>
                <a:sym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imes New Roman" pitchFamily="18" charset="0"/>
                <a:ea typeface="ヒラギノ明朝 ProN W3" pitchFamily="-84" charset="-128"/>
                <a:sym typeface="Times New Roman" pitchFamily="18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69640" name="Line 8"/>
          <p:cNvSpPr>
            <a:spLocks noChangeShapeType="1"/>
          </p:cNvSpPr>
          <p:nvPr/>
        </p:nvSpPr>
        <p:spPr bwMode="auto">
          <a:xfrm rot="10800000" flipH="1">
            <a:off x="7467600" y="2743200"/>
            <a:ext cx="1588" cy="609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69641" name="Line 9"/>
          <p:cNvSpPr>
            <a:spLocks noChangeShapeType="1"/>
          </p:cNvSpPr>
          <p:nvPr/>
        </p:nvSpPr>
        <p:spPr bwMode="auto">
          <a:xfrm>
            <a:off x="7467600" y="3351213"/>
            <a:ext cx="609600" cy="15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pic>
        <p:nvPicPr>
          <p:cNvPr id="69642" name="Picture 10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89900" y="3276600"/>
            <a:ext cx="215900" cy="17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9643" name="Picture 11"/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9150" y="2868613"/>
            <a:ext cx="190500" cy="179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9644" name="Line 12"/>
          <p:cNvSpPr>
            <a:spLocks noChangeShapeType="1"/>
          </p:cNvSpPr>
          <p:nvPr/>
        </p:nvSpPr>
        <p:spPr bwMode="auto">
          <a:xfrm rot="10800000" flipH="1">
            <a:off x="6699250" y="3276600"/>
            <a:ext cx="1588" cy="609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69645" name="Line 13"/>
          <p:cNvSpPr>
            <a:spLocks noChangeShapeType="1"/>
          </p:cNvSpPr>
          <p:nvPr/>
        </p:nvSpPr>
        <p:spPr bwMode="auto">
          <a:xfrm>
            <a:off x="6781800" y="3960813"/>
            <a:ext cx="609600" cy="15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pic>
        <p:nvPicPr>
          <p:cNvPr id="69646" name="Picture 14"/>
          <p:cNvPicPr>
            <a:picLocks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8900" y="3276600"/>
            <a:ext cx="190500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9647" name="Oval 15"/>
          <p:cNvSpPr>
            <a:spLocks/>
          </p:cNvSpPr>
          <p:nvPr/>
        </p:nvSpPr>
        <p:spPr bwMode="auto">
          <a:xfrm>
            <a:off x="7424738" y="3309938"/>
            <a:ext cx="76200" cy="762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lIns="0" tIns="0" rIns="0" bIns="0"/>
          <a:lstStyle>
            <a:lvl1pPr eaLnBrk="0" hangingPunct="0">
              <a:defRPr sz="2400">
                <a:solidFill>
                  <a:srgbClr val="000000"/>
                </a:solidFill>
                <a:latin typeface="Times New Roman" pitchFamily="18" charset="0"/>
                <a:ea typeface="ヒラギノ明朝 ProN W3" pitchFamily="-84" charset="-128"/>
                <a:sym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rgbClr val="000000"/>
                </a:solidFill>
                <a:latin typeface="Times New Roman" pitchFamily="18" charset="0"/>
                <a:ea typeface="ヒラギノ明朝 ProN W3" pitchFamily="-84" charset="-128"/>
                <a:sym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rgbClr val="000000"/>
                </a:solidFill>
                <a:latin typeface="Times New Roman" pitchFamily="18" charset="0"/>
                <a:ea typeface="ヒラギノ明朝 ProN W3" pitchFamily="-84" charset="-128"/>
                <a:sym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rgbClr val="000000"/>
                </a:solidFill>
                <a:latin typeface="Times New Roman" pitchFamily="18" charset="0"/>
                <a:ea typeface="ヒラギノ明朝 ProN W3" pitchFamily="-84" charset="-128"/>
                <a:sym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rgbClr val="000000"/>
                </a:solidFill>
                <a:latin typeface="Times New Roman" pitchFamily="18" charset="0"/>
                <a:ea typeface="ヒラギノ明朝 ProN W3" pitchFamily="-84" charset="-128"/>
                <a:sym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imes New Roman" pitchFamily="18" charset="0"/>
                <a:ea typeface="ヒラギノ明朝 ProN W3" pitchFamily="-84" charset="-128"/>
                <a:sym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imes New Roman" pitchFamily="18" charset="0"/>
                <a:ea typeface="ヒラギノ明朝 ProN W3" pitchFamily="-84" charset="-128"/>
                <a:sym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imes New Roman" pitchFamily="18" charset="0"/>
                <a:ea typeface="ヒラギノ明朝 ProN W3" pitchFamily="-84" charset="-128"/>
                <a:sym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imes New Roman" pitchFamily="18" charset="0"/>
                <a:ea typeface="ヒラギノ明朝 ProN W3" pitchFamily="-84" charset="-128"/>
                <a:sym typeface="Times New Roman" pitchFamily="18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69648" name="Freeform 16"/>
          <p:cNvSpPr>
            <a:spLocks/>
          </p:cNvSpPr>
          <p:nvPr/>
        </p:nvSpPr>
        <p:spPr bwMode="auto">
          <a:xfrm>
            <a:off x="5027613" y="1674813"/>
            <a:ext cx="3125787" cy="1601787"/>
          </a:xfrm>
          <a:custGeom>
            <a:avLst/>
            <a:gdLst>
              <a:gd name="T0" fmla="*/ 0 w 21515"/>
              <a:gd name="T1" fmla="*/ 2147483647 h 21442"/>
              <a:gd name="T2" fmla="*/ 2147483647 w 21515"/>
              <a:gd name="T3" fmla="*/ 373530199 h 21442"/>
              <a:gd name="T4" fmla="*/ 2147483647 w 21515"/>
              <a:gd name="T5" fmla="*/ 2147483647 h 21442"/>
              <a:gd name="T6" fmla="*/ 2147483647 w 21515"/>
              <a:gd name="T7" fmla="*/ 2147483647 h 21442"/>
              <a:gd name="T8" fmla="*/ 2147483647 w 21515"/>
              <a:gd name="T9" fmla="*/ 2147483647 h 2144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1515"/>
              <a:gd name="T16" fmla="*/ 0 h 21442"/>
              <a:gd name="T17" fmla="*/ 21515 w 21515"/>
              <a:gd name="T18" fmla="*/ 21442 h 2144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515" h="21442">
                <a:moveTo>
                  <a:pt x="0" y="3073"/>
                </a:moveTo>
                <a:cubicBezTo>
                  <a:pt x="3585" y="1458"/>
                  <a:pt x="7171" y="-158"/>
                  <a:pt x="9969" y="12"/>
                </a:cubicBezTo>
                <a:cubicBezTo>
                  <a:pt x="12768" y="182"/>
                  <a:pt x="14866" y="1883"/>
                  <a:pt x="16790" y="4094"/>
                </a:cubicBezTo>
                <a:cubicBezTo>
                  <a:pt x="18714" y="6305"/>
                  <a:pt x="21425" y="10387"/>
                  <a:pt x="21513" y="13278"/>
                </a:cubicBezTo>
                <a:cubicBezTo>
                  <a:pt x="21600" y="16170"/>
                  <a:pt x="19457" y="18806"/>
                  <a:pt x="17315" y="21442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grpSp>
        <p:nvGrpSpPr>
          <p:cNvPr id="2" name="Group 28"/>
          <p:cNvGrpSpPr>
            <a:grpSpLocks/>
          </p:cNvGrpSpPr>
          <p:nvPr/>
        </p:nvGrpSpPr>
        <p:grpSpPr bwMode="auto">
          <a:xfrm>
            <a:off x="685800" y="2667000"/>
            <a:ext cx="8166100" cy="3416300"/>
            <a:chOff x="0" y="0"/>
            <a:chExt cx="5144" cy="2152"/>
          </a:xfrm>
        </p:grpSpPr>
        <p:sp>
          <p:nvSpPr>
            <p:cNvPr id="69650" name="Rectangle 17"/>
            <p:cNvSpPr>
              <a:spLocks/>
            </p:cNvSpPr>
            <p:nvPr/>
          </p:nvSpPr>
          <p:spPr bwMode="auto">
            <a:xfrm>
              <a:off x="0" y="0"/>
              <a:ext cx="5144" cy="13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40639" bIns="0"/>
            <a:lstStyle>
              <a:lvl1pPr marL="382588" indent="-342900" eaLnBrk="0" hangingPunct="0">
                <a:defRPr sz="2400">
                  <a:solidFill>
                    <a:srgbClr val="000000"/>
                  </a:solidFill>
                  <a:latin typeface="Times New Roman" pitchFamily="18" charset="0"/>
                  <a:ea typeface="ヒラギノ明朝 ProN W3" pitchFamily="-84" charset="-128"/>
                  <a:sym typeface="Times New Roman" pitchFamily="18" charset="0"/>
                </a:defRPr>
              </a:lvl1pPr>
              <a:lvl2pPr marL="742950" indent="-285750" eaLnBrk="0" hangingPunct="0">
                <a:defRPr sz="2400">
                  <a:solidFill>
                    <a:srgbClr val="000000"/>
                  </a:solidFill>
                  <a:latin typeface="Times New Roman" pitchFamily="18" charset="0"/>
                  <a:ea typeface="ヒラギノ明朝 ProN W3" pitchFamily="-84" charset="-128"/>
                  <a:sym typeface="Times New Roman" pitchFamily="18" charset="0"/>
                </a:defRPr>
              </a:lvl2pPr>
              <a:lvl3pPr marL="1143000" indent="-228600" eaLnBrk="0" hangingPunct="0">
                <a:defRPr sz="2400">
                  <a:solidFill>
                    <a:srgbClr val="000000"/>
                  </a:solidFill>
                  <a:latin typeface="Times New Roman" pitchFamily="18" charset="0"/>
                  <a:ea typeface="ヒラギノ明朝 ProN W3" pitchFamily="-84" charset="-128"/>
                  <a:sym typeface="Times New Roman" pitchFamily="18" charset="0"/>
                </a:defRPr>
              </a:lvl3pPr>
              <a:lvl4pPr marL="1600200" indent="-228600" eaLnBrk="0" hangingPunct="0">
                <a:defRPr sz="2400">
                  <a:solidFill>
                    <a:srgbClr val="000000"/>
                  </a:solidFill>
                  <a:latin typeface="Times New Roman" pitchFamily="18" charset="0"/>
                  <a:ea typeface="ヒラギノ明朝 ProN W3" pitchFamily="-84" charset="-128"/>
                  <a:sym typeface="Times New Roman" pitchFamily="18" charset="0"/>
                </a:defRPr>
              </a:lvl4pPr>
              <a:lvl5pPr marL="2057400" indent="-228600" eaLnBrk="0" hangingPunct="0">
                <a:defRPr sz="2400">
                  <a:solidFill>
                    <a:srgbClr val="000000"/>
                  </a:solidFill>
                  <a:latin typeface="Times New Roman" pitchFamily="18" charset="0"/>
                  <a:ea typeface="ヒラギノ明朝 ProN W3" pitchFamily="-84" charset="-128"/>
                  <a:sym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Times New Roman" pitchFamily="18" charset="0"/>
                  <a:ea typeface="ヒラギノ明朝 ProN W3" pitchFamily="-84" charset="-128"/>
                  <a:sym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Times New Roman" pitchFamily="18" charset="0"/>
                  <a:ea typeface="ヒラギノ明朝 ProN W3" pitchFamily="-84" charset="-128"/>
                  <a:sym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Times New Roman" pitchFamily="18" charset="0"/>
                  <a:ea typeface="ヒラギノ明朝 ProN W3" pitchFamily="-84" charset="-128"/>
                  <a:sym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Times New Roman" pitchFamily="18" charset="0"/>
                  <a:ea typeface="ヒラギノ明朝 ProN W3" pitchFamily="-84" charset="-128"/>
                  <a:sym typeface="Times New Roman" pitchFamily="18" charset="0"/>
                </a:defRPr>
              </a:lvl9pPr>
            </a:lstStyle>
            <a:p>
              <a:pPr eaLnBrk="1" hangingPunct="1">
                <a:spcBef>
                  <a:spcPts val="450"/>
                </a:spcBef>
              </a:pPr>
              <a:r>
                <a:rPr lang="en-US" altLang="en-US" sz="2000" dirty="0">
                  <a:solidFill>
                    <a:schemeClr val="tx1"/>
                  </a:solidFill>
                  <a:latin typeface="Arial" pitchFamily="34" charset="0"/>
                  <a:cs typeface="Arial" pitchFamily="34" charset="0"/>
                  <a:sym typeface="Arial" pitchFamily="34" charset="0"/>
                </a:rPr>
                <a:t>Projection equation</a:t>
              </a:r>
            </a:p>
            <a:p>
              <a:pPr eaLnBrk="1" hangingPunct="1">
                <a:spcBef>
                  <a:spcPts val="450"/>
                </a:spcBef>
              </a:pPr>
              <a:endParaRPr lang="en-US" altLang="en-US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Arial" pitchFamily="34" charset="0"/>
              </a:endParaRPr>
            </a:p>
            <a:p>
              <a:pPr algn="r" eaLnBrk="1" hangingPunct="1">
                <a:spcBef>
                  <a:spcPts val="450"/>
                </a:spcBef>
              </a:pPr>
              <a:endParaRPr lang="en-US" altLang="en-US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Arial" pitchFamily="34" charset="0"/>
              </a:endParaRPr>
            </a:p>
            <a:p>
              <a:pPr eaLnBrk="1" hangingPunct="1">
                <a:spcBef>
                  <a:spcPts val="450"/>
                </a:spcBef>
              </a:pPr>
              <a:endParaRPr lang="en-US" altLang="en-US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Arial" pitchFamily="34" charset="0"/>
              </a:endParaRPr>
            </a:p>
            <a:p>
              <a:pPr eaLnBrk="1" hangingPunct="1">
                <a:spcBef>
                  <a:spcPts val="413"/>
                </a:spcBef>
                <a:buClr>
                  <a:srgbClr val="000000"/>
                </a:buClr>
                <a:buSzPct val="100000"/>
                <a:buFont typeface="Arial" pitchFamily="34" charset="0"/>
                <a:buChar char="•"/>
              </a:pPr>
              <a:r>
                <a:rPr lang="en-US" altLang="en-US" sz="1800" dirty="0">
                  <a:solidFill>
                    <a:schemeClr val="tx1"/>
                  </a:solidFill>
                  <a:latin typeface="Arial" pitchFamily="34" charset="0"/>
                  <a:cs typeface="Arial" pitchFamily="34" charset="0"/>
                  <a:sym typeface="Arial" pitchFamily="34" charset="0"/>
                </a:rPr>
                <a:t>The projection matrix models the cumulative effect of all parameters</a:t>
              </a:r>
            </a:p>
            <a:p>
              <a:pPr eaLnBrk="1" hangingPunct="1">
                <a:spcBef>
                  <a:spcPts val="413"/>
                </a:spcBef>
                <a:buClr>
                  <a:srgbClr val="000000"/>
                </a:buClr>
                <a:buSzPct val="100000"/>
                <a:buFont typeface="Arial" pitchFamily="34" charset="0"/>
                <a:buChar char="•"/>
              </a:pPr>
              <a:r>
                <a:rPr lang="en-US" altLang="en-US" sz="1800" dirty="0">
                  <a:solidFill>
                    <a:schemeClr val="tx1"/>
                  </a:solidFill>
                  <a:latin typeface="Arial" pitchFamily="34" charset="0"/>
                  <a:cs typeface="Arial" pitchFamily="34" charset="0"/>
                  <a:sym typeface="Arial" pitchFamily="34" charset="0"/>
                </a:rPr>
                <a:t>Useful to decompose into a series of operations</a:t>
              </a:r>
            </a:p>
          </p:txBody>
        </p:sp>
        <p:sp>
          <p:nvSpPr>
            <p:cNvPr id="69652" name="Rectangle 19"/>
            <p:cNvSpPr>
              <a:spLocks/>
            </p:cNvSpPr>
            <p:nvPr/>
          </p:nvSpPr>
          <p:spPr bwMode="auto">
            <a:xfrm>
              <a:off x="1837" y="2016"/>
              <a:ext cx="51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40639" bIns="0">
              <a:spAutoFit/>
            </a:bodyPr>
            <a:lstStyle>
              <a:lvl1pPr marL="39688" eaLnBrk="0" hangingPunct="0">
                <a:defRPr sz="2400">
                  <a:solidFill>
                    <a:srgbClr val="000000"/>
                  </a:solidFill>
                  <a:latin typeface="Times New Roman" pitchFamily="18" charset="0"/>
                  <a:ea typeface="ヒラギノ明朝 ProN W3" pitchFamily="-84" charset="-128"/>
                  <a:sym typeface="Times New Roman" pitchFamily="18" charset="0"/>
                </a:defRPr>
              </a:lvl1pPr>
              <a:lvl2pPr marL="742950" indent="-285750" eaLnBrk="0" hangingPunct="0">
                <a:defRPr sz="2400">
                  <a:solidFill>
                    <a:srgbClr val="000000"/>
                  </a:solidFill>
                  <a:latin typeface="Times New Roman" pitchFamily="18" charset="0"/>
                  <a:ea typeface="ヒラギノ明朝 ProN W3" pitchFamily="-84" charset="-128"/>
                  <a:sym typeface="Times New Roman" pitchFamily="18" charset="0"/>
                </a:defRPr>
              </a:lvl2pPr>
              <a:lvl3pPr marL="1143000" indent="-228600" eaLnBrk="0" hangingPunct="0">
                <a:defRPr sz="2400">
                  <a:solidFill>
                    <a:srgbClr val="000000"/>
                  </a:solidFill>
                  <a:latin typeface="Times New Roman" pitchFamily="18" charset="0"/>
                  <a:ea typeface="ヒラギノ明朝 ProN W3" pitchFamily="-84" charset="-128"/>
                  <a:sym typeface="Times New Roman" pitchFamily="18" charset="0"/>
                </a:defRPr>
              </a:lvl3pPr>
              <a:lvl4pPr marL="1600200" indent="-228600" eaLnBrk="0" hangingPunct="0">
                <a:defRPr sz="2400">
                  <a:solidFill>
                    <a:srgbClr val="000000"/>
                  </a:solidFill>
                  <a:latin typeface="Times New Roman" pitchFamily="18" charset="0"/>
                  <a:ea typeface="ヒラギノ明朝 ProN W3" pitchFamily="-84" charset="-128"/>
                  <a:sym typeface="Times New Roman" pitchFamily="18" charset="0"/>
                </a:defRPr>
              </a:lvl4pPr>
              <a:lvl5pPr marL="2057400" indent="-228600" eaLnBrk="0" hangingPunct="0">
                <a:defRPr sz="2400">
                  <a:solidFill>
                    <a:srgbClr val="000000"/>
                  </a:solidFill>
                  <a:latin typeface="Times New Roman" pitchFamily="18" charset="0"/>
                  <a:ea typeface="ヒラギノ明朝 ProN W3" pitchFamily="-84" charset="-128"/>
                  <a:sym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Times New Roman" pitchFamily="18" charset="0"/>
                  <a:ea typeface="ヒラギノ明朝 ProN W3" pitchFamily="-84" charset="-128"/>
                  <a:sym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Times New Roman" pitchFamily="18" charset="0"/>
                  <a:ea typeface="ヒラギノ明朝 ProN W3" pitchFamily="-84" charset="-128"/>
                  <a:sym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Times New Roman" pitchFamily="18" charset="0"/>
                  <a:ea typeface="ヒラギノ明朝 ProN W3" pitchFamily="-84" charset="-128"/>
                  <a:sym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Times New Roman" pitchFamily="18" charset="0"/>
                  <a:ea typeface="ヒラギノ明朝 ProN W3" pitchFamily="-84" charset="-128"/>
                  <a:sym typeface="Times New Roman" pitchFamily="18" charset="0"/>
                </a:defRPr>
              </a:lvl9pPr>
            </a:lstStyle>
            <a:p>
              <a:pPr eaLnBrk="1" hangingPunct="1"/>
              <a:endParaRPr lang="en-US" altLang="en-US" sz="1400" dirty="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Arial" pitchFamily="34" charset="0"/>
              </a:endParaRPr>
            </a:p>
          </p:txBody>
        </p:sp>
        <p:sp>
          <p:nvSpPr>
            <p:cNvPr id="69653" name="Rectangle 20"/>
            <p:cNvSpPr>
              <a:spLocks/>
            </p:cNvSpPr>
            <p:nvPr/>
          </p:nvSpPr>
          <p:spPr bwMode="auto">
            <a:xfrm>
              <a:off x="1117" y="2016"/>
              <a:ext cx="51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40639" bIns="0">
              <a:spAutoFit/>
            </a:bodyPr>
            <a:lstStyle>
              <a:lvl1pPr marL="39688" eaLnBrk="0" hangingPunct="0">
                <a:defRPr sz="2400">
                  <a:solidFill>
                    <a:srgbClr val="000000"/>
                  </a:solidFill>
                  <a:latin typeface="Times New Roman" pitchFamily="18" charset="0"/>
                  <a:ea typeface="ヒラギノ明朝 ProN W3" pitchFamily="-84" charset="-128"/>
                  <a:sym typeface="Times New Roman" pitchFamily="18" charset="0"/>
                </a:defRPr>
              </a:lvl1pPr>
              <a:lvl2pPr marL="742950" indent="-285750" eaLnBrk="0" hangingPunct="0">
                <a:defRPr sz="2400">
                  <a:solidFill>
                    <a:srgbClr val="000000"/>
                  </a:solidFill>
                  <a:latin typeface="Times New Roman" pitchFamily="18" charset="0"/>
                  <a:ea typeface="ヒラギノ明朝 ProN W3" pitchFamily="-84" charset="-128"/>
                  <a:sym typeface="Times New Roman" pitchFamily="18" charset="0"/>
                </a:defRPr>
              </a:lvl2pPr>
              <a:lvl3pPr marL="1143000" indent="-228600" eaLnBrk="0" hangingPunct="0">
                <a:defRPr sz="2400">
                  <a:solidFill>
                    <a:srgbClr val="000000"/>
                  </a:solidFill>
                  <a:latin typeface="Times New Roman" pitchFamily="18" charset="0"/>
                  <a:ea typeface="ヒラギノ明朝 ProN W3" pitchFamily="-84" charset="-128"/>
                  <a:sym typeface="Times New Roman" pitchFamily="18" charset="0"/>
                </a:defRPr>
              </a:lvl3pPr>
              <a:lvl4pPr marL="1600200" indent="-228600" eaLnBrk="0" hangingPunct="0">
                <a:defRPr sz="2400">
                  <a:solidFill>
                    <a:srgbClr val="000000"/>
                  </a:solidFill>
                  <a:latin typeface="Times New Roman" pitchFamily="18" charset="0"/>
                  <a:ea typeface="ヒラギノ明朝 ProN W3" pitchFamily="-84" charset="-128"/>
                  <a:sym typeface="Times New Roman" pitchFamily="18" charset="0"/>
                </a:defRPr>
              </a:lvl4pPr>
              <a:lvl5pPr marL="2057400" indent="-228600" eaLnBrk="0" hangingPunct="0">
                <a:defRPr sz="2400">
                  <a:solidFill>
                    <a:srgbClr val="000000"/>
                  </a:solidFill>
                  <a:latin typeface="Times New Roman" pitchFamily="18" charset="0"/>
                  <a:ea typeface="ヒラギノ明朝 ProN W3" pitchFamily="-84" charset="-128"/>
                  <a:sym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Times New Roman" pitchFamily="18" charset="0"/>
                  <a:ea typeface="ヒラギノ明朝 ProN W3" pitchFamily="-84" charset="-128"/>
                  <a:sym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Times New Roman" pitchFamily="18" charset="0"/>
                  <a:ea typeface="ヒラギノ明朝 ProN W3" pitchFamily="-84" charset="-128"/>
                  <a:sym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Times New Roman" pitchFamily="18" charset="0"/>
                  <a:ea typeface="ヒラギノ明朝 ProN W3" pitchFamily="-84" charset="-128"/>
                  <a:sym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Times New Roman" pitchFamily="18" charset="0"/>
                  <a:ea typeface="ヒラギノ明朝 ProN W3" pitchFamily="-84" charset="-128"/>
                  <a:sym typeface="Times New Roman" pitchFamily="18" charset="0"/>
                </a:defRPr>
              </a:lvl9pPr>
            </a:lstStyle>
            <a:p>
              <a:pPr eaLnBrk="1" hangingPunct="1"/>
              <a:endParaRPr lang="en-US" altLang="en-US" sz="1400" dirty="0">
                <a:solidFill>
                  <a:srgbClr val="FF0000"/>
                </a:solidFill>
                <a:latin typeface="Arial" pitchFamily="34" charset="0"/>
                <a:cs typeface="Arial" pitchFamily="34" charset="0"/>
                <a:sym typeface="Arial" pitchFamily="34" charset="0"/>
              </a:endParaRPr>
            </a:p>
          </p:txBody>
        </p:sp>
        <p:sp>
          <p:nvSpPr>
            <p:cNvPr id="69654" name="Rectangle 21"/>
            <p:cNvSpPr>
              <a:spLocks/>
            </p:cNvSpPr>
            <p:nvPr/>
          </p:nvSpPr>
          <p:spPr bwMode="auto">
            <a:xfrm>
              <a:off x="2640" y="2016"/>
              <a:ext cx="51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40639" bIns="0">
              <a:spAutoFit/>
            </a:bodyPr>
            <a:lstStyle>
              <a:lvl1pPr marL="39688" eaLnBrk="0" hangingPunct="0">
                <a:defRPr sz="2400">
                  <a:solidFill>
                    <a:srgbClr val="000000"/>
                  </a:solidFill>
                  <a:latin typeface="Times New Roman" pitchFamily="18" charset="0"/>
                  <a:ea typeface="ヒラギノ明朝 ProN W3" pitchFamily="-84" charset="-128"/>
                  <a:sym typeface="Times New Roman" pitchFamily="18" charset="0"/>
                </a:defRPr>
              </a:lvl1pPr>
              <a:lvl2pPr marL="742950" indent="-285750" eaLnBrk="0" hangingPunct="0">
                <a:defRPr sz="2400">
                  <a:solidFill>
                    <a:srgbClr val="000000"/>
                  </a:solidFill>
                  <a:latin typeface="Times New Roman" pitchFamily="18" charset="0"/>
                  <a:ea typeface="ヒラギノ明朝 ProN W3" pitchFamily="-84" charset="-128"/>
                  <a:sym typeface="Times New Roman" pitchFamily="18" charset="0"/>
                </a:defRPr>
              </a:lvl2pPr>
              <a:lvl3pPr marL="1143000" indent="-228600" eaLnBrk="0" hangingPunct="0">
                <a:defRPr sz="2400">
                  <a:solidFill>
                    <a:srgbClr val="000000"/>
                  </a:solidFill>
                  <a:latin typeface="Times New Roman" pitchFamily="18" charset="0"/>
                  <a:ea typeface="ヒラギノ明朝 ProN W3" pitchFamily="-84" charset="-128"/>
                  <a:sym typeface="Times New Roman" pitchFamily="18" charset="0"/>
                </a:defRPr>
              </a:lvl3pPr>
              <a:lvl4pPr marL="1600200" indent="-228600" eaLnBrk="0" hangingPunct="0">
                <a:defRPr sz="2400">
                  <a:solidFill>
                    <a:srgbClr val="000000"/>
                  </a:solidFill>
                  <a:latin typeface="Times New Roman" pitchFamily="18" charset="0"/>
                  <a:ea typeface="ヒラギノ明朝 ProN W3" pitchFamily="-84" charset="-128"/>
                  <a:sym typeface="Times New Roman" pitchFamily="18" charset="0"/>
                </a:defRPr>
              </a:lvl4pPr>
              <a:lvl5pPr marL="2057400" indent="-228600" eaLnBrk="0" hangingPunct="0">
                <a:defRPr sz="2400">
                  <a:solidFill>
                    <a:srgbClr val="000000"/>
                  </a:solidFill>
                  <a:latin typeface="Times New Roman" pitchFamily="18" charset="0"/>
                  <a:ea typeface="ヒラギノ明朝 ProN W3" pitchFamily="-84" charset="-128"/>
                  <a:sym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Times New Roman" pitchFamily="18" charset="0"/>
                  <a:ea typeface="ヒラギノ明朝 ProN W3" pitchFamily="-84" charset="-128"/>
                  <a:sym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Times New Roman" pitchFamily="18" charset="0"/>
                  <a:ea typeface="ヒラギノ明朝 ProN W3" pitchFamily="-84" charset="-128"/>
                  <a:sym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Times New Roman" pitchFamily="18" charset="0"/>
                  <a:ea typeface="ヒラギノ明朝 ProN W3" pitchFamily="-84" charset="-128"/>
                  <a:sym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Times New Roman" pitchFamily="18" charset="0"/>
                  <a:ea typeface="ヒラギノ明朝 ProN W3" pitchFamily="-84" charset="-128"/>
                  <a:sym typeface="Times New Roman" pitchFamily="18" charset="0"/>
                </a:defRPr>
              </a:lvl9pPr>
            </a:lstStyle>
            <a:p>
              <a:pPr eaLnBrk="1" hangingPunct="1"/>
              <a:endParaRPr lang="en-US" altLang="en-US" sz="1400" dirty="0">
                <a:solidFill>
                  <a:srgbClr val="0000FF"/>
                </a:solidFill>
                <a:latin typeface="Arial" pitchFamily="34" charset="0"/>
                <a:cs typeface="Arial" pitchFamily="34" charset="0"/>
                <a:sym typeface="Arial" pitchFamily="34" charset="0"/>
              </a:endParaRPr>
            </a:p>
          </p:txBody>
        </p:sp>
        <p:sp>
          <p:nvSpPr>
            <p:cNvPr id="69655" name="Rectangle 22"/>
            <p:cNvSpPr>
              <a:spLocks/>
            </p:cNvSpPr>
            <p:nvPr/>
          </p:nvSpPr>
          <p:spPr bwMode="auto">
            <a:xfrm>
              <a:off x="3277" y="2016"/>
              <a:ext cx="51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40639" bIns="0">
              <a:spAutoFit/>
            </a:bodyPr>
            <a:lstStyle>
              <a:lvl1pPr marL="39688" eaLnBrk="0" hangingPunct="0">
                <a:defRPr sz="2400">
                  <a:solidFill>
                    <a:srgbClr val="000000"/>
                  </a:solidFill>
                  <a:latin typeface="Times New Roman" pitchFamily="18" charset="0"/>
                  <a:ea typeface="ヒラギノ明朝 ProN W3" pitchFamily="-84" charset="-128"/>
                  <a:sym typeface="Times New Roman" pitchFamily="18" charset="0"/>
                </a:defRPr>
              </a:lvl1pPr>
              <a:lvl2pPr marL="742950" indent="-285750" eaLnBrk="0" hangingPunct="0">
                <a:defRPr sz="2400">
                  <a:solidFill>
                    <a:srgbClr val="000000"/>
                  </a:solidFill>
                  <a:latin typeface="Times New Roman" pitchFamily="18" charset="0"/>
                  <a:ea typeface="ヒラギノ明朝 ProN W3" pitchFamily="-84" charset="-128"/>
                  <a:sym typeface="Times New Roman" pitchFamily="18" charset="0"/>
                </a:defRPr>
              </a:lvl2pPr>
              <a:lvl3pPr marL="1143000" indent="-228600" eaLnBrk="0" hangingPunct="0">
                <a:defRPr sz="2400">
                  <a:solidFill>
                    <a:srgbClr val="000000"/>
                  </a:solidFill>
                  <a:latin typeface="Times New Roman" pitchFamily="18" charset="0"/>
                  <a:ea typeface="ヒラギノ明朝 ProN W3" pitchFamily="-84" charset="-128"/>
                  <a:sym typeface="Times New Roman" pitchFamily="18" charset="0"/>
                </a:defRPr>
              </a:lvl3pPr>
              <a:lvl4pPr marL="1600200" indent="-228600" eaLnBrk="0" hangingPunct="0">
                <a:defRPr sz="2400">
                  <a:solidFill>
                    <a:srgbClr val="000000"/>
                  </a:solidFill>
                  <a:latin typeface="Times New Roman" pitchFamily="18" charset="0"/>
                  <a:ea typeface="ヒラギノ明朝 ProN W3" pitchFamily="-84" charset="-128"/>
                  <a:sym typeface="Times New Roman" pitchFamily="18" charset="0"/>
                </a:defRPr>
              </a:lvl4pPr>
              <a:lvl5pPr marL="2057400" indent="-228600" eaLnBrk="0" hangingPunct="0">
                <a:defRPr sz="2400">
                  <a:solidFill>
                    <a:srgbClr val="000000"/>
                  </a:solidFill>
                  <a:latin typeface="Times New Roman" pitchFamily="18" charset="0"/>
                  <a:ea typeface="ヒラギノ明朝 ProN W3" pitchFamily="-84" charset="-128"/>
                  <a:sym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Times New Roman" pitchFamily="18" charset="0"/>
                  <a:ea typeface="ヒラギノ明朝 ProN W3" pitchFamily="-84" charset="-128"/>
                  <a:sym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Times New Roman" pitchFamily="18" charset="0"/>
                  <a:ea typeface="ヒラギノ明朝 ProN W3" pitchFamily="-84" charset="-128"/>
                  <a:sym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Times New Roman" pitchFamily="18" charset="0"/>
                  <a:ea typeface="ヒラギノ明朝 ProN W3" pitchFamily="-84" charset="-128"/>
                  <a:sym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Times New Roman" pitchFamily="18" charset="0"/>
                  <a:ea typeface="ヒラギノ明朝 ProN W3" pitchFamily="-84" charset="-128"/>
                  <a:sym typeface="Times New Roman" pitchFamily="18" charset="0"/>
                </a:defRPr>
              </a:lvl9pPr>
            </a:lstStyle>
            <a:p>
              <a:pPr eaLnBrk="1" hangingPunct="1"/>
              <a:endParaRPr lang="en-US" altLang="en-US" sz="1400" dirty="0">
                <a:solidFill>
                  <a:srgbClr val="0000FF"/>
                </a:solidFill>
                <a:latin typeface="Arial" pitchFamily="34" charset="0"/>
                <a:cs typeface="Arial" pitchFamily="34" charset="0"/>
                <a:sym typeface="Arial" pitchFamily="34" charset="0"/>
              </a:endParaRPr>
            </a:p>
          </p:txBody>
        </p:sp>
        <p:sp>
          <p:nvSpPr>
            <p:cNvPr id="69656" name="Rectangle 23"/>
            <p:cNvSpPr>
              <a:spLocks/>
            </p:cNvSpPr>
            <p:nvPr/>
          </p:nvSpPr>
          <p:spPr bwMode="auto">
            <a:xfrm>
              <a:off x="4271" y="1248"/>
              <a:ext cx="51" cy="1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40639" bIns="0">
              <a:spAutoFit/>
            </a:bodyPr>
            <a:lstStyle>
              <a:lvl1pPr marL="39688" eaLnBrk="0" hangingPunct="0">
                <a:defRPr sz="2400">
                  <a:solidFill>
                    <a:srgbClr val="000000"/>
                  </a:solidFill>
                  <a:latin typeface="Times New Roman" pitchFamily="18" charset="0"/>
                  <a:ea typeface="ヒラギノ明朝 ProN W3" pitchFamily="-84" charset="-128"/>
                  <a:sym typeface="Times New Roman" pitchFamily="18" charset="0"/>
                </a:defRPr>
              </a:lvl1pPr>
              <a:lvl2pPr marL="742950" indent="-285750" eaLnBrk="0" hangingPunct="0">
                <a:defRPr sz="2400">
                  <a:solidFill>
                    <a:srgbClr val="000000"/>
                  </a:solidFill>
                  <a:latin typeface="Times New Roman" pitchFamily="18" charset="0"/>
                  <a:ea typeface="ヒラギノ明朝 ProN W3" pitchFamily="-84" charset="-128"/>
                  <a:sym typeface="Times New Roman" pitchFamily="18" charset="0"/>
                </a:defRPr>
              </a:lvl2pPr>
              <a:lvl3pPr marL="1143000" indent="-228600" eaLnBrk="0" hangingPunct="0">
                <a:defRPr sz="2400">
                  <a:solidFill>
                    <a:srgbClr val="000000"/>
                  </a:solidFill>
                  <a:latin typeface="Times New Roman" pitchFamily="18" charset="0"/>
                  <a:ea typeface="ヒラギノ明朝 ProN W3" pitchFamily="-84" charset="-128"/>
                  <a:sym typeface="Times New Roman" pitchFamily="18" charset="0"/>
                </a:defRPr>
              </a:lvl3pPr>
              <a:lvl4pPr marL="1600200" indent="-228600" eaLnBrk="0" hangingPunct="0">
                <a:defRPr sz="2400">
                  <a:solidFill>
                    <a:srgbClr val="000000"/>
                  </a:solidFill>
                  <a:latin typeface="Times New Roman" pitchFamily="18" charset="0"/>
                  <a:ea typeface="ヒラギノ明朝 ProN W3" pitchFamily="-84" charset="-128"/>
                  <a:sym typeface="Times New Roman" pitchFamily="18" charset="0"/>
                </a:defRPr>
              </a:lvl4pPr>
              <a:lvl5pPr marL="2057400" indent="-228600" eaLnBrk="0" hangingPunct="0">
                <a:defRPr sz="2400">
                  <a:solidFill>
                    <a:srgbClr val="000000"/>
                  </a:solidFill>
                  <a:latin typeface="Times New Roman" pitchFamily="18" charset="0"/>
                  <a:ea typeface="ヒラギノ明朝 ProN W3" pitchFamily="-84" charset="-128"/>
                  <a:sym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Times New Roman" pitchFamily="18" charset="0"/>
                  <a:ea typeface="ヒラギノ明朝 ProN W3" pitchFamily="-84" charset="-128"/>
                  <a:sym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Times New Roman" pitchFamily="18" charset="0"/>
                  <a:ea typeface="ヒラギノ明朝 ProN W3" pitchFamily="-84" charset="-128"/>
                  <a:sym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Times New Roman" pitchFamily="18" charset="0"/>
                  <a:ea typeface="ヒラギノ明朝 ProN W3" pitchFamily="-84" charset="-128"/>
                  <a:sym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Times New Roman" pitchFamily="18" charset="0"/>
                  <a:ea typeface="ヒラギノ明朝 ProN W3" pitchFamily="-84" charset="-128"/>
                  <a:sym typeface="Times New Roman" pitchFamily="18" charset="0"/>
                </a:defRPr>
              </a:lvl9pPr>
            </a:lstStyle>
            <a:p>
              <a:pPr algn="ctr" eaLnBrk="1" hangingPunct="1"/>
              <a:endParaRPr lang="en-US" altLang="en-US" sz="1600" dirty="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Arial" pitchFamily="34" charset="0"/>
              </a:endParaRPr>
            </a:p>
          </p:txBody>
        </p:sp>
        <p:pic>
          <p:nvPicPr>
            <p:cNvPr id="69658" name="Picture 25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03" y="248"/>
              <a:ext cx="2625" cy="6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sp>
          <p:nvSpPr>
            <p:cNvPr id="69659" name="Rectangle 26"/>
            <p:cNvSpPr>
              <a:spLocks/>
            </p:cNvSpPr>
            <p:nvPr/>
          </p:nvSpPr>
          <p:spPr bwMode="auto">
            <a:xfrm>
              <a:off x="416" y="1576"/>
              <a:ext cx="376" cy="304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>
                  <a:alpha val="0"/>
                </a:schemeClr>
              </a:solidFill>
              <a:round/>
              <a:headEnd/>
              <a:tailEnd/>
            </a:ln>
          </p:spPr>
          <p:txBody>
            <a:bodyPr lIns="0" tIns="0" rIns="0" bIns="0"/>
            <a:lstStyle>
              <a:lvl1pPr eaLnBrk="0" hangingPunct="0">
                <a:defRPr sz="2400">
                  <a:solidFill>
                    <a:srgbClr val="000000"/>
                  </a:solidFill>
                  <a:latin typeface="Times New Roman" pitchFamily="18" charset="0"/>
                  <a:ea typeface="ヒラギノ明朝 ProN W3" pitchFamily="-84" charset="-128"/>
                  <a:sym typeface="Times New Roman" pitchFamily="18" charset="0"/>
                </a:defRPr>
              </a:lvl1pPr>
              <a:lvl2pPr marL="742950" indent="-285750" eaLnBrk="0" hangingPunct="0">
                <a:defRPr sz="2400">
                  <a:solidFill>
                    <a:srgbClr val="000000"/>
                  </a:solidFill>
                  <a:latin typeface="Times New Roman" pitchFamily="18" charset="0"/>
                  <a:ea typeface="ヒラギノ明朝 ProN W3" pitchFamily="-84" charset="-128"/>
                  <a:sym typeface="Times New Roman" pitchFamily="18" charset="0"/>
                </a:defRPr>
              </a:lvl2pPr>
              <a:lvl3pPr marL="1143000" indent="-228600" eaLnBrk="0" hangingPunct="0">
                <a:defRPr sz="2400">
                  <a:solidFill>
                    <a:srgbClr val="000000"/>
                  </a:solidFill>
                  <a:latin typeface="Times New Roman" pitchFamily="18" charset="0"/>
                  <a:ea typeface="ヒラギノ明朝 ProN W3" pitchFamily="-84" charset="-128"/>
                  <a:sym typeface="Times New Roman" pitchFamily="18" charset="0"/>
                </a:defRPr>
              </a:lvl3pPr>
              <a:lvl4pPr marL="1600200" indent="-228600" eaLnBrk="0" hangingPunct="0">
                <a:defRPr sz="2400">
                  <a:solidFill>
                    <a:srgbClr val="000000"/>
                  </a:solidFill>
                  <a:latin typeface="Times New Roman" pitchFamily="18" charset="0"/>
                  <a:ea typeface="ヒラギノ明朝 ProN W3" pitchFamily="-84" charset="-128"/>
                  <a:sym typeface="Times New Roman" pitchFamily="18" charset="0"/>
                </a:defRPr>
              </a:lvl4pPr>
              <a:lvl5pPr marL="2057400" indent="-228600" eaLnBrk="0" hangingPunct="0">
                <a:defRPr sz="2400">
                  <a:solidFill>
                    <a:srgbClr val="000000"/>
                  </a:solidFill>
                  <a:latin typeface="Times New Roman" pitchFamily="18" charset="0"/>
                  <a:ea typeface="ヒラギノ明朝 ProN W3" pitchFamily="-84" charset="-128"/>
                  <a:sym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Times New Roman" pitchFamily="18" charset="0"/>
                  <a:ea typeface="ヒラギノ明朝 ProN W3" pitchFamily="-84" charset="-128"/>
                  <a:sym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Times New Roman" pitchFamily="18" charset="0"/>
                  <a:ea typeface="ヒラギノ明朝 ProN W3" pitchFamily="-84" charset="-128"/>
                  <a:sym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Times New Roman" pitchFamily="18" charset="0"/>
                  <a:ea typeface="ヒラギノ明朝 ProN W3" pitchFamily="-84" charset="-128"/>
                  <a:sym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Times New Roman" pitchFamily="18" charset="0"/>
                  <a:ea typeface="ヒラギノ明朝 ProN W3" pitchFamily="-84" charset="-128"/>
                  <a:sym typeface="Times New Roman" pitchFamily="18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</p:grpSp>
      <mc:AlternateContent xmlns:mc="http://schemas.openxmlformats.org/markup-compatibility/2006">
        <mc:Choice xmlns:p14="http://schemas.microsoft.com/office/powerpoint/2010/main" Requires="p14">
          <p:contentPart p14:bwMode="auto" r:id="rId8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83830398-46A3-4F25-BE83-F96616AE1ED4}"/>
                  </a:ext>
                </a:extLst>
              </p14:cNvPr>
              <p14:cNvContentPartPr/>
              <p14:nvPr/>
            </p14:nvContentPartPr>
            <p14:xfrm>
              <a:off x="2585880" y="2684880"/>
              <a:ext cx="2916360" cy="607680"/>
            </p14:xfrm>
          </p:contentPart>
        </mc:Choice>
        <mc:Fallback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83830398-46A3-4F25-BE83-F96616AE1ED4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2576520" y="2675520"/>
                <a:ext cx="2935080" cy="6264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35402395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“Us” Data Set (subset)</a:t>
            </a:r>
          </a:p>
        </p:txBody>
      </p:sp>
      <p:pic>
        <p:nvPicPr>
          <p:cNvPr id="37890" name="Picture 2" descr="C:\Users\shapiro\Desktop\sample2D\linda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1" y="1295401"/>
            <a:ext cx="1447800" cy="2181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891" name="Picture 3" descr="C:\Users\shapiro\Desktop\sample2D\kasi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2274" y="1295400"/>
            <a:ext cx="1538028" cy="2108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892" name="Picture 4" descr="C:\Users\shapiro\Desktop\sample2D\xiang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295401"/>
            <a:ext cx="1676400" cy="2117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893" name="Picture 5" descr="C:\Users\shapiro\Desktop\sample2D\steve1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1801" y="1286435"/>
            <a:ext cx="1497273" cy="2108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894" name="Picture 6" descr="C:\Users\shapiro\Desktop\sample2D\eric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738282"/>
            <a:ext cx="1539699" cy="2209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895" name="Picture 7" descr="C:\Users\shapiro\Desktop\sample2D\indri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2445" y="3738282"/>
            <a:ext cx="1601976" cy="2209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896" name="Picture 8" descr="C:\Users\shapiro\Desktop\sample2D\sarah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0900" y="3767779"/>
            <a:ext cx="1587500" cy="21508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897" name="Picture 9" descr="C:\Users\shapiro\Desktop\sample2D\carrie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1801" y="3767780"/>
            <a:ext cx="1600200" cy="2072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2408493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63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3d shape from photographs</a:t>
            </a:r>
          </a:p>
        </p:txBody>
      </p:sp>
      <p:sp>
        <p:nvSpPr>
          <p:cNvPr id="8663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00125" y="1743075"/>
            <a:ext cx="6781800" cy="1373188"/>
          </a:xfrm>
          <a:noFill/>
          <a:ln/>
        </p:spPr>
        <p:txBody>
          <a:bodyPr/>
          <a:lstStyle/>
          <a:p>
            <a:pPr indent="20638" algn="ctr">
              <a:lnSpc>
                <a:spcPct val="80000"/>
              </a:lnSpc>
              <a:buFontTx/>
              <a:buNone/>
            </a:pPr>
            <a:r>
              <a:rPr lang="en-GB" sz="2400" i="1" dirty="0">
                <a:latin typeface="Arial" pitchFamily="34" charset="0"/>
                <a:cs typeface="Arial" pitchFamily="34" charset="0"/>
              </a:rPr>
              <a:t>“Estimate a 3d shape that would generate the input photographs given the same material, viewpoints and illumination”</a:t>
            </a:r>
          </a:p>
        </p:txBody>
      </p:sp>
      <p:sp>
        <p:nvSpPr>
          <p:cNvPr id="866313" name="AutoShape 9"/>
          <p:cNvSpPr>
            <a:spLocks noChangeArrowheads="1"/>
          </p:cNvSpPr>
          <p:nvPr/>
        </p:nvSpPr>
        <p:spPr bwMode="auto">
          <a:xfrm flipH="1">
            <a:off x="4346575" y="4329113"/>
            <a:ext cx="674688" cy="676275"/>
          </a:xfrm>
          <a:prstGeom prst="flowChartSummingJunction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GB" sz="18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866314" name="AutoShape 10"/>
          <p:cNvSpPr>
            <a:spLocks noChangeArrowheads="1"/>
          </p:cNvSpPr>
          <p:nvPr/>
        </p:nvSpPr>
        <p:spPr bwMode="auto">
          <a:xfrm flipH="1">
            <a:off x="3538538" y="4419600"/>
            <a:ext cx="584200" cy="404813"/>
          </a:xfrm>
          <a:prstGeom prst="leftArrow">
            <a:avLst>
              <a:gd name="adj1" fmla="val 50000"/>
              <a:gd name="adj2" fmla="val 36078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GB" sz="18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866318" name="AutoShape 14"/>
          <p:cNvSpPr>
            <a:spLocks noChangeArrowheads="1"/>
          </p:cNvSpPr>
          <p:nvPr/>
        </p:nvSpPr>
        <p:spPr bwMode="auto">
          <a:xfrm>
            <a:off x="5157788" y="4419600"/>
            <a:ext cx="854075" cy="450850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chemeClr val="accent1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GB" sz="1800">
              <a:solidFill>
                <a:prstClr val="black"/>
              </a:solidFill>
              <a:latin typeface="Calibri"/>
            </a:endParaRPr>
          </a:p>
        </p:txBody>
      </p:sp>
      <p:grpSp>
        <p:nvGrpSpPr>
          <p:cNvPr id="2" name="Group 26"/>
          <p:cNvGrpSpPr>
            <a:grpSpLocks/>
          </p:cNvGrpSpPr>
          <p:nvPr/>
        </p:nvGrpSpPr>
        <p:grpSpPr bwMode="auto">
          <a:xfrm>
            <a:off x="3162300" y="5049838"/>
            <a:ext cx="1319213" cy="1038225"/>
            <a:chOff x="1992" y="3181"/>
            <a:chExt cx="831" cy="654"/>
          </a:xfrm>
        </p:grpSpPr>
        <p:sp>
          <p:nvSpPr>
            <p:cNvPr id="866316" name="AutoShape 12"/>
            <p:cNvSpPr>
              <a:spLocks noChangeArrowheads="1"/>
            </p:cNvSpPr>
            <p:nvPr/>
          </p:nvSpPr>
          <p:spPr bwMode="auto">
            <a:xfrm rot="17998004" flipH="1">
              <a:off x="2512" y="3237"/>
              <a:ext cx="368" cy="255"/>
            </a:xfrm>
            <a:prstGeom prst="leftArrow">
              <a:avLst>
                <a:gd name="adj1" fmla="val 50000"/>
                <a:gd name="adj2" fmla="val 36078"/>
              </a:avLst>
            </a:prstGeom>
            <a:solidFill>
              <a:schemeClr val="accent1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GB" sz="1800">
                <a:solidFill>
                  <a:prstClr val="black"/>
                </a:solidFill>
                <a:latin typeface="Calibri"/>
                <a:cs typeface="Arial" pitchFamily="34" charset="0"/>
              </a:endParaRPr>
            </a:p>
          </p:txBody>
        </p:sp>
        <p:sp>
          <p:nvSpPr>
            <p:cNvPr id="866319" name="Text Box 15"/>
            <p:cNvSpPr txBox="1">
              <a:spLocks noChangeArrowheads="1"/>
            </p:cNvSpPr>
            <p:nvPr/>
          </p:nvSpPr>
          <p:spPr bwMode="auto">
            <a:xfrm flipH="1">
              <a:off x="1992" y="3602"/>
              <a:ext cx="633" cy="23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en-GB" sz="1800" dirty="0">
                  <a:solidFill>
                    <a:prstClr val="black"/>
                  </a:solidFill>
                  <a:latin typeface="Calibri"/>
                  <a:cs typeface="Arial" pitchFamily="34" charset="0"/>
                </a:rPr>
                <a:t>material</a:t>
              </a:r>
            </a:p>
          </p:txBody>
        </p:sp>
      </p:grpSp>
      <p:grpSp>
        <p:nvGrpSpPr>
          <p:cNvPr id="3" name="Group 27"/>
          <p:cNvGrpSpPr>
            <a:grpSpLocks/>
          </p:cNvGrpSpPr>
          <p:nvPr/>
        </p:nvGrpSpPr>
        <p:grpSpPr bwMode="auto">
          <a:xfrm>
            <a:off x="4748215" y="5094288"/>
            <a:ext cx="1338263" cy="993775"/>
            <a:chOff x="2991" y="3209"/>
            <a:chExt cx="843" cy="626"/>
          </a:xfrm>
        </p:grpSpPr>
        <p:sp>
          <p:nvSpPr>
            <p:cNvPr id="866317" name="AutoShape 13"/>
            <p:cNvSpPr>
              <a:spLocks noChangeArrowheads="1"/>
            </p:cNvSpPr>
            <p:nvPr/>
          </p:nvSpPr>
          <p:spPr bwMode="auto">
            <a:xfrm rot="14348698" flipH="1">
              <a:off x="2994" y="3265"/>
              <a:ext cx="368" cy="255"/>
            </a:xfrm>
            <a:prstGeom prst="leftArrow">
              <a:avLst>
                <a:gd name="adj1" fmla="val 50000"/>
                <a:gd name="adj2" fmla="val 36078"/>
              </a:avLst>
            </a:prstGeom>
            <a:solidFill>
              <a:schemeClr val="accent1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GB" sz="1800">
                <a:solidFill>
                  <a:prstClr val="black"/>
                </a:solidFill>
                <a:latin typeface="Calibri"/>
                <a:cs typeface="Arial" pitchFamily="34" charset="0"/>
              </a:endParaRPr>
            </a:p>
          </p:txBody>
        </p:sp>
        <p:sp>
          <p:nvSpPr>
            <p:cNvPr id="866320" name="Text Box 16"/>
            <p:cNvSpPr txBox="1">
              <a:spLocks noChangeArrowheads="1"/>
            </p:cNvSpPr>
            <p:nvPr/>
          </p:nvSpPr>
          <p:spPr bwMode="auto">
            <a:xfrm flipH="1">
              <a:off x="2991" y="3602"/>
              <a:ext cx="843" cy="23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en-GB" sz="1800">
                  <a:solidFill>
                    <a:prstClr val="black"/>
                  </a:solidFill>
                  <a:latin typeface="Calibri"/>
                  <a:cs typeface="Arial" pitchFamily="34" charset="0"/>
                </a:rPr>
                <a:t>illumination</a:t>
              </a:r>
            </a:p>
          </p:txBody>
        </p:sp>
      </p:grpSp>
      <p:grpSp>
        <p:nvGrpSpPr>
          <p:cNvPr id="4" name="Group 25"/>
          <p:cNvGrpSpPr>
            <a:grpSpLocks/>
          </p:cNvGrpSpPr>
          <p:nvPr/>
        </p:nvGrpSpPr>
        <p:grpSpPr bwMode="auto">
          <a:xfrm>
            <a:off x="4105275" y="3203575"/>
            <a:ext cx="1187450" cy="1035050"/>
            <a:chOff x="2586" y="2018"/>
            <a:chExt cx="748" cy="652"/>
          </a:xfrm>
        </p:grpSpPr>
        <p:sp>
          <p:nvSpPr>
            <p:cNvPr id="866315" name="AutoShape 11"/>
            <p:cNvSpPr>
              <a:spLocks noChangeArrowheads="1"/>
            </p:cNvSpPr>
            <p:nvPr/>
          </p:nvSpPr>
          <p:spPr bwMode="auto">
            <a:xfrm rot="5400000" flipH="1">
              <a:off x="2768" y="2358"/>
              <a:ext cx="368" cy="255"/>
            </a:xfrm>
            <a:prstGeom prst="leftArrow">
              <a:avLst>
                <a:gd name="adj1" fmla="val 50000"/>
                <a:gd name="adj2" fmla="val 36078"/>
              </a:avLst>
            </a:prstGeom>
            <a:solidFill>
              <a:schemeClr val="accent1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GB" sz="1800">
                <a:solidFill>
                  <a:prstClr val="black"/>
                </a:solidFill>
                <a:latin typeface="Calibri"/>
                <a:cs typeface="Arial" pitchFamily="34" charset="0"/>
              </a:endParaRPr>
            </a:p>
          </p:txBody>
        </p:sp>
        <p:sp>
          <p:nvSpPr>
            <p:cNvPr id="866321" name="Text Box 17"/>
            <p:cNvSpPr txBox="1">
              <a:spLocks noChangeArrowheads="1"/>
            </p:cNvSpPr>
            <p:nvPr/>
          </p:nvSpPr>
          <p:spPr bwMode="auto">
            <a:xfrm flipH="1">
              <a:off x="2586" y="2018"/>
              <a:ext cx="748" cy="231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en-GB" sz="1800" dirty="0">
                  <a:solidFill>
                    <a:prstClr val="black"/>
                  </a:solidFill>
                  <a:latin typeface="Calibri"/>
                  <a:cs typeface="Arial" pitchFamily="34" charset="0"/>
                </a:rPr>
                <a:t>viewpoint</a:t>
              </a:r>
            </a:p>
          </p:txBody>
        </p:sp>
      </p:grpSp>
      <p:grpSp>
        <p:nvGrpSpPr>
          <p:cNvPr id="5" name="Group 23"/>
          <p:cNvGrpSpPr>
            <a:grpSpLocks/>
          </p:cNvGrpSpPr>
          <p:nvPr/>
        </p:nvGrpSpPr>
        <p:grpSpPr bwMode="auto">
          <a:xfrm>
            <a:off x="609600" y="3471863"/>
            <a:ext cx="2522538" cy="2522537"/>
            <a:chOff x="556" y="2187"/>
            <a:chExt cx="1589" cy="1589"/>
          </a:xfrm>
        </p:grpSpPr>
        <p:pic>
          <p:nvPicPr>
            <p:cNvPr id="866312" name="Picture 8" descr="house_new_A_recon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0000"/>
                </a:clrFrom>
                <a:clrTo>
                  <a:srgbClr val="FF0000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56" y="2187"/>
              <a:ext cx="1589" cy="15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66322" name="Text Box 18"/>
            <p:cNvSpPr txBox="1">
              <a:spLocks noChangeArrowheads="1"/>
            </p:cNvSpPr>
            <p:nvPr/>
          </p:nvSpPr>
          <p:spPr bwMode="auto">
            <a:xfrm flipH="1">
              <a:off x="909" y="3545"/>
              <a:ext cx="727" cy="231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en-GB" sz="1800" dirty="0">
                  <a:solidFill>
                    <a:prstClr val="black"/>
                  </a:solidFill>
                  <a:latin typeface="Calibri"/>
                  <a:cs typeface="Arial" pitchFamily="34" charset="0"/>
                </a:rPr>
                <a:t>geometry</a:t>
              </a:r>
            </a:p>
          </p:txBody>
        </p:sp>
      </p:grpSp>
      <p:grpSp>
        <p:nvGrpSpPr>
          <p:cNvPr id="6" name="Group 24"/>
          <p:cNvGrpSpPr>
            <a:grpSpLocks/>
          </p:cNvGrpSpPr>
          <p:nvPr/>
        </p:nvGrpSpPr>
        <p:grpSpPr bwMode="auto">
          <a:xfrm>
            <a:off x="6281738" y="3563938"/>
            <a:ext cx="2339975" cy="2436812"/>
            <a:chOff x="3957" y="2245"/>
            <a:chExt cx="1474" cy="1535"/>
          </a:xfrm>
        </p:grpSpPr>
        <p:pic>
          <p:nvPicPr>
            <p:cNvPr id="866308" name="Picture 4" descr="house_new_A_input"/>
            <p:cNvPicPr>
              <a:picLocks noChangeAspect="1" noChangeArrowheads="1"/>
            </p:cNvPicPr>
            <p:nvPr/>
          </p:nvPicPr>
          <p:blipFill>
            <a:blip r:embed="rId4"/>
            <a:srcRect r="4430" b="17717"/>
            <a:stretch>
              <a:fillRect/>
            </a:stretch>
          </p:blipFill>
          <p:spPr bwMode="auto">
            <a:xfrm>
              <a:off x="3957" y="2245"/>
              <a:ext cx="1474" cy="1269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</p:pic>
        <p:sp>
          <p:nvSpPr>
            <p:cNvPr id="866323" name="Text Box 19"/>
            <p:cNvSpPr txBox="1">
              <a:spLocks noChangeArrowheads="1"/>
            </p:cNvSpPr>
            <p:nvPr/>
          </p:nvSpPr>
          <p:spPr bwMode="auto">
            <a:xfrm flipH="1">
              <a:off x="4299" y="3549"/>
              <a:ext cx="633" cy="231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en-GB" sz="1800" dirty="0">
                  <a:solidFill>
                    <a:prstClr val="black"/>
                  </a:solidFill>
                  <a:latin typeface="Calibri"/>
                  <a:cs typeface="Arial" pitchFamily="34" charset="0"/>
                </a:rPr>
                <a:t>   image</a:t>
              </a:r>
            </a:p>
          </p:txBody>
        </p:sp>
      </p:grpSp>
      <p:sp>
        <p:nvSpPr>
          <p:cNvPr id="866325" name="AutoShape 21"/>
          <p:cNvSpPr>
            <a:spLocks noChangeArrowheads="1"/>
          </p:cNvSpPr>
          <p:nvPr/>
        </p:nvSpPr>
        <p:spPr bwMode="auto">
          <a:xfrm flipH="1">
            <a:off x="2681288" y="6084888"/>
            <a:ext cx="4310062" cy="536575"/>
          </a:xfrm>
          <a:prstGeom prst="rightArrow">
            <a:avLst>
              <a:gd name="adj1" fmla="val 49704"/>
              <a:gd name="adj2" fmla="val 76941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90000" tIns="46800" rIns="90000" bIns="46800" anchor="ctr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en-GB" sz="18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866332" name="Text Box 28"/>
          <p:cNvSpPr txBox="1">
            <a:spLocks noChangeArrowheads="1"/>
          </p:cNvSpPr>
          <p:nvPr/>
        </p:nvSpPr>
        <p:spPr bwMode="auto">
          <a:xfrm>
            <a:off x="1482725" y="3405188"/>
            <a:ext cx="1187450" cy="22558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defTabSz="328613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GB" sz="14200">
                <a:solidFill>
                  <a:srgbClr val="CC0000"/>
                </a:solidFill>
                <a:latin typeface="Calibri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1286380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6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866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6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6325" grpId="0" animBg="1"/>
      <p:bldP spid="866332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Photometric Stereo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/>
              <a:t>Estimate the surface </a:t>
            </a:r>
            <a:r>
              <a:rPr lang="en-US" dirty="0" err="1"/>
              <a:t>normals</a:t>
            </a:r>
            <a:r>
              <a:rPr lang="en-US" dirty="0"/>
              <a:t> of a given scene given multiple 2D images taken from the </a:t>
            </a:r>
            <a:r>
              <a:rPr lang="en-US" i="1" dirty="0"/>
              <a:t>same </a:t>
            </a:r>
            <a:r>
              <a:rPr lang="en-US" dirty="0"/>
              <a:t>viewpoint, but under </a:t>
            </a:r>
            <a:r>
              <a:rPr lang="en-US" i="1" dirty="0"/>
              <a:t>different lighting </a:t>
            </a:r>
            <a:r>
              <a:rPr lang="en-US" dirty="0"/>
              <a:t>conditions.</a:t>
            </a:r>
          </a:p>
          <a:p>
            <a:r>
              <a:rPr lang="en-US" dirty="0">
                <a:solidFill>
                  <a:srgbClr val="C00000"/>
                </a:solidFill>
              </a:rPr>
              <a:t>Basic photometric stereo </a:t>
            </a:r>
            <a:r>
              <a:rPr lang="en-US" dirty="0"/>
              <a:t>required a </a:t>
            </a:r>
            <a:r>
              <a:rPr lang="en-US" dirty="0" err="1"/>
              <a:t>Lambertian</a:t>
            </a:r>
            <a:r>
              <a:rPr lang="en-US" dirty="0"/>
              <a:t> reflectance model:</a:t>
            </a:r>
          </a:p>
          <a:p>
            <a:pPr marL="0" indent="0">
              <a:buNone/>
            </a:pPr>
            <a:r>
              <a:rPr lang="en-US" dirty="0">
                <a:solidFill>
                  <a:srgbClr val="0000FF"/>
                </a:solidFill>
              </a:rPr>
              <a:t>            I = </a:t>
            </a:r>
            <a:r>
              <a:rPr lang="en-US" dirty="0">
                <a:solidFill>
                  <a:srgbClr val="0000FF"/>
                </a:solidFill>
                <a:sym typeface="Symbol"/>
              </a:rPr>
              <a:t> </a:t>
            </a:r>
            <a:r>
              <a:rPr lang="en-US" b="1" dirty="0">
                <a:solidFill>
                  <a:srgbClr val="0000FF"/>
                </a:solidFill>
                <a:sym typeface="Symbol"/>
              </a:rPr>
              <a:t>n</a:t>
            </a:r>
            <a:r>
              <a:rPr lang="en-US" dirty="0">
                <a:solidFill>
                  <a:srgbClr val="0000FF"/>
                </a:solidFill>
                <a:sym typeface="Symbol"/>
              </a:rPr>
              <a:t> · </a:t>
            </a:r>
            <a:r>
              <a:rPr lang="en-US" b="1" dirty="0">
                <a:solidFill>
                  <a:srgbClr val="0000FF"/>
                </a:solidFill>
                <a:sym typeface="Symbol"/>
              </a:rPr>
              <a:t>v</a:t>
            </a:r>
          </a:p>
          <a:p>
            <a:pPr marL="0" indent="0">
              <a:buNone/>
            </a:pPr>
            <a:r>
              <a:rPr lang="en-US" dirty="0">
                <a:sym typeface="Symbol"/>
              </a:rPr>
              <a:t>where I is pixel </a:t>
            </a:r>
            <a:r>
              <a:rPr lang="en-US" dirty="0">
                <a:solidFill>
                  <a:schemeClr val="accent6"/>
                </a:solidFill>
                <a:sym typeface="Symbol"/>
              </a:rPr>
              <a:t>intensity</a:t>
            </a:r>
            <a:r>
              <a:rPr lang="en-US" dirty="0">
                <a:sym typeface="Symbol"/>
              </a:rPr>
              <a:t>, </a:t>
            </a:r>
            <a:r>
              <a:rPr lang="en-US" b="1" dirty="0">
                <a:sym typeface="Symbol"/>
              </a:rPr>
              <a:t>n</a:t>
            </a:r>
            <a:r>
              <a:rPr lang="en-US" dirty="0">
                <a:sym typeface="Symbol"/>
              </a:rPr>
              <a:t> is the </a:t>
            </a:r>
            <a:r>
              <a:rPr lang="en-US" dirty="0">
                <a:solidFill>
                  <a:srgbClr val="0000FF"/>
                </a:solidFill>
                <a:sym typeface="Symbol"/>
              </a:rPr>
              <a:t>normal</a:t>
            </a:r>
            <a:r>
              <a:rPr lang="en-US" dirty="0">
                <a:sym typeface="Symbol"/>
              </a:rPr>
              <a:t>, </a:t>
            </a:r>
            <a:r>
              <a:rPr lang="en-US" b="1" dirty="0">
                <a:sym typeface="Symbol"/>
              </a:rPr>
              <a:t>v</a:t>
            </a:r>
            <a:r>
              <a:rPr lang="en-US" dirty="0">
                <a:sym typeface="Symbol"/>
              </a:rPr>
              <a:t> is the </a:t>
            </a:r>
            <a:r>
              <a:rPr lang="en-US" dirty="0">
                <a:solidFill>
                  <a:srgbClr val="0000FF"/>
                </a:solidFill>
                <a:sym typeface="Symbol"/>
              </a:rPr>
              <a:t>lighting direction</a:t>
            </a:r>
            <a:r>
              <a:rPr lang="en-US" dirty="0">
                <a:sym typeface="Symbol"/>
              </a:rPr>
              <a:t>, and  is diffuse albedo constant, which is a reflection coefficient.</a:t>
            </a: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4" name="Ink 3">
                <a:extLst>
                  <a:ext uri="{FF2B5EF4-FFF2-40B4-BE49-F238E27FC236}">
                    <a16:creationId xmlns:a16="http://schemas.microsoft.com/office/drawing/2014/main" id="{153B132C-79A2-4013-AD78-45F01B0768AB}"/>
                  </a:ext>
                </a:extLst>
              </p14:cNvPr>
              <p14:cNvContentPartPr/>
              <p14:nvPr/>
            </p14:nvContentPartPr>
            <p14:xfrm>
              <a:off x="1345680" y="3573720"/>
              <a:ext cx="5237280" cy="1086480"/>
            </p14:xfrm>
          </p:contentPart>
        </mc:Choice>
        <mc:Fallback>
          <p:pic>
            <p:nvPicPr>
              <p:cNvPr id="4" name="Ink 3">
                <a:extLst>
                  <a:ext uri="{FF2B5EF4-FFF2-40B4-BE49-F238E27FC236}">
                    <a16:creationId xmlns:a16="http://schemas.microsoft.com/office/drawing/2014/main" id="{153B132C-79A2-4013-AD78-45F01B0768AB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336320" y="3564360"/>
                <a:ext cx="5256000" cy="11052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40918917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Basic Photometric Stereo</a:t>
            </a:r>
          </a:p>
        </p:txBody>
      </p:sp>
      <p:pic>
        <p:nvPicPr>
          <p:cNvPr id="36866" name="Picture 2" descr="Image result for photometric stereo setup with light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1828800"/>
            <a:ext cx="6652870" cy="4038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17416124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Basic Photometric Stereo</a:t>
            </a:r>
          </a:p>
        </p:txBody>
      </p:sp>
      <p:pic>
        <p:nvPicPr>
          <p:cNvPr id="35844" name="Picture 4" descr="Image result for photometric stereo setup with lights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2222046"/>
            <a:ext cx="6039528" cy="40263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42899925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Basic Photometric Stereo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solidFill>
                  <a:srgbClr val="FF0000"/>
                </a:solidFill>
              </a:rPr>
              <a:t>K</a:t>
            </a:r>
            <a:r>
              <a:rPr lang="en-US" dirty="0"/>
              <a:t> light sources</a:t>
            </a:r>
          </a:p>
          <a:p>
            <a:r>
              <a:rPr lang="en-US" dirty="0"/>
              <a:t>Lead to </a:t>
            </a:r>
            <a:r>
              <a:rPr lang="en-US" dirty="0">
                <a:solidFill>
                  <a:srgbClr val="FF0000"/>
                </a:solidFill>
              </a:rPr>
              <a:t>K images R</a:t>
            </a:r>
            <a:r>
              <a:rPr lang="en-US" baseline="-25000" dirty="0">
                <a:solidFill>
                  <a:srgbClr val="FF0000"/>
                </a:solidFill>
              </a:rPr>
              <a:t>1</a:t>
            </a:r>
            <a:r>
              <a:rPr lang="en-US" dirty="0">
                <a:solidFill>
                  <a:srgbClr val="FF0000"/>
                </a:solidFill>
              </a:rPr>
              <a:t>(</a:t>
            </a:r>
            <a:r>
              <a:rPr lang="en-US" dirty="0" err="1">
                <a:solidFill>
                  <a:srgbClr val="FF0000"/>
                </a:solidFill>
              </a:rPr>
              <a:t>p,q</a:t>
            </a:r>
            <a:r>
              <a:rPr lang="en-US" dirty="0">
                <a:solidFill>
                  <a:srgbClr val="FF0000"/>
                </a:solidFill>
              </a:rPr>
              <a:t>), ...,R</a:t>
            </a:r>
            <a:r>
              <a:rPr lang="en-US" baseline="-25000" dirty="0">
                <a:solidFill>
                  <a:srgbClr val="FF0000"/>
                </a:solidFill>
              </a:rPr>
              <a:t>K</a:t>
            </a:r>
            <a:r>
              <a:rPr lang="en-US" dirty="0">
                <a:solidFill>
                  <a:srgbClr val="FF0000"/>
                </a:solidFill>
              </a:rPr>
              <a:t>(</a:t>
            </a:r>
            <a:r>
              <a:rPr lang="en-US" dirty="0" err="1">
                <a:solidFill>
                  <a:srgbClr val="FF0000"/>
                </a:solidFill>
              </a:rPr>
              <a:t>p,q</a:t>
            </a:r>
            <a:r>
              <a:rPr lang="en-US" dirty="0">
                <a:solidFill>
                  <a:srgbClr val="FF0000"/>
                </a:solidFill>
              </a:rPr>
              <a:t>) </a:t>
            </a:r>
            <a:r>
              <a:rPr lang="en-US" dirty="0"/>
              <a:t>each from just one of the light sources being on</a:t>
            </a:r>
          </a:p>
          <a:p>
            <a:r>
              <a:rPr lang="en-US" dirty="0"/>
              <a:t>For any (</a:t>
            </a:r>
            <a:r>
              <a:rPr lang="en-US" dirty="0" err="1"/>
              <a:t>p,q</a:t>
            </a:r>
            <a:r>
              <a:rPr lang="en-US" dirty="0"/>
              <a:t>), we get </a:t>
            </a:r>
            <a:r>
              <a:rPr lang="en-US" dirty="0">
                <a:solidFill>
                  <a:srgbClr val="FF0000"/>
                </a:solidFill>
              </a:rPr>
              <a:t>K intensities I</a:t>
            </a:r>
            <a:r>
              <a:rPr lang="en-US" baseline="-25000" dirty="0">
                <a:solidFill>
                  <a:srgbClr val="FF0000"/>
                </a:solidFill>
              </a:rPr>
              <a:t>1</a:t>
            </a:r>
            <a:r>
              <a:rPr lang="en-US" dirty="0">
                <a:solidFill>
                  <a:srgbClr val="FF0000"/>
                </a:solidFill>
              </a:rPr>
              <a:t>,...I</a:t>
            </a:r>
            <a:r>
              <a:rPr lang="en-US" baseline="-25000" dirty="0">
                <a:solidFill>
                  <a:srgbClr val="FF0000"/>
                </a:solidFill>
              </a:rPr>
              <a:t>K</a:t>
            </a:r>
          </a:p>
          <a:p>
            <a:r>
              <a:rPr lang="en-US" dirty="0"/>
              <a:t>Leads to a set of </a:t>
            </a:r>
            <a:r>
              <a:rPr lang="en-US" dirty="0">
                <a:solidFill>
                  <a:srgbClr val="0000FF"/>
                </a:solidFill>
              </a:rPr>
              <a:t>linear equations </a:t>
            </a:r>
            <a:r>
              <a:rPr lang="en-US" dirty="0"/>
              <a:t>of the form</a:t>
            </a:r>
          </a:p>
          <a:p>
            <a:pPr marL="0" indent="0">
              <a:buNone/>
            </a:pPr>
            <a:r>
              <a:rPr lang="en-US" dirty="0"/>
              <a:t>	</a:t>
            </a:r>
            <a:r>
              <a:rPr lang="en-US" dirty="0" err="1">
                <a:solidFill>
                  <a:srgbClr val="FF0000"/>
                </a:solidFill>
              </a:rPr>
              <a:t>I</a:t>
            </a:r>
            <a:r>
              <a:rPr lang="en-US" baseline="-25000" dirty="0" err="1">
                <a:solidFill>
                  <a:srgbClr val="FF0000"/>
                </a:solidFill>
              </a:rPr>
              <a:t>k</a:t>
            </a:r>
            <a:r>
              <a:rPr lang="en-US" dirty="0">
                <a:solidFill>
                  <a:srgbClr val="FF0000"/>
                </a:solidFill>
              </a:rPr>
              <a:t> = </a:t>
            </a:r>
            <a:r>
              <a:rPr lang="en-US" dirty="0">
                <a:solidFill>
                  <a:srgbClr val="FF0000"/>
                </a:solidFill>
                <a:sym typeface="Symbol"/>
              </a:rPr>
              <a:t></a:t>
            </a:r>
            <a:r>
              <a:rPr lang="en-US" b="1" dirty="0" err="1">
                <a:solidFill>
                  <a:srgbClr val="FF0000"/>
                </a:solidFill>
                <a:sym typeface="Symbol"/>
              </a:rPr>
              <a:t>n</a:t>
            </a:r>
            <a:r>
              <a:rPr lang="en-US" dirty="0" err="1">
                <a:solidFill>
                  <a:srgbClr val="FF0000"/>
                </a:solidFill>
                <a:sym typeface="Symbol"/>
              </a:rPr>
              <a:t></a:t>
            </a:r>
            <a:r>
              <a:rPr lang="en-US" b="1" dirty="0" err="1">
                <a:solidFill>
                  <a:srgbClr val="FF0000"/>
                </a:solidFill>
                <a:sym typeface="Symbol"/>
              </a:rPr>
              <a:t>v</a:t>
            </a:r>
            <a:r>
              <a:rPr lang="en-US" baseline="-25000" dirty="0" err="1">
                <a:solidFill>
                  <a:srgbClr val="FF0000"/>
                </a:solidFill>
                <a:sym typeface="Symbol"/>
              </a:rPr>
              <a:t>k</a:t>
            </a:r>
            <a:endParaRPr lang="en-US" baseline="-25000" dirty="0"/>
          </a:p>
          <a:p>
            <a:r>
              <a:rPr lang="en-US" dirty="0"/>
              <a:t>Solving leads to a </a:t>
            </a:r>
            <a:r>
              <a:rPr lang="en-US" dirty="0">
                <a:solidFill>
                  <a:srgbClr val="0000FF"/>
                </a:solidFill>
              </a:rPr>
              <a:t>surface normal map</a:t>
            </a:r>
            <a:r>
              <a:rPr lang="en-US" dirty="0"/>
              <a:t>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9075225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Photometric Stereo</a:t>
            </a:r>
          </a:p>
        </p:txBody>
      </p:sp>
      <p:pic>
        <p:nvPicPr>
          <p:cNvPr id="389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1524000"/>
            <a:ext cx="4495800" cy="33891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85800" y="1905000"/>
            <a:ext cx="1760418" cy="2677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Inputs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3D </a:t>
            </a:r>
            <a:r>
              <a:rPr lang="en-US" dirty="0" err="1"/>
              <a:t>normals</a:t>
            </a:r>
            <a:endParaRPr lang="en-US" dirty="0"/>
          </a:p>
        </p:txBody>
      </p:sp>
      <p:pic>
        <p:nvPicPr>
          <p:cNvPr id="37890" name="Picture 2" descr="Image result for surface normal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0" y="3232942"/>
            <a:ext cx="2171700" cy="1409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39012205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53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pPr>
              <a:buFontTx/>
              <a:buNone/>
            </a:pPr>
            <a:r>
              <a:rPr lang="en-GB" dirty="0">
                <a:latin typeface="Arial" pitchFamily="34" charset="0"/>
                <a:cs typeface="Arial" pitchFamily="34" charset="0"/>
              </a:rPr>
              <a:t>Photograph based 3d reconstruction is:</a:t>
            </a:r>
            <a:br>
              <a:rPr lang="en-GB" dirty="0">
                <a:latin typeface="Arial" pitchFamily="34" charset="0"/>
                <a:cs typeface="Arial" pitchFamily="34" charset="0"/>
              </a:rPr>
            </a:br>
            <a:endParaRPr lang="en-GB" dirty="0">
              <a:latin typeface="Arial" pitchFamily="34" charset="0"/>
              <a:cs typeface="Arial" pitchFamily="34" charset="0"/>
            </a:endParaRPr>
          </a:p>
          <a:p>
            <a:pPr lvl="1">
              <a:buClr>
                <a:srgbClr val="00FF00"/>
              </a:buClr>
              <a:buFont typeface="Wingdings 2" pitchFamily="18" charset="2"/>
              <a:buChar char="P"/>
            </a:pPr>
            <a:r>
              <a:rPr lang="en-GB" dirty="0">
                <a:solidFill>
                  <a:srgbClr val="00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GB" dirty="0">
                <a:latin typeface="Arial" pitchFamily="34" charset="0"/>
                <a:cs typeface="Arial" pitchFamily="34" charset="0"/>
              </a:rPr>
              <a:t>practical</a:t>
            </a:r>
          </a:p>
          <a:p>
            <a:pPr lvl="1">
              <a:buClr>
                <a:srgbClr val="00FF00"/>
              </a:buClr>
              <a:buFont typeface="Wingdings 2" pitchFamily="18" charset="2"/>
              <a:buChar char="P"/>
            </a:pPr>
            <a:r>
              <a:rPr lang="en-GB" dirty="0">
                <a:solidFill>
                  <a:srgbClr val="00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GB" dirty="0">
                <a:latin typeface="Arial" pitchFamily="34" charset="0"/>
                <a:cs typeface="Arial" pitchFamily="34" charset="0"/>
              </a:rPr>
              <a:t>fast</a:t>
            </a:r>
          </a:p>
          <a:p>
            <a:pPr lvl="1">
              <a:buClr>
                <a:srgbClr val="00FF00"/>
              </a:buClr>
              <a:buFont typeface="Wingdings 2" pitchFamily="18" charset="2"/>
              <a:buChar char="P"/>
            </a:pPr>
            <a:r>
              <a:rPr lang="en-GB" dirty="0">
                <a:solidFill>
                  <a:srgbClr val="00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GB" dirty="0">
                <a:latin typeface="Arial" pitchFamily="34" charset="0"/>
                <a:cs typeface="Arial" pitchFamily="34" charset="0"/>
              </a:rPr>
              <a:t>non-intrusive</a:t>
            </a:r>
            <a:endParaRPr lang="en-GB" sz="3600" dirty="0">
              <a:latin typeface="Arial" pitchFamily="34" charset="0"/>
              <a:cs typeface="Arial" pitchFamily="34" charset="0"/>
            </a:endParaRPr>
          </a:p>
          <a:p>
            <a:pPr lvl="1">
              <a:buClr>
                <a:srgbClr val="00FF00"/>
              </a:buClr>
              <a:buFont typeface="Wingdings 2" pitchFamily="18" charset="2"/>
              <a:buChar char="P"/>
            </a:pPr>
            <a:r>
              <a:rPr lang="en-GB" dirty="0">
                <a:solidFill>
                  <a:srgbClr val="00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GB" dirty="0">
                <a:latin typeface="Arial" pitchFamily="34" charset="0"/>
                <a:cs typeface="Arial" pitchFamily="34" charset="0"/>
              </a:rPr>
              <a:t>low cost</a:t>
            </a:r>
          </a:p>
          <a:p>
            <a:pPr lvl="1">
              <a:buClr>
                <a:srgbClr val="00FF00"/>
              </a:buClr>
              <a:buFont typeface="Wingdings 2" pitchFamily="18" charset="2"/>
              <a:buChar char="P"/>
            </a:pPr>
            <a:r>
              <a:rPr lang="en-GB" dirty="0">
                <a:latin typeface="Arial" pitchFamily="34" charset="0"/>
                <a:cs typeface="Arial" pitchFamily="34" charset="0"/>
              </a:rPr>
              <a:t> Easily deployable outdoors</a:t>
            </a:r>
          </a:p>
          <a:p>
            <a:pPr lvl="1">
              <a:buClr>
                <a:srgbClr val="FF0000"/>
              </a:buClr>
              <a:buFont typeface="Wingdings 2" pitchFamily="18" charset="2"/>
              <a:buChar char="O"/>
            </a:pPr>
            <a:r>
              <a:rPr lang="en-GB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GB" dirty="0">
                <a:latin typeface="Arial" pitchFamily="34" charset="0"/>
                <a:cs typeface="Arial" pitchFamily="34" charset="0"/>
              </a:rPr>
              <a:t>“low” accuracy</a:t>
            </a:r>
          </a:p>
          <a:p>
            <a:pPr lvl="1">
              <a:buClr>
                <a:srgbClr val="FF0000"/>
              </a:buClr>
              <a:buFont typeface="Wingdings 2" pitchFamily="18" charset="2"/>
              <a:buChar char="O"/>
            </a:pPr>
            <a:r>
              <a:rPr lang="en-GB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GB" dirty="0">
                <a:latin typeface="Arial" pitchFamily="34" charset="0"/>
                <a:cs typeface="Arial" pitchFamily="34" charset="0"/>
              </a:rPr>
              <a:t>Results depend on material properties</a:t>
            </a:r>
          </a:p>
        </p:txBody>
      </p:sp>
      <p:sp>
        <p:nvSpPr>
          <p:cNvPr id="1165322" name="Rectangle 10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GB"/>
              <a:t>3d shape from photographs</a:t>
            </a:r>
          </a:p>
        </p:txBody>
      </p:sp>
    </p:spTree>
    <p:extLst>
      <p:ext uri="{BB962C8B-B14F-4D97-AF65-F5344CB8AC3E}">
        <p14:creationId xmlns:p14="http://schemas.microsoft.com/office/powerpoint/2010/main" val="1537145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Reconstruction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914400"/>
            <a:ext cx="8001000" cy="5257800"/>
          </a:xfrm>
        </p:spPr>
        <p:txBody>
          <a:bodyPr/>
          <a:lstStyle/>
          <a:p>
            <a:pPr>
              <a:buFontTx/>
              <a:buChar char="•"/>
            </a:pPr>
            <a:r>
              <a:rPr lang="en-US"/>
              <a:t>Generic problem formulation: given several images of the same object or scene, compute a representation of its 3D shape</a:t>
            </a:r>
            <a:br>
              <a:rPr lang="en-US"/>
            </a:br>
            <a:br>
              <a:rPr lang="en-US"/>
            </a:br>
            <a:br>
              <a:rPr lang="en-US"/>
            </a:br>
            <a:br>
              <a:rPr lang="en-US"/>
            </a:br>
            <a:br>
              <a:rPr lang="en-US"/>
            </a:br>
            <a:br>
              <a:rPr lang="en-US"/>
            </a:br>
            <a:endParaRPr lang="en-US"/>
          </a:p>
        </p:txBody>
      </p:sp>
      <p:pic>
        <p:nvPicPr>
          <p:cNvPr id="24580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11850" y="2514600"/>
            <a:ext cx="2360613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1" name="Picture 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38200" y="2438400"/>
            <a:ext cx="2401888" cy="358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2" name="Picture 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376613" y="2438400"/>
            <a:ext cx="2200275" cy="360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910231920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386080" y="318"/>
            <a:ext cx="8229600" cy="1143000"/>
          </a:xfrm>
        </p:spPr>
        <p:txBody>
          <a:bodyPr/>
          <a:lstStyle/>
          <a:p>
            <a:r>
              <a:rPr lang="en-US" dirty="0"/>
              <a:t>Reconstruction</a:t>
            </a:r>
          </a:p>
        </p:txBody>
      </p:sp>
      <p:sp>
        <p:nvSpPr>
          <p:cNvPr id="7147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914400"/>
            <a:ext cx="8229600" cy="5943600"/>
          </a:xfrm>
        </p:spPr>
        <p:txBody>
          <a:bodyPr>
            <a:normAutofit fontScale="85000" lnSpcReduction="20000"/>
          </a:bodyPr>
          <a:lstStyle/>
          <a:p>
            <a:pPr>
              <a:buFontTx/>
              <a:buChar char="•"/>
            </a:pPr>
            <a:r>
              <a:rPr lang="en-US" dirty="0">
                <a:solidFill>
                  <a:srgbClr val="0000FF"/>
                </a:solidFill>
              </a:rPr>
              <a:t>Generic problem formulation: </a:t>
            </a:r>
            <a:r>
              <a:rPr lang="en-US" dirty="0"/>
              <a:t>given several images of the same object or scene, compute a representation of its 3D shape</a:t>
            </a:r>
          </a:p>
          <a:p>
            <a:pPr>
              <a:buFontTx/>
              <a:buChar char="•"/>
            </a:pPr>
            <a:r>
              <a:rPr lang="en-US" dirty="0">
                <a:solidFill>
                  <a:srgbClr val="0000FF"/>
                </a:solidFill>
              </a:rPr>
              <a:t>“Images of the same object or scene”</a:t>
            </a:r>
          </a:p>
          <a:p>
            <a:pPr lvl="1"/>
            <a:r>
              <a:rPr lang="en-US" dirty="0"/>
              <a:t>Arbitrary number of images (from two to thousands)</a:t>
            </a:r>
          </a:p>
          <a:p>
            <a:pPr lvl="1"/>
            <a:r>
              <a:rPr lang="en-US" dirty="0"/>
              <a:t>Arbitrary camera positions (camera network or video sequence)</a:t>
            </a:r>
          </a:p>
          <a:p>
            <a:pPr lvl="1"/>
            <a:r>
              <a:rPr lang="en-US" dirty="0"/>
              <a:t>Calibration may be initially unknown </a:t>
            </a:r>
          </a:p>
          <a:p>
            <a:pPr>
              <a:buFontTx/>
              <a:buChar char="•"/>
            </a:pPr>
            <a:r>
              <a:rPr lang="en-US" dirty="0">
                <a:solidFill>
                  <a:srgbClr val="0000FF"/>
                </a:solidFill>
              </a:rPr>
              <a:t>“Representation of 3D shape”</a:t>
            </a:r>
          </a:p>
          <a:p>
            <a:pPr lvl="1"/>
            <a:r>
              <a:rPr lang="en-US" dirty="0"/>
              <a:t>Depth maps</a:t>
            </a:r>
          </a:p>
          <a:p>
            <a:pPr lvl="1"/>
            <a:r>
              <a:rPr lang="en-US" dirty="0"/>
              <a:t>Meshes</a:t>
            </a:r>
          </a:p>
          <a:p>
            <a:pPr lvl="1"/>
            <a:r>
              <a:rPr lang="en-US" dirty="0"/>
              <a:t>Point clouds</a:t>
            </a:r>
          </a:p>
          <a:p>
            <a:pPr lvl="1"/>
            <a:r>
              <a:rPr lang="en-US" dirty="0"/>
              <a:t>Patch clouds</a:t>
            </a:r>
          </a:p>
          <a:p>
            <a:pPr lvl="1"/>
            <a:r>
              <a:rPr lang="en-US" dirty="0"/>
              <a:t>Volumetric models</a:t>
            </a:r>
          </a:p>
          <a:p>
            <a:pPr lvl="1"/>
            <a:r>
              <a:rPr lang="en-US" dirty="0"/>
              <a:t>Layered models</a:t>
            </a: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AA0E7DC7-DDF8-486B-B606-E3ECFB5F7A2E}"/>
                  </a:ext>
                </a:extLst>
              </p14:cNvPr>
              <p14:cNvContentPartPr/>
              <p14:nvPr/>
            </p14:nvContentPartPr>
            <p14:xfrm>
              <a:off x="1171440" y="4445280"/>
              <a:ext cx="7447320" cy="2133360"/>
            </p14:xfrm>
          </p:contentPart>
        </mc:Choice>
        <mc:Fallback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AA0E7DC7-DDF8-486B-B606-E3ECFB5F7A2E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162080" y="4435920"/>
                <a:ext cx="7466040" cy="21520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81691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47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47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47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47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47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47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47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475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475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475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475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475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4755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Line 1"/>
          <p:cNvSpPr>
            <a:spLocks noChangeShapeType="1"/>
          </p:cNvSpPr>
          <p:nvPr/>
        </p:nvSpPr>
        <p:spPr bwMode="auto">
          <a:xfrm>
            <a:off x="685800" y="838200"/>
            <a:ext cx="7772400" cy="1588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pic>
        <p:nvPicPr>
          <p:cNvPr id="69634" name="Picture 2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5825" y="3429000"/>
            <a:ext cx="612775" cy="21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9635" name="Picture 3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3138" y="3886200"/>
            <a:ext cx="201612" cy="227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9636" name="Rectangle 4"/>
          <p:cNvSpPr>
            <a:spLocks noGrp="1" noChangeArrowheads="1"/>
          </p:cNvSpPr>
          <p:nvPr>
            <p:ph type="title"/>
          </p:nvPr>
        </p:nvSpPr>
        <p:spPr>
          <a:xfrm>
            <a:off x="528320" y="-15081"/>
            <a:ext cx="8229600" cy="1143000"/>
          </a:xfrm>
        </p:spPr>
        <p:txBody>
          <a:bodyPr rIns="132080"/>
          <a:lstStyle/>
          <a:p>
            <a:pPr indent="0" eaLnBrk="1" hangingPunct="1"/>
            <a:r>
              <a:rPr lang="en-US" altLang="en-US" dirty="0"/>
              <a:t>Camera Parameters</a:t>
            </a:r>
          </a:p>
        </p:txBody>
      </p:sp>
      <p:sp>
        <p:nvSpPr>
          <p:cNvPr id="69637" name="Rectangle 5"/>
          <p:cNvSpPr>
            <a:spLocks/>
          </p:cNvSpPr>
          <p:nvPr/>
        </p:nvSpPr>
        <p:spPr bwMode="auto">
          <a:xfrm>
            <a:off x="685800" y="914400"/>
            <a:ext cx="8166100" cy="171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40639" bIns="0"/>
          <a:lstStyle>
            <a:lvl1pPr marL="382588" indent="-342900" eaLnBrk="0" hangingPunct="0">
              <a:defRPr sz="2400">
                <a:solidFill>
                  <a:srgbClr val="000000"/>
                </a:solidFill>
                <a:latin typeface="Times New Roman" pitchFamily="18" charset="0"/>
                <a:ea typeface="ヒラギノ明朝 ProN W3" pitchFamily="-84" charset="-128"/>
                <a:sym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rgbClr val="000000"/>
                </a:solidFill>
                <a:latin typeface="Times New Roman" pitchFamily="18" charset="0"/>
                <a:ea typeface="ヒラギノ明朝 ProN W3" pitchFamily="-84" charset="-128"/>
                <a:sym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rgbClr val="000000"/>
                </a:solidFill>
                <a:latin typeface="Times New Roman" pitchFamily="18" charset="0"/>
                <a:ea typeface="ヒラギノ明朝 ProN W3" pitchFamily="-84" charset="-128"/>
                <a:sym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rgbClr val="000000"/>
                </a:solidFill>
                <a:latin typeface="Times New Roman" pitchFamily="18" charset="0"/>
                <a:ea typeface="ヒラギノ明朝 ProN W3" pitchFamily="-84" charset="-128"/>
                <a:sym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rgbClr val="000000"/>
                </a:solidFill>
                <a:latin typeface="Times New Roman" pitchFamily="18" charset="0"/>
                <a:ea typeface="ヒラギノ明朝 ProN W3" pitchFamily="-84" charset="-128"/>
                <a:sym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imes New Roman" pitchFamily="18" charset="0"/>
                <a:ea typeface="ヒラギノ明朝 ProN W3" pitchFamily="-84" charset="-128"/>
                <a:sym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imes New Roman" pitchFamily="18" charset="0"/>
                <a:ea typeface="ヒラギノ明朝 ProN W3" pitchFamily="-84" charset="-128"/>
                <a:sym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imes New Roman" pitchFamily="18" charset="0"/>
                <a:ea typeface="ヒラギノ明朝 ProN W3" pitchFamily="-84" charset="-128"/>
                <a:sym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imes New Roman" pitchFamily="18" charset="0"/>
                <a:ea typeface="ヒラギノ明朝 ProN W3" pitchFamily="-84" charset="-128"/>
                <a:sym typeface="Times New Roman" pitchFamily="18" charset="0"/>
              </a:defRPr>
            </a:lvl9pPr>
          </a:lstStyle>
          <a:p>
            <a:pPr eaLnBrk="1" hangingPunct="1">
              <a:spcBef>
                <a:spcPts val="450"/>
              </a:spcBef>
            </a:pPr>
            <a:r>
              <a:rPr lang="en-US" altLang="en-US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Arial" pitchFamily="34" charset="0"/>
              </a:rPr>
              <a:t>A camera is described by several parameters</a:t>
            </a:r>
          </a:p>
          <a:p>
            <a:pPr eaLnBrk="1" hangingPunct="1">
              <a:spcBef>
                <a:spcPts val="413"/>
              </a:spcBef>
              <a:buClr>
                <a:srgbClr val="000000"/>
              </a:buClr>
              <a:buSzPct val="100000"/>
              <a:buFont typeface="Arial" pitchFamily="34" charset="0"/>
              <a:buChar char="•"/>
            </a:pPr>
            <a:r>
              <a:rPr lang="en-US" altLang="en-US" sz="1800" dirty="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Arial" pitchFamily="34" charset="0"/>
              </a:rPr>
              <a:t>Translation </a:t>
            </a:r>
            <a:r>
              <a:rPr lang="en-US" altLang="en-US" sz="1800" dirty="0">
                <a:solidFill>
                  <a:srgbClr val="0000FF"/>
                </a:solidFill>
                <a:latin typeface="Arial" pitchFamily="34" charset="0"/>
                <a:cs typeface="Arial" pitchFamily="34" charset="0"/>
                <a:sym typeface="Arial" pitchFamily="34" charset="0"/>
              </a:rPr>
              <a:t>T</a:t>
            </a:r>
            <a:r>
              <a:rPr lang="en-US" altLang="en-US" sz="1800" dirty="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Arial" pitchFamily="34" charset="0"/>
              </a:rPr>
              <a:t> of the optical center from the origin of world </a:t>
            </a:r>
            <a:r>
              <a:rPr lang="en-US" altLang="en-US" sz="18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Arial" pitchFamily="34" charset="0"/>
              </a:rPr>
              <a:t>coords</a:t>
            </a:r>
            <a:endParaRPr lang="en-US" altLang="en-US" sz="1800" dirty="0">
              <a:solidFill>
                <a:schemeClr val="tx1"/>
              </a:solidFill>
              <a:latin typeface="Arial" pitchFamily="34" charset="0"/>
              <a:cs typeface="Arial" pitchFamily="34" charset="0"/>
              <a:sym typeface="Arial" pitchFamily="34" charset="0"/>
            </a:endParaRPr>
          </a:p>
          <a:p>
            <a:pPr eaLnBrk="1" hangingPunct="1">
              <a:spcBef>
                <a:spcPts val="413"/>
              </a:spcBef>
              <a:buClr>
                <a:srgbClr val="000000"/>
              </a:buClr>
              <a:buSzPct val="100000"/>
              <a:buFont typeface="Arial" pitchFamily="34" charset="0"/>
              <a:buChar char="•"/>
            </a:pPr>
            <a:r>
              <a:rPr lang="en-US" altLang="en-US" sz="1800" dirty="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Arial" pitchFamily="34" charset="0"/>
              </a:rPr>
              <a:t>Rotation </a:t>
            </a:r>
            <a:r>
              <a:rPr lang="en-US" altLang="en-US" sz="1800" dirty="0">
                <a:solidFill>
                  <a:srgbClr val="0000FF"/>
                </a:solidFill>
                <a:latin typeface="Arial" pitchFamily="34" charset="0"/>
                <a:cs typeface="Arial" pitchFamily="34" charset="0"/>
                <a:sym typeface="Arial" pitchFamily="34" charset="0"/>
              </a:rPr>
              <a:t>R</a:t>
            </a:r>
            <a:r>
              <a:rPr lang="en-US" altLang="en-US" sz="1800" dirty="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Arial" pitchFamily="34" charset="0"/>
              </a:rPr>
              <a:t> of the image plane</a:t>
            </a:r>
          </a:p>
          <a:p>
            <a:pPr eaLnBrk="1" hangingPunct="1">
              <a:spcBef>
                <a:spcPts val="413"/>
              </a:spcBef>
              <a:buClr>
                <a:srgbClr val="000000"/>
              </a:buClr>
              <a:buSzPct val="100000"/>
              <a:buFont typeface="Arial" pitchFamily="34" charset="0"/>
              <a:buChar char="•"/>
            </a:pPr>
            <a:r>
              <a:rPr lang="en-US" altLang="en-US" sz="1800" dirty="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Arial" pitchFamily="34" charset="0"/>
              </a:rPr>
              <a:t>focal length </a:t>
            </a:r>
            <a:r>
              <a:rPr lang="en-US" altLang="en-US" sz="1800" dirty="0">
                <a:solidFill>
                  <a:srgbClr val="FF0000"/>
                </a:solidFill>
                <a:latin typeface="Arial" pitchFamily="34" charset="0"/>
                <a:cs typeface="Arial" pitchFamily="34" charset="0"/>
                <a:sym typeface="Arial" pitchFamily="34" charset="0"/>
              </a:rPr>
              <a:t>f</a:t>
            </a:r>
            <a:r>
              <a:rPr lang="en-US" altLang="en-US" sz="1800" dirty="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Arial" pitchFamily="34" charset="0"/>
              </a:rPr>
              <a:t>, principal point </a:t>
            </a:r>
            <a:r>
              <a:rPr lang="en-US" altLang="en-US" sz="1800" dirty="0">
                <a:solidFill>
                  <a:srgbClr val="FF0000"/>
                </a:solidFill>
                <a:latin typeface="Arial" pitchFamily="34" charset="0"/>
                <a:cs typeface="Arial" pitchFamily="34" charset="0"/>
                <a:sym typeface="Arial" pitchFamily="34" charset="0"/>
              </a:rPr>
              <a:t>(x</a:t>
            </a:r>
            <a:r>
              <a:rPr lang="ja-JP" altLang="en-US" sz="1800" dirty="0">
                <a:solidFill>
                  <a:srgbClr val="FF0000"/>
                </a:solidFill>
                <a:latin typeface="Arial" pitchFamily="34" charset="0"/>
                <a:cs typeface="Arial" pitchFamily="34" charset="0"/>
                <a:sym typeface="Arial" pitchFamily="34" charset="0"/>
              </a:rPr>
              <a:t>’</a:t>
            </a:r>
            <a:r>
              <a:rPr lang="en-US" altLang="ja-JP" sz="1800" baseline="-25000" dirty="0">
                <a:solidFill>
                  <a:srgbClr val="FF0000"/>
                </a:solidFill>
                <a:latin typeface="Arial" pitchFamily="34" charset="0"/>
                <a:cs typeface="Arial" pitchFamily="34" charset="0"/>
                <a:sym typeface="Arial" pitchFamily="34" charset="0"/>
              </a:rPr>
              <a:t>c</a:t>
            </a:r>
            <a:r>
              <a:rPr lang="en-US" altLang="ja-JP" sz="1800" dirty="0">
                <a:solidFill>
                  <a:srgbClr val="FF0000"/>
                </a:solidFill>
                <a:latin typeface="Arial" pitchFamily="34" charset="0"/>
                <a:cs typeface="Arial" pitchFamily="34" charset="0"/>
                <a:sym typeface="Arial" pitchFamily="34" charset="0"/>
              </a:rPr>
              <a:t>, y</a:t>
            </a:r>
            <a:r>
              <a:rPr lang="ja-JP" altLang="en-US" sz="1800" dirty="0">
                <a:solidFill>
                  <a:srgbClr val="FF0000"/>
                </a:solidFill>
                <a:latin typeface="Arial" pitchFamily="34" charset="0"/>
                <a:cs typeface="Arial" pitchFamily="34" charset="0"/>
                <a:sym typeface="Arial" pitchFamily="34" charset="0"/>
              </a:rPr>
              <a:t>’</a:t>
            </a:r>
            <a:r>
              <a:rPr lang="en-US" altLang="ja-JP" sz="1800" baseline="-25000" dirty="0">
                <a:solidFill>
                  <a:srgbClr val="FF0000"/>
                </a:solidFill>
                <a:latin typeface="Arial" pitchFamily="34" charset="0"/>
                <a:cs typeface="Arial" pitchFamily="34" charset="0"/>
                <a:sym typeface="Arial" pitchFamily="34" charset="0"/>
              </a:rPr>
              <a:t>c</a:t>
            </a:r>
            <a:r>
              <a:rPr lang="en-US" altLang="ja-JP" sz="1800" dirty="0">
                <a:solidFill>
                  <a:srgbClr val="FF0000"/>
                </a:solidFill>
                <a:latin typeface="Arial" pitchFamily="34" charset="0"/>
                <a:cs typeface="Arial" pitchFamily="34" charset="0"/>
                <a:sym typeface="Arial" pitchFamily="34" charset="0"/>
              </a:rPr>
              <a:t>)</a:t>
            </a:r>
            <a:r>
              <a:rPr lang="en-US" altLang="ja-JP" sz="1800" dirty="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Arial" pitchFamily="34" charset="0"/>
              </a:rPr>
              <a:t>, pixel size </a:t>
            </a:r>
            <a:r>
              <a:rPr lang="en-US" altLang="ja-JP" sz="1800" dirty="0">
                <a:solidFill>
                  <a:srgbClr val="FF0000"/>
                </a:solidFill>
                <a:latin typeface="Arial" pitchFamily="34" charset="0"/>
                <a:cs typeface="Arial" pitchFamily="34" charset="0"/>
                <a:sym typeface="Arial" pitchFamily="34" charset="0"/>
              </a:rPr>
              <a:t>(</a:t>
            </a:r>
            <a:r>
              <a:rPr lang="en-US" altLang="ja-JP" sz="1800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  <a:sym typeface="Arial" pitchFamily="34" charset="0"/>
              </a:rPr>
              <a:t>s</a:t>
            </a:r>
            <a:r>
              <a:rPr lang="en-US" altLang="ja-JP" sz="1800" baseline="-25000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  <a:sym typeface="Arial" pitchFamily="34" charset="0"/>
              </a:rPr>
              <a:t>x</a:t>
            </a:r>
            <a:r>
              <a:rPr lang="en-US" altLang="ja-JP" sz="1800" dirty="0">
                <a:solidFill>
                  <a:srgbClr val="FF0000"/>
                </a:solidFill>
                <a:latin typeface="Arial" pitchFamily="34" charset="0"/>
                <a:cs typeface="Arial" pitchFamily="34" charset="0"/>
                <a:sym typeface="Arial" pitchFamily="34" charset="0"/>
              </a:rPr>
              <a:t>, </a:t>
            </a:r>
            <a:r>
              <a:rPr lang="en-US" altLang="ja-JP" sz="1800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  <a:sym typeface="Arial" pitchFamily="34" charset="0"/>
              </a:rPr>
              <a:t>s</a:t>
            </a:r>
            <a:r>
              <a:rPr lang="en-US" altLang="ja-JP" sz="1800" baseline="-25000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  <a:sym typeface="Arial" pitchFamily="34" charset="0"/>
              </a:rPr>
              <a:t>y</a:t>
            </a:r>
            <a:r>
              <a:rPr lang="en-US" altLang="ja-JP" sz="1800" dirty="0">
                <a:solidFill>
                  <a:srgbClr val="FF0000"/>
                </a:solidFill>
                <a:latin typeface="Arial" pitchFamily="34" charset="0"/>
                <a:cs typeface="Arial" pitchFamily="34" charset="0"/>
                <a:sym typeface="Arial" pitchFamily="34" charset="0"/>
              </a:rPr>
              <a:t>)</a:t>
            </a:r>
          </a:p>
          <a:p>
            <a:pPr eaLnBrk="1" hangingPunct="1">
              <a:spcBef>
                <a:spcPts val="413"/>
              </a:spcBef>
              <a:buClr>
                <a:srgbClr val="000000"/>
              </a:buClr>
              <a:buSzPct val="100000"/>
              <a:buFont typeface="Arial" pitchFamily="34" charset="0"/>
              <a:buChar char="•"/>
            </a:pPr>
            <a:r>
              <a:rPr lang="en-US" altLang="en-US" sz="1800" dirty="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Arial" pitchFamily="34" charset="0"/>
              </a:rPr>
              <a:t>blue parameters are called </a:t>
            </a:r>
            <a:r>
              <a:rPr lang="ja-JP" altLang="en-US" sz="1800" dirty="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Arial" pitchFamily="34" charset="0"/>
              </a:rPr>
              <a:t>“</a:t>
            </a:r>
            <a:r>
              <a:rPr lang="en-US" altLang="ja-JP" sz="1800" dirty="0" err="1">
                <a:solidFill>
                  <a:srgbClr val="0000FF"/>
                </a:solidFill>
                <a:latin typeface="Arial" pitchFamily="34" charset="0"/>
                <a:cs typeface="Arial" pitchFamily="34" charset="0"/>
                <a:sym typeface="Arial" pitchFamily="34" charset="0"/>
              </a:rPr>
              <a:t>extrinsics</a:t>
            </a:r>
            <a:r>
              <a:rPr lang="en-US" altLang="ja-JP" sz="1800" dirty="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Arial" pitchFamily="34" charset="0"/>
              </a:rPr>
              <a:t>,</a:t>
            </a:r>
            <a:r>
              <a:rPr lang="ja-JP" altLang="en-US" sz="1800" dirty="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Arial" pitchFamily="34" charset="0"/>
              </a:rPr>
              <a:t>”</a:t>
            </a:r>
            <a:r>
              <a:rPr lang="en-US" altLang="ja-JP" sz="1800" dirty="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Arial" pitchFamily="34" charset="0"/>
              </a:rPr>
              <a:t>  red are </a:t>
            </a:r>
            <a:r>
              <a:rPr lang="ja-JP" altLang="en-US" sz="1800" dirty="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Arial" pitchFamily="34" charset="0"/>
              </a:rPr>
              <a:t>“</a:t>
            </a:r>
            <a:r>
              <a:rPr lang="en-US" altLang="ja-JP" sz="1800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  <a:sym typeface="Arial" pitchFamily="34" charset="0"/>
              </a:rPr>
              <a:t>intrinsics</a:t>
            </a:r>
            <a:r>
              <a:rPr lang="ja-JP" altLang="en-US" sz="1800" dirty="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Arial" pitchFamily="34" charset="0"/>
              </a:rPr>
              <a:t>”</a:t>
            </a:r>
            <a:endParaRPr lang="en-US" altLang="en-US" sz="1800" dirty="0">
              <a:solidFill>
                <a:schemeClr val="tx1"/>
              </a:solidFill>
              <a:latin typeface="Arial" pitchFamily="34" charset="0"/>
              <a:cs typeface="Arial" pitchFamily="34" charset="0"/>
              <a:sym typeface="Arial" pitchFamily="34" charset="0"/>
            </a:endParaRPr>
          </a:p>
        </p:txBody>
      </p:sp>
      <p:sp>
        <p:nvSpPr>
          <p:cNvPr id="32774" name="Rectangle 6"/>
          <p:cNvSpPr>
            <a:spLocks/>
          </p:cNvSpPr>
          <p:nvPr/>
        </p:nvSpPr>
        <p:spPr bwMode="auto">
          <a:xfrm>
            <a:off x="685800" y="6172200"/>
            <a:ext cx="8166100" cy="63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40639" bIns="0"/>
          <a:lstStyle>
            <a:lvl1pPr marL="782638" indent="-285750" eaLnBrk="0" hangingPunct="0">
              <a:defRPr sz="2400">
                <a:solidFill>
                  <a:srgbClr val="000000"/>
                </a:solidFill>
                <a:latin typeface="Times New Roman" pitchFamily="18" charset="0"/>
                <a:ea typeface="ヒラギノ明朝 ProN W3" pitchFamily="-84" charset="-128"/>
                <a:sym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rgbClr val="000000"/>
                </a:solidFill>
                <a:latin typeface="Times New Roman" pitchFamily="18" charset="0"/>
                <a:ea typeface="ヒラギノ明朝 ProN W3" pitchFamily="-84" charset="-128"/>
                <a:sym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rgbClr val="000000"/>
                </a:solidFill>
                <a:latin typeface="Times New Roman" pitchFamily="18" charset="0"/>
                <a:ea typeface="ヒラギノ明朝 ProN W3" pitchFamily="-84" charset="-128"/>
                <a:sym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rgbClr val="000000"/>
                </a:solidFill>
                <a:latin typeface="Times New Roman" pitchFamily="18" charset="0"/>
                <a:ea typeface="ヒラギノ明朝 ProN W3" pitchFamily="-84" charset="-128"/>
                <a:sym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rgbClr val="000000"/>
                </a:solidFill>
                <a:latin typeface="Times New Roman" pitchFamily="18" charset="0"/>
                <a:ea typeface="ヒラギノ明朝 ProN W3" pitchFamily="-84" charset="-128"/>
                <a:sym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imes New Roman" pitchFamily="18" charset="0"/>
                <a:ea typeface="ヒラギノ明朝 ProN W3" pitchFamily="-84" charset="-128"/>
                <a:sym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imes New Roman" pitchFamily="18" charset="0"/>
                <a:ea typeface="ヒラギノ明朝 ProN W3" pitchFamily="-84" charset="-128"/>
                <a:sym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imes New Roman" pitchFamily="18" charset="0"/>
                <a:ea typeface="ヒラギノ明朝 ProN W3" pitchFamily="-84" charset="-128"/>
                <a:sym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imes New Roman" pitchFamily="18" charset="0"/>
                <a:ea typeface="ヒラギノ明朝 ProN W3" pitchFamily="-84" charset="-128"/>
                <a:sym typeface="Times New Roman" pitchFamily="18" charset="0"/>
              </a:defRPr>
            </a:lvl9pPr>
          </a:lstStyle>
          <a:p>
            <a:pPr eaLnBrk="1" hangingPunct="1">
              <a:spcBef>
                <a:spcPts val="413"/>
              </a:spcBef>
              <a:buClr>
                <a:srgbClr val="000000"/>
              </a:buClr>
              <a:buSzPct val="100000"/>
              <a:buFont typeface="Arial" pitchFamily="34" charset="0"/>
              <a:buChar char="•"/>
            </a:pPr>
            <a:r>
              <a:rPr lang="en-US" altLang="en-US" sz="1800" dirty="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Arial" pitchFamily="34" charset="0"/>
              </a:rPr>
              <a:t>The definitions of these parameters are </a:t>
            </a:r>
            <a:r>
              <a:rPr lang="en-US" altLang="en-US" sz="1800" dirty="0">
                <a:solidFill>
                  <a:schemeClr val="tx1"/>
                </a:solidFill>
                <a:latin typeface="Arial Bold" pitchFamily="-84" charset="0"/>
                <a:sym typeface="Arial Bold" pitchFamily="-84" charset="0"/>
              </a:rPr>
              <a:t>not</a:t>
            </a:r>
            <a:r>
              <a:rPr lang="en-US" altLang="en-US" sz="1800" dirty="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Arial" pitchFamily="34" charset="0"/>
              </a:rPr>
              <a:t> completely standardized</a:t>
            </a:r>
          </a:p>
          <a:p>
            <a:pPr eaLnBrk="1" hangingPunct="1">
              <a:spcBef>
                <a:spcPts val="350"/>
              </a:spcBef>
              <a:buClr>
                <a:srgbClr val="000000"/>
              </a:buClr>
              <a:buSzPct val="100000"/>
              <a:buFont typeface="Arial" pitchFamily="34" charset="0"/>
              <a:buChar char="–"/>
            </a:pPr>
            <a:r>
              <a:rPr lang="en-US" altLang="en-US" sz="1600" dirty="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Arial" pitchFamily="34" charset="0"/>
              </a:rPr>
              <a:t>especially </a:t>
            </a:r>
            <a:r>
              <a:rPr lang="en-US" altLang="en-US" sz="16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Arial" pitchFamily="34" charset="0"/>
              </a:rPr>
              <a:t>intrinsics</a:t>
            </a:r>
            <a:r>
              <a:rPr lang="en-US" altLang="en-US" sz="1600" dirty="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Arial" pitchFamily="34" charset="0"/>
              </a:rPr>
              <a:t>—varies from one book to another</a:t>
            </a:r>
          </a:p>
        </p:txBody>
      </p:sp>
      <p:sp>
        <p:nvSpPr>
          <p:cNvPr id="69639" name="Rectangle 7"/>
          <p:cNvSpPr>
            <a:spLocks/>
          </p:cNvSpPr>
          <p:nvPr/>
        </p:nvSpPr>
        <p:spPr bwMode="auto">
          <a:xfrm>
            <a:off x="6781800" y="2743200"/>
            <a:ext cx="1447800" cy="1143000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>
            <a:lvl1pPr eaLnBrk="0" hangingPunct="0">
              <a:defRPr sz="2400">
                <a:solidFill>
                  <a:srgbClr val="000000"/>
                </a:solidFill>
                <a:latin typeface="Times New Roman" pitchFamily="18" charset="0"/>
                <a:ea typeface="ヒラギノ明朝 ProN W3" pitchFamily="-84" charset="-128"/>
                <a:sym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rgbClr val="000000"/>
                </a:solidFill>
                <a:latin typeface="Times New Roman" pitchFamily="18" charset="0"/>
                <a:ea typeface="ヒラギノ明朝 ProN W3" pitchFamily="-84" charset="-128"/>
                <a:sym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rgbClr val="000000"/>
                </a:solidFill>
                <a:latin typeface="Times New Roman" pitchFamily="18" charset="0"/>
                <a:ea typeface="ヒラギノ明朝 ProN W3" pitchFamily="-84" charset="-128"/>
                <a:sym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rgbClr val="000000"/>
                </a:solidFill>
                <a:latin typeface="Times New Roman" pitchFamily="18" charset="0"/>
                <a:ea typeface="ヒラギノ明朝 ProN W3" pitchFamily="-84" charset="-128"/>
                <a:sym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rgbClr val="000000"/>
                </a:solidFill>
                <a:latin typeface="Times New Roman" pitchFamily="18" charset="0"/>
                <a:ea typeface="ヒラギノ明朝 ProN W3" pitchFamily="-84" charset="-128"/>
                <a:sym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imes New Roman" pitchFamily="18" charset="0"/>
                <a:ea typeface="ヒラギノ明朝 ProN W3" pitchFamily="-84" charset="-128"/>
                <a:sym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imes New Roman" pitchFamily="18" charset="0"/>
                <a:ea typeface="ヒラギノ明朝 ProN W3" pitchFamily="-84" charset="-128"/>
                <a:sym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imes New Roman" pitchFamily="18" charset="0"/>
                <a:ea typeface="ヒラギノ明朝 ProN W3" pitchFamily="-84" charset="-128"/>
                <a:sym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imes New Roman" pitchFamily="18" charset="0"/>
                <a:ea typeface="ヒラギノ明朝 ProN W3" pitchFamily="-84" charset="-128"/>
                <a:sym typeface="Times New Roman" pitchFamily="18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69640" name="Line 8"/>
          <p:cNvSpPr>
            <a:spLocks noChangeShapeType="1"/>
          </p:cNvSpPr>
          <p:nvPr/>
        </p:nvSpPr>
        <p:spPr bwMode="auto">
          <a:xfrm rot="10800000" flipH="1">
            <a:off x="7467600" y="2743200"/>
            <a:ext cx="1588" cy="609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69641" name="Line 9"/>
          <p:cNvSpPr>
            <a:spLocks noChangeShapeType="1"/>
          </p:cNvSpPr>
          <p:nvPr/>
        </p:nvSpPr>
        <p:spPr bwMode="auto">
          <a:xfrm>
            <a:off x="7467600" y="3351213"/>
            <a:ext cx="609600" cy="15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pic>
        <p:nvPicPr>
          <p:cNvPr id="69642" name="Picture 10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89900" y="3276600"/>
            <a:ext cx="215900" cy="17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9643" name="Picture 11"/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9150" y="2868613"/>
            <a:ext cx="190500" cy="179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9644" name="Line 12"/>
          <p:cNvSpPr>
            <a:spLocks noChangeShapeType="1"/>
          </p:cNvSpPr>
          <p:nvPr/>
        </p:nvSpPr>
        <p:spPr bwMode="auto">
          <a:xfrm rot="10800000" flipH="1">
            <a:off x="6699250" y="3276600"/>
            <a:ext cx="1588" cy="609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69645" name="Line 13"/>
          <p:cNvSpPr>
            <a:spLocks noChangeShapeType="1"/>
          </p:cNvSpPr>
          <p:nvPr/>
        </p:nvSpPr>
        <p:spPr bwMode="auto">
          <a:xfrm>
            <a:off x="6781800" y="3960813"/>
            <a:ext cx="609600" cy="15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pic>
        <p:nvPicPr>
          <p:cNvPr id="69646" name="Picture 14"/>
          <p:cNvPicPr>
            <a:picLocks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8900" y="3276600"/>
            <a:ext cx="190500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9647" name="Oval 15"/>
          <p:cNvSpPr>
            <a:spLocks/>
          </p:cNvSpPr>
          <p:nvPr/>
        </p:nvSpPr>
        <p:spPr bwMode="auto">
          <a:xfrm>
            <a:off x="7424738" y="3309938"/>
            <a:ext cx="76200" cy="762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lIns="0" tIns="0" rIns="0" bIns="0"/>
          <a:lstStyle>
            <a:lvl1pPr eaLnBrk="0" hangingPunct="0">
              <a:defRPr sz="2400">
                <a:solidFill>
                  <a:srgbClr val="000000"/>
                </a:solidFill>
                <a:latin typeface="Times New Roman" pitchFamily="18" charset="0"/>
                <a:ea typeface="ヒラギノ明朝 ProN W3" pitchFamily="-84" charset="-128"/>
                <a:sym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rgbClr val="000000"/>
                </a:solidFill>
                <a:latin typeface="Times New Roman" pitchFamily="18" charset="0"/>
                <a:ea typeface="ヒラギノ明朝 ProN W3" pitchFamily="-84" charset="-128"/>
                <a:sym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rgbClr val="000000"/>
                </a:solidFill>
                <a:latin typeface="Times New Roman" pitchFamily="18" charset="0"/>
                <a:ea typeface="ヒラギノ明朝 ProN W3" pitchFamily="-84" charset="-128"/>
                <a:sym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rgbClr val="000000"/>
                </a:solidFill>
                <a:latin typeface="Times New Roman" pitchFamily="18" charset="0"/>
                <a:ea typeface="ヒラギノ明朝 ProN W3" pitchFamily="-84" charset="-128"/>
                <a:sym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rgbClr val="000000"/>
                </a:solidFill>
                <a:latin typeface="Times New Roman" pitchFamily="18" charset="0"/>
                <a:ea typeface="ヒラギノ明朝 ProN W3" pitchFamily="-84" charset="-128"/>
                <a:sym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imes New Roman" pitchFamily="18" charset="0"/>
                <a:ea typeface="ヒラギノ明朝 ProN W3" pitchFamily="-84" charset="-128"/>
                <a:sym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imes New Roman" pitchFamily="18" charset="0"/>
                <a:ea typeface="ヒラギノ明朝 ProN W3" pitchFamily="-84" charset="-128"/>
                <a:sym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imes New Roman" pitchFamily="18" charset="0"/>
                <a:ea typeface="ヒラギノ明朝 ProN W3" pitchFamily="-84" charset="-128"/>
                <a:sym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imes New Roman" pitchFamily="18" charset="0"/>
                <a:ea typeface="ヒラギノ明朝 ProN W3" pitchFamily="-84" charset="-128"/>
                <a:sym typeface="Times New Roman" pitchFamily="18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69648" name="Freeform 16"/>
          <p:cNvSpPr>
            <a:spLocks/>
          </p:cNvSpPr>
          <p:nvPr/>
        </p:nvSpPr>
        <p:spPr bwMode="auto">
          <a:xfrm>
            <a:off x="5027613" y="1674813"/>
            <a:ext cx="3125787" cy="1601787"/>
          </a:xfrm>
          <a:custGeom>
            <a:avLst/>
            <a:gdLst>
              <a:gd name="T0" fmla="*/ 0 w 21515"/>
              <a:gd name="T1" fmla="*/ 2147483647 h 21442"/>
              <a:gd name="T2" fmla="*/ 2147483647 w 21515"/>
              <a:gd name="T3" fmla="*/ 373530199 h 21442"/>
              <a:gd name="T4" fmla="*/ 2147483647 w 21515"/>
              <a:gd name="T5" fmla="*/ 2147483647 h 21442"/>
              <a:gd name="T6" fmla="*/ 2147483647 w 21515"/>
              <a:gd name="T7" fmla="*/ 2147483647 h 21442"/>
              <a:gd name="T8" fmla="*/ 2147483647 w 21515"/>
              <a:gd name="T9" fmla="*/ 2147483647 h 2144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1515"/>
              <a:gd name="T16" fmla="*/ 0 h 21442"/>
              <a:gd name="T17" fmla="*/ 21515 w 21515"/>
              <a:gd name="T18" fmla="*/ 21442 h 2144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515" h="21442">
                <a:moveTo>
                  <a:pt x="0" y="3073"/>
                </a:moveTo>
                <a:cubicBezTo>
                  <a:pt x="3585" y="1458"/>
                  <a:pt x="7171" y="-158"/>
                  <a:pt x="9969" y="12"/>
                </a:cubicBezTo>
                <a:cubicBezTo>
                  <a:pt x="12768" y="182"/>
                  <a:pt x="14866" y="1883"/>
                  <a:pt x="16790" y="4094"/>
                </a:cubicBezTo>
                <a:cubicBezTo>
                  <a:pt x="18714" y="6305"/>
                  <a:pt x="21425" y="10387"/>
                  <a:pt x="21513" y="13278"/>
                </a:cubicBezTo>
                <a:cubicBezTo>
                  <a:pt x="21600" y="16170"/>
                  <a:pt x="19457" y="18806"/>
                  <a:pt x="17315" y="21442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grpSp>
        <p:nvGrpSpPr>
          <p:cNvPr id="2" name="Group 28"/>
          <p:cNvGrpSpPr>
            <a:grpSpLocks/>
          </p:cNvGrpSpPr>
          <p:nvPr/>
        </p:nvGrpSpPr>
        <p:grpSpPr bwMode="auto">
          <a:xfrm>
            <a:off x="685800" y="2667000"/>
            <a:ext cx="8166100" cy="3505200"/>
            <a:chOff x="0" y="0"/>
            <a:chExt cx="5144" cy="2208"/>
          </a:xfrm>
        </p:grpSpPr>
        <p:sp>
          <p:nvSpPr>
            <p:cNvPr id="69650" name="Rectangle 17"/>
            <p:cNvSpPr>
              <a:spLocks/>
            </p:cNvSpPr>
            <p:nvPr/>
          </p:nvSpPr>
          <p:spPr bwMode="auto">
            <a:xfrm>
              <a:off x="0" y="0"/>
              <a:ext cx="5144" cy="13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40639" bIns="0"/>
            <a:lstStyle>
              <a:lvl1pPr marL="382588" indent="-342900" eaLnBrk="0" hangingPunct="0">
                <a:defRPr sz="2400">
                  <a:solidFill>
                    <a:srgbClr val="000000"/>
                  </a:solidFill>
                  <a:latin typeface="Times New Roman" pitchFamily="18" charset="0"/>
                  <a:ea typeface="ヒラギノ明朝 ProN W3" pitchFamily="-84" charset="-128"/>
                  <a:sym typeface="Times New Roman" pitchFamily="18" charset="0"/>
                </a:defRPr>
              </a:lvl1pPr>
              <a:lvl2pPr marL="742950" indent="-285750" eaLnBrk="0" hangingPunct="0">
                <a:defRPr sz="2400">
                  <a:solidFill>
                    <a:srgbClr val="000000"/>
                  </a:solidFill>
                  <a:latin typeface="Times New Roman" pitchFamily="18" charset="0"/>
                  <a:ea typeface="ヒラギノ明朝 ProN W3" pitchFamily="-84" charset="-128"/>
                  <a:sym typeface="Times New Roman" pitchFamily="18" charset="0"/>
                </a:defRPr>
              </a:lvl2pPr>
              <a:lvl3pPr marL="1143000" indent="-228600" eaLnBrk="0" hangingPunct="0">
                <a:defRPr sz="2400">
                  <a:solidFill>
                    <a:srgbClr val="000000"/>
                  </a:solidFill>
                  <a:latin typeface="Times New Roman" pitchFamily="18" charset="0"/>
                  <a:ea typeface="ヒラギノ明朝 ProN W3" pitchFamily="-84" charset="-128"/>
                  <a:sym typeface="Times New Roman" pitchFamily="18" charset="0"/>
                </a:defRPr>
              </a:lvl3pPr>
              <a:lvl4pPr marL="1600200" indent="-228600" eaLnBrk="0" hangingPunct="0">
                <a:defRPr sz="2400">
                  <a:solidFill>
                    <a:srgbClr val="000000"/>
                  </a:solidFill>
                  <a:latin typeface="Times New Roman" pitchFamily="18" charset="0"/>
                  <a:ea typeface="ヒラギノ明朝 ProN W3" pitchFamily="-84" charset="-128"/>
                  <a:sym typeface="Times New Roman" pitchFamily="18" charset="0"/>
                </a:defRPr>
              </a:lvl4pPr>
              <a:lvl5pPr marL="2057400" indent="-228600" eaLnBrk="0" hangingPunct="0">
                <a:defRPr sz="2400">
                  <a:solidFill>
                    <a:srgbClr val="000000"/>
                  </a:solidFill>
                  <a:latin typeface="Times New Roman" pitchFamily="18" charset="0"/>
                  <a:ea typeface="ヒラギノ明朝 ProN W3" pitchFamily="-84" charset="-128"/>
                  <a:sym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Times New Roman" pitchFamily="18" charset="0"/>
                  <a:ea typeface="ヒラギノ明朝 ProN W3" pitchFamily="-84" charset="-128"/>
                  <a:sym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Times New Roman" pitchFamily="18" charset="0"/>
                  <a:ea typeface="ヒラギノ明朝 ProN W3" pitchFamily="-84" charset="-128"/>
                  <a:sym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Times New Roman" pitchFamily="18" charset="0"/>
                  <a:ea typeface="ヒラギノ明朝 ProN W3" pitchFamily="-84" charset="-128"/>
                  <a:sym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Times New Roman" pitchFamily="18" charset="0"/>
                  <a:ea typeface="ヒラギノ明朝 ProN W3" pitchFamily="-84" charset="-128"/>
                  <a:sym typeface="Times New Roman" pitchFamily="18" charset="0"/>
                </a:defRPr>
              </a:lvl9pPr>
            </a:lstStyle>
            <a:p>
              <a:pPr eaLnBrk="1" hangingPunct="1">
                <a:spcBef>
                  <a:spcPts val="450"/>
                </a:spcBef>
              </a:pPr>
              <a:r>
                <a:rPr lang="en-US" altLang="en-US" sz="2000" dirty="0">
                  <a:solidFill>
                    <a:schemeClr val="tx1"/>
                  </a:solidFill>
                  <a:latin typeface="Arial" pitchFamily="34" charset="0"/>
                  <a:cs typeface="Arial" pitchFamily="34" charset="0"/>
                  <a:sym typeface="Arial" pitchFamily="34" charset="0"/>
                </a:rPr>
                <a:t>Projection equation</a:t>
              </a:r>
            </a:p>
            <a:p>
              <a:pPr eaLnBrk="1" hangingPunct="1">
                <a:spcBef>
                  <a:spcPts val="450"/>
                </a:spcBef>
              </a:pPr>
              <a:endParaRPr lang="en-US" altLang="en-US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Arial" pitchFamily="34" charset="0"/>
              </a:endParaRPr>
            </a:p>
            <a:p>
              <a:pPr algn="r" eaLnBrk="1" hangingPunct="1">
                <a:spcBef>
                  <a:spcPts val="450"/>
                </a:spcBef>
              </a:pPr>
              <a:endParaRPr lang="en-US" altLang="en-US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Arial" pitchFamily="34" charset="0"/>
              </a:endParaRPr>
            </a:p>
            <a:p>
              <a:pPr eaLnBrk="1" hangingPunct="1">
                <a:spcBef>
                  <a:spcPts val="450"/>
                </a:spcBef>
              </a:pPr>
              <a:endParaRPr lang="en-US" altLang="en-US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Arial" pitchFamily="34" charset="0"/>
              </a:endParaRPr>
            </a:p>
            <a:p>
              <a:pPr eaLnBrk="1" hangingPunct="1">
                <a:spcBef>
                  <a:spcPts val="413"/>
                </a:spcBef>
                <a:buClr>
                  <a:srgbClr val="000000"/>
                </a:buClr>
                <a:buSzPct val="100000"/>
                <a:buFont typeface="Arial" pitchFamily="34" charset="0"/>
                <a:buChar char="•"/>
              </a:pPr>
              <a:endParaRPr lang="en-US" altLang="en-US" sz="1800" dirty="0">
                <a:solidFill>
                  <a:schemeClr val="tx1"/>
                </a:solidFill>
                <a:latin typeface="Arial" pitchFamily="34" charset="0"/>
                <a:cs typeface="Arial" pitchFamily="34" charset="0"/>
                <a:sym typeface="Arial" pitchFamily="34" charset="0"/>
              </a:endParaRPr>
            </a:p>
            <a:p>
              <a:pPr eaLnBrk="1" hangingPunct="1">
                <a:spcBef>
                  <a:spcPts val="413"/>
                </a:spcBef>
                <a:buClr>
                  <a:srgbClr val="000000"/>
                </a:buClr>
                <a:buSzPct val="100000"/>
                <a:buFont typeface="Arial" pitchFamily="34" charset="0"/>
                <a:buChar char="•"/>
              </a:pPr>
              <a:r>
                <a:rPr lang="en-US" altLang="en-US" sz="1800" dirty="0">
                  <a:solidFill>
                    <a:srgbClr val="FF0000"/>
                  </a:solidFill>
                  <a:latin typeface="Arial" pitchFamily="34" charset="0"/>
                  <a:cs typeface="Arial" pitchFamily="34" charset="0"/>
                  <a:sym typeface="Arial" pitchFamily="34" charset="0"/>
                </a:rPr>
                <a:t>Useful to decompose into a series of operations</a:t>
              </a:r>
            </a:p>
          </p:txBody>
        </p:sp>
        <p:pic>
          <p:nvPicPr>
            <p:cNvPr id="69651" name="Picture 18"/>
            <p:cNvPicPr>
              <a:picLocks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6" y="1440"/>
              <a:ext cx="3392" cy="5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9652" name="Rectangle 19"/>
            <p:cNvSpPr>
              <a:spLocks/>
            </p:cNvSpPr>
            <p:nvPr/>
          </p:nvSpPr>
          <p:spPr bwMode="auto">
            <a:xfrm>
              <a:off x="1837" y="2016"/>
              <a:ext cx="583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40639" bIns="0">
              <a:spAutoFit/>
            </a:bodyPr>
            <a:lstStyle>
              <a:lvl1pPr marL="39688" eaLnBrk="0" hangingPunct="0">
                <a:defRPr sz="2400">
                  <a:solidFill>
                    <a:srgbClr val="000000"/>
                  </a:solidFill>
                  <a:latin typeface="Times New Roman" pitchFamily="18" charset="0"/>
                  <a:ea typeface="ヒラギノ明朝 ProN W3" pitchFamily="-84" charset="-128"/>
                  <a:sym typeface="Times New Roman" pitchFamily="18" charset="0"/>
                </a:defRPr>
              </a:lvl1pPr>
              <a:lvl2pPr marL="742950" indent="-285750" eaLnBrk="0" hangingPunct="0">
                <a:defRPr sz="2400">
                  <a:solidFill>
                    <a:srgbClr val="000000"/>
                  </a:solidFill>
                  <a:latin typeface="Times New Roman" pitchFamily="18" charset="0"/>
                  <a:ea typeface="ヒラギノ明朝 ProN W3" pitchFamily="-84" charset="-128"/>
                  <a:sym typeface="Times New Roman" pitchFamily="18" charset="0"/>
                </a:defRPr>
              </a:lvl2pPr>
              <a:lvl3pPr marL="1143000" indent="-228600" eaLnBrk="0" hangingPunct="0">
                <a:defRPr sz="2400">
                  <a:solidFill>
                    <a:srgbClr val="000000"/>
                  </a:solidFill>
                  <a:latin typeface="Times New Roman" pitchFamily="18" charset="0"/>
                  <a:ea typeface="ヒラギノ明朝 ProN W3" pitchFamily="-84" charset="-128"/>
                  <a:sym typeface="Times New Roman" pitchFamily="18" charset="0"/>
                </a:defRPr>
              </a:lvl3pPr>
              <a:lvl4pPr marL="1600200" indent="-228600" eaLnBrk="0" hangingPunct="0">
                <a:defRPr sz="2400">
                  <a:solidFill>
                    <a:srgbClr val="000000"/>
                  </a:solidFill>
                  <a:latin typeface="Times New Roman" pitchFamily="18" charset="0"/>
                  <a:ea typeface="ヒラギノ明朝 ProN W3" pitchFamily="-84" charset="-128"/>
                  <a:sym typeface="Times New Roman" pitchFamily="18" charset="0"/>
                </a:defRPr>
              </a:lvl4pPr>
              <a:lvl5pPr marL="2057400" indent="-228600" eaLnBrk="0" hangingPunct="0">
                <a:defRPr sz="2400">
                  <a:solidFill>
                    <a:srgbClr val="000000"/>
                  </a:solidFill>
                  <a:latin typeface="Times New Roman" pitchFamily="18" charset="0"/>
                  <a:ea typeface="ヒラギノ明朝 ProN W3" pitchFamily="-84" charset="-128"/>
                  <a:sym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Times New Roman" pitchFamily="18" charset="0"/>
                  <a:ea typeface="ヒラギノ明朝 ProN W3" pitchFamily="-84" charset="-128"/>
                  <a:sym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Times New Roman" pitchFamily="18" charset="0"/>
                  <a:ea typeface="ヒラギノ明朝 ProN W3" pitchFamily="-84" charset="-128"/>
                  <a:sym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Times New Roman" pitchFamily="18" charset="0"/>
                  <a:ea typeface="ヒラギノ明朝 ProN W3" pitchFamily="-84" charset="-128"/>
                  <a:sym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Times New Roman" pitchFamily="18" charset="0"/>
                  <a:ea typeface="ヒラギノ明朝 ProN W3" pitchFamily="-84" charset="-128"/>
                  <a:sym typeface="Times New Roman" pitchFamily="18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chemeClr val="tx1"/>
                  </a:solidFill>
                  <a:latin typeface="Arial" pitchFamily="34" charset="0"/>
                  <a:cs typeface="Arial" pitchFamily="34" charset="0"/>
                  <a:sym typeface="Arial" pitchFamily="34" charset="0"/>
                </a:rPr>
                <a:t>projection</a:t>
              </a:r>
            </a:p>
          </p:txBody>
        </p:sp>
        <p:sp>
          <p:nvSpPr>
            <p:cNvPr id="69653" name="Rectangle 20"/>
            <p:cNvSpPr>
              <a:spLocks/>
            </p:cNvSpPr>
            <p:nvPr/>
          </p:nvSpPr>
          <p:spPr bwMode="auto">
            <a:xfrm>
              <a:off x="1117" y="2016"/>
              <a:ext cx="533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40639" bIns="0">
              <a:spAutoFit/>
            </a:bodyPr>
            <a:lstStyle>
              <a:lvl1pPr marL="39688" eaLnBrk="0" hangingPunct="0">
                <a:defRPr sz="2400">
                  <a:solidFill>
                    <a:srgbClr val="000000"/>
                  </a:solidFill>
                  <a:latin typeface="Times New Roman" pitchFamily="18" charset="0"/>
                  <a:ea typeface="ヒラギノ明朝 ProN W3" pitchFamily="-84" charset="-128"/>
                  <a:sym typeface="Times New Roman" pitchFamily="18" charset="0"/>
                </a:defRPr>
              </a:lvl1pPr>
              <a:lvl2pPr marL="742950" indent="-285750" eaLnBrk="0" hangingPunct="0">
                <a:defRPr sz="2400">
                  <a:solidFill>
                    <a:srgbClr val="000000"/>
                  </a:solidFill>
                  <a:latin typeface="Times New Roman" pitchFamily="18" charset="0"/>
                  <a:ea typeface="ヒラギノ明朝 ProN W3" pitchFamily="-84" charset="-128"/>
                  <a:sym typeface="Times New Roman" pitchFamily="18" charset="0"/>
                </a:defRPr>
              </a:lvl2pPr>
              <a:lvl3pPr marL="1143000" indent="-228600" eaLnBrk="0" hangingPunct="0">
                <a:defRPr sz="2400">
                  <a:solidFill>
                    <a:srgbClr val="000000"/>
                  </a:solidFill>
                  <a:latin typeface="Times New Roman" pitchFamily="18" charset="0"/>
                  <a:ea typeface="ヒラギノ明朝 ProN W3" pitchFamily="-84" charset="-128"/>
                  <a:sym typeface="Times New Roman" pitchFamily="18" charset="0"/>
                </a:defRPr>
              </a:lvl3pPr>
              <a:lvl4pPr marL="1600200" indent="-228600" eaLnBrk="0" hangingPunct="0">
                <a:defRPr sz="2400">
                  <a:solidFill>
                    <a:srgbClr val="000000"/>
                  </a:solidFill>
                  <a:latin typeface="Times New Roman" pitchFamily="18" charset="0"/>
                  <a:ea typeface="ヒラギノ明朝 ProN W3" pitchFamily="-84" charset="-128"/>
                  <a:sym typeface="Times New Roman" pitchFamily="18" charset="0"/>
                </a:defRPr>
              </a:lvl4pPr>
              <a:lvl5pPr marL="2057400" indent="-228600" eaLnBrk="0" hangingPunct="0">
                <a:defRPr sz="2400">
                  <a:solidFill>
                    <a:srgbClr val="000000"/>
                  </a:solidFill>
                  <a:latin typeface="Times New Roman" pitchFamily="18" charset="0"/>
                  <a:ea typeface="ヒラギノ明朝 ProN W3" pitchFamily="-84" charset="-128"/>
                  <a:sym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Times New Roman" pitchFamily="18" charset="0"/>
                  <a:ea typeface="ヒラギノ明朝 ProN W3" pitchFamily="-84" charset="-128"/>
                  <a:sym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Times New Roman" pitchFamily="18" charset="0"/>
                  <a:ea typeface="ヒラギノ明朝 ProN W3" pitchFamily="-84" charset="-128"/>
                  <a:sym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Times New Roman" pitchFamily="18" charset="0"/>
                  <a:ea typeface="ヒラギノ明朝 ProN W3" pitchFamily="-84" charset="-128"/>
                  <a:sym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Times New Roman" pitchFamily="18" charset="0"/>
                  <a:ea typeface="ヒラギノ明朝 ProN W3" pitchFamily="-84" charset="-128"/>
                  <a:sym typeface="Times New Roman" pitchFamily="18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FF0000"/>
                  </a:solidFill>
                  <a:latin typeface="Arial" pitchFamily="34" charset="0"/>
                  <a:cs typeface="Arial" pitchFamily="34" charset="0"/>
                  <a:sym typeface="Arial" pitchFamily="34" charset="0"/>
                </a:rPr>
                <a:t>intrinsics</a:t>
              </a:r>
            </a:p>
          </p:txBody>
        </p:sp>
        <p:sp>
          <p:nvSpPr>
            <p:cNvPr id="69654" name="Rectangle 21"/>
            <p:cNvSpPr>
              <a:spLocks/>
            </p:cNvSpPr>
            <p:nvPr/>
          </p:nvSpPr>
          <p:spPr bwMode="auto">
            <a:xfrm>
              <a:off x="2640" y="2016"/>
              <a:ext cx="471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40639" bIns="0">
              <a:spAutoFit/>
            </a:bodyPr>
            <a:lstStyle>
              <a:lvl1pPr marL="39688" eaLnBrk="0" hangingPunct="0">
                <a:defRPr sz="2400">
                  <a:solidFill>
                    <a:srgbClr val="000000"/>
                  </a:solidFill>
                  <a:latin typeface="Times New Roman" pitchFamily="18" charset="0"/>
                  <a:ea typeface="ヒラギノ明朝 ProN W3" pitchFamily="-84" charset="-128"/>
                  <a:sym typeface="Times New Roman" pitchFamily="18" charset="0"/>
                </a:defRPr>
              </a:lvl1pPr>
              <a:lvl2pPr marL="742950" indent="-285750" eaLnBrk="0" hangingPunct="0">
                <a:defRPr sz="2400">
                  <a:solidFill>
                    <a:srgbClr val="000000"/>
                  </a:solidFill>
                  <a:latin typeface="Times New Roman" pitchFamily="18" charset="0"/>
                  <a:ea typeface="ヒラギノ明朝 ProN W3" pitchFamily="-84" charset="-128"/>
                  <a:sym typeface="Times New Roman" pitchFamily="18" charset="0"/>
                </a:defRPr>
              </a:lvl2pPr>
              <a:lvl3pPr marL="1143000" indent="-228600" eaLnBrk="0" hangingPunct="0">
                <a:defRPr sz="2400">
                  <a:solidFill>
                    <a:srgbClr val="000000"/>
                  </a:solidFill>
                  <a:latin typeface="Times New Roman" pitchFamily="18" charset="0"/>
                  <a:ea typeface="ヒラギノ明朝 ProN W3" pitchFamily="-84" charset="-128"/>
                  <a:sym typeface="Times New Roman" pitchFamily="18" charset="0"/>
                </a:defRPr>
              </a:lvl3pPr>
              <a:lvl4pPr marL="1600200" indent="-228600" eaLnBrk="0" hangingPunct="0">
                <a:defRPr sz="2400">
                  <a:solidFill>
                    <a:srgbClr val="000000"/>
                  </a:solidFill>
                  <a:latin typeface="Times New Roman" pitchFamily="18" charset="0"/>
                  <a:ea typeface="ヒラギノ明朝 ProN W3" pitchFamily="-84" charset="-128"/>
                  <a:sym typeface="Times New Roman" pitchFamily="18" charset="0"/>
                </a:defRPr>
              </a:lvl4pPr>
              <a:lvl5pPr marL="2057400" indent="-228600" eaLnBrk="0" hangingPunct="0">
                <a:defRPr sz="2400">
                  <a:solidFill>
                    <a:srgbClr val="000000"/>
                  </a:solidFill>
                  <a:latin typeface="Times New Roman" pitchFamily="18" charset="0"/>
                  <a:ea typeface="ヒラギノ明朝 ProN W3" pitchFamily="-84" charset="-128"/>
                  <a:sym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Times New Roman" pitchFamily="18" charset="0"/>
                  <a:ea typeface="ヒラギノ明朝 ProN W3" pitchFamily="-84" charset="-128"/>
                  <a:sym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Times New Roman" pitchFamily="18" charset="0"/>
                  <a:ea typeface="ヒラギノ明朝 ProN W3" pitchFamily="-84" charset="-128"/>
                  <a:sym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Times New Roman" pitchFamily="18" charset="0"/>
                  <a:ea typeface="ヒラギノ明朝 ProN W3" pitchFamily="-84" charset="-128"/>
                  <a:sym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Times New Roman" pitchFamily="18" charset="0"/>
                  <a:ea typeface="ヒラギノ明朝 ProN W3" pitchFamily="-84" charset="-128"/>
                  <a:sym typeface="Times New Roman" pitchFamily="18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FF"/>
                  </a:solidFill>
                  <a:latin typeface="Arial" pitchFamily="34" charset="0"/>
                  <a:cs typeface="Arial" pitchFamily="34" charset="0"/>
                  <a:sym typeface="Arial" pitchFamily="34" charset="0"/>
                </a:rPr>
                <a:t>rotation</a:t>
              </a:r>
            </a:p>
          </p:txBody>
        </p:sp>
        <p:sp>
          <p:nvSpPr>
            <p:cNvPr id="69655" name="Rectangle 22"/>
            <p:cNvSpPr>
              <a:spLocks/>
            </p:cNvSpPr>
            <p:nvPr/>
          </p:nvSpPr>
          <p:spPr bwMode="auto">
            <a:xfrm>
              <a:off x="3277" y="2016"/>
              <a:ext cx="614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40639" bIns="0">
              <a:spAutoFit/>
            </a:bodyPr>
            <a:lstStyle>
              <a:lvl1pPr marL="39688" eaLnBrk="0" hangingPunct="0">
                <a:defRPr sz="2400">
                  <a:solidFill>
                    <a:srgbClr val="000000"/>
                  </a:solidFill>
                  <a:latin typeface="Times New Roman" pitchFamily="18" charset="0"/>
                  <a:ea typeface="ヒラギノ明朝 ProN W3" pitchFamily="-84" charset="-128"/>
                  <a:sym typeface="Times New Roman" pitchFamily="18" charset="0"/>
                </a:defRPr>
              </a:lvl1pPr>
              <a:lvl2pPr marL="742950" indent="-285750" eaLnBrk="0" hangingPunct="0">
                <a:defRPr sz="2400">
                  <a:solidFill>
                    <a:srgbClr val="000000"/>
                  </a:solidFill>
                  <a:latin typeface="Times New Roman" pitchFamily="18" charset="0"/>
                  <a:ea typeface="ヒラギノ明朝 ProN W3" pitchFamily="-84" charset="-128"/>
                  <a:sym typeface="Times New Roman" pitchFamily="18" charset="0"/>
                </a:defRPr>
              </a:lvl2pPr>
              <a:lvl3pPr marL="1143000" indent="-228600" eaLnBrk="0" hangingPunct="0">
                <a:defRPr sz="2400">
                  <a:solidFill>
                    <a:srgbClr val="000000"/>
                  </a:solidFill>
                  <a:latin typeface="Times New Roman" pitchFamily="18" charset="0"/>
                  <a:ea typeface="ヒラギノ明朝 ProN W3" pitchFamily="-84" charset="-128"/>
                  <a:sym typeface="Times New Roman" pitchFamily="18" charset="0"/>
                </a:defRPr>
              </a:lvl3pPr>
              <a:lvl4pPr marL="1600200" indent="-228600" eaLnBrk="0" hangingPunct="0">
                <a:defRPr sz="2400">
                  <a:solidFill>
                    <a:srgbClr val="000000"/>
                  </a:solidFill>
                  <a:latin typeface="Times New Roman" pitchFamily="18" charset="0"/>
                  <a:ea typeface="ヒラギノ明朝 ProN W3" pitchFamily="-84" charset="-128"/>
                  <a:sym typeface="Times New Roman" pitchFamily="18" charset="0"/>
                </a:defRPr>
              </a:lvl4pPr>
              <a:lvl5pPr marL="2057400" indent="-228600" eaLnBrk="0" hangingPunct="0">
                <a:defRPr sz="2400">
                  <a:solidFill>
                    <a:srgbClr val="000000"/>
                  </a:solidFill>
                  <a:latin typeface="Times New Roman" pitchFamily="18" charset="0"/>
                  <a:ea typeface="ヒラギノ明朝 ProN W3" pitchFamily="-84" charset="-128"/>
                  <a:sym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Times New Roman" pitchFamily="18" charset="0"/>
                  <a:ea typeface="ヒラギノ明朝 ProN W3" pitchFamily="-84" charset="-128"/>
                  <a:sym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Times New Roman" pitchFamily="18" charset="0"/>
                  <a:ea typeface="ヒラギノ明朝 ProN W3" pitchFamily="-84" charset="-128"/>
                  <a:sym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Times New Roman" pitchFamily="18" charset="0"/>
                  <a:ea typeface="ヒラギノ明朝 ProN W3" pitchFamily="-84" charset="-128"/>
                  <a:sym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Times New Roman" pitchFamily="18" charset="0"/>
                  <a:ea typeface="ヒラギノ明朝 ProN W3" pitchFamily="-84" charset="-128"/>
                  <a:sym typeface="Times New Roman" pitchFamily="18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FF"/>
                  </a:solidFill>
                  <a:latin typeface="Arial" pitchFamily="34" charset="0"/>
                  <a:cs typeface="Arial" pitchFamily="34" charset="0"/>
                  <a:sym typeface="Arial" pitchFamily="34" charset="0"/>
                </a:rPr>
                <a:t>translation</a:t>
              </a:r>
            </a:p>
          </p:txBody>
        </p:sp>
        <p:sp>
          <p:nvSpPr>
            <p:cNvPr id="69656" name="Rectangle 23"/>
            <p:cNvSpPr>
              <a:spLocks/>
            </p:cNvSpPr>
            <p:nvPr/>
          </p:nvSpPr>
          <p:spPr bwMode="auto">
            <a:xfrm>
              <a:off x="3853" y="1248"/>
              <a:ext cx="887" cy="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40639" bIns="0">
              <a:spAutoFit/>
            </a:bodyPr>
            <a:lstStyle>
              <a:lvl1pPr marL="39688" eaLnBrk="0" hangingPunct="0">
                <a:defRPr sz="2400">
                  <a:solidFill>
                    <a:srgbClr val="000000"/>
                  </a:solidFill>
                  <a:latin typeface="Times New Roman" pitchFamily="18" charset="0"/>
                  <a:ea typeface="ヒラギノ明朝 ProN W3" pitchFamily="-84" charset="-128"/>
                  <a:sym typeface="Times New Roman" pitchFamily="18" charset="0"/>
                </a:defRPr>
              </a:lvl1pPr>
              <a:lvl2pPr marL="742950" indent="-285750" eaLnBrk="0" hangingPunct="0">
                <a:defRPr sz="2400">
                  <a:solidFill>
                    <a:srgbClr val="000000"/>
                  </a:solidFill>
                  <a:latin typeface="Times New Roman" pitchFamily="18" charset="0"/>
                  <a:ea typeface="ヒラギノ明朝 ProN W3" pitchFamily="-84" charset="-128"/>
                  <a:sym typeface="Times New Roman" pitchFamily="18" charset="0"/>
                </a:defRPr>
              </a:lvl2pPr>
              <a:lvl3pPr marL="1143000" indent="-228600" eaLnBrk="0" hangingPunct="0">
                <a:defRPr sz="2400">
                  <a:solidFill>
                    <a:srgbClr val="000000"/>
                  </a:solidFill>
                  <a:latin typeface="Times New Roman" pitchFamily="18" charset="0"/>
                  <a:ea typeface="ヒラギノ明朝 ProN W3" pitchFamily="-84" charset="-128"/>
                  <a:sym typeface="Times New Roman" pitchFamily="18" charset="0"/>
                </a:defRPr>
              </a:lvl3pPr>
              <a:lvl4pPr marL="1600200" indent="-228600" eaLnBrk="0" hangingPunct="0">
                <a:defRPr sz="2400">
                  <a:solidFill>
                    <a:srgbClr val="000000"/>
                  </a:solidFill>
                  <a:latin typeface="Times New Roman" pitchFamily="18" charset="0"/>
                  <a:ea typeface="ヒラギノ明朝 ProN W3" pitchFamily="-84" charset="-128"/>
                  <a:sym typeface="Times New Roman" pitchFamily="18" charset="0"/>
                </a:defRPr>
              </a:lvl4pPr>
              <a:lvl5pPr marL="2057400" indent="-228600" eaLnBrk="0" hangingPunct="0">
                <a:defRPr sz="2400">
                  <a:solidFill>
                    <a:srgbClr val="000000"/>
                  </a:solidFill>
                  <a:latin typeface="Times New Roman" pitchFamily="18" charset="0"/>
                  <a:ea typeface="ヒラギノ明朝 ProN W3" pitchFamily="-84" charset="-128"/>
                  <a:sym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Times New Roman" pitchFamily="18" charset="0"/>
                  <a:ea typeface="ヒラギノ明朝 ProN W3" pitchFamily="-84" charset="-128"/>
                  <a:sym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Times New Roman" pitchFamily="18" charset="0"/>
                  <a:ea typeface="ヒラギノ明朝 ProN W3" pitchFamily="-84" charset="-128"/>
                  <a:sym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Times New Roman" pitchFamily="18" charset="0"/>
                  <a:ea typeface="ヒラギノ明朝 ProN W3" pitchFamily="-84" charset="-128"/>
                  <a:sym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Times New Roman" pitchFamily="18" charset="0"/>
                  <a:ea typeface="ヒラギノ明朝 ProN W3" pitchFamily="-84" charset="-128"/>
                  <a:sym typeface="Times New Roman" pitchFamily="18" charset="0"/>
                </a:defRPr>
              </a:lvl9pPr>
            </a:lstStyle>
            <a:p>
              <a:pPr algn="ctr" eaLnBrk="1" hangingPunct="1"/>
              <a:r>
                <a:rPr lang="en-US" altLang="en-US" sz="1600">
                  <a:solidFill>
                    <a:schemeClr val="tx1"/>
                  </a:solidFill>
                  <a:latin typeface="Arial" pitchFamily="34" charset="0"/>
                  <a:cs typeface="Arial" pitchFamily="34" charset="0"/>
                  <a:sym typeface="Arial" pitchFamily="34" charset="0"/>
                </a:rPr>
                <a:t>identity matrix</a:t>
              </a:r>
            </a:p>
          </p:txBody>
        </p:sp>
        <p:sp>
          <p:nvSpPr>
            <p:cNvPr id="69657" name="Line 24"/>
            <p:cNvSpPr>
              <a:spLocks noChangeShapeType="1"/>
            </p:cNvSpPr>
            <p:nvPr/>
          </p:nvSpPr>
          <p:spPr bwMode="auto">
            <a:xfrm flipH="1">
              <a:off x="3408" y="1392"/>
              <a:ext cx="432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  <p:pic>
          <p:nvPicPr>
            <p:cNvPr id="69658" name="Picture 25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03" y="248"/>
              <a:ext cx="2625" cy="6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  <p:sp>
          <p:nvSpPr>
            <p:cNvPr id="69659" name="Rectangle 26"/>
            <p:cNvSpPr>
              <a:spLocks/>
            </p:cNvSpPr>
            <p:nvPr/>
          </p:nvSpPr>
          <p:spPr bwMode="auto">
            <a:xfrm>
              <a:off x="416" y="1576"/>
              <a:ext cx="376" cy="304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>
                  <a:alpha val="0"/>
                </a:schemeClr>
              </a:solidFill>
              <a:round/>
              <a:headEnd/>
              <a:tailEnd/>
            </a:ln>
          </p:spPr>
          <p:txBody>
            <a:bodyPr lIns="0" tIns="0" rIns="0" bIns="0"/>
            <a:lstStyle>
              <a:lvl1pPr eaLnBrk="0" hangingPunct="0">
                <a:defRPr sz="2400">
                  <a:solidFill>
                    <a:srgbClr val="000000"/>
                  </a:solidFill>
                  <a:latin typeface="Times New Roman" pitchFamily="18" charset="0"/>
                  <a:ea typeface="ヒラギノ明朝 ProN W3" pitchFamily="-84" charset="-128"/>
                  <a:sym typeface="Times New Roman" pitchFamily="18" charset="0"/>
                </a:defRPr>
              </a:lvl1pPr>
              <a:lvl2pPr marL="742950" indent="-285750" eaLnBrk="0" hangingPunct="0">
                <a:defRPr sz="2400">
                  <a:solidFill>
                    <a:srgbClr val="000000"/>
                  </a:solidFill>
                  <a:latin typeface="Times New Roman" pitchFamily="18" charset="0"/>
                  <a:ea typeface="ヒラギノ明朝 ProN W3" pitchFamily="-84" charset="-128"/>
                  <a:sym typeface="Times New Roman" pitchFamily="18" charset="0"/>
                </a:defRPr>
              </a:lvl2pPr>
              <a:lvl3pPr marL="1143000" indent="-228600" eaLnBrk="0" hangingPunct="0">
                <a:defRPr sz="2400">
                  <a:solidFill>
                    <a:srgbClr val="000000"/>
                  </a:solidFill>
                  <a:latin typeface="Times New Roman" pitchFamily="18" charset="0"/>
                  <a:ea typeface="ヒラギノ明朝 ProN W3" pitchFamily="-84" charset="-128"/>
                  <a:sym typeface="Times New Roman" pitchFamily="18" charset="0"/>
                </a:defRPr>
              </a:lvl3pPr>
              <a:lvl4pPr marL="1600200" indent="-228600" eaLnBrk="0" hangingPunct="0">
                <a:defRPr sz="2400">
                  <a:solidFill>
                    <a:srgbClr val="000000"/>
                  </a:solidFill>
                  <a:latin typeface="Times New Roman" pitchFamily="18" charset="0"/>
                  <a:ea typeface="ヒラギノ明朝 ProN W3" pitchFamily="-84" charset="-128"/>
                  <a:sym typeface="Times New Roman" pitchFamily="18" charset="0"/>
                </a:defRPr>
              </a:lvl4pPr>
              <a:lvl5pPr marL="2057400" indent="-228600" eaLnBrk="0" hangingPunct="0">
                <a:defRPr sz="2400">
                  <a:solidFill>
                    <a:srgbClr val="000000"/>
                  </a:solidFill>
                  <a:latin typeface="Times New Roman" pitchFamily="18" charset="0"/>
                  <a:ea typeface="ヒラギノ明朝 ProN W3" pitchFamily="-84" charset="-128"/>
                  <a:sym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Times New Roman" pitchFamily="18" charset="0"/>
                  <a:ea typeface="ヒラギノ明朝 ProN W3" pitchFamily="-84" charset="-128"/>
                  <a:sym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Times New Roman" pitchFamily="18" charset="0"/>
                  <a:ea typeface="ヒラギノ明朝 ProN W3" pitchFamily="-84" charset="-128"/>
                  <a:sym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Times New Roman" pitchFamily="18" charset="0"/>
                  <a:ea typeface="ヒラギノ明朝 ProN W3" pitchFamily="-84" charset="-128"/>
                  <a:sym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Times New Roman" pitchFamily="18" charset="0"/>
                  <a:ea typeface="ヒラギノ明朝 ProN W3" pitchFamily="-84" charset="-128"/>
                  <a:sym typeface="Times New Roman" pitchFamily="18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pic>
          <p:nvPicPr>
            <p:cNvPr id="69660" name="Picture 27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4" y="1616"/>
              <a:ext cx="280" cy="2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pic>
      </p:grp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F28BAD-4FF9-4326-B3FA-847EDC5D27C2}" type="slidenum">
              <a:rPr lang="en-US" altLang="en-US" smtClean="0"/>
              <a:pPr/>
              <a:t>5</a:t>
            </a:fld>
            <a:endParaRPr lang="en-US" altLang="en-US"/>
          </a:p>
        </p:txBody>
      </p:sp>
      <p:sp>
        <p:nvSpPr>
          <p:cNvPr id="4" name="TextBox 3"/>
          <p:cNvSpPr txBox="1"/>
          <p:nvPr/>
        </p:nvSpPr>
        <p:spPr>
          <a:xfrm>
            <a:off x="7391400" y="5181600"/>
            <a:ext cx="150156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[</a:t>
            </a:r>
            <a:r>
              <a:rPr lang="en-US" dirty="0" err="1"/>
              <a:t>tx</a:t>
            </a:r>
            <a:r>
              <a:rPr lang="en-US" dirty="0"/>
              <a:t>, ty, </a:t>
            </a:r>
            <a:r>
              <a:rPr lang="en-US" dirty="0" err="1"/>
              <a:t>tz</a:t>
            </a:r>
            <a:r>
              <a:rPr lang="en-US" dirty="0"/>
              <a:t>]</a:t>
            </a:r>
            <a:r>
              <a:rPr lang="en-US" baseline="30000" dirty="0"/>
              <a:t>T</a:t>
            </a:r>
          </a:p>
        </p:txBody>
      </p:sp>
      <p:cxnSp>
        <p:nvCxnSpPr>
          <p:cNvPr id="6" name="Straight Arrow Connector 5"/>
          <p:cNvCxnSpPr>
            <a:stCxn id="4" idx="1"/>
            <a:endCxn id="69651" idx="3"/>
          </p:cNvCxnSpPr>
          <p:nvPr/>
        </p:nvCxnSpPr>
        <p:spPr bwMode="auto">
          <a:xfrm flipH="1">
            <a:off x="7064375" y="5412433"/>
            <a:ext cx="327025" cy="3324"/>
          </a:xfrm>
          <a:prstGeom prst="straightConnector1">
            <a:avLst/>
          </a:prstGeom>
          <a:solidFill>
            <a:srgbClr val="00CC99"/>
          </a:solidFill>
          <a:ln w="9525" cap="flat" cmpd="sng" algn="ctr">
            <a:solidFill>
              <a:srgbClr val="000000"/>
            </a:solidFill>
            <a:prstDash val="solid"/>
            <a:round/>
            <a:headEnd type="none" w="med" len="med"/>
            <a:tailEnd type="arrow"/>
          </a:ln>
          <a:effectLst/>
        </p:spPr>
      </p:cxnSp>
    </p:spTree>
    <p:extLst>
      <p:ext uri="{BB962C8B-B14F-4D97-AF65-F5344CB8AC3E}">
        <p14:creationId xmlns:p14="http://schemas.microsoft.com/office/powerpoint/2010/main" val="4214283068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674" name="Group 13"/>
          <p:cNvGrpSpPr>
            <a:grpSpLocks/>
          </p:cNvGrpSpPr>
          <p:nvPr/>
        </p:nvGrpSpPr>
        <p:grpSpPr bwMode="auto">
          <a:xfrm>
            <a:off x="1066800" y="1143000"/>
            <a:ext cx="7010400" cy="4953000"/>
            <a:chOff x="134" y="192"/>
            <a:chExt cx="5482" cy="3887"/>
          </a:xfrm>
        </p:grpSpPr>
        <p:pic>
          <p:nvPicPr>
            <p:cNvPr id="28677" name="Picture 2" descr="mbase10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824" y="1920"/>
              <a:ext cx="2126" cy="21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678" name="Picture 3" descr="town0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44" y="192"/>
              <a:ext cx="1536" cy="14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679" name="Picture 4" descr="town1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1824" y="192"/>
              <a:ext cx="1536" cy="14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680" name="Picture 5" descr="town9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4080" y="192"/>
              <a:ext cx="1536" cy="14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8681" name="AutoShape 6"/>
            <p:cNvSpPr>
              <a:spLocks noChangeArrowheads="1"/>
            </p:cNvSpPr>
            <p:nvPr/>
          </p:nvSpPr>
          <p:spPr bwMode="auto">
            <a:xfrm>
              <a:off x="3408" y="768"/>
              <a:ext cx="624" cy="288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17694720 60000 65536"/>
                <a:gd name="T9" fmla="*/ 11796480 60000 65536"/>
                <a:gd name="T10" fmla="*/ 5898240 60000 65536"/>
                <a:gd name="T11" fmla="*/ 0 60000 65536"/>
                <a:gd name="T12" fmla="*/ 3358 w 21600"/>
                <a:gd name="T13" fmla="*/ 5400 h 21600"/>
                <a:gd name="T14" fmla="*/ 18900 w 21600"/>
                <a:gd name="T15" fmla="*/ 162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6200" y="0"/>
                  </a:moveTo>
                  <a:lnTo>
                    <a:pt x="16200" y="5400"/>
                  </a:lnTo>
                  <a:lnTo>
                    <a:pt x="3375" y="5400"/>
                  </a:lnTo>
                  <a:lnTo>
                    <a:pt x="3375" y="16200"/>
                  </a:lnTo>
                  <a:lnTo>
                    <a:pt x="16200" y="16200"/>
                  </a:lnTo>
                  <a:lnTo>
                    <a:pt x="16200" y="21600"/>
                  </a:lnTo>
                  <a:lnTo>
                    <a:pt x="21600" y="10800"/>
                  </a:lnTo>
                  <a:close/>
                </a:path>
                <a:path w="21600" h="21600">
                  <a:moveTo>
                    <a:pt x="1350" y="5400"/>
                  </a:moveTo>
                  <a:lnTo>
                    <a:pt x="1350" y="16200"/>
                  </a:lnTo>
                  <a:lnTo>
                    <a:pt x="2700" y="16200"/>
                  </a:lnTo>
                  <a:lnTo>
                    <a:pt x="2700" y="5400"/>
                  </a:lnTo>
                  <a:close/>
                </a:path>
                <a:path w="21600" h="21600">
                  <a:moveTo>
                    <a:pt x="0" y="5400"/>
                  </a:moveTo>
                  <a:lnTo>
                    <a:pt x="0" y="16200"/>
                  </a:lnTo>
                  <a:lnTo>
                    <a:pt x="675" y="16200"/>
                  </a:lnTo>
                  <a:lnTo>
                    <a:pt x="675" y="540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682" name="AutoShape 7"/>
            <p:cNvSpPr>
              <a:spLocks noChangeArrowheads="1"/>
            </p:cNvSpPr>
            <p:nvPr/>
          </p:nvSpPr>
          <p:spPr bwMode="auto">
            <a:xfrm rot="2347618">
              <a:off x="1008" y="2112"/>
              <a:ext cx="576" cy="336"/>
            </a:xfrm>
            <a:prstGeom prst="rightArrow">
              <a:avLst>
                <a:gd name="adj1" fmla="val 50000"/>
                <a:gd name="adj2" fmla="val 4285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683" name="AutoShape 8"/>
            <p:cNvSpPr>
              <a:spLocks noChangeArrowheads="1"/>
            </p:cNvSpPr>
            <p:nvPr/>
          </p:nvSpPr>
          <p:spPr bwMode="auto">
            <a:xfrm rot="19252382" flipH="1">
              <a:off x="4176" y="2112"/>
              <a:ext cx="576" cy="336"/>
            </a:xfrm>
            <a:prstGeom prst="rightArrow">
              <a:avLst>
                <a:gd name="adj1" fmla="val 50000"/>
                <a:gd name="adj2" fmla="val 42857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684" name="Text Box 9"/>
            <p:cNvSpPr txBox="1">
              <a:spLocks noChangeArrowheads="1"/>
            </p:cNvSpPr>
            <p:nvPr/>
          </p:nvSpPr>
          <p:spPr bwMode="auto">
            <a:xfrm>
              <a:off x="134" y="1631"/>
              <a:ext cx="343" cy="3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>
                  <a:solidFill>
                    <a:schemeClr val="bg1"/>
                  </a:solidFill>
                  <a:latin typeface="Times New Roman" pitchFamily="18" charset="0"/>
                </a:rPr>
                <a:t>I1</a:t>
              </a:r>
              <a:endParaRPr lang="en-US">
                <a:latin typeface="Times New Roman" pitchFamily="18" charset="0"/>
              </a:endParaRPr>
            </a:p>
          </p:txBody>
        </p:sp>
        <p:sp>
          <p:nvSpPr>
            <p:cNvPr id="28685" name="Text Box 10"/>
            <p:cNvSpPr txBox="1">
              <a:spLocks noChangeArrowheads="1"/>
            </p:cNvSpPr>
            <p:nvPr/>
          </p:nvSpPr>
          <p:spPr bwMode="auto">
            <a:xfrm>
              <a:off x="1814" y="1631"/>
              <a:ext cx="342" cy="3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>
                  <a:solidFill>
                    <a:schemeClr val="bg1"/>
                  </a:solidFill>
                  <a:latin typeface="Times New Roman" pitchFamily="18" charset="0"/>
                </a:rPr>
                <a:t>I2</a:t>
              </a:r>
              <a:endParaRPr lang="en-US">
                <a:latin typeface="Times New Roman" pitchFamily="18" charset="0"/>
              </a:endParaRPr>
            </a:p>
          </p:txBody>
        </p:sp>
        <p:sp>
          <p:nvSpPr>
            <p:cNvPr id="28686" name="Text Box 11"/>
            <p:cNvSpPr txBox="1">
              <a:spLocks noChangeArrowheads="1"/>
            </p:cNvSpPr>
            <p:nvPr/>
          </p:nvSpPr>
          <p:spPr bwMode="auto">
            <a:xfrm>
              <a:off x="4070" y="1631"/>
              <a:ext cx="462" cy="3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>
                  <a:solidFill>
                    <a:schemeClr val="bg1"/>
                  </a:solidFill>
                  <a:latin typeface="Times New Roman" pitchFamily="18" charset="0"/>
                </a:rPr>
                <a:t>I10</a:t>
              </a:r>
              <a:endParaRPr lang="en-US">
                <a:latin typeface="Times New Roman" pitchFamily="18" charset="0"/>
              </a:endParaRPr>
            </a:p>
          </p:txBody>
        </p:sp>
      </p:grpSp>
      <p:sp>
        <p:nvSpPr>
          <p:cNvPr id="28675" name="Rectangle 1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Multiple-baseline stereo</a:t>
            </a:r>
          </a:p>
        </p:txBody>
      </p:sp>
      <p:sp>
        <p:nvSpPr>
          <p:cNvPr id="28676" name="Text Box 15"/>
          <p:cNvSpPr txBox="1">
            <a:spLocks noChangeArrowheads="1"/>
          </p:cNvSpPr>
          <p:nvPr/>
        </p:nvSpPr>
        <p:spPr bwMode="auto">
          <a:xfrm>
            <a:off x="228600" y="6140450"/>
            <a:ext cx="86868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800" dirty="0"/>
              <a:t>M. </a:t>
            </a:r>
            <a:r>
              <a:rPr lang="en-US" sz="1800" dirty="0" err="1"/>
              <a:t>Okutomi</a:t>
            </a:r>
            <a:r>
              <a:rPr lang="en-US" sz="1800" dirty="0"/>
              <a:t> and T. </a:t>
            </a:r>
            <a:r>
              <a:rPr lang="en-US" sz="1800" dirty="0" err="1"/>
              <a:t>Kanade</a:t>
            </a:r>
            <a:r>
              <a:rPr lang="en-US" sz="1800" dirty="0"/>
              <a:t>, </a:t>
            </a:r>
            <a:r>
              <a:rPr lang="en-US" sz="1800" dirty="0"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“A Multiple-Baseline Stereo System,”</a:t>
            </a:r>
            <a:r>
              <a:rPr lang="en-US" sz="1800" dirty="0"/>
              <a:t>  IEEE Trans. on Pattern Analysis and Machine Intelligence,  15(4):353-363 (1993). </a:t>
            </a:r>
          </a:p>
        </p:txBody>
      </p:sp>
    </p:spTree>
    <p:extLst>
      <p:ext uri="{BB962C8B-B14F-4D97-AF65-F5344CB8AC3E}">
        <p14:creationId xmlns:p14="http://schemas.microsoft.com/office/powerpoint/2010/main" val="2246704538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4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Reconstruction from silhouettes</a:t>
            </a:r>
          </a:p>
        </p:txBody>
      </p:sp>
      <p:sp>
        <p:nvSpPr>
          <p:cNvPr id="3184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342900" indent="-342900"/>
            <a:r>
              <a:rPr lang="en-US" dirty="0"/>
              <a:t>Can be computed robustly</a:t>
            </a:r>
          </a:p>
          <a:p>
            <a:pPr marL="342900" indent="-342900"/>
            <a:r>
              <a:rPr lang="en-US" dirty="0"/>
              <a:t>Can be computed efficiently</a:t>
            </a:r>
          </a:p>
          <a:p>
            <a:pPr marL="342900" indent="-342900"/>
            <a:endParaRPr lang="en-US" dirty="0"/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1801813" y="3906838"/>
            <a:ext cx="5867400" cy="2200275"/>
            <a:chOff x="240" y="2742"/>
            <a:chExt cx="3696" cy="1386"/>
          </a:xfrm>
        </p:grpSpPr>
        <p:pic>
          <p:nvPicPr>
            <p:cNvPr id="318469" name="Picture 5" descr="chris_and_b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40" y="2742"/>
              <a:ext cx="941" cy="1386"/>
            </a:xfrm>
            <a:prstGeom prst="rect">
              <a:avLst/>
            </a:prstGeom>
            <a:noFill/>
          </p:spPr>
        </p:pic>
        <p:pic>
          <p:nvPicPr>
            <p:cNvPr id="318470" name="Picture 6" descr="nochris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1635" y="2742"/>
              <a:ext cx="941" cy="1386"/>
            </a:xfrm>
            <a:prstGeom prst="rect">
              <a:avLst/>
            </a:prstGeom>
            <a:noFill/>
          </p:spPr>
        </p:pic>
        <p:pic>
          <p:nvPicPr>
            <p:cNvPr id="318471" name="Picture 7" descr="chris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2995" y="2742"/>
              <a:ext cx="941" cy="1386"/>
            </a:xfrm>
            <a:prstGeom prst="rect">
              <a:avLst/>
            </a:prstGeom>
            <a:noFill/>
            <a:ln w="9525">
              <a:solidFill>
                <a:schemeClr val="bg1"/>
              </a:solidFill>
              <a:miter lim="800000"/>
              <a:headEnd/>
              <a:tailEnd/>
            </a:ln>
          </p:spPr>
        </p:pic>
        <p:sp>
          <p:nvSpPr>
            <p:cNvPr id="318472" name="Text Box 8"/>
            <p:cNvSpPr txBox="1">
              <a:spLocks noChangeAspect="1" noChangeArrowheads="1"/>
            </p:cNvSpPr>
            <p:nvPr/>
          </p:nvSpPr>
          <p:spPr bwMode="auto">
            <a:xfrm>
              <a:off x="1320" y="3127"/>
              <a:ext cx="245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3200" b="1"/>
                <a:t>-</a:t>
              </a:r>
              <a:endParaRPr lang="en-US" sz="6000" b="1">
                <a:solidFill>
                  <a:schemeClr val="bg1"/>
                </a:solidFill>
              </a:endParaRPr>
            </a:p>
          </p:txBody>
        </p:sp>
        <p:sp>
          <p:nvSpPr>
            <p:cNvPr id="318473" name="Text Box 9"/>
            <p:cNvSpPr txBox="1">
              <a:spLocks noChangeAspect="1" noChangeArrowheads="1"/>
            </p:cNvSpPr>
            <p:nvPr/>
          </p:nvSpPr>
          <p:spPr bwMode="auto">
            <a:xfrm>
              <a:off x="2647" y="3166"/>
              <a:ext cx="244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3200" b="1"/>
                <a:t>=</a:t>
              </a:r>
              <a:endParaRPr lang="en-US" sz="6000" b="1">
                <a:solidFill>
                  <a:schemeClr val="bg1"/>
                </a:solidFill>
              </a:endParaRPr>
            </a:p>
          </p:txBody>
        </p:sp>
        <p:sp>
          <p:nvSpPr>
            <p:cNvPr id="318474" name="Text Box 10"/>
            <p:cNvSpPr txBox="1">
              <a:spLocks noChangeAspect="1" noChangeArrowheads="1"/>
            </p:cNvSpPr>
            <p:nvPr/>
          </p:nvSpPr>
          <p:spPr bwMode="auto">
            <a:xfrm>
              <a:off x="310" y="2742"/>
              <a:ext cx="810" cy="4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/>
              <a:r>
                <a:rPr lang="en-US" sz="1200" b="1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charset="0"/>
                </a:rPr>
                <a:t>background </a:t>
              </a:r>
            </a:p>
            <a:p>
              <a:pPr algn="ctr"/>
              <a:r>
                <a:rPr lang="en-US" sz="1200" b="1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charset="0"/>
                </a:rPr>
                <a:t>+ </a:t>
              </a:r>
            </a:p>
            <a:p>
              <a:pPr algn="ctr"/>
              <a:r>
                <a:rPr lang="en-US" sz="1200" b="1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charset="0"/>
                </a:rPr>
                <a:t>foreground</a:t>
              </a:r>
            </a:p>
          </p:txBody>
        </p:sp>
        <p:sp>
          <p:nvSpPr>
            <p:cNvPr id="318475" name="Text Box 11"/>
            <p:cNvSpPr txBox="1">
              <a:spLocks noChangeAspect="1" noChangeArrowheads="1"/>
            </p:cNvSpPr>
            <p:nvPr/>
          </p:nvSpPr>
          <p:spPr bwMode="auto">
            <a:xfrm>
              <a:off x="1704" y="2742"/>
              <a:ext cx="810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/>
              <a:r>
                <a:rPr lang="en-US" sz="1200" b="1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charset="0"/>
                </a:rPr>
                <a:t>background</a:t>
              </a:r>
              <a:r>
                <a:rPr lang="en-US" sz="800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charset="0"/>
                </a:rPr>
                <a:t> </a:t>
              </a:r>
              <a:endParaRPr lang="en-US" sz="160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endParaRPr>
            </a:p>
          </p:txBody>
        </p:sp>
        <p:sp>
          <p:nvSpPr>
            <p:cNvPr id="318476" name="Text Box 12"/>
            <p:cNvSpPr txBox="1">
              <a:spLocks noChangeAspect="1" noChangeArrowheads="1"/>
            </p:cNvSpPr>
            <p:nvPr/>
          </p:nvSpPr>
          <p:spPr bwMode="auto">
            <a:xfrm>
              <a:off x="3064" y="2742"/>
              <a:ext cx="810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/>
              <a:r>
                <a:rPr lang="en-US" sz="1200" b="1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charset="0"/>
                </a:rPr>
                <a:t>foreground </a:t>
              </a:r>
            </a:p>
          </p:txBody>
        </p:sp>
      </p:grpSp>
      <p:grpSp>
        <p:nvGrpSpPr>
          <p:cNvPr id="3" name="Group 13"/>
          <p:cNvGrpSpPr>
            <a:grpSpLocks/>
          </p:cNvGrpSpPr>
          <p:nvPr/>
        </p:nvGrpSpPr>
        <p:grpSpPr bwMode="auto">
          <a:xfrm>
            <a:off x="6369050" y="1590675"/>
            <a:ext cx="2362200" cy="1905000"/>
            <a:chOff x="3936" y="1002"/>
            <a:chExt cx="1488" cy="1200"/>
          </a:xfrm>
        </p:grpSpPr>
        <p:pic>
          <p:nvPicPr>
            <p:cNvPr id="318478" name="Picture 14" descr="bunny1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3936" y="1003"/>
              <a:ext cx="705" cy="555"/>
            </a:xfrm>
            <a:prstGeom prst="rect">
              <a:avLst/>
            </a:prstGeom>
            <a:noFill/>
          </p:spPr>
        </p:pic>
        <p:graphicFrame>
          <p:nvGraphicFramePr>
            <p:cNvPr id="318479" name="Object 15"/>
            <p:cNvGraphicFramePr>
              <a:graphicFrameLocks noChangeAspect="1"/>
            </p:cNvGraphicFramePr>
            <p:nvPr/>
          </p:nvGraphicFramePr>
          <p:xfrm>
            <a:off x="4719" y="1002"/>
            <a:ext cx="705" cy="55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157" name="Document" r:id="rId8" imgW="3192840" imgH="2400480" progId="Word.Document.8">
                    <p:embed/>
                  </p:oleObj>
                </mc:Choice>
                <mc:Fallback>
                  <p:oleObj name="Document" r:id="rId8" imgW="3192840" imgH="2400480" progId="Word.Document.8">
                    <p:embed/>
                    <p:pic>
                      <p:nvPicPr>
                        <p:cNvPr id="318479" name="Object 1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9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719" y="1002"/>
                          <a:ext cx="705" cy="55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blurRad="63500" dist="38099" dir="2700000" algn="ctr" rotWithShape="0">
                                  <a:schemeClr val="bg2">
                                    <a:alpha val="74998"/>
                                  </a:schemeClr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pic>
          <p:nvPicPr>
            <p:cNvPr id="318480" name="Picture 16"/>
            <p:cNvPicPr>
              <a:picLocks noChangeAspect="1"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4719" y="1648"/>
              <a:ext cx="705" cy="554"/>
            </a:xfrm>
            <a:prstGeom prst="rect">
              <a:avLst/>
            </a:prstGeom>
            <a:noFill/>
            <a:ln w="9525">
              <a:solidFill>
                <a:schemeClr val="bg1"/>
              </a:solidFill>
              <a:miter lim="800000"/>
              <a:headEnd/>
              <a:tailEnd/>
            </a:ln>
            <a:effectLst/>
          </p:spPr>
        </p:pic>
        <p:pic>
          <p:nvPicPr>
            <p:cNvPr id="318481" name="Picture 17"/>
            <p:cNvPicPr>
              <a:picLocks noChangeAspect="1" noChangeArrowheads="1"/>
            </p:cNvPicPr>
            <p:nvPr/>
          </p:nvPicPr>
          <p:blipFill>
            <a:blip r:embed="rId11" cstate="print"/>
            <a:srcRect/>
            <a:stretch>
              <a:fillRect/>
            </a:stretch>
          </p:blipFill>
          <p:spPr bwMode="auto">
            <a:xfrm>
              <a:off x="3936" y="1648"/>
              <a:ext cx="705" cy="554"/>
            </a:xfrm>
            <a:prstGeom prst="rect">
              <a:avLst/>
            </a:prstGeom>
            <a:noFill/>
            <a:ln w="9525">
              <a:solidFill>
                <a:schemeClr val="bg1"/>
              </a:solidFill>
              <a:miter lim="800000"/>
              <a:headEnd/>
              <a:tailEnd/>
            </a:ln>
            <a:effectLst/>
          </p:spPr>
        </p:pic>
      </p:grpSp>
    </p:spTree>
    <p:extLst>
      <p:ext uri="{BB962C8B-B14F-4D97-AF65-F5344CB8AC3E}">
        <p14:creationId xmlns:p14="http://schemas.microsoft.com/office/powerpoint/2010/main" val="1520224895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/>
              <a:t>Reconstruction from Silhouettes</a:t>
            </a:r>
          </a:p>
        </p:txBody>
      </p:sp>
      <p:grpSp>
        <p:nvGrpSpPr>
          <p:cNvPr id="37891" name="Group 3"/>
          <p:cNvGrpSpPr>
            <a:grpSpLocks/>
          </p:cNvGrpSpPr>
          <p:nvPr/>
        </p:nvGrpSpPr>
        <p:grpSpPr bwMode="auto">
          <a:xfrm>
            <a:off x="7010400" y="4038600"/>
            <a:ext cx="533400" cy="381000"/>
            <a:chOff x="3648" y="2448"/>
            <a:chExt cx="336" cy="240"/>
          </a:xfrm>
        </p:grpSpPr>
        <p:sp>
          <p:nvSpPr>
            <p:cNvPr id="37908" name="Oval 4"/>
            <p:cNvSpPr>
              <a:spLocks noChangeArrowheads="1"/>
            </p:cNvSpPr>
            <p:nvPr/>
          </p:nvSpPr>
          <p:spPr bwMode="auto">
            <a:xfrm>
              <a:off x="3744" y="2496"/>
              <a:ext cx="144" cy="144"/>
            </a:xfrm>
            <a:prstGeom prst="ellipse">
              <a:avLst/>
            </a:prstGeom>
            <a:solidFill>
              <a:schemeClr val="accent1"/>
            </a:solidFill>
            <a:ln w="9525">
              <a:round/>
              <a:headEnd/>
              <a:tailEnd/>
            </a:ln>
            <a:scene3d>
              <a:camera prst="legacyPerspectiveFront">
                <a:rot lat="2400000" lon="18300000" rev="0"/>
              </a:camera>
              <a:lightRig rig="legacyFlat4" dir="t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 wrap="none" anchor="ctr">
              <a:flatTx/>
            </a:bodyPr>
            <a:lstStyle/>
            <a:p>
              <a:endParaRPr lang="en-US"/>
            </a:p>
          </p:txBody>
        </p:sp>
        <p:sp>
          <p:nvSpPr>
            <p:cNvPr id="37909" name="Rectangle 5"/>
            <p:cNvSpPr>
              <a:spLocks noChangeArrowheads="1"/>
            </p:cNvSpPr>
            <p:nvPr/>
          </p:nvSpPr>
          <p:spPr bwMode="auto">
            <a:xfrm>
              <a:off x="3648" y="2448"/>
              <a:ext cx="336" cy="240"/>
            </a:xfrm>
            <a:prstGeom prst="rect">
              <a:avLst/>
            </a:prstGeom>
            <a:solidFill>
              <a:schemeClr val="accent1"/>
            </a:solidFill>
            <a:ln w="9525">
              <a:miter lim="800000"/>
              <a:headEnd/>
              <a:tailEnd/>
            </a:ln>
            <a:scene3d>
              <a:camera prst="legacyPerspectiveFront">
                <a:rot lat="2400000" lon="18300000" rev="0"/>
              </a:camera>
              <a:lightRig rig="legacyFlat4" dir="t"/>
            </a:scene3d>
            <a:sp3d extrusionH="1635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 wrap="none" anchor="ctr">
              <a:flatTx/>
            </a:bodyPr>
            <a:lstStyle/>
            <a:p>
              <a:endParaRPr lang="en-US"/>
            </a:p>
          </p:txBody>
        </p:sp>
      </p:grpSp>
      <p:sp>
        <p:nvSpPr>
          <p:cNvPr id="37892" name="Rectangle 6"/>
          <p:cNvSpPr>
            <a:spLocks noChangeArrowheads="1"/>
          </p:cNvSpPr>
          <p:nvPr/>
        </p:nvSpPr>
        <p:spPr bwMode="auto">
          <a:xfrm>
            <a:off x="6172200" y="3505200"/>
            <a:ext cx="990600" cy="685800"/>
          </a:xfrm>
          <a:prstGeom prst="rect">
            <a:avLst/>
          </a:prstGeom>
          <a:solidFill>
            <a:schemeClr val="folHlink"/>
          </a:solidFill>
          <a:ln w="9525">
            <a:miter lim="800000"/>
            <a:headEnd/>
            <a:tailEnd/>
          </a:ln>
          <a:scene3d>
            <a:camera prst="legacyPerspectiveFront">
              <a:rot lat="2400000" lon="18300000" rev="0"/>
            </a:camera>
            <a:lightRig rig="legacyFlat4" dir="t"/>
          </a:scene3d>
          <a:sp3d prstMaterial="legacyMatte">
            <a:bevelT w="13500" h="13500" prst="angle"/>
            <a:bevelB w="13500" h="13500" prst="angle"/>
            <a:extrusionClr>
              <a:schemeClr val="folHlink"/>
            </a:extrusionClr>
          </a:sp3d>
        </p:spPr>
        <p:txBody>
          <a:bodyPr wrap="none" anchor="ctr">
            <a:flatTx/>
          </a:bodyPr>
          <a:lstStyle/>
          <a:p>
            <a:endParaRPr lang="en-US"/>
          </a:p>
        </p:txBody>
      </p:sp>
      <p:sp>
        <p:nvSpPr>
          <p:cNvPr id="37893" name="Rectangle 7"/>
          <p:cNvSpPr>
            <a:spLocks noChangeArrowheads="1"/>
          </p:cNvSpPr>
          <p:nvPr/>
        </p:nvSpPr>
        <p:spPr bwMode="auto">
          <a:xfrm>
            <a:off x="5257800" y="3886200"/>
            <a:ext cx="990600" cy="762000"/>
          </a:xfrm>
          <a:prstGeom prst="rect">
            <a:avLst/>
          </a:prstGeom>
          <a:solidFill>
            <a:schemeClr val="folHlink"/>
          </a:solidFill>
          <a:ln w="9525">
            <a:miter lim="800000"/>
            <a:headEnd/>
            <a:tailEnd/>
          </a:ln>
          <a:scene3d>
            <a:camera prst="legacyPerspectiveFront">
              <a:rot lat="2700000" lon="20099989" rev="0"/>
            </a:camera>
            <a:lightRig rig="legacyFlat4" dir="t"/>
          </a:scene3d>
          <a:sp3d prstMaterial="legacyMatte">
            <a:bevelT w="13500" h="13500" prst="angle"/>
            <a:bevelB w="13500" h="13500" prst="angle"/>
            <a:extrusionClr>
              <a:schemeClr val="folHlink"/>
            </a:extrusionClr>
          </a:sp3d>
        </p:spPr>
        <p:txBody>
          <a:bodyPr wrap="none" anchor="ctr">
            <a:flatTx/>
          </a:bodyPr>
          <a:lstStyle/>
          <a:p>
            <a:endParaRPr lang="en-US"/>
          </a:p>
        </p:txBody>
      </p:sp>
      <p:sp>
        <p:nvSpPr>
          <p:cNvPr id="37894" name="Rectangle 8"/>
          <p:cNvSpPr>
            <a:spLocks noChangeArrowheads="1"/>
          </p:cNvSpPr>
          <p:nvPr/>
        </p:nvSpPr>
        <p:spPr bwMode="auto">
          <a:xfrm>
            <a:off x="4038600" y="4038600"/>
            <a:ext cx="990600" cy="762000"/>
          </a:xfrm>
          <a:prstGeom prst="rect">
            <a:avLst/>
          </a:prstGeom>
          <a:solidFill>
            <a:schemeClr val="folHlink"/>
          </a:solidFill>
          <a:ln w="9525">
            <a:miter lim="800000"/>
            <a:headEnd/>
            <a:tailEnd/>
          </a:ln>
          <a:scene3d>
            <a:camera prst="legacyPerspectiveFront">
              <a:rot lat="2400000" lon="1200000" rev="0"/>
            </a:camera>
            <a:lightRig rig="legacyFlat4" dir="t"/>
          </a:scene3d>
          <a:sp3d prstMaterial="legacyMatte">
            <a:bevelT w="13500" h="13500" prst="angle"/>
            <a:bevelB w="13500" h="13500" prst="angle"/>
            <a:extrusionClr>
              <a:schemeClr val="folHlink"/>
            </a:extrusionClr>
          </a:sp3d>
        </p:spPr>
        <p:txBody>
          <a:bodyPr wrap="none" anchor="ctr">
            <a:flatTx/>
          </a:bodyPr>
          <a:lstStyle/>
          <a:p>
            <a:endParaRPr lang="en-US"/>
          </a:p>
        </p:txBody>
      </p:sp>
      <p:sp>
        <p:nvSpPr>
          <p:cNvPr id="909321" name="Text Box 9"/>
          <p:cNvSpPr txBox="1">
            <a:spLocks noChangeArrowheads="1"/>
          </p:cNvSpPr>
          <p:nvPr/>
        </p:nvSpPr>
        <p:spPr bwMode="auto">
          <a:xfrm>
            <a:off x="788988" y="4323476"/>
            <a:ext cx="1954212" cy="42703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>
              <a:spcBef>
                <a:spcPct val="20000"/>
              </a:spcBef>
              <a:defRPr/>
            </a:pPr>
            <a:r>
              <a:rPr lang="en-US" sz="22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Binary Images</a:t>
            </a:r>
          </a:p>
        </p:txBody>
      </p:sp>
      <p:sp>
        <p:nvSpPr>
          <p:cNvPr id="37896" name="Line 10"/>
          <p:cNvSpPr>
            <a:spLocks noChangeShapeType="1"/>
          </p:cNvSpPr>
          <p:nvPr/>
        </p:nvSpPr>
        <p:spPr bwMode="auto">
          <a:xfrm flipV="1">
            <a:off x="2895600" y="4546600"/>
            <a:ext cx="609600" cy="0"/>
          </a:xfrm>
          <a:prstGeom prst="line">
            <a:avLst/>
          </a:prstGeom>
          <a:noFill/>
          <a:ln w="57150">
            <a:solidFill>
              <a:schemeClr val="accent1"/>
            </a:solidFill>
            <a:miter lim="800000"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7897" name="Freeform 11"/>
          <p:cNvSpPr>
            <a:spLocks/>
          </p:cNvSpPr>
          <p:nvPr/>
        </p:nvSpPr>
        <p:spPr bwMode="auto">
          <a:xfrm>
            <a:off x="4495800" y="2286000"/>
            <a:ext cx="1181100" cy="1270000"/>
          </a:xfrm>
          <a:custGeom>
            <a:avLst/>
            <a:gdLst>
              <a:gd name="T0" fmla="*/ 2147483647 w 744"/>
              <a:gd name="T1" fmla="*/ 2147483647 h 800"/>
              <a:gd name="T2" fmla="*/ 2147483647 w 744"/>
              <a:gd name="T3" fmla="*/ 2147483647 h 800"/>
              <a:gd name="T4" fmla="*/ 2147483647 w 744"/>
              <a:gd name="T5" fmla="*/ 2147483647 h 800"/>
              <a:gd name="T6" fmla="*/ 2147483647 w 744"/>
              <a:gd name="T7" fmla="*/ 2147483647 h 800"/>
              <a:gd name="T8" fmla="*/ 2147483647 w 744"/>
              <a:gd name="T9" fmla="*/ 2147483647 h 800"/>
              <a:gd name="T10" fmla="*/ 2147483647 w 744"/>
              <a:gd name="T11" fmla="*/ 2147483647 h 800"/>
              <a:gd name="T12" fmla="*/ 2147483647 w 744"/>
              <a:gd name="T13" fmla="*/ 2147483647 h 800"/>
              <a:gd name="T14" fmla="*/ 2147483647 w 744"/>
              <a:gd name="T15" fmla="*/ 2147483647 h 800"/>
              <a:gd name="T16" fmla="*/ 2147483647 w 744"/>
              <a:gd name="T17" fmla="*/ 2147483647 h 800"/>
              <a:gd name="T18" fmla="*/ 2147483647 w 744"/>
              <a:gd name="T19" fmla="*/ 2147483647 h 800"/>
              <a:gd name="T20" fmla="*/ 2147483647 w 744"/>
              <a:gd name="T21" fmla="*/ 2147483647 h 800"/>
              <a:gd name="T22" fmla="*/ 2147483647 w 744"/>
              <a:gd name="T23" fmla="*/ 2147483647 h 800"/>
              <a:gd name="T24" fmla="*/ 2147483647 w 744"/>
              <a:gd name="T25" fmla="*/ 2147483647 h 800"/>
              <a:gd name="T26" fmla="*/ 2147483647 w 744"/>
              <a:gd name="T27" fmla="*/ 2147483647 h 800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744"/>
              <a:gd name="T43" fmla="*/ 0 h 800"/>
              <a:gd name="T44" fmla="*/ 744 w 744"/>
              <a:gd name="T45" fmla="*/ 800 h 800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744" h="800">
                <a:moveTo>
                  <a:pt x="248" y="32"/>
                </a:moveTo>
                <a:cubicBezTo>
                  <a:pt x="224" y="64"/>
                  <a:pt x="232" y="184"/>
                  <a:pt x="200" y="224"/>
                </a:cubicBezTo>
                <a:cubicBezTo>
                  <a:pt x="168" y="264"/>
                  <a:pt x="88" y="232"/>
                  <a:pt x="56" y="272"/>
                </a:cubicBezTo>
                <a:cubicBezTo>
                  <a:pt x="24" y="312"/>
                  <a:pt x="0" y="392"/>
                  <a:pt x="8" y="464"/>
                </a:cubicBezTo>
                <a:cubicBezTo>
                  <a:pt x="16" y="536"/>
                  <a:pt x="64" y="664"/>
                  <a:pt x="104" y="704"/>
                </a:cubicBezTo>
                <a:cubicBezTo>
                  <a:pt x="144" y="744"/>
                  <a:pt x="192" y="688"/>
                  <a:pt x="248" y="704"/>
                </a:cubicBezTo>
                <a:cubicBezTo>
                  <a:pt x="304" y="720"/>
                  <a:pt x="384" y="800"/>
                  <a:pt x="440" y="800"/>
                </a:cubicBezTo>
                <a:cubicBezTo>
                  <a:pt x="496" y="800"/>
                  <a:pt x="536" y="736"/>
                  <a:pt x="584" y="704"/>
                </a:cubicBezTo>
                <a:cubicBezTo>
                  <a:pt x="632" y="672"/>
                  <a:pt x="712" y="672"/>
                  <a:pt x="728" y="608"/>
                </a:cubicBezTo>
                <a:cubicBezTo>
                  <a:pt x="744" y="544"/>
                  <a:pt x="704" y="400"/>
                  <a:pt x="680" y="320"/>
                </a:cubicBezTo>
                <a:cubicBezTo>
                  <a:pt x="656" y="240"/>
                  <a:pt x="624" y="168"/>
                  <a:pt x="584" y="128"/>
                </a:cubicBezTo>
                <a:cubicBezTo>
                  <a:pt x="544" y="88"/>
                  <a:pt x="480" y="96"/>
                  <a:pt x="440" y="80"/>
                </a:cubicBezTo>
                <a:cubicBezTo>
                  <a:pt x="400" y="64"/>
                  <a:pt x="376" y="40"/>
                  <a:pt x="344" y="32"/>
                </a:cubicBezTo>
                <a:cubicBezTo>
                  <a:pt x="312" y="24"/>
                  <a:pt x="272" y="0"/>
                  <a:pt x="248" y="32"/>
                </a:cubicBezTo>
                <a:close/>
              </a:path>
            </a:pathLst>
          </a:custGeom>
          <a:gradFill rotWithShape="0">
            <a:gsLst>
              <a:gs pos="0">
                <a:srgbClr val="000000"/>
              </a:gs>
              <a:gs pos="100000">
                <a:srgbClr val="FF9900"/>
              </a:gs>
            </a:gsLst>
            <a:lin ang="18900000" scaled="1"/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7898" name="Freeform 12"/>
          <p:cNvSpPr>
            <a:spLocks/>
          </p:cNvSpPr>
          <p:nvPr/>
        </p:nvSpPr>
        <p:spPr bwMode="auto">
          <a:xfrm>
            <a:off x="4267200" y="4178300"/>
            <a:ext cx="393700" cy="419100"/>
          </a:xfrm>
          <a:custGeom>
            <a:avLst/>
            <a:gdLst>
              <a:gd name="T0" fmla="*/ 2147483647 w 248"/>
              <a:gd name="T1" fmla="*/ 2147483647 h 264"/>
              <a:gd name="T2" fmla="*/ 2147483647 w 248"/>
              <a:gd name="T3" fmla="*/ 2147483647 h 264"/>
              <a:gd name="T4" fmla="*/ 2147483647 w 248"/>
              <a:gd name="T5" fmla="*/ 2147483647 h 264"/>
              <a:gd name="T6" fmla="*/ 2147483647 w 248"/>
              <a:gd name="T7" fmla="*/ 2147483647 h 264"/>
              <a:gd name="T8" fmla="*/ 0 w 248"/>
              <a:gd name="T9" fmla="*/ 2147483647 h 264"/>
              <a:gd name="T10" fmla="*/ 2147483647 w 248"/>
              <a:gd name="T11" fmla="*/ 2147483647 h 264"/>
              <a:gd name="T12" fmla="*/ 2147483647 w 248"/>
              <a:gd name="T13" fmla="*/ 2147483647 h 264"/>
              <a:gd name="T14" fmla="*/ 2147483647 w 248"/>
              <a:gd name="T15" fmla="*/ 2147483647 h 264"/>
              <a:gd name="T16" fmla="*/ 2147483647 w 248"/>
              <a:gd name="T17" fmla="*/ 2147483647 h 264"/>
              <a:gd name="T18" fmla="*/ 2147483647 w 248"/>
              <a:gd name="T19" fmla="*/ 2147483647 h 264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248"/>
              <a:gd name="T31" fmla="*/ 0 h 264"/>
              <a:gd name="T32" fmla="*/ 248 w 248"/>
              <a:gd name="T33" fmla="*/ 264 h 264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48" h="264">
                <a:moveTo>
                  <a:pt x="192" y="56"/>
                </a:moveTo>
                <a:cubicBezTo>
                  <a:pt x="184" y="40"/>
                  <a:pt x="168" y="64"/>
                  <a:pt x="144" y="56"/>
                </a:cubicBezTo>
                <a:cubicBezTo>
                  <a:pt x="120" y="48"/>
                  <a:pt x="64" y="0"/>
                  <a:pt x="48" y="8"/>
                </a:cubicBezTo>
                <a:cubicBezTo>
                  <a:pt x="32" y="16"/>
                  <a:pt x="56" y="80"/>
                  <a:pt x="48" y="104"/>
                </a:cubicBezTo>
                <a:cubicBezTo>
                  <a:pt x="40" y="128"/>
                  <a:pt x="0" y="128"/>
                  <a:pt x="0" y="152"/>
                </a:cubicBezTo>
                <a:cubicBezTo>
                  <a:pt x="0" y="176"/>
                  <a:pt x="24" y="232"/>
                  <a:pt x="48" y="248"/>
                </a:cubicBezTo>
                <a:cubicBezTo>
                  <a:pt x="72" y="264"/>
                  <a:pt x="112" y="248"/>
                  <a:pt x="144" y="248"/>
                </a:cubicBezTo>
                <a:cubicBezTo>
                  <a:pt x="176" y="248"/>
                  <a:pt x="232" y="264"/>
                  <a:pt x="240" y="248"/>
                </a:cubicBezTo>
                <a:cubicBezTo>
                  <a:pt x="248" y="232"/>
                  <a:pt x="200" y="184"/>
                  <a:pt x="192" y="152"/>
                </a:cubicBezTo>
                <a:cubicBezTo>
                  <a:pt x="184" y="120"/>
                  <a:pt x="200" y="72"/>
                  <a:pt x="192" y="56"/>
                </a:cubicBezTo>
                <a:close/>
              </a:path>
            </a:pathLst>
          </a:cu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grpSp>
        <p:nvGrpSpPr>
          <p:cNvPr id="37899" name="Group 13"/>
          <p:cNvGrpSpPr>
            <a:grpSpLocks/>
          </p:cNvGrpSpPr>
          <p:nvPr/>
        </p:nvGrpSpPr>
        <p:grpSpPr bwMode="auto">
          <a:xfrm>
            <a:off x="4114800" y="4724400"/>
            <a:ext cx="533400" cy="381000"/>
            <a:chOff x="3648" y="2448"/>
            <a:chExt cx="336" cy="240"/>
          </a:xfrm>
        </p:grpSpPr>
        <p:sp>
          <p:nvSpPr>
            <p:cNvPr id="37906" name="Oval 14"/>
            <p:cNvSpPr>
              <a:spLocks noChangeArrowheads="1"/>
            </p:cNvSpPr>
            <p:nvPr/>
          </p:nvSpPr>
          <p:spPr bwMode="auto">
            <a:xfrm>
              <a:off x="3744" y="2496"/>
              <a:ext cx="144" cy="144"/>
            </a:xfrm>
            <a:prstGeom prst="ellipse">
              <a:avLst/>
            </a:prstGeom>
            <a:solidFill>
              <a:schemeClr val="accent1"/>
            </a:solidFill>
            <a:ln w="9525">
              <a:round/>
              <a:headEnd/>
              <a:tailEnd/>
            </a:ln>
            <a:scene3d>
              <a:camera prst="legacyPerspectiveFront">
                <a:rot lat="2400000" lon="1200000" rev="0"/>
              </a:camera>
              <a:lightRig rig="legacyFlat4" dir="t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 wrap="none" anchor="ctr">
              <a:flatTx/>
            </a:bodyPr>
            <a:lstStyle/>
            <a:p>
              <a:endParaRPr lang="en-US"/>
            </a:p>
          </p:txBody>
        </p:sp>
        <p:sp>
          <p:nvSpPr>
            <p:cNvPr id="37907" name="Rectangle 15"/>
            <p:cNvSpPr>
              <a:spLocks noChangeArrowheads="1"/>
            </p:cNvSpPr>
            <p:nvPr/>
          </p:nvSpPr>
          <p:spPr bwMode="auto">
            <a:xfrm>
              <a:off x="3648" y="2448"/>
              <a:ext cx="336" cy="240"/>
            </a:xfrm>
            <a:prstGeom prst="rect">
              <a:avLst/>
            </a:prstGeom>
            <a:solidFill>
              <a:schemeClr val="accent1"/>
            </a:solidFill>
            <a:ln w="9525">
              <a:miter lim="800000"/>
              <a:headEnd/>
              <a:tailEnd/>
            </a:ln>
            <a:scene3d>
              <a:camera prst="legacyPerspectiveFront">
                <a:rot lat="2400000" lon="1200000" rev="0"/>
              </a:camera>
              <a:lightRig rig="legacyFlat4" dir="t"/>
            </a:scene3d>
            <a:sp3d extrusionH="1635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 wrap="none" anchor="ctr">
              <a:flatTx/>
            </a:bodyPr>
            <a:lstStyle/>
            <a:p>
              <a:endParaRPr lang="en-US"/>
            </a:p>
          </p:txBody>
        </p:sp>
      </p:grpSp>
      <p:sp>
        <p:nvSpPr>
          <p:cNvPr id="37900" name="Freeform 16"/>
          <p:cNvSpPr>
            <a:spLocks/>
          </p:cNvSpPr>
          <p:nvPr/>
        </p:nvSpPr>
        <p:spPr bwMode="auto">
          <a:xfrm rot="4098212">
            <a:off x="5546725" y="4122738"/>
            <a:ext cx="419100" cy="374650"/>
          </a:xfrm>
          <a:custGeom>
            <a:avLst/>
            <a:gdLst>
              <a:gd name="T0" fmla="*/ 2147483647 w 264"/>
              <a:gd name="T1" fmla="*/ 2147483647 h 256"/>
              <a:gd name="T2" fmla="*/ 2147483647 w 264"/>
              <a:gd name="T3" fmla="*/ 2147483647 h 256"/>
              <a:gd name="T4" fmla="*/ 2147483647 w 264"/>
              <a:gd name="T5" fmla="*/ 2147483647 h 256"/>
              <a:gd name="T6" fmla="*/ 0 w 264"/>
              <a:gd name="T7" fmla="*/ 2147483647 h 256"/>
              <a:gd name="T8" fmla="*/ 2147483647 w 264"/>
              <a:gd name="T9" fmla="*/ 2147483647 h 256"/>
              <a:gd name="T10" fmla="*/ 2147483647 w 264"/>
              <a:gd name="T11" fmla="*/ 2147483647 h 256"/>
              <a:gd name="T12" fmla="*/ 2147483647 w 264"/>
              <a:gd name="T13" fmla="*/ 2147483647 h 256"/>
              <a:gd name="T14" fmla="*/ 2147483647 w 264"/>
              <a:gd name="T15" fmla="*/ 2147483647 h 256"/>
              <a:gd name="T16" fmla="*/ 2147483647 w 264"/>
              <a:gd name="T17" fmla="*/ 2147483647 h 25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264"/>
              <a:gd name="T28" fmla="*/ 0 h 256"/>
              <a:gd name="T29" fmla="*/ 264 w 264"/>
              <a:gd name="T30" fmla="*/ 256 h 25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264" h="256">
                <a:moveTo>
                  <a:pt x="192" y="8"/>
                </a:moveTo>
                <a:cubicBezTo>
                  <a:pt x="168" y="0"/>
                  <a:pt x="120" y="0"/>
                  <a:pt x="96" y="8"/>
                </a:cubicBezTo>
                <a:cubicBezTo>
                  <a:pt x="72" y="16"/>
                  <a:pt x="64" y="40"/>
                  <a:pt x="48" y="56"/>
                </a:cubicBezTo>
                <a:cubicBezTo>
                  <a:pt x="32" y="72"/>
                  <a:pt x="0" y="88"/>
                  <a:pt x="0" y="104"/>
                </a:cubicBezTo>
                <a:cubicBezTo>
                  <a:pt x="0" y="120"/>
                  <a:pt x="32" y="128"/>
                  <a:pt x="48" y="152"/>
                </a:cubicBezTo>
                <a:cubicBezTo>
                  <a:pt x="64" y="176"/>
                  <a:pt x="64" y="240"/>
                  <a:pt x="96" y="248"/>
                </a:cubicBezTo>
                <a:cubicBezTo>
                  <a:pt x="128" y="256"/>
                  <a:pt x="216" y="232"/>
                  <a:pt x="240" y="200"/>
                </a:cubicBezTo>
                <a:cubicBezTo>
                  <a:pt x="264" y="168"/>
                  <a:pt x="248" y="88"/>
                  <a:pt x="240" y="56"/>
                </a:cubicBezTo>
                <a:cubicBezTo>
                  <a:pt x="232" y="24"/>
                  <a:pt x="216" y="16"/>
                  <a:pt x="192" y="8"/>
                </a:cubicBezTo>
                <a:close/>
              </a:path>
            </a:pathLst>
          </a:cu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grpSp>
        <p:nvGrpSpPr>
          <p:cNvPr id="37901" name="Group 17"/>
          <p:cNvGrpSpPr>
            <a:grpSpLocks/>
          </p:cNvGrpSpPr>
          <p:nvPr/>
        </p:nvGrpSpPr>
        <p:grpSpPr bwMode="auto">
          <a:xfrm>
            <a:off x="5715000" y="4572000"/>
            <a:ext cx="533400" cy="381000"/>
            <a:chOff x="3648" y="2448"/>
            <a:chExt cx="336" cy="240"/>
          </a:xfrm>
        </p:grpSpPr>
        <p:sp>
          <p:nvSpPr>
            <p:cNvPr id="37904" name="Oval 18"/>
            <p:cNvSpPr>
              <a:spLocks noChangeArrowheads="1"/>
            </p:cNvSpPr>
            <p:nvPr/>
          </p:nvSpPr>
          <p:spPr bwMode="auto">
            <a:xfrm>
              <a:off x="3744" y="2496"/>
              <a:ext cx="144" cy="144"/>
            </a:xfrm>
            <a:prstGeom prst="ellipse">
              <a:avLst/>
            </a:prstGeom>
            <a:solidFill>
              <a:schemeClr val="accent1"/>
            </a:solidFill>
            <a:ln w="9525">
              <a:round/>
              <a:headEnd/>
              <a:tailEnd/>
            </a:ln>
            <a:scene3d>
              <a:camera prst="legacyPerspectiveFront">
                <a:rot lat="2700000" lon="20099989" rev="0"/>
              </a:camera>
              <a:lightRig rig="legacyFlat4" dir="t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 wrap="none" anchor="ctr">
              <a:flatTx/>
            </a:bodyPr>
            <a:lstStyle/>
            <a:p>
              <a:endParaRPr lang="en-US"/>
            </a:p>
          </p:txBody>
        </p:sp>
        <p:sp>
          <p:nvSpPr>
            <p:cNvPr id="37905" name="Rectangle 19"/>
            <p:cNvSpPr>
              <a:spLocks noChangeArrowheads="1"/>
            </p:cNvSpPr>
            <p:nvPr/>
          </p:nvSpPr>
          <p:spPr bwMode="auto">
            <a:xfrm>
              <a:off x="3648" y="2448"/>
              <a:ext cx="336" cy="240"/>
            </a:xfrm>
            <a:prstGeom prst="rect">
              <a:avLst/>
            </a:prstGeom>
            <a:solidFill>
              <a:schemeClr val="accent1"/>
            </a:solidFill>
            <a:ln w="9525">
              <a:miter lim="800000"/>
              <a:headEnd/>
              <a:tailEnd/>
            </a:ln>
            <a:scene3d>
              <a:camera prst="legacyPerspectiveFront">
                <a:rot lat="2700000" lon="20099989" rev="0"/>
              </a:camera>
              <a:lightRig rig="legacyFlat4" dir="t"/>
            </a:scene3d>
            <a:sp3d extrusionH="1635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 wrap="none" anchor="ctr">
              <a:flatTx/>
            </a:bodyPr>
            <a:lstStyle/>
            <a:p>
              <a:endParaRPr lang="en-US"/>
            </a:p>
          </p:txBody>
        </p:sp>
      </p:grpSp>
      <p:sp>
        <p:nvSpPr>
          <p:cNvPr id="37902" name="Freeform 20"/>
          <p:cNvSpPr>
            <a:spLocks/>
          </p:cNvSpPr>
          <p:nvPr/>
        </p:nvSpPr>
        <p:spPr bwMode="auto">
          <a:xfrm>
            <a:off x="6527800" y="3632200"/>
            <a:ext cx="254000" cy="419100"/>
          </a:xfrm>
          <a:custGeom>
            <a:avLst/>
            <a:gdLst>
              <a:gd name="T0" fmla="*/ 2147483647 w 208"/>
              <a:gd name="T1" fmla="*/ 2147483647 h 264"/>
              <a:gd name="T2" fmla="*/ 2147483647 w 208"/>
              <a:gd name="T3" fmla="*/ 2147483647 h 264"/>
              <a:gd name="T4" fmla="*/ 2147483647 w 208"/>
              <a:gd name="T5" fmla="*/ 2147483647 h 264"/>
              <a:gd name="T6" fmla="*/ 2147483647 w 208"/>
              <a:gd name="T7" fmla="*/ 2147483647 h 264"/>
              <a:gd name="T8" fmla="*/ 2147483647 w 208"/>
              <a:gd name="T9" fmla="*/ 2147483647 h 264"/>
              <a:gd name="T10" fmla="*/ 2147483647 w 208"/>
              <a:gd name="T11" fmla="*/ 2147483647 h 264"/>
              <a:gd name="T12" fmla="*/ 2147483647 w 208"/>
              <a:gd name="T13" fmla="*/ 2147483647 h 264"/>
              <a:gd name="T14" fmla="*/ 2147483647 w 208"/>
              <a:gd name="T15" fmla="*/ 2147483647 h 264"/>
              <a:gd name="T16" fmla="*/ 2147483647 w 208"/>
              <a:gd name="T17" fmla="*/ 2147483647 h 26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208"/>
              <a:gd name="T28" fmla="*/ 0 h 264"/>
              <a:gd name="T29" fmla="*/ 208 w 208"/>
              <a:gd name="T30" fmla="*/ 264 h 264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208" h="264">
                <a:moveTo>
                  <a:pt x="160" y="16"/>
                </a:moveTo>
                <a:cubicBezTo>
                  <a:pt x="144" y="0"/>
                  <a:pt x="128" y="8"/>
                  <a:pt x="112" y="16"/>
                </a:cubicBezTo>
                <a:cubicBezTo>
                  <a:pt x="96" y="24"/>
                  <a:pt x="80" y="56"/>
                  <a:pt x="64" y="64"/>
                </a:cubicBezTo>
                <a:cubicBezTo>
                  <a:pt x="48" y="72"/>
                  <a:pt x="24" y="48"/>
                  <a:pt x="16" y="64"/>
                </a:cubicBezTo>
                <a:cubicBezTo>
                  <a:pt x="8" y="80"/>
                  <a:pt x="0" y="128"/>
                  <a:pt x="16" y="160"/>
                </a:cubicBezTo>
                <a:cubicBezTo>
                  <a:pt x="32" y="192"/>
                  <a:pt x="88" y="248"/>
                  <a:pt x="112" y="256"/>
                </a:cubicBezTo>
                <a:cubicBezTo>
                  <a:pt x="136" y="264"/>
                  <a:pt x="144" y="232"/>
                  <a:pt x="160" y="208"/>
                </a:cubicBezTo>
                <a:cubicBezTo>
                  <a:pt x="176" y="184"/>
                  <a:pt x="208" y="144"/>
                  <a:pt x="208" y="112"/>
                </a:cubicBezTo>
                <a:cubicBezTo>
                  <a:pt x="208" y="80"/>
                  <a:pt x="176" y="32"/>
                  <a:pt x="160" y="16"/>
                </a:cubicBezTo>
                <a:close/>
              </a:path>
            </a:pathLst>
          </a:cu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7903" name="Rectangle 25"/>
          <p:cNvSpPr>
            <a:spLocks noGrp="1" noChangeArrowheads="1"/>
          </p:cNvSpPr>
          <p:nvPr>
            <p:ph type="body" idx="1"/>
          </p:nvPr>
        </p:nvSpPr>
        <p:spPr>
          <a:xfrm>
            <a:off x="533400" y="1163001"/>
            <a:ext cx="8229600" cy="4525963"/>
          </a:xfrm>
        </p:spPr>
        <p:txBody>
          <a:bodyPr/>
          <a:lstStyle/>
          <a:p>
            <a:pPr>
              <a:buFontTx/>
              <a:buChar char="•"/>
            </a:pPr>
            <a:r>
              <a:rPr lang="en-US" dirty="0"/>
              <a:t>The case of binary images: a voxel is </a:t>
            </a:r>
            <a:r>
              <a:rPr lang="en-US" dirty="0">
                <a:solidFill>
                  <a:srgbClr val="FF0000"/>
                </a:solidFill>
              </a:rPr>
              <a:t>photo-consistent </a:t>
            </a:r>
            <a:r>
              <a:rPr lang="en-US" dirty="0"/>
              <a:t>if it lies inside the object’s silhouette in </a:t>
            </a:r>
            <a:r>
              <a:rPr lang="en-US" b="1" dirty="0">
                <a:solidFill>
                  <a:srgbClr val="FF0000"/>
                </a:solidFill>
              </a:rPr>
              <a:t>all </a:t>
            </a:r>
            <a:r>
              <a:rPr lang="en-US" dirty="0"/>
              <a:t>views</a:t>
            </a:r>
          </a:p>
        </p:txBody>
      </p:sp>
    </p:spTree>
    <p:extLst>
      <p:ext uri="{BB962C8B-B14F-4D97-AF65-F5344CB8AC3E}">
        <p14:creationId xmlns:p14="http://schemas.microsoft.com/office/powerpoint/2010/main" val="10284266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>
          <a:xfrm>
            <a:off x="423863" y="81599"/>
            <a:ext cx="8229600" cy="1143000"/>
          </a:xfrm>
        </p:spPr>
        <p:txBody>
          <a:bodyPr/>
          <a:lstStyle/>
          <a:p>
            <a:r>
              <a:rPr lang="en-US" sz="3200" dirty="0"/>
              <a:t>Reconstruction from Silhouettes</a:t>
            </a:r>
          </a:p>
        </p:txBody>
      </p:sp>
      <p:grpSp>
        <p:nvGrpSpPr>
          <p:cNvPr id="38915" name="Group 3"/>
          <p:cNvGrpSpPr>
            <a:grpSpLocks/>
          </p:cNvGrpSpPr>
          <p:nvPr/>
        </p:nvGrpSpPr>
        <p:grpSpPr bwMode="auto">
          <a:xfrm>
            <a:off x="7010400" y="4038600"/>
            <a:ext cx="533400" cy="381000"/>
            <a:chOff x="3648" y="2448"/>
            <a:chExt cx="336" cy="240"/>
          </a:xfrm>
        </p:grpSpPr>
        <p:sp>
          <p:nvSpPr>
            <p:cNvPr id="38945" name="Oval 4"/>
            <p:cNvSpPr>
              <a:spLocks noChangeArrowheads="1"/>
            </p:cNvSpPr>
            <p:nvPr/>
          </p:nvSpPr>
          <p:spPr bwMode="auto">
            <a:xfrm>
              <a:off x="3744" y="2496"/>
              <a:ext cx="144" cy="144"/>
            </a:xfrm>
            <a:prstGeom prst="ellipse">
              <a:avLst/>
            </a:prstGeom>
            <a:solidFill>
              <a:schemeClr val="accent1"/>
            </a:solidFill>
            <a:ln w="9525">
              <a:round/>
              <a:headEnd/>
              <a:tailEnd/>
            </a:ln>
            <a:scene3d>
              <a:camera prst="legacyPerspectiveFront">
                <a:rot lat="2400000" lon="18300000" rev="0"/>
              </a:camera>
              <a:lightRig rig="legacyFlat4" dir="t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 wrap="none" anchor="ctr">
              <a:flatTx/>
            </a:bodyPr>
            <a:lstStyle/>
            <a:p>
              <a:endParaRPr lang="en-US"/>
            </a:p>
          </p:txBody>
        </p:sp>
        <p:sp>
          <p:nvSpPr>
            <p:cNvPr id="38946" name="Rectangle 5"/>
            <p:cNvSpPr>
              <a:spLocks noChangeArrowheads="1"/>
            </p:cNvSpPr>
            <p:nvPr/>
          </p:nvSpPr>
          <p:spPr bwMode="auto">
            <a:xfrm>
              <a:off x="3648" y="2448"/>
              <a:ext cx="336" cy="240"/>
            </a:xfrm>
            <a:prstGeom prst="rect">
              <a:avLst/>
            </a:prstGeom>
            <a:solidFill>
              <a:schemeClr val="accent1"/>
            </a:solidFill>
            <a:ln w="9525">
              <a:miter lim="800000"/>
              <a:headEnd/>
              <a:tailEnd/>
            </a:ln>
            <a:scene3d>
              <a:camera prst="legacyPerspectiveFront">
                <a:rot lat="2400000" lon="18300000" rev="0"/>
              </a:camera>
              <a:lightRig rig="legacyFlat4" dir="t"/>
            </a:scene3d>
            <a:sp3d extrusionH="1635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 wrap="none" anchor="ctr">
              <a:flatTx/>
            </a:bodyPr>
            <a:lstStyle/>
            <a:p>
              <a:endParaRPr lang="en-US"/>
            </a:p>
          </p:txBody>
        </p:sp>
      </p:grpSp>
      <p:sp>
        <p:nvSpPr>
          <p:cNvPr id="38916" name="Rectangle 6"/>
          <p:cNvSpPr>
            <a:spLocks noChangeArrowheads="1"/>
          </p:cNvSpPr>
          <p:nvPr/>
        </p:nvSpPr>
        <p:spPr bwMode="auto">
          <a:xfrm>
            <a:off x="6172200" y="3505200"/>
            <a:ext cx="990600" cy="685800"/>
          </a:xfrm>
          <a:prstGeom prst="rect">
            <a:avLst/>
          </a:prstGeom>
          <a:solidFill>
            <a:schemeClr val="folHlink"/>
          </a:solidFill>
          <a:ln w="9525">
            <a:miter lim="800000"/>
            <a:headEnd/>
            <a:tailEnd/>
          </a:ln>
          <a:scene3d>
            <a:camera prst="legacyPerspectiveFront">
              <a:rot lat="2400000" lon="18300000" rev="0"/>
            </a:camera>
            <a:lightRig rig="legacyFlat4" dir="t"/>
          </a:scene3d>
          <a:sp3d prstMaterial="legacyMatte">
            <a:bevelT w="13500" h="13500" prst="angle"/>
            <a:bevelB w="13500" h="13500" prst="angle"/>
            <a:extrusionClr>
              <a:schemeClr val="folHlink"/>
            </a:extrusionClr>
          </a:sp3d>
        </p:spPr>
        <p:txBody>
          <a:bodyPr wrap="none" anchor="ctr">
            <a:flatTx/>
          </a:bodyPr>
          <a:lstStyle/>
          <a:p>
            <a:endParaRPr lang="en-US"/>
          </a:p>
        </p:txBody>
      </p:sp>
      <p:sp>
        <p:nvSpPr>
          <p:cNvPr id="38917" name="Rectangle 7"/>
          <p:cNvSpPr>
            <a:spLocks noChangeArrowheads="1"/>
          </p:cNvSpPr>
          <p:nvPr/>
        </p:nvSpPr>
        <p:spPr bwMode="auto">
          <a:xfrm>
            <a:off x="5257800" y="3886200"/>
            <a:ext cx="990600" cy="762000"/>
          </a:xfrm>
          <a:prstGeom prst="rect">
            <a:avLst/>
          </a:prstGeom>
          <a:solidFill>
            <a:schemeClr val="folHlink"/>
          </a:solidFill>
          <a:ln w="9525">
            <a:miter lim="800000"/>
            <a:headEnd/>
            <a:tailEnd/>
          </a:ln>
          <a:scene3d>
            <a:camera prst="legacyPerspectiveFront">
              <a:rot lat="2700000" lon="20099989" rev="0"/>
            </a:camera>
            <a:lightRig rig="legacyFlat4" dir="t"/>
          </a:scene3d>
          <a:sp3d prstMaterial="legacyMatte">
            <a:bevelT w="13500" h="13500" prst="angle"/>
            <a:bevelB w="13500" h="13500" prst="angle"/>
            <a:extrusionClr>
              <a:schemeClr val="folHlink"/>
            </a:extrusionClr>
          </a:sp3d>
        </p:spPr>
        <p:txBody>
          <a:bodyPr wrap="none" anchor="ctr">
            <a:flatTx/>
          </a:bodyPr>
          <a:lstStyle/>
          <a:p>
            <a:endParaRPr lang="en-US"/>
          </a:p>
        </p:txBody>
      </p:sp>
      <p:sp>
        <p:nvSpPr>
          <p:cNvPr id="38918" name="Rectangle 8"/>
          <p:cNvSpPr>
            <a:spLocks noChangeArrowheads="1"/>
          </p:cNvSpPr>
          <p:nvPr/>
        </p:nvSpPr>
        <p:spPr bwMode="auto">
          <a:xfrm>
            <a:off x="4038600" y="4038600"/>
            <a:ext cx="990600" cy="762000"/>
          </a:xfrm>
          <a:prstGeom prst="rect">
            <a:avLst/>
          </a:prstGeom>
          <a:solidFill>
            <a:schemeClr val="folHlink"/>
          </a:solidFill>
          <a:ln w="9525">
            <a:miter lim="800000"/>
            <a:headEnd/>
            <a:tailEnd/>
          </a:ln>
          <a:scene3d>
            <a:camera prst="legacyPerspectiveFront">
              <a:rot lat="2400000" lon="1200000" rev="0"/>
            </a:camera>
            <a:lightRig rig="legacyFlat4" dir="t"/>
          </a:scene3d>
          <a:sp3d prstMaterial="legacyMatte">
            <a:bevelT w="13500" h="13500" prst="angle"/>
            <a:bevelB w="13500" h="13500" prst="angle"/>
            <a:extrusionClr>
              <a:schemeClr val="folHlink"/>
            </a:extrusionClr>
          </a:sp3d>
        </p:spPr>
        <p:txBody>
          <a:bodyPr wrap="none" anchor="ctr">
            <a:flatTx/>
          </a:bodyPr>
          <a:lstStyle/>
          <a:p>
            <a:endParaRPr lang="en-US"/>
          </a:p>
        </p:txBody>
      </p:sp>
      <p:sp>
        <p:nvSpPr>
          <p:cNvPr id="913417" name="Text Box 9"/>
          <p:cNvSpPr txBox="1">
            <a:spLocks noChangeArrowheads="1"/>
          </p:cNvSpPr>
          <p:nvPr/>
        </p:nvSpPr>
        <p:spPr bwMode="auto">
          <a:xfrm>
            <a:off x="919163" y="4297363"/>
            <a:ext cx="1954212" cy="42703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>
              <a:spcBef>
                <a:spcPct val="20000"/>
              </a:spcBef>
              <a:defRPr/>
            </a:pPr>
            <a:r>
              <a:rPr lang="en-US" sz="22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</a:rPr>
              <a:t>Binary Images</a:t>
            </a:r>
          </a:p>
        </p:txBody>
      </p:sp>
      <p:sp>
        <p:nvSpPr>
          <p:cNvPr id="38920" name="Line 10"/>
          <p:cNvSpPr>
            <a:spLocks noChangeShapeType="1"/>
          </p:cNvSpPr>
          <p:nvPr/>
        </p:nvSpPr>
        <p:spPr bwMode="auto">
          <a:xfrm flipV="1">
            <a:off x="2895600" y="4546600"/>
            <a:ext cx="609600" cy="0"/>
          </a:xfrm>
          <a:prstGeom prst="line">
            <a:avLst/>
          </a:prstGeom>
          <a:noFill/>
          <a:ln w="57150">
            <a:solidFill>
              <a:srgbClr val="FF0000"/>
            </a:solidFill>
            <a:miter lim="800000"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8921" name="Freeform 11"/>
          <p:cNvSpPr>
            <a:spLocks/>
          </p:cNvSpPr>
          <p:nvPr/>
        </p:nvSpPr>
        <p:spPr bwMode="auto">
          <a:xfrm>
            <a:off x="4495800" y="2286000"/>
            <a:ext cx="1181100" cy="1270000"/>
          </a:xfrm>
          <a:custGeom>
            <a:avLst/>
            <a:gdLst>
              <a:gd name="T0" fmla="*/ 2147483647 w 744"/>
              <a:gd name="T1" fmla="*/ 2147483647 h 800"/>
              <a:gd name="T2" fmla="*/ 2147483647 w 744"/>
              <a:gd name="T3" fmla="*/ 2147483647 h 800"/>
              <a:gd name="T4" fmla="*/ 2147483647 w 744"/>
              <a:gd name="T5" fmla="*/ 2147483647 h 800"/>
              <a:gd name="T6" fmla="*/ 2147483647 w 744"/>
              <a:gd name="T7" fmla="*/ 2147483647 h 800"/>
              <a:gd name="T8" fmla="*/ 2147483647 w 744"/>
              <a:gd name="T9" fmla="*/ 2147483647 h 800"/>
              <a:gd name="T10" fmla="*/ 2147483647 w 744"/>
              <a:gd name="T11" fmla="*/ 2147483647 h 800"/>
              <a:gd name="T12" fmla="*/ 2147483647 w 744"/>
              <a:gd name="T13" fmla="*/ 2147483647 h 800"/>
              <a:gd name="T14" fmla="*/ 2147483647 w 744"/>
              <a:gd name="T15" fmla="*/ 2147483647 h 800"/>
              <a:gd name="T16" fmla="*/ 2147483647 w 744"/>
              <a:gd name="T17" fmla="*/ 2147483647 h 800"/>
              <a:gd name="T18" fmla="*/ 2147483647 w 744"/>
              <a:gd name="T19" fmla="*/ 2147483647 h 800"/>
              <a:gd name="T20" fmla="*/ 2147483647 w 744"/>
              <a:gd name="T21" fmla="*/ 2147483647 h 800"/>
              <a:gd name="T22" fmla="*/ 2147483647 w 744"/>
              <a:gd name="T23" fmla="*/ 2147483647 h 800"/>
              <a:gd name="T24" fmla="*/ 2147483647 w 744"/>
              <a:gd name="T25" fmla="*/ 2147483647 h 800"/>
              <a:gd name="T26" fmla="*/ 2147483647 w 744"/>
              <a:gd name="T27" fmla="*/ 2147483647 h 800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744"/>
              <a:gd name="T43" fmla="*/ 0 h 800"/>
              <a:gd name="T44" fmla="*/ 744 w 744"/>
              <a:gd name="T45" fmla="*/ 800 h 800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744" h="800">
                <a:moveTo>
                  <a:pt x="248" y="32"/>
                </a:moveTo>
                <a:cubicBezTo>
                  <a:pt x="224" y="64"/>
                  <a:pt x="232" y="184"/>
                  <a:pt x="200" y="224"/>
                </a:cubicBezTo>
                <a:cubicBezTo>
                  <a:pt x="168" y="264"/>
                  <a:pt x="88" y="232"/>
                  <a:pt x="56" y="272"/>
                </a:cubicBezTo>
                <a:cubicBezTo>
                  <a:pt x="24" y="312"/>
                  <a:pt x="0" y="392"/>
                  <a:pt x="8" y="464"/>
                </a:cubicBezTo>
                <a:cubicBezTo>
                  <a:pt x="16" y="536"/>
                  <a:pt x="64" y="664"/>
                  <a:pt x="104" y="704"/>
                </a:cubicBezTo>
                <a:cubicBezTo>
                  <a:pt x="144" y="744"/>
                  <a:pt x="192" y="688"/>
                  <a:pt x="248" y="704"/>
                </a:cubicBezTo>
                <a:cubicBezTo>
                  <a:pt x="304" y="720"/>
                  <a:pt x="384" y="800"/>
                  <a:pt x="440" y="800"/>
                </a:cubicBezTo>
                <a:cubicBezTo>
                  <a:pt x="496" y="800"/>
                  <a:pt x="536" y="736"/>
                  <a:pt x="584" y="704"/>
                </a:cubicBezTo>
                <a:cubicBezTo>
                  <a:pt x="632" y="672"/>
                  <a:pt x="712" y="672"/>
                  <a:pt x="728" y="608"/>
                </a:cubicBezTo>
                <a:cubicBezTo>
                  <a:pt x="744" y="544"/>
                  <a:pt x="704" y="400"/>
                  <a:pt x="680" y="320"/>
                </a:cubicBezTo>
                <a:cubicBezTo>
                  <a:pt x="656" y="240"/>
                  <a:pt x="624" y="168"/>
                  <a:pt x="584" y="128"/>
                </a:cubicBezTo>
                <a:cubicBezTo>
                  <a:pt x="544" y="88"/>
                  <a:pt x="480" y="96"/>
                  <a:pt x="440" y="80"/>
                </a:cubicBezTo>
                <a:cubicBezTo>
                  <a:pt x="400" y="64"/>
                  <a:pt x="376" y="40"/>
                  <a:pt x="344" y="32"/>
                </a:cubicBezTo>
                <a:cubicBezTo>
                  <a:pt x="312" y="24"/>
                  <a:pt x="272" y="0"/>
                  <a:pt x="248" y="32"/>
                </a:cubicBezTo>
                <a:close/>
              </a:path>
            </a:pathLst>
          </a:custGeom>
          <a:gradFill rotWithShape="0">
            <a:gsLst>
              <a:gs pos="0">
                <a:srgbClr val="000000"/>
              </a:gs>
              <a:gs pos="100000">
                <a:srgbClr val="FF9900"/>
              </a:gs>
            </a:gsLst>
            <a:lin ang="18900000" scaled="1"/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8922" name="Freeform 12"/>
          <p:cNvSpPr>
            <a:spLocks/>
          </p:cNvSpPr>
          <p:nvPr/>
        </p:nvSpPr>
        <p:spPr bwMode="auto">
          <a:xfrm>
            <a:off x="4267200" y="4178300"/>
            <a:ext cx="393700" cy="419100"/>
          </a:xfrm>
          <a:custGeom>
            <a:avLst/>
            <a:gdLst>
              <a:gd name="T0" fmla="*/ 2147483647 w 248"/>
              <a:gd name="T1" fmla="*/ 2147483647 h 264"/>
              <a:gd name="T2" fmla="*/ 2147483647 w 248"/>
              <a:gd name="T3" fmla="*/ 2147483647 h 264"/>
              <a:gd name="T4" fmla="*/ 2147483647 w 248"/>
              <a:gd name="T5" fmla="*/ 2147483647 h 264"/>
              <a:gd name="T6" fmla="*/ 2147483647 w 248"/>
              <a:gd name="T7" fmla="*/ 2147483647 h 264"/>
              <a:gd name="T8" fmla="*/ 0 w 248"/>
              <a:gd name="T9" fmla="*/ 2147483647 h 264"/>
              <a:gd name="T10" fmla="*/ 2147483647 w 248"/>
              <a:gd name="T11" fmla="*/ 2147483647 h 264"/>
              <a:gd name="T12" fmla="*/ 2147483647 w 248"/>
              <a:gd name="T13" fmla="*/ 2147483647 h 264"/>
              <a:gd name="T14" fmla="*/ 2147483647 w 248"/>
              <a:gd name="T15" fmla="*/ 2147483647 h 264"/>
              <a:gd name="T16" fmla="*/ 2147483647 w 248"/>
              <a:gd name="T17" fmla="*/ 2147483647 h 264"/>
              <a:gd name="T18" fmla="*/ 2147483647 w 248"/>
              <a:gd name="T19" fmla="*/ 2147483647 h 264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248"/>
              <a:gd name="T31" fmla="*/ 0 h 264"/>
              <a:gd name="T32" fmla="*/ 248 w 248"/>
              <a:gd name="T33" fmla="*/ 264 h 264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48" h="264">
                <a:moveTo>
                  <a:pt x="192" y="56"/>
                </a:moveTo>
                <a:cubicBezTo>
                  <a:pt x="184" y="40"/>
                  <a:pt x="168" y="64"/>
                  <a:pt x="144" y="56"/>
                </a:cubicBezTo>
                <a:cubicBezTo>
                  <a:pt x="120" y="48"/>
                  <a:pt x="64" y="0"/>
                  <a:pt x="48" y="8"/>
                </a:cubicBezTo>
                <a:cubicBezTo>
                  <a:pt x="32" y="16"/>
                  <a:pt x="56" y="80"/>
                  <a:pt x="48" y="104"/>
                </a:cubicBezTo>
                <a:cubicBezTo>
                  <a:pt x="40" y="128"/>
                  <a:pt x="0" y="128"/>
                  <a:pt x="0" y="152"/>
                </a:cubicBezTo>
                <a:cubicBezTo>
                  <a:pt x="0" y="176"/>
                  <a:pt x="24" y="232"/>
                  <a:pt x="48" y="248"/>
                </a:cubicBezTo>
                <a:cubicBezTo>
                  <a:pt x="72" y="264"/>
                  <a:pt x="112" y="248"/>
                  <a:pt x="144" y="248"/>
                </a:cubicBezTo>
                <a:cubicBezTo>
                  <a:pt x="176" y="248"/>
                  <a:pt x="232" y="264"/>
                  <a:pt x="240" y="248"/>
                </a:cubicBezTo>
                <a:cubicBezTo>
                  <a:pt x="248" y="232"/>
                  <a:pt x="200" y="184"/>
                  <a:pt x="192" y="152"/>
                </a:cubicBezTo>
                <a:cubicBezTo>
                  <a:pt x="184" y="120"/>
                  <a:pt x="200" y="72"/>
                  <a:pt x="192" y="56"/>
                </a:cubicBezTo>
                <a:close/>
              </a:path>
            </a:pathLst>
          </a:cu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grpSp>
        <p:nvGrpSpPr>
          <p:cNvPr id="38923" name="Group 13"/>
          <p:cNvGrpSpPr>
            <a:grpSpLocks/>
          </p:cNvGrpSpPr>
          <p:nvPr/>
        </p:nvGrpSpPr>
        <p:grpSpPr bwMode="auto">
          <a:xfrm>
            <a:off x="4114800" y="4724400"/>
            <a:ext cx="533400" cy="381000"/>
            <a:chOff x="3648" y="2448"/>
            <a:chExt cx="336" cy="240"/>
          </a:xfrm>
        </p:grpSpPr>
        <p:sp>
          <p:nvSpPr>
            <p:cNvPr id="38943" name="Oval 14"/>
            <p:cNvSpPr>
              <a:spLocks noChangeArrowheads="1"/>
            </p:cNvSpPr>
            <p:nvPr/>
          </p:nvSpPr>
          <p:spPr bwMode="auto">
            <a:xfrm>
              <a:off x="3744" y="2496"/>
              <a:ext cx="144" cy="144"/>
            </a:xfrm>
            <a:prstGeom prst="ellipse">
              <a:avLst/>
            </a:prstGeom>
            <a:solidFill>
              <a:schemeClr val="accent1"/>
            </a:solidFill>
            <a:ln w="9525">
              <a:round/>
              <a:headEnd/>
              <a:tailEnd/>
            </a:ln>
            <a:scene3d>
              <a:camera prst="legacyPerspectiveFront">
                <a:rot lat="2400000" lon="1200000" rev="0"/>
              </a:camera>
              <a:lightRig rig="legacyFlat4" dir="t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 wrap="none" anchor="ctr">
              <a:flatTx/>
            </a:bodyPr>
            <a:lstStyle/>
            <a:p>
              <a:endParaRPr lang="en-US"/>
            </a:p>
          </p:txBody>
        </p:sp>
        <p:sp>
          <p:nvSpPr>
            <p:cNvPr id="38944" name="Rectangle 15"/>
            <p:cNvSpPr>
              <a:spLocks noChangeArrowheads="1"/>
            </p:cNvSpPr>
            <p:nvPr/>
          </p:nvSpPr>
          <p:spPr bwMode="auto">
            <a:xfrm>
              <a:off x="3648" y="2448"/>
              <a:ext cx="336" cy="240"/>
            </a:xfrm>
            <a:prstGeom prst="rect">
              <a:avLst/>
            </a:prstGeom>
            <a:solidFill>
              <a:schemeClr val="accent1"/>
            </a:solidFill>
            <a:ln w="9525">
              <a:miter lim="800000"/>
              <a:headEnd/>
              <a:tailEnd/>
            </a:ln>
            <a:scene3d>
              <a:camera prst="legacyPerspectiveFront">
                <a:rot lat="2400000" lon="1200000" rev="0"/>
              </a:camera>
              <a:lightRig rig="legacyFlat4" dir="t"/>
            </a:scene3d>
            <a:sp3d extrusionH="1635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 wrap="none" anchor="ctr">
              <a:flatTx/>
            </a:bodyPr>
            <a:lstStyle/>
            <a:p>
              <a:endParaRPr lang="en-US"/>
            </a:p>
          </p:txBody>
        </p:sp>
      </p:grpSp>
      <p:sp>
        <p:nvSpPr>
          <p:cNvPr id="38924" name="Freeform 16"/>
          <p:cNvSpPr>
            <a:spLocks/>
          </p:cNvSpPr>
          <p:nvPr/>
        </p:nvSpPr>
        <p:spPr bwMode="auto">
          <a:xfrm rot="4098212">
            <a:off x="5546725" y="4122738"/>
            <a:ext cx="419100" cy="374650"/>
          </a:xfrm>
          <a:custGeom>
            <a:avLst/>
            <a:gdLst>
              <a:gd name="T0" fmla="*/ 2147483647 w 264"/>
              <a:gd name="T1" fmla="*/ 2147483647 h 256"/>
              <a:gd name="T2" fmla="*/ 2147483647 w 264"/>
              <a:gd name="T3" fmla="*/ 2147483647 h 256"/>
              <a:gd name="T4" fmla="*/ 2147483647 w 264"/>
              <a:gd name="T5" fmla="*/ 2147483647 h 256"/>
              <a:gd name="T6" fmla="*/ 0 w 264"/>
              <a:gd name="T7" fmla="*/ 2147483647 h 256"/>
              <a:gd name="T8" fmla="*/ 2147483647 w 264"/>
              <a:gd name="T9" fmla="*/ 2147483647 h 256"/>
              <a:gd name="T10" fmla="*/ 2147483647 w 264"/>
              <a:gd name="T11" fmla="*/ 2147483647 h 256"/>
              <a:gd name="T12" fmla="*/ 2147483647 w 264"/>
              <a:gd name="T13" fmla="*/ 2147483647 h 256"/>
              <a:gd name="T14" fmla="*/ 2147483647 w 264"/>
              <a:gd name="T15" fmla="*/ 2147483647 h 256"/>
              <a:gd name="T16" fmla="*/ 2147483647 w 264"/>
              <a:gd name="T17" fmla="*/ 2147483647 h 25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264"/>
              <a:gd name="T28" fmla="*/ 0 h 256"/>
              <a:gd name="T29" fmla="*/ 264 w 264"/>
              <a:gd name="T30" fmla="*/ 256 h 25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264" h="256">
                <a:moveTo>
                  <a:pt x="192" y="8"/>
                </a:moveTo>
                <a:cubicBezTo>
                  <a:pt x="168" y="0"/>
                  <a:pt x="120" y="0"/>
                  <a:pt x="96" y="8"/>
                </a:cubicBezTo>
                <a:cubicBezTo>
                  <a:pt x="72" y="16"/>
                  <a:pt x="64" y="40"/>
                  <a:pt x="48" y="56"/>
                </a:cubicBezTo>
                <a:cubicBezTo>
                  <a:pt x="32" y="72"/>
                  <a:pt x="0" y="88"/>
                  <a:pt x="0" y="104"/>
                </a:cubicBezTo>
                <a:cubicBezTo>
                  <a:pt x="0" y="120"/>
                  <a:pt x="32" y="128"/>
                  <a:pt x="48" y="152"/>
                </a:cubicBezTo>
                <a:cubicBezTo>
                  <a:pt x="64" y="176"/>
                  <a:pt x="64" y="240"/>
                  <a:pt x="96" y="248"/>
                </a:cubicBezTo>
                <a:cubicBezTo>
                  <a:pt x="128" y="256"/>
                  <a:pt x="216" y="232"/>
                  <a:pt x="240" y="200"/>
                </a:cubicBezTo>
                <a:cubicBezTo>
                  <a:pt x="264" y="168"/>
                  <a:pt x="248" y="88"/>
                  <a:pt x="240" y="56"/>
                </a:cubicBezTo>
                <a:cubicBezTo>
                  <a:pt x="232" y="24"/>
                  <a:pt x="216" y="16"/>
                  <a:pt x="192" y="8"/>
                </a:cubicBezTo>
                <a:close/>
              </a:path>
            </a:pathLst>
          </a:cu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grpSp>
        <p:nvGrpSpPr>
          <p:cNvPr id="38925" name="Group 17"/>
          <p:cNvGrpSpPr>
            <a:grpSpLocks/>
          </p:cNvGrpSpPr>
          <p:nvPr/>
        </p:nvGrpSpPr>
        <p:grpSpPr bwMode="auto">
          <a:xfrm>
            <a:off x="5715000" y="4572000"/>
            <a:ext cx="533400" cy="381000"/>
            <a:chOff x="3648" y="2448"/>
            <a:chExt cx="336" cy="240"/>
          </a:xfrm>
        </p:grpSpPr>
        <p:sp>
          <p:nvSpPr>
            <p:cNvPr id="38941" name="Oval 18"/>
            <p:cNvSpPr>
              <a:spLocks noChangeArrowheads="1"/>
            </p:cNvSpPr>
            <p:nvPr/>
          </p:nvSpPr>
          <p:spPr bwMode="auto">
            <a:xfrm>
              <a:off x="3744" y="2496"/>
              <a:ext cx="144" cy="144"/>
            </a:xfrm>
            <a:prstGeom prst="ellipse">
              <a:avLst/>
            </a:prstGeom>
            <a:solidFill>
              <a:schemeClr val="accent1"/>
            </a:solidFill>
            <a:ln w="9525">
              <a:round/>
              <a:headEnd/>
              <a:tailEnd/>
            </a:ln>
            <a:scene3d>
              <a:camera prst="legacyPerspectiveFront">
                <a:rot lat="2700000" lon="20099989" rev="0"/>
              </a:camera>
              <a:lightRig rig="legacyFlat4" dir="t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 wrap="none" anchor="ctr">
              <a:flatTx/>
            </a:bodyPr>
            <a:lstStyle/>
            <a:p>
              <a:endParaRPr lang="en-US"/>
            </a:p>
          </p:txBody>
        </p:sp>
        <p:sp>
          <p:nvSpPr>
            <p:cNvPr id="38942" name="Rectangle 19"/>
            <p:cNvSpPr>
              <a:spLocks noChangeArrowheads="1"/>
            </p:cNvSpPr>
            <p:nvPr/>
          </p:nvSpPr>
          <p:spPr bwMode="auto">
            <a:xfrm>
              <a:off x="3648" y="2448"/>
              <a:ext cx="336" cy="240"/>
            </a:xfrm>
            <a:prstGeom prst="rect">
              <a:avLst/>
            </a:prstGeom>
            <a:solidFill>
              <a:schemeClr val="accent1"/>
            </a:solidFill>
            <a:ln w="9525">
              <a:miter lim="800000"/>
              <a:headEnd/>
              <a:tailEnd/>
            </a:ln>
            <a:scene3d>
              <a:camera prst="legacyPerspectiveFront">
                <a:rot lat="2700000" lon="20099989" rev="0"/>
              </a:camera>
              <a:lightRig rig="legacyFlat4" dir="t"/>
            </a:scene3d>
            <a:sp3d extrusionH="1635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 wrap="none" anchor="ctr">
              <a:flatTx/>
            </a:bodyPr>
            <a:lstStyle/>
            <a:p>
              <a:endParaRPr lang="en-US"/>
            </a:p>
          </p:txBody>
        </p:sp>
      </p:grpSp>
      <p:sp>
        <p:nvSpPr>
          <p:cNvPr id="38926" name="Freeform 20"/>
          <p:cNvSpPr>
            <a:spLocks/>
          </p:cNvSpPr>
          <p:nvPr/>
        </p:nvSpPr>
        <p:spPr bwMode="auto">
          <a:xfrm>
            <a:off x="6527800" y="3632200"/>
            <a:ext cx="254000" cy="419100"/>
          </a:xfrm>
          <a:custGeom>
            <a:avLst/>
            <a:gdLst>
              <a:gd name="T0" fmla="*/ 2147483647 w 208"/>
              <a:gd name="T1" fmla="*/ 2147483647 h 264"/>
              <a:gd name="T2" fmla="*/ 2147483647 w 208"/>
              <a:gd name="T3" fmla="*/ 2147483647 h 264"/>
              <a:gd name="T4" fmla="*/ 2147483647 w 208"/>
              <a:gd name="T5" fmla="*/ 2147483647 h 264"/>
              <a:gd name="T6" fmla="*/ 2147483647 w 208"/>
              <a:gd name="T7" fmla="*/ 2147483647 h 264"/>
              <a:gd name="T8" fmla="*/ 2147483647 w 208"/>
              <a:gd name="T9" fmla="*/ 2147483647 h 264"/>
              <a:gd name="T10" fmla="*/ 2147483647 w 208"/>
              <a:gd name="T11" fmla="*/ 2147483647 h 264"/>
              <a:gd name="T12" fmla="*/ 2147483647 w 208"/>
              <a:gd name="T13" fmla="*/ 2147483647 h 264"/>
              <a:gd name="T14" fmla="*/ 2147483647 w 208"/>
              <a:gd name="T15" fmla="*/ 2147483647 h 264"/>
              <a:gd name="T16" fmla="*/ 2147483647 w 208"/>
              <a:gd name="T17" fmla="*/ 2147483647 h 26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208"/>
              <a:gd name="T28" fmla="*/ 0 h 264"/>
              <a:gd name="T29" fmla="*/ 208 w 208"/>
              <a:gd name="T30" fmla="*/ 264 h 264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208" h="264">
                <a:moveTo>
                  <a:pt x="160" y="16"/>
                </a:moveTo>
                <a:cubicBezTo>
                  <a:pt x="144" y="0"/>
                  <a:pt x="128" y="8"/>
                  <a:pt x="112" y="16"/>
                </a:cubicBezTo>
                <a:cubicBezTo>
                  <a:pt x="96" y="24"/>
                  <a:pt x="80" y="56"/>
                  <a:pt x="64" y="64"/>
                </a:cubicBezTo>
                <a:cubicBezTo>
                  <a:pt x="48" y="72"/>
                  <a:pt x="24" y="48"/>
                  <a:pt x="16" y="64"/>
                </a:cubicBezTo>
                <a:cubicBezTo>
                  <a:pt x="8" y="80"/>
                  <a:pt x="0" y="128"/>
                  <a:pt x="16" y="160"/>
                </a:cubicBezTo>
                <a:cubicBezTo>
                  <a:pt x="32" y="192"/>
                  <a:pt x="88" y="248"/>
                  <a:pt x="112" y="256"/>
                </a:cubicBezTo>
                <a:cubicBezTo>
                  <a:pt x="136" y="264"/>
                  <a:pt x="144" y="232"/>
                  <a:pt x="160" y="208"/>
                </a:cubicBezTo>
                <a:cubicBezTo>
                  <a:pt x="176" y="184"/>
                  <a:pt x="208" y="144"/>
                  <a:pt x="208" y="112"/>
                </a:cubicBezTo>
                <a:cubicBezTo>
                  <a:pt x="208" y="80"/>
                  <a:pt x="176" y="32"/>
                  <a:pt x="160" y="16"/>
                </a:cubicBezTo>
                <a:close/>
              </a:path>
            </a:pathLst>
          </a:custGeom>
          <a:solidFill>
            <a:schemeClr val="bg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grpSp>
        <p:nvGrpSpPr>
          <p:cNvPr id="5" name="Group 21"/>
          <p:cNvGrpSpPr>
            <a:grpSpLocks/>
          </p:cNvGrpSpPr>
          <p:nvPr/>
        </p:nvGrpSpPr>
        <p:grpSpPr bwMode="auto">
          <a:xfrm>
            <a:off x="4538663" y="2314575"/>
            <a:ext cx="1400175" cy="2062163"/>
            <a:chOff x="2859" y="1458"/>
            <a:chExt cx="882" cy="1299"/>
          </a:xfrm>
        </p:grpSpPr>
        <p:sp>
          <p:nvSpPr>
            <p:cNvPr id="38938" name="Freeform 22"/>
            <p:cNvSpPr>
              <a:spLocks/>
            </p:cNvSpPr>
            <p:nvPr/>
          </p:nvSpPr>
          <p:spPr bwMode="auto">
            <a:xfrm>
              <a:off x="3105" y="1458"/>
              <a:ext cx="495" cy="1135"/>
            </a:xfrm>
            <a:custGeom>
              <a:avLst/>
              <a:gdLst>
                <a:gd name="T0" fmla="*/ 495 w 495"/>
                <a:gd name="T1" fmla="*/ 1135 h 1135"/>
                <a:gd name="T2" fmla="*/ 0 w 495"/>
                <a:gd name="T3" fmla="*/ 0 h 1135"/>
                <a:gd name="T4" fmla="*/ 0 60000 65536"/>
                <a:gd name="T5" fmla="*/ 0 60000 65536"/>
                <a:gd name="T6" fmla="*/ 0 w 495"/>
                <a:gd name="T7" fmla="*/ 0 h 1135"/>
                <a:gd name="T8" fmla="*/ 495 w 495"/>
                <a:gd name="T9" fmla="*/ 1135 h 1135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495" h="1135">
                  <a:moveTo>
                    <a:pt x="495" y="1135"/>
                  </a:moveTo>
                  <a:lnTo>
                    <a:pt x="0" y="0"/>
                  </a:lnTo>
                </a:path>
              </a:pathLst>
            </a:custGeom>
            <a:noFill/>
            <a:ln w="19050">
              <a:solidFill>
                <a:schemeClr val="bg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8939" name="Freeform 23"/>
            <p:cNvSpPr>
              <a:spLocks/>
            </p:cNvSpPr>
            <p:nvPr/>
          </p:nvSpPr>
          <p:spPr bwMode="auto">
            <a:xfrm>
              <a:off x="2859" y="1989"/>
              <a:ext cx="675" cy="768"/>
            </a:xfrm>
            <a:custGeom>
              <a:avLst/>
              <a:gdLst>
                <a:gd name="T0" fmla="*/ 675 w 675"/>
                <a:gd name="T1" fmla="*/ 768 h 768"/>
                <a:gd name="T2" fmla="*/ 0 w 675"/>
                <a:gd name="T3" fmla="*/ 0 h 768"/>
                <a:gd name="T4" fmla="*/ 0 60000 65536"/>
                <a:gd name="T5" fmla="*/ 0 60000 65536"/>
                <a:gd name="T6" fmla="*/ 0 w 675"/>
                <a:gd name="T7" fmla="*/ 0 h 768"/>
                <a:gd name="T8" fmla="*/ 675 w 675"/>
                <a:gd name="T9" fmla="*/ 768 h 768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675" h="768">
                  <a:moveTo>
                    <a:pt x="675" y="768"/>
                  </a:moveTo>
                  <a:lnTo>
                    <a:pt x="0" y="0"/>
                  </a:lnTo>
                </a:path>
              </a:pathLst>
            </a:custGeom>
            <a:noFill/>
            <a:ln w="19050">
              <a:solidFill>
                <a:schemeClr val="bg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8940" name="Freeform 24"/>
            <p:cNvSpPr>
              <a:spLocks/>
            </p:cNvSpPr>
            <p:nvPr/>
          </p:nvSpPr>
          <p:spPr bwMode="auto">
            <a:xfrm>
              <a:off x="3549" y="1908"/>
              <a:ext cx="192" cy="813"/>
            </a:xfrm>
            <a:custGeom>
              <a:avLst/>
              <a:gdLst>
                <a:gd name="T0" fmla="*/ 192 w 192"/>
                <a:gd name="T1" fmla="*/ 813 h 813"/>
                <a:gd name="T2" fmla="*/ 0 w 192"/>
                <a:gd name="T3" fmla="*/ 0 h 813"/>
                <a:gd name="T4" fmla="*/ 0 60000 65536"/>
                <a:gd name="T5" fmla="*/ 0 60000 65536"/>
                <a:gd name="T6" fmla="*/ 0 w 192"/>
                <a:gd name="T7" fmla="*/ 0 h 813"/>
                <a:gd name="T8" fmla="*/ 192 w 192"/>
                <a:gd name="T9" fmla="*/ 813 h 813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92" h="813">
                  <a:moveTo>
                    <a:pt x="192" y="813"/>
                  </a:moveTo>
                  <a:lnTo>
                    <a:pt x="0" y="0"/>
                  </a:lnTo>
                </a:path>
              </a:pathLst>
            </a:custGeom>
            <a:noFill/>
            <a:ln w="19050">
              <a:solidFill>
                <a:schemeClr val="bg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38928" name="Rectangle 25"/>
          <p:cNvSpPr>
            <a:spLocks noChangeArrowheads="1"/>
          </p:cNvSpPr>
          <p:nvPr/>
        </p:nvSpPr>
        <p:spPr bwMode="auto">
          <a:xfrm>
            <a:off x="685800" y="5334000"/>
            <a:ext cx="7772400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dirty="0"/>
              <a:t>Finding the silhouette-consistent shape (</a:t>
            </a:r>
            <a:r>
              <a:rPr lang="en-US" i="1" dirty="0"/>
              <a:t>visual hull</a:t>
            </a:r>
            <a:r>
              <a:rPr lang="en-US" dirty="0"/>
              <a:t>):  </a:t>
            </a:r>
          </a:p>
          <a:p>
            <a:pPr marL="742950" lvl="1" indent="-285750">
              <a:spcBef>
                <a:spcPct val="20000"/>
              </a:spcBef>
              <a:buFontTx/>
              <a:buChar char="•"/>
            </a:pPr>
            <a:r>
              <a:rPr lang="en-US" sz="2000" i="1" dirty="0" err="1"/>
              <a:t>Backproject</a:t>
            </a:r>
            <a:r>
              <a:rPr lang="en-US" sz="2000" dirty="0"/>
              <a:t> each silhouette</a:t>
            </a:r>
          </a:p>
          <a:p>
            <a:pPr marL="742950" lvl="1" indent="-285750">
              <a:spcBef>
                <a:spcPct val="20000"/>
              </a:spcBef>
              <a:buFontTx/>
              <a:buChar char="•"/>
            </a:pPr>
            <a:r>
              <a:rPr lang="en-US" sz="2000" dirty="0"/>
              <a:t>Intersect </a:t>
            </a:r>
            <a:r>
              <a:rPr lang="en-US" sz="2000" dirty="0" err="1"/>
              <a:t>backprojected</a:t>
            </a:r>
            <a:r>
              <a:rPr lang="en-US" sz="2000" dirty="0"/>
              <a:t> volumes</a:t>
            </a:r>
          </a:p>
        </p:txBody>
      </p:sp>
      <p:sp>
        <p:nvSpPr>
          <p:cNvPr id="38929" name="Rectangle 26"/>
          <p:cNvSpPr>
            <a:spLocks noGrp="1" noChangeArrowheads="1"/>
          </p:cNvSpPr>
          <p:nvPr>
            <p:ph type="body" idx="1"/>
          </p:nvPr>
        </p:nvSpPr>
        <p:spPr>
          <a:xfrm>
            <a:off x="533400" y="808356"/>
            <a:ext cx="8229600" cy="4525963"/>
          </a:xfrm>
        </p:spPr>
        <p:txBody>
          <a:bodyPr/>
          <a:lstStyle/>
          <a:p>
            <a:pPr>
              <a:buFontTx/>
              <a:buChar char="•"/>
            </a:pPr>
            <a:r>
              <a:rPr lang="en-US" dirty="0"/>
              <a:t>The case of binary images: a voxel is </a:t>
            </a:r>
            <a:r>
              <a:rPr lang="en-US" dirty="0">
                <a:solidFill>
                  <a:srgbClr val="FF0000"/>
                </a:solidFill>
              </a:rPr>
              <a:t>photo-consistent </a:t>
            </a:r>
            <a:r>
              <a:rPr lang="en-US" dirty="0"/>
              <a:t>if it lies inside the object’s silhouette</a:t>
            </a:r>
            <a:r>
              <a:rPr lang="en-US" i="1" dirty="0"/>
              <a:t> </a:t>
            </a:r>
            <a:r>
              <a:rPr lang="en-US" dirty="0"/>
              <a:t>in </a:t>
            </a:r>
            <a:r>
              <a:rPr lang="en-US" dirty="0">
                <a:solidFill>
                  <a:srgbClr val="FF0000"/>
                </a:solidFill>
              </a:rPr>
              <a:t>all views</a:t>
            </a:r>
          </a:p>
        </p:txBody>
      </p:sp>
      <p:grpSp>
        <p:nvGrpSpPr>
          <p:cNvPr id="6" name="Group 27"/>
          <p:cNvGrpSpPr>
            <a:grpSpLocks/>
          </p:cNvGrpSpPr>
          <p:nvPr/>
        </p:nvGrpSpPr>
        <p:grpSpPr bwMode="auto">
          <a:xfrm>
            <a:off x="4291013" y="2409825"/>
            <a:ext cx="1338262" cy="2162175"/>
            <a:chOff x="2703" y="1518"/>
            <a:chExt cx="843" cy="1362"/>
          </a:xfrm>
        </p:grpSpPr>
        <p:sp>
          <p:nvSpPr>
            <p:cNvPr id="38935" name="Freeform 28"/>
            <p:cNvSpPr>
              <a:spLocks/>
            </p:cNvSpPr>
            <p:nvPr/>
          </p:nvSpPr>
          <p:spPr bwMode="auto">
            <a:xfrm>
              <a:off x="2703" y="1809"/>
              <a:ext cx="138" cy="975"/>
            </a:xfrm>
            <a:custGeom>
              <a:avLst/>
              <a:gdLst>
                <a:gd name="T0" fmla="*/ 0 w 138"/>
                <a:gd name="T1" fmla="*/ 975 h 975"/>
                <a:gd name="T2" fmla="*/ 138 w 138"/>
                <a:gd name="T3" fmla="*/ 0 h 975"/>
                <a:gd name="T4" fmla="*/ 0 60000 65536"/>
                <a:gd name="T5" fmla="*/ 0 60000 65536"/>
                <a:gd name="T6" fmla="*/ 0 w 138"/>
                <a:gd name="T7" fmla="*/ 0 h 975"/>
                <a:gd name="T8" fmla="*/ 138 w 138"/>
                <a:gd name="T9" fmla="*/ 975 h 975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38" h="975">
                  <a:moveTo>
                    <a:pt x="0" y="975"/>
                  </a:moveTo>
                  <a:lnTo>
                    <a:pt x="138" y="0"/>
                  </a:lnTo>
                </a:path>
              </a:pathLst>
            </a:custGeom>
            <a:noFill/>
            <a:ln w="19050">
              <a:solidFill>
                <a:schemeClr val="bg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8936" name="Freeform 29"/>
            <p:cNvSpPr>
              <a:spLocks/>
            </p:cNvSpPr>
            <p:nvPr/>
          </p:nvSpPr>
          <p:spPr bwMode="auto">
            <a:xfrm>
              <a:off x="2832" y="1518"/>
              <a:ext cx="429" cy="1170"/>
            </a:xfrm>
            <a:custGeom>
              <a:avLst/>
              <a:gdLst>
                <a:gd name="T0" fmla="*/ 0 w 429"/>
                <a:gd name="T1" fmla="*/ 1170 h 1170"/>
                <a:gd name="T2" fmla="*/ 429 w 429"/>
                <a:gd name="T3" fmla="*/ 0 h 1170"/>
                <a:gd name="T4" fmla="*/ 0 60000 65536"/>
                <a:gd name="T5" fmla="*/ 0 60000 65536"/>
                <a:gd name="T6" fmla="*/ 0 w 429"/>
                <a:gd name="T7" fmla="*/ 0 h 1170"/>
                <a:gd name="T8" fmla="*/ 429 w 429"/>
                <a:gd name="T9" fmla="*/ 1170 h 1170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429" h="1170">
                  <a:moveTo>
                    <a:pt x="0" y="1170"/>
                  </a:moveTo>
                  <a:lnTo>
                    <a:pt x="429" y="0"/>
                  </a:lnTo>
                </a:path>
              </a:pathLst>
            </a:custGeom>
            <a:noFill/>
            <a:ln w="19050">
              <a:solidFill>
                <a:schemeClr val="bg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8937" name="Freeform 30"/>
            <p:cNvSpPr>
              <a:spLocks/>
            </p:cNvSpPr>
            <p:nvPr/>
          </p:nvSpPr>
          <p:spPr bwMode="auto">
            <a:xfrm>
              <a:off x="2928" y="2073"/>
              <a:ext cx="618" cy="807"/>
            </a:xfrm>
            <a:custGeom>
              <a:avLst/>
              <a:gdLst>
                <a:gd name="T0" fmla="*/ 0 w 618"/>
                <a:gd name="T1" fmla="*/ 807 h 807"/>
                <a:gd name="T2" fmla="*/ 618 w 618"/>
                <a:gd name="T3" fmla="*/ 0 h 807"/>
                <a:gd name="T4" fmla="*/ 0 60000 65536"/>
                <a:gd name="T5" fmla="*/ 0 60000 65536"/>
                <a:gd name="T6" fmla="*/ 0 w 618"/>
                <a:gd name="T7" fmla="*/ 0 h 807"/>
                <a:gd name="T8" fmla="*/ 618 w 618"/>
                <a:gd name="T9" fmla="*/ 807 h 807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618" h="807">
                  <a:moveTo>
                    <a:pt x="0" y="807"/>
                  </a:moveTo>
                  <a:lnTo>
                    <a:pt x="618" y="0"/>
                  </a:lnTo>
                </a:path>
              </a:pathLst>
            </a:custGeom>
            <a:noFill/>
            <a:ln w="19050">
              <a:solidFill>
                <a:schemeClr val="bg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7" name="Group 31"/>
          <p:cNvGrpSpPr>
            <a:grpSpLocks/>
          </p:cNvGrpSpPr>
          <p:nvPr/>
        </p:nvGrpSpPr>
        <p:grpSpPr bwMode="auto">
          <a:xfrm>
            <a:off x="4724400" y="2471738"/>
            <a:ext cx="1981200" cy="1571625"/>
            <a:chOff x="2976" y="1557"/>
            <a:chExt cx="1248" cy="990"/>
          </a:xfrm>
        </p:grpSpPr>
        <p:sp>
          <p:nvSpPr>
            <p:cNvPr id="38932" name="Freeform 32"/>
            <p:cNvSpPr>
              <a:spLocks/>
            </p:cNvSpPr>
            <p:nvPr/>
          </p:nvSpPr>
          <p:spPr bwMode="auto">
            <a:xfrm>
              <a:off x="2976" y="2160"/>
              <a:ext cx="1233" cy="387"/>
            </a:xfrm>
            <a:custGeom>
              <a:avLst/>
              <a:gdLst>
                <a:gd name="T0" fmla="*/ 1233 w 1233"/>
                <a:gd name="T1" fmla="*/ 387 h 387"/>
                <a:gd name="T2" fmla="*/ 0 w 1233"/>
                <a:gd name="T3" fmla="*/ 0 h 387"/>
                <a:gd name="T4" fmla="*/ 0 60000 65536"/>
                <a:gd name="T5" fmla="*/ 0 60000 65536"/>
                <a:gd name="T6" fmla="*/ 0 w 1233"/>
                <a:gd name="T7" fmla="*/ 0 h 387"/>
                <a:gd name="T8" fmla="*/ 1233 w 1233"/>
                <a:gd name="T9" fmla="*/ 387 h 387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233" h="387">
                  <a:moveTo>
                    <a:pt x="1233" y="387"/>
                  </a:moveTo>
                  <a:lnTo>
                    <a:pt x="0" y="0"/>
                  </a:lnTo>
                </a:path>
              </a:pathLst>
            </a:custGeom>
            <a:noFill/>
            <a:ln w="19050">
              <a:solidFill>
                <a:schemeClr val="bg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8933" name="Freeform 33"/>
            <p:cNvSpPr>
              <a:spLocks/>
            </p:cNvSpPr>
            <p:nvPr/>
          </p:nvSpPr>
          <p:spPr bwMode="auto">
            <a:xfrm>
              <a:off x="3408" y="1557"/>
              <a:ext cx="816" cy="747"/>
            </a:xfrm>
            <a:custGeom>
              <a:avLst/>
              <a:gdLst>
                <a:gd name="T0" fmla="*/ 816 w 816"/>
                <a:gd name="T1" fmla="*/ 747 h 747"/>
                <a:gd name="T2" fmla="*/ 0 w 816"/>
                <a:gd name="T3" fmla="*/ 0 h 747"/>
                <a:gd name="T4" fmla="*/ 0 60000 65536"/>
                <a:gd name="T5" fmla="*/ 0 60000 65536"/>
                <a:gd name="T6" fmla="*/ 0 w 816"/>
                <a:gd name="T7" fmla="*/ 0 h 747"/>
                <a:gd name="T8" fmla="*/ 816 w 816"/>
                <a:gd name="T9" fmla="*/ 747 h 747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816" h="747">
                  <a:moveTo>
                    <a:pt x="816" y="747"/>
                  </a:moveTo>
                  <a:lnTo>
                    <a:pt x="0" y="0"/>
                  </a:lnTo>
                </a:path>
              </a:pathLst>
            </a:custGeom>
            <a:noFill/>
            <a:ln w="19050">
              <a:solidFill>
                <a:schemeClr val="bg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8934" name="Line 34"/>
            <p:cNvSpPr>
              <a:spLocks noChangeShapeType="1"/>
            </p:cNvSpPr>
            <p:nvPr/>
          </p:nvSpPr>
          <p:spPr bwMode="auto">
            <a:xfrm flipH="1" flipV="1">
              <a:off x="3024" y="1680"/>
              <a:ext cx="1152" cy="720"/>
            </a:xfrm>
            <a:prstGeom prst="line">
              <a:avLst/>
            </a:prstGeom>
            <a:noFill/>
            <a:ln w="19050">
              <a:solidFill>
                <a:schemeClr val="bg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5981700" y="2209800"/>
            <a:ext cx="181171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voxel space</a:t>
            </a:r>
          </a:p>
        </p:txBody>
      </p:sp>
    </p:spTree>
    <p:extLst>
      <p:ext uri="{BB962C8B-B14F-4D97-AF65-F5344CB8AC3E}">
        <p14:creationId xmlns:p14="http://schemas.microsoft.com/office/powerpoint/2010/main" val="1063295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Arial" charset="0"/>
              </a:rPr>
              <a:t>Calibrated Image Acquisition</a:t>
            </a:r>
          </a:p>
        </p:txBody>
      </p:sp>
      <p:pic>
        <p:nvPicPr>
          <p:cNvPr id="37890" name="Picture 3" descr="acquir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905000"/>
            <a:ext cx="3733800" cy="280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891" name="Picture 4" descr="dino-244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400" y="1295400"/>
            <a:ext cx="1543050" cy="203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892" name="Picture 5" descr="dino244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1800" y="1295400"/>
            <a:ext cx="1543050" cy="203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893" name="Picture 6" descr="flowy122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400" y="4038600"/>
            <a:ext cx="1568450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894" name="Picture 7" descr="flowy-2440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1800" y="4038600"/>
            <a:ext cx="1568450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895" name="Rectangle 8"/>
          <p:cNvSpPr>
            <a:spLocks noGrp="1" noChangeArrowheads="1"/>
          </p:cNvSpPr>
          <p:nvPr>
            <p:ph type="body" idx="1"/>
          </p:nvPr>
        </p:nvSpPr>
        <p:spPr>
          <a:xfrm>
            <a:off x="685800" y="4876800"/>
            <a:ext cx="3886200" cy="914400"/>
          </a:xfrm>
          <a:noFill/>
        </p:spPr>
        <p:txBody>
          <a:bodyPr>
            <a:normAutofit lnSpcReduction="10000"/>
          </a:bodyPr>
          <a:lstStyle/>
          <a:p>
            <a:pPr marL="0" indent="0" algn="ctr">
              <a:buFontTx/>
              <a:buNone/>
            </a:pPr>
            <a:r>
              <a:rPr lang="en-US" i="1">
                <a:latin typeface="Arial" charset="0"/>
              </a:rPr>
              <a:t>Calibrated Turntable</a:t>
            </a:r>
          </a:p>
          <a:p>
            <a:pPr marL="0" indent="0" algn="ctr">
              <a:buFontTx/>
              <a:buNone/>
            </a:pPr>
            <a:r>
              <a:rPr lang="en-US" sz="2200" i="1">
                <a:solidFill>
                  <a:srgbClr val="FFFFFF"/>
                </a:solidFill>
                <a:latin typeface="Arial" charset="0"/>
              </a:rPr>
              <a:t>360° rotation (21 images)</a:t>
            </a:r>
          </a:p>
        </p:txBody>
      </p:sp>
      <p:sp>
        <p:nvSpPr>
          <p:cNvPr id="26633" name="Rectangle 9"/>
          <p:cNvSpPr>
            <a:spLocks noChangeArrowheads="1"/>
          </p:cNvSpPr>
          <p:nvPr/>
        </p:nvSpPr>
        <p:spPr bwMode="auto">
          <a:xfrm>
            <a:off x="4876800" y="3429000"/>
            <a:ext cx="3667125" cy="4270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>
              <a:spcBef>
                <a:spcPct val="20000"/>
              </a:spcBef>
              <a:defRPr/>
            </a:pPr>
            <a:r>
              <a:rPr lang="en-US" sz="22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Arial" charset="0"/>
              </a:rPr>
              <a:t>Selected Dinosaur Images</a:t>
            </a:r>
            <a:endParaRPr lang="en-US" i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26634" name="Rectangle 10"/>
          <p:cNvSpPr>
            <a:spLocks noChangeArrowheads="1"/>
          </p:cNvSpPr>
          <p:nvPr/>
        </p:nvSpPr>
        <p:spPr bwMode="auto">
          <a:xfrm>
            <a:off x="5032375" y="6019800"/>
            <a:ext cx="3355975" cy="4270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>
              <a:spcBef>
                <a:spcPct val="20000"/>
              </a:spcBef>
              <a:defRPr/>
            </a:pPr>
            <a:r>
              <a:rPr lang="en-US" sz="22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Arial" charset="0"/>
              </a:rPr>
              <a:t>Selected Flower Images</a:t>
            </a:r>
            <a:endParaRPr lang="en-US" i="1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1967151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Space Carving in General</a:t>
            </a:r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09600" y="3410729"/>
            <a:ext cx="7924800" cy="533400"/>
          </a:xfrm>
        </p:spPr>
        <p:txBody>
          <a:bodyPr>
            <a:normAutofit lnSpcReduction="10000"/>
          </a:bodyPr>
          <a:lstStyle/>
          <a:p>
            <a:pPr marL="0" indent="0"/>
            <a:r>
              <a:rPr lang="en-US" dirty="0"/>
              <a:t> Space Carving Algorithm</a:t>
            </a:r>
          </a:p>
        </p:txBody>
      </p:sp>
      <p:sp>
        <p:nvSpPr>
          <p:cNvPr id="34820" name="Freeform 4"/>
          <p:cNvSpPr>
            <a:spLocks/>
          </p:cNvSpPr>
          <p:nvPr/>
        </p:nvSpPr>
        <p:spPr bwMode="auto">
          <a:xfrm>
            <a:off x="1719263" y="1781175"/>
            <a:ext cx="990600" cy="1524000"/>
          </a:xfrm>
          <a:custGeom>
            <a:avLst/>
            <a:gdLst>
              <a:gd name="T0" fmla="*/ 2147483647 w 624"/>
              <a:gd name="T1" fmla="*/ 2147483647 h 960"/>
              <a:gd name="T2" fmla="*/ 2147483647 w 624"/>
              <a:gd name="T3" fmla="*/ 2147483647 h 960"/>
              <a:gd name="T4" fmla="*/ 0 w 624"/>
              <a:gd name="T5" fmla="*/ 0 h 960"/>
              <a:gd name="T6" fmla="*/ 0 w 624"/>
              <a:gd name="T7" fmla="*/ 2147483647 h 960"/>
              <a:gd name="T8" fmla="*/ 2147483647 w 624"/>
              <a:gd name="T9" fmla="*/ 2147483647 h 96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24"/>
              <a:gd name="T16" fmla="*/ 0 h 960"/>
              <a:gd name="T17" fmla="*/ 624 w 624"/>
              <a:gd name="T18" fmla="*/ 960 h 96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24" h="960">
                <a:moveTo>
                  <a:pt x="624" y="960"/>
                </a:moveTo>
                <a:lnTo>
                  <a:pt x="624" y="384"/>
                </a:lnTo>
                <a:lnTo>
                  <a:pt x="0" y="0"/>
                </a:lnTo>
                <a:lnTo>
                  <a:pt x="0" y="576"/>
                </a:lnTo>
                <a:lnTo>
                  <a:pt x="624" y="960"/>
                </a:lnTo>
                <a:close/>
              </a:path>
            </a:pathLst>
          </a:custGeom>
          <a:noFill/>
          <a:ln w="19050">
            <a:solidFill>
              <a:schemeClr val="tx2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4821" name="Freeform 5"/>
          <p:cNvSpPr>
            <a:spLocks/>
          </p:cNvSpPr>
          <p:nvPr/>
        </p:nvSpPr>
        <p:spPr bwMode="auto">
          <a:xfrm flipH="1">
            <a:off x="6443663" y="1933575"/>
            <a:ext cx="990600" cy="1524000"/>
          </a:xfrm>
          <a:custGeom>
            <a:avLst/>
            <a:gdLst>
              <a:gd name="T0" fmla="*/ 2147483647 w 624"/>
              <a:gd name="T1" fmla="*/ 2147483647 h 960"/>
              <a:gd name="T2" fmla="*/ 2147483647 w 624"/>
              <a:gd name="T3" fmla="*/ 2147483647 h 960"/>
              <a:gd name="T4" fmla="*/ 0 w 624"/>
              <a:gd name="T5" fmla="*/ 0 h 960"/>
              <a:gd name="T6" fmla="*/ 0 w 624"/>
              <a:gd name="T7" fmla="*/ 2147483647 h 960"/>
              <a:gd name="T8" fmla="*/ 2147483647 w 624"/>
              <a:gd name="T9" fmla="*/ 2147483647 h 96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24"/>
              <a:gd name="T16" fmla="*/ 0 h 960"/>
              <a:gd name="T17" fmla="*/ 624 w 624"/>
              <a:gd name="T18" fmla="*/ 960 h 96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24" h="960">
                <a:moveTo>
                  <a:pt x="624" y="960"/>
                </a:moveTo>
                <a:lnTo>
                  <a:pt x="624" y="384"/>
                </a:lnTo>
                <a:lnTo>
                  <a:pt x="0" y="0"/>
                </a:lnTo>
                <a:lnTo>
                  <a:pt x="0" y="576"/>
                </a:lnTo>
                <a:lnTo>
                  <a:pt x="624" y="960"/>
                </a:lnTo>
                <a:close/>
              </a:path>
            </a:pathLst>
          </a:custGeom>
          <a:noFill/>
          <a:ln w="19050">
            <a:solidFill>
              <a:schemeClr val="tx2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4822" name="Text Box 6"/>
          <p:cNvSpPr txBox="1">
            <a:spLocks noChangeArrowheads="1"/>
          </p:cNvSpPr>
          <p:nvPr/>
        </p:nvSpPr>
        <p:spPr bwMode="auto">
          <a:xfrm>
            <a:off x="317152" y="2144683"/>
            <a:ext cx="1011302" cy="400110"/>
          </a:xfrm>
          <a:prstGeom prst="rect">
            <a:avLst/>
          </a:prstGeom>
          <a:noFill/>
          <a:ln w="12700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 dirty="0">
                <a:solidFill>
                  <a:schemeClr val="accent6">
                    <a:lumMod val="75000"/>
                  </a:schemeClr>
                </a:solidFill>
              </a:rPr>
              <a:t>Image 1</a:t>
            </a:r>
            <a:endParaRPr lang="en-US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34823" name="Text Box 7"/>
          <p:cNvSpPr txBox="1">
            <a:spLocks noChangeArrowheads="1"/>
          </p:cNvSpPr>
          <p:nvPr/>
        </p:nvSpPr>
        <p:spPr bwMode="auto">
          <a:xfrm>
            <a:off x="7584078" y="2239933"/>
            <a:ext cx="1046569" cy="40011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 dirty="0">
                <a:solidFill>
                  <a:schemeClr val="accent6">
                    <a:lumMod val="75000"/>
                  </a:schemeClr>
                </a:solidFill>
              </a:rPr>
              <a:t>Image N</a:t>
            </a:r>
            <a:endParaRPr lang="en-US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</a:endParaRPr>
          </a:p>
        </p:txBody>
      </p:sp>
      <p:sp>
        <p:nvSpPr>
          <p:cNvPr id="34824" name="Text Box 8"/>
          <p:cNvSpPr txBox="1">
            <a:spLocks noChangeArrowheads="1"/>
          </p:cNvSpPr>
          <p:nvPr/>
        </p:nvSpPr>
        <p:spPr bwMode="auto">
          <a:xfrm>
            <a:off x="4353762" y="2855397"/>
            <a:ext cx="516488" cy="36933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dirty="0">
                <a:solidFill>
                  <a:schemeClr val="accent6">
                    <a:lumMod val="75000"/>
                  </a:schemeClr>
                </a:solidFill>
              </a:rPr>
              <a:t>…...</a:t>
            </a:r>
            <a:endParaRPr lang="en-US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</a:endParaRPr>
          </a:p>
        </p:txBody>
      </p:sp>
      <p:grpSp>
        <p:nvGrpSpPr>
          <p:cNvPr id="2" name="Group 9"/>
          <p:cNvGrpSpPr>
            <a:grpSpLocks/>
          </p:cNvGrpSpPr>
          <p:nvPr/>
        </p:nvGrpSpPr>
        <p:grpSpPr bwMode="auto">
          <a:xfrm>
            <a:off x="649288" y="1295400"/>
            <a:ext cx="7924800" cy="3171825"/>
            <a:chOff x="409" y="960"/>
            <a:chExt cx="4992" cy="1998"/>
          </a:xfrm>
        </p:grpSpPr>
        <p:grpSp>
          <p:nvGrpSpPr>
            <p:cNvPr id="34893" name="Group 10"/>
            <p:cNvGrpSpPr>
              <a:grpSpLocks/>
            </p:cNvGrpSpPr>
            <p:nvPr/>
          </p:nvGrpSpPr>
          <p:grpSpPr bwMode="auto">
            <a:xfrm>
              <a:off x="2431" y="960"/>
              <a:ext cx="905" cy="807"/>
              <a:chOff x="2431" y="960"/>
              <a:chExt cx="905" cy="807"/>
            </a:xfrm>
          </p:grpSpPr>
          <p:sp>
            <p:nvSpPr>
              <p:cNvPr id="34895" name="Rectangle 11"/>
              <p:cNvSpPr>
                <a:spLocks noChangeArrowheads="1"/>
              </p:cNvSpPr>
              <p:nvPr/>
            </p:nvSpPr>
            <p:spPr bwMode="auto">
              <a:xfrm>
                <a:off x="2682" y="1439"/>
                <a:ext cx="160" cy="160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4896" name="Rectangle 12"/>
              <p:cNvSpPr>
                <a:spLocks noChangeArrowheads="1"/>
              </p:cNvSpPr>
              <p:nvPr/>
            </p:nvSpPr>
            <p:spPr bwMode="auto">
              <a:xfrm>
                <a:off x="2598" y="1523"/>
                <a:ext cx="160" cy="160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4897" name="Rectangle 13"/>
              <p:cNvSpPr>
                <a:spLocks noChangeArrowheads="1"/>
              </p:cNvSpPr>
              <p:nvPr/>
            </p:nvSpPr>
            <p:spPr bwMode="auto">
              <a:xfrm>
                <a:off x="2682" y="1278"/>
                <a:ext cx="160" cy="161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4898" name="Rectangle 14"/>
              <p:cNvSpPr>
                <a:spLocks noChangeArrowheads="1"/>
              </p:cNvSpPr>
              <p:nvPr/>
            </p:nvSpPr>
            <p:spPr bwMode="auto">
              <a:xfrm>
                <a:off x="2598" y="1362"/>
                <a:ext cx="160" cy="161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4899" name="Rectangle 15"/>
              <p:cNvSpPr>
                <a:spLocks noChangeArrowheads="1"/>
              </p:cNvSpPr>
              <p:nvPr/>
            </p:nvSpPr>
            <p:spPr bwMode="auto">
              <a:xfrm>
                <a:off x="2515" y="1446"/>
                <a:ext cx="160" cy="161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4900" name="Rectangle 16"/>
              <p:cNvSpPr>
                <a:spLocks noChangeArrowheads="1"/>
              </p:cNvSpPr>
              <p:nvPr/>
            </p:nvSpPr>
            <p:spPr bwMode="auto">
              <a:xfrm>
                <a:off x="2682" y="1120"/>
                <a:ext cx="160" cy="161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4901" name="Rectangle 17"/>
              <p:cNvSpPr>
                <a:spLocks noChangeArrowheads="1"/>
              </p:cNvSpPr>
              <p:nvPr/>
            </p:nvSpPr>
            <p:spPr bwMode="auto">
              <a:xfrm>
                <a:off x="2598" y="1204"/>
                <a:ext cx="160" cy="161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4902" name="Rectangle 18"/>
              <p:cNvSpPr>
                <a:spLocks noChangeArrowheads="1"/>
              </p:cNvSpPr>
              <p:nvPr/>
            </p:nvSpPr>
            <p:spPr bwMode="auto">
              <a:xfrm>
                <a:off x="2515" y="1288"/>
                <a:ext cx="160" cy="161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4903" name="Rectangle 19"/>
              <p:cNvSpPr>
                <a:spLocks noChangeArrowheads="1"/>
              </p:cNvSpPr>
              <p:nvPr/>
            </p:nvSpPr>
            <p:spPr bwMode="auto">
              <a:xfrm>
                <a:off x="2431" y="1372"/>
                <a:ext cx="160" cy="161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4904" name="Rectangle 20"/>
              <p:cNvSpPr>
                <a:spLocks noChangeArrowheads="1"/>
              </p:cNvSpPr>
              <p:nvPr/>
            </p:nvSpPr>
            <p:spPr bwMode="auto">
              <a:xfrm>
                <a:off x="2598" y="1044"/>
                <a:ext cx="160" cy="160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4905" name="Rectangle 21"/>
              <p:cNvSpPr>
                <a:spLocks noChangeArrowheads="1"/>
              </p:cNvSpPr>
              <p:nvPr/>
            </p:nvSpPr>
            <p:spPr bwMode="auto">
              <a:xfrm>
                <a:off x="2515" y="1128"/>
                <a:ext cx="160" cy="160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4906" name="Rectangle 22"/>
              <p:cNvSpPr>
                <a:spLocks noChangeArrowheads="1"/>
              </p:cNvSpPr>
              <p:nvPr/>
            </p:nvSpPr>
            <p:spPr bwMode="auto">
              <a:xfrm>
                <a:off x="2431" y="1212"/>
                <a:ext cx="160" cy="160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4907" name="Rectangle 23"/>
              <p:cNvSpPr>
                <a:spLocks noChangeArrowheads="1"/>
              </p:cNvSpPr>
              <p:nvPr/>
            </p:nvSpPr>
            <p:spPr bwMode="auto">
              <a:xfrm>
                <a:off x="2846" y="1439"/>
                <a:ext cx="161" cy="160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4908" name="Rectangle 24"/>
              <p:cNvSpPr>
                <a:spLocks noChangeArrowheads="1"/>
              </p:cNvSpPr>
              <p:nvPr/>
            </p:nvSpPr>
            <p:spPr bwMode="auto">
              <a:xfrm>
                <a:off x="2763" y="1523"/>
                <a:ext cx="160" cy="160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4909" name="Rectangle 25"/>
              <p:cNvSpPr>
                <a:spLocks noChangeArrowheads="1"/>
              </p:cNvSpPr>
              <p:nvPr/>
            </p:nvSpPr>
            <p:spPr bwMode="auto">
              <a:xfrm>
                <a:off x="2679" y="1607"/>
                <a:ext cx="161" cy="160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4910" name="Rectangle 26"/>
              <p:cNvSpPr>
                <a:spLocks noChangeArrowheads="1"/>
              </p:cNvSpPr>
              <p:nvPr/>
            </p:nvSpPr>
            <p:spPr bwMode="auto">
              <a:xfrm>
                <a:off x="2846" y="1278"/>
                <a:ext cx="161" cy="161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4911" name="Rectangle 27"/>
              <p:cNvSpPr>
                <a:spLocks noChangeArrowheads="1"/>
              </p:cNvSpPr>
              <p:nvPr/>
            </p:nvSpPr>
            <p:spPr bwMode="auto">
              <a:xfrm>
                <a:off x="2763" y="1362"/>
                <a:ext cx="160" cy="161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4912" name="Rectangle 28"/>
              <p:cNvSpPr>
                <a:spLocks noChangeArrowheads="1"/>
              </p:cNvSpPr>
              <p:nvPr/>
            </p:nvSpPr>
            <p:spPr bwMode="auto">
              <a:xfrm>
                <a:off x="2679" y="1446"/>
                <a:ext cx="161" cy="161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4913" name="Rectangle 29"/>
              <p:cNvSpPr>
                <a:spLocks noChangeArrowheads="1"/>
              </p:cNvSpPr>
              <p:nvPr/>
            </p:nvSpPr>
            <p:spPr bwMode="auto">
              <a:xfrm>
                <a:off x="2596" y="1530"/>
                <a:ext cx="160" cy="161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4914" name="Rectangle 30"/>
              <p:cNvSpPr>
                <a:spLocks noChangeArrowheads="1"/>
              </p:cNvSpPr>
              <p:nvPr/>
            </p:nvSpPr>
            <p:spPr bwMode="auto">
              <a:xfrm>
                <a:off x="2846" y="1120"/>
                <a:ext cx="161" cy="161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4915" name="Rectangle 31"/>
              <p:cNvSpPr>
                <a:spLocks noChangeArrowheads="1"/>
              </p:cNvSpPr>
              <p:nvPr/>
            </p:nvSpPr>
            <p:spPr bwMode="auto">
              <a:xfrm>
                <a:off x="2763" y="1204"/>
                <a:ext cx="160" cy="161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4916" name="Rectangle 32"/>
              <p:cNvSpPr>
                <a:spLocks noChangeArrowheads="1"/>
              </p:cNvSpPr>
              <p:nvPr/>
            </p:nvSpPr>
            <p:spPr bwMode="auto">
              <a:xfrm>
                <a:off x="2679" y="1288"/>
                <a:ext cx="161" cy="161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4917" name="Rectangle 33"/>
              <p:cNvSpPr>
                <a:spLocks noChangeArrowheads="1"/>
              </p:cNvSpPr>
              <p:nvPr/>
            </p:nvSpPr>
            <p:spPr bwMode="auto">
              <a:xfrm>
                <a:off x="2596" y="1372"/>
                <a:ext cx="160" cy="161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4918" name="Rectangle 34"/>
              <p:cNvSpPr>
                <a:spLocks noChangeArrowheads="1"/>
              </p:cNvSpPr>
              <p:nvPr/>
            </p:nvSpPr>
            <p:spPr bwMode="auto">
              <a:xfrm>
                <a:off x="2846" y="960"/>
                <a:ext cx="161" cy="160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4919" name="Rectangle 35"/>
              <p:cNvSpPr>
                <a:spLocks noChangeArrowheads="1"/>
              </p:cNvSpPr>
              <p:nvPr/>
            </p:nvSpPr>
            <p:spPr bwMode="auto">
              <a:xfrm>
                <a:off x="2763" y="1044"/>
                <a:ext cx="160" cy="160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4920" name="Rectangle 36"/>
              <p:cNvSpPr>
                <a:spLocks noChangeArrowheads="1"/>
              </p:cNvSpPr>
              <p:nvPr/>
            </p:nvSpPr>
            <p:spPr bwMode="auto">
              <a:xfrm>
                <a:off x="2679" y="1128"/>
                <a:ext cx="161" cy="160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4921" name="Rectangle 37"/>
              <p:cNvSpPr>
                <a:spLocks noChangeArrowheads="1"/>
              </p:cNvSpPr>
              <p:nvPr/>
            </p:nvSpPr>
            <p:spPr bwMode="auto">
              <a:xfrm>
                <a:off x="3011" y="1439"/>
                <a:ext cx="160" cy="160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4922" name="Rectangle 38"/>
              <p:cNvSpPr>
                <a:spLocks noChangeArrowheads="1"/>
              </p:cNvSpPr>
              <p:nvPr/>
            </p:nvSpPr>
            <p:spPr bwMode="auto">
              <a:xfrm>
                <a:off x="2927" y="1523"/>
                <a:ext cx="161" cy="160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4923" name="Rectangle 39"/>
              <p:cNvSpPr>
                <a:spLocks noChangeArrowheads="1"/>
              </p:cNvSpPr>
              <p:nvPr/>
            </p:nvSpPr>
            <p:spPr bwMode="auto">
              <a:xfrm>
                <a:off x="2844" y="1607"/>
                <a:ext cx="160" cy="160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4924" name="Rectangle 40"/>
              <p:cNvSpPr>
                <a:spLocks noChangeArrowheads="1"/>
              </p:cNvSpPr>
              <p:nvPr/>
            </p:nvSpPr>
            <p:spPr bwMode="auto">
              <a:xfrm>
                <a:off x="3011" y="1278"/>
                <a:ext cx="160" cy="161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4925" name="Rectangle 41"/>
              <p:cNvSpPr>
                <a:spLocks noChangeArrowheads="1"/>
              </p:cNvSpPr>
              <p:nvPr/>
            </p:nvSpPr>
            <p:spPr bwMode="auto">
              <a:xfrm>
                <a:off x="2927" y="1362"/>
                <a:ext cx="161" cy="161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4926" name="Rectangle 42"/>
              <p:cNvSpPr>
                <a:spLocks noChangeArrowheads="1"/>
              </p:cNvSpPr>
              <p:nvPr/>
            </p:nvSpPr>
            <p:spPr bwMode="auto">
              <a:xfrm>
                <a:off x="2844" y="1446"/>
                <a:ext cx="160" cy="161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4927" name="Rectangle 43"/>
              <p:cNvSpPr>
                <a:spLocks noChangeArrowheads="1"/>
              </p:cNvSpPr>
              <p:nvPr/>
            </p:nvSpPr>
            <p:spPr bwMode="auto">
              <a:xfrm>
                <a:off x="3011" y="1120"/>
                <a:ext cx="160" cy="161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4928" name="Rectangle 44"/>
              <p:cNvSpPr>
                <a:spLocks noChangeArrowheads="1"/>
              </p:cNvSpPr>
              <p:nvPr/>
            </p:nvSpPr>
            <p:spPr bwMode="auto">
              <a:xfrm>
                <a:off x="2927" y="1204"/>
                <a:ext cx="161" cy="161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4929" name="Rectangle 45"/>
              <p:cNvSpPr>
                <a:spLocks noChangeArrowheads="1"/>
              </p:cNvSpPr>
              <p:nvPr/>
            </p:nvSpPr>
            <p:spPr bwMode="auto">
              <a:xfrm>
                <a:off x="2844" y="1288"/>
                <a:ext cx="160" cy="161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4930" name="Rectangle 46"/>
              <p:cNvSpPr>
                <a:spLocks noChangeArrowheads="1"/>
              </p:cNvSpPr>
              <p:nvPr/>
            </p:nvSpPr>
            <p:spPr bwMode="auto">
              <a:xfrm>
                <a:off x="2760" y="1372"/>
                <a:ext cx="161" cy="161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4931" name="Rectangle 47"/>
              <p:cNvSpPr>
                <a:spLocks noChangeArrowheads="1"/>
              </p:cNvSpPr>
              <p:nvPr/>
            </p:nvSpPr>
            <p:spPr bwMode="auto">
              <a:xfrm>
                <a:off x="3011" y="960"/>
                <a:ext cx="160" cy="160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4932" name="Rectangle 48"/>
              <p:cNvSpPr>
                <a:spLocks noChangeArrowheads="1"/>
              </p:cNvSpPr>
              <p:nvPr/>
            </p:nvSpPr>
            <p:spPr bwMode="auto">
              <a:xfrm>
                <a:off x="2844" y="1128"/>
                <a:ext cx="160" cy="160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4933" name="Rectangle 49"/>
              <p:cNvSpPr>
                <a:spLocks noChangeArrowheads="1"/>
              </p:cNvSpPr>
              <p:nvPr/>
            </p:nvSpPr>
            <p:spPr bwMode="auto">
              <a:xfrm>
                <a:off x="3176" y="1439"/>
                <a:ext cx="160" cy="160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4934" name="Rectangle 50"/>
              <p:cNvSpPr>
                <a:spLocks noChangeArrowheads="1"/>
              </p:cNvSpPr>
              <p:nvPr/>
            </p:nvSpPr>
            <p:spPr bwMode="auto">
              <a:xfrm>
                <a:off x="3092" y="1523"/>
                <a:ext cx="160" cy="160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4935" name="Rectangle 51"/>
              <p:cNvSpPr>
                <a:spLocks noChangeArrowheads="1"/>
              </p:cNvSpPr>
              <p:nvPr/>
            </p:nvSpPr>
            <p:spPr bwMode="auto">
              <a:xfrm>
                <a:off x="3009" y="1607"/>
                <a:ext cx="160" cy="160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4936" name="Rectangle 52"/>
              <p:cNvSpPr>
                <a:spLocks noChangeArrowheads="1"/>
              </p:cNvSpPr>
              <p:nvPr/>
            </p:nvSpPr>
            <p:spPr bwMode="auto">
              <a:xfrm>
                <a:off x="3092" y="1362"/>
                <a:ext cx="160" cy="161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4937" name="Rectangle 53"/>
              <p:cNvSpPr>
                <a:spLocks noChangeArrowheads="1"/>
              </p:cNvSpPr>
              <p:nvPr/>
            </p:nvSpPr>
            <p:spPr bwMode="auto">
              <a:xfrm>
                <a:off x="3009" y="1446"/>
                <a:ext cx="160" cy="161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4938" name="Rectangle 54"/>
              <p:cNvSpPr>
                <a:spLocks noChangeArrowheads="1"/>
              </p:cNvSpPr>
              <p:nvPr/>
            </p:nvSpPr>
            <p:spPr bwMode="auto">
              <a:xfrm>
                <a:off x="2925" y="1530"/>
                <a:ext cx="160" cy="161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4939" name="Rectangle 55"/>
              <p:cNvSpPr>
                <a:spLocks noChangeArrowheads="1"/>
              </p:cNvSpPr>
              <p:nvPr/>
            </p:nvSpPr>
            <p:spPr bwMode="auto">
              <a:xfrm>
                <a:off x="3176" y="1120"/>
                <a:ext cx="160" cy="161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4940" name="Rectangle 56"/>
              <p:cNvSpPr>
                <a:spLocks noChangeArrowheads="1"/>
              </p:cNvSpPr>
              <p:nvPr/>
            </p:nvSpPr>
            <p:spPr bwMode="auto">
              <a:xfrm>
                <a:off x="3176" y="960"/>
                <a:ext cx="160" cy="160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4941" name="Rectangle 57"/>
              <p:cNvSpPr>
                <a:spLocks noChangeArrowheads="1"/>
              </p:cNvSpPr>
              <p:nvPr/>
            </p:nvSpPr>
            <p:spPr bwMode="auto">
              <a:xfrm>
                <a:off x="3092" y="1044"/>
                <a:ext cx="160" cy="160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4942" name="Rectangle 58"/>
              <p:cNvSpPr>
                <a:spLocks noChangeArrowheads="1"/>
              </p:cNvSpPr>
              <p:nvPr/>
            </p:nvSpPr>
            <p:spPr bwMode="auto">
              <a:xfrm>
                <a:off x="2925" y="1372"/>
                <a:ext cx="160" cy="161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4943" name="Rectangle 59"/>
              <p:cNvSpPr>
                <a:spLocks noChangeArrowheads="1"/>
              </p:cNvSpPr>
              <p:nvPr/>
            </p:nvSpPr>
            <p:spPr bwMode="auto">
              <a:xfrm>
                <a:off x="2760" y="1212"/>
                <a:ext cx="161" cy="160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</p:grpSp>
        <p:sp>
          <p:nvSpPr>
            <p:cNvPr id="34894" name="Rectangle 60"/>
            <p:cNvSpPr>
              <a:spLocks noChangeArrowheads="1"/>
            </p:cNvSpPr>
            <p:nvPr/>
          </p:nvSpPr>
          <p:spPr bwMode="auto">
            <a:xfrm>
              <a:off x="409" y="2670"/>
              <a:ext cx="499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742950" lvl="1" indent="-285750">
                <a:spcBef>
                  <a:spcPct val="25000"/>
                </a:spcBef>
                <a:buClr>
                  <a:schemeClr val="bg2"/>
                </a:buClr>
                <a:buFontTx/>
                <a:buChar char="•"/>
              </a:pPr>
              <a:r>
                <a:rPr lang="en-US" sz="2000" dirty="0">
                  <a:solidFill>
                    <a:schemeClr val="accent6">
                      <a:lumMod val="75000"/>
                    </a:schemeClr>
                  </a:solidFill>
                </a:rPr>
                <a:t>Initialize to a volume V containing the true scene</a:t>
              </a:r>
            </a:p>
          </p:txBody>
        </p:sp>
      </p:grpSp>
      <p:grpSp>
        <p:nvGrpSpPr>
          <p:cNvPr id="5" name="Group 64"/>
          <p:cNvGrpSpPr>
            <a:grpSpLocks/>
          </p:cNvGrpSpPr>
          <p:nvPr/>
        </p:nvGrpSpPr>
        <p:grpSpPr bwMode="auto">
          <a:xfrm>
            <a:off x="685800" y="1943100"/>
            <a:ext cx="7924800" cy="3086100"/>
            <a:chOff x="432" y="1368"/>
            <a:chExt cx="4992" cy="1944"/>
          </a:xfrm>
        </p:grpSpPr>
        <p:sp>
          <p:nvSpPr>
            <p:cNvPr id="34889" name="Rectangle 65"/>
            <p:cNvSpPr>
              <a:spLocks noChangeArrowheads="1"/>
            </p:cNvSpPr>
            <p:nvPr/>
          </p:nvSpPr>
          <p:spPr bwMode="auto">
            <a:xfrm>
              <a:off x="432" y="2921"/>
              <a:ext cx="4992" cy="3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742950" lvl="1" indent="-285750">
                <a:spcBef>
                  <a:spcPct val="25000"/>
                </a:spcBef>
                <a:buClr>
                  <a:schemeClr val="bg2"/>
                </a:buClr>
                <a:buFontTx/>
                <a:buChar char="•"/>
              </a:pPr>
              <a:r>
                <a:rPr lang="en-US" sz="2000" dirty="0">
                  <a:solidFill>
                    <a:schemeClr val="accent6">
                      <a:lumMod val="75000"/>
                    </a:schemeClr>
                  </a:solidFill>
                </a:rPr>
                <a:t>Choose a </a:t>
              </a:r>
              <a:r>
                <a:rPr lang="en-US" sz="2000" dirty="0" err="1">
                  <a:solidFill>
                    <a:schemeClr val="accent6">
                      <a:lumMod val="75000"/>
                    </a:schemeClr>
                  </a:solidFill>
                </a:rPr>
                <a:t>voxel</a:t>
              </a:r>
              <a:r>
                <a:rPr lang="en-US" sz="2000" dirty="0">
                  <a:solidFill>
                    <a:schemeClr val="accent6">
                      <a:lumMod val="75000"/>
                    </a:schemeClr>
                  </a:solidFill>
                </a:rPr>
                <a:t> on the outside of the volume</a:t>
              </a:r>
            </a:p>
          </p:txBody>
        </p:sp>
        <p:sp>
          <p:nvSpPr>
            <p:cNvPr id="34890" name="Rectangle 66"/>
            <p:cNvSpPr>
              <a:spLocks noChangeArrowheads="1"/>
            </p:cNvSpPr>
            <p:nvPr/>
          </p:nvSpPr>
          <p:spPr bwMode="auto">
            <a:xfrm>
              <a:off x="2756" y="1368"/>
              <a:ext cx="164" cy="164"/>
            </a:xfrm>
            <a:prstGeom prst="rect">
              <a:avLst/>
            </a:prstGeom>
            <a:solidFill>
              <a:schemeClr val="hlink"/>
            </a:solidFill>
            <a:ln w="12700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6" name="Group 67"/>
          <p:cNvGrpSpPr>
            <a:grpSpLocks/>
          </p:cNvGrpSpPr>
          <p:nvPr/>
        </p:nvGrpSpPr>
        <p:grpSpPr bwMode="auto">
          <a:xfrm>
            <a:off x="666750" y="1295400"/>
            <a:ext cx="7924800" cy="4367213"/>
            <a:chOff x="420" y="960"/>
            <a:chExt cx="4992" cy="2751"/>
          </a:xfrm>
        </p:grpSpPr>
        <p:sp>
          <p:nvSpPr>
            <p:cNvPr id="34839" name="Rectangle 68"/>
            <p:cNvSpPr>
              <a:spLocks noChangeArrowheads="1"/>
            </p:cNvSpPr>
            <p:nvPr/>
          </p:nvSpPr>
          <p:spPr bwMode="auto">
            <a:xfrm>
              <a:off x="420" y="3423"/>
              <a:ext cx="499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742950" lvl="1" indent="-285750">
                <a:spcBef>
                  <a:spcPct val="25000"/>
                </a:spcBef>
                <a:buClr>
                  <a:schemeClr val="bg2"/>
                </a:buClr>
                <a:buFontTx/>
                <a:buChar char="•"/>
              </a:pPr>
              <a:r>
                <a:rPr lang="en-US" sz="2000" dirty="0">
                  <a:solidFill>
                    <a:schemeClr val="accent6">
                      <a:lumMod val="75000"/>
                    </a:schemeClr>
                  </a:solidFill>
                </a:rPr>
                <a:t>Carve if not photo-consistent (inside object’s silhouette)</a:t>
              </a:r>
            </a:p>
          </p:txBody>
        </p:sp>
        <p:grpSp>
          <p:nvGrpSpPr>
            <p:cNvPr id="34840" name="Group 69"/>
            <p:cNvGrpSpPr>
              <a:grpSpLocks/>
            </p:cNvGrpSpPr>
            <p:nvPr/>
          </p:nvGrpSpPr>
          <p:grpSpPr bwMode="auto">
            <a:xfrm>
              <a:off x="2430" y="960"/>
              <a:ext cx="905" cy="807"/>
              <a:chOff x="3847" y="960"/>
              <a:chExt cx="905" cy="807"/>
            </a:xfrm>
          </p:grpSpPr>
          <p:sp>
            <p:nvSpPr>
              <p:cNvPr id="34841" name="Rectangle 70"/>
              <p:cNvSpPr>
                <a:spLocks noChangeArrowheads="1"/>
              </p:cNvSpPr>
              <p:nvPr/>
            </p:nvSpPr>
            <p:spPr bwMode="auto">
              <a:xfrm>
                <a:off x="4098" y="1439"/>
                <a:ext cx="160" cy="160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4842" name="Rectangle 71"/>
              <p:cNvSpPr>
                <a:spLocks noChangeArrowheads="1"/>
              </p:cNvSpPr>
              <p:nvPr/>
            </p:nvSpPr>
            <p:spPr bwMode="auto">
              <a:xfrm>
                <a:off x="4014" y="1523"/>
                <a:ext cx="160" cy="160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4843" name="Rectangle 72"/>
              <p:cNvSpPr>
                <a:spLocks noChangeArrowheads="1"/>
              </p:cNvSpPr>
              <p:nvPr/>
            </p:nvSpPr>
            <p:spPr bwMode="auto">
              <a:xfrm>
                <a:off x="4098" y="1278"/>
                <a:ext cx="160" cy="161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4844" name="Rectangle 73"/>
              <p:cNvSpPr>
                <a:spLocks noChangeArrowheads="1"/>
              </p:cNvSpPr>
              <p:nvPr/>
            </p:nvSpPr>
            <p:spPr bwMode="auto">
              <a:xfrm>
                <a:off x="4014" y="1362"/>
                <a:ext cx="160" cy="161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4845" name="Rectangle 74"/>
              <p:cNvSpPr>
                <a:spLocks noChangeArrowheads="1"/>
              </p:cNvSpPr>
              <p:nvPr/>
            </p:nvSpPr>
            <p:spPr bwMode="auto">
              <a:xfrm>
                <a:off x="3931" y="1446"/>
                <a:ext cx="160" cy="161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4846" name="Rectangle 75"/>
              <p:cNvSpPr>
                <a:spLocks noChangeArrowheads="1"/>
              </p:cNvSpPr>
              <p:nvPr/>
            </p:nvSpPr>
            <p:spPr bwMode="auto">
              <a:xfrm>
                <a:off x="4098" y="1120"/>
                <a:ext cx="160" cy="161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4847" name="Rectangle 76"/>
              <p:cNvSpPr>
                <a:spLocks noChangeArrowheads="1"/>
              </p:cNvSpPr>
              <p:nvPr/>
            </p:nvSpPr>
            <p:spPr bwMode="auto">
              <a:xfrm>
                <a:off x="4014" y="1204"/>
                <a:ext cx="160" cy="161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4848" name="Rectangle 77"/>
              <p:cNvSpPr>
                <a:spLocks noChangeArrowheads="1"/>
              </p:cNvSpPr>
              <p:nvPr/>
            </p:nvSpPr>
            <p:spPr bwMode="auto">
              <a:xfrm>
                <a:off x="3931" y="1288"/>
                <a:ext cx="160" cy="161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4849" name="Rectangle 78"/>
              <p:cNvSpPr>
                <a:spLocks noChangeArrowheads="1"/>
              </p:cNvSpPr>
              <p:nvPr/>
            </p:nvSpPr>
            <p:spPr bwMode="auto">
              <a:xfrm>
                <a:off x="3847" y="1372"/>
                <a:ext cx="160" cy="161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4850" name="Rectangle 79"/>
              <p:cNvSpPr>
                <a:spLocks noChangeArrowheads="1"/>
              </p:cNvSpPr>
              <p:nvPr/>
            </p:nvSpPr>
            <p:spPr bwMode="auto">
              <a:xfrm>
                <a:off x="4014" y="1044"/>
                <a:ext cx="160" cy="160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4851" name="Rectangle 80"/>
              <p:cNvSpPr>
                <a:spLocks noChangeArrowheads="1"/>
              </p:cNvSpPr>
              <p:nvPr/>
            </p:nvSpPr>
            <p:spPr bwMode="auto">
              <a:xfrm>
                <a:off x="3931" y="1128"/>
                <a:ext cx="160" cy="160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4852" name="Rectangle 81"/>
              <p:cNvSpPr>
                <a:spLocks noChangeArrowheads="1"/>
              </p:cNvSpPr>
              <p:nvPr/>
            </p:nvSpPr>
            <p:spPr bwMode="auto">
              <a:xfrm>
                <a:off x="3847" y="1212"/>
                <a:ext cx="160" cy="160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4853" name="Rectangle 82"/>
              <p:cNvSpPr>
                <a:spLocks noChangeArrowheads="1"/>
              </p:cNvSpPr>
              <p:nvPr/>
            </p:nvSpPr>
            <p:spPr bwMode="auto">
              <a:xfrm>
                <a:off x="4262" y="1439"/>
                <a:ext cx="161" cy="160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4854" name="Rectangle 83"/>
              <p:cNvSpPr>
                <a:spLocks noChangeArrowheads="1"/>
              </p:cNvSpPr>
              <p:nvPr/>
            </p:nvSpPr>
            <p:spPr bwMode="auto">
              <a:xfrm>
                <a:off x="4179" y="1523"/>
                <a:ext cx="160" cy="160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4855" name="Rectangle 84"/>
              <p:cNvSpPr>
                <a:spLocks noChangeArrowheads="1"/>
              </p:cNvSpPr>
              <p:nvPr/>
            </p:nvSpPr>
            <p:spPr bwMode="auto">
              <a:xfrm>
                <a:off x="4095" y="1607"/>
                <a:ext cx="161" cy="160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4856" name="Rectangle 85"/>
              <p:cNvSpPr>
                <a:spLocks noChangeArrowheads="1"/>
              </p:cNvSpPr>
              <p:nvPr/>
            </p:nvSpPr>
            <p:spPr bwMode="auto">
              <a:xfrm>
                <a:off x="4262" y="1278"/>
                <a:ext cx="161" cy="161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4857" name="Rectangle 86"/>
              <p:cNvSpPr>
                <a:spLocks noChangeArrowheads="1"/>
              </p:cNvSpPr>
              <p:nvPr/>
            </p:nvSpPr>
            <p:spPr bwMode="auto">
              <a:xfrm>
                <a:off x="4179" y="1362"/>
                <a:ext cx="160" cy="161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4858" name="Rectangle 87"/>
              <p:cNvSpPr>
                <a:spLocks noChangeArrowheads="1"/>
              </p:cNvSpPr>
              <p:nvPr/>
            </p:nvSpPr>
            <p:spPr bwMode="auto">
              <a:xfrm>
                <a:off x="4095" y="1446"/>
                <a:ext cx="161" cy="161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4859" name="Rectangle 88"/>
              <p:cNvSpPr>
                <a:spLocks noChangeArrowheads="1"/>
              </p:cNvSpPr>
              <p:nvPr/>
            </p:nvSpPr>
            <p:spPr bwMode="auto">
              <a:xfrm>
                <a:off x="4012" y="1530"/>
                <a:ext cx="160" cy="161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4860" name="Rectangle 89"/>
              <p:cNvSpPr>
                <a:spLocks noChangeArrowheads="1"/>
              </p:cNvSpPr>
              <p:nvPr/>
            </p:nvSpPr>
            <p:spPr bwMode="auto">
              <a:xfrm>
                <a:off x="4262" y="1120"/>
                <a:ext cx="161" cy="161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4861" name="Rectangle 90"/>
              <p:cNvSpPr>
                <a:spLocks noChangeArrowheads="1"/>
              </p:cNvSpPr>
              <p:nvPr/>
            </p:nvSpPr>
            <p:spPr bwMode="auto">
              <a:xfrm>
                <a:off x="4179" y="1204"/>
                <a:ext cx="160" cy="161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4862" name="Rectangle 91"/>
              <p:cNvSpPr>
                <a:spLocks noChangeArrowheads="1"/>
              </p:cNvSpPr>
              <p:nvPr/>
            </p:nvSpPr>
            <p:spPr bwMode="auto">
              <a:xfrm>
                <a:off x="4095" y="1288"/>
                <a:ext cx="161" cy="161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4863" name="Rectangle 92"/>
              <p:cNvSpPr>
                <a:spLocks noChangeArrowheads="1"/>
              </p:cNvSpPr>
              <p:nvPr/>
            </p:nvSpPr>
            <p:spPr bwMode="auto">
              <a:xfrm>
                <a:off x="4012" y="1372"/>
                <a:ext cx="160" cy="161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4864" name="Rectangle 93"/>
              <p:cNvSpPr>
                <a:spLocks noChangeArrowheads="1"/>
              </p:cNvSpPr>
              <p:nvPr/>
            </p:nvSpPr>
            <p:spPr bwMode="auto">
              <a:xfrm>
                <a:off x="4262" y="960"/>
                <a:ext cx="161" cy="160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4865" name="Rectangle 94"/>
              <p:cNvSpPr>
                <a:spLocks noChangeArrowheads="1"/>
              </p:cNvSpPr>
              <p:nvPr/>
            </p:nvSpPr>
            <p:spPr bwMode="auto">
              <a:xfrm>
                <a:off x="4179" y="1044"/>
                <a:ext cx="160" cy="160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4866" name="Rectangle 95"/>
              <p:cNvSpPr>
                <a:spLocks noChangeArrowheads="1"/>
              </p:cNvSpPr>
              <p:nvPr/>
            </p:nvSpPr>
            <p:spPr bwMode="auto">
              <a:xfrm>
                <a:off x="4095" y="1128"/>
                <a:ext cx="161" cy="160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4867" name="Rectangle 96"/>
              <p:cNvSpPr>
                <a:spLocks noChangeArrowheads="1"/>
              </p:cNvSpPr>
              <p:nvPr/>
            </p:nvSpPr>
            <p:spPr bwMode="auto">
              <a:xfrm>
                <a:off x="4427" y="1439"/>
                <a:ext cx="160" cy="160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4868" name="Rectangle 97"/>
              <p:cNvSpPr>
                <a:spLocks noChangeArrowheads="1"/>
              </p:cNvSpPr>
              <p:nvPr/>
            </p:nvSpPr>
            <p:spPr bwMode="auto">
              <a:xfrm>
                <a:off x="4343" y="1523"/>
                <a:ext cx="161" cy="160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4869" name="Rectangle 98"/>
              <p:cNvSpPr>
                <a:spLocks noChangeArrowheads="1"/>
              </p:cNvSpPr>
              <p:nvPr/>
            </p:nvSpPr>
            <p:spPr bwMode="auto">
              <a:xfrm>
                <a:off x="4260" y="1607"/>
                <a:ext cx="160" cy="160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4870" name="Rectangle 99"/>
              <p:cNvSpPr>
                <a:spLocks noChangeArrowheads="1"/>
              </p:cNvSpPr>
              <p:nvPr/>
            </p:nvSpPr>
            <p:spPr bwMode="auto">
              <a:xfrm>
                <a:off x="4427" y="1278"/>
                <a:ext cx="160" cy="161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4871" name="Rectangle 100"/>
              <p:cNvSpPr>
                <a:spLocks noChangeArrowheads="1"/>
              </p:cNvSpPr>
              <p:nvPr/>
            </p:nvSpPr>
            <p:spPr bwMode="auto">
              <a:xfrm>
                <a:off x="4343" y="1362"/>
                <a:ext cx="161" cy="161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4872" name="Rectangle 101"/>
              <p:cNvSpPr>
                <a:spLocks noChangeArrowheads="1"/>
              </p:cNvSpPr>
              <p:nvPr/>
            </p:nvSpPr>
            <p:spPr bwMode="auto">
              <a:xfrm>
                <a:off x="4260" y="1446"/>
                <a:ext cx="160" cy="161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4873" name="Rectangle 102"/>
              <p:cNvSpPr>
                <a:spLocks noChangeArrowheads="1"/>
              </p:cNvSpPr>
              <p:nvPr/>
            </p:nvSpPr>
            <p:spPr bwMode="auto">
              <a:xfrm>
                <a:off x="4427" y="1120"/>
                <a:ext cx="160" cy="161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4874" name="Rectangle 103"/>
              <p:cNvSpPr>
                <a:spLocks noChangeArrowheads="1"/>
              </p:cNvSpPr>
              <p:nvPr/>
            </p:nvSpPr>
            <p:spPr bwMode="auto">
              <a:xfrm>
                <a:off x="4343" y="1204"/>
                <a:ext cx="161" cy="161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4875" name="Rectangle 104"/>
              <p:cNvSpPr>
                <a:spLocks noChangeArrowheads="1"/>
              </p:cNvSpPr>
              <p:nvPr/>
            </p:nvSpPr>
            <p:spPr bwMode="auto">
              <a:xfrm>
                <a:off x="4260" y="1288"/>
                <a:ext cx="160" cy="161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4876" name="Rectangle 105"/>
              <p:cNvSpPr>
                <a:spLocks noChangeArrowheads="1"/>
              </p:cNvSpPr>
              <p:nvPr/>
            </p:nvSpPr>
            <p:spPr bwMode="auto">
              <a:xfrm>
                <a:off x="4427" y="960"/>
                <a:ext cx="160" cy="160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4877" name="Rectangle 106"/>
              <p:cNvSpPr>
                <a:spLocks noChangeArrowheads="1"/>
              </p:cNvSpPr>
              <p:nvPr/>
            </p:nvSpPr>
            <p:spPr bwMode="auto">
              <a:xfrm>
                <a:off x="4260" y="1128"/>
                <a:ext cx="160" cy="160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4878" name="Rectangle 107"/>
              <p:cNvSpPr>
                <a:spLocks noChangeArrowheads="1"/>
              </p:cNvSpPr>
              <p:nvPr/>
            </p:nvSpPr>
            <p:spPr bwMode="auto">
              <a:xfrm>
                <a:off x="4592" y="1439"/>
                <a:ext cx="160" cy="160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4879" name="Rectangle 108"/>
              <p:cNvSpPr>
                <a:spLocks noChangeArrowheads="1"/>
              </p:cNvSpPr>
              <p:nvPr/>
            </p:nvSpPr>
            <p:spPr bwMode="auto">
              <a:xfrm>
                <a:off x="4508" y="1523"/>
                <a:ext cx="160" cy="160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4880" name="Rectangle 109"/>
              <p:cNvSpPr>
                <a:spLocks noChangeArrowheads="1"/>
              </p:cNvSpPr>
              <p:nvPr/>
            </p:nvSpPr>
            <p:spPr bwMode="auto">
              <a:xfrm>
                <a:off x="4425" y="1607"/>
                <a:ext cx="160" cy="160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4881" name="Rectangle 110"/>
              <p:cNvSpPr>
                <a:spLocks noChangeArrowheads="1"/>
              </p:cNvSpPr>
              <p:nvPr/>
            </p:nvSpPr>
            <p:spPr bwMode="auto">
              <a:xfrm>
                <a:off x="4508" y="1362"/>
                <a:ext cx="160" cy="161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4882" name="Rectangle 111"/>
              <p:cNvSpPr>
                <a:spLocks noChangeArrowheads="1"/>
              </p:cNvSpPr>
              <p:nvPr/>
            </p:nvSpPr>
            <p:spPr bwMode="auto">
              <a:xfrm>
                <a:off x="4425" y="1446"/>
                <a:ext cx="160" cy="161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4883" name="Rectangle 112"/>
              <p:cNvSpPr>
                <a:spLocks noChangeArrowheads="1"/>
              </p:cNvSpPr>
              <p:nvPr/>
            </p:nvSpPr>
            <p:spPr bwMode="auto">
              <a:xfrm>
                <a:off x="4341" y="1530"/>
                <a:ext cx="160" cy="161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4884" name="Rectangle 113"/>
              <p:cNvSpPr>
                <a:spLocks noChangeArrowheads="1"/>
              </p:cNvSpPr>
              <p:nvPr/>
            </p:nvSpPr>
            <p:spPr bwMode="auto">
              <a:xfrm>
                <a:off x="4592" y="1120"/>
                <a:ext cx="160" cy="161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4885" name="Rectangle 114"/>
              <p:cNvSpPr>
                <a:spLocks noChangeArrowheads="1"/>
              </p:cNvSpPr>
              <p:nvPr/>
            </p:nvSpPr>
            <p:spPr bwMode="auto">
              <a:xfrm>
                <a:off x="4592" y="960"/>
                <a:ext cx="160" cy="160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4886" name="Rectangle 115"/>
              <p:cNvSpPr>
                <a:spLocks noChangeArrowheads="1"/>
              </p:cNvSpPr>
              <p:nvPr/>
            </p:nvSpPr>
            <p:spPr bwMode="auto">
              <a:xfrm>
                <a:off x="4508" y="1044"/>
                <a:ext cx="160" cy="160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4887" name="Rectangle 116"/>
              <p:cNvSpPr>
                <a:spLocks noChangeArrowheads="1"/>
              </p:cNvSpPr>
              <p:nvPr/>
            </p:nvSpPr>
            <p:spPr bwMode="auto">
              <a:xfrm>
                <a:off x="4341" y="1372"/>
                <a:ext cx="160" cy="161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34888" name="Rectangle 117"/>
              <p:cNvSpPr>
                <a:spLocks noChangeArrowheads="1"/>
              </p:cNvSpPr>
              <p:nvPr/>
            </p:nvSpPr>
            <p:spPr bwMode="auto">
              <a:xfrm>
                <a:off x="4176" y="1212"/>
                <a:ext cx="161" cy="160"/>
              </a:xfrm>
              <a:prstGeom prst="rect">
                <a:avLst/>
              </a:prstGeom>
              <a:solidFill>
                <a:schemeClr val="tx1"/>
              </a:soli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430200" prstMaterial="legacyPlastic">
                <a:bevelT w="13500" h="13500" prst="angle"/>
                <a:bevelB w="13500" h="13500" prst="angle"/>
                <a:extrusionClr>
                  <a:schemeClr val="tx1"/>
                </a:extrusionClr>
              </a:sp3d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</p:grpSp>
      </p:grpSp>
      <p:grpSp>
        <p:nvGrpSpPr>
          <p:cNvPr id="8" name="Group 118"/>
          <p:cNvGrpSpPr>
            <a:grpSpLocks/>
          </p:cNvGrpSpPr>
          <p:nvPr/>
        </p:nvGrpSpPr>
        <p:grpSpPr bwMode="auto">
          <a:xfrm>
            <a:off x="646431" y="2043113"/>
            <a:ext cx="7924800" cy="3254375"/>
            <a:chOff x="430" y="1456"/>
            <a:chExt cx="4992" cy="2050"/>
          </a:xfrm>
        </p:grpSpPr>
        <p:sp>
          <p:nvSpPr>
            <p:cNvPr id="34831" name="Rectangle 119"/>
            <p:cNvSpPr>
              <a:spLocks noChangeArrowheads="1"/>
            </p:cNvSpPr>
            <p:nvPr/>
          </p:nvSpPr>
          <p:spPr bwMode="auto">
            <a:xfrm>
              <a:off x="430" y="3218"/>
              <a:ext cx="499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marL="742950" lvl="1" indent="-285750">
                <a:spcBef>
                  <a:spcPct val="25000"/>
                </a:spcBef>
                <a:buClr>
                  <a:schemeClr val="bg2"/>
                </a:buClr>
                <a:buFontTx/>
                <a:buChar char="•"/>
              </a:pPr>
              <a:r>
                <a:rPr lang="en-US" sz="2000" dirty="0">
                  <a:solidFill>
                    <a:schemeClr val="accent6">
                      <a:lumMod val="75000"/>
                    </a:schemeClr>
                  </a:solidFill>
                </a:rPr>
                <a:t>Project to visible input images</a:t>
              </a:r>
            </a:p>
          </p:txBody>
        </p:sp>
        <p:grpSp>
          <p:nvGrpSpPr>
            <p:cNvPr id="34832" name="Group 120"/>
            <p:cNvGrpSpPr>
              <a:grpSpLocks/>
            </p:cNvGrpSpPr>
            <p:nvPr/>
          </p:nvGrpSpPr>
          <p:grpSpPr bwMode="auto">
            <a:xfrm>
              <a:off x="489" y="1456"/>
              <a:ext cx="4728" cy="688"/>
              <a:chOff x="489" y="1456"/>
              <a:chExt cx="4728" cy="688"/>
            </a:xfrm>
          </p:grpSpPr>
          <p:grpSp>
            <p:nvGrpSpPr>
              <p:cNvPr id="34833" name="Group 121"/>
              <p:cNvGrpSpPr>
                <a:grpSpLocks/>
              </p:cNvGrpSpPr>
              <p:nvPr/>
            </p:nvGrpSpPr>
            <p:grpSpPr bwMode="auto">
              <a:xfrm>
                <a:off x="489" y="1456"/>
                <a:ext cx="2374" cy="534"/>
                <a:chOff x="504" y="2471"/>
                <a:chExt cx="2374" cy="534"/>
              </a:xfrm>
            </p:grpSpPr>
            <p:sp>
              <p:nvSpPr>
                <p:cNvPr id="34837" name="Line 122"/>
                <p:cNvSpPr>
                  <a:spLocks noChangeShapeType="1"/>
                </p:cNvSpPr>
                <p:nvPr/>
              </p:nvSpPr>
              <p:spPr bwMode="auto">
                <a:xfrm flipH="1">
                  <a:off x="1719" y="2471"/>
                  <a:ext cx="1159" cy="262"/>
                </a:xfrm>
                <a:prstGeom prst="line">
                  <a:avLst/>
                </a:prstGeom>
                <a:noFill/>
                <a:ln w="28575">
                  <a:solidFill>
                    <a:srgbClr val="FF9933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34838" name="Line 123"/>
                <p:cNvSpPr>
                  <a:spLocks noChangeShapeType="1"/>
                </p:cNvSpPr>
                <p:nvPr/>
              </p:nvSpPr>
              <p:spPr bwMode="auto">
                <a:xfrm flipH="1">
                  <a:off x="504" y="2805"/>
                  <a:ext cx="903" cy="200"/>
                </a:xfrm>
                <a:prstGeom prst="line">
                  <a:avLst/>
                </a:prstGeom>
                <a:noFill/>
                <a:ln w="28575">
                  <a:solidFill>
                    <a:srgbClr val="FF9933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grpSp>
            <p:nvGrpSpPr>
              <p:cNvPr id="34834" name="Group 124"/>
              <p:cNvGrpSpPr>
                <a:grpSpLocks/>
              </p:cNvGrpSpPr>
              <p:nvPr/>
            </p:nvGrpSpPr>
            <p:grpSpPr bwMode="auto">
              <a:xfrm>
                <a:off x="2857" y="1456"/>
                <a:ext cx="2360" cy="688"/>
                <a:chOff x="2872" y="2471"/>
                <a:chExt cx="2360" cy="688"/>
              </a:xfrm>
            </p:grpSpPr>
            <p:sp>
              <p:nvSpPr>
                <p:cNvPr id="34835" name="Line 125"/>
                <p:cNvSpPr>
                  <a:spLocks noChangeShapeType="1"/>
                </p:cNvSpPr>
                <p:nvPr/>
              </p:nvSpPr>
              <p:spPr bwMode="auto">
                <a:xfrm>
                  <a:off x="2872" y="2471"/>
                  <a:ext cx="1195" cy="349"/>
                </a:xfrm>
                <a:prstGeom prst="line">
                  <a:avLst/>
                </a:prstGeom>
                <a:noFill/>
                <a:ln w="28575">
                  <a:solidFill>
                    <a:srgbClr val="FF9933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34836" name="Line 126"/>
                <p:cNvSpPr>
                  <a:spLocks noChangeShapeType="1"/>
                </p:cNvSpPr>
                <p:nvPr/>
              </p:nvSpPr>
              <p:spPr bwMode="auto">
                <a:xfrm>
                  <a:off x="4437" y="2923"/>
                  <a:ext cx="795" cy="236"/>
                </a:xfrm>
                <a:prstGeom prst="line">
                  <a:avLst/>
                </a:prstGeom>
                <a:noFill/>
                <a:ln w="28575">
                  <a:solidFill>
                    <a:srgbClr val="FF9933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</p:grpSp>
      </p:grpSp>
      <p:sp>
        <p:nvSpPr>
          <p:cNvPr id="34830" name="Rectangle 127"/>
          <p:cNvSpPr>
            <a:spLocks noChangeArrowheads="1"/>
          </p:cNvSpPr>
          <p:nvPr/>
        </p:nvSpPr>
        <p:spPr bwMode="auto">
          <a:xfrm>
            <a:off x="36831" y="6027738"/>
            <a:ext cx="9144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n-US" sz="1800" dirty="0">
                <a:solidFill>
                  <a:srgbClr val="0000FF"/>
                </a:solidFill>
              </a:rPr>
              <a:t>K. N. </a:t>
            </a:r>
            <a:r>
              <a:rPr lang="en-US" sz="1800" dirty="0" err="1">
                <a:solidFill>
                  <a:srgbClr val="0000FF"/>
                </a:solidFill>
              </a:rPr>
              <a:t>Kutulakos</a:t>
            </a:r>
            <a:r>
              <a:rPr lang="en-US" sz="1800" dirty="0">
                <a:solidFill>
                  <a:srgbClr val="0000FF"/>
                </a:solidFill>
              </a:rPr>
              <a:t> and S. M. Seitz, </a:t>
            </a:r>
            <a:r>
              <a:rPr lang="en-US" sz="1800" b="1" dirty="0">
                <a:solidFill>
                  <a:srgbClr val="0000FF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 Theory of Shape by Space Carving</a:t>
            </a:r>
            <a:r>
              <a:rPr lang="en-US" sz="1800" dirty="0">
                <a:solidFill>
                  <a:srgbClr val="0000FF"/>
                </a:solidFill>
              </a:rPr>
              <a:t>, </a:t>
            </a:r>
            <a:r>
              <a:rPr lang="en-US" sz="1800" i="1" dirty="0">
                <a:solidFill>
                  <a:srgbClr val="0000FF"/>
                </a:solidFill>
              </a:rPr>
              <a:t>ICCV</a:t>
            </a:r>
            <a:r>
              <a:rPr lang="en-US" sz="1800" dirty="0">
                <a:solidFill>
                  <a:srgbClr val="0000FF"/>
                </a:solidFill>
              </a:rPr>
              <a:t> 1999</a:t>
            </a:r>
          </a:p>
        </p:txBody>
      </p:sp>
    </p:spTree>
    <p:extLst>
      <p:ext uri="{BB962C8B-B14F-4D97-AF65-F5344CB8AC3E}">
        <p14:creationId xmlns:p14="http://schemas.microsoft.com/office/powerpoint/2010/main" val="3552085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317500" y="52388"/>
            <a:ext cx="8637588" cy="1431925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altLang="en-US" dirty="0"/>
              <a:t>Our 4-camera light-striping stereo system</a:t>
            </a: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375" t="35938" r="28749" b="24219"/>
          <a:stretch>
            <a:fillRect/>
          </a:stretch>
        </p:blipFill>
        <p:spPr bwMode="auto">
          <a:xfrm>
            <a:off x="1981200" y="2057400"/>
            <a:ext cx="5105400" cy="3886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172" name="Text Box 4"/>
          <p:cNvSpPr txBox="1">
            <a:spLocks noChangeArrowheads="1"/>
          </p:cNvSpPr>
          <p:nvPr/>
        </p:nvSpPr>
        <p:spPr bwMode="auto">
          <a:xfrm>
            <a:off x="4267200" y="3325813"/>
            <a:ext cx="109855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baseline="-25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en-US" sz="2000" baseline="0">
                <a:solidFill>
                  <a:schemeClr val="bg1"/>
                </a:solidFill>
                <a:latin typeface="Times New Roman" pitchFamily="18" charset="0"/>
              </a:rPr>
              <a:t>projector</a:t>
            </a:r>
          </a:p>
        </p:txBody>
      </p:sp>
      <p:sp>
        <p:nvSpPr>
          <p:cNvPr id="7173" name="Text Box 5"/>
          <p:cNvSpPr txBox="1">
            <a:spLocks noChangeArrowheads="1"/>
          </p:cNvSpPr>
          <p:nvPr/>
        </p:nvSpPr>
        <p:spPr bwMode="auto">
          <a:xfrm>
            <a:off x="4343400" y="4572000"/>
            <a:ext cx="97155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baseline="-25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2000" baseline="0">
                <a:solidFill>
                  <a:schemeClr val="bg1"/>
                </a:solidFill>
                <a:latin typeface="Times New Roman" pitchFamily="18" charset="0"/>
              </a:rPr>
              <a:t>rotation</a:t>
            </a:r>
          </a:p>
          <a:p>
            <a:pPr algn="ctr" eaLnBrk="1" hangingPunct="1"/>
            <a:r>
              <a:rPr lang="en-US" altLang="en-US" sz="2000" baseline="0">
                <a:solidFill>
                  <a:schemeClr val="bg1"/>
                </a:solidFill>
                <a:latin typeface="Times New Roman" pitchFamily="18" charset="0"/>
              </a:rPr>
              <a:t>table</a:t>
            </a:r>
          </a:p>
        </p:txBody>
      </p:sp>
      <p:sp>
        <p:nvSpPr>
          <p:cNvPr id="7174" name="Text Box 6"/>
          <p:cNvSpPr txBox="1">
            <a:spLocks noChangeArrowheads="1"/>
          </p:cNvSpPr>
          <p:nvPr/>
        </p:nvSpPr>
        <p:spPr bwMode="auto">
          <a:xfrm>
            <a:off x="4784725" y="2022475"/>
            <a:ext cx="11811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baseline="-25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en-US" sz="2400" baseline="0">
                <a:solidFill>
                  <a:schemeClr val="bg1"/>
                </a:solidFill>
                <a:latin typeface="Times New Roman" pitchFamily="18" charset="0"/>
              </a:rPr>
              <a:t>cameras</a:t>
            </a:r>
          </a:p>
        </p:txBody>
      </p:sp>
      <p:sp>
        <p:nvSpPr>
          <p:cNvPr id="7175" name="Text Box 7"/>
          <p:cNvSpPr txBox="1">
            <a:spLocks noChangeArrowheads="1"/>
          </p:cNvSpPr>
          <p:nvPr/>
        </p:nvSpPr>
        <p:spPr bwMode="auto">
          <a:xfrm>
            <a:off x="1139115" y="5638800"/>
            <a:ext cx="934871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baseline="-25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2400" baseline="0" dirty="0">
                <a:solidFill>
                  <a:srgbClr val="0000FF"/>
                </a:solidFill>
                <a:latin typeface="Times New Roman" pitchFamily="18" charset="0"/>
              </a:rPr>
              <a:t>3D</a:t>
            </a:r>
          </a:p>
          <a:p>
            <a:pPr algn="ctr" eaLnBrk="1" hangingPunct="1"/>
            <a:r>
              <a:rPr lang="en-US" altLang="en-US" sz="2400" baseline="0" dirty="0">
                <a:solidFill>
                  <a:srgbClr val="0000FF"/>
                </a:solidFill>
                <a:latin typeface="Times New Roman" pitchFamily="18" charset="0"/>
              </a:rPr>
              <a:t>object</a:t>
            </a:r>
          </a:p>
        </p:txBody>
      </p:sp>
      <p:sp>
        <p:nvSpPr>
          <p:cNvPr id="7176" name="Freeform 8"/>
          <p:cNvSpPr>
            <a:spLocks/>
          </p:cNvSpPr>
          <p:nvPr/>
        </p:nvSpPr>
        <p:spPr bwMode="auto">
          <a:xfrm>
            <a:off x="948531" y="5387975"/>
            <a:ext cx="1316037" cy="1165225"/>
          </a:xfrm>
          <a:custGeom>
            <a:avLst/>
            <a:gdLst>
              <a:gd name="T0" fmla="*/ 825500 w 829"/>
              <a:gd name="T1" fmla="*/ 26988 h 734"/>
              <a:gd name="T2" fmla="*/ 434975 w 829"/>
              <a:gd name="T3" fmla="*/ 26988 h 734"/>
              <a:gd name="T4" fmla="*/ 323850 w 829"/>
              <a:gd name="T5" fmla="*/ 82550 h 734"/>
              <a:gd name="T6" fmla="*/ 266700 w 829"/>
              <a:gd name="T7" fmla="*/ 138113 h 734"/>
              <a:gd name="T8" fmla="*/ 222250 w 829"/>
              <a:gd name="T9" fmla="*/ 204788 h 734"/>
              <a:gd name="T10" fmla="*/ 166687 w 829"/>
              <a:gd name="T11" fmla="*/ 261938 h 734"/>
              <a:gd name="T12" fmla="*/ 77787 w 829"/>
              <a:gd name="T13" fmla="*/ 450850 h 734"/>
              <a:gd name="T14" fmla="*/ 33337 w 829"/>
              <a:gd name="T15" fmla="*/ 584200 h 734"/>
              <a:gd name="T16" fmla="*/ 0 w 829"/>
              <a:gd name="T17" fmla="*/ 708025 h 734"/>
              <a:gd name="T18" fmla="*/ 177800 w 829"/>
              <a:gd name="T19" fmla="*/ 1063625 h 734"/>
              <a:gd name="T20" fmla="*/ 346075 w 829"/>
              <a:gd name="T21" fmla="*/ 1143000 h 734"/>
              <a:gd name="T22" fmla="*/ 412750 w 829"/>
              <a:gd name="T23" fmla="*/ 1165225 h 734"/>
              <a:gd name="T24" fmla="*/ 836612 w 829"/>
              <a:gd name="T25" fmla="*/ 1096963 h 734"/>
              <a:gd name="T26" fmla="*/ 1125537 w 829"/>
              <a:gd name="T27" fmla="*/ 1063625 h 734"/>
              <a:gd name="T28" fmla="*/ 1316037 w 829"/>
              <a:gd name="T29" fmla="*/ 908050 h 734"/>
              <a:gd name="T30" fmla="*/ 1181100 w 829"/>
              <a:gd name="T31" fmla="*/ 584200 h 734"/>
              <a:gd name="T32" fmla="*/ 992187 w 829"/>
              <a:gd name="T33" fmla="*/ 484188 h 734"/>
              <a:gd name="T34" fmla="*/ 825500 w 829"/>
              <a:gd name="T35" fmla="*/ 26988 h 734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829" h="734">
                <a:moveTo>
                  <a:pt x="520" y="17"/>
                </a:moveTo>
                <a:cubicBezTo>
                  <a:pt x="433" y="11"/>
                  <a:pt x="359" y="0"/>
                  <a:pt x="274" y="17"/>
                </a:cubicBezTo>
                <a:cubicBezTo>
                  <a:pt x="250" y="29"/>
                  <a:pt x="229" y="44"/>
                  <a:pt x="204" y="52"/>
                </a:cubicBezTo>
                <a:cubicBezTo>
                  <a:pt x="192" y="64"/>
                  <a:pt x="177" y="73"/>
                  <a:pt x="168" y="87"/>
                </a:cubicBezTo>
                <a:cubicBezTo>
                  <a:pt x="159" y="101"/>
                  <a:pt x="152" y="117"/>
                  <a:pt x="140" y="129"/>
                </a:cubicBezTo>
                <a:cubicBezTo>
                  <a:pt x="128" y="141"/>
                  <a:pt x="112" y="150"/>
                  <a:pt x="105" y="165"/>
                </a:cubicBezTo>
                <a:cubicBezTo>
                  <a:pt x="84" y="208"/>
                  <a:pt x="76" y="243"/>
                  <a:pt x="49" y="284"/>
                </a:cubicBezTo>
                <a:cubicBezTo>
                  <a:pt x="41" y="315"/>
                  <a:pt x="39" y="341"/>
                  <a:pt x="21" y="368"/>
                </a:cubicBezTo>
                <a:cubicBezTo>
                  <a:pt x="14" y="394"/>
                  <a:pt x="6" y="420"/>
                  <a:pt x="0" y="446"/>
                </a:cubicBezTo>
                <a:cubicBezTo>
                  <a:pt x="25" y="565"/>
                  <a:pt x="21" y="607"/>
                  <a:pt x="112" y="670"/>
                </a:cubicBezTo>
                <a:cubicBezTo>
                  <a:pt x="167" y="708"/>
                  <a:pt x="146" y="696"/>
                  <a:pt x="218" y="720"/>
                </a:cubicBezTo>
                <a:cubicBezTo>
                  <a:pt x="232" y="725"/>
                  <a:pt x="260" y="734"/>
                  <a:pt x="260" y="734"/>
                </a:cubicBezTo>
                <a:cubicBezTo>
                  <a:pt x="351" y="725"/>
                  <a:pt x="436" y="700"/>
                  <a:pt x="527" y="691"/>
                </a:cubicBezTo>
                <a:cubicBezTo>
                  <a:pt x="624" y="667"/>
                  <a:pt x="564" y="678"/>
                  <a:pt x="709" y="670"/>
                </a:cubicBezTo>
                <a:cubicBezTo>
                  <a:pt x="762" y="652"/>
                  <a:pt x="804" y="622"/>
                  <a:pt x="829" y="572"/>
                </a:cubicBezTo>
                <a:cubicBezTo>
                  <a:pt x="825" y="510"/>
                  <a:pt x="821" y="393"/>
                  <a:pt x="744" y="368"/>
                </a:cubicBezTo>
                <a:cubicBezTo>
                  <a:pt x="705" y="329"/>
                  <a:pt x="677" y="315"/>
                  <a:pt x="625" y="305"/>
                </a:cubicBezTo>
                <a:cubicBezTo>
                  <a:pt x="575" y="206"/>
                  <a:pt x="658" y="58"/>
                  <a:pt x="520" y="17"/>
                </a:cubicBezTo>
              </a:path>
            </a:pathLst>
          </a:custGeom>
          <a:noFill/>
          <a:ln w="9525">
            <a:solidFill>
              <a:schemeClr val="accent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7177" name="Freeform 9"/>
          <p:cNvSpPr>
            <a:spLocks/>
          </p:cNvSpPr>
          <p:nvPr/>
        </p:nvSpPr>
        <p:spPr bwMode="auto">
          <a:xfrm>
            <a:off x="1139115" y="5440680"/>
            <a:ext cx="609600" cy="990600"/>
          </a:xfrm>
          <a:custGeom>
            <a:avLst/>
            <a:gdLst>
              <a:gd name="T0" fmla="*/ 609600 w 384"/>
              <a:gd name="T1" fmla="*/ 0 h 624"/>
              <a:gd name="T2" fmla="*/ 381000 w 384"/>
              <a:gd name="T3" fmla="*/ 76200 h 624"/>
              <a:gd name="T4" fmla="*/ 228600 w 384"/>
              <a:gd name="T5" fmla="*/ 304800 h 624"/>
              <a:gd name="T6" fmla="*/ 76200 w 384"/>
              <a:gd name="T7" fmla="*/ 685800 h 624"/>
              <a:gd name="T8" fmla="*/ 0 w 384"/>
              <a:gd name="T9" fmla="*/ 990600 h 62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384" h="624">
                <a:moveTo>
                  <a:pt x="384" y="0"/>
                </a:moveTo>
                <a:cubicBezTo>
                  <a:pt x="332" y="8"/>
                  <a:pt x="280" y="16"/>
                  <a:pt x="240" y="48"/>
                </a:cubicBezTo>
                <a:cubicBezTo>
                  <a:pt x="200" y="80"/>
                  <a:pt x="176" y="128"/>
                  <a:pt x="144" y="192"/>
                </a:cubicBezTo>
                <a:cubicBezTo>
                  <a:pt x="112" y="256"/>
                  <a:pt x="72" y="360"/>
                  <a:pt x="48" y="432"/>
                </a:cubicBezTo>
                <a:cubicBezTo>
                  <a:pt x="24" y="504"/>
                  <a:pt x="12" y="564"/>
                  <a:pt x="0" y="624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2" name="TextBox 1"/>
          <p:cNvSpPr txBox="1"/>
          <p:nvPr/>
        </p:nvSpPr>
        <p:spPr>
          <a:xfrm>
            <a:off x="609600" y="1447800"/>
            <a:ext cx="16745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00FF"/>
                </a:solidFill>
              </a:rPr>
              <a:t>(now deceased)</a:t>
            </a: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45B3F227-D447-48E6-BE65-4E2540470F09}"/>
                  </a:ext>
                </a:extLst>
              </p14:cNvPr>
              <p14:cNvContentPartPr/>
              <p14:nvPr/>
            </p14:nvContentPartPr>
            <p14:xfrm>
              <a:off x="403920" y="2800800"/>
              <a:ext cx="614160" cy="520920"/>
            </p14:xfrm>
          </p:contentPart>
        </mc:Choice>
        <mc:Fallback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45B3F227-D447-48E6-BE65-4E2540470F09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94560" y="2791440"/>
                <a:ext cx="632880" cy="5396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961371993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Calibration Object</a:t>
            </a:r>
          </a:p>
        </p:txBody>
      </p:sp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999" t="21094" r="38126" b="45313"/>
          <a:stretch>
            <a:fillRect/>
          </a:stretch>
        </p:blipFill>
        <p:spPr bwMode="auto">
          <a:xfrm>
            <a:off x="5029200" y="2286000"/>
            <a:ext cx="2667000" cy="3276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316" name="Text Box 4"/>
          <p:cNvSpPr txBox="1">
            <a:spLocks noChangeArrowheads="1"/>
          </p:cNvSpPr>
          <p:nvPr/>
        </p:nvSpPr>
        <p:spPr bwMode="auto">
          <a:xfrm>
            <a:off x="1676400" y="2895600"/>
            <a:ext cx="2637260" cy="1938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baseline="-25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en-US" sz="2400" baseline="0" dirty="0">
                <a:latin typeface="Times New Roman" pitchFamily="18" charset="0"/>
              </a:rPr>
              <a:t>The idea is to snap</a:t>
            </a:r>
          </a:p>
          <a:p>
            <a:pPr eaLnBrk="1" hangingPunct="1"/>
            <a:r>
              <a:rPr lang="en-US" altLang="en-US" sz="2400" baseline="0" dirty="0">
                <a:latin typeface="Times New Roman" pitchFamily="18" charset="0"/>
              </a:rPr>
              <a:t>images at different</a:t>
            </a:r>
          </a:p>
          <a:p>
            <a:pPr eaLnBrk="1" hangingPunct="1"/>
            <a:r>
              <a:rPr lang="en-US" altLang="en-US" sz="2400" baseline="0" dirty="0">
                <a:latin typeface="Times New Roman" pitchFamily="18" charset="0"/>
              </a:rPr>
              <a:t>depths and get a</a:t>
            </a:r>
          </a:p>
          <a:p>
            <a:pPr eaLnBrk="1" hangingPunct="1"/>
            <a:r>
              <a:rPr lang="en-US" altLang="en-US" sz="2400" baseline="0" dirty="0">
                <a:latin typeface="Times New Roman" pitchFamily="18" charset="0"/>
              </a:rPr>
              <a:t>lot of  </a:t>
            </a:r>
            <a:r>
              <a:rPr lang="en-US" altLang="en-US" sz="2400" baseline="0" dirty="0">
                <a:solidFill>
                  <a:srgbClr val="FF0000"/>
                </a:solidFill>
                <a:latin typeface="Times New Roman" pitchFamily="18" charset="0"/>
              </a:rPr>
              <a:t>2D-3D  point</a:t>
            </a:r>
          </a:p>
          <a:p>
            <a:pPr eaLnBrk="1" hangingPunct="1"/>
            <a:r>
              <a:rPr lang="en-US" altLang="en-US" sz="2400" baseline="0" dirty="0">
                <a:solidFill>
                  <a:srgbClr val="FF0000"/>
                </a:solidFill>
                <a:latin typeface="Times New Roman" pitchFamily="18" charset="0"/>
              </a:rPr>
              <a:t>correspondences.</a:t>
            </a:r>
          </a:p>
        </p:txBody>
      </p:sp>
    </p:spTree>
    <p:extLst>
      <p:ext uri="{BB962C8B-B14F-4D97-AF65-F5344CB8AC3E}">
        <p14:creationId xmlns:p14="http://schemas.microsoft.com/office/powerpoint/2010/main" val="3472304052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S00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100" y="514350"/>
            <a:ext cx="7353300" cy="568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5-Point Star 1"/>
          <p:cNvSpPr/>
          <p:nvPr/>
        </p:nvSpPr>
        <p:spPr bwMode="auto">
          <a:xfrm>
            <a:off x="1905000" y="2362200"/>
            <a:ext cx="457200" cy="533400"/>
          </a:xfrm>
          <a:prstGeom prst="star5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EAA812CD-1676-4C51-8EA9-9EA388071081}"/>
                  </a:ext>
                </a:extLst>
              </p14:cNvPr>
              <p14:cNvContentPartPr/>
              <p14:nvPr/>
            </p14:nvContentPartPr>
            <p14:xfrm>
              <a:off x="2184480" y="2357280"/>
              <a:ext cx="4335840" cy="564120"/>
            </p14:xfrm>
          </p:contentPart>
        </mc:Choice>
        <mc:Fallback xmlns=""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EAA812CD-1676-4C51-8EA9-9EA388071081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175120" y="2347920"/>
                <a:ext cx="4354560" cy="5828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069902994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S00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457200"/>
            <a:ext cx="7543800" cy="5829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446632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>
                <a:latin typeface="+mn-lt"/>
                <a:ea typeface="+mj-ea"/>
                <a:cs typeface="Kalinga" pitchFamily="34" charset="0"/>
              </a:rPr>
              <a:t>Stereo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26670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en-US" sz="2000" dirty="0">
              <a:ea typeface="+mn-ea"/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en-US" sz="2000" dirty="0">
              <a:ea typeface="+mn-ea"/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en-US" sz="2000" dirty="0">
              <a:ea typeface="+mn-ea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56155-94F9-4E4E-97D3-68C234BB7AA4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8250401"/>
      </p:ext>
    </p:extLst>
  </p:cSld>
  <p:clrMapOvr>
    <a:masterClrMapping/>
  </p:clrMapOvr>
  <p:transition spd="slow"/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S00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457200"/>
            <a:ext cx="7543800" cy="5829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79588939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S00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457200"/>
            <a:ext cx="7543800" cy="5829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59030444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Cube 1"/>
          <p:cNvSpPr>
            <a:spLocks noChangeArrowheads="1"/>
          </p:cNvSpPr>
          <p:nvPr/>
        </p:nvSpPr>
        <p:spPr bwMode="auto">
          <a:xfrm>
            <a:off x="5713413" y="3813175"/>
            <a:ext cx="1216025" cy="1216025"/>
          </a:xfrm>
          <a:prstGeom prst="cube">
            <a:avLst>
              <a:gd name="adj" fmla="val 25000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 baseline="-25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en-US" altLang="en-US"/>
          </a:p>
        </p:txBody>
      </p:sp>
      <p:cxnSp>
        <p:nvCxnSpPr>
          <p:cNvPr id="31747" name="Straight Connector 6"/>
          <p:cNvCxnSpPr>
            <a:cxnSpLocks noChangeShapeType="1"/>
          </p:cNvCxnSpPr>
          <p:nvPr/>
        </p:nvCxnSpPr>
        <p:spPr bwMode="auto">
          <a:xfrm>
            <a:off x="2982726" y="2214096"/>
            <a:ext cx="871538" cy="0"/>
          </a:xfrm>
          <a:prstGeom prst="line">
            <a:avLst/>
          </a:prstGeom>
          <a:noFill/>
          <a:ln w="9525" algn="ctr">
            <a:solidFill>
              <a:srgbClr val="FF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1748" name="Straight Connector 12"/>
          <p:cNvCxnSpPr>
            <a:cxnSpLocks noChangeShapeType="1"/>
          </p:cNvCxnSpPr>
          <p:nvPr/>
        </p:nvCxnSpPr>
        <p:spPr bwMode="auto">
          <a:xfrm>
            <a:off x="3854264" y="2170953"/>
            <a:ext cx="0" cy="987425"/>
          </a:xfrm>
          <a:prstGeom prst="line">
            <a:avLst/>
          </a:prstGeom>
          <a:noFill/>
          <a:ln w="9525" algn="ctr">
            <a:solidFill>
              <a:srgbClr val="FF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1749" name="Straight Connector 14"/>
          <p:cNvCxnSpPr>
            <a:cxnSpLocks noChangeShapeType="1"/>
          </p:cNvCxnSpPr>
          <p:nvPr/>
        </p:nvCxnSpPr>
        <p:spPr bwMode="auto">
          <a:xfrm flipH="1">
            <a:off x="3581400" y="3158378"/>
            <a:ext cx="261938" cy="228600"/>
          </a:xfrm>
          <a:prstGeom prst="line">
            <a:avLst/>
          </a:prstGeom>
          <a:noFill/>
          <a:ln w="9525" algn="ctr">
            <a:solidFill>
              <a:srgbClr val="FF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1750" name="Straight Connector 16"/>
          <p:cNvCxnSpPr>
            <a:cxnSpLocks noChangeShapeType="1"/>
          </p:cNvCxnSpPr>
          <p:nvPr/>
        </p:nvCxnSpPr>
        <p:spPr bwMode="auto">
          <a:xfrm flipH="1">
            <a:off x="2615827" y="2214096"/>
            <a:ext cx="344487" cy="301625"/>
          </a:xfrm>
          <a:prstGeom prst="line">
            <a:avLst/>
          </a:prstGeom>
          <a:noFill/>
          <a:ln w="9525" algn="ctr">
            <a:solidFill>
              <a:srgbClr val="FF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1751" name="Straight Connector 18"/>
          <p:cNvCxnSpPr>
            <a:cxnSpLocks noChangeShapeType="1"/>
          </p:cNvCxnSpPr>
          <p:nvPr/>
        </p:nvCxnSpPr>
        <p:spPr bwMode="auto">
          <a:xfrm>
            <a:off x="2627313" y="2515721"/>
            <a:ext cx="0" cy="914400"/>
          </a:xfrm>
          <a:prstGeom prst="line">
            <a:avLst/>
          </a:prstGeom>
          <a:noFill/>
          <a:ln w="9525" algn="ctr">
            <a:solidFill>
              <a:srgbClr val="FF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1752" name="Straight Connector 20"/>
          <p:cNvCxnSpPr>
            <a:cxnSpLocks noChangeShapeType="1"/>
          </p:cNvCxnSpPr>
          <p:nvPr/>
        </p:nvCxnSpPr>
        <p:spPr bwMode="auto">
          <a:xfrm>
            <a:off x="2627313" y="3430121"/>
            <a:ext cx="954087" cy="0"/>
          </a:xfrm>
          <a:prstGeom prst="line">
            <a:avLst/>
          </a:prstGeom>
          <a:noFill/>
          <a:ln w="9525" algn="ctr">
            <a:solidFill>
              <a:srgbClr val="FF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1753" name="Straight Connector 22"/>
          <p:cNvCxnSpPr>
            <a:cxnSpLocks noChangeShapeType="1"/>
          </p:cNvCxnSpPr>
          <p:nvPr/>
        </p:nvCxnSpPr>
        <p:spPr bwMode="auto">
          <a:xfrm flipV="1">
            <a:off x="798979" y="1203044"/>
            <a:ext cx="4038600" cy="993775"/>
          </a:xfrm>
          <a:prstGeom prst="line">
            <a:avLst/>
          </a:prstGeom>
          <a:noFill/>
          <a:ln w="9525" algn="ctr">
            <a:solidFill>
              <a:srgbClr val="FF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1754" name="Straight Connector 24"/>
          <p:cNvCxnSpPr>
            <a:cxnSpLocks noChangeShapeType="1"/>
          </p:cNvCxnSpPr>
          <p:nvPr/>
        </p:nvCxnSpPr>
        <p:spPr bwMode="auto">
          <a:xfrm flipV="1">
            <a:off x="866775" y="3430121"/>
            <a:ext cx="4038600" cy="993775"/>
          </a:xfrm>
          <a:prstGeom prst="line">
            <a:avLst/>
          </a:prstGeom>
          <a:noFill/>
          <a:ln w="9525" algn="ctr">
            <a:solidFill>
              <a:srgbClr val="FF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1755" name="Straight Connector 25"/>
          <p:cNvCxnSpPr>
            <a:cxnSpLocks noChangeShapeType="1"/>
          </p:cNvCxnSpPr>
          <p:nvPr/>
        </p:nvCxnSpPr>
        <p:spPr bwMode="auto">
          <a:xfrm>
            <a:off x="4819650" y="1239371"/>
            <a:ext cx="57150" cy="2190750"/>
          </a:xfrm>
          <a:prstGeom prst="line">
            <a:avLst/>
          </a:prstGeom>
          <a:noFill/>
          <a:ln w="9525" algn="ctr">
            <a:solidFill>
              <a:srgbClr val="FF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1756" name="Straight Connector 27"/>
          <p:cNvCxnSpPr>
            <a:cxnSpLocks noChangeShapeType="1"/>
          </p:cNvCxnSpPr>
          <p:nvPr/>
        </p:nvCxnSpPr>
        <p:spPr bwMode="auto">
          <a:xfrm>
            <a:off x="866775" y="2177303"/>
            <a:ext cx="57150" cy="2190750"/>
          </a:xfrm>
          <a:prstGeom prst="line">
            <a:avLst/>
          </a:prstGeom>
          <a:noFill/>
          <a:ln w="9525" algn="ctr">
            <a:solidFill>
              <a:srgbClr val="FF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1757" name="TextBox 28"/>
          <p:cNvSpPr txBox="1">
            <a:spLocks noChangeArrowheads="1"/>
          </p:cNvSpPr>
          <p:nvPr/>
        </p:nvSpPr>
        <p:spPr bwMode="auto">
          <a:xfrm>
            <a:off x="4933950" y="1348488"/>
            <a:ext cx="1675459" cy="7489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baseline="-25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en-US" sz="3200" dirty="0"/>
              <a:t>image plane</a:t>
            </a:r>
          </a:p>
          <a:p>
            <a:pPr eaLnBrk="1" hangingPunct="1"/>
            <a:r>
              <a:rPr lang="en-US" altLang="en-US" sz="3200" dirty="0"/>
              <a:t>depth map</a:t>
            </a:r>
          </a:p>
        </p:txBody>
      </p:sp>
      <p:sp>
        <p:nvSpPr>
          <p:cNvPr id="31758" name="TextBox 29"/>
          <p:cNvSpPr txBox="1">
            <a:spLocks noChangeArrowheads="1"/>
          </p:cNvSpPr>
          <p:nvPr/>
        </p:nvSpPr>
        <p:spPr bwMode="auto">
          <a:xfrm>
            <a:off x="2578474" y="1754188"/>
            <a:ext cx="844975" cy="3795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baseline="-25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en-US" sz="2800" dirty="0"/>
              <a:t>(</a:t>
            </a:r>
            <a:r>
              <a:rPr lang="en-US" altLang="en-US" sz="2800" dirty="0" err="1"/>
              <a:t>u,v,d</a:t>
            </a:r>
            <a:r>
              <a:rPr lang="en-US" altLang="en-US" sz="2800" dirty="0"/>
              <a:t>)</a:t>
            </a:r>
          </a:p>
        </p:txBody>
      </p:sp>
      <p:sp>
        <p:nvSpPr>
          <p:cNvPr id="31760" name="TextBox 58367"/>
          <p:cNvSpPr txBox="1">
            <a:spLocks noChangeArrowheads="1"/>
          </p:cNvSpPr>
          <p:nvPr/>
        </p:nvSpPr>
        <p:spPr bwMode="auto">
          <a:xfrm>
            <a:off x="1066800" y="5486400"/>
            <a:ext cx="1703388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baseline="-25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en-US" sz="4000" dirty="0"/>
              <a:t>OUTSIDE</a:t>
            </a:r>
          </a:p>
        </p:txBody>
      </p:sp>
      <p:sp>
        <p:nvSpPr>
          <p:cNvPr id="31761" name="TextBox 58368"/>
          <p:cNvSpPr txBox="1">
            <a:spLocks noChangeArrowheads="1"/>
          </p:cNvSpPr>
          <p:nvPr/>
        </p:nvSpPr>
        <p:spPr bwMode="auto">
          <a:xfrm>
            <a:off x="5683250" y="5321300"/>
            <a:ext cx="3100529" cy="7489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baseline="-25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en-US" sz="3200" dirty="0"/>
              <a:t>one of many cubes</a:t>
            </a:r>
          </a:p>
          <a:p>
            <a:pPr eaLnBrk="1" hangingPunct="1"/>
            <a:r>
              <a:rPr lang="en-US" altLang="en-US" sz="3200" dirty="0"/>
              <a:t>in virtual 3D cube space</a:t>
            </a:r>
          </a:p>
        </p:txBody>
      </p:sp>
      <p:sp>
        <p:nvSpPr>
          <p:cNvPr id="31762" name="TextBox 58370"/>
          <p:cNvSpPr txBox="1">
            <a:spLocks noChangeArrowheads="1"/>
          </p:cNvSpPr>
          <p:nvPr/>
        </p:nvSpPr>
        <p:spPr bwMode="auto">
          <a:xfrm>
            <a:off x="457200" y="114300"/>
            <a:ext cx="7777163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baseline="-25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aseline="-25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aseline="-25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en-US" sz="3600" baseline="0" dirty="0"/>
              <a:t>3D space is made up of many cubes.</a:t>
            </a:r>
            <a:endParaRPr lang="en-US" altLang="en-US" sz="3600" dirty="0"/>
          </a:p>
        </p:txBody>
      </p:sp>
      <p:sp>
        <p:nvSpPr>
          <p:cNvPr id="2" name="TextBox 1"/>
          <p:cNvSpPr txBox="1"/>
          <p:nvPr/>
        </p:nvSpPr>
        <p:spPr>
          <a:xfrm>
            <a:off x="5410200" y="3316261"/>
            <a:ext cx="13742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(</a:t>
            </a:r>
            <a:r>
              <a:rPr lang="en-US" dirty="0" err="1"/>
              <a:t>x,y,z</a:t>
            </a:r>
            <a:r>
              <a:rPr lang="en-US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836390893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S0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381000"/>
            <a:ext cx="7543800" cy="5829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17968304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S0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381000"/>
            <a:ext cx="7543800" cy="5829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41459336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S0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381000"/>
            <a:ext cx="7543800" cy="5829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67667605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S0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457200"/>
            <a:ext cx="7543800" cy="5829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30484063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S0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381000"/>
            <a:ext cx="7543800" cy="5829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53049714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S01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381000"/>
            <a:ext cx="7543800" cy="5829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18803060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S02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381000"/>
            <a:ext cx="7543800" cy="5829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0709554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3053" r="35135" b="13116"/>
          <a:stretch/>
        </p:blipFill>
        <p:spPr>
          <a:xfrm>
            <a:off x="304800" y="1752600"/>
            <a:ext cx="8508772" cy="3810000"/>
          </a:xfrm>
          <a:prstGeom prst="rect">
            <a:avLst/>
          </a:prstGeom>
        </p:spPr>
      </p:pic>
      <p:cxnSp>
        <p:nvCxnSpPr>
          <p:cNvPr id="5" name="Straight Arrow Connector 4"/>
          <p:cNvCxnSpPr/>
          <p:nvPr/>
        </p:nvCxnSpPr>
        <p:spPr bwMode="auto">
          <a:xfrm flipH="1">
            <a:off x="6248400" y="3581400"/>
            <a:ext cx="304800" cy="0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" name="Straight Arrow Connector 5"/>
          <p:cNvCxnSpPr/>
          <p:nvPr/>
        </p:nvCxnSpPr>
        <p:spPr bwMode="auto">
          <a:xfrm flipH="1">
            <a:off x="5791200" y="4876800"/>
            <a:ext cx="609600" cy="0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" name="Straight Arrow Connector 7"/>
          <p:cNvCxnSpPr/>
          <p:nvPr/>
        </p:nvCxnSpPr>
        <p:spPr bwMode="auto">
          <a:xfrm flipH="1">
            <a:off x="7391400" y="2667000"/>
            <a:ext cx="216408" cy="0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CA7CF4-79CC-6A48-A466-8C20EA113E48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7063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S02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381000"/>
            <a:ext cx="7543800" cy="5829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12458853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/>
              <a:t>More: Space Carving Results:  African Violet</a:t>
            </a:r>
          </a:p>
        </p:txBody>
      </p:sp>
      <p:pic>
        <p:nvPicPr>
          <p:cNvPr id="35843" name="Picture 3" descr="fviolet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47800" y="1066800"/>
            <a:ext cx="2871788" cy="236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4" name="Picture 4" descr="fviolet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00638" y="1066800"/>
            <a:ext cx="2747962" cy="2370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5" name="Picture 5" descr="violet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52988" y="3962400"/>
            <a:ext cx="3148012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6" name="Picture 6" descr="violet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447800" y="4006850"/>
            <a:ext cx="2943225" cy="231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7" name="Text Box 7"/>
          <p:cNvSpPr txBox="1">
            <a:spLocks noChangeArrowheads="1"/>
          </p:cNvSpPr>
          <p:nvPr/>
        </p:nvSpPr>
        <p:spPr bwMode="auto">
          <a:xfrm>
            <a:off x="1184275" y="3429000"/>
            <a:ext cx="3360738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2200" b="1">
                <a:solidFill>
                  <a:schemeClr val="bg2"/>
                </a:solidFill>
                <a:latin typeface="Tahoma" pitchFamily="34" charset="0"/>
              </a:rPr>
              <a:t>Input Image (1 of 45) </a:t>
            </a:r>
            <a:endParaRPr lang="en-US" b="1">
              <a:solidFill>
                <a:schemeClr val="bg2"/>
              </a:solidFill>
              <a:latin typeface="Times New Roman" pitchFamily="18" charset="0"/>
            </a:endParaRPr>
          </a:p>
        </p:txBody>
      </p:sp>
      <p:sp>
        <p:nvSpPr>
          <p:cNvPr id="35848" name="Text Box 8"/>
          <p:cNvSpPr txBox="1">
            <a:spLocks noChangeArrowheads="1"/>
          </p:cNvSpPr>
          <p:nvPr/>
        </p:nvSpPr>
        <p:spPr bwMode="auto">
          <a:xfrm>
            <a:off x="5294313" y="3429000"/>
            <a:ext cx="2314575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2200" b="1">
                <a:solidFill>
                  <a:schemeClr val="bg2"/>
                </a:solidFill>
                <a:latin typeface="Tahoma" pitchFamily="34" charset="0"/>
              </a:rPr>
              <a:t>Reconstruction</a:t>
            </a:r>
            <a:endParaRPr lang="en-US" b="1">
              <a:solidFill>
                <a:schemeClr val="bg2"/>
              </a:solidFill>
              <a:latin typeface="Times New Roman" pitchFamily="18" charset="0"/>
            </a:endParaRPr>
          </a:p>
        </p:txBody>
      </p:sp>
      <p:sp>
        <p:nvSpPr>
          <p:cNvPr id="35849" name="Text Box 9"/>
          <p:cNvSpPr txBox="1">
            <a:spLocks noChangeArrowheads="1"/>
          </p:cNvSpPr>
          <p:nvPr/>
        </p:nvSpPr>
        <p:spPr bwMode="auto">
          <a:xfrm>
            <a:off x="5305425" y="6324600"/>
            <a:ext cx="2314575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2200" b="1">
                <a:solidFill>
                  <a:schemeClr val="bg2"/>
                </a:solidFill>
                <a:latin typeface="Tahoma" pitchFamily="34" charset="0"/>
              </a:rPr>
              <a:t>Reconstruction</a:t>
            </a:r>
            <a:endParaRPr lang="en-US" b="1">
              <a:solidFill>
                <a:schemeClr val="bg2"/>
              </a:solidFill>
              <a:latin typeface="Times New Roman" pitchFamily="18" charset="0"/>
            </a:endParaRPr>
          </a:p>
        </p:txBody>
      </p:sp>
      <p:sp>
        <p:nvSpPr>
          <p:cNvPr id="35850" name="Text Box 10"/>
          <p:cNvSpPr txBox="1">
            <a:spLocks noChangeArrowheads="1"/>
          </p:cNvSpPr>
          <p:nvPr/>
        </p:nvSpPr>
        <p:spPr bwMode="auto">
          <a:xfrm>
            <a:off x="1828800" y="6324600"/>
            <a:ext cx="2314575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2200" b="1">
                <a:solidFill>
                  <a:schemeClr val="bg2"/>
                </a:solidFill>
                <a:latin typeface="Tahoma" pitchFamily="34" charset="0"/>
              </a:rPr>
              <a:t>Reconstruction</a:t>
            </a:r>
            <a:endParaRPr lang="en-US" b="1">
              <a:solidFill>
                <a:schemeClr val="bg2"/>
              </a:solidFill>
              <a:latin typeface="Times New Roman" pitchFamily="18" charset="0"/>
            </a:endParaRPr>
          </a:p>
        </p:txBody>
      </p:sp>
      <p:sp>
        <p:nvSpPr>
          <p:cNvPr id="35851" name="Text Box 11"/>
          <p:cNvSpPr txBox="1">
            <a:spLocks noChangeArrowheads="1"/>
          </p:cNvSpPr>
          <p:nvPr/>
        </p:nvSpPr>
        <p:spPr bwMode="auto">
          <a:xfrm>
            <a:off x="7772400" y="6507163"/>
            <a:ext cx="127635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 dirty="0"/>
              <a:t>Source: S. Seitz</a:t>
            </a:r>
          </a:p>
        </p:txBody>
      </p:sp>
    </p:spTree>
    <p:extLst>
      <p:ext uri="{BB962C8B-B14F-4D97-AF65-F5344CB8AC3E}">
        <p14:creationId xmlns:p14="http://schemas.microsoft.com/office/powerpoint/2010/main" val="1646619510"/>
      </p:ext>
    </p:extLst>
  </p:cSld>
  <p:clrMapOvr>
    <a:masterClrMapping/>
  </p:clrMapOvr>
  <p:transition advTm="29024"/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More: Space Carving Results:  Hand</a:t>
            </a:r>
          </a:p>
        </p:txBody>
      </p:sp>
      <p:sp>
        <p:nvSpPr>
          <p:cNvPr id="36867" name="Text Box 3"/>
          <p:cNvSpPr txBox="1">
            <a:spLocks noChangeArrowheads="1"/>
          </p:cNvSpPr>
          <p:nvPr/>
        </p:nvSpPr>
        <p:spPr bwMode="auto">
          <a:xfrm>
            <a:off x="1641475" y="4648200"/>
            <a:ext cx="1963738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2200" b="1">
                <a:solidFill>
                  <a:schemeClr val="bg2"/>
                </a:solidFill>
                <a:latin typeface="Tahoma" pitchFamily="34" charset="0"/>
              </a:rPr>
              <a:t>Input Image</a:t>
            </a:r>
          </a:p>
          <a:p>
            <a:pPr algn="ctr"/>
            <a:r>
              <a:rPr lang="en-US" sz="2200" b="1">
                <a:solidFill>
                  <a:schemeClr val="bg2"/>
                </a:solidFill>
                <a:latin typeface="Tahoma" pitchFamily="34" charset="0"/>
              </a:rPr>
              <a:t>(1 of 100) </a:t>
            </a:r>
            <a:endParaRPr lang="en-US" b="1">
              <a:solidFill>
                <a:schemeClr val="bg2"/>
              </a:solidFill>
              <a:latin typeface="Times New Roman" pitchFamily="18" charset="0"/>
            </a:endParaRPr>
          </a:p>
        </p:txBody>
      </p:sp>
      <p:sp>
        <p:nvSpPr>
          <p:cNvPr id="36868" name="Text Box 4"/>
          <p:cNvSpPr txBox="1">
            <a:spLocks noChangeArrowheads="1"/>
          </p:cNvSpPr>
          <p:nvPr/>
        </p:nvSpPr>
        <p:spPr bwMode="auto">
          <a:xfrm>
            <a:off x="4672013" y="6324600"/>
            <a:ext cx="3592512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2200" b="1">
                <a:solidFill>
                  <a:schemeClr val="bg2"/>
                </a:solidFill>
                <a:latin typeface="Tahoma" pitchFamily="34" charset="0"/>
              </a:rPr>
              <a:t>Views of Reconstruction</a:t>
            </a:r>
            <a:endParaRPr lang="en-US" b="1">
              <a:solidFill>
                <a:schemeClr val="bg2"/>
              </a:solidFill>
              <a:latin typeface="Times New Roman" pitchFamily="18" charset="0"/>
            </a:endParaRPr>
          </a:p>
        </p:txBody>
      </p:sp>
      <p:pic>
        <p:nvPicPr>
          <p:cNvPr id="36869" name="Picture 5" descr="fsarah-last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8200" y="2266950"/>
            <a:ext cx="3657600" cy="230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70" name="Picture 6" descr="hand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81575" y="1100138"/>
            <a:ext cx="3095625" cy="2557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71" name="Picture 7" descr="hand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53000" y="3716338"/>
            <a:ext cx="3124200" cy="2608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432559925"/>
      </p:ext>
    </p:extLst>
  </p:cSld>
  <p:clrMapOvr>
    <a:masterClrMapping/>
  </p:clrMapOvr>
  <p:transition advTm="29024"/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0"/>
            <a:ext cx="8229600" cy="1143000"/>
          </a:xfrm>
        </p:spPr>
        <p:txBody>
          <a:bodyPr/>
          <a:lstStyle/>
          <a:p>
            <a:r>
              <a:rPr lang="en-US" sz="3000" dirty="0"/>
              <a:t>Stereo from community photo collections</a:t>
            </a:r>
          </a:p>
        </p:txBody>
      </p:sp>
      <p:sp>
        <p:nvSpPr>
          <p:cNvPr id="47107" name="AutoShape 3"/>
          <p:cNvSpPr>
            <a:spLocks noGrp="1" noChangeAspect="1" noChangeArrowheads="1"/>
          </p:cNvSpPr>
          <p:nvPr>
            <p:ph type="body" idx="1"/>
          </p:nvPr>
        </p:nvSpPr>
        <p:spPr>
          <a:xfrm>
            <a:off x="726510" y="785018"/>
            <a:ext cx="8229600" cy="4525963"/>
          </a:xfrm>
        </p:spPr>
        <p:txBody>
          <a:bodyPr>
            <a:normAutofit/>
          </a:bodyPr>
          <a:lstStyle/>
          <a:p>
            <a:pPr>
              <a:buFontTx/>
              <a:buChar char="•"/>
            </a:pPr>
            <a:r>
              <a:rPr lang="en-US" sz="2400" dirty="0"/>
              <a:t>Up to now, we’ve always assumed that camera calibration is known</a:t>
            </a:r>
          </a:p>
          <a:p>
            <a:pPr>
              <a:buFontTx/>
              <a:buChar char="•"/>
            </a:pPr>
            <a:r>
              <a:rPr lang="en-US" sz="2400" dirty="0"/>
              <a:t>For photos taken from the Internet, we need </a:t>
            </a:r>
            <a:r>
              <a:rPr lang="en-US" sz="2400" i="1" dirty="0">
                <a:solidFill>
                  <a:srgbClr val="FF0000"/>
                </a:solidFill>
              </a:rPr>
              <a:t>structure from motion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/>
              <a:t>techniques to reconstruct both camera positions and 3D points.</a:t>
            </a:r>
          </a:p>
        </p:txBody>
      </p:sp>
      <p:pic>
        <p:nvPicPr>
          <p:cNvPr id="5" name="Picture 4" descr="liberty-close.jpg"/>
          <p:cNvPicPr>
            <a:picLocks noChangeAspect="1"/>
          </p:cNvPicPr>
          <p:nvPr/>
        </p:nvPicPr>
        <p:blipFill>
          <a:blip r:embed="rId3" cstate="print"/>
          <a:srcRect r="30034"/>
          <a:stretch>
            <a:fillRect/>
          </a:stretch>
        </p:blipFill>
        <p:spPr>
          <a:xfrm>
            <a:off x="4419600" y="3048000"/>
            <a:ext cx="4260675" cy="3429000"/>
          </a:xfrm>
          <a:prstGeom prst="rect">
            <a:avLst/>
          </a:prstGeom>
        </p:spPr>
      </p:pic>
      <p:pic>
        <p:nvPicPr>
          <p:cNvPr id="47110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9650" y="2895600"/>
            <a:ext cx="4348550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375253959"/>
      </p:ext>
    </p:extLst>
  </p:cSld>
  <p:clrMapOvr>
    <a:masterClrMapping/>
  </p:clrMapOvr>
  <p:transition/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77962"/>
            <a:ext cx="8229600" cy="4525963"/>
          </a:xfrm>
        </p:spPr>
        <p:txBody>
          <a:bodyPr/>
          <a:lstStyle/>
          <a:p>
            <a:endParaRPr lang="en-US"/>
          </a:p>
        </p:txBody>
      </p:sp>
      <p:pic>
        <p:nvPicPr>
          <p:cNvPr id="505860" name="Picture 4" descr="http://grail.cs.washington.edu/software/pmvs/images/col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82562"/>
            <a:ext cx="4645516" cy="3245210"/>
          </a:xfrm>
          <a:prstGeom prst="rect">
            <a:avLst/>
          </a:prstGeom>
          <a:noFill/>
        </p:spPr>
      </p:pic>
      <p:pic>
        <p:nvPicPr>
          <p:cNvPr id="505862" name="Picture 6" descr="http://grail.cs.washington.edu/software/pmvs/images/col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182562"/>
            <a:ext cx="4572000" cy="3154190"/>
          </a:xfrm>
          <a:prstGeom prst="rect">
            <a:avLst/>
          </a:prstGeom>
          <a:noFill/>
        </p:spPr>
      </p:pic>
      <p:pic>
        <p:nvPicPr>
          <p:cNvPr id="505858" name="Picture 2" descr="http://grail.cs.washington.edu/software/pmvs/images/henry-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1" y="3306762"/>
            <a:ext cx="9144001" cy="283882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997989053"/>
      </p:ext>
    </p:extLst>
  </p:cSld>
  <p:clrMapOvr>
    <a:masterClrMapping/>
  </p:clrMapOvr>
  <p:transition advTm="29093"/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400" dirty="0">
                <a:solidFill>
                  <a:srgbClr val="0000FF"/>
                </a:solidFill>
              </a:rPr>
              <a:t>Head Reconstruction from Uncalibrated Internet Photos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44600"/>
            <a:ext cx="8229600" cy="4525963"/>
          </a:xfrm>
        </p:spPr>
        <p:txBody>
          <a:bodyPr>
            <a:normAutofit/>
          </a:bodyPr>
          <a:lstStyle/>
          <a:p>
            <a:r>
              <a:rPr lang="en-US" sz="2400" dirty="0"/>
              <a:t>Input: Internet photos</a:t>
            </a:r>
            <a:r>
              <a:rPr lang="zh-CN" altLang="en-US" sz="2400" dirty="0"/>
              <a:t> </a:t>
            </a:r>
            <a:r>
              <a:rPr lang="en-US" altLang="zh-CN" sz="2400" dirty="0"/>
              <a:t>in</a:t>
            </a:r>
            <a:r>
              <a:rPr lang="zh-CN" altLang="en-US" sz="2400" dirty="0"/>
              <a:t> </a:t>
            </a:r>
            <a:r>
              <a:rPr lang="en-US" altLang="zh-CN" sz="2400" dirty="0"/>
              <a:t>different</a:t>
            </a:r>
            <a:r>
              <a:rPr lang="zh-CN" altLang="en-US" sz="2400" dirty="0"/>
              <a:t> </a:t>
            </a:r>
            <a:r>
              <a:rPr lang="en-US" altLang="zh-CN" sz="2400" dirty="0"/>
              <a:t>poses</a:t>
            </a:r>
            <a:r>
              <a:rPr lang="zh-CN" altLang="en-US" sz="2400" dirty="0"/>
              <a:t> </a:t>
            </a:r>
            <a:r>
              <a:rPr lang="en-US" altLang="zh-CN" sz="2400" dirty="0"/>
              <a:t>and</a:t>
            </a:r>
            <a:r>
              <a:rPr lang="zh-CN" altLang="en-US" sz="2400" dirty="0"/>
              <a:t> </a:t>
            </a:r>
            <a:r>
              <a:rPr lang="en-US" altLang="zh-CN" sz="2400" dirty="0"/>
              <a:t>expressions</a:t>
            </a:r>
            <a:endParaRPr lang="en-US" sz="2400" dirty="0"/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  <a:p>
            <a:r>
              <a:rPr lang="en-US" sz="2400" dirty="0"/>
              <a:t>Output: 3D model of </a:t>
            </a:r>
            <a:r>
              <a:rPr lang="en-US" sz="2800" dirty="0"/>
              <a:t>the head</a:t>
            </a:r>
          </a:p>
        </p:txBody>
      </p:sp>
      <p:pic>
        <p:nvPicPr>
          <p:cNvPr id="4" name="Content Placeholder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028" t="19502" r="10487" b="65796"/>
          <a:stretch/>
        </p:blipFill>
        <p:spPr>
          <a:xfrm>
            <a:off x="1469571" y="4800600"/>
            <a:ext cx="5687881" cy="158812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2119" y="1828800"/>
            <a:ext cx="4511355" cy="246941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157452" y="5943600"/>
            <a:ext cx="157286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accent6"/>
                </a:solidFill>
              </a:rPr>
              <a:t>work of</a:t>
            </a:r>
          </a:p>
          <a:p>
            <a:r>
              <a:rPr lang="en-US" dirty="0">
                <a:solidFill>
                  <a:schemeClr val="accent6"/>
                </a:solidFill>
              </a:rPr>
              <a:t>Shu Liang</a:t>
            </a:r>
          </a:p>
        </p:txBody>
      </p:sp>
    </p:spTree>
    <p:extLst>
      <p:ext uri="{BB962C8B-B14F-4D97-AF65-F5344CB8AC3E}">
        <p14:creationId xmlns:p14="http://schemas.microsoft.com/office/powerpoint/2010/main" val="3174474101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>
                <a:latin typeface="Comic Sans MS" panose="030F0702030302020204" pitchFamily="66" charset="0"/>
              </a:rPr>
              <a:t>Recognizing Deformable Shapes</a:t>
            </a:r>
            <a:r>
              <a:rPr lang="en-US" altLang="en-US"/>
              <a:t>	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>
                <a:latin typeface="Comic Sans MS" panose="030F0702030302020204" pitchFamily="66" charset="0"/>
              </a:rPr>
              <a:t>Salvador Ruiz Correa</a:t>
            </a:r>
          </a:p>
          <a:p>
            <a:pPr eaLnBrk="1" hangingPunct="1">
              <a:defRPr/>
            </a:pPr>
            <a:r>
              <a:rPr lang="en-US" altLang="en-US">
                <a:latin typeface="Comic Sans MS" panose="030F0702030302020204" pitchFamily="66" charset="0"/>
              </a:rPr>
              <a:t>(CSE/EE576 Computer Vision I)</a:t>
            </a:r>
          </a:p>
        </p:txBody>
      </p:sp>
    </p:spTree>
    <p:extLst>
      <p:ext uri="{BB962C8B-B14F-4D97-AF65-F5344CB8AC3E}">
        <p14:creationId xmlns:p14="http://schemas.microsoft.com/office/powerpoint/2010/main" val="569485927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>
                <a:latin typeface="Comic Sans MS" panose="030F0702030302020204" pitchFamily="66" charset="0"/>
              </a:rPr>
              <a:t>Goal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3400" y="1295400"/>
            <a:ext cx="8229600" cy="1676400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en-US" sz="2600">
                <a:latin typeface="Comic Sans MS" panose="030F0702030302020204" pitchFamily="66" charset="0"/>
              </a:rPr>
              <a:t>We are interested in  developing algorithms for recognizing and classifying deformable object shapes from range data.</a:t>
            </a:r>
          </a:p>
        </p:txBody>
      </p:sp>
      <p:pic>
        <p:nvPicPr>
          <p:cNvPr id="5124" name="Picture 5" descr="julia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3276600"/>
            <a:ext cx="1538288" cy="1828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9222" name="Text Box 6"/>
          <p:cNvSpPr txBox="1">
            <a:spLocks noChangeArrowheads="1"/>
          </p:cNvSpPr>
          <p:nvPr/>
        </p:nvSpPr>
        <p:spPr bwMode="auto">
          <a:xfrm>
            <a:off x="7239000" y="2590800"/>
            <a:ext cx="1828800" cy="642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algn="l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algn="l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algn="l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algn="l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algn="l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None/>
              <a:defRPr/>
            </a:pPr>
            <a:r>
              <a:rPr lang="en-US" altLang="en-US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anose="030F0702030302020204" pitchFamily="66" charset="0"/>
              </a:rPr>
              <a:t>3-D Output</a:t>
            </a:r>
          </a:p>
          <a:p>
            <a:pPr algn="ctr"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None/>
              <a:defRPr/>
            </a:pPr>
            <a:r>
              <a:rPr lang="en-US" altLang="en-US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anose="030F0702030302020204" pitchFamily="66" charset="0"/>
              </a:rPr>
              <a:t>Surface Mesh</a:t>
            </a:r>
          </a:p>
        </p:txBody>
      </p:sp>
      <p:pic>
        <p:nvPicPr>
          <p:cNvPr id="5126" name="Picture 7" descr="P002959"/>
          <p:cNvPicPr>
            <a:picLocks noChangeAspect="1" noChangeArrowheads="1"/>
          </p:cNvPicPr>
          <p:nvPr/>
        </p:nvPicPr>
        <p:blipFill>
          <a:blip r:embed="rId3">
            <a:lum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3352800"/>
            <a:ext cx="2514600" cy="188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4" name="Text Box 8"/>
          <p:cNvSpPr txBox="1">
            <a:spLocks noChangeArrowheads="1"/>
          </p:cNvSpPr>
          <p:nvPr/>
        </p:nvSpPr>
        <p:spPr bwMode="auto">
          <a:xfrm>
            <a:off x="1082675" y="2895600"/>
            <a:ext cx="2401888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marL="342900" indent="-342900" algn="l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algn="l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algn="l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algn="l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algn="l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None/>
              <a:defRPr/>
            </a:pPr>
            <a:r>
              <a:rPr lang="en-US" altLang="en-US" sz="20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anose="030F0702030302020204" pitchFamily="66" charset="0"/>
              </a:rPr>
              <a:t>3-D Laser Scanner</a:t>
            </a:r>
          </a:p>
        </p:txBody>
      </p:sp>
      <p:sp>
        <p:nvSpPr>
          <p:cNvPr id="9225" name="Text Box 9"/>
          <p:cNvSpPr txBox="1">
            <a:spLocks noChangeArrowheads="1"/>
          </p:cNvSpPr>
          <p:nvPr/>
        </p:nvSpPr>
        <p:spPr bwMode="auto">
          <a:xfrm>
            <a:off x="-152400" y="4038600"/>
            <a:ext cx="1295400" cy="94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algn="l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algn="l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algn="l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algn="l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algn="l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None/>
              <a:defRPr/>
            </a:pPr>
            <a:r>
              <a:rPr lang="en-US" altLang="en-US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anose="030F0702030302020204" pitchFamily="66" charset="0"/>
              </a:rPr>
              <a:t>Input</a:t>
            </a:r>
          </a:p>
          <a:p>
            <a:pPr algn="ctr"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None/>
              <a:defRPr/>
            </a:pPr>
            <a:r>
              <a:rPr lang="en-US" altLang="en-US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anose="030F0702030302020204" pitchFamily="66" charset="0"/>
              </a:rPr>
              <a:t>3-D</a:t>
            </a:r>
          </a:p>
          <a:p>
            <a:pPr algn="ctr"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None/>
              <a:defRPr/>
            </a:pPr>
            <a:r>
              <a:rPr lang="en-US" altLang="en-US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anose="030F0702030302020204" pitchFamily="66" charset="0"/>
              </a:rPr>
              <a:t>Object</a:t>
            </a:r>
          </a:p>
        </p:txBody>
      </p:sp>
      <p:sp>
        <p:nvSpPr>
          <p:cNvPr id="9226" name="Line 10"/>
          <p:cNvSpPr>
            <a:spLocks noChangeShapeType="1"/>
          </p:cNvSpPr>
          <p:nvPr/>
        </p:nvSpPr>
        <p:spPr bwMode="auto">
          <a:xfrm flipV="1">
            <a:off x="914400" y="4038600"/>
            <a:ext cx="914400" cy="22860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 type="triangle" w="med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 eaLnBrk="1" hangingPunct="1"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229" name="Rectangle 13"/>
          <p:cNvSpPr>
            <a:spLocks noChangeArrowheads="1"/>
          </p:cNvSpPr>
          <p:nvPr/>
        </p:nvSpPr>
        <p:spPr bwMode="auto">
          <a:xfrm>
            <a:off x="685800" y="5510213"/>
            <a:ext cx="8153400" cy="915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/>
            </a:pPr>
            <a:r>
              <a:rPr lang="en-US" altLang="en-US" sz="28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altLang="en-US" sz="26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This is a  difficult problem that is relevant in several application fields.</a:t>
            </a:r>
          </a:p>
        </p:txBody>
      </p:sp>
      <p:sp>
        <p:nvSpPr>
          <p:cNvPr id="9230" name="Line 14"/>
          <p:cNvSpPr>
            <a:spLocks noChangeShapeType="1"/>
          </p:cNvSpPr>
          <p:nvPr/>
        </p:nvSpPr>
        <p:spPr bwMode="auto">
          <a:xfrm>
            <a:off x="2209800" y="3276600"/>
            <a:ext cx="533400" cy="685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 eaLnBrk="1" hangingPunct="1"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231" name="Line 15"/>
          <p:cNvSpPr>
            <a:spLocks noChangeShapeType="1"/>
          </p:cNvSpPr>
          <p:nvPr/>
        </p:nvSpPr>
        <p:spPr bwMode="auto">
          <a:xfrm flipV="1">
            <a:off x="4038600" y="4114800"/>
            <a:ext cx="685800" cy="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 type="triangle" w="med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 eaLnBrk="1" hangingPunct="1"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232" name="Text Box 16"/>
          <p:cNvSpPr txBox="1">
            <a:spLocks noChangeArrowheads="1"/>
          </p:cNvSpPr>
          <p:nvPr/>
        </p:nvSpPr>
        <p:spPr bwMode="auto">
          <a:xfrm>
            <a:off x="3962400" y="3276600"/>
            <a:ext cx="88265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marL="342900" indent="-342900" algn="l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algn="l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algn="l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algn="l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algn="l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None/>
              <a:defRPr/>
            </a:pPr>
            <a:r>
              <a:rPr lang="en-US" altLang="en-US" sz="20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anose="030F0702030302020204" pitchFamily="66" charset="0"/>
              </a:rPr>
              <a:t>Range</a:t>
            </a:r>
          </a:p>
          <a:p>
            <a:pPr algn="ctr"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None/>
              <a:defRPr/>
            </a:pPr>
            <a:r>
              <a:rPr lang="en-US" altLang="en-US" sz="20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anose="030F0702030302020204" pitchFamily="66" charset="0"/>
              </a:rPr>
              <a:t>data</a:t>
            </a:r>
          </a:p>
        </p:txBody>
      </p:sp>
      <p:sp>
        <p:nvSpPr>
          <p:cNvPr id="9233" name="Text Box 17"/>
          <p:cNvSpPr txBox="1">
            <a:spLocks noChangeArrowheads="1"/>
          </p:cNvSpPr>
          <p:nvPr/>
        </p:nvSpPr>
        <p:spPr bwMode="auto">
          <a:xfrm>
            <a:off x="3657600" y="4267200"/>
            <a:ext cx="1516063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marL="342900" indent="-342900" algn="l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algn="l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algn="l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algn="l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algn="l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None/>
              <a:defRPr/>
            </a:pPr>
            <a:r>
              <a:rPr lang="en-US" altLang="en-US" sz="20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anose="030F0702030302020204" pitchFamily="66" charset="0"/>
              </a:rPr>
              <a:t>(Cloud of </a:t>
            </a:r>
          </a:p>
          <a:p>
            <a:pPr algn="ctr"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None/>
              <a:defRPr/>
            </a:pPr>
            <a:r>
              <a:rPr lang="en-US" altLang="en-US" sz="20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anose="030F0702030302020204" pitchFamily="66" charset="0"/>
              </a:rPr>
              <a:t>3-D points)</a:t>
            </a:r>
          </a:p>
        </p:txBody>
      </p:sp>
      <p:sp>
        <p:nvSpPr>
          <p:cNvPr id="9234" name="Rectangle 18"/>
          <p:cNvSpPr>
            <a:spLocks noChangeArrowheads="1"/>
          </p:cNvSpPr>
          <p:nvPr/>
        </p:nvSpPr>
        <p:spPr bwMode="auto">
          <a:xfrm>
            <a:off x="5181600" y="3657600"/>
            <a:ext cx="1371600" cy="914400"/>
          </a:xfrm>
          <a:prstGeom prst="rect">
            <a:avLst/>
          </a:prstGeom>
          <a:noFill/>
          <a:ln w="38100" algn="ctr">
            <a:solidFill>
              <a:schemeClr val="hlink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hlink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235" name="Line 19"/>
          <p:cNvSpPr>
            <a:spLocks noChangeShapeType="1"/>
          </p:cNvSpPr>
          <p:nvPr/>
        </p:nvSpPr>
        <p:spPr bwMode="auto">
          <a:xfrm flipV="1">
            <a:off x="6629400" y="4114800"/>
            <a:ext cx="685800" cy="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 type="triangle" w="med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 eaLnBrk="1" hangingPunct="1"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237" name="Rectangle 21"/>
          <p:cNvSpPr>
            <a:spLocks noChangeArrowheads="1"/>
          </p:cNvSpPr>
          <p:nvPr/>
        </p:nvSpPr>
        <p:spPr bwMode="auto">
          <a:xfrm>
            <a:off x="5164138" y="3733800"/>
            <a:ext cx="130492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hlink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en-US" altLang="en-US" sz="18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Post-</a:t>
            </a:r>
          </a:p>
          <a:p>
            <a:pPr algn="ctr" eaLnBrk="1" hangingPunct="1">
              <a:defRPr/>
            </a:pPr>
            <a:r>
              <a:rPr lang="en-US" altLang="en-US" sz="18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processing</a:t>
            </a:r>
          </a:p>
        </p:txBody>
      </p:sp>
    </p:spTree>
    <p:extLst>
      <p:ext uri="{BB962C8B-B14F-4D97-AF65-F5344CB8AC3E}">
        <p14:creationId xmlns:p14="http://schemas.microsoft.com/office/powerpoint/2010/main" val="2461465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9" grpId="0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 sz="380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anose="030F0702030302020204" pitchFamily="66" charset="0"/>
              </a:rPr>
              <a:t>What Kind Of Deformations?</a:t>
            </a:r>
          </a:p>
        </p:txBody>
      </p:sp>
      <p:sp>
        <p:nvSpPr>
          <p:cNvPr id="9219" name="Text Box 3"/>
          <p:cNvSpPr txBox="1">
            <a:spLocks noChangeArrowheads="1"/>
          </p:cNvSpPr>
          <p:nvPr/>
        </p:nvSpPr>
        <p:spPr bwMode="auto">
          <a:xfrm>
            <a:off x="6019800" y="4038600"/>
            <a:ext cx="18272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1pPr>
            <a:lvl2pPr marL="742950" indent="-28575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2pPr>
            <a:lvl3pPr marL="11430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3pPr>
            <a:lvl4pPr marL="16002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4pPr>
            <a:lvl5pPr marL="20574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/>
            <a:r>
              <a:rPr lang="en-US" altLang="en-US" sz="2400">
                <a:solidFill>
                  <a:schemeClr val="bg1"/>
                </a:solidFill>
              </a:rPr>
              <a:t>Toy animals</a:t>
            </a:r>
          </a:p>
        </p:txBody>
      </p:sp>
      <p:sp>
        <p:nvSpPr>
          <p:cNvPr id="9220" name="Text Box 4"/>
          <p:cNvSpPr txBox="1">
            <a:spLocks noChangeArrowheads="1"/>
          </p:cNvSpPr>
          <p:nvPr/>
        </p:nvSpPr>
        <p:spPr bwMode="auto">
          <a:xfrm>
            <a:off x="1447800" y="4953000"/>
            <a:ext cx="162083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1pPr>
            <a:lvl2pPr marL="742950" indent="-28575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2pPr>
            <a:lvl3pPr marL="11430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3pPr>
            <a:lvl4pPr marL="16002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4pPr>
            <a:lvl5pPr marL="20574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/>
            <a:r>
              <a:rPr lang="en-US" altLang="en-US" sz="2400">
                <a:solidFill>
                  <a:schemeClr val="bg1"/>
                </a:solidFill>
              </a:rPr>
              <a:t>3-D Faces</a:t>
            </a:r>
          </a:p>
        </p:txBody>
      </p:sp>
      <p:pic>
        <p:nvPicPr>
          <p:cNvPr id="9221" name="Picture 5" descr="tr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5410200"/>
            <a:ext cx="1011238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2" name="Picture 6" descr="tr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9400" y="5410200"/>
            <a:ext cx="104298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3" name="Picture 7" descr="tr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200" y="5410200"/>
            <a:ext cx="979488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4" name="Text Box 8"/>
          <p:cNvSpPr txBox="1">
            <a:spLocks noChangeArrowheads="1"/>
          </p:cNvSpPr>
          <p:nvPr/>
        </p:nvSpPr>
        <p:spPr bwMode="auto">
          <a:xfrm>
            <a:off x="2667000" y="600075"/>
            <a:ext cx="184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1pPr>
            <a:lvl2pPr marL="742950" indent="-28575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2pPr>
            <a:lvl3pPr marL="11430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3pPr>
            <a:lvl4pPr marL="16002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4pPr>
            <a:lvl5pPr marL="20574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/>
            <a:endParaRPr lang="en-US" altLang="en-US" sz="2400">
              <a:solidFill>
                <a:schemeClr val="bg1"/>
              </a:solidFill>
            </a:endParaRPr>
          </a:p>
        </p:txBody>
      </p:sp>
      <p:sp>
        <p:nvSpPr>
          <p:cNvPr id="9225" name="Text Box 9"/>
          <p:cNvSpPr txBox="1">
            <a:spLocks noChangeArrowheads="1"/>
          </p:cNvSpPr>
          <p:nvPr/>
        </p:nvSpPr>
        <p:spPr bwMode="auto">
          <a:xfrm>
            <a:off x="5029200" y="2133600"/>
            <a:ext cx="928688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1pPr>
            <a:lvl2pPr marL="742950" indent="-28575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2pPr>
            <a:lvl3pPr marL="11430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3pPr>
            <a:lvl4pPr marL="16002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4pPr>
            <a:lvl5pPr marL="20574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/>
            <a:r>
              <a:rPr lang="en-US" altLang="en-US" sz="1600">
                <a:solidFill>
                  <a:schemeClr val="bg1"/>
                </a:solidFill>
              </a:rPr>
              <a:t>Normal </a:t>
            </a:r>
          </a:p>
        </p:txBody>
      </p:sp>
      <p:pic>
        <p:nvPicPr>
          <p:cNvPr id="9226" name="Picture 10" descr="m2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3657600"/>
            <a:ext cx="1066800" cy="85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7" name="Picture 11" descr="m3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3657600"/>
            <a:ext cx="914400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8" name="Picture 12" descr="m11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0" y="3505200"/>
            <a:ext cx="877888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9" name="Text Box 13"/>
          <p:cNvSpPr txBox="1">
            <a:spLocks noChangeArrowheads="1"/>
          </p:cNvSpPr>
          <p:nvPr/>
        </p:nvSpPr>
        <p:spPr bwMode="auto">
          <a:xfrm>
            <a:off x="1676400" y="3200400"/>
            <a:ext cx="161448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1pPr>
            <a:lvl2pPr marL="742950" indent="-28575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2pPr>
            <a:lvl3pPr marL="11430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3pPr>
            <a:lvl4pPr marL="16002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4pPr>
            <a:lvl5pPr marL="20574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/>
            <a:r>
              <a:rPr lang="en-US" altLang="en-US" sz="2400">
                <a:solidFill>
                  <a:schemeClr val="bg1"/>
                </a:solidFill>
              </a:rPr>
              <a:t>Mandibles</a:t>
            </a:r>
          </a:p>
        </p:txBody>
      </p:sp>
      <p:pic>
        <p:nvPicPr>
          <p:cNvPr id="9230" name="Picture 14" descr="head5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52600"/>
            <a:ext cx="109220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31" name="Picture 15" descr="head0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1752600"/>
            <a:ext cx="982663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32" name="Picture 16" descr="head3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1828800"/>
            <a:ext cx="1000125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33" name="Picture 17" descr="head4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2800" y="1752600"/>
            <a:ext cx="990600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34" name="Picture 18" descr="d1leftside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800" y="2438400"/>
            <a:ext cx="1600200" cy="1150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35" name="Picture 19" descr="d0_d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8400" y="2362200"/>
            <a:ext cx="13716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36" name="Picture 20" descr="d0lside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2438400"/>
            <a:ext cx="1295400" cy="1081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37" name="Text Box 21"/>
          <p:cNvSpPr txBox="1">
            <a:spLocks noChangeArrowheads="1"/>
          </p:cNvSpPr>
          <p:nvPr/>
        </p:nvSpPr>
        <p:spPr bwMode="auto">
          <a:xfrm>
            <a:off x="5867400" y="1828800"/>
            <a:ext cx="2438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1pPr>
            <a:lvl2pPr marL="742950" indent="-28575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2pPr>
            <a:lvl3pPr marL="11430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3pPr>
            <a:lvl4pPr marL="16002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4pPr>
            <a:lvl5pPr marL="20574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/>
            <a:r>
              <a:rPr lang="en-US" altLang="en-US" sz="2400">
                <a:solidFill>
                  <a:schemeClr val="bg1"/>
                </a:solidFill>
              </a:rPr>
              <a:t>Neurocranium</a:t>
            </a:r>
          </a:p>
        </p:txBody>
      </p:sp>
      <p:sp>
        <p:nvSpPr>
          <p:cNvPr id="9238" name="Text Box 22"/>
          <p:cNvSpPr txBox="1">
            <a:spLocks noChangeArrowheads="1"/>
          </p:cNvSpPr>
          <p:nvPr/>
        </p:nvSpPr>
        <p:spPr bwMode="auto">
          <a:xfrm>
            <a:off x="533400" y="3733800"/>
            <a:ext cx="93662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1pPr>
            <a:lvl2pPr marL="742950" indent="-28575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2pPr>
            <a:lvl3pPr marL="11430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3pPr>
            <a:lvl4pPr marL="16002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4pPr>
            <a:lvl5pPr marL="20574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/>
            <a:r>
              <a:rPr lang="en-US" altLang="en-US" sz="1600">
                <a:solidFill>
                  <a:schemeClr val="bg1"/>
                </a:solidFill>
              </a:rPr>
              <a:t>Normal</a:t>
            </a:r>
            <a:r>
              <a:rPr lang="en-US" altLang="en-US">
                <a:solidFill>
                  <a:schemeClr val="bg1"/>
                </a:solidFill>
              </a:rPr>
              <a:t> </a:t>
            </a:r>
          </a:p>
        </p:txBody>
      </p:sp>
      <p:pic>
        <p:nvPicPr>
          <p:cNvPr id="9239" name="Picture 23" descr="tiger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4572000"/>
            <a:ext cx="1295400" cy="1065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40" name="Picture 24" descr="lepard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8400" y="4572000"/>
            <a:ext cx="1143000" cy="1085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41" name="Picture 25" descr="lion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7600" y="4495800"/>
            <a:ext cx="1219200" cy="1176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42" name="Text Box 28"/>
          <p:cNvSpPr txBox="1">
            <a:spLocks noChangeArrowheads="1"/>
          </p:cNvSpPr>
          <p:nvPr/>
        </p:nvSpPr>
        <p:spPr bwMode="auto">
          <a:xfrm>
            <a:off x="2209800" y="4419600"/>
            <a:ext cx="1150938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1pPr>
            <a:lvl2pPr marL="742950" indent="-28575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2pPr>
            <a:lvl3pPr marL="11430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3pPr>
            <a:lvl4pPr marL="16002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4pPr>
            <a:lvl5pPr marL="20574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/>
            <a:r>
              <a:rPr lang="en-US" altLang="en-US" sz="1600">
                <a:solidFill>
                  <a:schemeClr val="bg1"/>
                </a:solidFill>
              </a:rPr>
              <a:t>Abnormal</a:t>
            </a:r>
            <a:r>
              <a:rPr lang="en-US" altLang="en-US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9243" name="Text Box 29"/>
          <p:cNvSpPr txBox="1">
            <a:spLocks noChangeArrowheads="1"/>
          </p:cNvSpPr>
          <p:nvPr/>
        </p:nvSpPr>
        <p:spPr bwMode="auto">
          <a:xfrm>
            <a:off x="7162800" y="3429000"/>
            <a:ext cx="1150938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1pPr>
            <a:lvl2pPr marL="742950" indent="-28575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2pPr>
            <a:lvl3pPr marL="11430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3pPr>
            <a:lvl4pPr marL="16002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4pPr>
            <a:lvl5pPr marL="20574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/>
            <a:r>
              <a:rPr lang="en-US" altLang="en-US" sz="1600">
                <a:solidFill>
                  <a:schemeClr val="bg1"/>
                </a:solidFill>
              </a:rPr>
              <a:t>Abnormal</a:t>
            </a:r>
            <a:r>
              <a:rPr lang="en-US" altLang="en-US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9244" name="Text Box 30"/>
          <p:cNvSpPr txBox="1">
            <a:spLocks noChangeArrowheads="1"/>
          </p:cNvSpPr>
          <p:nvPr/>
        </p:nvSpPr>
        <p:spPr bwMode="auto">
          <a:xfrm>
            <a:off x="5181600" y="5791200"/>
            <a:ext cx="3589338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1pPr>
            <a:lvl2pPr marL="742950" indent="-28575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2pPr>
            <a:lvl3pPr marL="11430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3pPr>
            <a:lvl4pPr marL="16002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4pPr>
            <a:lvl5pPr marL="20574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/>
            <a:r>
              <a:rPr lang="en-US" altLang="en-US">
                <a:solidFill>
                  <a:schemeClr val="bg1"/>
                </a:solidFill>
              </a:rPr>
              <a:t>Shape classes: significant</a:t>
            </a:r>
          </a:p>
          <a:p>
            <a:pPr eaLnBrk="1" hangingPunct="1"/>
            <a:r>
              <a:rPr lang="en-US" altLang="en-US">
                <a:solidFill>
                  <a:schemeClr val="bg1"/>
                </a:solidFill>
              </a:rPr>
              <a:t>amount of intra-class variability</a:t>
            </a:r>
          </a:p>
        </p:txBody>
      </p:sp>
    </p:spTree>
    <p:extLst>
      <p:ext uri="{BB962C8B-B14F-4D97-AF65-F5344CB8AC3E}">
        <p14:creationId xmlns:p14="http://schemas.microsoft.com/office/powerpoint/2010/main" val="2028853281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altLang="en-US" sz="4000" dirty="0">
                <a:latin typeface="Comic Sans MS" panose="030F0702030302020204" pitchFamily="66" charset="0"/>
              </a:rPr>
              <a:t>Component-Based Methodology</a:t>
            </a:r>
            <a:br>
              <a:rPr lang="en-US" altLang="en-US" sz="4000" dirty="0">
                <a:latin typeface="Comic Sans MS" panose="030F0702030302020204" pitchFamily="66" charset="0"/>
              </a:rPr>
            </a:br>
            <a:endParaRPr lang="en-US" altLang="en-US" sz="4000" dirty="0">
              <a:latin typeface="Comic Sans MS" panose="030F0702030302020204" pitchFamily="66" charset="0"/>
            </a:endParaRPr>
          </a:p>
        </p:txBody>
      </p:sp>
      <p:sp>
        <p:nvSpPr>
          <p:cNvPr id="23555" name="Line 3"/>
          <p:cNvSpPr>
            <a:spLocks noChangeShapeType="1"/>
          </p:cNvSpPr>
          <p:nvPr/>
        </p:nvSpPr>
        <p:spPr bwMode="auto">
          <a:xfrm>
            <a:off x="3511550" y="3976688"/>
            <a:ext cx="358775" cy="457200"/>
          </a:xfrm>
          <a:prstGeom prst="line">
            <a:avLst/>
          </a:prstGeom>
          <a:noFill/>
          <a:ln w="38100">
            <a:solidFill>
              <a:schemeClr val="accent1"/>
            </a:solidFill>
            <a:round/>
            <a:headEnd/>
            <a:tailEnd type="triangle" w="med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3557" name="Rectangle 5"/>
          <p:cNvSpPr>
            <a:spLocks noChangeArrowheads="1"/>
          </p:cNvSpPr>
          <p:nvPr/>
        </p:nvSpPr>
        <p:spPr bwMode="auto">
          <a:xfrm>
            <a:off x="1752600" y="1600200"/>
            <a:ext cx="1539875" cy="1227138"/>
          </a:xfrm>
          <a:prstGeom prst="rect">
            <a:avLst/>
          </a:prstGeom>
          <a:noFill/>
          <a:ln w="12700">
            <a:solidFill>
              <a:schemeClr val="hlink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hlink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r>
              <a:rPr lang="en-US" altLang="en-US" sz="2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Numeric</a:t>
            </a:r>
          </a:p>
          <a:p>
            <a:pPr algn="ctr" eaLnBrk="1" hangingPunct="1">
              <a:defRPr/>
            </a:pPr>
            <a:r>
              <a:rPr lang="en-US" altLang="en-US" sz="2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Signatures</a:t>
            </a:r>
          </a:p>
        </p:txBody>
      </p:sp>
      <p:sp>
        <p:nvSpPr>
          <p:cNvPr id="23558" name="Rectangle 6"/>
          <p:cNvSpPr>
            <a:spLocks noChangeArrowheads="1"/>
          </p:cNvSpPr>
          <p:nvPr/>
        </p:nvSpPr>
        <p:spPr bwMode="auto">
          <a:xfrm>
            <a:off x="1752600" y="3236913"/>
            <a:ext cx="1557338" cy="1182687"/>
          </a:xfrm>
          <a:prstGeom prst="rect">
            <a:avLst/>
          </a:prstGeom>
          <a:noFill/>
          <a:ln w="12700">
            <a:solidFill>
              <a:schemeClr val="hlink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hlink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r>
              <a:rPr lang="en-US" altLang="en-US" sz="2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Components</a:t>
            </a:r>
          </a:p>
        </p:txBody>
      </p:sp>
      <p:sp>
        <p:nvSpPr>
          <p:cNvPr id="23559" name="Line 7"/>
          <p:cNvSpPr>
            <a:spLocks noChangeShapeType="1"/>
          </p:cNvSpPr>
          <p:nvPr/>
        </p:nvSpPr>
        <p:spPr bwMode="auto">
          <a:xfrm>
            <a:off x="2549525" y="2827338"/>
            <a:ext cx="0" cy="409575"/>
          </a:xfrm>
          <a:prstGeom prst="line">
            <a:avLst/>
          </a:prstGeom>
          <a:noFill/>
          <a:ln w="38100">
            <a:solidFill>
              <a:schemeClr val="accent1"/>
            </a:solidFill>
            <a:round/>
            <a:headEnd/>
            <a:tailEnd type="triangle" w="med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3560" name="Rectangle 8"/>
          <p:cNvSpPr>
            <a:spLocks noChangeArrowheads="1"/>
          </p:cNvSpPr>
          <p:nvPr/>
        </p:nvSpPr>
        <p:spPr bwMode="auto">
          <a:xfrm>
            <a:off x="1752600" y="4876800"/>
            <a:ext cx="1495425" cy="1238250"/>
          </a:xfrm>
          <a:prstGeom prst="rect">
            <a:avLst/>
          </a:prstGeom>
          <a:noFill/>
          <a:ln w="12700">
            <a:solidFill>
              <a:schemeClr val="hlink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hlink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r>
              <a:rPr lang="en-US" altLang="en-US" sz="2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Symbolic</a:t>
            </a:r>
          </a:p>
          <a:p>
            <a:pPr algn="ctr" eaLnBrk="1" hangingPunct="1">
              <a:defRPr/>
            </a:pPr>
            <a:r>
              <a:rPr lang="en-US" altLang="en-US" sz="2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Signatures</a:t>
            </a:r>
          </a:p>
        </p:txBody>
      </p:sp>
      <p:sp>
        <p:nvSpPr>
          <p:cNvPr id="23561" name="Rectangle 9"/>
          <p:cNvSpPr>
            <a:spLocks noChangeArrowheads="1"/>
          </p:cNvSpPr>
          <p:nvPr/>
        </p:nvSpPr>
        <p:spPr bwMode="auto">
          <a:xfrm>
            <a:off x="5029200" y="4191000"/>
            <a:ext cx="1447800" cy="1052513"/>
          </a:xfrm>
          <a:prstGeom prst="rect">
            <a:avLst/>
          </a:prstGeom>
          <a:noFill/>
          <a:ln w="12700">
            <a:solidFill>
              <a:schemeClr val="hlink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hlink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r>
              <a:rPr lang="en-US" altLang="en-US" sz="2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Architecture</a:t>
            </a:r>
          </a:p>
          <a:p>
            <a:pPr algn="ctr" eaLnBrk="1" hangingPunct="1">
              <a:defRPr/>
            </a:pPr>
            <a:r>
              <a:rPr lang="en-US" altLang="en-US" sz="2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of </a:t>
            </a:r>
          </a:p>
          <a:p>
            <a:pPr algn="ctr" eaLnBrk="1" hangingPunct="1">
              <a:defRPr/>
            </a:pPr>
            <a:r>
              <a:rPr lang="en-US" altLang="en-US" sz="20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Classifiers</a:t>
            </a:r>
          </a:p>
        </p:txBody>
      </p:sp>
      <p:sp>
        <p:nvSpPr>
          <p:cNvPr id="23562" name="Line 10"/>
          <p:cNvSpPr>
            <a:spLocks noChangeShapeType="1"/>
          </p:cNvSpPr>
          <p:nvPr/>
        </p:nvSpPr>
        <p:spPr bwMode="auto">
          <a:xfrm flipV="1">
            <a:off x="3511550" y="5119688"/>
            <a:ext cx="358775" cy="457200"/>
          </a:xfrm>
          <a:prstGeom prst="line">
            <a:avLst/>
          </a:prstGeom>
          <a:noFill/>
          <a:ln w="38100">
            <a:solidFill>
              <a:schemeClr val="accent1"/>
            </a:solidFill>
            <a:round/>
            <a:headEnd/>
            <a:tailEnd type="triangle" w="med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3563" name="Oval 11"/>
          <p:cNvSpPr>
            <a:spLocks noChangeArrowheads="1"/>
          </p:cNvSpPr>
          <p:nvPr/>
        </p:nvSpPr>
        <p:spPr bwMode="auto">
          <a:xfrm>
            <a:off x="3886200" y="4495800"/>
            <a:ext cx="457200" cy="457200"/>
          </a:xfrm>
          <a:prstGeom prst="ellipse">
            <a:avLst/>
          </a:prstGeom>
          <a:noFill/>
          <a:ln w="12700" algn="ctr">
            <a:solidFill>
              <a:schemeClr val="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hlink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r>
              <a:rPr lang="en-US" altLang="en-US" b="1">
                <a:effectLst>
                  <a:outerShdw blurRad="38100" dist="38100" dir="2700000" algn="tl">
                    <a:srgbClr val="000000"/>
                  </a:outerShdw>
                </a:effectLst>
              </a:rPr>
              <a:t>+</a:t>
            </a:r>
          </a:p>
        </p:txBody>
      </p:sp>
      <p:sp>
        <p:nvSpPr>
          <p:cNvPr id="23564" name="Line 12"/>
          <p:cNvSpPr>
            <a:spLocks noChangeShapeType="1"/>
          </p:cNvSpPr>
          <p:nvPr/>
        </p:nvSpPr>
        <p:spPr bwMode="auto">
          <a:xfrm>
            <a:off x="4419600" y="4724400"/>
            <a:ext cx="533400" cy="0"/>
          </a:xfrm>
          <a:prstGeom prst="line">
            <a:avLst/>
          </a:prstGeom>
          <a:noFill/>
          <a:ln w="38100">
            <a:solidFill>
              <a:schemeClr val="accent1"/>
            </a:solidFill>
            <a:round/>
            <a:headEnd/>
            <a:tailEnd type="triangle" w="med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3565" name="Rectangle 13"/>
          <p:cNvSpPr>
            <a:spLocks noChangeArrowheads="1"/>
          </p:cNvSpPr>
          <p:nvPr/>
        </p:nvSpPr>
        <p:spPr bwMode="auto">
          <a:xfrm>
            <a:off x="6858000" y="4267200"/>
            <a:ext cx="2286000" cy="868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en-US" altLang="en-US" sz="1700">
                <a:effectLst>
                  <a:outerShdw blurRad="38100" dist="38100" dir="2700000" algn="tl">
                    <a:srgbClr val="000000"/>
                  </a:outerShdw>
                </a:effectLst>
              </a:rPr>
              <a:t>Recognition And Classification Of</a:t>
            </a:r>
          </a:p>
          <a:p>
            <a:pPr algn="ctr" eaLnBrk="1" hangingPunct="1">
              <a:defRPr/>
            </a:pPr>
            <a:r>
              <a:rPr lang="en-US" altLang="en-US" sz="1700">
                <a:effectLst>
                  <a:outerShdw blurRad="38100" dist="38100" dir="2700000" algn="tl">
                    <a:srgbClr val="000000"/>
                  </a:outerShdw>
                </a:effectLst>
              </a:rPr>
              <a:t>Deformable Shapes </a:t>
            </a:r>
          </a:p>
        </p:txBody>
      </p:sp>
      <p:sp>
        <p:nvSpPr>
          <p:cNvPr id="23566" name="Line 14"/>
          <p:cNvSpPr>
            <a:spLocks noChangeShapeType="1"/>
          </p:cNvSpPr>
          <p:nvPr/>
        </p:nvSpPr>
        <p:spPr bwMode="auto">
          <a:xfrm>
            <a:off x="6553200" y="4724400"/>
            <a:ext cx="533400" cy="0"/>
          </a:xfrm>
          <a:prstGeom prst="line">
            <a:avLst/>
          </a:prstGeom>
          <a:noFill/>
          <a:ln w="38100">
            <a:solidFill>
              <a:schemeClr val="accent1"/>
            </a:solidFill>
            <a:round/>
            <a:headEnd/>
            <a:tailEnd type="triangle" w="med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3567" name="Text Box 15"/>
          <p:cNvSpPr txBox="1">
            <a:spLocks noChangeArrowheads="1"/>
          </p:cNvSpPr>
          <p:nvPr/>
        </p:nvSpPr>
        <p:spPr bwMode="auto">
          <a:xfrm>
            <a:off x="4246563" y="1957388"/>
            <a:ext cx="3613150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en-US" altLang="en-US" sz="2000">
                <a:effectLst>
                  <a:outerShdw blurRad="38100" dist="38100" dir="2700000" algn="tl">
                    <a:srgbClr val="000000"/>
                  </a:outerShdw>
                </a:effectLst>
              </a:rPr>
              <a:t>Overcomes the limitations</a:t>
            </a:r>
          </a:p>
          <a:p>
            <a:pPr algn="ctr" eaLnBrk="1" hangingPunct="1">
              <a:defRPr/>
            </a:pPr>
            <a:r>
              <a:rPr lang="en-US" altLang="en-US" sz="2000">
                <a:effectLst>
                  <a:outerShdw blurRad="38100" dist="38100" dir="2700000" algn="tl">
                    <a:srgbClr val="000000"/>
                  </a:outerShdw>
                </a:effectLst>
              </a:rPr>
              <a:t>of the alignment-verification</a:t>
            </a:r>
          </a:p>
          <a:p>
            <a:pPr algn="ctr" eaLnBrk="1" hangingPunct="1">
              <a:defRPr/>
            </a:pPr>
            <a:r>
              <a:rPr lang="en-US" altLang="en-US" sz="2000">
                <a:effectLst>
                  <a:outerShdw blurRad="38100" dist="38100" dir="2700000" algn="tl">
                    <a:srgbClr val="000000"/>
                  </a:outerShdw>
                </a:effectLst>
              </a:rPr>
              <a:t>approach</a:t>
            </a:r>
          </a:p>
        </p:txBody>
      </p:sp>
      <p:sp>
        <p:nvSpPr>
          <p:cNvPr id="15375" name="Text Box 23"/>
          <p:cNvSpPr txBox="1">
            <a:spLocks noChangeArrowheads="1"/>
          </p:cNvSpPr>
          <p:nvPr/>
        </p:nvSpPr>
        <p:spPr bwMode="auto">
          <a:xfrm>
            <a:off x="2844800" y="2884488"/>
            <a:ext cx="868363" cy="339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marL="342900" indent="-34290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ctr" eaLnBrk="1" hangingPunct="1">
              <a:lnSpc>
                <a:spcPct val="90000"/>
              </a:lnSpc>
              <a:buClr>
                <a:schemeClr val="accent1"/>
              </a:buClr>
              <a:buSzPct val="65000"/>
              <a:buFont typeface="Wingdings" panose="05000000000000000000" pitchFamily="2" charset="2"/>
              <a:buNone/>
            </a:pPr>
            <a:r>
              <a:rPr lang="en-US" altLang="en-US" sz="1800">
                <a:solidFill>
                  <a:schemeClr val="tx2"/>
                </a:solidFill>
                <a:latin typeface="Comic Sans MS" panose="030F0702030302020204" pitchFamily="66" charset="0"/>
              </a:rPr>
              <a:t>define</a:t>
            </a:r>
          </a:p>
        </p:txBody>
      </p:sp>
      <p:sp>
        <p:nvSpPr>
          <p:cNvPr id="23576" name="Text Box 24"/>
          <p:cNvSpPr txBox="1">
            <a:spLocks noChangeArrowheads="1"/>
          </p:cNvSpPr>
          <p:nvPr/>
        </p:nvSpPr>
        <p:spPr bwMode="auto">
          <a:xfrm>
            <a:off x="-87314" y="4114800"/>
            <a:ext cx="1773242" cy="10464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marL="342900" indent="-342900" algn="l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algn="l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algn="l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algn="l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algn="l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None/>
              <a:defRPr/>
            </a:pPr>
            <a:r>
              <a:rPr lang="en-US" altLang="en-US" sz="20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anose="030F0702030302020204" pitchFamily="66" charset="0"/>
              </a:rPr>
              <a:t>Describe </a:t>
            </a:r>
          </a:p>
          <a:p>
            <a:pPr algn="ctr"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None/>
              <a:defRPr/>
            </a:pPr>
            <a:r>
              <a:rPr lang="en-US" altLang="en-US" sz="20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anose="030F0702030302020204" pitchFamily="66" charset="0"/>
              </a:rPr>
              <a:t>spatial </a:t>
            </a:r>
          </a:p>
          <a:p>
            <a:pPr algn="ctr"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None/>
              <a:defRPr/>
            </a:pPr>
            <a:r>
              <a:rPr lang="en-US" altLang="en-US" sz="20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anose="030F0702030302020204" pitchFamily="66" charset="0"/>
              </a:rPr>
              <a:t>configuration</a:t>
            </a:r>
          </a:p>
        </p:txBody>
      </p:sp>
      <p:sp>
        <p:nvSpPr>
          <p:cNvPr id="23578" name="Line 26"/>
          <p:cNvSpPr>
            <a:spLocks noChangeShapeType="1"/>
          </p:cNvSpPr>
          <p:nvPr/>
        </p:nvSpPr>
        <p:spPr bwMode="auto">
          <a:xfrm flipV="1">
            <a:off x="2514600" y="4419600"/>
            <a:ext cx="0" cy="457200"/>
          </a:xfrm>
          <a:prstGeom prst="line">
            <a:avLst/>
          </a:prstGeom>
          <a:noFill/>
          <a:ln w="38100">
            <a:solidFill>
              <a:schemeClr val="accent1"/>
            </a:solidFill>
            <a:round/>
            <a:headEnd/>
            <a:tailEnd type="triangle" w="med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3579" name="Text Box 27"/>
          <p:cNvSpPr txBox="1">
            <a:spLocks noChangeArrowheads="1"/>
          </p:cNvSpPr>
          <p:nvPr/>
        </p:nvSpPr>
        <p:spPr bwMode="auto">
          <a:xfrm>
            <a:off x="1685925" y="1565275"/>
            <a:ext cx="287338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en-US" altLang="en-US">
                <a:effectLst>
                  <a:outerShdw blurRad="38100" dist="38100" dir="2700000" algn="tl">
                    <a:srgbClr val="000000"/>
                  </a:outerShdw>
                </a:effectLst>
              </a:rPr>
              <a:t>1</a:t>
            </a:r>
          </a:p>
        </p:txBody>
      </p:sp>
      <p:sp>
        <p:nvSpPr>
          <p:cNvPr id="15379" name="Text Box 29"/>
          <p:cNvSpPr txBox="1">
            <a:spLocks noChangeArrowheads="1"/>
          </p:cNvSpPr>
          <p:nvPr/>
        </p:nvSpPr>
        <p:spPr bwMode="auto">
          <a:xfrm>
            <a:off x="1676400" y="3200400"/>
            <a:ext cx="3238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1pPr>
            <a:lvl2pPr marL="742950" indent="-28575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2pPr>
            <a:lvl3pPr marL="11430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3pPr>
            <a:lvl4pPr marL="16002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4pPr>
            <a:lvl5pPr marL="20574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/>
            <a:r>
              <a:rPr lang="en-US" altLang="en-US"/>
              <a:t>2</a:t>
            </a:r>
          </a:p>
        </p:txBody>
      </p:sp>
      <p:sp>
        <p:nvSpPr>
          <p:cNvPr id="15380" name="Text Box 30"/>
          <p:cNvSpPr txBox="1">
            <a:spLocks noChangeArrowheads="1"/>
          </p:cNvSpPr>
          <p:nvPr/>
        </p:nvSpPr>
        <p:spPr bwMode="auto">
          <a:xfrm>
            <a:off x="1676400" y="4876800"/>
            <a:ext cx="3238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1pPr>
            <a:lvl2pPr marL="742950" indent="-28575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2pPr>
            <a:lvl3pPr marL="11430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3pPr>
            <a:lvl4pPr marL="16002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4pPr>
            <a:lvl5pPr marL="20574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/>
            <a:r>
              <a:rPr lang="en-US" altLang="en-US"/>
              <a:t>3</a:t>
            </a:r>
          </a:p>
        </p:txBody>
      </p:sp>
      <p:sp>
        <p:nvSpPr>
          <p:cNvPr id="15381" name="Text Box 31"/>
          <p:cNvSpPr txBox="1">
            <a:spLocks noChangeArrowheads="1"/>
          </p:cNvSpPr>
          <p:nvPr/>
        </p:nvSpPr>
        <p:spPr bwMode="auto">
          <a:xfrm>
            <a:off x="6172200" y="3719513"/>
            <a:ext cx="3238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1pPr>
            <a:lvl2pPr marL="742950" indent="-28575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2pPr>
            <a:lvl3pPr marL="11430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3pPr>
            <a:lvl4pPr marL="16002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4pPr>
            <a:lvl5pPr marL="20574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/>
            <a:r>
              <a:rPr lang="en-US" altLang="en-US"/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62808220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Amount of horizontal movement is …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b="13116"/>
          <a:stretch/>
        </p:blipFill>
        <p:spPr>
          <a:xfrm>
            <a:off x="228600" y="2590800"/>
            <a:ext cx="8458200" cy="234103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85800" y="1600200"/>
            <a:ext cx="7543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…inversely proportional to the distance from the camera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CA7CF4-79CC-6A48-A466-8C20EA113E48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9431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200" y="58511"/>
            <a:ext cx="8229600" cy="1093788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en-US" sz="4000" dirty="0">
                <a:latin typeface="Comic Sans MS" panose="030F0702030302020204" pitchFamily="66" charset="0"/>
              </a:rPr>
              <a:t>Numeric Signatures</a:t>
            </a:r>
          </a:p>
        </p:txBody>
      </p:sp>
      <p:sp>
        <p:nvSpPr>
          <p:cNvPr id="30725" name="Rectangle 5"/>
          <p:cNvSpPr>
            <a:spLocks noChangeArrowheads="1"/>
          </p:cNvSpPr>
          <p:nvPr/>
        </p:nvSpPr>
        <p:spPr bwMode="auto">
          <a:xfrm>
            <a:off x="6477000" y="4267200"/>
            <a:ext cx="1676400" cy="1066800"/>
          </a:xfrm>
          <a:prstGeom prst="rect">
            <a:avLst/>
          </a:prstGeom>
          <a:noFill/>
          <a:ln w="12700">
            <a:solidFill>
              <a:schemeClr val="hlink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hlink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r>
              <a:rPr lang="en-US" altLang="en-US"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Architecture</a:t>
            </a:r>
          </a:p>
          <a:p>
            <a:pPr algn="ctr" eaLnBrk="1" hangingPunct="1">
              <a:defRPr/>
            </a:pPr>
            <a:r>
              <a:rPr lang="en-US" altLang="en-US"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of </a:t>
            </a:r>
          </a:p>
          <a:p>
            <a:pPr algn="ctr" eaLnBrk="1" hangingPunct="1">
              <a:defRPr/>
            </a:pPr>
            <a:r>
              <a:rPr lang="en-US" altLang="en-US"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Classifiers</a:t>
            </a:r>
          </a:p>
        </p:txBody>
      </p:sp>
      <p:sp>
        <p:nvSpPr>
          <p:cNvPr id="30729" name="Rectangle 9"/>
          <p:cNvSpPr>
            <a:spLocks noChangeArrowheads="1"/>
          </p:cNvSpPr>
          <p:nvPr/>
        </p:nvSpPr>
        <p:spPr bwMode="auto">
          <a:xfrm>
            <a:off x="1752600" y="1447800"/>
            <a:ext cx="1981200" cy="1066800"/>
          </a:xfrm>
          <a:prstGeom prst="rect">
            <a:avLst/>
          </a:prstGeom>
          <a:solidFill>
            <a:schemeClr val="accent1"/>
          </a:solidFill>
          <a:ln w="12700">
            <a:solidFill>
              <a:schemeClr val="hlink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r>
              <a:rPr lang="en-US" altLang="en-US"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Numeric</a:t>
            </a:r>
          </a:p>
          <a:p>
            <a:pPr algn="ctr" eaLnBrk="1" hangingPunct="1">
              <a:defRPr/>
            </a:pPr>
            <a:r>
              <a:rPr lang="en-US" altLang="en-US"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Signatures</a:t>
            </a:r>
          </a:p>
        </p:txBody>
      </p:sp>
      <p:sp>
        <p:nvSpPr>
          <p:cNvPr id="30730" name="Rectangle 10"/>
          <p:cNvSpPr>
            <a:spLocks noChangeArrowheads="1"/>
          </p:cNvSpPr>
          <p:nvPr/>
        </p:nvSpPr>
        <p:spPr bwMode="auto">
          <a:xfrm>
            <a:off x="1752600" y="3200400"/>
            <a:ext cx="2057400" cy="1219200"/>
          </a:xfrm>
          <a:prstGeom prst="rect">
            <a:avLst/>
          </a:prstGeom>
          <a:noFill/>
          <a:ln w="12700">
            <a:solidFill>
              <a:schemeClr val="hlink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hlink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r>
              <a:rPr lang="en-US" altLang="en-US"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Components</a:t>
            </a:r>
          </a:p>
        </p:txBody>
      </p:sp>
      <p:sp>
        <p:nvSpPr>
          <p:cNvPr id="30735" name="Line 15"/>
          <p:cNvSpPr>
            <a:spLocks noChangeShapeType="1"/>
          </p:cNvSpPr>
          <p:nvPr/>
        </p:nvSpPr>
        <p:spPr bwMode="auto">
          <a:xfrm>
            <a:off x="2819400" y="2514600"/>
            <a:ext cx="0" cy="685800"/>
          </a:xfrm>
          <a:prstGeom prst="line">
            <a:avLst/>
          </a:prstGeom>
          <a:noFill/>
          <a:ln w="38100">
            <a:solidFill>
              <a:schemeClr val="accent1"/>
            </a:solidFill>
            <a:round/>
            <a:headEnd/>
            <a:tailEnd type="triangle" w="med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0736" name="Rectangle 16"/>
          <p:cNvSpPr>
            <a:spLocks noChangeArrowheads="1"/>
          </p:cNvSpPr>
          <p:nvPr/>
        </p:nvSpPr>
        <p:spPr bwMode="auto">
          <a:xfrm>
            <a:off x="1752600" y="5029200"/>
            <a:ext cx="2057400" cy="1219200"/>
          </a:xfrm>
          <a:prstGeom prst="rect">
            <a:avLst/>
          </a:prstGeom>
          <a:noFill/>
          <a:ln w="12700">
            <a:solidFill>
              <a:schemeClr val="hlink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r>
              <a:rPr lang="en-US" altLang="en-US"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Symbolic</a:t>
            </a:r>
          </a:p>
          <a:p>
            <a:pPr algn="ctr" eaLnBrk="1" hangingPunct="1">
              <a:defRPr/>
            </a:pPr>
            <a:r>
              <a:rPr lang="en-US" altLang="en-US"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Signatures</a:t>
            </a:r>
          </a:p>
        </p:txBody>
      </p:sp>
      <p:sp>
        <p:nvSpPr>
          <p:cNvPr id="30742" name="Text Box 22"/>
          <p:cNvSpPr txBox="1">
            <a:spLocks noChangeArrowheads="1"/>
          </p:cNvSpPr>
          <p:nvPr/>
        </p:nvSpPr>
        <p:spPr bwMode="auto">
          <a:xfrm>
            <a:off x="7772400" y="3810000"/>
            <a:ext cx="33972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en-US" altLang="en-US"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4</a:t>
            </a:r>
          </a:p>
        </p:txBody>
      </p:sp>
      <p:grpSp>
        <p:nvGrpSpPr>
          <p:cNvPr id="23561" name="Group 24"/>
          <p:cNvGrpSpPr>
            <a:grpSpLocks/>
          </p:cNvGrpSpPr>
          <p:nvPr/>
        </p:nvGrpSpPr>
        <p:grpSpPr bwMode="auto">
          <a:xfrm>
            <a:off x="4343400" y="3962400"/>
            <a:ext cx="1905000" cy="1828800"/>
            <a:chOff x="3024" y="2112"/>
            <a:chExt cx="1200" cy="1152"/>
          </a:xfrm>
        </p:grpSpPr>
        <p:sp>
          <p:nvSpPr>
            <p:cNvPr id="30745" name="Line 25"/>
            <p:cNvSpPr>
              <a:spLocks noChangeShapeType="1"/>
            </p:cNvSpPr>
            <p:nvPr/>
          </p:nvSpPr>
          <p:spPr bwMode="auto">
            <a:xfrm>
              <a:off x="3024" y="2112"/>
              <a:ext cx="384" cy="336"/>
            </a:xfrm>
            <a:prstGeom prst="line">
              <a:avLst/>
            </a:prstGeom>
            <a:noFill/>
            <a:ln w="38100">
              <a:solidFill>
                <a:schemeClr val="accent1"/>
              </a:solidFill>
              <a:round/>
              <a:headEnd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1" hangingPunct="1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0746" name="Line 26"/>
            <p:cNvSpPr>
              <a:spLocks noChangeShapeType="1"/>
            </p:cNvSpPr>
            <p:nvPr/>
          </p:nvSpPr>
          <p:spPr bwMode="auto">
            <a:xfrm flipV="1">
              <a:off x="3072" y="2928"/>
              <a:ext cx="336" cy="336"/>
            </a:xfrm>
            <a:prstGeom prst="line">
              <a:avLst/>
            </a:prstGeom>
            <a:noFill/>
            <a:ln w="38100">
              <a:solidFill>
                <a:schemeClr val="accent1"/>
              </a:solidFill>
              <a:round/>
              <a:headEnd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1" hangingPunct="1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0747" name="Oval 27"/>
            <p:cNvSpPr>
              <a:spLocks noChangeArrowheads="1"/>
            </p:cNvSpPr>
            <p:nvPr/>
          </p:nvSpPr>
          <p:spPr bwMode="auto">
            <a:xfrm>
              <a:off x="3456" y="2496"/>
              <a:ext cx="336" cy="336"/>
            </a:xfrm>
            <a:prstGeom prst="ellipse">
              <a:avLst/>
            </a:prstGeom>
            <a:noFill/>
            <a:ln w="12700" algn="ctr">
              <a:solidFill>
                <a:schemeClr val="accent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hlink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1" hangingPunct="1">
                <a:defRPr/>
              </a:pPr>
              <a:r>
                <a:rPr lang="en-US" altLang="en-US" sz="2400" b="1">
                  <a:solidFill>
                    <a:schemeClr val="tx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+</a:t>
              </a:r>
            </a:p>
          </p:txBody>
        </p:sp>
        <p:sp>
          <p:nvSpPr>
            <p:cNvPr id="30748" name="Line 28"/>
            <p:cNvSpPr>
              <a:spLocks noChangeShapeType="1"/>
            </p:cNvSpPr>
            <p:nvPr/>
          </p:nvSpPr>
          <p:spPr bwMode="auto">
            <a:xfrm flipV="1">
              <a:off x="3888" y="2640"/>
              <a:ext cx="336" cy="0"/>
            </a:xfrm>
            <a:prstGeom prst="line">
              <a:avLst/>
            </a:prstGeom>
            <a:noFill/>
            <a:ln w="38100">
              <a:solidFill>
                <a:schemeClr val="accent1"/>
              </a:solidFill>
              <a:round/>
              <a:headEnd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1" hangingPunct="1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30752" name="Text Box 32"/>
          <p:cNvSpPr txBox="1">
            <a:spLocks noChangeArrowheads="1"/>
          </p:cNvSpPr>
          <p:nvPr/>
        </p:nvSpPr>
        <p:spPr bwMode="auto">
          <a:xfrm>
            <a:off x="1773238" y="1447800"/>
            <a:ext cx="29845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en-US" altLang="en-US"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1</a:t>
            </a:r>
          </a:p>
        </p:txBody>
      </p:sp>
      <p:sp>
        <p:nvSpPr>
          <p:cNvPr id="30753" name="Text Box 33"/>
          <p:cNvSpPr txBox="1">
            <a:spLocks noChangeArrowheads="1"/>
          </p:cNvSpPr>
          <p:nvPr/>
        </p:nvSpPr>
        <p:spPr bwMode="auto">
          <a:xfrm>
            <a:off x="1752600" y="3200400"/>
            <a:ext cx="33972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en-US" altLang="en-US"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2</a:t>
            </a:r>
          </a:p>
        </p:txBody>
      </p:sp>
      <p:sp>
        <p:nvSpPr>
          <p:cNvPr id="30754" name="Text Box 34"/>
          <p:cNvSpPr txBox="1">
            <a:spLocks noChangeArrowheads="1"/>
          </p:cNvSpPr>
          <p:nvPr/>
        </p:nvSpPr>
        <p:spPr bwMode="auto">
          <a:xfrm>
            <a:off x="1752600" y="5029200"/>
            <a:ext cx="33972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en-US" altLang="en-US"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3</a:t>
            </a:r>
          </a:p>
        </p:txBody>
      </p:sp>
      <p:sp>
        <p:nvSpPr>
          <p:cNvPr id="30732" name="Text Box 12"/>
          <p:cNvSpPr txBox="1">
            <a:spLocks noChangeArrowheads="1"/>
          </p:cNvSpPr>
          <p:nvPr/>
        </p:nvSpPr>
        <p:spPr bwMode="auto">
          <a:xfrm>
            <a:off x="4191000" y="1524000"/>
            <a:ext cx="2667000" cy="1200329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algn="ctr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eaLnBrk="1" hangingPunct="1">
              <a:defRPr/>
            </a:pPr>
            <a:r>
              <a:rPr lang="en-US" altLang="en-US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Encode Local </a:t>
            </a:r>
          </a:p>
          <a:p>
            <a:pPr algn="ctr" eaLnBrk="1" hangingPunct="1">
              <a:defRPr/>
            </a:pPr>
            <a:r>
              <a:rPr lang="en-US" altLang="en-US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Surface Geometry  of an Object</a:t>
            </a:r>
          </a:p>
        </p:txBody>
      </p:sp>
    </p:spTree>
    <p:extLst>
      <p:ext uri="{BB962C8B-B14F-4D97-AF65-F5344CB8AC3E}">
        <p14:creationId xmlns:p14="http://schemas.microsoft.com/office/powerpoint/2010/main" val="3196286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32" grpId="0" animBg="1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 sz="4000">
                <a:latin typeface="Comic Sans MS" panose="030F0702030302020204" pitchFamily="66" charset="0"/>
              </a:rPr>
              <a:t>The Spin Image Signature</a:t>
            </a:r>
          </a:p>
        </p:txBody>
      </p:sp>
      <p:sp>
        <p:nvSpPr>
          <p:cNvPr id="24579" name="AutoShape 3"/>
          <p:cNvSpPr>
            <a:spLocks noChangeArrowheads="1"/>
          </p:cNvSpPr>
          <p:nvPr/>
        </p:nvSpPr>
        <p:spPr bwMode="auto">
          <a:xfrm>
            <a:off x="2895600" y="3657600"/>
            <a:ext cx="3276600" cy="1143000"/>
          </a:xfrm>
          <a:prstGeom prst="parallelogram">
            <a:avLst>
              <a:gd name="adj" fmla="val 71667"/>
            </a:avLst>
          </a:prstGeom>
          <a:solidFill>
            <a:schemeClr val="accent1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1pPr>
            <a:lvl2pPr marL="742950" indent="-28575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2pPr>
            <a:lvl3pPr marL="11430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3pPr>
            <a:lvl4pPr marL="16002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4pPr>
            <a:lvl5pPr marL="20574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/>
            <a:endParaRPr lang="en-US" altLang="en-US" sz="240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1076" name="Line 4"/>
          <p:cNvSpPr>
            <a:spLocks noChangeShapeType="1"/>
          </p:cNvSpPr>
          <p:nvPr/>
        </p:nvSpPr>
        <p:spPr bwMode="auto">
          <a:xfrm flipV="1">
            <a:off x="4495800" y="3200400"/>
            <a:ext cx="0" cy="9906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pPr algn="ctr" eaLnBrk="1" hangingPunct="1"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1077" name="Oval 5"/>
          <p:cNvSpPr>
            <a:spLocks noChangeArrowheads="1"/>
          </p:cNvSpPr>
          <p:nvPr/>
        </p:nvSpPr>
        <p:spPr bwMode="auto">
          <a:xfrm>
            <a:off x="4419600" y="4114800"/>
            <a:ext cx="152400" cy="152400"/>
          </a:xfrm>
          <a:prstGeom prst="ellipse">
            <a:avLst/>
          </a:prstGeom>
          <a:solidFill>
            <a:srgbClr val="663300"/>
          </a:solidFill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1078" name="Oval 6"/>
          <p:cNvSpPr>
            <a:spLocks noChangeArrowheads="1"/>
          </p:cNvSpPr>
          <p:nvPr/>
        </p:nvSpPr>
        <p:spPr bwMode="auto">
          <a:xfrm>
            <a:off x="5334000" y="3048000"/>
            <a:ext cx="152400" cy="152400"/>
          </a:xfrm>
          <a:prstGeom prst="ellipse">
            <a:avLst/>
          </a:prstGeom>
          <a:solidFill>
            <a:schemeClr val="tx1"/>
          </a:solidFill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4583" name="Text Box 7"/>
          <p:cNvSpPr txBox="1">
            <a:spLocks noChangeArrowheads="1"/>
          </p:cNvSpPr>
          <p:nvPr/>
        </p:nvSpPr>
        <p:spPr bwMode="auto">
          <a:xfrm>
            <a:off x="4038600" y="4038600"/>
            <a:ext cx="36988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1pPr>
            <a:lvl2pPr marL="742950" indent="-28575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2pPr>
            <a:lvl3pPr marL="11430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3pPr>
            <a:lvl4pPr marL="16002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4pPr>
            <a:lvl5pPr marL="20574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9pPr>
          </a:lstStyle>
          <a:p>
            <a:pPr algn="l" eaLnBrk="1" hangingPunct="1"/>
            <a:r>
              <a:rPr lang="en-US" altLang="en-US" sz="2400" b="1">
                <a:solidFill>
                  <a:schemeClr val="bg1"/>
                </a:solidFill>
                <a:latin typeface="Times New Roman" panose="02020603050405020304" pitchFamily="18" charset="0"/>
              </a:rPr>
              <a:t>P</a:t>
            </a:r>
          </a:p>
        </p:txBody>
      </p:sp>
      <p:sp>
        <p:nvSpPr>
          <p:cNvPr id="24584" name="Text Box 8"/>
          <p:cNvSpPr txBox="1">
            <a:spLocks noChangeArrowheads="1"/>
          </p:cNvSpPr>
          <p:nvPr/>
        </p:nvSpPr>
        <p:spPr bwMode="auto">
          <a:xfrm>
            <a:off x="5486400" y="2667000"/>
            <a:ext cx="4048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1pPr>
            <a:lvl2pPr marL="742950" indent="-28575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2pPr>
            <a:lvl3pPr marL="11430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3pPr>
            <a:lvl4pPr marL="16002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4pPr>
            <a:lvl5pPr marL="20574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9pPr>
          </a:lstStyle>
          <a:p>
            <a:pPr algn="l" eaLnBrk="1" hangingPunct="1"/>
            <a:r>
              <a:rPr lang="en-US" altLang="en-US" sz="2400" b="1">
                <a:solidFill>
                  <a:schemeClr val="tx1"/>
                </a:solidFill>
                <a:latin typeface="Times New Roman" panose="02020603050405020304" pitchFamily="18" charset="0"/>
              </a:rPr>
              <a:t>X</a:t>
            </a:r>
          </a:p>
        </p:txBody>
      </p:sp>
      <p:sp>
        <p:nvSpPr>
          <p:cNvPr id="131081" name="Line 9"/>
          <p:cNvSpPr>
            <a:spLocks noChangeShapeType="1"/>
          </p:cNvSpPr>
          <p:nvPr/>
        </p:nvSpPr>
        <p:spPr bwMode="auto">
          <a:xfrm>
            <a:off x="5410200" y="3124200"/>
            <a:ext cx="0" cy="8382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pPr algn="ctr" eaLnBrk="1" hangingPunct="1"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1082" name="Line 10"/>
          <p:cNvSpPr>
            <a:spLocks noChangeShapeType="1"/>
          </p:cNvSpPr>
          <p:nvPr/>
        </p:nvSpPr>
        <p:spPr bwMode="auto">
          <a:xfrm flipV="1">
            <a:off x="4495800" y="3962400"/>
            <a:ext cx="914400" cy="2286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pPr algn="ctr" eaLnBrk="1" hangingPunct="1"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4587" name="Text Box 11"/>
          <p:cNvSpPr txBox="1">
            <a:spLocks noChangeArrowheads="1"/>
          </p:cNvSpPr>
          <p:nvPr/>
        </p:nvSpPr>
        <p:spPr bwMode="auto">
          <a:xfrm>
            <a:off x="4098925" y="2936875"/>
            <a:ext cx="3540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1pPr>
            <a:lvl2pPr marL="742950" indent="-28575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2pPr>
            <a:lvl3pPr marL="11430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3pPr>
            <a:lvl4pPr marL="16002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4pPr>
            <a:lvl5pPr marL="20574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9pPr>
          </a:lstStyle>
          <a:p>
            <a:pPr algn="l" eaLnBrk="1" hangingPunct="1"/>
            <a:r>
              <a:rPr lang="en-US" altLang="en-US" sz="2400" b="1">
                <a:solidFill>
                  <a:schemeClr val="tx1"/>
                </a:solidFill>
                <a:latin typeface="Times New Roman" panose="02020603050405020304" pitchFamily="18" charset="0"/>
              </a:rPr>
              <a:t>n</a:t>
            </a:r>
          </a:p>
        </p:txBody>
      </p:sp>
      <p:sp>
        <p:nvSpPr>
          <p:cNvPr id="24588" name="Text Box 12"/>
          <p:cNvSpPr txBox="1">
            <a:spLocks noChangeArrowheads="1"/>
          </p:cNvSpPr>
          <p:nvPr/>
        </p:nvSpPr>
        <p:spPr bwMode="auto">
          <a:xfrm>
            <a:off x="4860925" y="3997325"/>
            <a:ext cx="37623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1pPr>
            <a:lvl2pPr marL="742950" indent="-28575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2pPr>
            <a:lvl3pPr marL="11430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3pPr>
            <a:lvl4pPr marL="16002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4pPr>
            <a:lvl5pPr marL="20574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9pPr>
          </a:lstStyle>
          <a:p>
            <a:pPr algn="l" eaLnBrk="1" hangingPunct="1"/>
            <a:r>
              <a:rPr lang="en-US" altLang="en-US" sz="2400" b="1">
                <a:solidFill>
                  <a:schemeClr val="bg1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</a:t>
            </a:r>
            <a:endParaRPr lang="en-US" altLang="en-US" sz="2400" b="1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sp>
        <p:nvSpPr>
          <p:cNvPr id="24589" name="Text Box 13"/>
          <p:cNvSpPr txBox="1">
            <a:spLocks noChangeArrowheads="1"/>
          </p:cNvSpPr>
          <p:nvPr/>
        </p:nvSpPr>
        <p:spPr bwMode="auto">
          <a:xfrm>
            <a:off x="5029200" y="3276600"/>
            <a:ext cx="35083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1pPr>
            <a:lvl2pPr marL="742950" indent="-28575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2pPr>
            <a:lvl3pPr marL="11430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3pPr>
            <a:lvl4pPr marL="16002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4pPr>
            <a:lvl5pPr marL="20574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9pPr>
          </a:lstStyle>
          <a:p>
            <a:pPr algn="l" eaLnBrk="1" hangingPunct="1"/>
            <a:r>
              <a:rPr lang="en-US" altLang="en-US" sz="2400" b="1">
                <a:solidFill>
                  <a:schemeClr val="tx1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</a:t>
            </a:r>
            <a:endParaRPr lang="en-US" altLang="en-US" sz="2400" b="1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24590" name="Text Box 14"/>
          <p:cNvSpPr txBox="1">
            <a:spLocks noChangeArrowheads="1"/>
          </p:cNvSpPr>
          <p:nvPr/>
        </p:nvSpPr>
        <p:spPr bwMode="auto">
          <a:xfrm>
            <a:off x="381000" y="2185988"/>
            <a:ext cx="8026400" cy="3749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1pPr>
            <a:lvl2pPr marL="742950" indent="-28575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2pPr>
            <a:lvl3pPr marL="11430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3pPr>
            <a:lvl4pPr marL="16002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4pPr>
            <a:lvl5pPr marL="20574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9pPr>
          </a:lstStyle>
          <a:p>
            <a:pPr algn="l" eaLnBrk="1" hangingPunct="1"/>
            <a:r>
              <a:rPr lang="en-US" altLang="en-US" sz="2000">
                <a:solidFill>
                  <a:schemeClr val="tx1"/>
                </a:solidFill>
              </a:rPr>
              <a:t>P is the selected vertex.</a:t>
            </a:r>
          </a:p>
          <a:p>
            <a:pPr algn="l" eaLnBrk="1" hangingPunct="1"/>
            <a:endParaRPr lang="en-US" altLang="en-US" sz="2000">
              <a:solidFill>
                <a:schemeClr val="tx1"/>
              </a:solidFill>
            </a:endParaRPr>
          </a:p>
          <a:p>
            <a:pPr algn="l" eaLnBrk="1" hangingPunct="1"/>
            <a:r>
              <a:rPr lang="en-US" altLang="en-US" sz="2000">
                <a:solidFill>
                  <a:schemeClr val="tx1"/>
                </a:solidFill>
              </a:rPr>
              <a:t>X is a contributing point</a:t>
            </a:r>
          </a:p>
          <a:p>
            <a:pPr algn="l" eaLnBrk="1" hangingPunct="1"/>
            <a:r>
              <a:rPr lang="en-US" altLang="en-US" sz="2000">
                <a:solidFill>
                  <a:schemeClr val="tx1"/>
                </a:solidFill>
              </a:rPr>
              <a:t>    of the mesh.</a:t>
            </a:r>
          </a:p>
          <a:p>
            <a:pPr algn="l" eaLnBrk="1" hangingPunct="1"/>
            <a:endParaRPr lang="en-US" altLang="en-US" sz="2000">
              <a:solidFill>
                <a:schemeClr val="tx1"/>
              </a:solidFill>
            </a:endParaRPr>
          </a:p>
          <a:p>
            <a:pPr algn="l" eaLnBrk="1" hangingPunct="1"/>
            <a:endParaRPr lang="en-US" altLang="en-US" sz="2000">
              <a:solidFill>
                <a:schemeClr val="tx1"/>
              </a:solidFill>
            </a:endParaRPr>
          </a:p>
          <a:p>
            <a:pPr algn="l" eaLnBrk="1" hangingPunct="1"/>
            <a:endParaRPr lang="en-US" altLang="en-US" sz="2000">
              <a:solidFill>
                <a:schemeClr val="tx1"/>
              </a:solidFill>
            </a:endParaRPr>
          </a:p>
          <a:p>
            <a:pPr algn="l" eaLnBrk="1" hangingPunct="1"/>
            <a:endParaRPr lang="en-US" altLang="en-US" sz="2000">
              <a:solidFill>
                <a:schemeClr val="tx1"/>
              </a:solidFill>
            </a:endParaRPr>
          </a:p>
          <a:p>
            <a:pPr algn="l" eaLnBrk="1" hangingPunct="1"/>
            <a:endParaRPr lang="en-US" altLang="en-US" sz="2000">
              <a:solidFill>
                <a:schemeClr val="tx1"/>
              </a:solidFill>
              <a:sym typeface="Symbol" panose="05050102010706020507" pitchFamily="18" charset="2"/>
            </a:endParaRPr>
          </a:p>
          <a:p>
            <a:pPr algn="l" eaLnBrk="1" hangingPunct="1"/>
            <a:r>
              <a:rPr lang="en-US" altLang="en-US" sz="2000">
                <a:solidFill>
                  <a:schemeClr val="tx1"/>
                </a:solidFill>
                <a:sym typeface="Symbol" panose="05050102010706020507" pitchFamily="18" charset="2"/>
              </a:rPr>
              <a:t> is the perpendicular distance from X to P’s surface normal.</a:t>
            </a:r>
          </a:p>
          <a:p>
            <a:pPr algn="l" eaLnBrk="1" hangingPunct="1"/>
            <a:endParaRPr lang="en-US" altLang="en-US" sz="2000">
              <a:solidFill>
                <a:schemeClr val="tx1"/>
              </a:solidFill>
              <a:sym typeface="Symbol" panose="05050102010706020507" pitchFamily="18" charset="2"/>
            </a:endParaRPr>
          </a:p>
          <a:p>
            <a:pPr algn="l" eaLnBrk="1" hangingPunct="1"/>
            <a:r>
              <a:rPr lang="en-US" altLang="en-US" sz="2000">
                <a:solidFill>
                  <a:schemeClr val="tx1"/>
                </a:solidFill>
                <a:sym typeface="Symbol" panose="05050102010706020507" pitchFamily="18" charset="2"/>
              </a:rPr>
              <a:t> is the signed perpendicular distance from X to P’s tangent plane.</a:t>
            </a:r>
            <a:endParaRPr lang="en-US" altLang="en-US" sz="2000">
              <a:solidFill>
                <a:schemeClr val="tx1"/>
              </a:solidFill>
            </a:endParaRPr>
          </a:p>
        </p:txBody>
      </p:sp>
      <p:sp>
        <p:nvSpPr>
          <p:cNvPr id="24591" name="Text Box 15"/>
          <p:cNvSpPr txBox="1">
            <a:spLocks noChangeArrowheads="1"/>
          </p:cNvSpPr>
          <p:nvPr/>
        </p:nvSpPr>
        <p:spPr bwMode="auto">
          <a:xfrm>
            <a:off x="5927725" y="3979863"/>
            <a:ext cx="2312988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1pPr>
            <a:lvl2pPr marL="742950" indent="-28575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2pPr>
            <a:lvl3pPr marL="11430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3pPr>
            <a:lvl4pPr marL="16002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4pPr>
            <a:lvl5pPr marL="20574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9pPr>
          </a:lstStyle>
          <a:p>
            <a:pPr algn="l" eaLnBrk="1" hangingPunct="1"/>
            <a:r>
              <a:rPr lang="en-US" altLang="en-US" sz="2000">
                <a:solidFill>
                  <a:schemeClr val="tx1"/>
                </a:solidFill>
              </a:rPr>
              <a:t>tangent plane at P</a:t>
            </a: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3FB6F71E-77EC-4789-BA87-2997446670ED}"/>
                  </a:ext>
                </a:extLst>
              </p14:cNvPr>
              <p14:cNvContentPartPr/>
              <p14:nvPr/>
            </p14:nvContentPartPr>
            <p14:xfrm>
              <a:off x="5325120" y="1316160"/>
              <a:ext cx="3645720" cy="564840"/>
            </p14:xfrm>
          </p:contentPart>
        </mc:Choice>
        <mc:Fallback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3FB6F71E-77EC-4789-BA87-2997446670ED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5315760" y="1306800"/>
                <a:ext cx="3664440" cy="5835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745372298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 sz="4000">
                <a:latin typeface="Comic Sans MS" panose="030F0702030302020204" pitchFamily="66" charset="0"/>
              </a:rPr>
              <a:t>Spin Image Construction</a:t>
            </a:r>
          </a:p>
        </p:txBody>
      </p:sp>
      <p:sp>
        <p:nvSpPr>
          <p:cNvPr id="25603" name="Text Box 3"/>
          <p:cNvSpPr txBox="1">
            <a:spLocks noChangeArrowheads="1"/>
          </p:cNvSpPr>
          <p:nvPr/>
        </p:nvSpPr>
        <p:spPr bwMode="auto">
          <a:xfrm>
            <a:off x="914400" y="2138363"/>
            <a:ext cx="7673975" cy="3505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1pPr>
            <a:lvl2pPr marL="742950" indent="-28575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2pPr>
            <a:lvl3pPr marL="11430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3pPr>
            <a:lvl4pPr marL="16002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4pPr>
            <a:lvl5pPr marL="20574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9pPr>
          </a:lstStyle>
          <a:p>
            <a:pPr algn="l" eaLnBrk="1" hangingPunct="1">
              <a:buFontTx/>
              <a:buChar char="•"/>
            </a:pPr>
            <a:r>
              <a:rPr lang="en-US" altLang="en-US" sz="2400">
                <a:solidFill>
                  <a:schemeClr val="tx1"/>
                </a:solidFill>
                <a:latin typeface="Times New Roman" panose="02020603050405020304" pitchFamily="18" charset="0"/>
              </a:rPr>
              <a:t>  </a:t>
            </a:r>
            <a:r>
              <a:rPr lang="en-US" altLang="en-US" sz="2000">
                <a:solidFill>
                  <a:schemeClr val="tx1"/>
                </a:solidFill>
              </a:rPr>
              <a:t>A spin image is constructed</a:t>
            </a:r>
          </a:p>
          <a:p>
            <a:pPr algn="l" eaLnBrk="1" hangingPunct="1"/>
            <a:r>
              <a:rPr lang="en-US" altLang="en-US" sz="2000">
                <a:solidFill>
                  <a:schemeClr val="tx1"/>
                </a:solidFill>
              </a:rPr>
              <a:t>    - about a specified oriented point o of the object surface</a:t>
            </a:r>
          </a:p>
          <a:p>
            <a:pPr algn="l" eaLnBrk="1" hangingPunct="1"/>
            <a:r>
              <a:rPr lang="en-US" altLang="en-US" sz="2000">
                <a:solidFill>
                  <a:schemeClr val="tx1"/>
                </a:solidFill>
              </a:rPr>
              <a:t>    -  with respect to a set of contributing points C, which is</a:t>
            </a:r>
          </a:p>
          <a:p>
            <a:pPr algn="l" eaLnBrk="1" hangingPunct="1"/>
            <a:r>
              <a:rPr lang="en-US" altLang="en-US" sz="2000">
                <a:solidFill>
                  <a:schemeClr val="tx1"/>
                </a:solidFill>
              </a:rPr>
              <a:t>       controlled by maximum distance and angle from o.</a:t>
            </a:r>
          </a:p>
          <a:p>
            <a:pPr algn="l" eaLnBrk="1" hangingPunct="1"/>
            <a:endParaRPr lang="en-US" altLang="en-US" sz="2000">
              <a:solidFill>
                <a:schemeClr val="tx1"/>
              </a:solidFill>
            </a:endParaRPr>
          </a:p>
          <a:p>
            <a:pPr algn="l" eaLnBrk="1" hangingPunct="1">
              <a:buFontTx/>
              <a:buChar char="•"/>
            </a:pPr>
            <a:r>
              <a:rPr lang="en-US" altLang="en-US" sz="2000">
                <a:solidFill>
                  <a:schemeClr val="tx1"/>
                </a:solidFill>
              </a:rPr>
              <a:t>  It is stored as an array of accumulators S(</a:t>
            </a:r>
            <a:r>
              <a:rPr lang="en-US" altLang="en-US" sz="2000">
                <a:solidFill>
                  <a:schemeClr val="tx1"/>
                </a:solidFill>
                <a:sym typeface="Symbol" panose="05050102010706020507" pitchFamily="18" charset="2"/>
              </a:rPr>
              <a:t>,) computed via:</a:t>
            </a:r>
          </a:p>
          <a:p>
            <a:pPr algn="l" eaLnBrk="1" hangingPunct="1"/>
            <a:endParaRPr lang="en-US" altLang="en-US" sz="2000">
              <a:solidFill>
                <a:schemeClr val="tx1"/>
              </a:solidFill>
              <a:sym typeface="Symbol" panose="05050102010706020507" pitchFamily="18" charset="2"/>
            </a:endParaRPr>
          </a:p>
          <a:p>
            <a:pPr algn="l" eaLnBrk="1" hangingPunct="1">
              <a:buFontTx/>
              <a:buChar char="•"/>
            </a:pPr>
            <a:r>
              <a:rPr lang="en-US" altLang="en-US" sz="2000">
                <a:solidFill>
                  <a:schemeClr val="tx1"/>
                </a:solidFill>
                <a:sym typeface="Symbol" panose="05050102010706020507" pitchFamily="18" charset="2"/>
              </a:rPr>
              <a:t>  For each point c in C(o)</a:t>
            </a:r>
          </a:p>
          <a:p>
            <a:pPr algn="l" eaLnBrk="1" hangingPunct="1"/>
            <a:endParaRPr lang="en-US" altLang="en-US" sz="2000">
              <a:solidFill>
                <a:schemeClr val="tx1"/>
              </a:solidFill>
              <a:sym typeface="Symbol" panose="05050102010706020507" pitchFamily="18" charset="2"/>
            </a:endParaRPr>
          </a:p>
          <a:p>
            <a:pPr algn="l" eaLnBrk="1" hangingPunct="1"/>
            <a:r>
              <a:rPr lang="en-US" altLang="en-US" sz="2000">
                <a:solidFill>
                  <a:schemeClr val="tx1"/>
                </a:solidFill>
                <a:sym typeface="Symbol" panose="05050102010706020507" pitchFamily="18" charset="2"/>
              </a:rPr>
              <a:t>    1. compute  and  for c.</a:t>
            </a:r>
          </a:p>
          <a:p>
            <a:pPr algn="l" eaLnBrk="1" hangingPunct="1"/>
            <a:r>
              <a:rPr lang="en-US" altLang="en-US" sz="2000">
                <a:solidFill>
                  <a:schemeClr val="tx1"/>
                </a:solidFill>
                <a:sym typeface="Symbol" panose="05050102010706020507" pitchFamily="18" charset="2"/>
              </a:rPr>
              <a:t>    2. increment S </a:t>
            </a:r>
            <a:r>
              <a:rPr lang="en-US" altLang="en-US" sz="2000">
                <a:solidFill>
                  <a:schemeClr val="tx1"/>
                </a:solidFill>
              </a:rPr>
              <a:t>(</a:t>
            </a:r>
            <a:r>
              <a:rPr lang="en-US" altLang="en-US" sz="2000">
                <a:solidFill>
                  <a:schemeClr val="tx1"/>
                </a:solidFill>
                <a:sym typeface="Symbol" panose="05050102010706020507" pitchFamily="18" charset="2"/>
              </a:rPr>
              <a:t>,) </a:t>
            </a:r>
          </a:p>
        </p:txBody>
      </p:sp>
      <p:sp>
        <p:nvSpPr>
          <p:cNvPr id="132100" name="Arc 4"/>
          <p:cNvSpPr>
            <a:spLocks/>
          </p:cNvSpPr>
          <p:nvPr/>
        </p:nvSpPr>
        <p:spPr bwMode="auto">
          <a:xfrm>
            <a:off x="5867400" y="4724400"/>
            <a:ext cx="1447800" cy="762000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1600"/>
              <a:gd name="T1" fmla="*/ 0 h 21600"/>
              <a:gd name="T2" fmla="*/ 21600 w 21600"/>
              <a:gd name="T3" fmla="*/ 21600 h 21600"/>
              <a:gd name="T4" fmla="*/ 0 w 2160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0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0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2101" name="Arc 5"/>
          <p:cNvSpPr>
            <a:spLocks/>
          </p:cNvSpPr>
          <p:nvPr/>
        </p:nvSpPr>
        <p:spPr bwMode="auto">
          <a:xfrm>
            <a:off x="5791200" y="5029200"/>
            <a:ext cx="1447800" cy="762000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1600"/>
              <a:gd name="T1" fmla="*/ 0 h 21600"/>
              <a:gd name="T2" fmla="*/ 21600 w 21600"/>
              <a:gd name="T3" fmla="*/ 21600 h 21600"/>
              <a:gd name="T4" fmla="*/ 0 w 2160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0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0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2102" name="Arc 6"/>
          <p:cNvSpPr>
            <a:spLocks/>
          </p:cNvSpPr>
          <p:nvPr/>
        </p:nvSpPr>
        <p:spPr bwMode="auto">
          <a:xfrm>
            <a:off x="5638800" y="5334000"/>
            <a:ext cx="1447800" cy="762000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1600"/>
              <a:gd name="T1" fmla="*/ 0 h 21600"/>
              <a:gd name="T2" fmla="*/ 21600 w 21600"/>
              <a:gd name="T3" fmla="*/ 21600 h 21600"/>
              <a:gd name="T4" fmla="*/ 0 w 2160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0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0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2103" name="Arc 7"/>
          <p:cNvSpPr>
            <a:spLocks/>
          </p:cNvSpPr>
          <p:nvPr/>
        </p:nvSpPr>
        <p:spPr bwMode="auto">
          <a:xfrm rot="6070738">
            <a:off x="6057900" y="5219700"/>
            <a:ext cx="1447800" cy="762000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1600"/>
              <a:gd name="T1" fmla="*/ 0 h 21600"/>
              <a:gd name="T2" fmla="*/ 21600 w 21600"/>
              <a:gd name="T3" fmla="*/ 21600 h 21600"/>
              <a:gd name="T4" fmla="*/ 0 w 2160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0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0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2104" name="Arc 8"/>
          <p:cNvSpPr>
            <a:spLocks/>
          </p:cNvSpPr>
          <p:nvPr/>
        </p:nvSpPr>
        <p:spPr bwMode="auto">
          <a:xfrm rot="6070738">
            <a:off x="5753100" y="5067300"/>
            <a:ext cx="1447800" cy="762000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1600"/>
              <a:gd name="T1" fmla="*/ 0 h 21600"/>
              <a:gd name="T2" fmla="*/ 21600 w 21600"/>
              <a:gd name="T3" fmla="*/ 21600 h 21600"/>
              <a:gd name="T4" fmla="*/ 0 w 2160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0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0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2105" name="Arc 9"/>
          <p:cNvSpPr>
            <a:spLocks/>
          </p:cNvSpPr>
          <p:nvPr/>
        </p:nvSpPr>
        <p:spPr bwMode="auto">
          <a:xfrm rot="6070738">
            <a:off x="5448300" y="4914900"/>
            <a:ext cx="1447800" cy="762000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1600"/>
              <a:gd name="T1" fmla="*/ 0 h 21600"/>
              <a:gd name="T2" fmla="*/ 21600 w 21600"/>
              <a:gd name="T3" fmla="*/ 21600 h 21600"/>
              <a:gd name="T4" fmla="*/ 0 w 2160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0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0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2106" name="Arc 10"/>
          <p:cNvSpPr>
            <a:spLocks/>
          </p:cNvSpPr>
          <p:nvPr/>
        </p:nvSpPr>
        <p:spPr bwMode="auto">
          <a:xfrm rot="6070738">
            <a:off x="5143500" y="4762500"/>
            <a:ext cx="1447800" cy="762000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1600"/>
              <a:gd name="T1" fmla="*/ 0 h 21600"/>
              <a:gd name="T2" fmla="*/ 21600 w 21600"/>
              <a:gd name="T3" fmla="*/ 21600 h 21600"/>
              <a:gd name="T4" fmla="*/ 0 w 2160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0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0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2107" name="Arc 11"/>
          <p:cNvSpPr>
            <a:spLocks/>
          </p:cNvSpPr>
          <p:nvPr/>
        </p:nvSpPr>
        <p:spPr bwMode="auto">
          <a:xfrm rot="6070738">
            <a:off x="4838700" y="4610100"/>
            <a:ext cx="1447800" cy="762000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1600"/>
              <a:gd name="T1" fmla="*/ 0 h 21600"/>
              <a:gd name="T2" fmla="*/ 21600 w 21600"/>
              <a:gd name="T3" fmla="*/ 21600 h 21600"/>
              <a:gd name="T4" fmla="*/ 0 w 2160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0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0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2108" name="Arc 12"/>
          <p:cNvSpPr>
            <a:spLocks/>
          </p:cNvSpPr>
          <p:nvPr/>
        </p:nvSpPr>
        <p:spPr bwMode="auto">
          <a:xfrm>
            <a:off x="5410200" y="5562600"/>
            <a:ext cx="1447800" cy="762000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1600"/>
              <a:gd name="T1" fmla="*/ 0 h 21600"/>
              <a:gd name="T2" fmla="*/ 21600 w 21600"/>
              <a:gd name="T3" fmla="*/ 21600 h 21600"/>
              <a:gd name="T4" fmla="*/ 0 w 2160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0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0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2109" name="Line 13"/>
          <p:cNvSpPr>
            <a:spLocks noChangeShapeType="1"/>
          </p:cNvSpPr>
          <p:nvPr/>
        </p:nvSpPr>
        <p:spPr bwMode="auto">
          <a:xfrm flipV="1">
            <a:off x="6400800" y="4648200"/>
            <a:ext cx="0" cy="7620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pPr algn="ctr" eaLnBrk="1" hangingPunct="1"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5614" name="Text Box 14"/>
          <p:cNvSpPr txBox="1">
            <a:spLocks noChangeArrowheads="1"/>
          </p:cNvSpPr>
          <p:nvPr/>
        </p:nvSpPr>
        <p:spPr bwMode="auto">
          <a:xfrm>
            <a:off x="6400800" y="5105400"/>
            <a:ext cx="3365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1pPr>
            <a:lvl2pPr marL="742950" indent="-28575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2pPr>
            <a:lvl3pPr marL="11430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3pPr>
            <a:lvl4pPr marL="16002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4pPr>
            <a:lvl5pPr marL="20574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9pPr>
          </a:lstStyle>
          <a:p>
            <a:pPr algn="l" eaLnBrk="1" hangingPunct="1"/>
            <a:r>
              <a:rPr lang="en-US" altLang="en-US" sz="2400">
                <a:solidFill>
                  <a:schemeClr val="tx1"/>
                </a:solidFill>
                <a:latin typeface="Times New Roman" panose="02020603050405020304" pitchFamily="18" charset="0"/>
              </a:rPr>
              <a:t>o</a:t>
            </a: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8217BDEB-1759-43D1-8B20-CD262C96C87E}"/>
                  </a:ext>
                </a:extLst>
              </p14:cNvPr>
              <p14:cNvContentPartPr/>
              <p14:nvPr/>
            </p14:nvContentPartPr>
            <p14:xfrm>
              <a:off x="3412080" y="4083480"/>
              <a:ext cx="3443040" cy="105840"/>
            </p14:xfrm>
          </p:contentPart>
        </mc:Choice>
        <mc:Fallback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8217BDEB-1759-43D1-8B20-CD262C96C87E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402720" y="4074120"/>
                <a:ext cx="3461760" cy="1245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892195332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81000" y="228600"/>
            <a:ext cx="8229600" cy="1139825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altLang="en-US" sz="360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anose="030F0702030302020204" pitchFamily="66" charset="0"/>
              </a:rPr>
              <a:t>Numeric Signatures: Spin Images</a:t>
            </a:r>
            <a:br>
              <a:rPr lang="en-US" altLang="en-US" sz="360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anose="030F0702030302020204" pitchFamily="66" charset="0"/>
              </a:rPr>
            </a:br>
            <a:endParaRPr lang="en-US" altLang="en-US" sz="3600" dirty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4343400"/>
            <a:ext cx="8382000" cy="2362200"/>
          </a:xfrm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bg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495300" indent="-495300" eaLnBrk="1" hangingPunct="1">
              <a:lnSpc>
                <a:spcPct val="80000"/>
              </a:lnSpc>
              <a:defRPr/>
            </a:pPr>
            <a:endParaRPr lang="en-US" altLang="en-US" sz="1600" dirty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omic Sans MS" panose="030F0702030302020204" pitchFamily="66" charset="0"/>
            </a:endParaRPr>
          </a:p>
          <a:p>
            <a:pPr marL="495300" indent="-495300" eaLnBrk="1" hangingPunct="1">
              <a:lnSpc>
                <a:spcPct val="80000"/>
              </a:lnSpc>
              <a:defRPr/>
            </a:pPr>
            <a:r>
              <a:rPr lang="en-US" altLang="en-US" sz="220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anose="030F0702030302020204" pitchFamily="66" charset="0"/>
              </a:rPr>
              <a:t>Rich set of surface shape descriptors.</a:t>
            </a:r>
          </a:p>
          <a:p>
            <a:pPr marL="495300" indent="-495300" eaLnBrk="1" hangingPunct="1">
              <a:lnSpc>
                <a:spcPct val="80000"/>
              </a:lnSpc>
              <a:defRPr/>
            </a:pPr>
            <a:endParaRPr lang="en-US" altLang="en-US" sz="2200" dirty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omic Sans MS" panose="030F0702030302020204" pitchFamily="66" charset="0"/>
            </a:endParaRPr>
          </a:p>
          <a:p>
            <a:pPr marL="495300" indent="-495300" eaLnBrk="1" hangingPunct="1">
              <a:lnSpc>
                <a:spcPct val="80000"/>
              </a:lnSpc>
              <a:defRPr/>
            </a:pPr>
            <a:r>
              <a:rPr lang="en-US" altLang="en-US" sz="220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anose="030F0702030302020204" pitchFamily="66" charset="0"/>
              </a:rPr>
              <a:t>Their spatial scale can be modified  to include local and non-local surface  features. </a:t>
            </a:r>
          </a:p>
          <a:p>
            <a:pPr marL="495300" indent="-495300" eaLnBrk="1" hangingPunct="1">
              <a:lnSpc>
                <a:spcPct val="80000"/>
              </a:lnSpc>
              <a:defRPr/>
            </a:pPr>
            <a:endParaRPr lang="en-US" altLang="en-US" sz="2200" dirty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omic Sans MS" panose="030F0702030302020204" pitchFamily="66" charset="0"/>
            </a:endParaRPr>
          </a:p>
          <a:p>
            <a:pPr marL="495300" indent="-495300" eaLnBrk="1" hangingPunct="1">
              <a:lnSpc>
                <a:spcPct val="80000"/>
              </a:lnSpc>
              <a:defRPr/>
            </a:pPr>
            <a:r>
              <a:rPr lang="en-US" altLang="en-US" sz="220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anose="030F0702030302020204" pitchFamily="66" charset="0"/>
              </a:rPr>
              <a:t>Representation is robust to scene clutter and occlusions.</a:t>
            </a:r>
          </a:p>
        </p:txBody>
      </p:sp>
      <p:pic>
        <p:nvPicPr>
          <p:cNvPr id="26628" name="Picture 5" descr="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7788" y="1492250"/>
            <a:ext cx="1076325" cy="1090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29" name="Picture 6" descr="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8913" y="1492250"/>
            <a:ext cx="968375" cy="1150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0" name="Picture 7" descr="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1450" y="1371600"/>
            <a:ext cx="1062038" cy="1271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1" name="Picture 8" descr="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1600" y="1552575"/>
            <a:ext cx="985838" cy="1030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2" name="Picture 9" descr="train_02463_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725" y="2765425"/>
            <a:ext cx="989013" cy="96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3" name="Picture 10" descr="train_03500_1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5413" y="2765425"/>
            <a:ext cx="974725" cy="96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4" name="Picture 11" descr="train_03523_4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2825750"/>
            <a:ext cx="922338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5" name="Picture 12" descr="train_03714_1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6513" y="2825750"/>
            <a:ext cx="874712" cy="847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6" name="Picture 13" descr="train_03767_4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4950" y="2765425"/>
            <a:ext cx="977900" cy="96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7" name="Picture 14" descr="1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725" y="1552575"/>
            <a:ext cx="906463" cy="1030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59" name="Rectangle 15"/>
          <p:cNvSpPr>
            <a:spLocks noChangeArrowheads="1"/>
          </p:cNvSpPr>
          <p:nvPr/>
        </p:nvSpPr>
        <p:spPr bwMode="auto">
          <a:xfrm>
            <a:off x="1219200" y="2765425"/>
            <a:ext cx="1035050" cy="968375"/>
          </a:xfrm>
          <a:prstGeom prst="rect">
            <a:avLst/>
          </a:prstGeom>
          <a:noFill/>
          <a:ln w="25400" algn="ctr">
            <a:solidFill>
              <a:schemeClr val="hlink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1760" name="Rectangle 16"/>
          <p:cNvSpPr>
            <a:spLocks noChangeArrowheads="1"/>
          </p:cNvSpPr>
          <p:nvPr/>
        </p:nvSpPr>
        <p:spPr bwMode="auto">
          <a:xfrm>
            <a:off x="2576513" y="2765425"/>
            <a:ext cx="1035050" cy="968375"/>
          </a:xfrm>
          <a:prstGeom prst="rect">
            <a:avLst/>
          </a:prstGeom>
          <a:noFill/>
          <a:ln w="25400" algn="ctr">
            <a:solidFill>
              <a:schemeClr val="hlink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1761" name="Rectangle 17"/>
          <p:cNvSpPr>
            <a:spLocks noChangeArrowheads="1"/>
          </p:cNvSpPr>
          <p:nvPr/>
        </p:nvSpPr>
        <p:spPr bwMode="auto">
          <a:xfrm>
            <a:off x="3935413" y="2765425"/>
            <a:ext cx="1033462" cy="968375"/>
          </a:xfrm>
          <a:prstGeom prst="rect">
            <a:avLst/>
          </a:prstGeom>
          <a:noFill/>
          <a:ln w="25400" algn="ctr">
            <a:solidFill>
              <a:schemeClr val="hlink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1762" name="Rectangle 18"/>
          <p:cNvSpPr>
            <a:spLocks noChangeArrowheads="1"/>
          </p:cNvSpPr>
          <p:nvPr/>
        </p:nvSpPr>
        <p:spPr bwMode="auto">
          <a:xfrm>
            <a:off x="5292725" y="2765425"/>
            <a:ext cx="1033463" cy="968375"/>
          </a:xfrm>
          <a:prstGeom prst="rect">
            <a:avLst/>
          </a:prstGeom>
          <a:noFill/>
          <a:ln w="25400" algn="ctr">
            <a:solidFill>
              <a:schemeClr val="hlink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1763" name="Rectangle 19"/>
          <p:cNvSpPr>
            <a:spLocks noChangeArrowheads="1"/>
          </p:cNvSpPr>
          <p:nvPr/>
        </p:nvSpPr>
        <p:spPr bwMode="auto">
          <a:xfrm>
            <a:off x="6584950" y="2765425"/>
            <a:ext cx="1035050" cy="968375"/>
          </a:xfrm>
          <a:prstGeom prst="rect">
            <a:avLst/>
          </a:prstGeom>
          <a:noFill/>
          <a:ln w="25400" algn="ctr">
            <a:solidFill>
              <a:schemeClr val="hlink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1764" name="Line 20"/>
          <p:cNvSpPr>
            <a:spLocks noChangeShapeType="1"/>
          </p:cNvSpPr>
          <p:nvPr/>
        </p:nvSpPr>
        <p:spPr bwMode="auto">
          <a:xfrm flipV="1">
            <a:off x="762000" y="1752600"/>
            <a:ext cx="609600" cy="22860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 type="triangle" w="med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1765" name="Oval 21"/>
          <p:cNvSpPr>
            <a:spLocks noChangeArrowheads="1"/>
          </p:cNvSpPr>
          <p:nvPr/>
        </p:nvSpPr>
        <p:spPr bwMode="auto">
          <a:xfrm>
            <a:off x="1676400" y="1600200"/>
            <a:ext cx="76200" cy="76200"/>
          </a:xfrm>
          <a:prstGeom prst="ellipse">
            <a:avLst/>
          </a:prstGeom>
          <a:solidFill>
            <a:schemeClr val="bg1"/>
          </a:solidFill>
          <a:ln w="12700" algn="ctr">
            <a:solidFill>
              <a:schemeClr val="hlink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6645" name="Text Box 22"/>
          <p:cNvSpPr txBox="1">
            <a:spLocks noChangeArrowheads="1"/>
          </p:cNvSpPr>
          <p:nvPr/>
        </p:nvSpPr>
        <p:spPr bwMode="auto">
          <a:xfrm>
            <a:off x="228600" y="1828800"/>
            <a:ext cx="42227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1pPr>
            <a:lvl2pPr marL="742950" indent="-28575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2pPr>
            <a:lvl3pPr marL="11430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3pPr>
            <a:lvl4pPr marL="16002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4pPr>
            <a:lvl5pPr marL="20574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/>
            <a:r>
              <a:rPr lang="en-US" altLang="en-US" sz="3600">
                <a:solidFill>
                  <a:schemeClr val="bg1"/>
                </a:solidFill>
              </a:rPr>
              <a:t>P</a:t>
            </a:r>
          </a:p>
        </p:txBody>
      </p:sp>
      <p:sp>
        <p:nvSpPr>
          <p:cNvPr id="26646" name="Text Box 23"/>
          <p:cNvSpPr txBox="1">
            <a:spLocks noChangeArrowheads="1"/>
          </p:cNvSpPr>
          <p:nvPr/>
        </p:nvSpPr>
        <p:spPr bwMode="auto">
          <a:xfrm>
            <a:off x="2819400" y="3810000"/>
            <a:ext cx="3454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1pPr>
            <a:lvl2pPr marL="742950" indent="-28575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2pPr>
            <a:lvl3pPr marL="11430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3pPr>
            <a:lvl4pPr marL="16002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4pPr>
            <a:lvl5pPr marL="20574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/>
            <a:r>
              <a:rPr lang="en-US" altLang="en-US" sz="2400">
                <a:solidFill>
                  <a:schemeClr val="bg1"/>
                </a:solidFill>
              </a:rPr>
              <a:t>Spin images for point </a:t>
            </a:r>
            <a:r>
              <a:rPr lang="en-US" altLang="en-US" sz="2400" i="1">
                <a:solidFill>
                  <a:schemeClr val="bg1"/>
                </a:solidFill>
              </a:rPr>
              <a:t>P</a:t>
            </a:r>
          </a:p>
        </p:txBody>
      </p:sp>
      <p:sp>
        <p:nvSpPr>
          <p:cNvPr id="31768" name="Oval 24"/>
          <p:cNvSpPr>
            <a:spLocks noChangeArrowheads="1"/>
          </p:cNvSpPr>
          <p:nvPr/>
        </p:nvSpPr>
        <p:spPr bwMode="auto">
          <a:xfrm>
            <a:off x="5562600" y="1676400"/>
            <a:ext cx="76200" cy="76200"/>
          </a:xfrm>
          <a:prstGeom prst="ellipse">
            <a:avLst/>
          </a:prstGeom>
          <a:solidFill>
            <a:schemeClr val="bg1"/>
          </a:solidFill>
          <a:ln w="12700" algn="ctr">
            <a:solidFill>
              <a:schemeClr val="hlink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1769" name="Oval 25"/>
          <p:cNvSpPr>
            <a:spLocks noChangeArrowheads="1"/>
          </p:cNvSpPr>
          <p:nvPr/>
        </p:nvSpPr>
        <p:spPr bwMode="auto">
          <a:xfrm>
            <a:off x="4343400" y="1676400"/>
            <a:ext cx="76200" cy="76200"/>
          </a:xfrm>
          <a:prstGeom prst="ellipse">
            <a:avLst/>
          </a:prstGeom>
          <a:solidFill>
            <a:schemeClr val="bg1"/>
          </a:solidFill>
          <a:ln w="12700" algn="ctr">
            <a:solidFill>
              <a:schemeClr val="hlink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1770" name="Oval 26"/>
          <p:cNvSpPr>
            <a:spLocks noChangeArrowheads="1"/>
          </p:cNvSpPr>
          <p:nvPr/>
        </p:nvSpPr>
        <p:spPr bwMode="auto">
          <a:xfrm>
            <a:off x="2895600" y="1676400"/>
            <a:ext cx="76200" cy="76200"/>
          </a:xfrm>
          <a:prstGeom prst="ellipse">
            <a:avLst/>
          </a:prstGeom>
          <a:solidFill>
            <a:schemeClr val="bg1"/>
          </a:solidFill>
          <a:ln w="12700" algn="ctr">
            <a:solidFill>
              <a:schemeClr val="hlink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1771" name="Oval 27"/>
          <p:cNvSpPr>
            <a:spLocks noChangeArrowheads="1"/>
          </p:cNvSpPr>
          <p:nvPr/>
        </p:nvSpPr>
        <p:spPr bwMode="auto">
          <a:xfrm>
            <a:off x="6858000" y="1524000"/>
            <a:ext cx="76200" cy="76200"/>
          </a:xfrm>
          <a:prstGeom prst="ellipse">
            <a:avLst/>
          </a:prstGeom>
          <a:solidFill>
            <a:schemeClr val="bg1"/>
          </a:solidFill>
          <a:ln w="12700" algn="ctr">
            <a:solidFill>
              <a:schemeClr val="hlink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6651" name="Text Box 28"/>
          <p:cNvSpPr txBox="1">
            <a:spLocks noChangeArrowheads="1"/>
          </p:cNvSpPr>
          <p:nvPr/>
        </p:nvSpPr>
        <p:spPr bwMode="auto">
          <a:xfrm>
            <a:off x="7553325" y="1752600"/>
            <a:ext cx="15906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1pPr>
            <a:lvl2pPr marL="742950" indent="-28575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2pPr>
            <a:lvl3pPr marL="11430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3pPr>
            <a:lvl4pPr marL="16002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4pPr>
            <a:lvl5pPr marL="20574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/>
            <a:r>
              <a:rPr lang="en-US" altLang="en-US" sz="2400">
                <a:solidFill>
                  <a:schemeClr val="bg1"/>
                </a:solidFill>
              </a:rPr>
              <a:t>3-D faces</a:t>
            </a:r>
          </a:p>
        </p:txBody>
      </p:sp>
    </p:spTree>
    <p:extLst>
      <p:ext uri="{BB962C8B-B14F-4D97-AF65-F5344CB8AC3E}">
        <p14:creationId xmlns:p14="http://schemas.microsoft.com/office/powerpoint/2010/main" val="526770393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200" y="152400"/>
            <a:ext cx="8229600" cy="1093788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en-US" sz="4000">
                <a:latin typeface="Comic Sans MS" panose="030F0702030302020204" pitchFamily="66" charset="0"/>
              </a:rPr>
              <a:t>Components</a:t>
            </a:r>
          </a:p>
        </p:txBody>
      </p:sp>
      <p:sp>
        <p:nvSpPr>
          <p:cNvPr id="93188" name="Rectangle 4"/>
          <p:cNvSpPr>
            <a:spLocks noChangeArrowheads="1"/>
          </p:cNvSpPr>
          <p:nvPr/>
        </p:nvSpPr>
        <p:spPr bwMode="auto">
          <a:xfrm>
            <a:off x="228600" y="1524000"/>
            <a:ext cx="1981200" cy="1066800"/>
          </a:xfrm>
          <a:prstGeom prst="rect">
            <a:avLst/>
          </a:prstGeom>
          <a:noFill/>
          <a:ln w="12700">
            <a:solidFill>
              <a:schemeClr val="hlink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r>
              <a:rPr lang="en-US" altLang="en-US"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Numeric</a:t>
            </a:r>
          </a:p>
          <a:p>
            <a:pPr algn="ctr" eaLnBrk="1" hangingPunct="1">
              <a:defRPr/>
            </a:pPr>
            <a:r>
              <a:rPr lang="en-US" altLang="en-US"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Signatures</a:t>
            </a:r>
          </a:p>
        </p:txBody>
      </p:sp>
      <p:sp>
        <p:nvSpPr>
          <p:cNvPr id="93189" name="Rectangle 5"/>
          <p:cNvSpPr>
            <a:spLocks noChangeArrowheads="1"/>
          </p:cNvSpPr>
          <p:nvPr/>
        </p:nvSpPr>
        <p:spPr bwMode="auto">
          <a:xfrm>
            <a:off x="228600" y="3276600"/>
            <a:ext cx="2057400" cy="1219200"/>
          </a:xfrm>
          <a:prstGeom prst="rect">
            <a:avLst/>
          </a:prstGeom>
          <a:solidFill>
            <a:schemeClr val="accent1"/>
          </a:solidFill>
          <a:ln w="12700">
            <a:solidFill>
              <a:schemeClr val="hlink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r>
              <a:rPr lang="en-US" altLang="en-US"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Components</a:t>
            </a:r>
          </a:p>
        </p:txBody>
      </p:sp>
      <p:sp>
        <p:nvSpPr>
          <p:cNvPr id="93190" name="Line 6"/>
          <p:cNvSpPr>
            <a:spLocks noChangeShapeType="1"/>
          </p:cNvSpPr>
          <p:nvPr/>
        </p:nvSpPr>
        <p:spPr bwMode="auto">
          <a:xfrm>
            <a:off x="1295400" y="2590800"/>
            <a:ext cx="0" cy="685800"/>
          </a:xfrm>
          <a:prstGeom prst="line">
            <a:avLst/>
          </a:prstGeom>
          <a:noFill/>
          <a:ln w="38100">
            <a:solidFill>
              <a:schemeClr val="accent1"/>
            </a:solidFill>
            <a:round/>
            <a:headEnd/>
            <a:tailEnd type="triangle" w="med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3191" name="Rectangle 7"/>
          <p:cNvSpPr>
            <a:spLocks noChangeArrowheads="1"/>
          </p:cNvSpPr>
          <p:nvPr/>
        </p:nvSpPr>
        <p:spPr bwMode="auto">
          <a:xfrm>
            <a:off x="228600" y="5105400"/>
            <a:ext cx="2057400" cy="1219200"/>
          </a:xfrm>
          <a:prstGeom prst="rect">
            <a:avLst/>
          </a:prstGeom>
          <a:noFill/>
          <a:ln w="12700">
            <a:solidFill>
              <a:schemeClr val="hlink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r>
              <a:rPr lang="en-US" altLang="en-US"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Symbolic</a:t>
            </a:r>
          </a:p>
          <a:p>
            <a:pPr algn="ctr" eaLnBrk="1" hangingPunct="1">
              <a:defRPr/>
            </a:pPr>
            <a:r>
              <a:rPr lang="en-US" altLang="en-US"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Signatures</a:t>
            </a:r>
          </a:p>
        </p:txBody>
      </p:sp>
      <p:grpSp>
        <p:nvGrpSpPr>
          <p:cNvPr id="27655" name="Group 21"/>
          <p:cNvGrpSpPr>
            <a:grpSpLocks/>
          </p:cNvGrpSpPr>
          <p:nvPr/>
        </p:nvGrpSpPr>
        <p:grpSpPr bwMode="auto">
          <a:xfrm>
            <a:off x="7239000" y="3886200"/>
            <a:ext cx="1676400" cy="1524000"/>
            <a:chOff x="3312" y="2448"/>
            <a:chExt cx="1056" cy="960"/>
          </a:xfrm>
        </p:grpSpPr>
        <p:sp>
          <p:nvSpPr>
            <p:cNvPr id="93187" name="Rectangle 3"/>
            <p:cNvSpPr>
              <a:spLocks noChangeArrowheads="1"/>
            </p:cNvSpPr>
            <p:nvPr/>
          </p:nvSpPr>
          <p:spPr bwMode="auto">
            <a:xfrm>
              <a:off x="3312" y="2736"/>
              <a:ext cx="1056" cy="672"/>
            </a:xfrm>
            <a:prstGeom prst="rect">
              <a:avLst/>
            </a:prstGeom>
            <a:noFill/>
            <a:ln w="12700">
              <a:solidFill>
                <a:schemeClr val="hlink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hlink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1" hangingPunct="1">
                <a:defRPr/>
              </a:pPr>
              <a:r>
                <a:rPr lang="en-US" altLang="en-US" sz="2000">
                  <a:solidFill>
                    <a:schemeClr val="tx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Architecture</a:t>
              </a:r>
            </a:p>
            <a:p>
              <a:pPr algn="ctr" eaLnBrk="1" hangingPunct="1">
                <a:defRPr/>
              </a:pPr>
              <a:r>
                <a:rPr lang="en-US" altLang="en-US" sz="2000">
                  <a:solidFill>
                    <a:schemeClr val="tx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of </a:t>
              </a:r>
            </a:p>
            <a:p>
              <a:pPr algn="ctr" eaLnBrk="1" hangingPunct="1">
                <a:defRPr/>
              </a:pPr>
              <a:r>
                <a:rPr lang="en-US" altLang="en-US" sz="2000">
                  <a:solidFill>
                    <a:schemeClr val="tx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Classifiers</a:t>
              </a:r>
            </a:p>
          </p:txBody>
        </p:sp>
        <p:sp>
          <p:nvSpPr>
            <p:cNvPr id="93192" name="Text Box 8"/>
            <p:cNvSpPr txBox="1">
              <a:spLocks noChangeArrowheads="1"/>
            </p:cNvSpPr>
            <p:nvPr/>
          </p:nvSpPr>
          <p:spPr bwMode="auto">
            <a:xfrm>
              <a:off x="4128" y="2448"/>
              <a:ext cx="214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hlink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eaLnBrk="1" hangingPunct="1">
                <a:defRPr/>
              </a:pPr>
              <a:r>
                <a:rPr lang="en-US" altLang="en-US" sz="2000">
                  <a:solidFill>
                    <a:schemeClr val="tx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4</a:t>
              </a:r>
            </a:p>
          </p:txBody>
        </p:sp>
      </p:grpSp>
      <p:grpSp>
        <p:nvGrpSpPr>
          <p:cNvPr id="27656" name="Group 9"/>
          <p:cNvGrpSpPr>
            <a:grpSpLocks/>
          </p:cNvGrpSpPr>
          <p:nvPr/>
        </p:nvGrpSpPr>
        <p:grpSpPr bwMode="auto">
          <a:xfrm>
            <a:off x="5181600" y="4038600"/>
            <a:ext cx="1905000" cy="1828800"/>
            <a:chOff x="3024" y="2112"/>
            <a:chExt cx="1200" cy="1152"/>
          </a:xfrm>
        </p:grpSpPr>
        <p:sp>
          <p:nvSpPr>
            <p:cNvPr id="93194" name="Line 10"/>
            <p:cNvSpPr>
              <a:spLocks noChangeShapeType="1"/>
            </p:cNvSpPr>
            <p:nvPr/>
          </p:nvSpPr>
          <p:spPr bwMode="auto">
            <a:xfrm>
              <a:off x="3024" y="2112"/>
              <a:ext cx="384" cy="336"/>
            </a:xfrm>
            <a:prstGeom prst="line">
              <a:avLst/>
            </a:prstGeom>
            <a:noFill/>
            <a:ln w="38100">
              <a:solidFill>
                <a:schemeClr val="accent1"/>
              </a:solidFill>
              <a:round/>
              <a:headEnd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1" hangingPunct="1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93195" name="Line 11"/>
            <p:cNvSpPr>
              <a:spLocks noChangeShapeType="1"/>
            </p:cNvSpPr>
            <p:nvPr/>
          </p:nvSpPr>
          <p:spPr bwMode="auto">
            <a:xfrm flipV="1">
              <a:off x="3072" y="2928"/>
              <a:ext cx="336" cy="336"/>
            </a:xfrm>
            <a:prstGeom prst="line">
              <a:avLst/>
            </a:prstGeom>
            <a:noFill/>
            <a:ln w="38100">
              <a:solidFill>
                <a:schemeClr val="accent1"/>
              </a:solidFill>
              <a:round/>
              <a:headEnd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1" hangingPunct="1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93196" name="Oval 12"/>
            <p:cNvSpPr>
              <a:spLocks noChangeArrowheads="1"/>
            </p:cNvSpPr>
            <p:nvPr/>
          </p:nvSpPr>
          <p:spPr bwMode="auto">
            <a:xfrm>
              <a:off x="3456" y="2496"/>
              <a:ext cx="336" cy="336"/>
            </a:xfrm>
            <a:prstGeom prst="ellipse">
              <a:avLst/>
            </a:prstGeom>
            <a:noFill/>
            <a:ln w="12700" algn="ctr">
              <a:solidFill>
                <a:schemeClr val="accent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hlink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1" hangingPunct="1">
                <a:defRPr/>
              </a:pPr>
              <a:r>
                <a:rPr lang="en-US" altLang="en-US" sz="2400" b="1">
                  <a:solidFill>
                    <a:schemeClr val="tx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+</a:t>
              </a:r>
            </a:p>
          </p:txBody>
        </p:sp>
        <p:sp>
          <p:nvSpPr>
            <p:cNvPr id="93197" name="Line 13"/>
            <p:cNvSpPr>
              <a:spLocks noChangeShapeType="1"/>
            </p:cNvSpPr>
            <p:nvPr/>
          </p:nvSpPr>
          <p:spPr bwMode="auto">
            <a:xfrm flipV="1">
              <a:off x="3888" y="2640"/>
              <a:ext cx="336" cy="0"/>
            </a:xfrm>
            <a:prstGeom prst="line">
              <a:avLst/>
            </a:prstGeom>
            <a:noFill/>
            <a:ln w="38100">
              <a:solidFill>
                <a:schemeClr val="accent1"/>
              </a:solidFill>
              <a:round/>
              <a:headEnd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1" hangingPunct="1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93199" name="Text Box 15"/>
          <p:cNvSpPr txBox="1">
            <a:spLocks noChangeArrowheads="1"/>
          </p:cNvSpPr>
          <p:nvPr/>
        </p:nvSpPr>
        <p:spPr bwMode="auto">
          <a:xfrm>
            <a:off x="249238" y="1524000"/>
            <a:ext cx="29845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en-US" altLang="en-US"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1</a:t>
            </a:r>
          </a:p>
        </p:txBody>
      </p:sp>
      <p:sp>
        <p:nvSpPr>
          <p:cNvPr id="93200" name="Text Box 16"/>
          <p:cNvSpPr txBox="1">
            <a:spLocks noChangeArrowheads="1"/>
          </p:cNvSpPr>
          <p:nvPr/>
        </p:nvSpPr>
        <p:spPr bwMode="auto">
          <a:xfrm>
            <a:off x="228600" y="3276600"/>
            <a:ext cx="33972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en-US" altLang="en-US"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2</a:t>
            </a:r>
          </a:p>
        </p:txBody>
      </p:sp>
      <p:sp>
        <p:nvSpPr>
          <p:cNvPr id="93201" name="Text Box 17"/>
          <p:cNvSpPr txBox="1">
            <a:spLocks noChangeArrowheads="1"/>
          </p:cNvSpPr>
          <p:nvPr/>
        </p:nvSpPr>
        <p:spPr bwMode="auto">
          <a:xfrm>
            <a:off x="228600" y="5105400"/>
            <a:ext cx="33972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en-US" altLang="en-US"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3</a:t>
            </a:r>
          </a:p>
        </p:txBody>
      </p:sp>
      <p:sp>
        <p:nvSpPr>
          <p:cNvPr id="93203" name="Text Box 19"/>
          <p:cNvSpPr txBox="1">
            <a:spLocks noChangeArrowheads="1"/>
          </p:cNvSpPr>
          <p:nvPr/>
        </p:nvSpPr>
        <p:spPr bwMode="auto">
          <a:xfrm>
            <a:off x="2438400" y="3276600"/>
            <a:ext cx="2711116" cy="2308324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algn="ctr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eaLnBrk="1" hangingPunct="1">
              <a:defRPr/>
            </a:pPr>
            <a:r>
              <a:rPr lang="en-US" altLang="en-US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Equivalent Numeric Signatures:</a:t>
            </a:r>
          </a:p>
          <a:p>
            <a:pPr algn="ctr" eaLnBrk="1" hangingPunct="1">
              <a:defRPr/>
            </a:pPr>
            <a:r>
              <a:rPr lang="en-US" altLang="en-US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Encode Local Geometry</a:t>
            </a:r>
          </a:p>
          <a:p>
            <a:pPr algn="ctr" eaLnBrk="1" hangingPunct="1">
              <a:defRPr/>
            </a:pPr>
            <a:r>
              <a:rPr lang="en-US" altLang="en-US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of a Shape Class</a:t>
            </a:r>
          </a:p>
        </p:txBody>
      </p:sp>
      <p:sp>
        <p:nvSpPr>
          <p:cNvPr id="93206" name="Text Box 22"/>
          <p:cNvSpPr txBox="1">
            <a:spLocks noChangeArrowheads="1"/>
          </p:cNvSpPr>
          <p:nvPr/>
        </p:nvSpPr>
        <p:spPr bwMode="auto">
          <a:xfrm>
            <a:off x="1524000" y="2743200"/>
            <a:ext cx="868363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hlink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en-US" altLang="en-US">
                <a:effectLst>
                  <a:outerShdw blurRad="38100" dist="38100" dir="2700000" algn="tl">
                    <a:srgbClr val="000000"/>
                  </a:outerShdw>
                </a:effectLst>
              </a:rPr>
              <a:t>define</a:t>
            </a:r>
          </a:p>
        </p:txBody>
      </p:sp>
    </p:spTree>
    <p:extLst>
      <p:ext uri="{BB962C8B-B14F-4D97-AF65-F5344CB8AC3E}">
        <p14:creationId xmlns:p14="http://schemas.microsoft.com/office/powerpoint/2010/main" val="1243025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3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3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203" grpId="0" animBg="1"/>
    </p:bld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Rectangle 3"/>
          <p:cNvSpPr>
            <a:spLocks noGrp="1" noRot="1" noChangeArrowheads="1"/>
          </p:cNvSpPr>
          <p:nvPr>
            <p:ph type="title"/>
          </p:nvPr>
        </p:nvSpPr>
        <p:spPr>
          <a:xfrm>
            <a:off x="457200" y="152400"/>
            <a:ext cx="8458200" cy="1322388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en-US" sz="320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anose="030F0702030302020204" pitchFamily="66" charset="0"/>
              </a:rPr>
              <a:t>How To Extract Shape Class Components?</a:t>
            </a:r>
            <a:br>
              <a:rPr lang="en-US" altLang="en-US" sz="320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anose="030F0702030302020204" pitchFamily="66" charset="0"/>
              </a:rPr>
            </a:br>
            <a:endParaRPr lang="en-US" altLang="en-US" sz="3200" dirty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omic Sans MS" panose="030F0702030302020204" pitchFamily="66" charset="0"/>
            </a:endParaRPr>
          </a:p>
        </p:txBody>
      </p:sp>
      <p:grpSp>
        <p:nvGrpSpPr>
          <p:cNvPr id="28675" name="Group 4"/>
          <p:cNvGrpSpPr>
            <a:grpSpLocks/>
          </p:cNvGrpSpPr>
          <p:nvPr/>
        </p:nvGrpSpPr>
        <p:grpSpPr bwMode="auto">
          <a:xfrm>
            <a:off x="3124200" y="990600"/>
            <a:ext cx="5789613" cy="2016125"/>
            <a:chOff x="1019" y="384"/>
            <a:chExt cx="3647" cy="1270"/>
          </a:xfrm>
        </p:grpSpPr>
        <p:sp>
          <p:nvSpPr>
            <p:cNvPr id="33797" name="Text Box 5"/>
            <p:cNvSpPr txBox="1">
              <a:spLocks noChangeArrowheads="1"/>
            </p:cNvSpPr>
            <p:nvPr/>
          </p:nvSpPr>
          <p:spPr bwMode="auto">
            <a:xfrm>
              <a:off x="3120" y="384"/>
              <a:ext cx="1034" cy="101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algn="ctr">
                  <a:solidFill>
                    <a:schemeClr val="hlink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 eaLnBrk="1" hangingPunct="1">
                <a:defRPr/>
              </a:pPr>
              <a:r>
                <a:rPr lang="en-US" altLang="en-US" sz="10000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…</a:t>
              </a:r>
            </a:p>
          </p:txBody>
        </p:sp>
        <p:pic>
          <p:nvPicPr>
            <p:cNvPr id="28698" name="Picture 6" descr="2h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84" y="720"/>
              <a:ext cx="682" cy="9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8699" name="Picture 7" descr="2h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02" y="790"/>
              <a:ext cx="678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8700" name="Picture 8" descr="2h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19" y="761"/>
              <a:ext cx="660" cy="8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8701" name="Picture 9" descr="2h2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86" y="761"/>
              <a:ext cx="692" cy="8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3802" name="Oval 10"/>
            <p:cNvSpPr>
              <a:spLocks noChangeArrowheads="1"/>
            </p:cNvSpPr>
            <p:nvPr/>
          </p:nvSpPr>
          <p:spPr bwMode="auto">
            <a:xfrm>
              <a:off x="1306" y="905"/>
              <a:ext cx="48" cy="48"/>
            </a:xfrm>
            <a:prstGeom prst="ellipse">
              <a:avLst/>
            </a:prstGeom>
            <a:solidFill>
              <a:schemeClr val="accent1"/>
            </a:solidFill>
            <a:ln w="12700" algn="ctr">
              <a:solidFill>
                <a:schemeClr val="hlink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1" hangingPunct="1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3803" name="Oval 11"/>
            <p:cNvSpPr>
              <a:spLocks noChangeArrowheads="1"/>
            </p:cNvSpPr>
            <p:nvPr/>
          </p:nvSpPr>
          <p:spPr bwMode="auto">
            <a:xfrm>
              <a:off x="2064" y="912"/>
              <a:ext cx="48" cy="48"/>
            </a:xfrm>
            <a:prstGeom prst="ellipse">
              <a:avLst/>
            </a:prstGeom>
            <a:solidFill>
              <a:schemeClr val="accent1"/>
            </a:solidFill>
            <a:ln w="12700" algn="ctr">
              <a:solidFill>
                <a:schemeClr val="hlink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1" hangingPunct="1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3804" name="Oval 12"/>
            <p:cNvSpPr>
              <a:spLocks noChangeArrowheads="1"/>
            </p:cNvSpPr>
            <p:nvPr/>
          </p:nvSpPr>
          <p:spPr bwMode="auto">
            <a:xfrm>
              <a:off x="2890" y="905"/>
              <a:ext cx="48" cy="48"/>
            </a:xfrm>
            <a:prstGeom prst="ellipse">
              <a:avLst/>
            </a:prstGeom>
            <a:solidFill>
              <a:schemeClr val="accent1"/>
            </a:solidFill>
            <a:ln w="12700" algn="ctr">
              <a:solidFill>
                <a:schemeClr val="hlink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1" hangingPunct="1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3805" name="Oval 13"/>
            <p:cNvSpPr>
              <a:spLocks noChangeArrowheads="1"/>
            </p:cNvSpPr>
            <p:nvPr/>
          </p:nvSpPr>
          <p:spPr bwMode="auto">
            <a:xfrm>
              <a:off x="4272" y="864"/>
              <a:ext cx="48" cy="48"/>
            </a:xfrm>
            <a:prstGeom prst="ellipse">
              <a:avLst/>
            </a:prstGeom>
            <a:solidFill>
              <a:schemeClr val="accent1"/>
            </a:solidFill>
            <a:ln w="12700" algn="ctr">
              <a:solidFill>
                <a:schemeClr val="hlink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1" hangingPunct="1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28676" name="Group 14"/>
          <p:cNvGrpSpPr>
            <a:grpSpLocks/>
          </p:cNvGrpSpPr>
          <p:nvPr/>
        </p:nvGrpSpPr>
        <p:grpSpPr bwMode="auto">
          <a:xfrm>
            <a:off x="2895600" y="4918075"/>
            <a:ext cx="6034088" cy="1558925"/>
            <a:chOff x="961" y="3386"/>
            <a:chExt cx="3753" cy="934"/>
          </a:xfrm>
        </p:grpSpPr>
        <p:pic>
          <p:nvPicPr>
            <p:cNvPr id="28689" name="Picture 15" descr="2h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32" y="3386"/>
              <a:ext cx="682" cy="9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8690" name="Picture 16" descr="2h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96" y="3434"/>
              <a:ext cx="678" cy="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8691" name="Picture 17" descr="2h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61" y="3405"/>
              <a:ext cx="660" cy="8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8692" name="Picture 18" descr="2h2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80" y="3386"/>
              <a:ext cx="692" cy="8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3811" name="Freeform 19"/>
            <p:cNvSpPr>
              <a:spLocks/>
            </p:cNvSpPr>
            <p:nvPr/>
          </p:nvSpPr>
          <p:spPr bwMode="auto">
            <a:xfrm>
              <a:off x="1200" y="3482"/>
              <a:ext cx="144" cy="144"/>
            </a:xfrm>
            <a:custGeom>
              <a:avLst/>
              <a:gdLst>
                <a:gd name="T0" fmla="*/ 0 w 144"/>
                <a:gd name="T1" fmla="*/ 48 h 144"/>
                <a:gd name="T2" fmla="*/ 96 w 144"/>
                <a:gd name="T3" fmla="*/ 0 h 144"/>
                <a:gd name="T4" fmla="*/ 144 w 144"/>
                <a:gd name="T5" fmla="*/ 48 h 144"/>
                <a:gd name="T6" fmla="*/ 96 w 144"/>
                <a:gd name="T7" fmla="*/ 144 h 144"/>
                <a:gd name="T8" fmla="*/ 0 w 144"/>
                <a:gd name="T9" fmla="*/ 96 h 144"/>
                <a:gd name="T10" fmla="*/ 0 w 144"/>
                <a:gd name="T11" fmla="*/ 48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4" h="144">
                  <a:moveTo>
                    <a:pt x="0" y="48"/>
                  </a:moveTo>
                  <a:lnTo>
                    <a:pt x="96" y="0"/>
                  </a:lnTo>
                  <a:lnTo>
                    <a:pt x="144" y="48"/>
                  </a:lnTo>
                  <a:lnTo>
                    <a:pt x="96" y="144"/>
                  </a:lnTo>
                  <a:lnTo>
                    <a:pt x="0" y="96"/>
                  </a:lnTo>
                  <a:lnTo>
                    <a:pt x="0" y="48"/>
                  </a:lnTo>
                  <a:close/>
                </a:path>
              </a:pathLst>
            </a:custGeom>
            <a:solidFill>
              <a:schemeClr val="accent1"/>
            </a:solidFill>
            <a:ln w="12700" cap="flat" cmpd="sng">
              <a:solidFill>
                <a:schemeClr val="hlink"/>
              </a:solidFill>
              <a:prstDash val="solid"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1" hangingPunct="1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3812" name="Freeform 20"/>
            <p:cNvSpPr>
              <a:spLocks/>
            </p:cNvSpPr>
            <p:nvPr/>
          </p:nvSpPr>
          <p:spPr bwMode="auto">
            <a:xfrm>
              <a:off x="1920" y="3482"/>
              <a:ext cx="144" cy="144"/>
            </a:xfrm>
            <a:custGeom>
              <a:avLst/>
              <a:gdLst>
                <a:gd name="T0" fmla="*/ 0 w 144"/>
                <a:gd name="T1" fmla="*/ 48 h 144"/>
                <a:gd name="T2" fmla="*/ 96 w 144"/>
                <a:gd name="T3" fmla="*/ 0 h 144"/>
                <a:gd name="T4" fmla="*/ 144 w 144"/>
                <a:gd name="T5" fmla="*/ 48 h 144"/>
                <a:gd name="T6" fmla="*/ 96 w 144"/>
                <a:gd name="T7" fmla="*/ 144 h 144"/>
                <a:gd name="T8" fmla="*/ 0 w 144"/>
                <a:gd name="T9" fmla="*/ 96 h 144"/>
                <a:gd name="T10" fmla="*/ 0 w 144"/>
                <a:gd name="T11" fmla="*/ 48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4" h="144">
                  <a:moveTo>
                    <a:pt x="0" y="48"/>
                  </a:moveTo>
                  <a:lnTo>
                    <a:pt x="96" y="0"/>
                  </a:lnTo>
                  <a:lnTo>
                    <a:pt x="144" y="48"/>
                  </a:lnTo>
                  <a:lnTo>
                    <a:pt x="96" y="144"/>
                  </a:lnTo>
                  <a:lnTo>
                    <a:pt x="0" y="96"/>
                  </a:lnTo>
                  <a:lnTo>
                    <a:pt x="0" y="48"/>
                  </a:lnTo>
                  <a:close/>
                </a:path>
              </a:pathLst>
            </a:custGeom>
            <a:solidFill>
              <a:schemeClr val="accent1"/>
            </a:solidFill>
            <a:ln w="12700" cap="flat" cmpd="sng">
              <a:solidFill>
                <a:schemeClr val="hlink"/>
              </a:solidFill>
              <a:prstDash val="solid"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1" hangingPunct="1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3813" name="Freeform 21"/>
            <p:cNvSpPr>
              <a:spLocks/>
            </p:cNvSpPr>
            <p:nvPr/>
          </p:nvSpPr>
          <p:spPr bwMode="auto">
            <a:xfrm>
              <a:off x="2736" y="3482"/>
              <a:ext cx="144" cy="144"/>
            </a:xfrm>
            <a:custGeom>
              <a:avLst/>
              <a:gdLst>
                <a:gd name="T0" fmla="*/ 0 w 144"/>
                <a:gd name="T1" fmla="*/ 48 h 144"/>
                <a:gd name="T2" fmla="*/ 96 w 144"/>
                <a:gd name="T3" fmla="*/ 0 h 144"/>
                <a:gd name="T4" fmla="*/ 144 w 144"/>
                <a:gd name="T5" fmla="*/ 48 h 144"/>
                <a:gd name="T6" fmla="*/ 96 w 144"/>
                <a:gd name="T7" fmla="*/ 144 h 144"/>
                <a:gd name="T8" fmla="*/ 0 w 144"/>
                <a:gd name="T9" fmla="*/ 96 h 144"/>
                <a:gd name="T10" fmla="*/ 0 w 144"/>
                <a:gd name="T11" fmla="*/ 48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4" h="144">
                  <a:moveTo>
                    <a:pt x="0" y="48"/>
                  </a:moveTo>
                  <a:lnTo>
                    <a:pt x="96" y="0"/>
                  </a:lnTo>
                  <a:lnTo>
                    <a:pt x="144" y="48"/>
                  </a:lnTo>
                  <a:lnTo>
                    <a:pt x="96" y="144"/>
                  </a:lnTo>
                  <a:lnTo>
                    <a:pt x="0" y="96"/>
                  </a:lnTo>
                  <a:lnTo>
                    <a:pt x="0" y="48"/>
                  </a:lnTo>
                  <a:close/>
                </a:path>
              </a:pathLst>
            </a:custGeom>
            <a:solidFill>
              <a:schemeClr val="accent1"/>
            </a:solidFill>
            <a:ln w="12700" cap="flat" cmpd="sng">
              <a:solidFill>
                <a:schemeClr val="hlink"/>
              </a:solidFill>
              <a:prstDash val="solid"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1" hangingPunct="1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3814" name="Freeform 22"/>
            <p:cNvSpPr>
              <a:spLocks/>
            </p:cNvSpPr>
            <p:nvPr/>
          </p:nvSpPr>
          <p:spPr bwMode="auto">
            <a:xfrm>
              <a:off x="4272" y="3482"/>
              <a:ext cx="144" cy="144"/>
            </a:xfrm>
            <a:custGeom>
              <a:avLst/>
              <a:gdLst>
                <a:gd name="T0" fmla="*/ 0 w 144"/>
                <a:gd name="T1" fmla="*/ 48 h 144"/>
                <a:gd name="T2" fmla="*/ 96 w 144"/>
                <a:gd name="T3" fmla="*/ 0 h 144"/>
                <a:gd name="T4" fmla="*/ 144 w 144"/>
                <a:gd name="T5" fmla="*/ 48 h 144"/>
                <a:gd name="T6" fmla="*/ 96 w 144"/>
                <a:gd name="T7" fmla="*/ 144 h 144"/>
                <a:gd name="T8" fmla="*/ 0 w 144"/>
                <a:gd name="T9" fmla="*/ 96 h 144"/>
                <a:gd name="T10" fmla="*/ 0 w 144"/>
                <a:gd name="T11" fmla="*/ 48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4" h="144">
                  <a:moveTo>
                    <a:pt x="0" y="48"/>
                  </a:moveTo>
                  <a:lnTo>
                    <a:pt x="96" y="0"/>
                  </a:lnTo>
                  <a:lnTo>
                    <a:pt x="144" y="48"/>
                  </a:lnTo>
                  <a:lnTo>
                    <a:pt x="96" y="144"/>
                  </a:lnTo>
                  <a:lnTo>
                    <a:pt x="0" y="96"/>
                  </a:lnTo>
                  <a:lnTo>
                    <a:pt x="0" y="48"/>
                  </a:lnTo>
                  <a:close/>
                </a:path>
              </a:pathLst>
            </a:custGeom>
            <a:solidFill>
              <a:schemeClr val="accent1"/>
            </a:solidFill>
            <a:ln w="12700" cap="flat" cmpd="sng">
              <a:solidFill>
                <a:schemeClr val="hlink"/>
              </a:solidFill>
              <a:prstDash val="solid"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1" hangingPunct="1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33815" name="Text Box 23"/>
          <p:cNvSpPr txBox="1">
            <a:spLocks noChangeArrowheads="1"/>
          </p:cNvSpPr>
          <p:nvPr/>
        </p:nvSpPr>
        <p:spPr bwMode="auto">
          <a:xfrm>
            <a:off x="6248400" y="4800600"/>
            <a:ext cx="1641475" cy="16312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en-US" altLang="en-US" sz="10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…</a:t>
            </a:r>
          </a:p>
        </p:txBody>
      </p:sp>
      <p:sp>
        <p:nvSpPr>
          <p:cNvPr id="33816" name="Text Box 24"/>
          <p:cNvSpPr txBox="1">
            <a:spLocks noChangeArrowheads="1"/>
          </p:cNvSpPr>
          <p:nvPr/>
        </p:nvSpPr>
        <p:spPr bwMode="auto">
          <a:xfrm>
            <a:off x="5105400" y="3505200"/>
            <a:ext cx="2590800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en-US" altLang="en-US" sz="24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Component</a:t>
            </a:r>
          </a:p>
          <a:p>
            <a:pPr algn="ctr" eaLnBrk="1" hangingPunct="1">
              <a:defRPr/>
            </a:pPr>
            <a:r>
              <a:rPr lang="en-US" altLang="en-US" sz="24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Detector</a:t>
            </a:r>
            <a:endParaRPr lang="en-US" altLang="en-US" sz="3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33817" name="Rectangle 25"/>
          <p:cNvSpPr>
            <a:spLocks noChangeArrowheads="1"/>
          </p:cNvSpPr>
          <p:nvPr/>
        </p:nvSpPr>
        <p:spPr bwMode="auto">
          <a:xfrm>
            <a:off x="609600" y="3317875"/>
            <a:ext cx="1676400" cy="1143000"/>
          </a:xfrm>
          <a:prstGeom prst="rect">
            <a:avLst/>
          </a:prstGeom>
          <a:solidFill>
            <a:schemeClr val="accent1"/>
          </a:solidFill>
          <a:ln w="12700" algn="ctr">
            <a:solidFill>
              <a:schemeClr val="hlink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r>
              <a:rPr lang="en-US" altLang="en-US" sz="24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Compute</a:t>
            </a:r>
          </a:p>
          <a:p>
            <a:pPr algn="ctr" eaLnBrk="1" hangingPunct="1">
              <a:defRPr/>
            </a:pPr>
            <a:r>
              <a:rPr lang="en-US" altLang="en-US" sz="24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Numeric</a:t>
            </a:r>
          </a:p>
          <a:p>
            <a:pPr algn="ctr" eaLnBrk="1" hangingPunct="1">
              <a:defRPr/>
            </a:pPr>
            <a:r>
              <a:rPr lang="en-US" altLang="en-US" sz="24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Signatures</a:t>
            </a:r>
          </a:p>
        </p:txBody>
      </p:sp>
      <p:sp>
        <p:nvSpPr>
          <p:cNvPr id="33818" name="Text Box 26"/>
          <p:cNvSpPr txBox="1">
            <a:spLocks noChangeArrowheads="1"/>
          </p:cNvSpPr>
          <p:nvPr/>
        </p:nvSpPr>
        <p:spPr bwMode="auto">
          <a:xfrm>
            <a:off x="6310905" y="1066800"/>
            <a:ext cx="1833964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en-US" altLang="en-US" sz="24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Training Set</a:t>
            </a:r>
          </a:p>
        </p:txBody>
      </p:sp>
      <p:sp>
        <p:nvSpPr>
          <p:cNvPr id="33819" name="Rectangle 27"/>
          <p:cNvSpPr>
            <a:spLocks noChangeArrowheads="1"/>
          </p:cNvSpPr>
          <p:nvPr/>
        </p:nvSpPr>
        <p:spPr bwMode="auto">
          <a:xfrm>
            <a:off x="609600" y="1641475"/>
            <a:ext cx="1676400" cy="1143000"/>
          </a:xfrm>
          <a:prstGeom prst="rect">
            <a:avLst/>
          </a:prstGeom>
          <a:solidFill>
            <a:schemeClr val="accent1"/>
          </a:solidFill>
          <a:ln w="12700" algn="ctr">
            <a:solidFill>
              <a:schemeClr val="hlink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r>
              <a:rPr lang="en-US" altLang="en-US" sz="24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Select</a:t>
            </a:r>
          </a:p>
          <a:p>
            <a:pPr algn="ctr" eaLnBrk="1" hangingPunct="1">
              <a:defRPr/>
            </a:pPr>
            <a:r>
              <a:rPr lang="en-US" altLang="en-US" sz="24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Seed</a:t>
            </a:r>
          </a:p>
          <a:p>
            <a:pPr algn="ctr" eaLnBrk="1" hangingPunct="1">
              <a:defRPr/>
            </a:pPr>
            <a:r>
              <a:rPr lang="en-US" altLang="en-US" sz="24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Points</a:t>
            </a:r>
          </a:p>
        </p:txBody>
      </p:sp>
      <p:sp>
        <p:nvSpPr>
          <p:cNvPr id="33820" name="Rectangle 28"/>
          <p:cNvSpPr>
            <a:spLocks noChangeArrowheads="1"/>
          </p:cNvSpPr>
          <p:nvPr/>
        </p:nvSpPr>
        <p:spPr bwMode="auto">
          <a:xfrm>
            <a:off x="2819400" y="3394075"/>
            <a:ext cx="1676400" cy="1143000"/>
          </a:xfrm>
          <a:prstGeom prst="rect">
            <a:avLst/>
          </a:prstGeom>
          <a:solidFill>
            <a:schemeClr val="accent1"/>
          </a:solidFill>
          <a:ln w="12700" algn="ctr">
            <a:solidFill>
              <a:schemeClr val="hlink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r>
              <a:rPr lang="en-US" altLang="en-US" sz="24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Region</a:t>
            </a:r>
          </a:p>
          <a:p>
            <a:pPr algn="ctr" eaLnBrk="1" hangingPunct="1">
              <a:defRPr/>
            </a:pPr>
            <a:r>
              <a:rPr lang="en-US" altLang="en-US" sz="24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Growing</a:t>
            </a:r>
          </a:p>
          <a:p>
            <a:pPr algn="ctr" eaLnBrk="1" hangingPunct="1">
              <a:defRPr/>
            </a:pPr>
            <a:r>
              <a:rPr lang="en-US" altLang="en-US" sz="24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Algorithm</a:t>
            </a:r>
          </a:p>
        </p:txBody>
      </p:sp>
      <p:sp>
        <p:nvSpPr>
          <p:cNvPr id="33823" name="AutoShape 31"/>
          <p:cNvSpPr>
            <a:spLocks noChangeArrowheads="1"/>
          </p:cNvSpPr>
          <p:nvPr/>
        </p:nvSpPr>
        <p:spPr bwMode="auto">
          <a:xfrm>
            <a:off x="2362200" y="3775075"/>
            <a:ext cx="381000" cy="304800"/>
          </a:xfrm>
          <a:prstGeom prst="rightArrow">
            <a:avLst>
              <a:gd name="adj1" fmla="val 50000"/>
              <a:gd name="adj2" fmla="val 31250"/>
            </a:avLst>
          </a:prstGeom>
          <a:solidFill>
            <a:schemeClr val="accent1"/>
          </a:solidFill>
          <a:ln w="12700" algn="ctr">
            <a:solidFill>
              <a:schemeClr val="hlink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3824" name="AutoShape 32"/>
          <p:cNvSpPr>
            <a:spLocks noChangeArrowheads="1"/>
          </p:cNvSpPr>
          <p:nvPr/>
        </p:nvSpPr>
        <p:spPr bwMode="auto">
          <a:xfrm rot="5400000">
            <a:off x="1257300" y="2898775"/>
            <a:ext cx="381000" cy="304800"/>
          </a:xfrm>
          <a:prstGeom prst="rightArrow">
            <a:avLst>
              <a:gd name="adj1" fmla="val 50000"/>
              <a:gd name="adj2" fmla="val 31250"/>
            </a:avLst>
          </a:prstGeom>
          <a:solidFill>
            <a:schemeClr val="accent1"/>
          </a:solidFill>
          <a:ln w="12700" algn="ctr">
            <a:solidFill>
              <a:schemeClr val="hlink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3825" name="AutoShape 33"/>
          <p:cNvSpPr>
            <a:spLocks noChangeArrowheads="1"/>
          </p:cNvSpPr>
          <p:nvPr/>
        </p:nvSpPr>
        <p:spPr bwMode="auto">
          <a:xfrm rot="10800000">
            <a:off x="2438400" y="2098675"/>
            <a:ext cx="381000" cy="304800"/>
          </a:xfrm>
          <a:prstGeom prst="rightArrow">
            <a:avLst>
              <a:gd name="adj1" fmla="val 50000"/>
              <a:gd name="adj2" fmla="val 31250"/>
            </a:avLst>
          </a:prstGeom>
          <a:solidFill>
            <a:schemeClr val="accent1"/>
          </a:solidFill>
          <a:ln w="12700" algn="ctr">
            <a:solidFill>
              <a:schemeClr val="hlink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3826" name="AutoShape 34"/>
          <p:cNvSpPr>
            <a:spLocks noChangeArrowheads="1"/>
          </p:cNvSpPr>
          <p:nvPr/>
        </p:nvSpPr>
        <p:spPr bwMode="auto">
          <a:xfrm>
            <a:off x="4572000" y="3851275"/>
            <a:ext cx="381000" cy="304800"/>
          </a:xfrm>
          <a:prstGeom prst="rightArrow">
            <a:avLst>
              <a:gd name="adj1" fmla="val 50000"/>
              <a:gd name="adj2" fmla="val 31250"/>
            </a:avLst>
          </a:prstGeom>
          <a:solidFill>
            <a:schemeClr val="accent1"/>
          </a:solidFill>
          <a:ln w="12700" algn="ctr">
            <a:solidFill>
              <a:schemeClr val="hlink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3827" name="AutoShape 35"/>
          <p:cNvSpPr>
            <a:spLocks noChangeArrowheads="1"/>
          </p:cNvSpPr>
          <p:nvPr/>
        </p:nvSpPr>
        <p:spPr bwMode="auto">
          <a:xfrm rot="5400000">
            <a:off x="6324600" y="4537075"/>
            <a:ext cx="381000" cy="304800"/>
          </a:xfrm>
          <a:prstGeom prst="rightArrow">
            <a:avLst>
              <a:gd name="adj1" fmla="val 50000"/>
              <a:gd name="adj2" fmla="val 31250"/>
            </a:avLst>
          </a:prstGeom>
          <a:solidFill>
            <a:schemeClr val="accent1"/>
          </a:solidFill>
          <a:ln w="12700" algn="ctr">
            <a:solidFill>
              <a:schemeClr val="hlink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3829" name="Text Box 37"/>
          <p:cNvSpPr txBox="1">
            <a:spLocks noChangeArrowheads="1"/>
          </p:cNvSpPr>
          <p:nvPr/>
        </p:nvSpPr>
        <p:spPr bwMode="auto">
          <a:xfrm>
            <a:off x="31278" y="5334000"/>
            <a:ext cx="2855269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hlink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en-US" alt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Grown components</a:t>
            </a:r>
          </a:p>
          <a:p>
            <a:pPr algn="ctr" eaLnBrk="1" hangingPunct="1">
              <a:defRPr/>
            </a:pPr>
            <a:r>
              <a:rPr lang="en-US" alt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around seeds</a:t>
            </a: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6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3987A315-C381-45C7-8B4B-C3B3B8670914}"/>
                  </a:ext>
                </a:extLst>
              </p14:cNvPr>
              <p14:cNvContentPartPr/>
              <p14:nvPr/>
            </p14:nvContentPartPr>
            <p14:xfrm>
              <a:off x="6938640" y="3805560"/>
              <a:ext cx="1824480" cy="1010160"/>
            </p14:xfrm>
          </p:contentPart>
        </mc:Choice>
        <mc:Fallback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3987A315-C381-45C7-8B4B-C3B3B8670914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6929280" y="3796200"/>
                <a:ext cx="1843200" cy="10288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643243839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698" name="Group 2"/>
          <p:cNvGrpSpPr>
            <a:grpSpLocks/>
          </p:cNvGrpSpPr>
          <p:nvPr/>
        </p:nvGrpSpPr>
        <p:grpSpPr bwMode="auto">
          <a:xfrm>
            <a:off x="1371600" y="2590800"/>
            <a:ext cx="2057400" cy="2613025"/>
            <a:chOff x="768" y="1810"/>
            <a:chExt cx="1145" cy="1425"/>
          </a:xfrm>
        </p:grpSpPr>
        <p:pic>
          <p:nvPicPr>
            <p:cNvPr id="29707" name="Picture 3" descr="ttt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8" y="1810"/>
              <a:ext cx="1145" cy="14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sp>
          <p:nvSpPr>
            <p:cNvPr id="34820" name="Oval 4"/>
            <p:cNvSpPr>
              <a:spLocks noChangeArrowheads="1"/>
            </p:cNvSpPr>
            <p:nvPr/>
          </p:nvSpPr>
          <p:spPr bwMode="auto">
            <a:xfrm>
              <a:off x="1488" y="2112"/>
              <a:ext cx="48" cy="48"/>
            </a:xfrm>
            <a:prstGeom prst="ellipse">
              <a:avLst/>
            </a:prstGeom>
            <a:solidFill>
              <a:schemeClr val="accent1"/>
            </a:solidFill>
            <a:ln w="12700" algn="ctr">
              <a:solidFill>
                <a:schemeClr val="hlink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1" hangingPunct="1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4821" name="Oval 5"/>
            <p:cNvSpPr>
              <a:spLocks noChangeArrowheads="1"/>
            </p:cNvSpPr>
            <p:nvPr/>
          </p:nvSpPr>
          <p:spPr bwMode="auto">
            <a:xfrm>
              <a:off x="1296" y="2160"/>
              <a:ext cx="48" cy="48"/>
            </a:xfrm>
            <a:prstGeom prst="ellipse">
              <a:avLst/>
            </a:prstGeom>
            <a:solidFill>
              <a:schemeClr val="accent1"/>
            </a:solidFill>
            <a:ln w="12700" algn="ctr">
              <a:solidFill>
                <a:schemeClr val="hlink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1" hangingPunct="1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4822" name="Oval 6"/>
            <p:cNvSpPr>
              <a:spLocks noChangeArrowheads="1"/>
            </p:cNvSpPr>
            <p:nvPr/>
          </p:nvSpPr>
          <p:spPr bwMode="auto">
            <a:xfrm>
              <a:off x="1584" y="3024"/>
              <a:ext cx="48" cy="48"/>
            </a:xfrm>
            <a:prstGeom prst="ellipse">
              <a:avLst/>
            </a:prstGeom>
            <a:solidFill>
              <a:schemeClr val="accent1"/>
            </a:solidFill>
            <a:ln w="12700" algn="ctr">
              <a:solidFill>
                <a:schemeClr val="hlink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1" hangingPunct="1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4823" name="Oval 7"/>
            <p:cNvSpPr>
              <a:spLocks noChangeArrowheads="1"/>
            </p:cNvSpPr>
            <p:nvPr/>
          </p:nvSpPr>
          <p:spPr bwMode="auto">
            <a:xfrm>
              <a:off x="1392" y="3024"/>
              <a:ext cx="49" cy="48"/>
            </a:xfrm>
            <a:prstGeom prst="ellipse">
              <a:avLst/>
            </a:prstGeom>
            <a:solidFill>
              <a:schemeClr val="accent1"/>
            </a:solidFill>
            <a:ln w="12700" algn="ctr">
              <a:solidFill>
                <a:schemeClr val="hlink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1" hangingPunct="1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4824" name="Oval 8"/>
            <p:cNvSpPr>
              <a:spLocks noChangeArrowheads="1"/>
            </p:cNvSpPr>
            <p:nvPr/>
          </p:nvSpPr>
          <p:spPr bwMode="auto">
            <a:xfrm>
              <a:off x="1200" y="2976"/>
              <a:ext cx="48" cy="48"/>
            </a:xfrm>
            <a:prstGeom prst="ellipse">
              <a:avLst/>
            </a:prstGeom>
            <a:solidFill>
              <a:schemeClr val="accent1"/>
            </a:solidFill>
            <a:ln w="12700" algn="ctr">
              <a:solidFill>
                <a:schemeClr val="hlink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1" hangingPunct="1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4825" name="Oval 9"/>
            <p:cNvSpPr>
              <a:spLocks noChangeArrowheads="1"/>
            </p:cNvSpPr>
            <p:nvPr/>
          </p:nvSpPr>
          <p:spPr bwMode="auto">
            <a:xfrm>
              <a:off x="1248" y="2592"/>
              <a:ext cx="49" cy="48"/>
            </a:xfrm>
            <a:prstGeom prst="ellipse">
              <a:avLst/>
            </a:prstGeom>
            <a:solidFill>
              <a:schemeClr val="accent1"/>
            </a:solidFill>
            <a:ln w="12700" algn="ctr">
              <a:solidFill>
                <a:schemeClr val="hlink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1" hangingPunct="1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4826" name="Oval 10"/>
            <p:cNvSpPr>
              <a:spLocks noChangeArrowheads="1"/>
            </p:cNvSpPr>
            <p:nvPr/>
          </p:nvSpPr>
          <p:spPr bwMode="auto">
            <a:xfrm>
              <a:off x="1200" y="2784"/>
              <a:ext cx="48" cy="48"/>
            </a:xfrm>
            <a:prstGeom prst="ellipse">
              <a:avLst/>
            </a:prstGeom>
            <a:solidFill>
              <a:schemeClr val="accent1"/>
            </a:solidFill>
            <a:ln w="12700" algn="ctr">
              <a:solidFill>
                <a:schemeClr val="hlink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1" hangingPunct="1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4827" name="Oval 11"/>
            <p:cNvSpPr>
              <a:spLocks noChangeArrowheads="1"/>
            </p:cNvSpPr>
            <p:nvPr/>
          </p:nvSpPr>
          <p:spPr bwMode="auto">
            <a:xfrm>
              <a:off x="1056" y="2640"/>
              <a:ext cx="48" cy="48"/>
            </a:xfrm>
            <a:prstGeom prst="ellipse">
              <a:avLst/>
            </a:prstGeom>
            <a:solidFill>
              <a:schemeClr val="accent1"/>
            </a:solidFill>
            <a:ln w="12700" algn="ctr">
              <a:solidFill>
                <a:schemeClr val="hlink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1" hangingPunct="1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pic>
        <p:nvPicPr>
          <p:cNvPr id="29699" name="Picture 12" descr="figSymbolicSi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056313" y="2547938"/>
            <a:ext cx="2082800" cy="270033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4829" name="Text Box 13"/>
          <p:cNvSpPr txBox="1">
            <a:spLocks noChangeArrowheads="1"/>
          </p:cNvSpPr>
          <p:nvPr/>
        </p:nvSpPr>
        <p:spPr bwMode="auto">
          <a:xfrm>
            <a:off x="5370513" y="1633538"/>
            <a:ext cx="3429000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en-US" altLang="en-US" sz="2400">
                <a:effectLst>
                  <a:outerShdw blurRad="38100" dist="38100" dir="2700000" algn="tl">
                    <a:srgbClr val="000000"/>
                  </a:outerShdw>
                </a:effectLst>
              </a:rPr>
              <a:t>Labeled </a:t>
            </a:r>
          </a:p>
          <a:p>
            <a:pPr algn="ctr" eaLnBrk="1" hangingPunct="1">
              <a:defRPr/>
            </a:pPr>
            <a:r>
              <a:rPr lang="en-US" altLang="en-US" sz="2400">
                <a:effectLst>
                  <a:outerShdw blurRad="38100" dist="38100" dir="2700000" algn="tl">
                    <a:srgbClr val="000000"/>
                  </a:outerShdw>
                </a:effectLst>
              </a:rPr>
              <a:t>Surface Mesh</a:t>
            </a:r>
          </a:p>
        </p:txBody>
      </p:sp>
      <p:sp>
        <p:nvSpPr>
          <p:cNvPr id="34830" name="Text Box 14"/>
          <p:cNvSpPr txBox="1">
            <a:spLocks noChangeArrowheads="1"/>
          </p:cNvSpPr>
          <p:nvPr/>
        </p:nvSpPr>
        <p:spPr bwMode="auto">
          <a:xfrm>
            <a:off x="1143000" y="1676400"/>
            <a:ext cx="2486025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en-US" altLang="en-US" sz="2400">
                <a:effectLst>
                  <a:outerShdw blurRad="38100" dist="38100" dir="2700000" algn="tl">
                    <a:srgbClr val="000000"/>
                  </a:outerShdw>
                </a:effectLst>
              </a:rPr>
              <a:t>Selected 8 seed</a:t>
            </a:r>
          </a:p>
          <a:p>
            <a:pPr algn="ctr" eaLnBrk="1" hangingPunct="1">
              <a:defRPr/>
            </a:pPr>
            <a:r>
              <a:rPr lang="en-US" altLang="en-US" sz="2400">
                <a:effectLst>
                  <a:outerShdw blurRad="38100" dist="38100" dir="2700000" algn="tl">
                    <a:srgbClr val="000000"/>
                  </a:outerShdw>
                </a:effectLst>
              </a:rPr>
              <a:t>points by hand</a:t>
            </a:r>
          </a:p>
        </p:txBody>
      </p:sp>
      <p:sp>
        <p:nvSpPr>
          <p:cNvPr id="34831" name="Rectangle 15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 sz="4000">
                <a:latin typeface="Comic Sans MS" panose="030F0702030302020204" pitchFamily="66" charset="0"/>
              </a:rPr>
              <a:t>Component Extraction Example</a:t>
            </a:r>
          </a:p>
        </p:txBody>
      </p:sp>
      <p:sp>
        <p:nvSpPr>
          <p:cNvPr id="34832" name="Line 16"/>
          <p:cNvSpPr>
            <a:spLocks noChangeShapeType="1"/>
          </p:cNvSpPr>
          <p:nvPr/>
        </p:nvSpPr>
        <p:spPr bwMode="auto">
          <a:xfrm>
            <a:off x="4419600" y="4267200"/>
            <a:ext cx="765175" cy="1588"/>
          </a:xfrm>
          <a:prstGeom prst="line">
            <a:avLst/>
          </a:prstGeom>
          <a:noFill/>
          <a:ln w="38100">
            <a:solidFill>
              <a:schemeClr val="accent1"/>
            </a:solidFill>
            <a:round/>
            <a:headEnd/>
            <a:tailEnd type="triangle" w="med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4833" name="Text Box 17"/>
          <p:cNvSpPr txBox="1">
            <a:spLocks noChangeArrowheads="1"/>
          </p:cNvSpPr>
          <p:nvPr/>
        </p:nvSpPr>
        <p:spPr bwMode="auto">
          <a:xfrm>
            <a:off x="4191000" y="3276600"/>
            <a:ext cx="1314450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en-US" altLang="en-US" sz="2400">
                <a:effectLst>
                  <a:outerShdw blurRad="38100" dist="38100" dir="2700000" algn="tl">
                    <a:srgbClr val="000000"/>
                  </a:outerShdw>
                </a:effectLst>
              </a:rPr>
              <a:t>Region </a:t>
            </a:r>
          </a:p>
          <a:p>
            <a:pPr algn="ctr" eaLnBrk="1" hangingPunct="1">
              <a:defRPr/>
            </a:pPr>
            <a:r>
              <a:rPr lang="en-US" altLang="en-US" sz="2400">
                <a:effectLst>
                  <a:outerShdw blurRad="38100" dist="38100" dir="2700000" algn="tl">
                    <a:srgbClr val="000000"/>
                  </a:outerShdw>
                </a:effectLst>
              </a:rPr>
              <a:t>Growing</a:t>
            </a:r>
          </a:p>
        </p:txBody>
      </p:sp>
      <p:sp>
        <p:nvSpPr>
          <p:cNvPr id="34834" name="Text Box 18"/>
          <p:cNvSpPr txBox="1">
            <a:spLocks noChangeArrowheads="1"/>
          </p:cNvSpPr>
          <p:nvPr/>
        </p:nvSpPr>
        <p:spPr bwMode="auto">
          <a:xfrm>
            <a:off x="685800" y="5334000"/>
            <a:ext cx="3565525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en-US" altLang="en-US" sz="2000">
                <a:effectLst>
                  <a:outerShdw blurRad="38100" dist="38100" dir="2700000" algn="tl">
                    <a:srgbClr val="000000"/>
                  </a:outerShdw>
                </a:effectLst>
              </a:rPr>
              <a:t>Grow one region at the time </a:t>
            </a:r>
          </a:p>
          <a:p>
            <a:pPr algn="ctr" eaLnBrk="1" hangingPunct="1">
              <a:defRPr/>
            </a:pPr>
            <a:r>
              <a:rPr lang="en-US" altLang="en-US" sz="2000">
                <a:effectLst>
                  <a:outerShdw blurRad="38100" dist="38100" dir="2700000" algn="tl">
                    <a:srgbClr val="000000"/>
                  </a:outerShdw>
                </a:effectLst>
              </a:rPr>
              <a:t>(get one detector</a:t>
            </a:r>
          </a:p>
          <a:p>
            <a:pPr algn="ctr" eaLnBrk="1" hangingPunct="1">
              <a:defRPr/>
            </a:pPr>
            <a:r>
              <a:rPr lang="en-US" altLang="en-US" sz="2000">
                <a:effectLst>
                  <a:outerShdw blurRad="38100" dist="38100" dir="2700000" algn="tl">
                    <a:srgbClr val="000000"/>
                  </a:outerShdw>
                </a:effectLst>
              </a:rPr>
              <a:t>per component)</a:t>
            </a:r>
          </a:p>
        </p:txBody>
      </p:sp>
      <p:sp>
        <p:nvSpPr>
          <p:cNvPr id="34837" name="Text Box 21"/>
          <p:cNvSpPr txBox="1">
            <a:spLocks noChangeArrowheads="1"/>
          </p:cNvSpPr>
          <p:nvPr/>
        </p:nvSpPr>
        <p:spPr bwMode="auto">
          <a:xfrm>
            <a:off x="6172200" y="5257800"/>
            <a:ext cx="2112963" cy="1036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marL="342900" indent="-342900" algn="l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algn="l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algn="l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algn="l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algn="l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None/>
              <a:defRPr/>
            </a:pPr>
            <a:r>
              <a:rPr lang="en-US" altLang="en-US" sz="20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anose="030F0702030302020204" pitchFamily="66" charset="0"/>
              </a:rPr>
              <a:t>Detected</a:t>
            </a:r>
          </a:p>
          <a:p>
            <a:pPr algn="ctr"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None/>
              <a:defRPr/>
            </a:pPr>
            <a:r>
              <a:rPr lang="en-US" altLang="en-US" sz="20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anose="030F0702030302020204" pitchFamily="66" charset="0"/>
              </a:rPr>
              <a:t>components on a</a:t>
            </a:r>
          </a:p>
          <a:p>
            <a:pPr algn="ctr"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None/>
              <a:defRPr/>
            </a:pPr>
            <a:r>
              <a:rPr lang="en-US" altLang="en-US" sz="20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anose="030F0702030302020204" pitchFamily="66" charset="0"/>
              </a:rPr>
              <a:t>training sample</a:t>
            </a:r>
          </a:p>
        </p:txBody>
      </p:sp>
    </p:spTree>
    <p:extLst>
      <p:ext uri="{BB962C8B-B14F-4D97-AF65-F5344CB8AC3E}">
        <p14:creationId xmlns:p14="http://schemas.microsoft.com/office/powerpoint/2010/main" val="2727247664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200" y="277813"/>
            <a:ext cx="8458200" cy="1322387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altLang="en-US" sz="3200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anose="030F0702030302020204" pitchFamily="66" charset="0"/>
              </a:rPr>
              <a:t>How To Combine Component Information?</a:t>
            </a:r>
            <a:br>
              <a:rPr lang="en-US" altLang="en-US" sz="3200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anose="030F0702030302020204" pitchFamily="66" charset="0"/>
              </a:rPr>
            </a:br>
            <a:br>
              <a:rPr lang="en-US" altLang="en-US" sz="3200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anose="030F0702030302020204" pitchFamily="66" charset="0"/>
              </a:rPr>
            </a:br>
            <a:endParaRPr lang="en-US" altLang="en-US" sz="3200" dirty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30723" name="Text Box 3"/>
          <p:cNvSpPr txBox="1">
            <a:spLocks noChangeArrowheads="1"/>
          </p:cNvSpPr>
          <p:nvPr/>
        </p:nvSpPr>
        <p:spPr bwMode="auto">
          <a:xfrm>
            <a:off x="5410200" y="2247900"/>
            <a:ext cx="1371600" cy="1616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1pPr>
            <a:lvl2pPr marL="742950" indent="-28575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2pPr>
            <a:lvl3pPr marL="11430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3pPr>
            <a:lvl4pPr marL="16002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4pPr>
            <a:lvl5pPr marL="20574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/>
            <a:r>
              <a:rPr lang="en-US" altLang="en-US" sz="10000">
                <a:solidFill>
                  <a:schemeClr val="bg1"/>
                </a:solidFill>
              </a:rPr>
              <a:t>…</a:t>
            </a:r>
          </a:p>
        </p:txBody>
      </p:sp>
      <p:pic>
        <p:nvPicPr>
          <p:cNvPr id="30724" name="Picture 4" descr="2h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2200" y="2124075"/>
            <a:ext cx="1701800" cy="233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5" name="Picture 5" descr="2h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150" y="2247900"/>
            <a:ext cx="1730375" cy="221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6" name="Picture 6" descr="2h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0125" y="2247900"/>
            <a:ext cx="1652588" cy="210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7" name="Picture 7" descr="2h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2098675"/>
            <a:ext cx="1711325" cy="233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8" name="Rectangle 8"/>
          <p:cNvSpPr>
            <a:spLocks noChangeArrowheads="1"/>
          </p:cNvSpPr>
          <p:nvPr/>
        </p:nvSpPr>
        <p:spPr bwMode="auto">
          <a:xfrm>
            <a:off x="1600200" y="4610100"/>
            <a:ext cx="5562600" cy="53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1pPr>
            <a:lvl2pPr marL="742950" indent="-28575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2pPr>
            <a:lvl3pPr marL="11430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3pPr>
            <a:lvl4pPr marL="16002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4pPr>
            <a:lvl5pPr marL="20574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/>
            <a:r>
              <a:rPr lang="en-US" altLang="en-US" sz="2400">
                <a:solidFill>
                  <a:schemeClr val="bg1"/>
                </a:solidFill>
              </a:rPr>
              <a:t>Extracted components on test samples</a:t>
            </a:r>
          </a:p>
        </p:txBody>
      </p:sp>
      <p:sp>
        <p:nvSpPr>
          <p:cNvPr id="30729" name="Text Box 9"/>
          <p:cNvSpPr txBox="1">
            <a:spLocks noChangeArrowheads="1"/>
          </p:cNvSpPr>
          <p:nvPr/>
        </p:nvSpPr>
        <p:spPr bwMode="auto">
          <a:xfrm>
            <a:off x="8223250" y="2408238"/>
            <a:ext cx="33972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1pPr>
            <a:lvl2pPr marL="742950" indent="-28575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2pPr>
            <a:lvl3pPr marL="11430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3pPr>
            <a:lvl4pPr marL="16002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4pPr>
            <a:lvl5pPr marL="20574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/>
            <a:r>
              <a:rPr lang="en-US" altLang="en-US" sz="2000" b="1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30730" name="Text Box 10"/>
          <p:cNvSpPr txBox="1">
            <a:spLocks noChangeArrowheads="1"/>
          </p:cNvSpPr>
          <p:nvPr/>
        </p:nvSpPr>
        <p:spPr bwMode="auto">
          <a:xfrm>
            <a:off x="7842250" y="2484438"/>
            <a:ext cx="33972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1pPr>
            <a:lvl2pPr marL="742950" indent="-28575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2pPr>
            <a:lvl3pPr marL="11430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3pPr>
            <a:lvl4pPr marL="16002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4pPr>
            <a:lvl5pPr marL="20574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/>
            <a:r>
              <a:rPr lang="en-US" altLang="en-US" sz="2000" b="1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30731" name="Text Box 11"/>
          <p:cNvSpPr txBox="1">
            <a:spLocks noChangeArrowheads="1"/>
          </p:cNvSpPr>
          <p:nvPr/>
        </p:nvSpPr>
        <p:spPr bwMode="auto">
          <a:xfrm>
            <a:off x="7689850" y="3246438"/>
            <a:ext cx="33972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1pPr>
            <a:lvl2pPr marL="742950" indent="-28575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2pPr>
            <a:lvl3pPr marL="11430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3pPr>
            <a:lvl4pPr marL="16002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4pPr>
            <a:lvl5pPr marL="20574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/>
            <a:r>
              <a:rPr lang="en-US" altLang="en-US" sz="2000" b="1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30732" name="Text Box 12"/>
          <p:cNvSpPr txBox="1">
            <a:spLocks noChangeArrowheads="1"/>
          </p:cNvSpPr>
          <p:nvPr/>
        </p:nvSpPr>
        <p:spPr bwMode="auto">
          <a:xfrm>
            <a:off x="8147050" y="3856038"/>
            <a:ext cx="33972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1pPr>
            <a:lvl2pPr marL="742950" indent="-28575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2pPr>
            <a:lvl3pPr marL="11430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3pPr>
            <a:lvl4pPr marL="16002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4pPr>
            <a:lvl5pPr marL="20574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/>
            <a:r>
              <a:rPr lang="en-US" altLang="en-US" sz="2000" b="1">
                <a:solidFill>
                  <a:schemeClr val="bg1"/>
                </a:solidFill>
              </a:rPr>
              <a:t>7</a:t>
            </a:r>
          </a:p>
        </p:txBody>
      </p:sp>
      <p:sp>
        <p:nvSpPr>
          <p:cNvPr id="30733" name="Text Box 13"/>
          <p:cNvSpPr txBox="1">
            <a:spLocks noChangeArrowheads="1"/>
          </p:cNvSpPr>
          <p:nvPr/>
        </p:nvSpPr>
        <p:spPr bwMode="auto">
          <a:xfrm>
            <a:off x="7918450" y="3779838"/>
            <a:ext cx="33972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1pPr>
            <a:lvl2pPr marL="742950" indent="-28575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2pPr>
            <a:lvl3pPr marL="11430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3pPr>
            <a:lvl4pPr marL="16002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4pPr>
            <a:lvl5pPr marL="20574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/>
            <a:r>
              <a:rPr lang="en-US" altLang="en-US" sz="2000" b="1">
                <a:solidFill>
                  <a:schemeClr val="bg1"/>
                </a:solidFill>
              </a:rPr>
              <a:t>6</a:t>
            </a:r>
          </a:p>
        </p:txBody>
      </p:sp>
      <p:sp>
        <p:nvSpPr>
          <p:cNvPr id="30734" name="Text Box 14"/>
          <p:cNvSpPr txBox="1">
            <a:spLocks noChangeArrowheads="1"/>
          </p:cNvSpPr>
          <p:nvPr/>
        </p:nvSpPr>
        <p:spPr bwMode="auto">
          <a:xfrm>
            <a:off x="6927850" y="3246438"/>
            <a:ext cx="33972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1pPr>
            <a:lvl2pPr marL="742950" indent="-28575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2pPr>
            <a:lvl3pPr marL="11430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3pPr>
            <a:lvl4pPr marL="16002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4pPr>
            <a:lvl5pPr marL="20574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/>
            <a:r>
              <a:rPr lang="en-US" altLang="en-US" sz="2000" b="1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30735" name="Text Box 15"/>
          <p:cNvSpPr txBox="1">
            <a:spLocks noChangeArrowheads="1"/>
          </p:cNvSpPr>
          <p:nvPr/>
        </p:nvSpPr>
        <p:spPr bwMode="auto">
          <a:xfrm>
            <a:off x="7080250" y="4160838"/>
            <a:ext cx="33972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1pPr>
            <a:lvl2pPr marL="742950" indent="-28575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2pPr>
            <a:lvl3pPr marL="11430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3pPr>
            <a:lvl4pPr marL="16002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4pPr>
            <a:lvl5pPr marL="20574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/>
            <a:r>
              <a:rPr lang="en-US" altLang="en-US" sz="2000" b="1">
                <a:solidFill>
                  <a:schemeClr val="bg1"/>
                </a:solidFill>
              </a:rPr>
              <a:t>8</a:t>
            </a:r>
          </a:p>
        </p:txBody>
      </p:sp>
      <p:sp>
        <p:nvSpPr>
          <p:cNvPr id="30736" name="Text Box 16"/>
          <p:cNvSpPr txBox="1">
            <a:spLocks noChangeArrowheads="1"/>
          </p:cNvSpPr>
          <p:nvPr/>
        </p:nvSpPr>
        <p:spPr bwMode="auto">
          <a:xfrm>
            <a:off x="7004050" y="3703638"/>
            <a:ext cx="33972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1pPr>
            <a:lvl2pPr marL="742950" indent="-28575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2pPr>
            <a:lvl3pPr marL="11430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3pPr>
            <a:lvl4pPr marL="16002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4pPr>
            <a:lvl5pPr marL="20574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/>
            <a:r>
              <a:rPr lang="en-US" altLang="en-US" sz="2000" b="1">
                <a:solidFill>
                  <a:schemeClr val="bg1"/>
                </a:solidFill>
              </a:rPr>
              <a:t>5</a:t>
            </a:r>
          </a:p>
        </p:txBody>
      </p:sp>
      <p:sp>
        <p:nvSpPr>
          <p:cNvPr id="35857" name="Line 17"/>
          <p:cNvSpPr>
            <a:spLocks noChangeShapeType="1"/>
          </p:cNvSpPr>
          <p:nvPr/>
        </p:nvSpPr>
        <p:spPr bwMode="auto">
          <a:xfrm>
            <a:off x="7315200" y="3470275"/>
            <a:ext cx="304800" cy="0"/>
          </a:xfrm>
          <a:prstGeom prst="line">
            <a:avLst/>
          </a:prstGeom>
          <a:noFill/>
          <a:ln w="25400">
            <a:solidFill>
              <a:srgbClr val="008000"/>
            </a:solidFill>
            <a:round/>
            <a:headEnd/>
            <a:tailEnd type="triangle" w="med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5858" name="Line 18"/>
          <p:cNvSpPr>
            <a:spLocks noChangeShapeType="1"/>
          </p:cNvSpPr>
          <p:nvPr/>
        </p:nvSpPr>
        <p:spPr bwMode="auto">
          <a:xfrm flipV="1">
            <a:off x="7315200" y="3775075"/>
            <a:ext cx="381000" cy="152400"/>
          </a:xfrm>
          <a:prstGeom prst="line">
            <a:avLst/>
          </a:prstGeom>
          <a:noFill/>
          <a:ln w="25400">
            <a:solidFill>
              <a:srgbClr val="008000"/>
            </a:solidFill>
            <a:round/>
            <a:headEnd/>
            <a:tailEnd type="triangle" w="med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5859" name="Line 19"/>
          <p:cNvSpPr>
            <a:spLocks noChangeShapeType="1"/>
          </p:cNvSpPr>
          <p:nvPr/>
        </p:nvSpPr>
        <p:spPr bwMode="auto">
          <a:xfrm flipV="1">
            <a:off x="7467600" y="3851275"/>
            <a:ext cx="381000" cy="381000"/>
          </a:xfrm>
          <a:prstGeom prst="line">
            <a:avLst/>
          </a:prstGeom>
          <a:noFill/>
          <a:ln w="25400">
            <a:solidFill>
              <a:schemeClr val="tx2"/>
            </a:solidFill>
            <a:round/>
            <a:headEnd/>
            <a:tailEnd type="triangle" w="med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0740" name="Text Box 20"/>
          <p:cNvSpPr txBox="1">
            <a:spLocks noChangeArrowheads="1"/>
          </p:cNvSpPr>
          <p:nvPr/>
        </p:nvSpPr>
        <p:spPr bwMode="auto">
          <a:xfrm>
            <a:off x="4184650" y="2405063"/>
            <a:ext cx="33972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1pPr>
            <a:lvl2pPr marL="742950" indent="-28575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2pPr>
            <a:lvl3pPr marL="11430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3pPr>
            <a:lvl4pPr marL="16002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4pPr>
            <a:lvl5pPr marL="20574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/>
            <a:r>
              <a:rPr lang="en-US" altLang="en-US" sz="2000" b="1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30741" name="Text Box 21"/>
          <p:cNvSpPr txBox="1">
            <a:spLocks noChangeArrowheads="1"/>
          </p:cNvSpPr>
          <p:nvPr/>
        </p:nvSpPr>
        <p:spPr bwMode="auto">
          <a:xfrm>
            <a:off x="2508250" y="2405063"/>
            <a:ext cx="33972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1pPr>
            <a:lvl2pPr marL="742950" indent="-28575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2pPr>
            <a:lvl3pPr marL="11430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3pPr>
            <a:lvl4pPr marL="16002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4pPr>
            <a:lvl5pPr marL="20574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/>
            <a:r>
              <a:rPr lang="en-US" altLang="en-US" sz="2000" b="1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30742" name="Text Box 22"/>
          <p:cNvSpPr txBox="1">
            <a:spLocks noChangeArrowheads="1"/>
          </p:cNvSpPr>
          <p:nvPr/>
        </p:nvSpPr>
        <p:spPr bwMode="auto">
          <a:xfrm>
            <a:off x="755650" y="2328863"/>
            <a:ext cx="33972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1pPr>
            <a:lvl2pPr marL="742950" indent="-28575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2pPr>
            <a:lvl3pPr marL="11430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3pPr>
            <a:lvl4pPr marL="16002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4pPr>
            <a:lvl5pPr marL="20574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/>
            <a:r>
              <a:rPr lang="en-US" altLang="en-US" sz="2000" b="1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30743" name="Text Box 23"/>
          <p:cNvSpPr txBox="1">
            <a:spLocks noChangeArrowheads="1"/>
          </p:cNvSpPr>
          <p:nvPr/>
        </p:nvSpPr>
        <p:spPr bwMode="auto">
          <a:xfrm>
            <a:off x="450850" y="2405063"/>
            <a:ext cx="33972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1pPr>
            <a:lvl2pPr marL="742950" indent="-28575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2pPr>
            <a:lvl3pPr marL="11430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3pPr>
            <a:lvl4pPr marL="16002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4pPr>
            <a:lvl5pPr marL="20574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/>
            <a:r>
              <a:rPr lang="en-US" altLang="en-US" sz="2000" b="1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30744" name="Text Box 24"/>
          <p:cNvSpPr txBox="1">
            <a:spLocks noChangeArrowheads="1"/>
          </p:cNvSpPr>
          <p:nvPr/>
        </p:nvSpPr>
        <p:spPr bwMode="auto">
          <a:xfrm>
            <a:off x="2279650" y="2481263"/>
            <a:ext cx="33972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1pPr>
            <a:lvl2pPr marL="742950" indent="-28575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2pPr>
            <a:lvl3pPr marL="11430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3pPr>
            <a:lvl4pPr marL="16002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4pPr>
            <a:lvl5pPr marL="20574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/>
            <a:r>
              <a:rPr lang="en-US" altLang="en-US" sz="2000" b="1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30745" name="Text Box 25"/>
          <p:cNvSpPr txBox="1">
            <a:spLocks noChangeArrowheads="1"/>
          </p:cNvSpPr>
          <p:nvPr/>
        </p:nvSpPr>
        <p:spPr bwMode="auto">
          <a:xfrm>
            <a:off x="3879850" y="2481263"/>
            <a:ext cx="33972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1pPr>
            <a:lvl2pPr marL="742950" indent="-28575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2pPr>
            <a:lvl3pPr marL="11430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3pPr>
            <a:lvl4pPr marL="16002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4pPr>
            <a:lvl5pPr marL="20574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/>
            <a:r>
              <a:rPr lang="en-US" altLang="en-US" sz="2000" b="1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30746" name="Text Box 26"/>
          <p:cNvSpPr txBox="1">
            <a:spLocks noChangeArrowheads="1"/>
          </p:cNvSpPr>
          <p:nvPr/>
        </p:nvSpPr>
        <p:spPr bwMode="auto">
          <a:xfrm>
            <a:off x="2889250" y="2481263"/>
            <a:ext cx="33972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1pPr>
            <a:lvl2pPr marL="742950" indent="-28575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2pPr>
            <a:lvl3pPr marL="11430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3pPr>
            <a:lvl4pPr marL="16002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4pPr>
            <a:lvl5pPr marL="20574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/>
            <a:r>
              <a:rPr lang="en-US" altLang="en-US" sz="2000" b="1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30747" name="Text Box 27"/>
          <p:cNvSpPr txBox="1">
            <a:spLocks noChangeArrowheads="1"/>
          </p:cNvSpPr>
          <p:nvPr/>
        </p:nvSpPr>
        <p:spPr bwMode="auto">
          <a:xfrm>
            <a:off x="1060450" y="2405063"/>
            <a:ext cx="33972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1pPr>
            <a:lvl2pPr marL="742950" indent="-28575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2pPr>
            <a:lvl3pPr marL="11430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3pPr>
            <a:lvl4pPr marL="16002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4pPr>
            <a:lvl5pPr marL="20574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/>
            <a:r>
              <a:rPr lang="en-US" altLang="en-US" sz="2000" b="1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30748" name="Text Box 28"/>
          <p:cNvSpPr txBox="1">
            <a:spLocks noChangeArrowheads="1"/>
          </p:cNvSpPr>
          <p:nvPr/>
        </p:nvSpPr>
        <p:spPr bwMode="auto">
          <a:xfrm>
            <a:off x="4565650" y="2481263"/>
            <a:ext cx="33972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1pPr>
            <a:lvl2pPr marL="742950" indent="-28575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2pPr>
            <a:lvl3pPr marL="11430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3pPr>
            <a:lvl4pPr marL="16002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4pPr>
            <a:lvl5pPr marL="20574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/>
            <a:r>
              <a:rPr lang="en-US" altLang="en-US" sz="2000" b="1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30749" name="Text Box 29"/>
          <p:cNvSpPr txBox="1">
            <a:spLocks noChangeArrowheads="1"/>
          </p:cNvSpPr>
          <p:nvPr/>
        </p:nvSpPr>
        <p:spPr bwMode="auto">
          <a:xfrm>
            <a:off x="766763" y="5638800"/>
            <a:ext cx="7300912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1pPr>
            <a:lvl2pPr marL="742950" indent="-28575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2pPr>
            <a:lvl3pPr marL="11430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3pPr>
            <a:lvl4pPr marL="16002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4pPr>
            <a:lvl5pPr marL="20574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/>
            <a:r>
              <a:rPr lang="en-US" altLang="en-US" sz="2000" dirty="0">
                <a:solidFill>
                  <a:schemeClr val="bg1"/>
                </a:solidFill>
              </a:rPr>
              <a:t>Note: Numeric signatures are invariant to mirror symmetry;</a:t>
            </a:r>
          </a:p>
          <a:p>
            <a:pPr eaLnBrk="1" hangingPunct="1"/>
            <a:r>
              <a:rPr lang="en-US" altLang="en-US" sz="2000" dirty="0">
                <a:solidFill>
                  <a:schemeClr val="bg1"/>
                </a:solidFill>
              </a:rPr>
              <a:t>our approach preserves such an invariance.</a:t>
            </a: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6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A8611BDA-A6B7-48F4-A3D9-1E49C436B54D}"/>
                  </a:ext>
                </a:extLst>
              </p14:cNvPr>
              <p14:cNvContentPartPr/>
              <p14:nvPr/>
            </p14:nvContentPartPr>
            <p14:xfrm>
              <a:off x="780480" y="2163600"/>
              <a:ext cx="7698600" cy="771480"/>
            </p14:xfrm>
          </p:contentPart>
        </mc:Choice>
        <mc:Fallback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A8611BDA-A6B7-48F4-A3D9-1E49C436B54D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771120" y="2154240"/>
                <a:ext cx="7717320" cy="7902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271998973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200" y="152400"/>
            <a:ext cx="8229600" cy="1093788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en-US" sz="4000">
                <a:latin typeface="Comic Sans MS" panose="030F0702030302020204" pitchFamily="66" charset="0"/>
              </a:rPr>
              <a:t>Symbolic Signatures</a:t>
            </a:r>
          </a:p>
        </p:txBody>
      </p:sp>
      <p:sp>
        <p:nvSpPr>
          <p:cNvPr id="94211" name="Rectangle 3"/>
          <p:cNvSpPr>
            <a:spLocks noChangeArrowheads="1"/>
          </p:cNvSpPr>
          <p:nvPr/>
        </p:nvSpPr>
        <p:spPr bwMode="auto">
          <a:xfrm>
            <a:off x="228600" y="1524000"/>
            <a:ext cx="1981200" cy="1066800"/>
          </a:xfrm>
          <a:prstGeom prst="rect">
            <a:avLst/>
          </a:prstGeom>
          <a:noFill/>
          <a:ln w="12700">
            <a:solidFill>
              <a:schemeClr val="hlink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r>
              <a:rPr lang="en-US" altLang="en-US"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Numeric</a:t>
            </a:r>
          </a:p>
          <a:p>
            <a:pPr algn="ctr" eaLnBrk="1" hangingPunct="1">
              <a:defRPr/>
            </a:pPr>
            <a:r>
              <a:rPr lang="en-US" altLang="en-US"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Signatures</a:t>
            </a:r>
          </a:p>
        </p:txBody>
      </p:sp>
      <p:sp>
        <p:nvSpPr>
          <p:cNvPr id="94212" name="Rectangle 4"/>
          <p:cNvSpPr>
            <a:spLocks noChangeArrowheads="1"/>
          </p:cNvSpPr>
          <p:nvPr/>
        </p:nvSpPr>
        <p:spPr bwMode="auto">
          <a:xfrm>
            <a:off x="228600" y="3276600"/>
            <a:ext cx="2057400" cy="1219200"/>
          </a:xfrm>
          <a:prstGeom prst="rect">
            <a:avLst/>
          </a:prstGeom>
          <a:noFill/>
          <a:ln w="12700">
            <a:solidFill>
              <a:schemeClr val="hlink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hlink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r>
              <a:rPr lang="en-US" altLang="en-US"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Components</a:t>
            </a:r>
          </a:p>
        </p:txBody>
      </p:sp>
      <p:sp>
        <p:nvSpPr>
          <p:cNvPr id="94213" name="Line 5"/>
          <p:cNvSpPr>
            <a:spLocks noChangeShapeType="1"/>
          </p:cNvSpPr>
          <p:nvPr/>
        </p:nvSpPr>
        <p:spPr bwMode="auto">
          <a:xfrm>
            <a:off x="1295400" y="2590800"/>
            <a:ext cx="0" cy="685800"/>
          </a:xfrm>
          <a:prstGeom prst="line">
            <a:avLst/>
          </a:prstGeom>
          <a:noFill/>
          <a:ln w="38100">
            <a:solidFill>
              <a:schemeClr val="accent1"/>
            </a:solidFill>
            <a:round/>
            <a:headEnd/>
            <a:tailEnd type="triangle" w="med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4214" name="Rectangle 6"/>
          <p:cNvSpPr>
            <a:spLocks noChangeArrowheads="1"/>
          </p:cNvSpPr>
          <p:nvPr/>
        </p:nvSpPr>
        <p:spPr bwMode="auto">
          <a:xfrm>
            <a:off x="228600" y="5105400"/>
            <a:ext cx="2057400" cy="1219200"/>
          </a:xfrm>
          <a:prstGeom prst="rect">
            <a:avLst/>
          </a:prstGeom>
          <a:solidFill>
            <a:schemeClr val="accent1"/>
          </a:solidFill>
          <a:ln w="12700">
            <a:solidFill>
              <a:schemeClr val="hlink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r>
              <a:rPr lang="en-US" altLang="en-US"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Symbolic</a:t>
            </a:r>
          </a:p>
          <a:p>
            <a:pPr algn="ctr" eaLnBrk="1" hangingPunct="1">
              <a:defRPr/>
            </a:pPr>
            <a:r>
              <a:rPr lang="en-US" altLang="en-US"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Signatures</a:t>
            </a:r>
          </a:p>
        </p:txBody>
      </p:sp>
      <p:grpSp>
        <p:nvGrpSpPr>
          <p:cNvPr id="31751" name="Group 7"/>
          <p:cNvGrpSpPr>
            <a:grpSpLocks/>
          </p:cNvGrpSpPr>
          <p:nvPr/>
        </p:nvGrpSpPr>
        <p:grpSpPr bwMode="auto">
          <a:xfrm>
            <a:off x="7086600" y="3886200"/>
            <a:ext cx="1676400" cy="1524000"/>
            <a:chOff x="3312" y="2448"/>
            <a:chExt cx="1056" cy="960"/>
          </a:xfrm>
        </p:grpSpPr>
        <p:sp>
          <p:nvSpPr>
            <p:cNvPr id="31761" name="Rectangle 8"/>
            <p:cNvSpPr>
              <a:spLocks noChangeArrowheads="1"/>
            </p:cNvSpPr>
            <p:nvPr/>
          </p:nvSpPr>
          <p:spPr bwMode="auto">
            <a:xfrm>
              <a:off x="3312" y="2736"/>
              <a:ext cx="1056" cy="672"/>
            </a:xfrm>
            <a:prstGeom prst="rect">
              <a:avLst/>
            </a:prstGeom>
            <a:noFill/>
            <a:ln w="12700">
              <a:solidFill>
                <a:schemeClr val="hlink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hlink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algn="ctr">
                <a:defRPr>
                  <a:solidFill>
                    <a:schemeClr val="tx2"/>
                  </a:solidFill>
                  <a:latin typeface="Comic Sans MS" panose="030F0702030302020204" pitchFamily="66" charset="0"/>
                </a:defRPr>
              </a:lvl1pPr>
              <a:lvl2pPr marL="742950" indent="-285750" algn="ctr">
                <a:defRPr>
                  <a:solidFill>
                    <a:schemeClr val="tx2"/>
                  </a:solidFill>
                  <a:latin typeface="Comic Sans MS" panose="030F0702030302020204" pitchFamily="66" charset="0"/>
                </a:defRPr>
              </a:lvl2pPr>
              <a:lvl3pPr marL="1143000" indent="-228600" algn="ctr">
                <a:defRPr>
                  <a:solidFill>
                    <a:schemeClr val="tx2"/>
                  </a:solidFill>
                  <a:latin typeface="Comic Sans MS" panose="030F0702030302020204" pitchFamily="66" charset="0"/>
                </a:defRPr>
              </a:lvl3pPr>
              <a:lvl4pPr marL="1600200" indent="-228600" algn="ctr">
                <a:defRPr>
                  <a:solidFill>
                    <a:schemeClr val="tx2"/>
                  </a:solidFill>
                  <a:latin typeface="Comic Sans MS" panose="030F0702030302020204" pitchFamily="66" charset="0"/>
                </a:defRPr>
              </a:lvl4pPr>
              <a:lvl5pPr marL="2057400" indent="-228600" algn="ctr">
                <a:defRPr>
                  <a:solidFill>
                    <a:schemeClr val="tx2"/>
                  </a:solidFill>
                  <a:latin typeface="Comic Sans MS" panose="030F0702030302020204" pitchFamily="66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2"/>
                  </a:solidFill>
                  <a:latin typeface="Comic Sans MS" panose="030F0702030302020204" pitchFamily="66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2"/>
                  </a:solidFill>
                  <a:latin typeface="Comic Sans MS" panose="030F0702030302020204" pitchFamily="66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2"/>
                  </a:solidFill>
                  <a:latin typeface="Comic Sans MS" panose="030F0702030302020204" pitchFamily="66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2"/>
                  </a:solidFill>
                  <a:latin typeface="Comic Sans MS" panose="030F0702030302020204" pitchFamily="66" charset="0"/>
                </a:defRPr>
              </a:lvl9pPr>
            </a:lstStyle>
            <a:p>
              <a:pPr eaLnBrk="1" hangingPunct="1"/>
              <a:r>
                <a:rPr lang="en-US" altLang="en-US" sz="2000">
                  <a:solidFill>
                    <a:schemeClr val="tx1"/>
                  </a:solidFill>
                </a:rPr>
                <a:t>Architecture</a:t>
              </a:r>
            </a:p>
            <a:p>
              <a:pPr eaLnBrk="1" hangingPunct="1"/>
              <a:r>
                <a:rPr lang="en-US" altLang="en-US" sz="2000">
                  <a:solidFill>
                    <a:schemeClr val="tx1"/>
                  </a:solidFill>
                </a:rPr>
                <a:t>of </a:t>
              </a:r>
            </a:p>
            <a:p>
              <a:pPr eaLnBrk="1" hangingPunct="1"/>
              <a:r>
                <a:rPr lang="en-US" altLang="en-US" sz="2000">
                  <a:solidFill>
                    <a:schemeClr val="tx1"/>
                  </a:solidFill>
                </a:rPr>
                <a:t>Classifiers</a:t>
              </a:r>
            </a:p>
          </p:txBody>
        </p:sp>
        <p:sp>
          <p:nvSpPr>
            <p:cNvPr id="31762" name="Text Box 9"/>
            <p:cNvSpPr txBox="1">
              <a:spLocks noChangeArrowheads="1"/>
            </p:cNvSpPr>
            <p:nvPr/>
          </p:nvSpPr>
          <p:spPr bwMode="auto">
            <a:xfrm>
              <a:off x="4128" y="2448"/>
              <a:ext cx="214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hlink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algn="ctr">
                <a:defRPr>
                  <a:solidFill>
                    <a:schemeClr val="tx2"/>
                  </a:solidFill>
                  <a:latin typeface="Comic Sans MS" panose="030F0702030302020204" pitchFamily="66" charset="0"/>
                </a:defRPr>
              </a:lvl1pPr>
              <a:lvl2pPr marL="742950" indent="-285750" algn="ctr">
                <a:defRPr>
                  <a:solidFill>
                    <a:schemeClr val="tx2"/>
                  </a:solidFill>
                  <a:latin typeface="Comic Sans MS" panose="030F0702030302020204" pitchFamily="66" charset="0"/>
                </a:defRPr>
              </a:lvl2pPr>
              <a:lvl3pPr marL="1143000" indent="-228600" algn="ctr">
                <a:defRPr>
                  <a:solidFill>
                    <a:schemeClr val="tx2"/>
                  </a:solidFill>
                  <a:latin typeface="Comic Sans MS" panose="030F0702030302020204" pitchFamily="66" charset="0"/>
                </a:defRPr>
              </a:lvl3pPr>
              <a:lvl4pPr marL="1600200" indent="-228600" algn="ctr">
                <a:defRPr>
                  <a:solidFill>
                    <a:schemeClr val="tx2"/>
                  </a:solidFill>
                  <a:latin typeface="Comic Sans MS" panose="030F0702030302020204" pitchFamily="66" charset="0"/>
                </a:defRPr>
              </a:lvl4pPr>
              <a:lvl5pPr marL="2057400" indent="-228600" algn="ctr">
                <a:defRPr>
                  <a:solidFill>
                    <a:schemeClr val="tx2"/>
                  </a:solidFill>
                  <a:latin typeface="Comic Sans MS" panose="030F0702030302020204" pitchFamily="66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2"/>
                  </a:solidFill>
                  <a:latin typeface="Comic Sans MS" panose="030F0702030302020204" pitchFamily="66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2"/>
                  </a:solidFill>
                  <a:latin typeface="Comic Sans MS" panose="030F0702030302020204" pitchFamily="66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2"/>
                  </a:solidFill>
                  <a:latin typeface="Comic Sans MS" panose="030F0702030302020204" pitchFamily="66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2"/>
                  </a:solidFill>
                  <a:latin typeface="Comic Sans MS" panose="030F0702030302020204" pitchFamily="66" charset="0"/>
                </a:defRPr>
              </a:lvl9pPr>
            </a:lstStyle>
            <a:p>
              <a:pPr eaLnBrk="1" hangingPunct="1"/>
              <a:r>
                <a:rPr lang="en-US" altLang="en-US" sz="2000">
                  <a:solidFill>
                    <a:schemeClr val="tx1"/>
                  </a:solidFill>
                </a:rPr>
                <a:t>4</a:t>
              </a:r>
            </a:p>
          </p:txBody>
        </p:sp>
      </p:grpSp>
      <p:grpSp>
        <p:nvGrpSpPr>
          <p:cNvPr id="31752" name="Group 10"/>
          <p:cNvGrpSpPr>
            <a:grpSpLocks/>
          </p:cNvGrpSpPr>
          <p:nvPr/>
        </p:nvGrpSpPr>
        <p:grpSpPr bwMode="auto">
          <a:xfrm>
            <a:off x="5410200" y="4038600"/>
            <a:ext cx="1905000" cy="1828800"/>
            <a:chOff x="3024" y="2112"/>
            <a:chExt cx="1200" cy="1152"/>
          </a:xfrm>
        </p:grpSpPr>
        <p:sp>
          <p:nvSpPr>
            <p:cNvPr id="94219" name="Line 11"/>
            <p:cNvSpPr>
              <a:spLocks noChangeShapeType="1"/>
            </p:cNvSpPr>
            <p:nvPr/>
          </p:nvSpPr>
          <p:spPr bwMode="auto">
            <a:xfrm>
              <a:off x="3024" y="2112"/>
              <a:ext cx="384" cy="336"/>
            </a:xfrm>
            <a:prstGeom prst="line">
              <a:avLst/>
            </a:prstGeom>
            <a:noFill/>
            <a:ln w="38100">
              <a:solidFill>
                <a:schemeClr val="accent1"/>
              </a:solidFill>
              <a:round/>
              <a:headEnd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1" hangingPunct="1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94220" name="Line 12"/>
            <p:cNvSpPr>
              <a:spLocks noChangeShapeType="1"/>
            </p:cNvSpPr>
            <p:nvPr/>
          </p:nvSpPr>
          <p:spPr bwMode="auto">
            <a:xfrm flipV="1">
              <a:off x="3072" y="2928"/>
              <a:ext cx="336" cy="336"/>
            </a:xfrm>
            <a:prstGeom prst="line">
              <a:avLst/>
            </a:prstGeom>
            <a:noFill/>
            <a:ln w="38100">
              <a:solidFill>
                <a:schemeClr val="accent1"/>
              </a:solidFill>
              <a:round/>
              <a:headEnd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1" hangingPunct="1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1759" name="Oval 13"/>
            <p:cNvSpPr>
              <a:spLocks noChangeArrowheads="1"/>
            </p:cNvSpPr>
            <p:nvPr/>
          </p:nvSpPr>
          <p:spPr bwMode="auto">
            <a:xfrm>
              <a:off x="3456" y="2496"/>
              <a:ext cx="336" cy="336"/>
            </a:xfrm>
            <a:prstGeom prst="ellipse">
              <a:avLst/>
            </a:prstGeom>
            <a:noFill/>
            <a:ln w="12700" algn="ctr">
              <a:solidFill>
                <a:schemeClr val="accent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hlink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algn="ctr">
                <a:defRPr>
                  <a:solidFill>
                    <a:schemeClr val="tx2"/>
                  </a:solidFill>
                  <a:latin typeface="Comic Sans MS" panose="030F0702030302020204" pitchFamily="66" charset="0"/>
                </a:defRPr>
              </a:lvl1pPr>
              <a:lvl2pPr marL="742950" indent="-285750" algn="ctr">
                <a:defRPr>
                  <a:solidFill>
                    <a:schemeClr val="tx2"/>
                  </a:solidFill>
                  <a:latin typeface="Comic Sans MS" panose="030F0702030302020204" pitchFamily="66" charset="0"/>
                </a:defRPr>
              </a:lvl2pPr>
              <a:lvl3pPr marL="1143000" indent="-228600" algn="ctr">
                <a:defRPr>
                  <a:solidFill>
                    <a:schemeClr val="tx2"/>
                  </a:solidFill>
                  <a:latin typeface="Comic Sans MS" panose="030F0702030302020204" pitchFamily="66" charset="0"/>
                </a:defRPr>
              </a:lvl3pPr>
              <a:lvl4pPr marL="1600200" indent="-228600" algn="ctr">
                <a:defRPr>
                  <a:solidFill>
                    <a:schemeClr val="tx2"/>
                  </a:solidFill>
                  <a:latin typeface="Comic Sans MS" panose="030F0702030302020204" pitchFamily="66" charset="0"/>
                </a:defRPr>
              </a:lvl4pPr>
              <a:lvl5pPr marL="2057400" indent="-228600" algn="ctr">
                <a:defRPr>
                  <a:solidFill>
                    <a:schemeClr val="tx2"/>
                  </a:solidFill>
                  <a:latin typeface="Comic Sans MS" panose="030F0702030302020204" pitchFamily="66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2"/>
                  </a:solidFill>
                  <a:latin typeface="Comic Sans MS" panose="030F0702030302020204" pitchFamily="66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2"/>
                  </a:solidFill>
                  <a:latin typeface="Comic Sans MS" panose="030F0702030302020204" pitchFamily="66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2"/>
                  </a:solidFill>
                  <a:latin typeface="Comic Sans MS" panose="030F0702030302020204" pitchFamily="66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2"/>
                  </a:solidFill>
                  <a:latin typeface="Comic Sans MS" panose="030F0702030302020204" pitchFamily="66" charset="0"/>
                </a:defRPr>
              </a:lvl9pPr>
            </a:lstStyle>
            <a:p>
              <a:pPr eaLnBrk="1" hangingPunct="1"/>
              <a:r>
                <a:rPr lang="en-US" altLang="en-US" sz="2400" b="1">
                  <a:solidFill>
                    <a:schemeClr val="tx1"/>
                  </a:solidFill>
                </a:rPr>
                <a:t>+</a:t>
              </a:r>
            </a:p>
          </p:txBody>
        </p:sp>
        <p:sp>
          <p:nvSpPr>
            <p:cNvPr id="94222" name="Line 14"/>
            <p:cNvSpPr>
              <a:spLocks noChangeShapeType="1"/>
            </p:cNvSpPr>
            <p:nvPr/>
          </p:nvSpPr>
          <p:spPr bwMode="auto">
            <a:xfrm flipV="1">
              <a:off x="3888" y="2640"/>
              <a:ext cx="336" cy="0"/>
            </a:xfrm>
            <a:prstGeom prst="line">
              <a:avLst/>
            </a:prstGeom>
            <a:noFill/>
            <a:ln w="38100">
              <a:solidFill>
                <a:schemeClr val="accent1"/>
              </a:solidFill>
              <a:round/>
              <a:headEnd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1" hangingPunct="1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94223" name="Text Box 15"/>
          <p:cNvSpPr txBox="1">
            <a:spLocks noChangeArrowheads="1"/>
          </p:cNvSpPr>
          <p:nvPr/>
        </p:nvSpPr>
        <p:spPr bwMode="auto">
          <a:xfrm>
            <a:off x="249238" y="1524000"/>
            <a:ext cx="29845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en-US" altLang="en-US"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1</a:t>
            </a:r>
          </a:p>
        </p:txBody>
      </p:sp>
      <p:sp>
        <p:nvSpPr>
          <p:cNvPr id="94224" name="Text Box 16"/>
          <p:cNvSpPr txBox="1">
            <a:spLocks noChangeArrowheads="1"/>
          </p:cNvSpPr>
          <p:nvPr/>
        </p:nvSpPr>
        <p:spPr bwMode="auto">
          <a:xfrm>
            <a:off x="228600" y="3276600"/>
            <a:ext cx="33972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en-US" altLang="en-US"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2</a:t>
            </a:r>
          </a:p>
        </p:txBody>
      </p:sp>
      <p:sp>
        <p:nvSpPr>
          <p:cNvPr id="94225" name="Text Box 17"/>
          <p:cNvSpPr txBox="1">
            <a:spLocks noChangeArrowheads="1"/>
          </p:cNvSpPr>
          <p:nvPr/>
        </p:nvSpPr>
        <p:spPr bwMode="auto">
          <a:xfrm>
            <a:off x="228600" y="5105400"/>
            <a:ext cx="33972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en-US" altLang="en-US"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3</a:t>
            </a:r>
          </a:p>
        </p:txBody>
      </p:sp>
      <p:sp>
        <p:nvSpPr>
          <p:cNvPr id="94226" name="Text Box 18"/>
          <p:cNvSpPr txBox="1">
            <a:spLocks noChangeArrowheads="1"/>
          </p:cNvSpPr>
          <p:nvPr/>
        </p:nvSpPr>
        <p:spPr bwMode="auto">
          <a:xfrm>
            <a:off x="2438400" y="4746874"/>
            <a:ext cx="2743200" cy="1938992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algn="ctr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eaLnBrk="1" hangingPunct="1">
              <a:defRPr/>
            </a:pPr>
            <a:r>
              <a:rPr lang="en-US" altLang="en-US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Encode Geometrical </a:t>
            </a:r>
          </a:p>
          <a:p>
            <a:pPr algn="ctr" eaLnBrk="1" hangingPunct="1">
              <a:defRPr/>
            </a:pPr>
            <a:r>
              <a:rPr lang="en-US" altLang="en-US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Relationships </a:t>
            </a:r>
          </a:p>
          <a:p>
            <a:pPr algn="ctr" eaLnBrk="1" hangingPunct="1">
              <a:defRPr/>
            </a:pPr>
            <a:r>
              <a:rPr lang="en-US" altLang="en-US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Among Components</a:t>
            </a:r>
          </a:p>
        </p:txBody>
      </p:sp>
    </p:spTree>
    <p:extLst>
      <p:ext uri="{BB962C8B-B14F-4D97-AF65-F5344CB8AC3E}">
        <p14:creationId xmlns:p14="http://schemas.microsoft.com/office/powerpoint/2010/main" val="22467060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4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4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226" grpId="0" animBg="1"/>
    </p:bld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altLang="en-US" sz="4200" dirty="0">
                <a:latin typeface="Comic Sans MS" panose="030F0702030302020204" pitchFamily="66" charset="0"/>
              </a:rPr>
              <a:t>Symbolic Signature</a:t>
            </a:r>
            <a:br>
              <a:rPr lang="en-US" altLang="en-US" sz="4200" dirty="0">
                <a:latin typeface="Comic Sans MS" panose="030F0702030302020204" pitchFamily="66" charset="0"/>
              </a:rPr>
            </a:br>
            <a:endParaRPr lang="en-US" altLang="en-US" sz="4200" dirty="0">
              <a:latin typeface="Comic Sans MS" panose="030F0702030302020204" pitchFamily="66" charset="0"/>
            </a:endParaRPr>
          </a:p>
        </p:txBody>
      </p:sp>
      <p:sp>
        <p:nvSpPr>
          <p:cNvPr id="37891" name="Text Box 3"/>
          <p:cNvSpPr txBox="1">
            <a:spLocks noChangeArrowheads="1"/>
          </p:cNvSpPr>
          <p:nvPr/>
        </p:nvSpPr>
        <p:spPr bwMode="auto">
          <a:xfrm>
            <a:off x="6400800" y="2438400"/>
            <a:ext cx="2209800" cy="762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algn="ctr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en-US" altLang="en-US" sz="2200">
                <a:effectLst>
                  <a:outerShdw blurRad="38100" dist="38100" dir="2700000" algn="tl">
                    <a:srgbClr val="000000"/>
                  </a:outerShdw>
                </a:effectLst>
              </a:rPr>
              <a:t>Symbolic </a:t>
            </a:r>
          </a:p>
          <a:p>
            <a:pPr algn="ctr" eaLnBrk="1" hangingPunct="1">
              <a:defRPr/>
            </a:pPr>
            <a:r>
              <a:rPr lang="en-US" altLang="en-US" sz="2200">
                <a:effectLst>
                  <a:outerShdw blurRad="38100" dist="38100" dir="2700000" algn="tl">
                    <a:srgbClr val="000000"/>
                  </a:outerShdw>
                </a:effectLst>
              </a:rPr>
              <a:t>Signature at P</a:t>
            </a:r>
            <a:endParaRPr lang="en-US" altLang="en-US" sz="2200" i="1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pic>
        <p:nvPicPr>
          <p:cNvPr id="32772" name="Picture 12" descr="figSymbolicSi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371600" y="2743200"/>
            <a:ext cx="2371725" cy="319563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7901" name="Oval 13"/>
          <p:cNvSpPr>
            <a:spLocks noChangeArrowheads="1"/>
          </p:cNvSpPr>
          <p:nvPr/>
        </p:nvSpPr>
        <p:spPr bwMode="auto">
          <a:xfrm>
            <a:off x="2087563" y="4505325"/>
            <a:ext cx="152400" cy="152400"/>
          </a:xfrm>
          <a:prstGeom prst="ellipse">
            <a:avLst/>
          </a:prstGeom>
          <a:solidFill>
            <a:srgbClr val="FF0000"/>
          </a:solidFill>
          <a:ln w="12700" algn="ctr">
            <a:solidFill>
              <a:srgbClr val="FF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7902" name="Line 14"/>
          <p:cNvSpPr>
            <a:spLocks noChangeShapeType="1"/>
          </p:cNvSpPr>
          <p:nvPr/>
        </p:nvSpPr>
        <p:spPr bwMode="auto">
          <a:xfrm>
            <a:off x="1143000" y="3962400"/>
            <a:ext cx="838200" cy="542925"/>
          </a:xfrm>
          <a:prstGeom prst="line">
            <a:avLst/>
          </a:prstGeom>
          <a:noFill/>
          <a:ln w="50800">
            <a:solidFill>
              <a:srgbClr val="FF0000"/>
            </a:solidFill>
            <a:round/>
            <a:headEnd/>
            <a:tailEnd type="triangle" w="med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32775" name="Group 24"/>
          <p:cNvGrpSpPr>
            <a:grpSpLocks/>
          </p:cNvGrpSpPr>
          <p:nvPr/>
        </p:nvGrpSpPr>
        <p:grpSpPr bwMode="auto">
          <a:xfrm>
            <a:off x="6705600" y="3352800"/>
            <a:ext cx="1676400" cy="1828800"/>
            <a:chOff x="4224" y="2112"/>
            <a:chExt cx="1056" cy="1152"/>
          </a:xfrm>
        </p:grpSpPr>
        <p:sp>
          <p:nvSpPr>
            <p:cNvPr id="37893" name="Rectangle 5"/>
            <p:cNvSpPr>
              <a:spLocks noChangeArrowheads="1"/>
            </p:cNvSpPr>
            <p:nvPr/>
          </p:nvSpPr>
          <p:spPr bwMode="auto">
            <a:xfrm>
              <a:off x="4224" y="2112"/>
              <a:ext cx="1056" cy="1152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tx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1" hangingPunct="1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grpSp>
          <p:nvGrpSpPr>
            <p:cNvPr id="32782" name="Group 23"/>
            <p:cNvGrpSpPr>
              <a:grpSpLocks/>
            </p:cNvGrpSpPr>
            <p:nvPr/>
          </p:nvGrpSpPr>
          <p:grpSpPr bwMode="auto">
            <a:xfrm>
              <a:off x="4272" y="2160"/>
              <a:ext cx="928" cy="1065"/>
              <a:chOff x="3984" y="1727"/>
              <a:chExt cx="928" cy="1065"/>
            </a:xfrm>
          </p:grpSpPr>
          <p:pic>
            <p:nvPicPr>
              <p:cNvPr id="32783" name="Picture 4" descr="2h10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984" y="1727"/>
                <a:ext cx="928" cy="105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pic>
          <p:sp>
            <p:nvSpPr>
              <p:cNvPr id="37894" name="Text Box 6"/>
              <p:cNvSpPr txBox="1">
                <a:spLocks noChangeArrowheads="1"/>
              </p:cNvSpPr>
              <p:nvPr/>
            </p:nvSpPr>
            <p:spPr bwMode="auto">
              <a:xfrm>
                <a:off x="4458" y="1828"/>
                <a:ext cx="262" cy="34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12700" algn="ctr">
                    <a:solidFill>
                      <a:schemeClr val="hlink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ctr" eaLnBrk="1" hangingPunct="1">
                  <a:defRPr/>
                </a:pPr>
                <a:r>
                  <a:rPr lang="en-US" altLang="en-US" sz="3000">
                    <a:effectLst>
                      <a:outerShdw blurRad="38100" dist="38100" dir="2700000" algn="tl">
                        <a:srgbClr val="000000"/>
                      </a:outerShdw>
                    </a:effectLst>
                  </a:rPr>
                  <a:t>3</a:t>
                </a:r>
              </a:p>
            </p:txBody>
          </p:sp>
          <p:sp>
            <p:nvSpPr>
              <p:cNvPr id="37895" name="Text Box 7"/>
              <p:cNvSpPr txBox="1">
                <a:spLocks noChangeArrowheads="1"/>
              </p:cNvSpPr>
              <p:nvPr/>
            </p:nvSpPr>
            <p:spPr bwMode="auto">
              <a:xfrm>
                <a:off x="4225" y="1893"/>
                <a:ext cx="262" cy="34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12700" algn="ctr">
                    <a:solidFill>
                      <a:schemeClr val="hlink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ctr" eaLnBrk="1" hangingPunct="1">
                  <a:defRPr/>
                </a:pPr>
                <a:r>
                  <a:rPr lang="en-US" altLang="en-US" sz="3000">
                    <a:effectLst>
                      <a:outerShdw blurRad="38100" dist="38100" dir="2700000" algn="tl">
                        <a:srgbClr val="000000"/>
                      </a:outerShdw>
                    </a:effectLst>
                  </a:rPr>
                  <a:t>4</a:t>
                </a:r>
              </a:p>
            </p:txBody>
          </p:sp>
          <p:sp>
            <p:nvSpPr>
              <p:cNvPr id="37896" name="Text Box 8"/>
              <p:cNvSpPr txBox="1">
                <a:spLocks noChangeArrowheads="1"/>
              </p:cNvSpPr>
              <p:nvPr/>
            </p:nvSpPr>
            <p:spPr bwMode="auto">
              <a:xfrm>
                <a:off x="4368" y="2112"/>
                <a:ext cx="262" cy="34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12700" algn="ctr">
                    <a:solidFill>
                      <a:schemeClr val="hlink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ctr" eaLnBrk="1" hangingPunct="1">
                  <a:defRPr/>
                </a:pPr>
                <a:r>
                  <a:rPr lang="en-US" altLang="en-US" sz="3000">
                    <a:effectLst>
                      <a:outerShdw blurRad="38100" dist="38100" dir="2700000" algn="tl">
                        <a:srgbClr val="000000"/>
                      </a:outerShdw>
                    </a:effectLst>
                  </a:rPr>
                  <a:t>5</a:t>
                </a:r>
              </a:p>
            </p:txBody>
          </p:sp>
          <p:sp>
            <p:nvSpPr>
              <p:cNvPr id="37897" name="Text Box 9"/>
              <p:cNvSpPr txBox="1">
                <a:spLocks noChangeArrowheads="1"/>
              </p:cNvSpPr>
              <p:nvPr/>
            </p:nvSpPr>
            <p:spPr bwMode="auto">
              <a:xfrm>
                <a:off x="4444" y="2446"/>
                <a:ext cx="262" cy="34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12700" algn="ctr">
                    <a:solidFill>
                      <a:schemeClr val="hlink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ctr" eaLnBrk="1" hangingPunct="1">
                  <a:defRPr/>
                </a:pPr>
                <a:r>
                  <a:rPr lang="en-US" altLang="en-US" sz="3000">
                    <a:effectLst>
                      <a:outerShdw blurRad="38100" dist="38100" dir="2700000" algn="tl">
                        <a:srgbClr val="000000"/>
                      </a:outerShdw>
                    </a:effectLst>
                  </a:rPr>
                  <a:t>6</a:t>
                </a:r>
              </a:p>
            </p:txBody>
          </p:sp>
          <p:sp>
            <p:nvSpPr>
              <p:cNvPr id="37898" name="Text Box 10"/>
              <p:cNvSpPr txBox="1">
                <a:spLocks noChangeArrowheads="1"/>
              </p:cNvSpPr>
              <p:nvPr/>
            </p:nvSpPr>
            <p:spPr bwMode="auto">
              <a:xfrm>
                <a:off x="4225" y="2327"/>
                <a:ext cx="262" cy="34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12700" algn="ctr">
                    <a:solidFill>
                      <a:schemeClr val="hlink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ctr" eaLnBrk="1" hangingPunct="1">
                  <a:defRPr/>
                </a:pPr>
                <a:r>
                  <a:rPr lang="en-US" altLang="en-US" sz="3000">
                    <a:effectLst>
                      <a:outerShdw blurRad="38100" dist="38100" dir="2700000" algn="tl">
                        <a:srgbClr val="000000"/>
                      </a:outerShdw>
                    </a:effectLst>
                  </a:rPr>
                  <a:t>8</a:t>
                </a:r>
              </a:p>
            </p:txBody>
          </p:sp>
          <p:sp>
            <p:nvSpPr>
              <p:cNvPr id="37899" name="Text Box 11"/>
              <p:cNvSpPr txBox="1">
                <a:spLocks noChangeArrowheads="1"/>
              </p:cNvSpPr>
              <p:nvPr/>
            </p:nvSpPr>
            <p:spPr bwMode="auto">
              <a:xfrm>
                <a:off x="4608" y="2400"/>
                <a:ext cx="262" cy="34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12700" algn="ctr">
                    <a:solidFill>
                      <a:schemeClr val="hlink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ctr" eaLnBrk="1" hangingPunct="1">
                  <a:defRPr/>
                </a:pPr>
                <a:r>
                  <a:rPr lang="en-US" altLang="en-US" sz="3000">
                    <a:effectLst>
                      <a:outerShdw blurRad="38100" dist="38100" dir="2700000" algn="tl">
                        <a:srgbClr val="000000"/>
                      </a:outerShdw>
                    </a:effectLst>
                  </a:rPr>
                  <a:t>7</a:t>
                </a:r>
              </a:p>
            </p:txBody>
          </p:sp>
          <p:sp>
            <p:nvSpPr>
              <p:cNvPr id="37903" name="Text Box 15"/>
              <p:cNvSpPr txBox="1">
                <a:spLocks noChangeArrowheads="1"/>
              </p:cNvSpPr>
              <p:nvPr/>
            </p:nvSpPr>
            <p:spPr bwMode="auto">
              <a:xfrm>
                <a:off x="4723" y="2500"/>
                <a:ext cx="116" cy="25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12700" algn="ctr">
                    <a:solidFill>
                      <a:schemeClr val="hlink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ctr" eaLnBrk="1" hangingPunct="1">
                  <a:defRPr/>
                </a:pPr>
                <a:endParaRPr lang="en-US" altLang="en-US" sz="2000">
                  <a:effectLst>
                    <a:outerShdw blurRad="38100" dist="38100" dir="2700000" algn="tl">
                      <a:srgbClr val="000000"/>
                    </a:outerShdw>
                  </a:effectLst>
                </a:endParaRPr>
              </a:p>
            </p:txBody>
          </p:sp>
        </p:grpSp>
      </p:grpSp>
      <p:sp>
        <p:nvSpPr>
          <p:cNvPr id="37904" name="Text Box 16"/>
          <p:cNvSpPr txBox="1">
            <a:spLocks noChangeArrowheads="1"/>
          </p:cNvSpPr>
          <p:nvPr/>
        </p:nvSpPr>
        <p:spPr bwMode="auto">
          <a:xfrm>
            <a:off x="990600" y="1905000"/>
            <a:ext cx="3200400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en-US" altLang="en-US" sz="2400">
                <a:effectLst>
                  <a:outerShdw blurRad="38100" dist="38100" dir="2700000" algn="tl">
                    <a:srgbClr val="000000"/>
                  </a:outerShdw>
                </a:effectLst>
              </a:rPr>
              <a:t>Labeled </a:t>
            </a:r>
          </a:p>
          <a:p>
            <a:pPr algn="ctr" eaLnBrk="1" hangingPunct="1">
              <a:defRPr/>
            </a:pPr>
            <a:r>
              <a:rPr lang="en-US" altLang="en-US" sz="2400">
                <a:effectLst>
                  <a:outerShdw blurRad="38100" dist="38100" dir="2700000" algn="tl">
                    <a:srgbClr val="000000"/>
                  </a:outerShdw>
                </a:effectLst>
              </a:rPr>
              <a:t>Surface Mesh</a:t>
            </a:r>
          </a:p>
        </p:txBody>
      </p:sp>
      <p:sp>
        <p:nvSpPr>
          <p:cNvPr id="37905" name="Text Box 17"/>
          <p:cNvSpPr txBox="1">
            <a:spLocks noChangeArrowheads="1"/>
          </p:cNvSpPr>
          <p:nvPr/>
        </p:nvSpPr>
        <p:spPr bwMode="auto">
          <a:xfrm>
            <a:off x="6248400" y="5181600"/>
            <a:ext cx="2895600" cy="1096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en-US" altLang="en-US" sz="2200">
                <a:effectLst>
                  <a:outerShdw blurRad="38100" dist="38100" dir="2700000" algn="tl">
                    <a:srgbClr val="000000"/>
                  </a:outerShdw>
                </a:effectLst>
              </a:rPr>
              <a:t>Matrix storing component</a:t>
            </a:r>
          </a:p>
          <a:p>
            <a:pPr algn="ctr" eaLnBrk="1" hangingPunct="1">
              <a:defRPr/>
            </a:pPr>
            <a:r>
              <a:rPr lang="en-US" altLang="en-US" sz="2200">
                <a:effectLst>
                  <a:outerShdw blurRad="38100" dist="38100" dir="2700000" algn="tl">
                    <a:srgbClr val="000000"/>
                  </a:outerShdw>
                </a:effectLst>
              </a:rPr>
              <a:t>labels</a:t>
            </a:r>
          </a:p>
        </p:txBody>
      </p:sp>
      <p:sp>
        <p:nvSpPr>
          <p:cNvPr id="37906" name="AutoShape 18"/>
          <p:cNvSpPr>
            <a:spLocks noChangeArrowheads="1"/>
          </p:cNvSpPr>
          <p:nvPr/>
        </p:nvSpPr>
        <p:spPr bwMode="auto">
          <a:xfrm>
            <a:off x="4953000" y="4648200"/>
            <a:ext cx="685800" cy="457200"/>
          </a:xfrm>
          <a:prstGeom prst="rightArrow">
            <a:avLst>
              <a:gd name="adj1" fmla="val 50000"/>
              <a:gd name="adj2" fmla="val 37500"/>
            </a:avLst>
          </a:prstGeom>
          <a:solidFill>
            <a:schemeClr val="accent1"/>
          </a:solidFill>
          <a:ln w="12700" algn="ctr">
            <a:solidFill>
              <a:schemeClr val="accent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7907" name="Text Box 19"/>
          <p:cNvSpPr txBox="1">
            <a:spLocks noChangeArrowheads="1"/>
          </p:cNvSpPr>
          <p:nvPr/>
        </p:nvSpPr>
        <p:spPr bwMode="auto">
          <a:xfrm>
            <a:off x="4191000" y="3200400"/>
            <a:ext cx="2101850" cy="1187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en-US" altLang="en-US" sz="2400">
                <a:effectLst>
                  <a:outerShdw blurRad="38100" dist="38100" dir="2700000" algn="tl">
                    <a:srgbClr val="000000"/>
                  </a:outerShdw>
                </a:effectLst>
              </a:rPr>
              <a:t>Encode</a:t>
            </a:r>
          </a:p>
          <a:p>
            <a:pPr algn="ctr" eaLnBrk="1" hangingPunct="1">
              <a:defRPr/>
            </a:pPr>
            <a:r>
              <a:rPr lang="en-US" altLang="en-US" sz="2400">
                <a:effectLst>
                  <a:outerShdw blurRad="38100" dist="38100" dir="2700000" algn="tl">
                    <a:srgbClr val="000000"/>
                  </a:outerShdw>
                </a:effectLst>
              </a:rPr>
              <a:t>Geometric</a:t>
            </a:r>
          </a:p>
          <a:p>
            <a:pPr algn="ctr" eaLnBrk="1" hangingPunct="1">
              <a:defRPr/>
            </a:pPr>
            <a:r>
              <a:rPr lang="en-US" altLang="en-US" sz="2400">
                <a:effectLst>
                  <a:outerShdw blurRad="38100" dist="38100" dir="2700000" algn="tl">
                    <a:srgbClr val="000000"/>
                  </a:outerShdw>
                </a:effectLst>
              </a:rPr>
              <a:t>Configuration</a:t>
            </a:r>
          </a:p>
        </p:txBody>
      </p:sp>
      <p:sp>
        <p:nvSpPr>
          <p:cNvPr id="32780" name="Text Box 20"/>
          <p:cNvSpPr txBox="1">
            <a:spLocks noChangeArrowheads="1"/>
          </p:cNvSpPr>
          <p:nvPr/>
        </p:nvSpPr>
        <p:spPr bwMode="auto">
          <a:xfrm>
            <a:off x="0" y="3048000"/>
            <a:ext cx="1530350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1pPr>
            <a:lvl2pPr marL="742950" indent="-28575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2pPr>
            <a:lvl3pPr marL="11430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3pPr>
            <a:lvl4pPr marL="16002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4pPr>
            <a:lvl5pPr marL="20574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/>
            <a:r>
              <a:rPr lang="en-US" altLang="en-US" sz="2400">
                <a:solidFill>
                  <a:srgbClr val="FF0000"/>
                </a:solidFill>
              </a:rPr>
              <a:t>Critical</a:t>
            </a:r>
          </a:p>
          <a:p>
            <a:pPr eaLnBrk="1" hangingPunct="1"/>
            <a:r>
              <a:rPr lang="en-US" altLang="en-US" sz="2400">
                <a:solidFill>
                  <a:srgbClr val="FF0000"/>
                </a:solidFill>
              </a:rPr>
              <a:t> Point P</a:t>
            </a:r>
          </a:p>
        </p:txBody>
      </p:sp>
    </p:spTree>
    <p:extLst>
      <p:ext uri="{BB962C8B-B14F-4D97-AF65-F5344CB8AC3E}">
        <p14:creationId xmlns:p14="http://schemas.microsoft.com/office/powerpoint/2010/main" val="324528611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Depth from Stereo</a:t>
            </a:r>
          </a:p>
        </p:txBody>
      </p:sp>
      <p:sp>
        <p:nvSpPr>
          <p:cNvPr id="53" name="Content Placeholder 5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Goal: recover depth by finding image coordinate x’ that corresponds to x</a:t>
            </a:r>
          </a:p>
        </p:txBody>
      </p:sp>
      <p:grpSp>
        <p:nvGrpSpPr>
          <p:cNvPr id="24" name="Group 47"/>
          <p:cNvGrpSpPr>
            <a:grpSpLocks noChangeAspect="1"/>
          </p:cNvGrpSpPr>
          <p:nvPr/>
        </p:nvGrpSpPr>
        <p:grpSpPr bwMode="auto">
          <a:xfrm>
            <a:off x="4648200" y="2684426"/>
            <a:ext cx="3823231" cy="3487774"/>
            <a:chOff x="432" y="1264"/>
            <a:chExt cx="2296" cy="2065"/>
          </a:xfrm>
        </p:grpSpPr>
        <p:sp>
          <p:nvSpPr>
            <p:cNvPr id="25" name="Oval 5"/>
            <p:cNvSpPr>
              <a:spLocks noChangeArrowheads="1"/>
            </p:cNvSpPr>
            <p:nvPr/>
          </p:nvSpPr>
          <p:spPr bwMode="auto">
            <a:xfrm>
              <a:off x="720" y="2880"/>
              <a:ext cx="48" cy="48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600"/>
            </a:p>
          </p:txBody>
        </p:sp>
        <p:sp>
          <p:nvSpPr>
            <p:cNvPr id="26" name="Oval 6"/>
            <p:cNvSpPr>
              <a:spLocks noChangeArrowheads="1"/>
            </p:cNvSpPr>
            <p:nvPr/>
          </p:nvSpPr>
          <p:spPr bwMode="auto">
            <a:xfrm>
              <a:off x="2016" y="2880"/>
              <a:ext cx="48" cy="48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600"/>
            </a:p>
          </p:txBody>
        </p:sp>
        <p:sp>
          <p:nvSpPr>
            <p:cNvPr id="27" name="Line 7"/>
            <p:cNvSpPr>
              <a:spLocks noChangeShapeType="1"/>
            </p:cNvSpPr>
            <p:nvPr/>
          </p:nvSpPr>
          <p:spPr bwMode="auto">
            <a:xfrm>
              <a:off x="432" y="2544"/>
              <a:ext cx="624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600"/>
            </a:p>
          </p:txBody>
        </p:sp>
        <p:sp>
          <p:nvSpPr>
            <p:cNvPr id="28" name="Line 8"/>
            <p:cNvSpPr>
              <a:spLocks noChangeShapeType="1"/>
            </p:cNvSpPr>
            <p:nvPr/>
          </p:nvSpPr>
          <p:spPr bwMode="auto">
            <a:xfrm>
              <a:off x="1728" y="2544"/>
              <a:ext cx="624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600"/>
            </a:p>
          </p:txBody>
        </p:sp>
        <p:sp>
          <p:nvSpPr>
            <p:cNvPr id="29" name="Oval 9"/>
            <p:cNvSpPr>
              <a:spLocks noChangeArrowheads="1"/>
            </p:cNvSpPr>
            <p:nvPr/>
          </p:nvSpPr>
          <p:spPr bwMode="auto">
            <a:xfrm>
              <a:off x="1324" y="1515"/>
              <a:ext cx="48" cy="48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600"/>
            </a:p>
          </p:txBody>
        </p:sp>
        <p:sp>
          <p:nvSpPr>
            <p:cNvPr id="30" name="Line 10"/>
            <p:cNvSpPr>
              <a:spLocks noChangeShapeType="1"/>
            </p:cNvSpPr>
            <p:nvPr/>
          </p:nvSpPr>
          <p:spPr bwMode="auto">
            <a:xfrm flipV="1">
              <a:off x="768" y="1536"/>
              <a:ext cx="576" cy="134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600"/>
            </a:p>
          </p:txBody>
        </p:sp>
        <p:sp>
          <p:nvSpPr>
            <p:cNvPr id="31" name="Line 11"/>
            <p:cNvSpPr>
              <a:spLocks noChangeShapeType="1"/>
            </p:cNvSpPr>
            <p:nvPr/>
          </p:nvSpPr>
          <p:spPr bwMode="auto">
            <a:xfrm flipH="1" flipV="1">
              <a:off x="1344" y="1536"/>
              <a:ext cx="720" cy="139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600"/>
            </a:p>
          </p:txBody>
        </p:sp>
        <p:sp>
          <p:nvSpPr>
            <p:cNvPr id="32" name="Line 12"/>
            <p:cNvSpPr>
              <a:spLocks noChangeShapeType="1"/>
            </p:cNvSpPr>
            <p:nvPr/>
          </p:nvSpPr>
          <p:spPr bwMode="auto">
            <a:xfrm flipV="1">
              <a:off x="748" y="2544"/>
              <a:ext cx="0" cy="33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arrow" w="med" len="med"/>
            </a:ln>
          </p:spPr>
          <p:txBody>
            <a:bodyPr wrap="none" anchor="ctr"/>
            <a:lstStyle/>
            <a:p>
              <a:endParaRPr lang="en-US" sz="1600"/>
            </a:p>
          </p:txBody>
        </p:sp>
        <p:sp>
          <p:nvSpPr>
            <p:cNvPr id="33" name="Text Box 13"/>
            <p:cNvSpPr txBox="1">
              <a:spLocks noChangeArrowheads="1"/>
            </p:cNvSpPr>
            <p:nvPr/>
          </p:nvSpPr>
          <p:spPr bwMode="auto">
            <a:xfrm>
              <a:off x="609" y="2607"/>
              <a:ext cx="153" cy="23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spcBef>
                  <a:spcPct val="20000"/>
                </a:spcBef>
              </a:pPr>
              <a:r>
                <a:rPr lang="en-US" sz="2000"/>
                <a:t>f</a:t>
              </a:r>
            </a:p>
          </p:txBody>
        </p:sp>
        <p:sp>
          <p:nvSpPr>
            <p:cNvPr id="34" name="Oval 14"/>
            <p:cNvSpPr>
              <a:spLocks noChangeArrowheads="1"/>
            </p:cNvSpPr>
            <p:nvPr/>
          </p:nvSpPr>
          <p:spPr bwMode="auto">
            <a:xfrm>
              <a:off x="892" y="2517"/>
              <a:ext cx="48" cy="48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600"/>
            </a:p>
          </p:txBody>
        </p:sp>
        <p:sp>
          <p:nvSpPr>
            <p:cNvPr id="35" name="Oval 15"/>
            <p:cNvSpPr>
              <a:spLocks noChangeArrowheads="1"/>
            </p:cNvSpPr>
            <p:nvPr/>
          </p:nvSpPr>
          <p:spPr bwMode="auto">
            <a:xfrm>
              <a:off x="1845" y="2517"/>
              <a:ext cx="48" cy="48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600"/>
            </a:p>
          </p:txBody>
        </p:sp>
        <p:sp>
          <p:nvSpPr>
            <p:cNvPr id="36" name="Line 16"/>
            <p:cNvSpPr>
              <a:spLocks noChangeShapeType="1"/>
            </p:cNvSpPr>
            <p:nvPr/>
          </p:nvSpPr>
          <p:spPr bwMode="auto">
            <a:xfrm flipV="1">
              <a:off x="2043" y="2544"/>
              <a:ext cx="0" cy="33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arrow" w="med" len="med"/>
            </a:ln>
          </p:spPr>
          <p:txBody>
            <a:bodyPr wrap="none" anchor="ctr"/>
            <a:lstStyle/>
            <a:p>
              <a:endParaRPr lang="en-US" sz="1600"/>
            </a:p>
          </p:txBody>
        </p:sp>
        <p:sp>
          <p:nvSpPr>
            <p:cNvPr id="37" name="Line 17"/>
            <p:cNvSpPr>
              <a:spLocks noChangeShapeType="1"/>
            </p:cNvSpPr>
            <p:nvPr/>
          </p:nvSpPr>
          <p:spPr bwMode="auto">
            <a:xfrm>
              <a:off x="720" y="2496"/>
              <a:ext cx="192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med" len="sm"/>
              <a:tailEnd type="arrow" w="med" len="sm"/>
            </a:ln>
          </p:spPr>
          <p:txBody>
            <a:bodyPr wrap="none" anchor="ctr"/>
            <a:lstStyle/>
            <a:p>
              <a:endParaRPr lang="en-US" sz="1600"/>
            </a:p>
          </p:txBody>
        </p:sp>
        <p:sp>
          <p:nvSpPr>
            <p:cNvPr id="38" name="Text Box 18"/>
            <p:cNvSpPr txBox="1">
              <a:spLocks noChangeArrowheads="1"/>
            </p:cNvSpPr>
            <p:nvPr/>
          </p:nvSpPr>
          <p:spPr bwMode="auto">
            <a:xfrm>
              <a:off x="736" y="2272"/>
              <a:ext cx="188" cy="23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spcBef>
                  <a:spcPct val="20000"/>
                </a:spcBef>
              </a:pPr>
              <a:r>
                <a:rPr lang="en-US" sz="2000"/>
                <a:t>x</a:t>
              </a:r>
            </a:p>
          </p:txBody>
        </p:sp>
        <p:sp>
          <p:nvSpPr>
            <p:cNvPr id="39" name="Line 19"/>
            <p:cNvSpPr>
              <a:spLocks noChangeShapeType="1"/>
            </p:cNvSpPr>
            <p:nvPr/>
          </p:nvSpPr>
          <p:spPr bwMode="auto">
            <a:xfrm>
              <a:off x="1872" y="2496"/>
              <a:ext cx="172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arrow" w="med" len="sm"/>
              <a:tailEnd type="none" w="med" len="sm"/>
            </a:ln>
          </p:spPr>
          <p:txBody>
            <a:bodyPr wrap="none" anchor="ctr"/>
            <a:lstStyle/>
            <a:p>
              <a:endParaRPr lang="en-US" sz="1600"/>
            </a:p>
          </p:txBody>
        </p:sp>
        <p:sp>
          <p:nvSpPr>
            <p:cNvPr id="40" name="Text Box 20"/>
            <p:cNvSpPr txBox="1">
              <a:spLocks noChangeArrowheads="1"/>
            </p:cNvSpPr>
            <p:nvPr/>
          </p:nvSpPr>
          <p:spPr bwMode="auto">
            <a:xfrm>
              <a:off x="1851" y="2272"/>
              <a:ext cx="223" cy="23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spcBef>
                  <a:spcPct val="20000"/>
                </a:spcBef>
              </a:pPr>
              <a:r>
                <a:rPr lang="en-US" sz="2000"/>
                <a:t>x’</a:t>
              </a:r>
            </a:p>
          </p:txBody>
        </p:sp>
        <p:sp>
          <p:nvSpPr>
            <p:cNvPr id="41" name="Text Box 21"/>
            <p:cNvSpPr txBox="1">
              <a:spLocks noChangeArrowheads="1"/>
            </p:cNvSpPr>
            <p:nvPr/>
          </p:nvSpPr>
          <p:spPr bwMode="auto">
            <a:xfrm>
              <a:off x="1036" y="2910"/>
              <a:ext cx="703" cy="419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spcBef>
                  <a:spcPct val="20000"/>
                </a:spcBef>
              </a:pPr>
              <a:r>
                <a:rPr lang="en-US" sz="2000"/>
                <a:t>Baseline</a:t>
              </a:r>
              <a:br>
                <a:rPr lang="en-US" sz="2000"/>
              </a:br>
              <a:r>
                <a:rPr lang="en-US" sz="2000"/>
                <a:t>B</a:t>
              </a:r>
            </a:p>
          </p:txBody>
        </p:sp>
        <p:sp>
          <p:nvSpPr>
            <p:cNvPr id="42" name="Line 22"/>
            <p:cNvSpPr>
              <a:spLocks noChangeShapeType="1"/>
            </p:cNvSpPr>
            <p:nvPr/>
          </p:nvSpPr>
          <p:spPr bwMode="auto">
            <a:xfrm flipV="1">
              <a:off x="2496" y="1536"/>
              <a:ext cx="0" cy="139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arrow" w="med" len="med"/>
            </a:ln>
          </p:spPr>
          <p:txBody>
            <a:bodyPr wrap="none" anchor="ctr"/>
            <a:lstStyle/>
            <a:p>
              <a:endParaRPr lang="en-US" sz="1600"/>
            </a:p>
          </p:txBody>
        </p:sp>
        <p:sp>
          <p:nvSpPr>
            <p:cNvPr id="43" name="Text Box 23"/>
            <p:cNvSpPr txBox="1">
              <a:spLocks noChangeArrowheads="1"/>
            </p:cNvSpPr>
            <p:nvPr/>
          </p:nvSpPr>
          <p:spPr bwMode="auto">
            <a:xfrm>
              <a:off x="2540" y="2031"/>
              <a:ext cx="188" cy="23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spcBef>
                  <a:spcPct val="20000"/>
                </a:spcBef>
              </a:pPr>
              <a:r>
                <a:rPr lang="en-US" sz="2000"/>
                <a:t>z</a:t>
              </a:r>
            </a:p>
          </p:txBody>
        </p:sp>
        <p:sp>
          <p:nvSpPr>
            <p:cNvPr id="44" name="Text Box 24"/>
            <p:cNvSpPr txBox="1">
              <a:spLocks noChangeArrowheads="1"/>
            </p:cNvSpPr>
            <p:nvPr/>
          </p:nvSpPr>
          <p:spPr bwMode="auto">
            <a:xfrm>
              <a:off x="508" y="2915"/>
              <a:ext cx="486" cy="23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algn="ctr">
                <a:spcBef>
                  <a:spcPct val="20000"/>
                </a:spcBef>
              </a:pPr>
              <a:r>
                <a:rPr lang="en-US" sz="2000" dirty="0"/>
                <a:t>C</a:t>
              </a:r>
              <a:endParaRPr lang="en-US" sz="2000" baseline="-25000" dirty="0"/>
            </a:p>
          </p:txBody>
        </p:sp>
        <p:sp>
          <p:nvSpPr>
            <p:cNvPr id="45" name="Text Box 25"/>
            <p:cNvSpPr txBox="1">
              <a:spLocks noChangeArrowheads="1"/>
            </p:cNvSpPr>
            <p:nvPr/>
          </p:nvSpPr>
          <p:spPr bwMode="auto">
            <a:xfrm>
              <a:off x="1824" y="2915"/>
              <a:ext cx="486" cy="23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algn="ctr">
                <a:spcBef>
                  <a:spcPct val="20000"/>
                </a:spcBef>
              </a:pPr>
              <a:r>
                <a:rPr lang="en-US" sz="2000" dirty="0"/>
                <a:t>C’</a:t>
              </a:r>
              <a:endParaRPr lang="en-US" sz="2000" baseline="-25000" dirty="0"/>
            </a:p>
          </p:txBody>
        </p:sp>
        <p:sp>
          <p:nvSpPr>
            <p:cNvPr id="46" name="Text Box 26"/>
            <p:cNvSpPr txBox="1">
              <a:spLocks noChangeArrowheads="1"/>
            </p:cNvSpPr>
            <p:nvPr/>
          </p:nvSpPr>
          <p:spPr bwMode="auto">
            <a:xfrm>
              <a:off x="1104" y="1264"/>
              <a:ext cx="486" cy="23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algn="ctr">
                <a:spcBef>
                  <a:spcPct val="20000"/>
                </a:spcBef>
              </a:pPr>
              <a:r>
                <a:rPr lang="en-US" sz="2000" dirty="0"/>
                <a:t>X</a:t>
              </a:r>
              <a:endParaRPr lang="en-US" sz="2000" baseline="-25000" dirty="0"/>
            </a:p>
          </p:txBody>
        </p:sp>
        <p:sp>
          <p:nvSpPr>
            <p:cNvPr id="47" name="Line 27"/>
            <p:cNvSpPr>
              <a:spLocks noChangeShapeType="1"/>
            </p:cNvSpPr>
            <p:nvPr/>
          </p:nvSpPr>
          <p:spPr bwMode="auto">
            <a:xfrm>
              <a:off x="796" y="2901"/>
              <a:ext cx="120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 sz="1600"/>
            </a:p>
          </p:txBody>
        </p:sp>
        <p:sp>
          <p:nvSpPr>
            <p:cNvPr id="48" name="Text Box 28"/>
            <p:cNvSpPr txBox="1">
              <a:spLocks noChangeArrowheads="1"/>
            </p:cNvSpPr>
            <p:nvPr/>
          </p:nvSpPr>
          <p:spPr bwMode="auto">
            <a:xfrm>
              <a:off x="2022" y="2608"/>
              <a:ext cx="153" cy="23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spcBef>
                  <a:spcPct val="20000"/>
                </a:spcBef>
              </a:pPr>
              <a:r>
                <a:rPr lang="en-US" sz="2000"/>
                <a:t>f</a:t>
              </a:r>
            </a:p>
          </p:txBody>
        </p:sp>
      </p:grpSp>
      <p:grpSp>
        <p:nvGrpSpPr>
          <p:cNvPr id="54" name="Group 53"/>
          <p:cNvGrpSpPr>
            <a:grpSpLocks noChangeAspect="1"/>
          </p:cNvGrpSpPr>
          <p:nvPr/>
        </p:nvGrpSpPr>
        <p:grpSpPr>
          <a:xfrm>
            <a:off x="1105828" y="2362200"/>
            <a:ext cx="2856572" cy="3795508"/>
            <a:chOff x="609600" y="753824"/>
            <a:chExt cx="3905925" cy="5189776"/>
          </a:xfrm>
        </p:grpSpPr>
        <p:grpSp>
          <p:nvGrpSpPr>
            <p:cNvPr id="49" name="Group 48"/>
            <p:cNvGrpSpPr>
              <a:grpSpLocks noChangeAspect="1"/>
            </p:cNvGrpSpPr>
            <p:nvPr/>
          </p:nvGrpSpPr>
          <p:grpSpPr>
            <a:xfrm>
              <a:off x="609600" y="1143000"/>
              <a:ext cx="3905925" cy="4800600"/>
              <a:chOff x="533400" y="957263"/>
              <a:chExt cx="4491038" cy="5519737"/>
            </a:xfrm>
          </p:grpSpPr>
          <p:sp>
            <p:nvSpPr>
              <p:cNvPr id="4" name="Freeform 4"/>
              <p:cNvSpPr>
                <a:spLocks/>
              </p:cNvSpPr>
              <p:nvPr/>
            </p:nvSpPr>
            <p:spPr bwMode="auto">
              <a:xfrm>
                <a:off x="3481388" y="957263"/>
                <a:ext cx="1220787" cy="839787"/>
              </a:xfrm>
              <a:custGeom>
                <a:avLst/>
                <a:gdLst>
                  <a:gd name="T0" fmla="*/ 2147483647 w 865"/>
                  <a:gd name="T1" fmla="*/ 0 h 529"/>
                  <a:gd name="T2" fmla="*/ 2147483647 w 865"/>
                  <a:gd name="T3" fmla="*/ 2147483647 h 529"/>
                  <a:gd name="T4" fmla="*/ 2147483647 w 865"/>
                  <a:gd name="T5" fmla="*/ 2147483647 h 529"/>
                  <a:gd name="T6" fmla="*/ 2147483647 w 865"/>
                  <a:gd name="T7" fmla="*/ 2147483647 h 529"/>
                  <a:gd name="T8" fmla="*/ 2147483647 w 865"/>
                  <a:gd name="T9" fmla="*/ 2147483647 h 529"/>
                  <a:gd name="T10" fmla="*/ 2147483647 w 865"/>
                  <a:gd name="T11" fmla="*/ 2147483647 h 529"/>
                  <a:gd name="T12" fmla="*/ 2147483647 w 865"/>
                  <a:gd name="T13" fmla="*/ 2147483647 h 529"/>
                  <a:gd name="T14" fmla="*/ 2147483647 w 865"/>
                  <a:gd name="T15" fmla="*/ 2147483647 h 529"/>
                  <a:gd name="T16" fmla="*/ 2147483647 w 865"/>
                  <a:gd name="T17" fmla="*/ 2147483647 h 529"/>
                  <a:gd name="T18" fmla="*/ 0 w 865"/>
                  <a:gd name="T19" fmla="*/ 2147483647 h 529"/>
                  <a:gd name="T20" fmla="*/ 0 w 865"/>
                  <a:gd name="T21" fmla="*/ 2147483647 h 529"/>
                  <a:gd name="T22" fmla="*/ 0 w 865"/>
                  <a:gd name="T23" fmla="*/ 2147483647 h 529"/>
                  <a:gd name="T24" fmla="*/ 2147483647 w 865"/>
                  <a:gd name="T25" fmla="*/ 2147483647 h 529"/>
                  <a:gd name="T26" fmla="*/ 2147483647 w 865"/>
                  <a:gd name="T27" fmla="*/ 2147483647 h 529"/>
                  <a:gd name="T28" fmla="*/ 2147483647 w 865"/>
                  <a:gd name="T29" fmla="*/ 2147483647 h 529"/>
                  <a:gd name="T30" fmla="*/ 2147483647 w 865"/>
                  <a:gd name="T31" fmla="*/ 2147483647 h 529"/>
                  <a:gd name="T32" fmla="*/ 2147483647 w 865"/>
                  <a:gd name="T33" fmla="*/ 2147483647 h 529"/>
                  <a:gd name="T34" fmla="*/ 2147483647 w 865"/>
                  <a:gd name="T35" fmla="*/ 2147483647 h 529"/>
                  <a:gd name="T36" fmla="*/ 2147483647 w 865"/>
                  <a:gd name="T37" fmla="*/ 2147483647 h 529"/>
                  <a:gd name="T38" fmla="*/ 2147483647 w 865"/>
                  <a:gd name="T39" fmla="*/ 2147483647 h 529"/>
                  <a:gd name="T40" fmla="*/ 2147483647 w 865"/>
                  <a:gd name="T41" fmla="*/ 2147483647 h 529"/>
                  <a:gd name="T42" fmla="*/ 2147483647 w 865"/>
                  <a:gd name="T43" fmla="*/ 2147483647 h 529"/>
                  <a:gd name="T44" fmla="*/ 2147483647 w 865"/>
                  <a:gd name="T45" fmla="*/ 2147483647 h 529"/>
                  <a:gd name="T46" fmla="*/ 2147483647 w 865"/>
                  <a:gd name="T47" fmla="*/ 2147483647 h 529"/>
                  <a:gd name="T48" fmla="*/ 2147483647 w 865"/>
                  <a:gd name="T49" fmla="*/ 2147483647 h 529"/>
                  <a:gd name="T50" fmla="*/ 2147483647 w 865"/>
                  <a:gd name="T51" fmla="*/ 2147483647 h 529"/>
                  <a:gd name="T52" fmla="*/ 2147483647 w 865"/>
                  <a:gd name="T53" fmla="*/ 2147483647 h 529"/>
                  <a:gd name="T54" fmla="*/ 2147483647 w 865"/>
                  <a:gd name="T55" fmla="*/ 2147483647 h 529"/>
                  <a:gd name="T56" fmla="*/ 2147483647 w 865"/>
                  <a:gd name="T57" fmla="*/ 2147483647 h 529"/>
                  <a:gd name="T58" fmla="*/ 2147483647 w 865"/>
                  <a:gd name="T59" fmla="*/ 2147483647 h 529"/>
                  <a:gd name="T60" fmla="*/ 2147483647 w 865"/>
                  <a:gd name="T61" fmla="*/ 2147483647 h 529"/>
                  <a:gd name="T62" fmla="*/ 2147483647 w 865"/>
                  <a:gd name="T63" fmla="*/ 2147483647 h 529"/>
                  <a:gd name="T64" fmla="*/ 2147483647 w 865"/>
                  <a:gd name="T65" fmla="*/ 2147483647 h 529"/>
                  <a:gd name="T66" fmla="*/ 2147483647 w 865"/>
                  <a:gd name="T67" fmla="*/ 2147483647 h 529"/>
                  <a:gd name="T68" fmla="*/ 2147483647 w 865"/>
                  <a:gd name="T69" fmla="*/ 2147483647 h 529"/>
                  <a:gd name="T70" fmla="*/ 2147483647 w 865"/>
                  <a:gd name="T71" fmla="*/ 2147483647 h 529"/>
                  <a:gd name="T72" fmla="*/ 2147483647 w 865"/>
                  <a:gd name="T73" fmla="*/ 2147483647 h 529"/>
                  <a:gd name="T74" fmla="*/ 2147483647 w 865"/>
                  <a:gd name="T75" fmla="*/ 2147483647 h 529"/>
                  <a:gd name="T76" fmla="*/ 2147483647 w 865"/>
                  <a:gd name="T77" fmla="*/ 2147483647 h 529"/>
                  <a:gd name="T78" fmla="*/ 2147483647 w 865"/>
                  <a:gd name="T79" fmla="*/ 0 h 529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w 865"/>
                  <a:gd name="T121" fmla="*/ 0 h 529"/>
                  <a:gd name="T122" fmla="*/ 865 w 865"/>
                  <a:gd name="T123" fmla="*/ 529 h 529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T120" t="T121" r="T122" b="T123"/>
                <a:pathLst>
                  <a:path w="865" h="529">
                    <a:moveTo>
                      <a:pt x="84" y="0"/>
                    </a:moveTo>
                    <a:lnTo>
                      <a:pt x="72" y="24"/>
                    </a:lnTo>
                    <a:lnTo>
                      <a:pt x="72" y="48"/>
                    </a:lnTo>
                    <a:lnTo>
                      <a:pt x="48" y="72"/>
                    </a:lnTo>
                    <a:lnTo>
                      <a:pt x="36" y="96"/>
                    </a:lnTo>
                    <a:lnTo>
                      <a:pt x="36" y="120"/>
                    </a:lnTo>
                    <a:lnTo>
                      <a:pt x="36" y="144"/>
                    </a:lnTo>
                    <a:lnTo>
                      <a:pt x="24" y="168"/>
                    </a:lnTo>
                    <a:lnTo>
                      <a:pt x="12" y="192"/>
                    </a:lnTo>
                    <a:lnTo>
                      <a:pt x="0" y="216"/>
                    </a:lnTo>
                    <a:lnTo>
                      <a:pt x="0" y="240"/>
                    </a:lnTo>
                    <a:lnTo>
                      <a:pt x="0" y="264"/>
                    </a:lnTo>
                    <a:lnTo>
                      <a:pt x="12" y="288"/>
                    </a:lnTo>
                    <a:lnTo>
                      <a:pt x="12" y="312"/>
                    </a:lnTo>
                    <a:lnTo>
                      <a:pt x="24" y="336"/>
                    </a:lnTo>
                    <a:lnTo>
                      <a:pt x="24" y="360"/>
                    </a:lnTo>
                    <a:lnTo>
                      <a:pt x="36" y="384"/>
                    </a:lnTo>
                    <a:lnTo>
                      <a:pt x="36" y="408"/>
                    </a:lnTo>
                    <a:lnTo>
                      <a:pt x="48" y="432"/>
                    </a:lnTo>
                    <a:lnTo>
                      <a:pt x="60" y="456"/>
                    </a:lnTo>
                    <a:lnTo>
                      <a:pt x="852" y="528"/>
                    </a:lnTo>
                    <a:lnTo>
                      <a:pt x="804" y="480"/>
                    </a:lnTo>
                    <a:lnTo>
                      <a:pt x="792" y="456"/>
                    </a:lnTo>
                    <a:lnTo>
                      <a:pt x="780" y="420"/>
                    </a:lnTo>
                    <a:lnTo>
                      <a:pt x="768" y="396"/>
                    </a:lnTo>
                    <a:lnTo>
                      <a:pt x="756" y="372"/>
                    </a:lnTo>
                    <a:lnTo>
                      <a:pt x="744" y="348"/>
                    </a:lnTo>
                    <a:lnTo>
                      <a:pt x="744" y="324"/>
                    </a:lnTo>
                    <a:lnTo>
                      <a:pt x="744" y="288"/>
                    </a:lnTo>
                    <a:lnTo>
                      <a:pt x="744" y="264"/>
                    </a:lnTo>
                    <a:lnTo>
                      <a:pt x="744" y="240"/>
                    </a:lnTo>
                    <a:lnTo>
                      <a:pt x="768" y="216"/>
                    </a:lnTo>
                    <a:lnTo>
                      <a:pt x="768" y="192"/>
                    </a:lnTo>
                    <a:lnTo>
                      <a:pt x="780" y="168"/>
                    </a:lnTo>
                    <a:lnTo>
                      <a:pt x="804" y="156"/>
                    </a:lnTo>
                    <a:lnTo>
                      <a:pt x="804" y="132"/>
                    </a:lnTo>
                    <a:lnTo>
                      <a:pt x="828" y="108"/>
                    </a:lnTo>
                    <a:lnTo>
                      <a:pt x="852" y="96"/>
                    </a:lnTo>
                    <a:lnTo>
                      <a:pt x="864" y="72"/>
                    </a:lnTo>
                    <a:lnTo>
                      <a:pt x="84" y="0"/>
                    </a:lnTo>
                  </a:path>
                </a:pathLst>
              </a:custGeom>
              <a:gradFill rotWithShape="0">
                <a:gsLst>
                  <a:gs pos="0">
                    <a:srgbClr val="012501"/>
                  </a:gs>
                  <a:gs pos="100000">
                    <a:srgbClr val="037C03"/>
                  </a:gs>
                </a:gsLst>
                <a:lin ang="18900000" scaled="1"/>
              </a:gradFill>
              <a:ln w="9525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sz="1600"/>
              </a:p>
            </p:txBody>
          </p:sp>
          <p:sp>
            <p:nvSpPr>
              <p:cNvPr id="5" name="Line 5"/>
              <p:cNvSpPr>
                <a:spLocks noChangeShapeType="1"/>
              </p:cNvSpPr>
              <p:nvPr/>
            </p:nvSpPr>
            <p:spPr bwMode="auto">
              <a:xfrm>
                <a:off x="890588" y="4310063"/>
                <a:ext cx="3251200" cy="182880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 sz="1600"/>
              </a:p>
            </p:txBody>
          </p:sp>
          <p:sp>
            <p:nvSpPr>
              <p:cNvPr id="6" name="Freeform 9"/>
              <p:cNvSpPr>
                <a:spLocks/>
              </p:cNvSpPr>
              <p:nvPr/>
            </p:nvSpPr>
            <p:spPr bwMode="auto">
              <a:xfrm>
                <a:off x="1533525" y="1219200"/>
                <a:ext cx="2471738" cy="2462213"/>
              </a:xfrm>
              <a:custGeom>
                <a:avLst/>
                <a:gdLst>
                  <a:gd name="T0" fmla="*/ 0 w 1557"/>
                  <a:gd name="T1" fmla="*/ 2147483647 h 1551"/>
                  <a:gd name="T2" fmla="*/ 2147483647 w 1557"/>
                  <a:gd name="T3" fmla="*/ 0 h 1551"/>
                  <a:gd name="T4" fmla="*/ 0 60000 65536"/>
                  <a:gd name="T5" fmla="*/ 0 60000 65536"/>
                  <a:gd name="T6" fmla="*/ 0 w 1557"/>
                  <a:gd name="T7" fmla="*/ 0 h 1551"/>
                  <a:gd name="T8" fmla="*/ 1557 w 1557"/>
                  <a:gd name="T9" fmla="*/ 1551 h 155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557" h="1551">
                    <a:moveTo>
                      <a:pt x="0" y="1551"/>
                    </a:moveTo>
                    <a:lnTo>
                      <a:pt x="1557" y="0"/>
                    </a:lnTo>
                  </a:path>
                </a:pathLst>
              </a:cu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 sz="1600"/>
              </a:p>
            </p:txBody>
          </p:sp>
          <p:sp>
            <p:nvSpPr>
              <p:cNvPr id="7" name="Freeform 10"/>
              <p:cNvSpPr>
                <a:spLocks/>
              </p:cNvSpPr>
              <p:nvPr/>
            </p:nvSpPr>
            <p:spPr bwMode="auto">
              <a:xfrm>
                <a:off x="687388" y="2490788"/>
                <a:ext cx="1220787" cy="2001837"/>
              </a:xfrm>
              <a:custGeom>
                <a:avLst/>
                <a:gdLst>
                  <a:gd name="T0" fmla="*/ 0 w 865"/>
                  <a:gd name="T1" fmla="*/ 2147483647 h 1261"/>
                  <a:gd name="T2" fmla="*/ 2147483647 w 865"/>
                  <a:gd name="T3" fmla="*/ 2147483647 h 1261"/>
                  <a:gd name="T4" fmla="*/ 2147483647 w 865"/>
                  <a:gd name="T5" fmla="*/ 2147483647 h 1261"/>
                  <a:gd name="T6" fmla="*/ 0 w 865"/>
                  <a:gd name="T7" fmla="*/ 0 h 1261"/>
                  <a:gd name="T8" fmla="*/ 0 w 865"/>
                  <a:gd name="T9" fmla="*/ 2147483647 h 126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65"/>
                  <a:gd name="T16" fmla="*/ 0 h 1261"/>
                  <a:gd name="T17" fmla="*/ 865 w 865"/>
                  <a:gd name="T18" fmla="*/ 1261 h 126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65" h="1261">
                    <a:moveTo>
                      <a:pt x="0" y="828"/>
                    </a:moveTo>
                    <a:lnTo>
                      <a:pt x="864" y="1260"/>
                    </a:lnTo>
                    <a:lnTo>
                      <a:pt x="864" y="414"/>
                    </a:lnTo>
                    <a:lnTo>
                      <a:pt x="0" y="0"/>
                    </a:lnTo>
                    <a:lnTo>
                      <a:pt x="0" y="828"/>
                    </a:lnTo>
                  </a:path>
                </a:pathLst>
              </a:custGeom>
              <a:solidFill>
                <a:srgbClr val="FEBF02"/>
              </a:solidFill>
              <a:ln w="12700" cap="rnd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sz="1600"/>
              </a:p>
            </p:txBody>
          </p:sp>
          <p:sp>
            <p:nvSpPr>
              <p:cNvPr id="8" name="Freeform 12"/>
              <p:cNvSpPr>
                <a:spLocks/>
              </p:cNvSpPr>
              <p:nvPr/>
            </p:nvSpPr>
            <p:spPr bwMode="auto">
              <a:xfrm>
                <a:off x="3990975" y="1219200"/>
                <a:ext cx="117475" cy="3910013"/>
              </a:xfrm>
              <a:custGeom>
                <a:avLst/>
                <a:gdLst>
                  <a:gd name="T0" fmla="*/ 2147483647 w 74"/>
                  <a:gd name="T1" fmla="*/ 2147483647 h 2463"/>
                  <a:gd name="T2" fmla="*/ 0 w 74"/>
                  <a:gd name="T3" fmla="*/ 0 h 2463"/>
                  <a:gd name="T4" fmla="*/ 0 60000 65536"/>
                  <a:gd name="T5" fmla="*/ 0 60000 65536"/>
                  <a:gd name="T6" fmla="*/ 0 w 74"/>
                  <a:gd name="T7" fmla="*/ 0 h 2463"/>
                  <a:gd name="T8" fmla="*/ 74 w 74"/>
                  <a:gd name="T9" fmla="*/ 2463 h 2463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74" h="2463">
                    <a:moveTo>
                      <a:pt x="74" y="2463"/>
                    </a:moveTo>
                    <a:lnTo>
                      <a:pt x="0" y="0"/>
                    </a:lnTo>
                  </a:path>
                </a:pathLst>
              </a:cu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 sz="1600"/>
              </a:p>
            </p:txBody>
          </p:sp>
          <p:sp>
            <p:nvSpPr>
              <p:cNvPr id="9" name="Freeform 13"/>
              <p:cNvSpPr>
                <a:spLocks/>
              </p:cNvSpPr>
              <p:nvPr/>
            </p:nvSpPr>
            <p:spPr bwMode="auto">
              <a:xfrm>
                <a:off x="3803650" y="4208463"/>
                <a:ext cx="1220788" cy="2001837"/>
              </a:xfrm>
              <a:custGeom>
                <a:avLst/>
                <a:gdLst>
                  <a:gd name="T0" fmla="*/ 0 w 865"/>
                  <a:gd name="T1" fmla="*/ 2147483647 h 1261"/>
                  <a:gd name="T2" fmla="*/ 2147483647 w 865"/>
                  <a:gd name="T3" fmla="*/ 2147483647 h 1261"/>
                  <a:gd name="T4" fmla="*/ 2147483647 w 865"/>
                  <a:gd name="T5" fmla="*/ 2147483647 h 1261"/>
                  <a:gd name="T6" fmla="*/ 0 w 865"/>
                  <a:gd name="T7" fmla="*/ 0 h 1261"/>
                  <a:gd name="T8" fmla="*/ 0 w 865"/>
                  <a:gd name="T9" fmla="*/ 2147483647 h 126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65"/>
                  <a:gd name="T16" fmla="*/ 0 h 1261"/>
                  <a:gd name="T17" fmla="*/ 865 w 865"/>
                  <a:gd name="T18" fmla="*/ 1261 h 126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65" h="1261">
                    <a:moveTo>
                      <a:pt x="0" y="828"/>
                    </a:moveTo>
                    <a:lnTo>
                      <a:pt x="864" y="1260"/>
                    </a:lnTo>
                    <a:lnTo>
                      <a:pt x="864" y="414"/>
                    </a:lnTo>
                    <a:lnTo>
                      <a:pt x="0" y="0"/>
                    </a:lnTo>
                    <a:lnTo>
                      <a:pt x="0" y="828"/>
                    </a:lnTo>
                  </a:path>
                </a:pathLst>
              </a:custGeom>
              <a:solidFill>
                <a:srgbClr val="FEBF02"/>
              </a:solidFill>
              <a:ln w="12700" cap="rnd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sz="1600"/>
              </a:p>
            </p:txBody>
          </p:sp>
          <p:sp>
            <p:nvSpPr>
              <p:cNvPr id="10" name="Line 14"/>
              <p:cNvSpPr>
                <a:spLocks noChangeShapeType="1"/>
              </p:cNvSpPr>
              <p:nvPr/>
            </p:nvSpPr>
            <p:spPr bwMode="auto">
              <a:xfrm flipV="1">
                <a:off x="890588" y="3681413"/>
                <a:ext cx="642937" cy="62865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 sz="1600"/>
              </a:p>
            </p:txBody>
          </p:sp>
          <p:sp>
            <p:nvSpPr>
              <p:cNvPr id="11" name="Line 15"/>
              <p:cNvSpPr>
                <a:spLocks noChangeShapeType="1"/>
              </p:cNvSpPr>
              <p:nvPr/>
            </p:nvSpPr>
            <p:spPr bwMode="auto">
              <a:xfrm flipH="1" flipV="1">
                <a:off x="4108450" y="5129213"/>
                <a:ext cx="33338" cy="100965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 sz="1600"/>
              </a:p>
            </p:txBody>
          </p:sp>
          <p:sp>
            <p:nvSpPr>
              <p:cNvPr id="12" name="Freeform 18"/>
              <p:cNvSpPr>
                <a:spLocks/>
              </p:cNvSpPr>
              <p:nvPr/>
            </p:nvSpPr>
            <p:spPr bwMode="auto">
              <a:xfrm>
                <a:off x="533400" y="4260850"/>
                <a:ext cx="393700" cy="387350"/>
              </a:xfrm>
              <a:custGeom>
                <a:avLst/>
                <a:gdLst>
                  <a:gd name="T0" fmla="*/ 0 w 279"/>
                  <a:gd name="T1" fmla="*/ 2147483647 h 244"/>
                  <a:gd name="T2" fmla="*/ 2147483647 w 279"/>
                  <a:gd name="T3" fmla="*/ 2147483647 h 244"/>
                  <a:gd name="T4" fmla="*/ 2147483647 w 279"/>
                  <a:gd name="T5" fmla="*/ 0 h 244"/>
                  <a:gd name="T6" fmla="*/ 2147483647 w 279"/>
                  <a:gd name="T7" fmla="*/ 2147483647 h 244"/>
                  <a:gd name="T8" fmla="*/ 2147483647 w 279"/>
                  <a:gd name="T9" fmla="*/ 2147483647 h 244"/>
                  <a:gd name="T10" fmla="*/ 2147483647 w 279"/>
                  <a:gd name="T11" fmla="*/ 2147483647 h 244"/>
                  <a:gd name="T12" fmla="*/ 2147483647 w 279"/>
                  <a:gd name="T13" fmla="*/ 2147483647 h 244"/>
                  <a:gd name="T14" fmla="*/ 2147483647 w 279"/>
                  <a:gd name="T15" fmla="*/ 2147483647 h 244"/>
                  <a:gd name="T16" fmla="*/ 2147483647 w 279"/>
                  <a:gd name="T17" fmla="*/ 2147483647 h 244"/>
                  <a:gd name="T18" fmla="*/ 2147483647 w 279"/>
                  <a:gd name="T19" fmla="*/ 2147483647 h 244"/>
                  <a:gd name="T20" fmla="*/ 2147483647 w 279"/>
                  <a:gd name="T21" fmla="*/ 2147483647 h 244"/>
                  <a:gd name="T22" fmla="*/ 2147483647 w 279"/>
                  <a:gd name="T23" fmla="*/ 2147483647 h 244"/>
                  <a:gd name="T24" fmla="*/ 2147483647 w 279"/>
                  <a:gd name="T25" fmla="*/ 2147483647 h 244"/>
                  <a:gd name="T26" fmla="*/ 2147483647 w 279"/>
                  <a:gd name="T27" fmla="*/ 2147483647 h 244"/>
                  <a:gd name="T28" fmla="*/ 2147483647 w 279"/>
                  <a:gd name="T29" fmla="*/ 2147483647 h 244"/>
                  <a:gd name="T30" fmla="*/ 2147483647 w 279"/>
                  <a:gd name="T31" fmla="*/ 2147483647 h 244"/>
                  <a:gd name="T32" fmla="*/ 2147483647 w 279"/>
                  <a:gd name="T33" fmla="*/ 2147483647 h 244"/>
                  <a:gd name="T34" fmla="*/ 2147483647 w 279"/>
                  <a:gd name="T35" fmla="*/ 2147483647 h 244"/>
                  <a:gd name="T36" fmla="*/ 2147483647 w 279"/>
                  <a:gd name="T37" fmla="*/ 2147483647 h 244"/>
                  <a:gd name="T38" fmla="*/ 2147483647 w 279"/>
                  <a:gd name="T39" fmla="*/ 2147483647 h 244"/>
                  <a:gd name="T40" fmla="*/ 2147483647 w 279"/>
                  <a:gd name="T41" fmla="*/ 2147483647 h 244"/>
                  <a:gd name="T42" fmla="*/ 2147483647 w 279"/>
                  <a:gd name="T43" fmla="*/ 2147483647 h 244"/>
                  <a:gd name="T44" fmla="*/ 2147483647 w 279"/>
                  <a:gd name="T45" fmla="*/ 2147483647 h 244"/>
                  <a:gd name="T46" fmla="*/ 2147483647 w 279"/>
                  <a:gd name="T47" fmla="*/ 2147483647 h 244"/>
                  <a:gd name="T48" fmla="*/ 2147483647 w 279"/>
                  <a:gd name="T49" fmla="*/ 2147483647 h 244"/>
                  <a:gd name="T50" fmla="*/ 2147483647 w 279"/>
                  <a:gd name="T51" fmla="*/ 2147483647 h 244"/>
                  <a:gd name="T52" fmla="*/ 2147483647 w 279"/>
                  <a:gd name="T53" fmla="*/ 2147483647 h 244"/>
                  <a:gd name="T54" fmla="*/ 2147483647 w 279"/>
                  <a:gd name="T55" fmla="*/ 2147483647 h 244"/>
                  <a:gd name="T56" fmla="*/ 2147483647 w 279"/>
                  <a:gd name="T57" fmla="*/ 2147483647 h 244"/>
                  <a:gd name="T58" fmla="*/ 2147483647 w 279"/>
                  <a:gd name="T59" fmla="*/ 2147483647 h 244"/>
                  <a:gd name="T60" fmla="*/ 2147483647 w 279"/>
                  <a:gd name="T61" fmla="*/ 2147483647 h 244"/>
                  <a:gd name="T62" fmla="*/ 2147483647 w 279"/>
                  <a:gd name="T63" fmla="*/ 2147483647 h 244"/>
                  <a:gd name="T64" fmla="*/ 2147483647 w 279"/>
                  <a:gd name="T65" fmla="*/ 2147483647 h 244"/>
                  <a:gd name="T66" fmla="*/ 2147483647 w 279"/>
                  <a:gd name="T67" fmla="*/ 2147483647 h 244"/>
                  <a:gd name="T68" fmla="*/ 2147483647 w 279"/>
                  <a:gd name="T69" fmla="*/ 2147483647 h 244"/>
                  <a:gd name="T70" fmla="*/ 2147483647 w 279"/>
                  <a:gd name="T71" fmla="*/ 2147483647 h 244"/>
                  <a:gd name="T72" fmla="*/ 2147483647 w 279"/>
                  <a:gd name="T73" fmla="*/ 2147483647 h 244"/>
                  <a:gd name="T74" fmla="*/ 2147483647 w 279"/>
                  <a:gd name="T75" fmla="*/ 2147483647 h 244"/>
                  <a:gd name="T76" fmla="*/ 2147483647 w 279"/>
                  <a:gd name="T77" fmla="*/ 2147483647 h 244"/>
                  <a:gd name="T78" fmla="*/ 2147483647 w 279"/>
                  <a:gd name="T79" fmla="*/ 2147483647 h 244"/>
                  <a:gd name="T80" fmla="*/ 2147483647 w 279"/>
                  <a:gd name="T81" fmla="*/ 2147483647 h 244"/>
                  <a:gd name="T82" fmla="*/ 2147483647 w 279"/>
                  <a:gd name="T83" fmla="*/ 2147483647 h 244"/>
                  <a:gd name="T84" fmla="*/ 2147483647 w 279"/>
                  <a:gd name="T85" fmla="*/ 2147483647 h 244"/>
                  <a:gd name="T86" fmla="*/ 2147483647 w 279"/>
                  <a:gd name="T87" fmla="*/ 2147483647 h 244"/>
                  <a:gd name="T88" fmla="*/ 2147483647 w 279"/>
                  <a:gd name="T89" fmla="*/ 2147483647 h 244"/>
                  <a:gd name="T90" fmla="*/ 2147483647 w 279"/>
                  <a:gd name="T91" fmla="*/ 2147483647 h 244"/>
                  <a:gd name="T92" fmla="*/ 2147483647 w 279"/>
                  <a:gd name="T93" fmla="*/ 2147483647 h 244"/>
                  <a:gd name="T94" fmla="*/ 2147483647 w 279"/>
                  <a:gd name="T95" fmla="*/ 2147483647 h 244"/>
                  <a:gd name="T96" fmla="*/ 2147483647 w 279"/>
                  <a:gd name="T97" fmla="*/ 2147483647 h 244"/>
                  <a:gd name="T98" fmla="*/ 0 w 279"/>
                  <a:gd name="T99" fmla="*/ 2147483647 h 244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w 279"/>
                  <a:gd name="T151" fmla="*/ 0 h 244"/>
                  <a:gd name="T152" fmla="*/ 279 w 279"/>
                  <a:gd name="T153" fmla="*/ 244 h 244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T150" t="T151" r="T152" b="T153"/>
                <a:pathLst>
                  <a:path w="279" h="244">
                    <a:moveTo>
                      <a:pt x="0" y="243"/>
                    </a:moveTo>
                    <a:lnTo>
                      <a:pt x="148" y="1"/>
                    </a:lnTo>
                    <a:lnTo>
                      <a:pt x="160" y="0"/>
                    </a:lnTo>
                    <a:lnTo>
                      <a:pt x="167" y="3"/>
                    </a:lnTo>
                    <a:lnTo>
                      <a:pt x="168" y="6"/>
                    </a:lnTo>
                    <a:lnTo>
                      <a:pt x="173" y="5"/>
                    </a:lnTo>
                    <a:lnTo>
                      <a:pt x="177" y="9"/>
                    </a:lnTo>
                    <a:lnTo>
                      <a:pt x="182" y="7"/>
                    </a:lnTo>
                    <a:lnTo>
                      <a:pt x="184" y="12"/>
                    </a:lnTo>
                    <a:lnTo>
                      <a:pt x="190" y="13"/>
                    </a:lnTo>
                    <a:lnTo>
                      <a:pt x="196" y="14"/>
                    </a:lnTo>
                    <a:lnTo>
                      <a:pt x="201" y="15"/>
                    </a:lnTo>
                    <a:lnTo>
                      <a:pt x="205" y="19"/>
                    </a:lnTo>
                    <a:lnTo>
                      <a:pt x="210" y="20"/>
                    </a:lnTo>
                    <a:lnTo>
                      <a:pt x="215" y="23"/>
                    </a:lnTo>
                    <a:lnTo>
                      <a:pt x="222" y="25"/>
                    </a:lnTo>
                    <a:lnTo>
                      <a:pt x="226" y="29"/>
                    </a:lnTo>
                    <a:lnTo>
                      <a:pt x="229" y="32"/>
                    </a:lnTo>
                    <a:lnTo>
                      <a:pt x="231" y="36"/>
                    </a:lnTo>
                    <a:lnTo>
                      <a:pt x="235" y="39"/>
                    </a:lnTo>
                    <a:lnTo>
                      <a:pt x="238" y="45"/>
                    </a:lnTo>
                    <a:lnTo>
                      <a:pt x="242" y="46"/>
                    </a:lnTo>
                    <a:lnTo>
                      <a:pt x="248" y="55"/>
                    </a:lnTo>
                    <a:lnTo>
                      <a:pt x="249" y="58"/>
                    </a:lnTo>
                    <a:lnTo>
                      <a:pt x="255" y="63"/>
                    </a:lnTo>
                    <a:lnTo>
                      <a:pt x="256" y="67"/>
                    </a:lnTo>
                    <a:lnTo>
                      <a:pt x="261" y="71"/>
                    </a:lnTo>
                    <a:lnTo>
                      <a:pt x="261" y="75"/>
                    </a:lnTo>
                    <a:lnTo>
                      <a:pt x="264" y="81"/>
                    </a:lnTo>
                    <a:lnTo>
                      <a:pt x="264" y="86"/>
                    </a:lnTo>
                    <a:lnTo>
                      <a:pt x="266" y="90"/>
                    </a:lnTo>
                    <a:lnTo>
                      <a:pt x="266" y="95"/>
                    </a:lnTo>
                    <a:lnTo>
                      <a:pt x="268" y="99"/>
                    </a:lnTo>
                    <a:lnTo>
                      <a:pt x="267" y="103"/>
                    </a:lnTo>
                    <a:lnTo>
                      <a:pt x="268" y="109"/>
                    </a:lnTo>
                    <a:lnTo>
                      <a:pt x="269" y="113"/>
                    </a:lnTo>
                    <a:lnTo>
                      <a:pt x="273" y="119"/>
                    </a:lnTo>
                    <a:lnTo>
                      <a:pt x="274" y="124"/>
                    </a:lnTo>
                    <a:lnTo>
                      <a:pt x="275" y="128"/>
                    </a:lnTo>
                    <a:lnTo>
                      <a:pt x="276" y="134"/>
                    </a:lnTo>
                    <a:lnTo>
                      <a:pt x="277" y="138"/>
                    </a:lnTo>
                    <a:lnTo>
                      <a:pt x="277" y="143"/>
                    </a:lnTo>
                    <a:lnTo>
                      <a:pt x="277" y="147"/>
                    </a:lnTo>
                    <a:lnTo>
                      <a:pt x="274" y="153"/>
                    </a:lnTo>
                    <a:lnTo>
                      <a:pt x="276" y="156"/>
                    </a:lnTo>
                    <a:lnTo>
                      <a:pt x="277" y="162"/>
                    </a:lnTo>
                    <a:lnTo>
                      <a:pt x="278" y="167"/>
                    </a:lnTo>
                    <a:lnTo>
                      <a:pt x="275" y="172"/>
                    </a:lnTo>
                    <a:lnTo>
                      <a:pt x="271" y="181"/>
                    </a:lnTo>
                    <a:lnTo>
                      <a:pt x="0" y="243"/>
                    </a:lnTo>
                  </a:path>
                </a:pathLst>
              </a:custGeom>
              <a:noFill/>
              <a:ln w="9525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sz="1600"/>
              </a:p>
            </p:txBody>
          </p:sp>
          <p:sp>
            <p:nvSpPr>
              <p:cNvPr id="13" name="Arc 19"/>
              <p:cNvSpPr>
                <a:spLocks/>
              </p:cNvSpPr>
              <p:nvPr/>
            </p:nvSpPr>
            <p:spPr bwMode="auto">
              <a:xfrm rot="720000">
                <a:off x="733425" y="4276725"/>
                <a:ext cx="211138" cy="236538"/>
              </a:xfrm>
              <a:custGeom>
                <a:avLst/>
                <a:gdLst>
                  <a:gd name="T0" fmla="*/ 0 w 21745"/>
                  <a:gd name="T1" fmla="*/ 0 h 21600"/>
                  <a:gd name="T2" fmla="*/ 2147483647 w 21745"/>
                  <a:gd name="T3" fmla="*/ 2147483647 h 21600"/>
                  <a:gd name="T4" fmla="*/ 1179876122 w 21745"/>
                  <a:gd name="T5" fmla="*/ 2147483647 h 21600"/>
                  <a:gd name="T6" fmla="*/ 0 60000 65536"/>
                  <a:gd name="T7" fmla="*/ 0 60000 65536"/>
                  <a:gd name="T8" fmla="*/ 0 60000 65536"/>
                  <a:gd name="T9" fmla="*/ 0 w 21745"/>
                  <a:gd name="T10" fmla="*/ 0 h 21600"/>
                  <a:gd name="T11" fmla="*/ 21745 w 21745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745" h="21600" fill="none" extrusionOk="0">
                    <a:moveTo>
                      <a:pt x="0" y="0"/>
                    </a:moveTo>
                    <a:cubicBezTo>
                      <a:pt x="48" y="0"/>
                      <a:pt x="96" y="-1"/>
                      <a:pt x="145" y="0"/>
                    </a:cubicBezTo>
                    <a:cubicBezTo>
                      <a:pt x="12074" y="0"/>
                      <a:pt x="21745" y="9670"/>
                      <a:pt x="21745" y="21600"/>
                    </a:cubicBezTo>
                  </a:path>
                  <a:path w="21745" h="21600" stroke="0" extrusionOk="0">
                    <a:moveTo>
                      <a:pt x="0" y="0"/>
                    </a:moveTo>
                    <a:cubicBezTo>
                      <a:pt x="48" y="0"/>
                      <a:pt x="96" y="-1"/>
                      <a:pt x="145" y="0"/>
                    </a:cubicBezTo>
                    <a:cubicBezTo>
                      <a:pt x="12074" y="0"/>
                      <a:pt x="21745" y="9670"/>
                      <a:pt x="21745" y="21600"/>
                    </a:cubicBezTo>
                    <a:lnTo>
                      <a:pt x="145" y="21600"/>
                    </a:lnTo>
                    <a:close/>
                  </a:path>
                </a:pathLst>
              </a:custGeom>
              <a:noFill/>
              <a:ln w="25400" cap="rnd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 sz="1600"/>
              </a:p>
            </p:txBody>
          </p:sp>
          <p:sp>
            <p:nvSpPr>
              <p:cNvPr id="14" name="Line 20"/>
              <p:cNvSpPr>
                <a:spLocks noChangeShapeType="1"/>
              </p:cNvSpPr>
              <p:nvPr/>
            </p:nvSpPr>
            <p:spPr bwMode="auto">
              <a:xfrm flipH="1">
                <a:off x="533400" y="4095750"/>
                <a:ext cx="303213" cy="550863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 sz="1600"/>
              </a:p>
            </p:txBody>
          </p:sp>
          <p:sp>
            <p:nvSpPr>
              <p:cNvPr id="15" name="Oval 21"/>
              <p:cNvSpPr>
                <a:spLocks noChangeArrowheads="1"/>
              </p:cNvSpPr>
              <p:nvPr/>
            </p:nvSpPr>
            <p:spPr bwMode="auto">
              <a:xfrm rot="19740000">
                <a:off x="811213" y="4281488"/>
                <a:ext cx="100012" cy="198437"/>
              </a:xfrm>
              <a:prstGeom prst="ellipse">
                <a:avLst/>
              </a:prstGeom>
              <a:solidFill>
                <a:schemeClr val="tx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sz="1600"/>
              </a:p>
            </p:txBody>
          </p:sp>
          <p:sp>
            <p:nvSpPr>
              <p:cNvPr id="16" name="Line 22"/>
              <p:cNvSpPr>
                <a:spLocks noChangeShapeType="1"/>
              </p:cNvSpPr>
              <p:nvPr/>
            </p:nvSpPr>
            <p:spPr bwMode="auto">
              <a:xfrm flipV="1">
                <a:off x="533400" y="4502150"/>
                <a:ext cx="555625" cy="144463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 sz="1600"/>
              </a:p>
            </p:txBody>
          </p:sp>
          <p:sp>
            <p:nvSpPr>
              <p:cNvPr id="17" name="Freeform 23"/>
              <p:cNvSpPr>
                <a:spLocks/>
              </p:cNvSpPr>
              <p:nvPr/>
            </p:nvSpPr>
            <p:spPr bwMode="auto">
              <a:xfrm>
                <a:off x="3784600" y="6089650"/>
                <a:ext cx="393700" cy="387350"/>
              </a:xfrm>
              <a:custGeom>
                <a:avLst/>
                <a:gdLst>
                  <a:gd name="T0" fmla="*/ 0 w 279"/>
                  <a:gd name="T1" fmla="*/ 2147483647 h 244"/>
                  <a:gd name="T2" fmla="*/ 2147483647 w 279"/>
                  <a:gd name="T3" fmla="*/ 2147483647 h 244"/>
                  <a:gd name="T4" fmla="*/ 2147483647 w 279"/>
                  <a:gd name="T5" fmla="*/ 0 h 244"/>
                  <a:gd name="T6" fmla="*/ 2147483647 w 279"/>
                  <a:gd name="T7" fmla="*/ 2147483647 h 244"/>
                  <a:gd name="T8" fmla="*/ 2147483647 w 279"/>
                  <a:gd name="T9" fmla="*/ 2147483647 h 244"/>
                  <a:gd name="T10" fmla="*/ 2147483647 w 279"/>
                  <a:gd name="T11" fmla="*/ 2147483647 h 244"/>
                  <a:gd name="T12" fmla="*/ 2147483647 w 279"/>
                  <a:gd name="T13" fmla="*/ 2147483647 h 244"/>
                  <a:gd name="T14" fmla="*/ 2147483647 w 279"/>
                  <a:gd name="T15" fmla="*/ 2147483647 h 244"/>
                  <a:gd name="T16" fmla="*/ 2147483647 w 279"/>
                  <a:gd name="T17" fmla="*/ 2147483647 h 244"/>
                  <a:gd name="T18" fmla="*/ 2147483647 w 279"/>
                  <a:gd name="T19" fmla="*/ 2147483647 h 244"/>
                  <a:gd name="T20" fmla="*/ 2147483647 w 279"/>
                  <a:gd name="T21" fmla="*/ 2147483647 h 244"/>
                  <a:gd name="T22" fmla="*/ 2147483647 w 279"/>
                  <a:gd name="T23" fmla="*/ 2147483647 h 244"/>
                  <a:gd name="T24" fmla="*/ 2147483647 w 279"/>
                  <a:gd name="T25" fmla="*/ 2147483647 h 244"/>
                  <a:gd name="T26" fmla="*/ 2147483647 w 279"/>
                  <a:gd name="T27" fmla="*/ 2147483647 h 244"/>
                  <a:gd name="T28" fmla="*/ 2147483647 w 279"/>
                  <a:gd name="T29" fmla="*/ 2147483647 h 244"/>
                  <a:gd name="T30" fmla="*/ 2147483647 w 279"/>
                  <a:gd name="T31" fmla="*/ 2147483647 h 244"/>
                  <a:gd name="T32" fmla="*/ 2147483647 w 279"/>
                  <a:gd name="T33" fmla="*/ 2147483647 h 244"/>
                  <a:gd name="T34" fmla="*/ 2147483647 w 279"/>
                  <a:gd name="T35" fmla="*/ 2147483647 h 244"/>
                  <a:gd name="T36" fmla="*/ 2147483647 w 279"/>
                  <a:gd name="T37" fmla="*/ 2147483647 h 244"/>
                  <a:gd name="T38" fmla="*/ 2147483647 w 279"/>
                  <a:gd name="T39" fmla="*/ 2147483647 h 244"/>
                  <a:gd name="T40" fmla="*/ 2147483647 w 279"/>
                  <a:gd name="T41" fmla="*/ 2147483647 h 244"/>
                  <a:gd name="T42" fmla="*/ 2147483647 w 279"/>
                  <a:gd name="T43" fmla="*/ 2147483647 h 244"/>
                  <a:gd name="T44" fmla="*/ 2147483647 w 279"/>
                  <a:gd name="T45" fmla="*/ 2147483647 h 244"/>
                  <a:gd name="T46" fmla="*/ 2147483647 w 279"/>
                  <a:gd name="T47" fmla="*/ 2147483647 h 244"/>
                  <a:gd name="T48" fmla="*/ 2147483647 w 279"/>
                  <a:gd name="T49" fmla="*/ 2147483647 h 244"/>
                  <a:gd name="T50" fmla="*/ 2147483647 w 279"/>
                  <a:gd name="T51" fmla="*/ 2147483647 h 244"/>
                  <a:gd name="T52" fmla="*/ 2147483647 w 279"/>
                  <a:gd name="T53" fmla="*/ 2147483647 h 244"/>
                  <a:gd name="T54" fmla="*/ 2147483647 w 279"/>
                  <a:gd name="T55" fmla="*/ 2147483647 h 244"/>
                  <a:gd name="T56" fmla="*/ 2147483647 w 279"/>
                  <a:gd name="T57" fmla="*/ 2147483647 h 244"/>
                  <a:gd name="T58" fmla="*/ 2147483647 w 279"/>
                  <a:gd name="T59" fmla="*/ 2147483647 h 244"/>
                  <a:gd name="T60" fmla="*/ 2147483647 w 279"/>
                  <a:gd name="T61" fmla="*/ 2147483647 h 244"/>
                  <a:gd name="T62" fmla="*/ 2147483647 w 279"/>
                  <a:gd name="T63" fmla="*/ 2147483647 h 244"/>
                  <a:gd name="T64" fmla="*/ 2147483647 w 279"/>
                  <a:gd name="T65" fmla="*/ 2147483647 h 244"/>
                  <a:gd name="T66" fmla="*/ 2147483647 w 279"/>
                  <a:gd name="T67" fmla="*/ 2147483647 h 244"/>
                  <a:gd name="T68" fmla="*/ 2147483647 w 279"/>
                  <a:gd name="T69" fmla="*/ 2147483647 h 244"/>
                  <a:gd name="T70" fmla="*/ 2147483647 w 279"/>
                  <a:gd name="T71" fmla="*/ 2147483647 h 244"/>
                  <a:gd name="T72" fmla="*/ 2147483647 w 279"/>
                  <a:gd name="T73" fmla="*/ 2147483647 h 244"/>
                  <a:gd name="T74" fmla="*/ 2147483647 w 279"/>
                  <a:gd name="T75" fmla="*/ 2147483647 h 244"/>
                  <a:gd name="T76" fmla="*/ 2147483647 w 279"/>
                  <a:gd name="T77" fmla="*/ 2147483647 h 244"/>
                  <a:gd name="T78" fmla="*/ 2147483647 w 279"/>
                  <a:gd name="T79" fmla="*/ 2147483647 h 244"/>
                  <a:gd name="T80" fmla="*/ 2147483647 w 279"/>
                  <a:gd name="T81" fmla="*/ 2147483647 h 244"/>
                  <a:gd name="T82" fmla="*/ 2147483647 w 279"/>
                  <a:gd name="T83" fmla="*/ 2147483647 h 244"/>
                  <a:gd name="T84" fmla="*/ 2147483647 w 279"/>
                  <a:gd name="T85" fmla="*/ 2147483647 h 244"/>
                  <a:gd name="T86" fmla="*/ 2147483647 w 279"/>
                  <a:gd name="T87" fmla="*/ 2147483647 h 244"/>
                  <a:gd name="T88" fmla="*/ 2147483647 w 279"/>
                  <a:gd name="T89" fmla="*/ 2147483647 h 244"/>
                  <a:gd name="T90" fmla="*/ 2147483647 w 279"/>
                  <a:gd name="T91" fmla="*/ 2147483647 h 244"/>
                  <a:gd name="T92" fmla="*/ 2147483647 w 279"/>
                  <a:gd name="T93" fmla="*/ 2147483647 h 244"/>
                  <a:gd name="T94" fmla="*/ 2147483647 w 279"/>
                  <a:gd name="T95" fmla="*/ 2147483647 h 244"/>
                  <a:gd name="T96" fmla="*/ 2147483647 w 279"/>
                  <a:gd name="T97" fmla="*/ 2147483647 h 244"/>
                  <a:gd name="T98" fmla="*/ 0 w 279"/>
                  <a:gd name="T99" fmla="*/ 2147483647 h 244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w 279"/>
                  <a:gd name="T151" fmla="*/ 0 h 244"/>
                  <a:gd name="T152" fmla="*/ 279 w 279"/>
                  <a:gd name="T153" fmla="*/ 244 h 244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T150" t="T151" r="T152" b="T153"/>
                <a:pathLst>
                  <a:path w="279" h="244">
                    <a:moveTo>
                      <a:pt x="0" y="243"/>
                    </a:moveTo>
                    <a:lnTo>
                      <a:pt x="148" y="1"/>
                    </a:lnTo>
                    <a:lnTo>
                      <a:pt x="160" y="0"/>
                    </a:lnTo>
                    <a:lnTo>
                      <a:pt x="167" y="3"/>
                    </a:lnTo>
                    <a:lnTo>
                      <a:pt x="168" y="6"/>
                    </a:lnTo>
                    <a:lnTo>
                      <a:pt x="173" y="5"/>
                    </a:lnTo>
                    <a:lnTo>
                      <a:pt x="177" y="9"/>
                    </a:lnTo>
                    <a:lnTo>
                      <a:pt x="182" y="7"/>
                    </a:lnTo>
                    <a:lnTo>
                      <a:pt x="184" y="12"/>
                    </a:lnTo>
                    <a:lnTo>
                      <a:pt x="190" y="13"/>
                    </a:lnTo>
                    <a:lnTo>
                      <a:pt x="196" y="14"/>
                    </a:lnTo>
                    <a:lnTo>
                      <a:pt x="201" y="15"/>
                    </a:lnTo>
                    <a:lnTo>
                      <a:pt x="205" y="19"/>
                    </a:lnTo>
                    <a:lnTo>
                      <a:pt x="210" y="20"/>
                    </a:lnTo>
                    <a:lnTo>
                      <a:pt x="215" y="23"/>
                    </a:lnTo>
                    <a:lnTo>
                      <a:pt x="222" y="25"/>
                    </a:lnTo>
                    <a:lnTo>
                      <a:pt x="226" y="29"/>
                    </a:lnTo>
                    <a:lnTo>
                      <a:pt x="229" y="32"/>
                    </a:lnTo>
                    <a:lnTo>
                      <a:pt x="231" y="36"/>
                    </a:lnTo>
                    <a:lnTo>
                      <a:pt x="235" y="39"/>
                    </a:lnTo>
                    <a:lnTo>
                      <a:pt x="238" y="45"/>
                    </a:lnTo>
                    <a:lnTo>
                      <a:pt x="242" y="46"/>
                    </a:lnTo>
                    <a:lnTo>
                      <a:pt x="248" y="55"/>
                    </a:lnTo>
                    <a:lnTo>
                      <a:pt x="249" y="58"/>
                    </a:lnTo>
                    <a:lnTo>
                      <a:pt x="255" y="63"/>
                    </a:lnTo>
                    <a:lnTo>
                      <a:pt x="256" y="67"/>
                    </a:lnTo>
                    <a:lnTo>
                      <a:pt x="261" y="71"/>
                    </a:lnTo>
                    <a:lnTo>
                      <a:pt x="261" y="75"/>
                    </a:lnTo>
                    <a:lnTo>
                      <a:pt x="264" y="81"/>
                    </a:lnTo>
                    <a:lnTo>
                      <a:pt x="264" y="86"/>
                    </a:lnTo>
                    <a:lnTo>
                      <a:pt x="266" y="90"/>
                    </a:lnTo>
                    <a:lnTo>
                      <a:pt x="266" y="95"/>
                    </a:lnTo>
                    <a:lnTo>
                      <a:pt x="268" y="99"/>
                    </a:lnTo>
                    <a:lnTo>
                      <a:pt x="267" y="103"/>
                    </a:lnTo>
                    <a:lnTo>
                      <a:pt x="268" y="109"/>
                    </a:lnTo>
                    <a:lnTo>
                      <a:pt x="269" y="113"/>
                    </a:lnTo>
                    <a:lnTo>
                      <a:pt x="273" y="119"/>
                    </a:lnTo>
                    <a:lnTo>
                      <a:pt x="274" y="124"/>
                    </a:lnTo>
                    <a:lnTo>
                      <a:pt x="275" y="128"/>
                    </a:lnTo>
                    <a:lnTo>
                      <a:pt x="276" y="134"/>
                    </a:lnTo>
                    <a:lnTo>
                      <a:pt x="277" y="138"/>
                    </a:lnTo>
                    <a:lnTo>
                      <a:pt x="277" y="143"/>
                    </a:lnTo>
                    <a:lnTo>
                      <a:pt x="277" y="147"/>
                    </a:lnTo>
                    <a:lnTo>
                      <a:pt x="274" y="153"/>
                    </a:lnTo>
                    <a:lnTo>
                      <a:pt x="276" y="156"/>
                    </a:lnTo>
                    <a:lnTo>
                      <a:pt x="277" y="162"/>
                    </a:lnTo>
                    <a:lnTo>
                      <a:pt x="278" y="167"/>
                    </a:lnTo>
                    <a:lnTo>
                      <a:pt x="275" y="172"/>
                    </a:lnTo>
                    <a:lnTo>
                      <a:pt x="271" y="181"/>
                    </a:lnTo>
                    <a:lnTo>
                      <a:pt x="0" y="243"/>
                    </a:lnTo>
                  </a:path>
                </a:pathLst>
              </a:custGeom>
              <a:noFill/>
              <a:ln w="9525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sz="1600"/>
              </a:p>
            </p:txBody>
          </p:sp>
          <p:sp>
            <p:nvSpPr>
              <p:cNvPr id="18" name="Arc 24"/>
              <p:cNvSpPr>
                <a:spLocks/>
              </p:cNvSpPr>
              <p:nvPr/>
            </p:nvSpPr>
            <p:spPr bwMode="auto">
              <a:xfrm rot="720000">
                <a:off x="3984625" y="6105525"/>
                <a:ext cx="211138" cy="236538"/>
              </a:xfrm>
              <a:custGeom>
                <a:avLst/>
                <a:gdLst>
                  <a:gd name="T0" fmla="*/ 0 w 21745"/>
                  <a:gd name="T1" fmla="*/ 0 h 21600"/>
                  <a:gd name="T2" fmla="*/ 2147483647 w 21745"/>
                  <a:gd name="T3" fmla="*/ 2147483647 h 21600"/>
                  <a:gd name="T4" fmla="*/ 1179876122 w 21745"/>
                  <a:gd name="T5" fmla="*/ 2147483647 h 21600"/>
                  <a:gd name="T6" fmla="*/ 0 60000 65536"/>
                  <a:gd name="T7" fmla="*/ 0 60000 65536"/>
                  <a:gd name="T8" fmla="*/ 0 60000 65536"/>
                  <a:gd name="T9" fmla="*/ 0 w 21745"/>
                  <a:gd name="T10" fmla="*/ 0 h 21600"/>
                  <a:gd name="T11" fmla="*/ 21745 w 21745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745" h="21600" fill="none" extrusionOk="0">
                    <a:moveTo>
                      <a:pt x="0" y="0"/>
                    </a:moveTo>
                    <a:cubicBezTo>
                      <a:pt x="48" y="0"/>
                      <a:pt x="96" y="-1"/>
                      <a:pt x="145" y="0"/>
                    </a:cubicBezTo>
                    <a:cubicBezTo>
                      <a:pt x="12074" y="0"/>
                      <a:pt x="21745" y="9670"/>
                      <a:pt x="21745" y="21600"/>
                    </a:cubicBezTo>
                  </a:path>
                  <a:path w="21745" h="21600" stroke="0" extrusionOk="0">
                    <a:moveTo>
                      <a:pt x="0" y="0"/>
                    </a:moveTo>
                    <a:cubicBezTo>
                      <a:pt x="48" y="0"/>
                      <a:pt x="96" y="-1"/>
                      <a:pt x="145" y="0"/>
                    </a:cubicBezTo>
                    <a:cubicBezTo>
                      <a:pt x="12074" y="0"/>
                      <a:pt x="21745" y="9670"/>
                      <a:pt x="21745" y="21600"/>
                    </a:cubicBezTo>
                    <a:lnTo>
                      <a:pt x="145" y="21600"/>
                    </a:lnTo>
                    <a:close/>
                  </a:path>
                </a:pathLst>
              </a:custGeom>
              <a:noFill/>
              <a:ln w="25400" cap="rnd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 sz="1600"/>
              </a:p>
            </p:txBody>
          </p:sp>
          <p:sp>
            <p:nvSpPr>
              <p:cNvPr id="19" name="Line 25"/>
              <p:cNvSpPr>
                <a:spLocks noChangeShapeType="1"/>
              </p:cNvSpPr>
              <p:nvPr/>
            </p:nvSpPr>
            <p:spPr bwMode="auto">
              <a:xfrm flipH="1">
                <a:off x="3784600" y="5924550"/>
                <a:ext cx="303213" cy="550863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 sz="1600"/>
              </a:p>
            </p:txBody>
          </p:sp>
          <p:sp>
            <p:nvSpPr>
              <p:cNvPr id="20" name="Oval 26"/>
              <p:cNvSpPr>
                <a:spLocks noChangeArrowheads="1"/>
              </p:cNvSpPr>
              <p:nvPr/>
            </p:nvSpPr>
            <p:spPr bwMode="auto">
              <a:xfrm rot="19740000">
                <a:off x="4062413" y="6110288"/>
                <a:ext cx="100012" cy="198437"/>
              </a:xfrm>
              <a:prstGeom prst="ellipse">
                <a:avLst/>
              </a:prstGeom>
              <a:solidFill>
                <a:schemeClr val="tx1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sz="1600"/>
              </a:p>
            </p:txBody>
          </p:sp>
          <p:sp>
            <p:nvSpPr>
              <p:cNvPr id="21" name="Line 27"/>
              <p:cNvSpPr>
                <a:spLocks noChangeShapeType="1"/>
              </p:cNvSpPr>
              <p:nvPr/>
            </p:nvSpPr>
            <p:spPr bwMode="auto">
              <a:xfrm flipV="1">
                <a:off x="3784600" y="6330950"/>
                <a:ext cx="555625" cy="144463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 sz="1600"/>
              </a:p>
            </p:txBody>
          </p:sp>
          <p:sp>
            <p:nvSpPr>
              <p:cNvPr id="22" name="Oval 33"/>
              <p:cNvSpPr>
                <a:spLocks noChangeArrowheads="1"/>
              </p:cNvSpPr>
              <p:nvPr/>
            </p:nvSpPr>
            <p:spPr bwMode="auto">
              <a:xfrm>
                <a:off x="4079875" y="5081588"/>
                <a:ext cx="57150" cy="63500"/>
              </a:xfrm>
              <a:prstGeom prst="ellipse">
                <a:avLst/>
              </a:prstGeom>
              <a:solidFill>
                <a:srgbClr val="037C03"/>
              </a:solidFill>
              <a:ln w="1270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sz="1600"/>
              </a:p>
            </p:txBody>
          </p:sp>
          <p:sp>
            <p:nvSpPr>
              <p:cNvPr id="23" name="Oval 34"/>
              <p:cNvSpPr>
                <a:spLocks noChangeArrowheads="1"/>
              </p:cNvSpPr>
              <p:nvPr/>
            </p:nvSpPr>
            <p:spPr bwMode="auto">
              <a:xfrm>
                <a:off x="1504950" y="3649663"/>
                <a:ext cx="57150" cy="63500"/>
              </a:xfrm>
              <a:prstGeom prst="ellipse">
                <a:avLst/>
              </a:prstGeom>
              <a:solidFill>
                <a:srgbClr val="037C03"/>
              </a:solidFill>
              <a:ln w="1270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sz="1600"/>
              </a:p>
            </p:txBody>
          </p:sp>
        </p:grpSp>
        <p:sp>
          <p:nvSpPr>
            <p:cNvPr id="50" name="Text Box 26"/>
            <p:cNvSpPr txBox="1">
              <a:spLocks noChangeArrowheads="1"/>
            </p:cNvSpPr>
            <p:nvPr/>
          </p:nvSpPr>
          <p:spPr bwMode="auto">
            <a:xfrm>
              <a:off x="3657600" y="753824"/>
              <a:ext cx="809272" cy="547089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algn="ctr">
                <a:spcBef>
                  <a:spcPct val="20000"/>
                </a:spcBef>
              </a:pPr>
              <a:r>
                <a:rPr lang="en-US" sz="2000" dirty="0"/>
                <a:t>X</a:t>
              </a:r>
              <a:endParaRPr lang="en-US" sz="2000" baseline="-25000" dirty="0"/>
            </a:p>
          </p:txBody>
        </p:sp>
        <p:sp>
          <p:nvSpPr>
            <p:cNvPr id="51" name="Text Box 26"/>
            <p:cNvSpPr txBox="1">
              <a:spLocks noChangeArrowheads="1"/>
            </p:cNvSpPr>
            <p:nvPr/>
          </p:nvSpPr>
          <p:spPr bwMode="auto">
            <a:xfrm>
              <a:off x="867127" y="3092412"/>
              <a:ext cx="809272" cy="547089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algn="ctr">
                <a:spcBef>
                  <a:spcPct val="20000"/>
                </a:spcBef>
              </a:pPr>
              <a:r>
                <a:rPr lang="en-US" sz="2000" dirty="0"/>
                <a:t>x</a:t>
              </a:r>
              <a:endParaRPr lang="en-US" sz="2000" baseline="-25000" dirty="0"/>
            </a:p>
          </p:txBody>
        </p:sp>
        <p:sp>
          <p:nvSpPr>
            <p:cNvPr id="52" name="Text Box 26"/>
            <p:cNvSpPr txBox="1">
              <a:spLocks noChangeArrowheads="1"/>
            </p:cNvSpPr>
            <p:nvPr/>
          </p:nvSpPr>
          <p:spPr bwMode="auto">
            <a:xfrm>
              <a:off x="3520189" y="4479002"/>
              <a:ext cx="809272" cy="547089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algn="ctr">
                <a:spcBef>
                  <a:spcPct val="20000"/>
                </a:spcBef>
              </a:pPr>
              <a:r>
                <a:rPr lang="en-US" sz="2000" dirty="0"/>
                <a:t>x'</a:t>
              </a:r>
              <a:endParaRPr lang="en-US" sz="2000" baseline="-25000" dirty="0"/>
            </a:p>
          </p:txBody>
        </p:sp>
      </p:grp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C59B69-6083-0D46-8CBF-CC33D581A354}" type="slidenum">
              <a:rPr lang="en-US" smtClean="0"/>
              <a:pPr/>
              <a:t>9</a:t>
            </a:fld>
            <a:endParaRPr lang="en-US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55" name="Ink 54">
                <a:extLst>
                  <a:ext uri="{FF2B5EF4-FFF2-40B4-BE49-F238E27FC236}">
                    <a16:creationId xmlns:a16="http://schemas.microsoft.com/office/drawing/2014/main" id="{DC4DA46D-8334-4C17-8061-CC307ABB45A1}"/>
                  </a:ext>
                </a:extLst>
              </p14:cNvPr>
              <p14:cNvContentPartPr/>
              <p14:nvPr/>
            </p14:nvContentPartPr>
            <p14:xfrm>
              <a:off x="2515320" y="1153440"/>
              <a:ext cx="1120680" cy="346320"/>
            </p14:xfrm>
          </p:contentPart>
        </mc:Choice>
        <mc:Fallback>
          <p:pic>
            <p:nvPicPr>
              <p:cNvPr id="55" name="Ink 54">
                <a:extLst>
                  <a:ext uri="{FF2B5EF4-FFF2-40B4-BE49-F238E27FC236}">
                    <a16:creationId xmlns:a16="http://schemas.microsoft.com/office/drawing/2014/main" id="{DC4DA46D-8334-4C17-8061-CC307ABB45A1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505960" y="1144080"/>
                <a:ext cx="1139400" cy="3650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788535651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 sz="2800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anose="030F0702030302020204" pitchFamily="66" charset="0"/>
              </a:rPr>
              <a:t>Symbolic Signatures Are Robust </a:t>
            </a:r>
            <a:br>
              <a:rPr lang="en-US" altLang="en-US" sz="2800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anose="030F0702030302020204" pitchFamily="66" charset="0"/>
              </a:rPr>
            </a:br>
            <a:r>
              <a:rPr lang="en-US" altLang="en-US" sz="2800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anose="030F0702030302020204" pitchFamily="66" charset="0"/>
              </a:rPr>
              <a:t>To Deformations</a:t>
            </a:r>
          </a:p>
        </p:txBody>
      </p:sp>
      <p:pic>
        <p:nvPicPr>
          <p:cNvPr id="34819" name="Picture 6" descr="2h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0800" y="3429000"/>
            <a:ext cx="1320800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943" name="Rectangle 7"/>
          <p:cNvSpPr>
            <a:spLocks noChangeArrowheads="1"/>
          </p:cNvSpPr>
          <p:nvPr/>
        </p:nvSpPr>
        <p:spPr bwMode="auto">
          <a:xfrm>
            <a:off x="2743200" y="3505200"/>
            <a:ext cx="1219200" cy="1371600"/>
          </a:xfrm>
          <a:prstGeom prst="rect">
            <a:avLst/>
          </a:prstGeom>
          <a:noFill/>
          <a:ln w="38100" algn="ctr">
            <a:solidFill>
              <a:schemeClr val="tx2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4821" name="Picture 8" descr="2h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1676400"/>
            <a:ext cx="1330325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2" name="Picture 9" descr="2h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4800" y="1752600"/>
            <a:ext cx="1363663" cy="167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3" name="Picture 10" descr="2h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0400" y="1676400"/>
            <a:ext cx="1435100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4" name="Picture 11" descr="2h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2600" y="1752600"/>
            <a:ext cx="1303338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5" name="Picture 12" descr="2h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200" y="1676400"/>
            <a:ext cx="1274763" cy="167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6" name="Picture 14" descr="2h10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3581400"/>
            <a:ext cx="1185863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951" name="Rectangle 15"/>
          <p:cNvSpPr>
            <a:spLocks noChangeArrowheads="1"/>
          </p:cNvSpPr>
          <p:nvPr/>
        </p:nvSpPr>
        <p:spPr bwMode="auto">
          <a:xfrm>
            <a:off x="1295400" y="3505200"/>
            <a:ext cx="1219200" cy="1371600"/>
          </a:xfrm>
          <a:prstGeom prst="rect">
            <a:avLst/>
          </a:prstGeom>
          <a:noFill/>
          <a:ln w="38100" algn="ctr">
            <a:solidFill>
              <a:schemeClr val="tx2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4828" name="Picture 17" descr="2h10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4800" y="3429000"/>
            <a:ext cx="1219200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954" name="Rectangle 18"/>
          <p:cNvSpPr>
            <a:spLocks noChangeArrowheads="1"/>
          </p:cNvSpPr>
          <p:nvPr/>
        </p:nvSpPr>
        <p:spPr bwMode="auto">
          <a:xfrm>
            <a:off x="4191000" y="3505200"/>
            <a:ext cx="1219200" cy="1371600"/>
          </a:xfrm>
          <a:prstGeom prst="rect">
            <a:avLst/>
          </a:prstGeom>
          <a:noFill/>
          <a:ln w="38100" algn="ctr">
            <a:solidFill>
              <a:schemeClr val="tx2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4830" name="Picture 20" descr="2h10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0" y="3581400"/>
            <a:ext cx="1135063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957" name="Rectangle 21"/>
          <p:cNvSpPr>
            <a:spLocks noChangeArrowheads="1"/>
          </p:cNvSpPr>
          <p:nvPr/>
        </p:nvSpPr>
        <p:spPr bwMode="auto">
          <a:xfrm>
            <a:off x="5638800" y="3505200"/>
            <a:ext cx="1219200" cy="1371600"/>
          </a:xfrm>
          <a:prstGeom prst="rect">
            <a:avLst/>
          </a:prstGeom>
          <a:noFill/>
          <a:ln w="38100" algn="ctr">
            <a:solidFill>
              <a:schemeClr val="tx2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4832" name="Picture 23" descr="2h10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6600" y="3505200"/>
            <a:ext cx="1165225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960" name="Rectangle 24"/>
          <p:cNvSpPr>
            <a:spLocks noChangeArrowheads="1"/>
          </p:cNvSpPr>
          <p:nvPr/>
        </p:nvSpPr>
        <p:spPr bwMode="auto">
          <a:xfrm>
            <a:off x="7086600" y="3505200"/>
            <a:ext cx="1219200" cy="1371600"/>
          </a:xfrm>
          <a:prstGeom prst="rect">
            <a:avLst/>
          </a:prstGeom>
          <a:noFill/>
          <a:ln w="38100" algn="ctr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9961" name="Oval 25"/>
          <p:cNvSpPr>
            <a:spLocks noChangeArrowheads="1"/>
          </p:cNvSpPr>
          <p:nvPr/>
        </p:nvSpPr>
        <p:spPr bwMode="auto">
          <a:xfrm>
            <a:off x="1447800" y="2743200"/>
            <a:ext cx="76200" cy="76200"/>
          </a:xfrm>
          <a:prstGeom prst="ellipse">
            <a:avLst/>
          </a:prstGeom>
          <a:solidFill>
            <a:srgbClr val="FF0000"/>
          </a:solidFill>
          <a:ln w="12700" algn="ctr">
            <a:solidFill>
              <a:srgbClr val="FF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9962" name="Oval 26"/>
          <p:cNvSpPr>
            <a:spLocks noChangeArrowheads="1"/>
          </p:cNvSpPr>
          <p:nvPr/>
        </p:nvSpPr>
        <p:spPr bwMode="auto">
          <a:xfrm>
            <a:off x="2895600" y="2667000"/>
            <a:ext cx="76200" cy="76200"/>
          </a:xfrm>
          <a:prstGeom prst="ellipse">
            <a:avLst/>
          </a:prstGeom>
          <a:solidFill>
            <a:srgbClr val="FF0000"/>
          </a:solidFill>
          <a:ln w="12700" algn="ctr">
            <a:solidFill>
              <a:srgbClr val="FF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9963" name="Oval 27"/>
          <p:cNvSpPr>
            <a:spLocks noChangeArrowheads="1"/>
          </p:cNvSpPr>
          <p:nvPr/>
        </p:nvSpPr>
        <p:spPr bwMode="auto">
          <a:xfrm>
            <a:off x="4343400" y="2819400"/>
            <a:ext cx="76200" cy="76200"/>
          </a:xfrm>
          <a:prstGeom prst="ellipse">
            <a:avLst/>
          </a:prstGeom>
          <a:solidFill>
            <a:srgbClr val="FF0000"/>
          </a:solidFill>
          <a:ln w="12700" algn="ctr">
            <a:solidFill>
              <a:srgbClr val="FF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9964" name="Oval 28"/>
          <p:cNvSpPr>
            <a:spLocks noChangeArrowheads="1"/>
          </p:cNvSpPr>
          <p:nvPr/>
        </p:nvSpPr>
        <p:spPr bwMode="auto">
          <a:xfrm>
            <a:off x="5791200" y="2743200"/>
            <a:ext cx="76200" cy="76200"/>
          </a:xfrm>
          <a:prstGeom prst="ellipse">
            <a:avLst/>
          </a:prstGeom>
          <a:solidFill>
            <a:srgbClr val="FF0000"/>
          </a:solidFill>
          <a:ln w="12700" algn="ctr">
            <a:solidFill>
              <a:srgbClr val="FF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9965" name="Oval 29"/>
          <p:cNvSpPr>
            <a:spLocks noChangeArrowheads="1"/>
          </p:cNvSpPr>
          <p:nvPr/>
        </p:nvSpPr>
        <p:spPr bwMode="auto">
          <a:xfrm>
            <a:off x="7315200" y="2819400"/>
            <a:ext cx="76200" cy="76200"/>
          </a:xfrm>
          <a:prstGeom prst="ellipse">
            <a:avLst/>
          </a:prstGeom>
          <a:solidFill>
            <a:srgbClr val="FF0000"/>
          </a:solidFill>
          <a:ln w="12700" algn="ctr">
            <a:solidFill>
              <a:srgbClr val="FF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9966" name="Line 30"/>
          <p:cNvSpPr>
            <a:spLocks noChangeShapeType="1"/>
          </p:cNvSpPr>
          <p:nvPr/>
        </p:nvSpPr>
        <p:spPr bwMode="auto">
          <a:xfrm flipV="1">
            <a:off x="990600" y="2895600"/>
            <a:ext cx="381000" cy="381000"/>
          </a:xfrm>
          <a:prstGeom prst="line">
            <a:avLst/>
          </a:prstGeom>
          <a:noFill/>
          <a:ln w="50800">
            <a:solidFill>
              <a:srgbClr val="FF0000"/>
            </a:solidFill>
            <a:round/>
            <a:headEnd/>
            <a:tailEnd type="triangle" w="med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9967" name="Line 31"/>
          <p:cNvSpPr>
            <a:spLocks noChangeShapeType="1"/>
          </p:cNvSpPr>
          <p:nvPr/>
        </p:nvSpPr>
        <p:spPr bwMode="auto">
          <a:xfrm flipV="1">
            <a:off x="2438400" y="2819400"/>
            <a:ext cx="381000" cy="381000"/>
          </a:xfrm>
          <a:prstGeom prst="line">
            <a:avLst/>
          </a:prstGeom>
          <a:noFill/>
          <a:ln w="50800">
            <a:solidFill>
              <a:srgbClr val="FF0000"/>
            </a:solidFill>
            <a:round/>
            <a:headEnd/>
            <a:tailEnd type="triangle" w="med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9968" name="Line 32"/>
          <p:cNvSpPr>
            <a:spLocks noChangeShapeType="1"/>
          </p:cNvSpPr>
          <p:nvPr/>
        </p:nvSpPr>
        <p:spPr bwMode="auto">
          <a:xfrm flipV="1">
            <a:off x="3886200" y="2895600"/>
            <a:ext cx="381000" cy="381000"/>
          </a:xfrm>
          <a:prstGeom prst="line">
            <a:avLst/>
          </a:prstGeom>
          <a:noFill/>
          <a:ln w="50800">
            <a:solidFill>
              <a:srgbClr val="FF0000"/>
            </a:solidFill>
            <a:round/>
            <a:headEnd/>
            <a:tailEnd type="triangle" w="med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9969" name="Line 33"/>
          <p:cNvSpPr>
            <a:spLocks noChangeShapeType="1"/>
          </p:cNvSpPr>
          <p:nvPr/>
        </p:nvSpPr>
        <p:spPr bwMode="auto">
          <a:xfrm flipV="1">
            <a:off x="5334000" y="2895600"/>
            <a:ext cx="381000" cy="381000"/>
          </a:xfrm>
          <a:prstGeom prst="line">
            <a:avLst/>
          </a:prstGeom>
          <a:noFill/>
          <a:ln w="50800">
            <a:solidFill>
              <a:srgbClr val="FF0000"/>
            </a:solidFill>
            <a:round/>
            <a:headEnd/>
            <a:tailEnd type="triangle" w="med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9970" name="Line 34"/>
          <p:cNvSpPr>
            <a:spLocks noChangeShapeType="1"/>
          </p:cNvSpPr>
          <p:nvPr/>
        </p:nvSpPr>
        <p:spPr bwMode="auto">
          <a:xfrm flipV="1">
            <a:off x="6858000" y="2895600"/>
            <a:ext cx="381000" cy="381000"/>
          </a:xfrm>
          <a:prstGeom prst="line">
            <a:avLst/>
          </a:prstGeom>
          <a:noFill/>
          <a:ln w="50800">
            <a:solidFill>
              <a:srgbClr val="FF0000"/>
            </a:solidFill>
            <a:round/>
            <a:headEnd/>
            <a:tailEnd type="triangle" w="med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9971" name="Text Box 35"/>
          <p:cNvSpPr txBox="1">
            <a:spLocks noChangeArrowheads="1"/>
          </p:cNvSpPr>
          <p:nvPr/>
        </p:nvSpPr>
        <p:spPr bwMode="auto">
          <a:xfrm>
            <a:off x="457200" y="3124200"/>
            <a:ext cx="4572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en-US" altLang="en-US" sz="400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P</a:t>
            </a:r>
          </a:p>
        </p:txBody>
      </p:sp>
      <p:sp>
        <p:nvSpPr>
          <p:cNvPr id="39972" name="Text Box 36"/>
          <p:cNvSpPr txBox="1">
            <a:spLocks noChangeArrowheads="1"/>
          </p:cNvSpPr>
          <p:nvPr/>
        </p:nvSpPr>
        <p:spPr bwMode="auto">
          <a:xfrm>
            <a:off x="1898650" y="3740150"/>
            <a:ext cx="33972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en-US" altLang="en-US" sz="20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3</a:t>
            </a:r>
          </a:p>
        </p:txBody>
      </p:sp>
      <p:sp>
        <p:nvSpPr>
          <p:cNvPr id="39973" name="Text Box 37"/>
          <p:cNvSpPr txBox="1">
            <a:spLocks noChangeArrowheads="1"/>
          </p:cNvSpPr>
          <p:nvPr/>
        </p:nvSpPr>
        <p:spPr bwMode="auto">
          <a:xfrm>
            <a:off x="1593850" y="3740150"/>
            <a:ext cx="33972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en-US" altLang="en-US" sz="20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4</a:t>
            </a:r>
          </a:p>
        </p:txBody>
      </p:sp>
      <p:sp>
        <p:nvSpPr>
          <p:cNvPr id="39974" name="Text Box 38"/>
          <p:cNvSpPr txBox="1">
            <a:spLocks noChangeArrowheads="1"/>
          </p:cNvSpPr>
          <p:nvPr/>
        </p:nvSpPr>
        <p:spPr bwMode="auto">
          <a:xfrm>
            <a:off x="1746250" y="4044950"/>
            <a:ext cx="33972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en-US" altLang="en-US" sz="20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5</a:t>
            </a:r>
          </a:p>
        </p:txBody>
      </p:sp>
      <p:sp>
        <p:nvSpPr>
          <p:cNvPr id="39975" name="Text Box 39"/>
          <p:cNvSpPr txBox="1">
            <a:spLocks noChangeArrowheads="1"/>
          </p:cNvSpPr>
          <p:nvPr/>
        </p:nvSpPr>
        <p:spPr bwMode="auto">
          <a:xfrm>
            <a:off x="1822450" y="4425950"/>
            <a:ext cx="33972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en-US" altLang="en-US" sz="20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6</a:t>
            </a:r>
          </a:p>
        </p:txBody>
      </p:sp>
      <p:sp>
        <p:nvSpPr>
          <p:cNvPr id="39976" name="Text Box 40"/>
          <p:cNvSpPr txBox="1">
            <a:spLocks noChangeArrowheads="1"/>
          </p:cNvSpPr>
          <p:nvPr/>
        </p:nvSpPr>
        <p:spPr bwMode="auto">
          <a:xfrm>
            <a:off x="2051050" y="4425950"/>
            <a:ext cx="33972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en-US" altLang="en-US" sz="20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7</a:t>
            </a:r>
          </a:p>
        </p:txBody>
      </p:sp>
      <p:sp>
        <p:nvSpPr>
          <p:cNvPr id="39977" name="Text Box 41"/>
          <p:cNvSpPr txBox="1">
            <a:spLocks noChangeArrowheads="1"/>
          </p:cNvSpPr>
          <p:nvPr/>
        </p:nvSpPr>
        <p:spPr bwMode="auto">
          <a:xfrm>
            <a:off x="1593850" y="4273550"/>
            <a:ext cx="33972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en-US" altLang="en-US" sz="20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8</a:t>
            </a:r>
          </a:p>
        </p:txBody>
      </p:sp>
      <p:sp>
        <p:nvSpPr>
          <p:cNvPr id="39978" name="Text Box 42"/>
          <p:cNvSpPr txBox="1">
            <a:spLocks noChangeArrowheads="1"/>
          </p:cNvSpPr>
          <p:nvPr/>
        </p:nvSpPr>
        <p:spPr bwMode="auto">
          <a:xfrm>
            <a:off x="6242050" y="3663950"/>
            <a:ext cx="33972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en-US" altLang="en-US" sz="20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3</a:t>
            </a:r>
          </a:p>
        </p:txBody>
      </p:sp>
      <p:sp>
        <p:nvSpPr>
          <p:cNvPr id="39979" name="Text Box 43"/>
          <p:cNvSpPr txBox="1">
            <a:spLocks noChangeArrowheads="1"/>
          </p:cNvSpPr>
          <p:nvPr/>
        </p:nvSpPr>
        <p:spPr bwMode="auto">
          <a:xfrm>
            <a:off x="3270250" y="3587750"/>
            <a:ext cx="33972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en-US" altLang="en-US" sz="20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3</a:t>
            </a:r>
          </a:p>
        </p:txBody>
      </p:sp>
      <p:sp>
        <p:nvSpPr>
          <p:cNvPr id="39980" name="Text Box 44"/>
          <p:cNvSpPr txBox="1">
            <a:spLocks noChangeArrowheads="1"/>
          </p:cNvSpPr>
          <p:nvPr/>
        </p:nvSpPr>
        <p:spPr bwMode="auto">
          <a:xfrm>
            <a:off x="4718050" y="3587750"/>
            <a:ext cx="33972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en-US" altLang="en-US" sz="20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3</a:t>
            </a:r>
          </a:p>
        </p:txBody>
      </p:sp>
      <p:sp>
        <p:nvSpPr>
          <p:cNvPr id="39981" name="Text Box 45"/>
          <p:cNvSpPr txBox="1">
            <a:spLocks noChangeArrowheads="1"/>
          </p:cNvSpPr>
          <p:nvPr/>
        </p:nvSpPr>
        <p:spPr bwMode="auto">
          <a:xfrm>
            <a:off x="7613650" y="3663950"/>
            <a:ext cx="33972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en-US" altLang="en-US" sz="20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3</a:t>
            </a:r>
          </a:p>
        </p:txBody>
      </p:sp>
      <p:sp>
        <p:nvSpPr>
          <p:cNvPr id="39982" name="Text Box 46"/>
          <p:cNvSpPr txBox="1">
            <a:spLocks noChangeArrowheads="1"/>
          </p:cNvSpPr>
          <p:nvPr/>
        </p:nvSpPr>
        <p:spPr bwMode="auto">
          <a:xfrm>
            <a:off x="2889250" y="3587750"/>
            <a:ext cx="33972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en-US" altLang="en-US" sz="20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4</a:t>
            </a:r>
          </a:p>
        </p:txBody>
      </p:sp>
      <p:sp>
        <p:nvSpPr>
          <p:cNvPr id="39983" name="Text Box 47"/>
          <p:cNvSpPr txBox="1">
            <a:spLocks noChangeArrowheads="1"/>
          </p:cNvSpPr>
          <p:nvPr/>
        </p:nvSpPr>
        <p:spPr bwMode="auto">
          <a:xfrm>
            <a:off x="4413250" y="3663950"/>
            <a:ext cx="33972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en-US" altLang="en-US" sz="20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4</a:t>
            </a:r>
          </a:p>
        </p:txBody>
      </p:sp>
      <p:sp>
        <p:nvSpPr>
          <p:cNvPr id="39984" name="Text Box 48"/>
          <p:cNvSpPr txBox="1">
            <a:spLocks noChangeArrowheads="1"/>
          </p:cNvSpPr>
          <p:nvPr/>
        </p:nvSpPr>
        <p:spPr bwMode="auto">
          <a:xfrm>
            <a:off x="5937250" y="3740150"/>
            <a:ext cx="33972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en-US" altLang="en-US" sz="20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4</a:t>
            </a:r>
          </a:p>
        </p:txBody>
      </p:sp>
      <p:sp>
        <p:nvSpPr>
          <p:cNvPr id="39985" name="Text Box 49"/>
          <p:cNvSpPr txBox="1">
            <a:spLocks noChangeArrowheads="1"/>
          </p:cNvSpPr>
          <p:nvPr/>
        </p:nvSpPr>
        <p:spPr bwMode="auto">
          <a:xfrm>
            <a:off x="7308850" y="3740150"/>
            <a:ext cx="33972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en-US" altLang="en-US" sz="20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4</a:t>
            </a:r>
          </a:p>
        </p:txBody>
      </p:sp>
      <p:sp>
        <p:nvSpPr>
          <p:cNvPr id="39986" name="Text Box 50"/>
          <p:cNvSpPr txBox="1">
            <a:spLocks noChangeArrowheads="1"/>
          </p:cNvSpPr>
          <p:nvPr/>
        </p:nvSpPr>
        <p:spPr bwMode="auto">
          <a:xfrm>
            <a:off x="2889250" y="4273550"/>
            <a:ext cx="33972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en-US" altLang="en-US" sz="20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8</a:t>
            </a:r>
          </a:p>
        </p:txBody>
      </p:sp>
      <p:sp>
        <p:nvSpPr>
          <p:cNvPr id="39987" name="Text Box 51"/>
          <p:cNvSpPr txBox="1">
            <a:spLocks noChangeArrowheads="1"/>
          </p:cNvSpPr>
          <p:nvPr/>
        </p:nvSpPr>
        <p:spPr bwMode="auto">
          <a:xfrm>
            <a:off x="4413250" y="4197350"/>
            <a:ext cx="33972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en-US" altLang="en-US" sz="20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8</a:t>
            </a:r>
          </a:p>
        </p:txBody>
      </p:sp>
      <p:sp>
        <p:nvSpPr>
          <p:cNvPr id="39988" name="Text Box 52"/>
          <p:cNvSpPr txBox="1">
            <a:spLocks noChangeArrowheads="1"/>
          </p:cNvSpPr>
          <p:nvPr/>
        </p:nvSpPr>
        <p:spPr bwMode="auto">
          <a:xfrm>
            <a:off x="5937250" y="4197350"/>
            <a:ext cx="33972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en-US" altLang="en-US" sz="20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8</a:t>
            </a:r>
          </a:p>
        </p:txBody>
      </p:sp>
      <p:sp>
        <p:nvSpPr>
          <p:cNvPr id="39989" name="Text Box 53"/>
          <p:cNvSpPr txBox="1">
            <a:spLocks noChangeArrowheads="1"/>
          </p:cNvSpPr>
          <p:nvPr/>
        </p:nvSpPr>
        <p:spPr bwMode="auto">
          <a:xfrm>
            <a:off x="7308850" y="4197350"/>
            <a:ext cx="33972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en-US" altLang="en-US" sz="20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8</a:t>
            </a:r>
          </a:p>
        </p:txBody>
      </p:sp>
      <p:sp>
        <p:nvSpPr>
          <p:cNvPr id="39990" name="Text Box 54"/>
          <p:cNvSpPr txBox="1">
            <a:spLocks noChangeArrowheads="1"/>
          </p:cNvSpPr>
          <p:nvPr/>
        </p:nvSpPr>
        <p:spPr bwMode="auto">
          <a:xfrm>
            <a:off x="3194050" y="3968750"/>
            <a:ext cx="33972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en-US" altLang="en-US" sz="20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5</a:t>
            </a:r>
          </a:p>
        </p:txBody>
      </p:sp>
      <p:sp>
        <p:nvSpPr>
          <p:cNvPr id="39991" name="Text Box 55"/>
          <p:cNvSpPr txBox="1">
            <a:spLocks noChangeArrowheads="1"/>
          </p:cNvSpPr>
          <p:nvPr/>
        </p:nvSpPr>
        <p:spPr bwMode="auto">
          <a:xfrm>
            <a:off x="4641850" y="3968750"/>
            <a:ext cx="33972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en-US" altLang="en-US" sz="20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5</a:t>
            </a:r>
          </a:p>
        </p:txBody>
      </p:sp>
      <p:sp>
        <p:nvSpPr>
          <p:cNvPr id="39992" name="Text Box 56"/>
          <p:cNvSpPr txBox="1">
            <a:spLocks noChangeArrowheads="1"/>
          </p:cNvSpPr>
          <p:nvPr/>
        </p:nvSpPr>
        <p:spPr bwMode="auto">
          <a:xfrm>
            <a:off x="6165850" y="3968750"/>
            <a:ext cx="33972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en-US" altLang="en-US" sz="20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5</a:t>
            </a:r>
          </a:p>
        </p:txBody>
      </p:sp>
      <p:sp>
        <p:nvSpPr>
          <p:cNvPr id="39993" name="Text Box 57"/>
          <p:cNvSpPr txBox="1">
            <a:spLocks noChangeArrowheads="1"/>
          </p:cNvSpPr>
          <p:nvPr/>
        </p:nvSpPr>
        <p:spPr bwMode="auto">
          <a:xfrm>
            <a:off x="7537450" y="3968750"/>
            <a:ext cx="33972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en-US" altLang="en-US" sz="20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5</a:t>
            </a:r>
          </a:p>
        </p:txBody>
      </p:sp>
      <p:sp>
        <p:nvSpPr>
          <p:cNvPr id="39994" name="Text Box 58"/>
          <p:cNvSpPr txBox="1">
            <a:spLocks noChangeArrowheads="1"/>
          </p:cNvSpPr>
          <p:nvPr/>
        </p:nvSpPr>
        <p:spPr bwMode="auto">
          <a:xfrm>
            <a:off x="7613650" y="4349750"/>
            <a:ext cx="33972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en-US" altLang="en-US" sz="20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6</a:t>
            </a:r>
          </a:p>
        </p:txBody>
      </p:sp>
      <p:sp>
        <p:nvSpPr>
          <p:cNvPr id="39995" name="Text Box 59"/>
          <p:cNvSpPr txBox="1">
            <a:spLocks noChangeArrowheads="1"/>
          </p:cNvSpPr>
          <p:nvPr/>
        </p:nvSpPr>
        <p:spPr bwMode="auto">
          <a:xfrm>
            <a:off x="4641850" y="4425950"/>
            <a:ext cx="33972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en-US" altLang="en-US" sz="20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6</a:t>
            </a:r>
          </a:p>
        </p:txBody>
      </p:sp>
      <p:sp>
        <p:nvSpPr>
          <p:cNvPr id="39996" name="Text Box 60"/>
          <p:cNvSpPr txBox="1">
            <a:spLocks noChangeArrowheads="1"/>
          </p:cNvSpPr>
          <p:nvPr/>
        </p:nvSpPr>
        <p:spPr bwMode="auto">
          <a:xfrm>
            <a:off x="3194050" y="4425950"/>
            <a:ext cx="33972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en-US" altLang="en-US" sz="20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6</a:t>
            </a:r>
          </a:p>
        </p:txBody>
      </p:sp>
      <p:sp>
        <p:nvSpPr>
          <p:cNvPr id="39997" name="Text Box 61"/>
          <p:cNvSpPr txBox="1">
            <a:spLocks noChangeArrowheads="1"/>
          </p:cNvSpPr>
          <p:nvPr/>
        </p:nvSpPr>
        <p:spPr bwMode="auto">
          <a:xfrm>
            <a:off x="3575050" y="4425950"/>
            <a:ext cx="33972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en-US" altLang="en-US" sz="20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7</a:t>
            </a:r>
          </a:p>
        </p:txBody>
      </p:sp>
      <p:sp>
        <p:nvSpPr>
          <p:cNvPr id="39998" name="Text Box 62"/>
          <p:cNvSpPr txBox="1">
            <a:spLocks noChangeArrowheads="1"/>
          </p:cNvSpPr>
          <p:nvPr/>
        </p:nvSpPr>
        <p:spPr bwMode="auto">
          <a:xfrm>
            <a:off x="4946650" y="4425950"/>
            <a:ext cx="33972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en-US" altLang="en-US" sz="20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7</a:t>
            </a:r>
          </a:p>
        </p:txBody>
      </p:sp>
      <p:sp>
        <p:nvSpPr>
          <p:cNvPr id="39999" name="Text Box 63"/>
          <p:cNvSpPr txBox="1">
            <a:spLocks noChangeArrowheads="1"/>
          </p:cNvSpPr>
          <p:nvPr/>
        </p:nvSpPr>
        <p:spPr bwMode="auto">
          <a:xfrm>
            <a:off x="6470650" y="4349750"/>
            <a:ext cx="33972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en-US" altLang="en-US" sz="20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7</a:t>
            </a:r>
          </a:p>
        </p:txBody>
      </p:sp>
      <p:sp>
        <p:nvSpPr>
          <p:cNvPr id="40000" name="Text Box 64"/>
          <p:cNvSpPr txBox="1">
            <a:spLocks noChangeArrowheads="1"/>
          </p:cNvSpPr>
          <p:nvPr/>
        </p:nvSpPr>
        <p:spPr bwMode="auto">
          <a:xfrm>
            <a:off x="7918450" y="4349750"/>
            <a:ext cx="33972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en-US" altLang="en-US" sz="20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7</a:t>
            </a:r>
          </a:p>
        </p:txBody>
      </p:sp>
      <p:sp>
        <p:nvSpPr>
          <p:cNvPr id="40001" name="Text Box 65"/>
          <p:cNvSpPr txBox="1">
            <a:spLocks noChangeArrowheads="1"/>
          </p:cNvSpPr>
          <p:nvPr/>
        </p:nvSpPr>
        <p:spPr bwMode="auto">
          <a:xfrm>
            <a:off x="6242050" y="4349750"/>
            <a:ext cx="33972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en-US" altLang="en-US" sz="20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6</a:t>
            </a:r>
          </a:p>
        </p:txBody>
      </p:sp>
      <p:sp>
        <p:nvSpPr>
          <p:cNvPr id="40002" name="Text Box 66"/>
          <p:cNvSpPr txBox="1">
            <a:spLocks noChangeArrowheads="1"/>
          </p:cNvSpPr>
          <p:nvPr/>
        </p:nvSpPr>
        <p:spPr bwMode="auto">
          <a:xfrm>
            <a:off x="2514600" y="5029200"/>
            <a:ext cx="4691063" cy="1144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en-US" altLang="en-US" sz="2300" i="1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Relative position of components is  stable across deformations: experimental evidence</a:t>
            </a:r>
          </a:p>
        </p:txBody>
      </p:sp>
      <p:sp>
        <p:nvSpPr>
          <p:cNvPr id="40005" name="Rectangle 69"/>
          <p:cNvSpPr>
            <a:spLocks noChangeArrowheads="1"/>
          </p:cNvSpPr>
          <p:nvPr/>
        </p:nvSpPr>
        <p:spPr bwMode="auto">
          <a:xfrm>
            <a:off x="5638800" y="3505200"/>
            <a:ext cx="1219200" cy="1371600"/>
          </a:xfrm>
          <a:prstGeom prst="rect">
            <a:avLst/>
          </a:prstGeom>
          <a:noFill/>
          <a:ln w="38100" algn="ctr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0006" name="Rectangle 70"/>
          <p:cNvSpPr>
            <a:spLocks noChangeArrowheads="1"/>
          </p:cNvSpPr>
          <p:nvPr/>
        </p:nvSpPr>
        <p:spPr bwMode="auto">
          <a:xfrm>
            <a:off x="4191000" y="3505200"/>
            <a:ext cx="1219200" cy="1371600"/>
          </a:xfrm>
          <a:prstGeom prst="rect">
            <a:avLst/>
          </a:prstGeom>
          <a:noFill/>
          <a:ln w="38100" algn="ctr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0007" name="Rectangle 71"/>
          <p:cNvSpPr>
            <a:spLocks noChangeArrowheads="1"/>
          </p:cNvSpPr>
          <p:nvPr/>
        </p:nvSpPr>
        <p:spPr bwMode="auto">
          <a:xfrm>
            <a:off x="2743200" y="3505200"/>
            <a:ext cx="1219200" cy="1371600"/>
          </a:xfrm>
          <a:prstGeom prst="rect">
            <a:avLst/>
          </a:prstGeom>
          <a:noFill/>
          <a:ln w="38100" algn="ctr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0008" name="Rectangle 72"/>
          <p:cNvSpPr>
            <a:spLocks noChangeArrowheads="1"/>
          </p:cNvSpPr>
          <p:nvPr/>
        </p:nvSpPr>
        <p:spPr bwMode="auto">
          <a:xfrm>
            <a:off x="1295400" y="3505200"/>
            <a:ext cx="1219200" cy="1371600"/>
          </a:xfrm>
          <a:prstGeom prst="rect">
            <a:avLst/>
          </a:prstGeom>
          <a:noFill/>
          <a:ln w="38100" algn="ctr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73517506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200" y="152400"/>
            <a:ext cx="8229600" cy="1093788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en-US" sz="4000">
                <a:latin typeface="Comic Sans MS" panose="030F0702030302020204" pitchFamily="66" charset="0"/>
              </a:rPr>
              <a:t>Architecture of Classifiers</a:t>
            </a:r>
          </a:p>
        </p:txBody>
      </p:sp>
      <p:sp>
        <p:nvSpPr>
          <p:cNvPr id="35843" name="Rectangle 3"/>
          <p:cNvSpPr>
            <a:spLocks noChangeArrowheads="1"/>
          </p:cNvSpPr>
          <p:nvPr/>
        </p:nvSpPr>
        <p:spPr bwMode="auto">
          <a:xfrm>
            <a:off x="2209800" y="1524000"/>
            <a:ext cx="1981200" cy="1066800"/>
          </a:xfrm>
          <a:prstGeom prst="rect">
            <a:avLst/>
          </a:prstGeom>
          <a:noFill/>
          <a:ln w="12700">
            <a:solidFill>
              <a:schemeClr val="hlink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1pPr>
            <a:lvl2pPr marL="742950" indent="-28575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2pPr>
            <a:lvl3pPr marL="11430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3pPr>
            <a:lvl4pPr marL="16002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4pPr>
            <a:lvl5pPr marL="20574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/>
            <a:r>
              <a:rPr lang="en-US" altLang="en-US" sz="2000">
                <a:solidFill>
                  <a:schemeClr val="tx1"/>
                </a:solidFill>
              </a:rPr>
              <a:t>Numeric</a:t>
            </a:r>
          </a:p>
          <a:p>
            <a:pPr eaLnBrk="1" hangingPunct="1"/>
            <a:r>
              <a:rPr lang="en-US" altLang="en-US" sz="2000">
                <a:solidFill>
                  <a:schemeClr val="tx1"/>
                </a:solidFill>
              </a:rPr>
              <a:t>Signatures</a:t>
            </a:r>
          </a:p>
        </p:txBody>
      </p:sp>
      <p:sp>
        <p:nvSpPr>
          <p:cNvPr id="35844" name="Rectangle 4"/>
          <p:cNvSpPr>
            <a:spLocks noChangeArrowheads="1"/>
          </p:cNvSpPr>
          <p:nvPr/>
        </p:nvSpPr>
        <p:spPr bwMode="auto">
          <a:xfrm>
            <a:off x="2209800" y="3276600"/>
            <a:ext cx="2057400" cy="1219200"/>
          </a:xfrm>
          <a:prstGeom prst="rect">
            <a:avLst/>
          </a:prstGeom>
          <a:noFill/>
          <a:ln w="12700">
            <a:solidFill>
              <a:schemeClr val="hlink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hlink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1pPr>
            <a:lvl2pPr marL="742950" indent="-28575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2pPr>
            <a:lvl3pPr marL="11430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3pPr>
            <a:lvl4pPr marL="16002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4pPr>
            <a:lvl5pPr marL="20574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/>
            <a:r>
              <a:rPr lang="en-US" altLang="en-US" sz="2000">
                <a:solidFill>
                  <a:schemeClr val="tx1"/>
                </a:solidFill>
              </a:rPr>
              <a:t>Components</a:t>
            </a:r>
          </a:p>
        </p:txBody>
      </p:sp>
      <p:sp>
        <p:nvSpPr>
          <p:cNvPr id="95237" name="Line 5"/>
          <p:cNvSpPr>
            <a:spLocks noChangeShapeType="1"/>
          </p:cNvSpPr>
          <p:nvPr/>
        </p:nvSpPr>
        <p:spPr bwMode="auto">
          <a:xfrm>
            <a:off x="3276600" y="2590800"/>
            <a:ext cx="0" cy="685800"/>
          </a:xfrm>
          <a:prstGeom prst="line">
            <a:avLst/>
          </a:prstGeom>
          <a:noFill/>
          <a:ln w="38100">
            <a:solidFill>
              <a:schemeClr val="accent1"/>
            </a:solidFill>
            <a:round/>
            <a:headEnd/>
            <a:tailEnd type="triangle" w="med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5846" name="Rectangle 6"/>
          <p:cNvSpPr>
            <a:spLocks noChangeArrowheads="1"/>
          </p:cNvSpPr>
          <p:nvPr/>
        </p:nvSpPr>
        <p:spPr bwMode="auto">
          <a:xfrm>
            <a:off x="2209800" y="5105400"/>
            <a:ext cx="2057400" cy="1219200"/>
          </a:xfrm>
          <a:prstGeom prst="rect">
            <a:avLst/>
          </a:prstGeom>
          <a:noFill/>
          <a:ln w="12700">
            <a:solidFill>
              <a:schemeClr val="hlink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1pPr>
            <a:lvl2pPr marL="742950" indent="-28575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2pPr>
            <a:lvl3pPr marL="11430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3pPr>
            <a:lvl4pPr marL="16002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4pPr>
            <a:lvl5pPr marL="20574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/>
            <a:r>
              <a:rPr lang="en-US" altLang="en-US" sz="2000">
                <a:solidFill>
                  <a:schemeClr val="tx1"/>
                </a:solidFill>
              </a:rPr>
              <a:t>Symbolic</a:t>
            </a:r>
          </a:p>
          <a:p>
            <a:pPr eaLnBrk="1" hangingPunct="1"/>
            <a:r>
              <a:rPr lang="en-US" altLang="en-US" sz="2000">
                <a:solidFill>
                  <a:schemeClr val="tx1"/>
                </a:solidFill>
              </a:rPr>
              <a:t>Signatures</a:t>
            </a:r>
          </a:p>
        </p:txBody>
      </p:sp>
      <p:grpSp>
        <p:nvGrpSpPr>
          <p:cNvPr id="35847" name="Group 7"/>
          <p:cNvGrpSpPr>
            <a:grpSpLocks/>
          </p:cNvGrpSpPr>
          <p:nvPr/>
        </p:nvGrpSpPr>
        <p:grpSpPr bwMode="auto">
          <a:xfrm>
            <a:off x="6664326" y="3657601"/>
            <a:ext cx="1676400" cy="2141538"/>
            <a:chOff x="3286" y="2448"/>
            <a:chExt cx="1056" cy="1349"/>
          </a:xfrm>
        </p:grpSpPr>
        <p:sp>
          <p:nvSpPr>
            <p:cNvPr id="35857" name="Rectangle 8"/>
            <p:cNvSpPr>
              <a:spLocks noChangeArrowheads="1"/>
            </p:cNvSpPr>
            <p:nvPr/>
          </p:nvSpPr>
          <p:spPr bwMode="auto">
            <a:xfrm>
              <a:off x="3286" y="3125"/>
              <a:ext cx="1056" cy="672"/>
            </a:xfrm>
            <a:prstGeom prst="rect">
              <a:avLst/>
            </a:prstGeom>
            <a:solidFill>
              <a:schemeClr val="accent1"/>
            </a:solidFill>
            <a:ln w="12700">
              <a:solidFill>
                <a:schemeClr val="hlink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algn="ctr">
                <a:defRPr>
                  <a:solidFill>
                    <a:schemeClr val="tx2"/>
                  </a:solidFill>
                  <a:latin typeface="Comic Sans MS" panose="030F0702030302020204" pitchFamily="66" charset="0"/>
                </a:defRPr>
              </a:lvl1pPr>
              <a:lvl2pPr marL="742950" indent="-285750" algn="ctr">
                <a:defRPr>
                  <a:solidFill>
                    <a:schemeClr val="tx2"/>
                  </a:solidFill>
                  <a:latin typeface="Comic Sans MS" panose="030F0702030302020204" pitchFamily="66" charset="0"/>
                </a:defRPr>
              </a:lvl2pPr>
              <a:lvl3pPr marL="1143000" indent="-228600" algn="ctr">
                <a:defRPr>
                  <a:solidFill>
                    <a:schemeClr val="tx2"/>
                  </a:solidFill>
                  <a:latin typeface="Comic Sans MS" panose="030F0702030302020204" pitchFamily="66" charset="0"/>
                </a:defRPr>
              </a:lvl3pPr>
              <a:lvl4pPr marL="1600200" indent="-228600" algn="ctr">
                <a:defRPr>
                  <a:solidFill>
                    <a:schemeClr val="tx2"/>
                  </a:solidFill>
                  <a:latin typeface="Comic Sans MS" panose="030F0702030302020204" pitchFamily="66" charset="0"/>
                </a:defRPr>
              </a:lvl4pPr>
              <a:lvl5pPr marL="2057400" indent="-228600" algn="ctr">
                <a:defRPr>
                  <a:solidFill>
                    <a:schemeClr val="tx2"/>
                  </a:solidFill>
                  <a:latin typeface="Comic Sans MS" panose="030F0702030302020204" pitchFamily="66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2"/>
                  </a:solidFill>
                  <a:latin typeface="Comic Sans MS" panose="030F0702030302020204" pitchFamily="66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2"/>
                  </a:solidFill>
                  <a:latin typeface="Comic Sans MS" panose="030F0702030302020204" pitchFamily="66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2"/>
                  </a:solidFill>
                  <a:latin typeface="Comic Sans MS" panose="030F0702030302020204" pitchFamily="66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2"/>
                  </a:solidFill>
                  <a:latin typeface="Comic Sans MS" panose="030F0702030302020204" pitchFamily="66" charset="0"/>
                </a:defRPr>
              </a:lvl9pPr>
            </a:lstStyle>
            <a:p>
              <a:pPr eaLnBrk="1" hangingPunct="1"/>
              <a:r>
                <a:rPr lang="en-US" altLang="en-US" sz="2000" dirty="0">
                  <a:solidFill>
                    <a:schemeClr val="tx1"/>
                  </a:solidFill>
                </a:rPr>
                <a:t>Architecture</a:t>
              </a:r>
            </a:p>
            <a:p>
              <a:pPr eaLnBrk="1" hangingPunct="1"/>
              <a:r>
                <a:rPr lang="en-US" altLang="en-US" sz="2000" dirty="0">
                  <a:solidFill>
                    <a:schemeClr val="tx1"/>
                  </a:solidFill>
                </a:rPr>
                <a:t>of </a:t>
              </a:r>
            </a:p>
            <a:p>
              <a:pPr eaLnBrk="1" hangingPunct="1"/>
              <a:r>
                <a:rPr lang="en-US" altLang="en-US" sz="2000" dirty="0">
                  <a:solidFill>
                    <a:schemeClr val="tx1"/>
                  </a:solidFill>
                </a:rPr>
                <a:t>Classifiers</a:t>
              </a:r>
            </a:p>
          </p:txBody>
        </p:sp>
        <p:sp>
          <p:nvSpPr>
            <p:cNvPr id="35858" name="Text Box 9"/>
            <p:cNvSpPr txBox="1">
              <a:spLocks noChangeArrowheads="1"/>
            </p:cNvSpPr>
            <p:nvPr/>
          </p:nvSpPr>
          <p:spPr bwMode="auto">
            <a:xfrm>
              <a:off x="4128" y="2448"/>
              <a:ext cx="214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hlink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algn="ctr">
                <a:defRPr>
                  <a:solidFill>
                    <a:schemeClr val="tx2"/>
                  </a:solidFill>
                  <a:latin typeface="Comic Sans MS" panose="030F0702030302020204" pitchFamily="66" charset="0"/>
                </a:defRPr>
              </a:lvl1pPr>
              <a:lvl2pPr marL="742950" indent="-285750" algn="ctr">
                <a:defRPr>
                  <a:solidFill>
                    <a:schemeClr val="tx2"/>
                  </a:solidFill>
                  <a:latin typeface="Comic Sans MS" panose="030F0702030302020204" pitchFamily="66" charset="0"/>
                </a:defRPr>
              </a:lvl2pPr>
              <a:lvl3pPr marL="1143000" indent="-228600" algn="ctr">
                <a:defRPr>
                  <a:solidFill>
                    <a:schemeClr val="tx2"/>
                  </a:solidFill>
                  <a:latin typeface="Comic Sans MS" panose="030F0702030302020204" pitchFamily="66" charset="0"/>
                </a:defRPr>
              </a:lvl3pPr>
              <a:lvl4pPr marL="1600200" indent="-228600" algn="ctr">
                <a:defRPr>
                  <a:solidFill>
                    <a:schemeClr val="tx2"/>
                  </a:solidFill>
                  <a:latin typeface="Comic Sans MS" panose="030F0702030302020204" pitchFamily="66" charset="0"/>
                </a:defRPr>
              </a:lvl4pPr>
              <a:lvl5pPr marL="2057400" indent="-228600" algn="ctr">
                <a:defRPr>
                  <a:solidFill>
                    <a:schemeClr val="tx2"/>
                  </a:solidFill>
                  <a:latin typeface="Comic Sans MS" panose="030F0702030302020204" pitchFamily="66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2"/>
                  </a:solidFill>
                  <a:latin typeface="Comic Sans MS" panose="030F0702030302020204" pitchFamily="66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2"/>
                  </a:solidFill>
                  <a:latin typeface="Comic Sans MS" panose="030F0702030302020204" pitchFamily="66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2"/>
                  </a:solidFill>
                  <a:latin typeface="Comic Sans MS" panose="030F0702030302020204" pitchFamily="66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2"/>
                  </a:solidFill>
                  <a:latin typeface="Comic Sans MS" panose="030F0702030302020204" pitchFamily="66" charset="0"/>
                </a:defRPr>
              </a:lvl9pPr>
            </a:lstStyle>
            <a:p>
              <a:pPr eaLnBrk="1" hangingPunct="1"/>
              <a:r>
                <a:rPr lang="en-US" altLang="en-US" sz="2000">
                  <a:solidFill>
                    <a:schemeClr val="tx1"/>
                  </a:solidFill>
                </a:rPr>
                <a:t>4</a:t>
              </a:r>
            </a:p>
          </p:txBody>
        </p:sp>
      </p:grpSp>
      <p:grpSp>
        <p:nvGrpSpPr>
          <p:cNvPr id="35848" name="Group 10"/>
          <p:cNvGrpSpPr>
            <a:grpSpLocks/>
          </p:cNvGrpSpPr>
          <p:nvPr/>
        </p:nvGrpSpPr>
        <p:grpSpPr bwMode="auto">
          <a:xfrm>
            <a:off x="4648200" y="3886200"/>
            <a:ext cx="1905000" cy="1828800"/>
            <a:chOff x="3024" y="2112"/>
            <a:chExt cx="1200" cy="1152"/>
          </a:xfrm>
        </p:grpSpPr>
        <p:sp>
          <p:nvSpPr>
            <p:cNvPr id="95243" name="Line 11"/>
            <p:cNvSpPr>
              <a:spLocks noChangeShapeType="1"/>
            </p:cNvSpPr>
            <p:nvPr/>
          </p:nvSpPr>
          <p:spPr bwMode="auto">
            <a:xfrm>
              <a:off x="3024" y="2112"/>
              <a:ext cx="384" cy="336"/>
            </a:xfrm>
            <a:prstGeom prst="line">
              <a:avLst/>
            </a:prstGeom>
            <a:noFill/>
            <a:ln w="38100">
              <a:solidFill>
                <a:schemeClr val="accent1"/>
              </a:solidFill>
              <a:round/>
              <a:headEnd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1" hangingPunct="1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95244" name="Line 12"/>
            <p:cNvSpPr>
              <a:spLocks noChangeShapeType="1"/>
            </p:cNvSpPr>
            <p:nvPr/>
          </p:nvSpPr>
          <p:spPr bwMode="auto">
            <a:xfrm flipV="1">
              <a:off x="3072" y="2928"/>
              <a:ext cx="336" cy="336"/>
            </a:xfrm>
            <a:prstGeom prst="line">
              <a:avLst/>
            </a:prstGeom>
            <a:noFill/>
            <a:ln w="38100">
              <a:solidFill>
                <a:schemeClr val="accent1"/>
              </a:solidFill>
              <a:round/>
              <a:headEnd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1" hangingPunct="1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5855" name="Oval 13"/>
            <p:cNvSpPr>
              <a:spLocks noChangeArrowheads="1"/>
            </p:cNvSpPr>
            <p:nvPr/>
          </p:nvSpPr>
          <p:spPr bwMode="auto">
            <a:xfrm>
              <a:off x="3456" y="2496"/>
              <a:ext cx="336" cy="336"/>
            </a:xfrm>
            <a:prstGeom prst="ellipse">
              <a:avLst/>
            </a:prstGeom>
            <a:noFill/>
            <a:ln w="12700" algn="ctr">
              <a:solidFill>
                <a:schemeClr val="accent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hlink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algn="ctr">
                <a:defRPr>
                  <a:solidFill>
                    <a:schemeClr val="tx2"/>
                  </a:solidFill>
                  <a:latin typeface="Comic Sans MS" panose="030F0702030302020204" pitchFamily="66" charset="0"/>
                </a:defRPr>
              </a:lvl1pPr>
              <a:lvl2pPr marL="742950" indent="-285750" algn="ctr">
                <a:defRPr>
                  <a:solidFill>
                    <a:schemeClr val="tx2"/>
                  </a:solidFill>
                  <a:latin typeface="Comic Sans MS" panose="030F0702030302020204" pitchFamily="66" charset="0"/>
                </a:defRPr>
              </a:lvl2pPr>
              <a:lvl3pPr marL="1143000" indent="-228600" algn="ctr">
                <a:defRPr>
                  <a:solidFill>
                    <a:schemeClr val="tx2"/>
                  </a:solidFill>
                  <a:latin typeface="Comic Sans MS" panose="030F0702030302020204" pitchFamily="66" charset="0"/>
                </a:defRPr>
              </a:lvl3pPr>
              <a:lvl4pPr marL="1600200" indent="-228600" algn="ctr">
                <a:defRPr>
                  <a:solidFill>
                    <a:schemeClr val="tx2"/>
                  </a:solidFill>
                  <a:latin typeface="Comic Sans MS" panose="030F0702030302020204" pitchFamily="66" charset="0"/>
                </a:defRPr>
              </a:lvl4pPr>
              <a:lvl5pPr marL="2057400" indent="-228600" algn="ctr">
                <a:defRPr>
                  <a:solidFill>
                    <a:schemeClr val="tx2"/>
                  </a:solidFill>
                  <a:latin typeface="Comic Sans MS" panose="030F0702030302020204" pitchFamily="66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2"/>
                  </a:solidFill>
                  <a:latin typeface="Comic Sans MS" panose="030F0702030302020204" pitchFamily="66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2"/>
                  </a:solidFill>
                  <a:latin typeface="Comic Sans MS" panose="030F0702030302020204" pitchFamily="66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2"/>
                  </a:solidFill>
                  <a:latin typeface="Comic Sans MS" panose="030F0702030302020204" pitchFamily="66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2"/>
                  </a:solidFill>
                  <a:latin typeface="Comic Sans MS" panose="030F0702030302020204" pitchFamily="66" charset="0"/>
                </a:defRPr>
              </a:lvl9pPr>
            </a:lstStyle>
            <a:p>
              <a:pPr eaLnBrk="1" hangingPunct="1"/>
              <a:r>
                <a:rPr lang="en-US" altLang="en-US" sz="2400" b="1">
                  <a:solidFill>
                    <a:schemeClr val="tx1"/>
                  </a:solidFill>
                </a:rPr>
                <a:t>+</a:t>
              </a:r>
            </a:p>
          </p:txBody>
        </p:sp>
        <p:sp>
          <p:nvSpPr>
            <p:cNvPr id="95246" name="Line 14"/>
            <p:cNvSpPr>
              <a:spLocks noChangeShapeType="1"/>
            </p:cNvSpPr>
            <p:nvPr/>
          </p:nvSpPr>
          <p:spPr bwMode="auto">
            <a:xfrm flipV="1">
              <a:off x="3888" y="2640"/>
              <a:ext cx="336" cy="0"/>
            </a:xfrm>
            <a:prstGeom prst="line">
              <a:avLst/>
            </a:prstGeom>
            <a:noFill/>
            <a:ln w="38100">
              <a:solidFill>
                <a:schemeClr val="accent1"/>
              </a:solidFill>
              <a:round/>
              <a:headEnd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1" hangingPunct="1">
                <a:defRPr/>
              </a:pPr>
              <a:endParaRPr 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35849" name="Text Box 15"/>
          <p:cNvSpPr txBox="1">
            <a:spLocks noChangeArrowheads="1"/>
          </p:cNvSpPr>
          <p:nvPr/>
        </p:nvSpPr>
        <p:spPr bwMode="auto">
          <a:xfrm>
            <a:off x="2230438" y="1524000"/>
            <a:ext cx="29845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1pPr>
            <a:lvl2pPr marL="742950" indent="-28575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2pPr>
            <a:lvl3pPr marL="11430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3pPr>
            <a:lvl4pPr marL="16002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4pPr>
            <a:lvl5pPr marL="20574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/>
            <a:r>
              <a:rPr lang="en-US" altLang="en-US" sz="200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35850" name="Text Box 16"/>
          <p:cNvSpPr txBox="1">
            <a:spLocks noChangeArrowheads="1"/>
          </p:cNvSpPr>
          <p:nvPr/>
        </p:nvSpPr>
        <p:spPr bwMode="auto">
          <a:xfrm>
            <a:off x="2209800" y="3276600"/>
            <a:ext cx="33972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1pPr>
            <a:lvl2pPr marL="742950" indent="-28575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2pPr>
            <a:lvl3pPr marL="11430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3pPr>
            <a:lvl4pPr marL="16002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4pPr>
            <a:lvl5pPr marL="20574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/>
            <a:r>
              <a:rPr lang="en-US" altLang="en-US" sz="200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35851" name="Text Box 17"/>
          <p:cNvSpPr txBox="1">
            <a:spLocks noChangeArrowheads="1"/>
          </p:cNvSpPr>
          <p:nvPr/>
        </p:nvSpPr>
        <p:spPr bwMode="auto">
          <a:xfrm>
            <a:off x="2209800" y="5105400"/>
            <a:ext cx="33972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1pPr>
            <a:lvl2pPr marL="742950" indent="-28575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2pPr>
            <a:lvl3pPr marL="11430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3pPr>
            <a:lvl4pPr marL="16002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4pPr>
            <a:lvl5pPr marL="20574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/>
            <a:r>
              <a:rPr lang="en-US" altLang="en-US" sz="200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95250" name="Text Box 18"/>
          <p:cNvSpPr txBox="1">
            <a:spLocks noChangeArrowheads="1"/>
          </p:cNvSpPr>
          <p:nvPr/>
        </p:nvSpPr>
        <p:spPr bwMode="auto">
          <a:xfrm>
            <a:off x="6055894" y="2446922"/>
            <a:ext cx="2783305" cy="1938992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algn="ctr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eaLnBrk="1" hangingPunct="1">
              <a:defRPr/>
            </a:pPr>
            <a:r>
              <a:rPr lang="en-US" altLang="en-US">
                <a:effectLst>
                  <a:outerShdw blurRad="38100" dist="38100" dir="2700000" algn="tl">
                    <a:srgbClr val="000000"/>
                  </a:outerShdw>
                </a:effectLst>
              </a:rPr>
              <a:t>Learns Components</a:t>
            </a:r>
          </a:p>
          <a:p>
            <a:pPr algn="ctr" eaLnBrk="1" hangingPunct="1">
              <a:defRPr/>
            </a:pPr>
            <a:r>
              <a:rPr lang="en-US" altLang="en-US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And Their</a:t>
            </a:r>
          </a:p>
          <a:p>
            <a:pPr algn="ctr" eaLnBrk="1" hangingPunct="1">
              <a:defRPr/>
            </a:pPr>
            <a:r>
              <a:rPr lang="en-US" altLang="en-US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Geometric Relationships</a:t>
            </a:r>
          </a:p>
        </p:txBody>
      </p:sp>
    </p:spTree>
    <p:extLst>
      <p:ext uri="{BB962C8B-B14F-4D97-AF65-F5344CB8AC3E}">
        <p14:creationId xmlns:p14="http://schemas.microsoft.com/office/powerpoint/2010/main" val="1438430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52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5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250" grpId="0" animBg="1"/>
    </p:bld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altLang="en-US" sz="4000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anose="030F0702030302020204" pitchFamily="66" charset="0"/>
              </a:rPr>
              <a:t>Proposed Architecture</a:t>
            </a:r>
            <a:br>
              <a:rPr lang="en-US" altLang="en-US" sz="4000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anose="030F0702030302020204" pitchFamily="66" charset="0"/>
              </a:rPr>
            </a:br>
            <a:endParaRPr lang="en-US" altLang="en-US" sz="4000" dirty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41987" name="Text Box 3"/>
          <p:cNvSpPr txBox="1">
            <a:spLocks noChangeArrowheads="1"/>
          </p:cNvSpPr>
          <p:nvPr/>
        </p:nvSpPr>
        <p:spPr bwMode="auto">
          <a:xfrm>
            <a:off x="152400" y="2743200"/>
            <a:ext cx="1219200" cy="473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en-US" altLang="en-US" sz="2500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Input</a:t>
            </a:r>
          </a:p>
        </p:txBody>
      </p:sp>
      <p:sp>
        <p:nvSpPr>
          <p:cNvPr id="41988" name="AutoShape 4"/>
          <p:cNvSpPr>
            <a:spLocks noChangeArrowheads="1"/>
          </p:cNvSpPr>
          <p:nvPr/>
        </p:nvSpPr>
        <p:spPr bwMode="auto">
          <a:xfrm>
            <a:off x="1447800" y="2895600"/>
            <a:ext cx="381000" cy="304800"/>
          </a:xfrm>
          <a:prstGeom prst="rightArrow">
            <a:avLst>
              <a:gd name="adj1" fmla="val 50000"/>
              <a:gd name="adj2" fmla="val 31250"/>
            </a:avLst>
          </a:prstGeom>
          <a:solidFill>
            <a:schemeClr val="hlink"/>
          </a:solidFill>
          <a:ln w="12700" algn="ctr">
            <a:solidFill>
              <a:schemeClr val="hlink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6869" name="Picture 7" descr="abnormal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3352800"/>
            <a:ext cx="1382713" cy="1981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41992" name="Text Box 8"/>
          <p:cNvSpPr txBox="1">
            <a:spLocks noChangeArrowheads="1"/>
          </p:cNvSpPr>
          <p:nvPr/>
        </p:nvSpPr>
        <p:spPr bwMode="auto">
          <a:xfrm>
            <a:off x="3962400" y="3429000"/>
            <a:ext cx="13716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en-US" altLang="en-US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Labeled</a:t>
            </a:r>
          </a:p>
          <a:p>
            <a:pPr algn="ctr" eaLnBrk="1" hangingPunct="1">
              <a:defRPr/>
            </a:pPr>
            <a:r>
              <a:rPr lang="en-US" altLang="en-US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Mesh</a:t>
            </a:r>
          </a:p>
        </p:txBody>
      </p:sp>
      <p:sp>
        <p:nvSpPr>
          <p:cNvPr id="41993" name="Text Box 9"/>
          <p:cNvSpPr txBox="1">
            <a:spLocks noChangeArrowheads="1"/>
          </p:cNvSpPr>
          <p:nvPr/>
        </p:nvSpPr>
        <p:spPr bwMode="auto">
          <a:xfrm>
            <a:off x="8001000" y="2667000"/>
            <a:ext cx="990600" cy="854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en-US" altLang="en-US" sz="2500">
                <a:solidFill>
                  <a:schemeClr val="accent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Class</a:t>
            </a:r>
          </a:p>
          <a:p>
            <a:pPr algn="ctr" eaLnBrk="1" hangingPunct="1">
              <a:defRPr/>
            </a:pPr>
            <a:r>
              <a:rPr lang="en-US" altLang="en-US" sz="2500">
                <a:solidFill>
                  <a:schemeClr val="accent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Label</a:t>
            </a:r>
          </a:p>
        </p:txBody>
      </p:sp>
      <p:sp>
        <p:nvSpPr>
          <p:cNvPr id="41994" name="AutoShape 10"/>
          <p:cNvSpPr>
            <a:spLocks noChangeArrowheads="1"/>
          </p:cNvSpPr>
          <p:nvPr/>
        </p:nvSpPr>
        <p:spPr bwMode="auto">
          <a:xfrm>
            <a:off x="7543800" y="2971800"/>
            <a:ext cx="381000" cy="304800"/>
          </a:xfrm>
          <a:prstGeom prst="rightArrow">
            <a:avLst>
              <a:gd name="adj1" fmla="val 50000"/>
              <a:gd name="adj2" fmla="val 31250"/>
            </a:avLst>
          </a:prstGeom>
          <a:solidFill>
            <a:schemeClr val="accent1"/>
          </a:solidFill>
          <a:ln w="12700" algn="ctr">
            <a:solidFill>
              <a:schemeClr val="accent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marL="342900" indent="-342900" algn="l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algn="l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algn="l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algn="l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algn="l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None/>
              <a:defRPr/>
            </a:pPr>
            <a:endParaRPr lang="en-US" altLang="en-US" sz="2400">
              <a:solidFill>
                <a:schemeClr val="accent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41995" name="AutoShape 11"/>
          <p:cNvSpPr>
            <a:spLocks noChangeArrowheads="1"/>
          </p:cNvSpPr>
          <p:nvPr/>
        </p:nvSpPr>
        <p:spPr bwMode="auto">
          <a:xfrm>
            <a:off x="4419600" y="2971800"/>
            <a:ext cx="381000" cy="304800"/>
          </a:xfrm>
          <a:prstGeom prst="rightArrow">
            <a:avLst>
              <a:gd name="adj1" fmla="val 50000"/>
              <a:gd name="adj2" fmla="val 31250"/>
            </a:avLst>
          </a:prstGeom>
          <a:solidFill>
            <a:schemeClr val="hlink"/>
          </a:solidFill>
          <a:ln w="12700" algn="ctr">
            <a:solidFill>
              <a:schemeClr val="hlink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1996" name="Text Box 12"/>
          <p:cNvSpPr txBox="1">
            <a:spLocks noChangeArrowheads="1"/>
          </p:cNvSpPr>
          <p:nvPr/>
        </p:nvSpPr>
        <p:spPr bwMode="auto">
          <a:xfrm>
            <a:off x="7696200" y="4191000"/>
            <a:ext cx="1295400" cy="823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en-US" altLang="en-US" sz="3200">
                <a:solidFill>
                  <a:schemeClr val="accent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-1</a:t>
            </a:r>
          </a:p>
          <a:p>
            <a:pPr algn="ctr" eaLnBrk="1" hangingPunct="1">
              <a:defRPr/>
            </a:pPr>
            <a:r>
              <a:rPr lang="en-US" altLang="en-US" sz="1600">
                <a:solidFill>
                  <a:schemeClr val="accent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(Abnormal)</a:t>
            </a:r>
          </a:p>
        </p:txBody>
      </p:sp>
      <p:sp>
        <p:nvSpPr>
          <p:cNvPr id="36875" name="Text Box 13"/>
          <p:cNvSpPr txBox="1">
            <a:spLocks noChangeArrowheads="1"/>
          </p:cNvSpPr>
          <p:nvPr/>
        </p:nvSpPr>
        <p:spPr bwMode="auto">
          <a:xfrm>
            <a:off x="4495800" y="1295400"/>
            <a:ext cx="35814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3200">
                <a:solidFill>
                  <a:schemeClr val="tx1"/>
                </a:solidFill>
                <a:latin typeface="Garamond" panose="02020404030301010803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n"/>
              <a:defRPr sz="2800">
                <a:solidFill>
                  <a:schemeClr val="tx1"/>
                </a:solidFill>
                <a:latin typeface="Garamond" panose="02020404030301010803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n"/>
              <a:defRPr sz="2400">
                <a:solidFill>
                  <a:schemeClr val="tx1"/>
                </a:solidFill>
                <a:latin typeface="Garamond" panose="02020404030301010803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n"/>
              <a:defRPr sz="2000">
                <a:solidFill>
                  <a:schemeClr val="tx1"/>
                </a:solidFill>
                <a:latin typeface="Garamond" panose="02020404030301010803" pitchFamily="18" charset="0"/>
              </a:defRPr>
            </a:lvl9pPr>
          </a:lstStyle>
          <a:p>
            <a:pPr algn="ctr" eaLnBrk="1" hangingPunct="1">
              <a:lnSpc>
                <a:spcPct val="90000"/>
              </a:lnSpc>
              <a:buClr>
                <a:schemeClr val="accent1"/>
              </a:buClr>
              <a:buSzPct val="65000"/>
              <a:buFont typeface="Wingdings" panose="05000000000000000000" pitchFamily="2" charset="2"/>
              <a:buNone/>
            </a:pPr>
            <a:r>
              <a:rPr lang="en-US" altLang="en-US" sz="2000">
                <a:solidFill>
                  <a:schemeClr val="folHlink"/>
                </a:solidFill>
                <a:latin typeface="Comic Sans MS" panose="030F0702030302020204" pitchFamily="66" charset="0"/>
              </a:rPr>
              <a:t>Verify spatial configuration</a:t>
            </a:r>
          </a:p>
          <a:p>
            <a:pPr algn="ctr" eaLnBrk="1" hangingPunct="1">
              <a:lnSpc>
                <a:spcPct val="90000"/>
              </a:lnSpc>
              <a:buClr>
                <a:schemeClr val="accent1"/>
              </a:buClr>
              <a:buSzPct val="65000"/>
              <a:buFont typeface="Wingdings" panose="05000000000000000000" pitchFamily="2" charset="2"/>
              <a:buNone/>
            </a:pPr>
            <a:r>
              <a:rPr lang="en-US" altLang="en-US" sz="2000">
                <a:solidFill>
                  <a:schemeClr val="folHlink"/>
                </a:solidFill>
                <a:latin typeface="Comic Sans MS" panose="030F0702030302020204" pitchFamily="66" charset="0"/>
              </a:rPr>
              <a:t>of the components </a:t>
            </a:r>
          </a:p>
        </p:txBody>
      </p:sp>
      <p:sp>
        <p:nvSpPr>
          <p:cNvPr id="41998" name="Rectangle 14"/>
          <p:cNvSpPr>
            <a:spLocks noChangeArrowheads="1"/>
          </p:cNvSpPr>
          <p:nvPr/>
        </p:nvSpPr>
        <p:spPr bwMode="auto">
          <a:xfrm>
            <a:off x="5257800" y="2362200"/>
            <a:ext cx="2133600" cy="1600200"/>
          </a:xfrm>
          <a:prstGeom prst="rect">
            <a:avLst/>
          </a:prstGeom>
          <a:solidFill>
            <a:schemeClr val="accent1"/>
          </a:solidFill>
          <a:ln w="12700" algn="ctr">
            <a:solidFill>
              <a:schemeClr val="folHlink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r>
              <a:rPr lang="en-US" altLang="en-US" sz="30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Identify</a:t>
            </a:r>
          </a:p>
          <a:p>
            <a:pPr algn="ctr" eaLnBrk="1" hangingPunct="1">
              <a:defRPr/>
            </a:pPr>
            <a:r>
              <a:rPr lang="en-US" altLang="en-US" sz="30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Symbolic</a:t>
            </a:r>
          </a:p>
          <a:p>
            <a:pPr algn="ctr" eaLnBrk="1" hangingPunct="1">
              <a:defRPr/>
            </a:pPr>
            <a:r>
              <a:rPr lang="en-US" altLang="en-US" sz="30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Signatures</a:t>
            </a:r>
          </a:p>
        </p:txBody>
      </p:sp>
      <p:sp>
        <p:nvSpPr>
          <p:cNvPr id="41999" name="Rectangle 15"/>
          <p:cNvSpPr>
            <a:spLocks noChangeArrowheads="1"/>
          </p:cNvSpPr>
          <p:nvPr/>
        </p:nvSpPr>
        <p:spPr bwMode="auto">
          <a:xfrm>
            <a:off x="1905000" y="2286000"/>
            <a:ext cx="2133600" cy="1600200"/>
          </a:xfrm>
          <a:prstGeom prst="rect">
            <a:avLst/>
          </a:prstGeom>
          <a:solidFill>
            <a:schemeClr val="hlink"/>
          </a:solidFill>
          <a:ln w="12700" algn="ctr">
            <a:solidFill>
              <a:schemeClr val="hlink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r>
              <a:rPr lang="en-US" altLang="en-US" sz="30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Identify</a:t>
            </a:r>
          </a:p>
          <a:p>
            <a:pPr algn="ctr" eaLnBrk="1" hangingPunct="1">
              <a:defRPr/>
            </a:pPr>
            <a:r>
              <a:rPr lang="en-US" altLang="en-US" sz="30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Components</a:t>
            </a:r>
          </a:p>
        </p:txBody>
      </p:sp>
      <p:sp>
        <p:nvSpPr>
          <p:cNvPr id="42000" name="Text Box 16"/>
          <p:cNvSpPr txBox="1">
            <a:spLocks noChangeArrowheads="1"/>
          </p:cNvSpPr>
          <p:nvPr/>
        </p:nvSpPr>
        <p:spPr bwMode="auto">
          <a:xfrm>
            <a:off x="3048000" y="5334000"/>
            <a:ext cx="3962400" cy="420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algn="l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algn="l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algn="l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algn="l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algn="l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None/>
              <a:defRPr/>
            </a:pPr>
            <a:r>
              <a:rPr lang="en-US" altLang="en-US" sz="2400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anose="030F0702030302020204" pitchFamily="66" charset="0"/>
              </a:rPr>
              <a:t>Two classification stages</a:t>
            </a:r>
          </a:p>
        </p:txBody>
      </p:sp>
      <p:sp>
        <p:nvSpPr>
          <p:cNvPr id="42001" name="Rectangle 17"/>
          <p:cNvSpPr>
            <a:spLocks noChangeArrowheads="1"/>
          </p:cNvSpPr>
          <p:nvPr/>
        </p:nvSpPr>
        <p:spPr bwMode="auto">
          <a:xfrm>
            <a:off x="152400" y="5410200"/>
            <a:ext cx="15240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algn="l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algn="l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algn="l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algn="l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algn="l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None/>
              <a:defRPr/>
            </a:pPr>
            <a:r>
              <a:rPr lang="en-US" altLang="en-US" sz="2000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anose="030F0702030302020204" pitchFamily="66" charset="0"/>
              </a:rPr>
              <a:t>Surface </a:t>
            </a:r>
          </a:p>
          <a:p>
            <a:pPr algn="ctr"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None/>
              <a:defRPr/>
            </a:pPr>
            <a:r>
              <a:rPr lang="en-US" altLang="en-US" sz="2000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anose="030F0702030302020204" pitchFamily="66" charset="0"/>
              </a:rPr>
              <a:t>Mesh</a:t>
            </a:r>
          </a:p>
        </p:txBody>
      </p:sp>
      <p:sp>
        <p:nvSpPr>
          <p:cNvPr id="42002" name="AutoShape 18"/>
          <p:cNvSpPr>
            <a:spLocks/>
          </p:cNvSpPr>
          <p:nvPr/>
        </p:nvSpPr>
        <p:spPr bwMode="auto">
          <a:xfrm rot="5400000">
            <a:off x="6172200" y="1143000"/>
            <a:ext cx="228600" cy="2057400"/>
          </a:xfrm>
          <a:prstGeom prst="leftBrace">
            <a:avLst>
              <a:gd name="adj1" fmla="val 75000"/>
              <a:gd name="adj2" fmla="val 50000"/>
            </a:avLst>
          </a:prstGeom>
          <a:noFill/>
          <a:ln w="9525">
            <a:solidFill>
              <a:schemeClr val="fol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669731412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9" name="Rectangle 3"/>
          <p:cNvSpPr>
            <a:spLocks noGrp="1" noRot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altLang="en-US" dirty="0">
                <a:latin typeface="Comic Sans MS" panose="030F0702030302020204" pitchFamily="66" charset="0"/>
              </a:rPr>
              <a:t>Experimental Validation</a:t>
            </a:r>
            <a:br>
              <a:rPr lang="en-US" altLang="en-US" dirty="0">
                <a:latin typeface="Comic Sans MS" panose="030F0702030302020204" pitchFamily="66" charset="0"/>
              </a:rPr>
            </a:br>
            <a:endParaRPr lang="en-US" altLang="en-US" dirty="0">
              <a:latin typeface="Comic Sans MS" panose="030F0702030302020204" pitchFamily="66" charset="0"/>
            </a:endParaRPr>
          </a:p>
        </p:txBody>
      </p:sp>
      <p:sp>
        <p:nvSpPr>
          <p:cNvPr id="96260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533400" y="1600200"/>
            <a:ext cx="8305800" cy="1905000"/>
          </a:xfrm>
        </p:spPr>
        <p:txBody>
          <a:bodyPr/>
          <a:lstStyle/>
          <a:p>
            <a:pPr marL="571500" indent="-571500" algn="ctr" eaLnBrk="1" hangingPunct="1">
              <a:buFont typeface="Wingdings" panose="05000000000000000000" pitchFamily="2" charset="2"/>
              <a:buNone/>
              <a:defRPr/>
            </a:pPr>
            <a:r>
              <a:rPr lang="en-US" altLang="en-US" sz="2800">
                <a:latin typeface="Comic Sans MS" panose="030F0702030302020204" pitchFamily="66" charset="0"/>
              </a:rPr>
              <a:t>Recognition Tasks: 4 (T1 - T4)</a:t>
            </a:r>
          </a:p>
          <a:p>
            <a:pPr marL="571500" indent="-571500" algn="ctr" eaLnBrk="1" hangingPunct="1">
              <a:buFont typeface="Wingdings" panose="05000000000000000000" pitchFamily="2" charset="2"/>
              <a:buNone/>
              <a:defRPr/>
            </a:pPr>
            <a:r>
              <a:rPr lang="en-US" altLang="en-US" sz="2800">
                <a:latin typeface="Comic Sans MS" panose="030F0702030302020204" pitchFamily="66" charset="0"/>
              </a:rPr>
              <a:t>Classification Tasks: 3 (T5 – T7)</a:t>
            </a:r>
          </a:p>
          <a:p>
            <a:pPr marL="571500" indent="-571500" algn="ctr" eaLnBrk="1" hangingPunct="1">
              <a:buFont typeface="Wingdings" panose="05000000000000000000" pitchFamily="2" charset="2"/>
              <a:buNone/>
              <a:defRPr/>
            </a:pPr>
            <a:r>
              <a:rPr lang="en-US" altLang="en-US" sz="2800">
                <a:latin typeface="Comic Sans MS" panose="030F0702030302020204" pitchFamily="66" charset="0"/>
              </a:rPr>
              <a:t>No. Experiments: 5470 </a:t>
            </a:r>
          </a:p>
        </p:txBody>
      </p:sp>
      <p:pic>
        <p:nvPicPr>
          <p:cNvPr id="41988" name="Picture 14" descr="P00295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0" y="4038600"/>
            <a:ext cx="2895600" cy="2171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989" name="Picture 15" descr="P00294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4038600"/>
            <a:ext cx="2895600" cy="2171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6272" name="Text Box 16"/>
          <p:cNvSpPr txBox="1">
            <a:spLocks noChangeArrowheads="1"/>
          </p:cNvSpPr>
          <p:nvPr/>
        </p:nvSpPr>
        <p:spPr bwMode="auto">
          <a:xfrm>
            <a:off x="3962400" y="3352800"/>
            <a:ext cx="1309688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hlink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en-US" altLang="en-US" sz="3200">
                <a:effectLst>
                  <a:outerShdw blurRad="38100" dist="38100" dir="2700000" algn="tl">
                    <a:srgbClr val="000000"/>
                  </a:outerShdw>
                </a:effectLst>
              </a:rPr>
              <a:t>Setup</a:t>
            </a:r>
          </a:p>
        </p:txBody>
      </p:sp>
      <p:sp>
        <p:nvSpPr>
          <p:cNvPr id="96273" name="Text Box 17"/>
          <p:cNvSpPr txBox="1">
            <a:spLocks noChangeArrowheads="1"/>
          </p:cNvSpPr>
          <p:nvPr/>
        </p:nvSpPr>
        <p:spPr bwMode="auto">
          <a:xfrm>
            <a:off x="1600200" y="6248400"/>
            <a:ext cx="1908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hlink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en-US" altLang="en-US" sz="2400">
                <a:effectLst>
                  <a:outerShdw blurRad="38100" dist="38100" dir="2700000" algn="tl">
                    <a:srgbClr val="000000"/>
                  </a:outerShdw>
                </a:effectLst>
              </a:rPr>
              <a:t>Recognition </a:t>
            </a:r>
          </a:p>
        </p:txBody>
      </p:sp>
      <p:sp>
        <p:nvSpPr>
          <p:cNvPr id="96274" name="Text Box 18"/>
          <p:cNvSpPr txBox="1">
            <a:spLocks noChangeArrowheads="1"/>
          </p:cNvSpPr>
          <p:nvPr/>
        </p:nvSpPr>
        <p:spPr bwMode="auto">
          <a:xfrm>
            <a:off x="5562600" y="6248400"/>
            <a:ext cx="21828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hlink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en-US" altLang="en-US" sz="2400">
                <a:effectLst>
                  <a:outerShdw blurRad="38100" dist="38100" dir="2700000" algn="tl">
                    <a:srgbClr val="000000"/>
                  </a:outerShdw>
                </a:effectLst>
              </a:rPr>
              <a:t>Classification </a:t>
            </a:r>
          </a:p>
        </p:txBody>
      </p:sp>
      <p:sp>
        <p:nvSpPr>
          <p:cNvPr id="96275" name="Text Box 19"/>
          <p:cNvSpPr txBox="1">
            <a:spLocks noChangeArrowheads="1"/>
          </p:cNvSpPr>
          <p:nvPr/>
        </p:nvSpPr>
        <p:spPr bwMode="auto">
          <a:xfrm>
            <a:off x="7115175" y="3429000"/>
            <a:ext cx="9683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hlink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en-US" altLang="en-US" sz="2400">
                <a:effectLst>
                  <a:outerShdw blurRad="38100" dist="38100" dir="2700000" algn="tl">
                    <a:srgbClr val="000000"/>
                  </a:outerShdw>
                </a:effectLst>
              </a:rPr>
              <a:t>Laser</a:t>
            </a:r>
          </a:p>
        </p:txBody>
      </p:sp>
      <p:sp>
        <p:nvSpPr>
          <p:cNvPr id="96276" name="Line 20"/>
          <p:cNvSpPr>
            <a:spLocks noChangeShapeType="1"/>
          </p:cNvSpPr>
          <p:nvPr/>
        </p:nvSpPr>
        <p:spPr bwMode="auto">
          <a:xfrm flipH="1">
            <a:off x="7086600" y="3810000"/>
            <a:ext cx="381000" cy="762000"/>
          </a:xfrm>
          <a:prstGeom prst="line">
            <a:avLst/>
          </a:prstGeom>
          <a:noFill/>
          <a:ln w="38100">
            <a:solidFill>
              <a:schemeClr val="tx2"/>
            </a:solidFill>
            <a:round/>
            <a:headEnd/>
            <a:tailEnd type="triangle" w="med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6277" name="Text Box 21"/>
          <p:cNvSpPr txBox="1">
            <a:spLocks noChangeArrowheads="1"/>
          </p:cNvSpPr>
          <p:nvPr/>
        </p:nvSpPr>
        <p:spPr bwMode="auto">
          <a:xfrm>
            <a:off x="152400" y="3429000"/>
            <a:ext cx="20256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hlink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en-US" altLang="en-US" sz="2400">
                <a:effectLst>
                  <a:outerShdw blurRad="38100" dist="38100" dir="2700000" algn="tl">
                    <a:srgbClr val="000000"/>
                  </a:outerShdw>
                </a:effectLst>
              </a:rPr>
              <a:t>Rotary Table</a:t>
            </a:r>
          </a:p>
        </p:txBody>
      </p:sp>
      <p:sp>
        <p:nvSpPr>
          <p:cNvPr id="96279" name="Line 23"/>
          <p:cNvSpPr>
            <a:spLocks noChangeShapeType="1"/>
          </p:cNvSpPr>
          <p:nvPr/>
        </p:nvSpPr>
        <p:spPr bwMode="auto">
          <a:xfrm>
            <a:off x="762000" y="4038600"/>
            <a:ext cx="533400" cy="838200"/>
          </a:xfrm>
          <a:prstGeom prst="line">
            <a:avLst/>
          </a:prstGeom>
          <a:noFill/>
          <a:ln w="38100">
            <a:solidFill>
              <a:schemeClr val="tx2"/>
            </a:solidFill>
            <a:round/>
            <a:headEnd/>
            <a:tailEnd type="triangle" w="med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975570236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 sz="3800">
                <a:latin typeface="Comic Sans MS" panose="030F0702030302020204" pitchFamily="66" charset="0"/>
              </a:rPr>
              <a:t>Shape Classes</a:t>
            </a:r>
          </a:p>
        </p:txBody>
      </p:sp>
      <p:pic>
        <p:nvPicPr>
          <p:cNvPr id="43011" name="Picture 3" descr="classe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600200"/>
            <a:ext cx="8839200" cy="4173538"/>
          </a:xfrm>
          <a:prstGeom prst="rect">
            <a:avLst/>
          </a:prstGeom>
          <a:noFill/>
          <a:ln w="15875">
            <a:solidFill>
              <a:srgbClr val="FFCC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68799532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Rectangle 2"/>
          <p:cNvSpPr>
            <a:spLocks noChangeArrowheads="1"/>
          </p:cNvSpPr>
          <p:nvPr/>
        </p:nvSpPr>
        <p:spPr bwMode="auto">
          <a:xfrm>
            <a:off x="457200" y="277813"/>
            <a:ext cx="8458200" cy="636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anose="02020404030301010803" pitchFamily="18" charset="0"/>
              </a:defRPr>
            </a:lvl1pPr>
            <a:lvl2pPr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anose="02020404030301010803" pitchFamily="18" charset="0"/>
              </a:defRPr>
            </a:lvl2pPr>
            <a:lvl3pPr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anose="02020404030301010803" pitchFamily="18" charset="0"/>
              </a:defRPr>
            </a:lvl3pPr>
            <a:lvl4pPr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anose="02020404030301010803" pitchFamily="18" charset="0"/>
              </a:defRPr>
            </a:lvl4pPr>
            <a:lvl5pPr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anose="02020404030301010803" pitchFamily="18" charset="0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anose="02020404030301010803" pitchFamily="18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anose="02020404030301010803" pitchFamily="18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anose="02020404030301010803" pitchFamily="18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anose="02020404030301010803" pitchFamily="18" charset="0"/>
              </a:defRPr>
            </a:lvl9pPr>
          </a:lstStyle>
          <a:p>
            <a:pPr algn="ctr" eaLnBrk="1" hangingPunct="1">
              <a:defRPr/>
            </a:pPr>
            <a:r>
              <a:rPr lang="en-US" altLang="en-US" sz="3300">
                <a:latin typeface="Comic Sans MS" panose="030F0702030302020204" pitchFamily="66" charset="0"/>
              </a:rPr>
              <a:t>Enlarging  Training Sets Using Virtual Samples</a:t>
            </a:r>
          </a:p>
        </p:txBody>
      </p:sp>
      <p:sp>
        <p:nvSpPr>
          <p:cNvPr id="44035" name="Text Box 3"/>
          <p:cNvSpPr txBox="1">
            <a:spLocks noChangeArrowheads="1"/>
          </p:cNvSpPr>
          <p:nvPr/>
        </p:nvSpPr>
        <p:spPr bwMode="auto">
          <a:xfrm>
            <a:off x="7848600" y="838200"/>
            <a:ext cx="1219200" cy="39687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algn="ctr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1pPr>
            <a:lvl2pPr marL="742950" indent="-28575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2pPr>
            <a:lvl3pPr marL="11430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3pPr>
            <a:lvl4pPr marL="16002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4pPr>
            <a:lvl5pPr marL="20574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/>
            <a:r>
              <a:rPr lang="en-US" altLang="en-US" sz="1000">
                <a:solidFill>
                  <a:srgbClr val="FF0000"/>
                </a:solidFill>
              </a:rPr>
              <a:t>Displacement</a:t>
            </a:r>
          </a:p>
          <a:p>
            <a:pPr eaLnBrk="1" hangingPunct="1"/>
            <a:r>
              <a:rPr lang="en-US" altLang="en-US" sz="1000">
                <a:solidFill>
                  <a:srgbClr val="FF0000"/>
                </a:solidFill>
              </a:rPr>
              <a:t>Vectors</a:t>
            </a:r>
          </a:p>
        </p:txBody>
      </p:sp>
      <p:grpSp>
        <p:nvGrpSpPr>
          <p:cNvPr id="44036" name="Group 4"/>
          <p:cNvGrpSpPr>
            <a:grpSpLocks/>
          </p:cNvGrpSpPr>
          <p:nvPr/>
        </p:nvGrpSpPr>
        <p:grpSpPr bwMode="auto">
          <a:xfrm>
            <a:off x="5181600" y="1143000"/>
            <a:ext cx="3411538" cy="3810000"/>
            <a:chOff x="3323" y="624"/>
            <a:chExt cx="2149" cy="2400"/>
          </a:xfrm>
        </p:grpSpPr>
        <p:sp>
          <p:nvSpPr>
            <p:cNvPr id="44053" name="Text Box 5"/>
            <p:cNvSpPr txBox="1">
              <a:spLocks noChangeArrowheads="1"/>
            </p:cNvSpPr>
            <p:nvPr/>
          </p:nvSpPr>
          <p:spPr bwMode="auto">
            <a:xfrm>
              <a:off x="3323" y="1770"/>
              <a:ext cx="916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algn="ctr">
                  <a:solidFill>
                    <a:schemeClr val="hlink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algn="ctr">
                <a:defRPr>
                  <a:solidFill>
                    <a:schemeClr val="tx2"/>
                  </a:solidFill>
                  <a:latin typeface="Comic Sans MS" panose="030F0702030302020204" pitchFamily="66" charset="0"/>
                </a:defRPr>
              </a:lvl1pPr>
              <a:lvl2pPr marL="742950" indent="-285750" algn="ctr">
                <a:defRPr>
                  <a:solidFill>
                    <a:schemeClr val="tx2"/>
                  </a:solidFill>
                  <a:latin typeface="Comic Sans MS" panose="030F0702030302020204" pitchFamily="66" charset="0"/>
                </a:defRPr>
              </a:lvl2pPr>
              <a:lvl3pPr marL="1143000" indent="-228600" algn="ctr">
                <a:defRPr>
                  <a:solidFill>
                    <a:schemeClr val="tx2"/>
                  </a:solidFill>
                  <a:latin typeface="Comic Sans MS" panose="030F0702030302020204" pitchFamily="66" charset="0"/>
                </a:defRPr>
              </a:lvl3pPr>
              <a:lvl4pPr marL="1600200" indent="-228600" algn="ctr">
                <a:defRPr>
                  <a:solidFill>
                    <a:schemeClr val="tx2"/>
                  </a:solidFill>
                  <a:latin typeface="Comic Sans MS" panose="030F0702030302020204" pitchFamily="66" charset="0"/>
                </a:defRPr>
              </a:lvl4pPr>
              <a:lvl5pPr marL="2057400" indent="-228600" algn="ctr">
                <a:defRPr>
                  <a:solidFill>
                    <a:schemeClr val="tx2"/>
                  </a:solidFill>
                  <a:latin typeface="Comic Sans MS" panose="030F0702030302020204" pitchFamily="66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2"/>
                  </a:solidFill>
                  <a:latin typeface="Comic Sans MS" panose="030F0702030302020204" pitchFamily="66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2"/>
                  </a:solidFill>
                  <a:latin typeface="Comic Sans MS" panose="030F0702030302020204" pitchFamily="66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2"/>
                  </a:solidFill>
                  <a:latin typeface="Comic Sans MS" panose="030F0702030302020204" pitchFamily="66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2"/>
                  </a:solidFill>
                  <a:latin typeface="Comic Sans MS" panose="030F0702030302020204" pitchFamily="66" charset="0"/>
                </a:defRPr>
              </a:lvl9pPr>
            </a:lstStyle>
            <a:p>
              <a:pPr eaLnBrk="1" hangingPunct="1"/>
              <a:r>
                <a:rPr lang="en-US" altLang="en-US" sz="2400"/>
                <a:t>Originals</a:t>
              </a:r>
              <a:endParaRPr lang="en-US" altLang="en-US" sz="2400">
                <a:solidFill>
                  <a:schemeClr val="tx1"/>
                </a:solidFill>
              </a:endParaRPr>
            </a:p>
          </p:txBody>
        </p:sp>
        <p:grpSp>
          <p:nvGrpSpPr>
            <p:cNvPr id="44054" name="Group 6"/>
            <p:cNvGrpSpPr>
              <a:grpSpLocks/>
            </p:cNvGrpSpPr>
            <p:nvPr/>
          </p:nvGrpSpPr>
          <p:grpSpPr bwMode="auto">
            <a:xfrm>
              <a:off x="3408" y="624"/>
              <a:ext cx="2064" cy="2400"/>
              <a:chOff x="192" y="768"/>
              <a:chExt cx="2064" cy="2400"/>
            </a:xfrm>
          </p:grpSpPr>
          <p:grpSp>
            <p:nvGrpSpPr>
              <p:cNvPr id="44055" name="Group 7"/>
              <p:cNvGrpSpPr>
                <a:grpSpLocks/>
              </p:cNvGrpSpPr>
              <p:nvPr/>
            </p:nvGrpSpPr>
            <p:grpSpPr bwMode="auto">
              <a:xfrm>
                <a:off x="202" y="768"/>
                <a:ext cx="2054" cy="1056"/>
                <a:chOff x="202" y="768"/>
                <a:chExt cx="2788" cy="1392"/>
              </a:xfrm>
            </p:grpSpPr>
            <p:pic>
              <p:nvPicPr>
                <p:cNvPr id="44066" name="Picture 8" descr="2h2"/>
                <p:cNvPicPr>
                  <a:picLocks noChangeAspect="1" noChangeArrowheads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202" y="1152"/>
                  <a:ext cx="800" cy="100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29033" name="Line 9"/>
                <p:cNvSpPr>
                  <a:spLocks noChangeShapeType="1"/>
                </p:cNvSpPr>
                <p:nvPr/>
              </p:nvSpPr>
              <p:spPr bwMode="auto">
                <a:xfrm>
                  <a:off x="1152" y="1631"/>
                  <a:ext cx="481" cy="0"/>
                </a:xfrm>
                <a:prstGeom prst="line">
                  <a:avLst/>
                </a:prstGeom>
                <a:noFill/>
                <a:ln w="50800">
                  <a:solidFill>
                    <a:schemeClr val="accent1"/>
                  </a:solidFill>
                  <a:round/>
                  <a:headEnd/>
                  <a:tailEnd type="triangle" w="med" len="lg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 eaLnBrk="1" hangingPunct="1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pic>
              <p:nvPicPr>
                <p:cNvPr id="44068" name="Picture 10" descr="2h2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968" y="1152"/>
                  <a:ext cx="708" cy="96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29035" name="Line 11"/>
                <p:cNvSpPr>
                  <a:spLocks noChangeShapeType="1"/>
                </p:cNvSpPr>
                <p:nvPr/>
              </p:nvSpPr>
              <p:spPr bwMode="auto">
                <a:xfrm>
                  <a:off x="1857" y="966"/>
                  <a:ext cx="204" cy="206"/>
                </a:xfrm>
                <a:prstGeom prst="line">
                  <a:avLst/>
                </a:prstGeom>
                <a:noFill/>
                <a:ln w="38100">
                  <a:solidFill>
                    <a:srgbClr val="FF0000"/>
                  </a:solidFill>
                  <a:round/>
                  <a:headEnd/>
                  <a:tailEnd type="triangle" w="med" len="lg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 eaLnBrk="1" hangingPunct="1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129036" name="Line 12"/>
                <p:cNvSpPr>
                  <a:spLocks noChangeShapeType="1"/>
                </p:cNvSpPr>
                <p:nvPr/>
              </p:nvSpPr>
              <p:spPr bwMode="auto">
                <a:xfrm flipH="1">
                  <a:off x="2481" y="966"/>
                  <a:ext cx="204" cy="206"/>
                </a:xfrm>
                <a:prstGeom prst="line">
                  <a:avLst/>
                </a:prstGeom>
                <a:noFill/>
                <a:ln w="38100">
                  <a:solidFill>
                    <a:srgbClr val="FF0000"/>
                  </a:solidFill>
                  <a:round/>
                  <a:headEnd/>
                  <a:tailEnd type="triangle" w="med" len="lg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 eaLnBrk="1" hangingPunct="1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129037" name="Line 13"/>
                <p:cNvSpPr>
                  <a:spLocks noChangeShapeType="1"/>
                </p:cNvSpPr>
                <p:nvPr/>
              </p:nvSpPr>
              <p:spPr bwMode="auto">
                <a:xfrm>
                  <a:off x="2290" y="768"/>
                  <a:ext cx="0" cy="308"/>
                </a:xfrm>
                <a:prstGeom prst="line">
                  <a:avLst/>
                </a:prstGeom>
                <a:noFill/>
                <a:ln w="38100">
                  <a:solidFill>
                    <a:srgbClr val="FF0000"/>
                  </a:solidFill>
                  <a:round/>
                  <a:headEnd/>
                  <a:tailEnd type="triangle" w="med" len="lg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 eaLnBrk="1" hangingPunct="1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129038" name="Line 14"/>
                <p:cNvSpPr>
                  <a:spLocks noChangeShapeType="1"/>
                </p:cNvSpPr>
                <p:nvPr/>
              </p:nvSpPr>
              <p:spPr bwMode="auto">
                <a:xfrm>
                  <a:off x="2736" y="1680"/>
                  <a:ext cx="254" cy="1"/>
                </a:xfrm>
                <a:prstGeom prst="line">
                  <a:avLst/>
                </a:prstGeom>
                <a:noFill/>
                <a:ln w="38100">
                  <a:solidFill>
                    <a:srgbClr val="FF0000"/>
                  </a:solidFill>
                  <a:round/>
                  <a:headEnd/>
                  <a:tailEnd type="triangle" w="med" len="lg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 eaLnBrk="1" hangingPunct="1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129039" name="Line 15"/>
                <p:cNvSpPr>
                  <a:spLocks noChangeShapeType="1"/>
                </p:cNvSpPr>
                <p:nvPr/>
              </p:nvSpPr>
              <p:spPr bwMode="auto">
                <a:xfrm flipH="1">
                  <a:off x="1665" y="1660"/>
                  <a:ext cx="254" cy="1"/>
                </a:xfrm>
                <a:prstGeom prst="line">
                  <a:avLst/>
                </a:prstGeom>
                <a:noFill/>
                <a:ln w="38100">
                  <a:solidFill>
                    <a:srgbClr val="FF0000"/>
                  </a:solidFill>
                  <a:round/>
                  <a:headEnd/>
                  <a:tailEnd type="triangle" w="med" len="lg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 eaLnBrk="1" hangingPunct="1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</p:grpSp>
          <p:grpSp>
            <p:nvGrpSpPr>
              <p:cNvPr id="44056" name="Group 16"/>
              <p:cNvGrpSpPr>
                <a:grpSpLocks/>
              </p:cNvGrpSpPr>
              <p:nvPr/>
            </p:nvGrpSpPr>
            <p:grpSpPr bwMode="auto">
              <a:xfrm>
                <a:off x="192" y="2112"/>
                <a:ext cx="2064" cy="1056"/>
                <a:chOff x="2328" y="2256"/>
                <a:chExt cx="2788" cy="1440"/>
              </a:xfrm>
            </p:grpSpPr>
            <p:pic>
              <p:nvPicPr>
                <p:cNvPr id="44058" name="Picture 17" descr="he"/>
                <p:cNvPicPr>
                  <a:picLocks noChangeAspect="1" noChangeArrowheads="1"/>
                </p:cNvPicPr>
                <p:nvPr/>
              </p:nvPicPr>
              <p:blipFill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080" y="2400"/>
                  <a:ext cx="915" cy="115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44059" name="Picture 18" descr="hd"/>
                <p:cNvPicPr>
                  <a:picLocks noChangeAspect="1" noChangeArrowheads="1"/>
                </p:cNvPicPr>
                <p:nvPr/>
              </p:nvPicPr>
              <p:blipFill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2328" y="2544"/>
                  <a:ext cx="916" cy="96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29043" name="Line 19"/>
                <p:cNvSpPr>
                  <a:spLocks noChangeShapeType="1"/>
                </p:cNvSpPr>
                <p:nvPr/>
              </p:nvSpPr>
              <p:spPr bwMode="auto">
                <a:xfrm>
                  <a:off x="3340" y="2976"/>
                  <a:ext cx="481" cy="0"/>
                </a:xfrm>
                <a:prstGeom prst="line">
                  <a:avLst/>
                </a:prstGeom>
                <a:noFill/>
                <a:ln w="50800">
                  <a:solidFill>
                    <a:schemeClr val="accent1"/>
                  </a:solidFill>
                  <a:round/>
                  <a:headEnd/>
                  <a:tailEnd type="triangle" w="med" len="lg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 eaLnBrk="1" hangingPunct="1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129044" name="Line 20"/>
                <p:cNvSpPr>
                  <a:spLocks noChangeShapeType="1"/>
                </p:cNvSpPr>
                <p:nvPr/>
              </p:nvSpPr>
              <p:spPr bwMode="auto">
                <a:xfrm flipV="1">
                  <a:off x="4924" y="2641"/>
                  <a:ext cx="192" cy="191"/>
                </a:xfrm>
                <a:prstGeom prst="line">
                  <a:avLst/>
                </a:prstGeom>
                <a:noFill/>
                <a:ln w="38100">
                  <a:solidFill>
                    <a:srgbClr val="FF0000"/>
                  </a:solidFill>
                  <a:round/>
                  <a:headEnd/>
                  <a:tailEnd type="triangle" w="med" len="lg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 eaLnBrk="1" hangingPunct="1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129045" name="Line 21"/>
                <p:cNvSpPr>
                  <a:spLocks noChangeShapeType="1"/>
                </p:cNvSpPr>
                <p:nvPr/>
              </p:nvSpPr>
              <p:spPr bwMode="auto">
                <a:xfrm flipH="1" flipV="1">
                  <a:off x="3917" y="2256"/>
                  <a:ext cx="239" cy="288"/>
                </a:xfrm>
                <a:prstGeom prst="line">
                  <a:avLst/>
                </a:prstGeom>
                <a:noFill/>
                <a:ln w="38100">
                  <a:solidFill>
                    <a:srgbClr val="FF0000"/>
                  </a:solidFill>
                  <a:round/>
                  <a:headEnd/>
                  <a:tailEnd type="triangle" w="med" len="lg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 eaLnBrk="1" hangingPunct="1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129046" name="Line 22"/>
                <p:cNvSpPr>
                  <a:spLocks noChangeShapeType="1"/>
                </p:cNvSpPr>
                <p:nvPr/>
              </p:nvSpPr>
              <p:spPr bwMode="auto">
                <a:xfrm>
                  <a:off x="4828" y="3408"/>
                  <a:ext cx="192" cy="288"/>
                </a:xfrm>
                <a:prstGeom prst="line">
                  <a:avLst/>
                </a:prstGeom>
                <a:noFill/>
                <a:ln w="38100">
                  <a:solidFill>
                    <a:srgbClr val="FF0000"/>
                  </a:solidFill>
                  <a:round/>
                  <a:headEnd/>
                  <a:tailEnd type="triangle" w="med" len="lg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 eaLnBrk="1" hangingPunct="1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129047" name="Line 23"/>
                <p:cNvSpPr>
                  <a:spLocks noChangeShapeType="1"/>
                </p:cNvSpPr>
                <p:nvPr/>
              </p:nvSpPr>
              <p:spPr bwMode="auto">
                <a:xfrm>
                  <a:off x="3821" y="2831"/>
                  <a:ext cx="239" cy="0"/>
                </a:xfrm>
                <a:prstGeom prst="line">
                  <a:avLst/>
                </a:prstGeom>
                <a:noFill/>
                <a:ln w="38100">
                  <a:solidFill>
                    <a:srgbClr val="FF0000"/>
                  </a:solidFill>
                  <a:round/>
                  <a:headEnd/>
                  <a:tailEnd type="triangle" w="med" len="lg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 eaLnBrk="1" hangingPunct="1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129048" name="Line 24"/>
                <p:cNvSpPr>
                  <a:spLocks noChangeShapeType="1"/>
                </p:cNvSpPr>
                <p:nvPr/>
              </p:nvSpPr>
              <p:spPr bwMode="auto">
                <a:xfrm flipV="1">
                  <a:off x="4753" y="2304"/>
                  <a:ext cx="143" cy="240"/>
                </a:xfrm>
                <a:prstGeom prst="line">
                  <a:avLst/>
                </a:prstGeom>
                <a:noFill/>
                <a:ln w="38100">
                  <a:solidFill>
                    <a:srgbClr val="FF0000"/>
                  </a:solidFill>
                  <a:round/>
                  <a:headEnd/>
                  <a:tailEnd type="triangle" w="med" len="lg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algn="ctr" eaLnBrk="1" hangingPunct="1">
                    <a:defRPr/>
                  </a:pPr>
                  <a:endParaRPr 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</p:grpSp>
          <p:sp>
            <p:nvSpPr>
              <p:cNvPr id="44057" name="Text Box 25"/>
              <p:cNvSpPr txBox="1">
                <a:spLocks noChangeArrowheads="1"/>
              </p:cNvSpPr>
              <p:nvPr/>
            </p:nvSpPr>
            <p:spPr bwMode="auto">
              <a:xfrm>
                <a:off x="1412" y="1866"/>
                <a:ext cx="786" cy="2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12700" algn="ctr">
                    <a:solidFill>
                      <a:schemeClr val="hlink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 algn="ctr">
                  <a:defRPr>
                    <a:solidFill>
                      <a:schemeClr val="tx2"/>
                    </a:solidFill>
                    <a:latin typeface="Comic Sans MS" panose="030F0702030302020204" pitchFamily="66" charset="0"/>
                  </a:defRPr>
                </a:lvl1pPr>
                <a:lvl2pPr marL="742950" indent="-285750" algn="ctr">
                  <a:defRPr>
                    <a:solidFill>
                      <a:schemeClr val="tx2"/>
                    </a:solidFill>
                    <a:latin typeface="Comic Sans MS" panose="030F0702030302020204" pitchFamily="66" charset="0"/>
                  </a:defRPr>
                </a:lvl2pPr>
                <a:lvl3pPr marL="1143000" indent="-228600" algn="ctr">
                  <a:defRPr>
                    <a:solidFill>
                      <a:schemeClr val="tx2"/>
                    </a:solidFill>
                    <a:latin typeface="Comic Sans MS" panose="030F0702030302020204" pitchFamily="66" charset="0"/>
                  </a:defRPr>
                </a:lvl3pPr>
                <a:lvl4pPr marL="1600200" indent="-228600" algn="ctr">
                  <a:defRPr>
                    <a:solidFill>
                      <a:schemeClr val="tx2"/>
                    </a:solidFill>
                    <a:latin typeface="Comic Sans MS" panose="030F0702030302020204" pitchFamily="66" charset="0"/>
                  </a:defRPr>
                </a:lvl4pPr>
                <a:lvl5pPr marL="2057400" indent="-228600" algn="ctr">
                  <a:defRPr>
                    <a:solidFill>
                      <a:schemeClr val="tx2"/>
                    </a:solidFill>
                    <a:latin typeface="Comic Sans MS" panose="030F0702030302020204" pitchFamily="66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2"/>
                    </a:solidFill>
                    <a:latin typeface="Comic Sans MS" panose="030F0702030302020204" pitchFamily="66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2"/>
                    </a:solidFill>
                    <a:latin typeface="Comic Sans MS" panose="030F0702030302020204" pitchFamily="66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2"/>
                    </a:solidFill>
                    <a:latin typeface="Comic Sans MS" panose="030F0702030302020204" pitchFamily="66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2"/>
                    </a:solidFill>
                    <a:latin typeface="Comic Sans MS" panose="030F0702030302020204" pitchFamily="66" charset="0"/>
                  </a:defRPr>
                </a:lvl9pPr>
              </a:lstStyle>
              <a:p>
                <a:pPr eaLnBrk="1" hangingPunct="1"/>
                <a:r>
                  <a:rPr lang="en-US" altLang="en-US" sz="2400"/>
                  <a:t>Morphs</a:t>
                </a:r>
                <a:endParaRPr lang="en-US" altLang="en-US" sz="2400">
                  <a:solidFill>
                    <a:schemeClr val="tx1"/>
                  </a:solidFill>
                </a:endParaRPr>
              </a:p>
            </p:txBody>
          </p:sp>
        </p:grpSp>
      </p:grpSp>
      <p:pic>
        <p:nvPicPr>
          <p:cNvPr id="44037" name="Picture 26" descr="sm11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713" y="2862263"/>
            <a:ext cx="733425" cy="1263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038" name="Picture 27" descr="sm11c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4075" y="1997075"/>
            <a:ext cx="847725" cy="974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039" name="Picture 28" descr="sm11c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6788" y="3195638"/>
            <a:ext cx="741362" cy="1528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9053" name="Line 29"/>
          <p:cNvSpPr>
            <a:spLocks noChangeShapeType="1"/>
          </p:cNvSpPr>
          <p:nvPr/>
        </p:nvSpPr>
        <p:spPr bwMode="auto">
          <a:xfrm flipV="1">
            <a:off x="1330325" y="2662238"/>
            <a:ext cx="509588" cy="533400"/>
          </a:xfrm>
          <a:prstGeom prst="line">
            <a:avLst/>
          </a:prstGeom>
          <a:noFill/>
          <a:ln w="50800">
            <a:solidFill>
              <a:schemeClr val="accent1"/>
            </a:solidFill>
            <a:round/>
            <a:headEnd/>
            <a:tailEnd type="triangle" w="med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9054" name="Line 30"/>
          <p:cNvSpPr>
            <a:spLocks noChangeShapeType="1"/>
          </p:cNvSpPr>
          <p:nvPr/>
        </p:nvSpPr>
        <p:spPr bwMode="auto">
          <a:xfrm>
            <a:off x="1387475" y="3727450"/>
            <a:ext cx="622300" cy="331788"/>
          </a:xfrm>
          <a:prstGeom prst="line">
            <a:avLst/>
          </a:prstGeom>
          <a:noFill/>
          <a:ln w="50800">
            <a:solidFill>
              <a:schemeClr val="accent1"/>
            </a:solidFill>
            <a:round/>
            <a:headEnd/>
            <a:tailEnd type="triangle" w="med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4042" name="Text Box 31"/>
          <p:cNvSpPr txBox="1">
            <a:spLocks noChangeArrowheads="1"/>
          </p:cNvSpPr>
          <p:nvPr/>
        </p:nvSpPr>
        <p:spPr bwMode="auto">
          <a:xfrm>
            <a:off x="3062288" y="2320925"/>
            <a:ext cx="184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1pPr>
            <a:lvl2pPr marL="742950" indent="-28575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2pPr>
            <a:lvl3pPr marL="11430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3pPr>
            <a:lvl4pPr marL="16002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4pPr>
            <a:lvl5pPr marL="20574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/>
            <a:endParaRPr lang="en-US" altLang="en-US" sz="2400">
              <a:solidFill>
                <a:schemeClr val="tx1"/>
              </a:solidFill>
            </a:endParaRPr>
          </a:p>
        </p:txBody>
      </p:sp>
      <p:sp>
        <p:nvSpPr>
          <p:cNvPr id="44043" name="Text Box 32"/>
          <p:cNvSpPr txBox="1">
            <a:spLocks noChangeArrowheads="1"/>
          </p:cNvSpPr>
          <p:nvPr/>
        </p:nvSpPr>
        <p:spPr bwMode="auto">
          <a:xfrm>
            <a:off x="2603500" y="1897063"/>
            <a:ext cx="2176463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1pPr>
            <a:lvl2pPr marL="742950" indent="-28575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2pPr>
            <a:lvl3pPr marL="11430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3pPr>
            <a:lvl4pPr marL="16002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4pPr>
            <a:lvl5pPr marL="20574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/>
            <a:r>
              <a:rPr lang="en-US" altLang="en-US" sz="2000"/>
              <a:t>Twist (5deg)</a:t>
            </a:r>
          </a:p>
          <a:p>
            <a:pPr eaLnBrk="1" hangingPunct="1"/>
            <a:r>
              <a:rPr lang="en-US" altLang="en-US" sz="2000"/>
              <a:t>+ Taper</a:t>
            </a:r>
          </a:p>
          <a:p>
            <a:pPr eaLnBrk="1" hangingPunct="1"/>
            <a:r>
              <a:rPr lang="en-US" altLang="en-US" sz="2000"/>
              <a:t>- Push</a:t>
            </a:r>
          </a:p>
          <a:p>
            <a:pPr eaLnBrk="1" hangingPunct="1"/>
            <a:r>
              <a:rPr lang="en-US" altLang="en-US" sz="2000"/>
              <a:t>+ Spherify (10</a:t>
            </a:r>
            <a:r>
              <a:rPr lang="en-US" altLang="en-US" sz="2000">
                <a:solidFill>
                  <a:schemeClr val="tx1"/>
                </a:solidFill>
              </a:rPr>
              <a:t>%)</a:t>
            </a:r>
          </a:p>
        </p:txBody>
      </p:sp>
      <p:sp>
        <p:nvSpPr>
          <p:cNvPr id="44044" name="Text Box 33"/>
          <p:cNvSpPr txBox="1">
            <a:spLocks noChangeArrowheads="1"/>
          </p:cNvSpPr>
          <p:nvPr/>
        </p:nvSpPr>
        <p:spPr bwMode="auto">
          <a:xfrm>
            <a:off x="2625725" y="3405188"/>
            <a:ext cx="2176463" cy="1096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1pPr>
            <a:lvl2pPr marL="742950" indent="-28575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2pPr>
            <a:lvl3pPr marL="11430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3pPr>
            <a:lvl4pPr marL="16002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4pPr>
            <a:lvl5pPr marL="20574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/>
            <a:r>
              <a:rPr lang="en-US" altLang="en-US" sz="2200"/>
              <a:t>Push </a:t>
            </a:r>
          </a:p>
          <a:p>
            <a:pPr eaLnBrk="1" hangingPunct="1"/>
            <a:r>
              <a:rPr lang="en-US" altLang="en-US" sz="2200"/>
              <a:t>+Twist (10 deg)</a:t>
            </a:r>
          </a:p>
          <a:p>
            <a:pPr eaLnBrk="1" hangingPunct="1"/>
            <a:r>
              <a:rPr lang="en-US" altLang="en-US" sz="2200"/>
              <a:t>+Scale (1.2</a:t>
            </a:r>
            <a:r>
              <a:rPr lang="en-US" altLang="en-US" sz="2200">
                <a:solidFill>
                  <a:schemeClr val="tx1"/>
                </a:solidFill>
              </a:rPr>
              <a:t>)</a:t>
            </a:r>
          </a:p>
        </p:txBody>
      </p:sp>
      <p:sp>
        <p:nvSpPr>
          <p:cNvPr id="44045" name="Text Box 34"/>
          <p:cNvSpPr txBox="1">
            <a:spLocks noChangeArrowheads="1"/>
          </p:cNvSpPr>
          <p:nvPr/>
        </p:nvSpPr>
        <p:spPr bwMode="auto">
          <a:xfrm>
            <a:off x="150813" y="1971675"/>
            <a:ext cx="130651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1pPr>
            <a:lvl2pPr marL="742950" indent="-28575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2pPr>
            <a:lvl3pPr marL="11430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3pPr>
            <a:lvl4pPr marL="16002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4pPr>
            <a:lvl5pPr marL="20574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/>
            <a:r>
              <a:rPr lang="en-US" altLang="en-US" sz="2400"/>
              <a:t>Original</a:t>
            </a:r>
          </a:p>
        </p:txBody>
      </p:sp>
      <p:sp>
        <p:nvSpPr>
          <p:cNvPr id="44046" name="Text Box 35"/>
          <p:cNvSpPr txBox="1">
            <a:spLocks noChangeArrowheads="1"/>
          </p:cNvSpPr>
          <p:nvPr/>
        </p:nvSpPr>
        <p:spPr bwMode="auto">
          <a:xfrm>
            <a:off x="577850" y="4714875"/>
            <a:ext cx="2471738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1pPr>
            <a:lvl2pPr marL="742950" indent="-28575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2pPr>
            <a:lvl3pPr marL="11430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3pPr>
            <a:lvl4pPr marL="16002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4pPr>
            <a:lvl5pPr marL="20574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/>
            <a:r>
              <a:rPr lang="en-US" altLang="en-US" sz="2400"/>
              <a:t>Global Morphing</a:t>
            </a:r>
          </a:p>
          <a:p>
            <a:pPr eaLnBrk="1" hangingPunct="1"/>
            <a:r>
              <a:rPr lang="en-US" altLang="en-US" sz="2400"/>
              <a:t> Operators</a:t>
            </a:r>
          </a:p>
        </p:txBody>
      </p:sp>
      <p:sp>
        <p:nvSpPr>
          <p:cNvPr id="44047" name="Text Box 36"/>
          <p:cNvSpPr txBox="1">
            <a:spLocks noChangeArrowheads="1"/>
          </p:cNvSpPr>
          <p:nvPr/>
        </p:nvSpPr>
        <p:spPr bwMode="auto">
          <a:xfrm>
            <a:off x="1916113" y="1362075"/>
            <a:ext cx="12477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1pPr>
            <a:lvl2pPr marL="742950" indent="-28575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2pPr>
            <a:lvl3pPr marL="11430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3pPr>
            <a:lvl4pPr marL="16002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4pPr>
            <a:lvl5pPr marL="20574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/>
            <a:r>
              <a:rPr lang="en-US" altLang="en-US" sz="2400"/>
              <a:t>Morphs</a:t>
            </a:r>
          </a:p>
        </p:txBody>
      </p:sp>
      <p:sp>
        <p:nvSpPr>
          <p:cNvPr id="44048" name="Text Box 37"/>
          <p:cNvSpPr txBox="1">
            <a:spLocks noChangeArrowheads="1"/>
          </p:cNvSpPr>
          <p:nvPr/>
        </p:nvSpPr>
        <p:spPr bwMode="auto">
          <a:xfrm>
            <a:off x="5927725" y="5151438"/>
            <a:ext cx="184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1pPr>
            <a:lvl2pPr marL="742950" indent="-28575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2pPr>
            <a:lvl3pPr marL="11430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3pPr>
            <a:lvl4pPr marL="16002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4pPr>
            <a:lvl5pPr marL="20574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/>
            <a:endParaRPr lang="en-US" altLang="en-US" sz="2400">
              <a:solidFill>
                <a:schemeClr val="tx1"/>
              </a:solidFill>
            </a:endParaRPr>
          </a:p>
        </p:txBody>
      </p:sp>
      <p:sp>
        <p:nvSpPr>
          <p:cNvPr id="44049" name="Text Box 38"/>
          <p:cNvSpPr txBox="1">
            <a:spLocks noChangeArrowheads="1"/>
          </p:cNvSpPr>
          <p:nvPr/>
        </p:nvSpPr>
        <p:spPr bwMode="auto">
          <a:xfrm>
            <a:off x="5626100" y="4867275"/>
            <a:ext cx="2667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1pPr>
            <a:lvl2pPr marL="742950" indent="-28575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2pPr>
            <a:lvl3pPr marL="11430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3pPr>
            <a:lvl4pPr marL="16002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4pPr>
            <a:lvl5pPr marL="20574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/>
            <a:r>
              <a:rPr lang="en-US" altLang="en-US" sz="2400"/>
              <a:t>Physical Modeling</a:t>
            </a:r>
          </a:p>
        </p:txBody>
      </p:sp>
      <p:sp>
        <p:nvSpPr>
          <p:cNvPr id="44050" name="Text Box 39"/>
          <p:cNvSpPr txBox="1">
            <a:spLocks noChangeArrowheads="1"/>
          </p:cNvSpPr>
          <p:nvPr/>
        </p:nvSpPr>
        <p:spPr bwMode="auto">
          <a:xfrm>
            <a:off x="328613" y="4105275"/>
            <a:ext cx="72866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1pPr>
            <a:lvl2pPr marL="742950" indent="-28575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2pPr>
            <a:lvl3pPr marL="11430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3pPr>
            <a:lvl4pPr marL="16002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4pPr>
            <a:lvl5pPr marL="20574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/>
            <a:r>
              <a:rPr lang="en-US" altLang="en-US" sz="2400"/>
              <a:t>(14)</a:t>
            </a:r>
          </a:p>
        </p:txBody>
      </p:sp>
      <p:sp>
        <p:nvSpPr>
          <p:cNvPr id="44051" name="Text Box 40"/>
          <p:cNvSpPr txBox="1">
            <a:spLocks noChangeArrowheads="1"/>
          </p:cNvSpPr>
          <p:nvPr/>
        </p:nvSpPr>
        <p:spPr bwMode="auto">
          <a:xfrm>
            <a:off x="5053329" y="6273670"/>
            <a:ext cx="290512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1pPr>
            <a:lvl2pPr marL="742950" indent="-28575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2pPr>
            <a:lvl3pPr marL="11430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3pPr>
            <a:lvl4pPr marL="16002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4pPr>
            <a:lvl5pPr marL="20574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9pPr>
          </a:lstStyle>
          <a:p>
            <a:pPr algn="l" eaLnBrk="1" hangingPunct="1"/>
            <a:r>
              <a:rPr lang="en-US" altLang="en-US" dirty="0">
                <a:solidFill>
                  <a:schemeClr val="accent1"/>
                </a:solidFill>
              </a:rPr>
              <a:t>University of Washington</a:t>
            </a:r>
          </a:p>
        </p:txBody>
      </p:sp>
      <p:sp>
        <p:nvSpPr>
          <p:cNvPr id="44052" name="Text Box 41"/>
          <p:cNvSpPr txBox="1">
            <a:spLocks noChangeArrowheads="1"/>
          </p:cNvSpPr>
          <p:nvPr/>
        </p:nvSpPr>
        <p:spPr bwMode="auto">
          <a:xfrm>
            <a:off x="457200" y="6248400"/>
            <a:ext cx="2506663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1pPr>
            <a:lvl2pPr marL="742950" indent="-28575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2pPr>
            <a:lvl3pPr marL="11430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3pPr>
            <a:lvl4pPr marL="16002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4pPr>
            <a:lvl5pPr marL="2057400" indent="-228600" algn="ctr"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2"/>
                </a:solidFill>
                <a:latin typeface="Comic Sans MS" panose="030F0702030302020204" pitchFamily="66" charset="0"/>
              </a:defRPr>
            </a:lvl9pPr>
          </a:lstStyle>
          <a:p>
            <a:pPr algn="l" eaLnBrk="1" hangingPunct="1"/>
            <a:r>
              <a:rPr lang="en-US" altLang="en-US">
                <a:solidFill>
                  <a:schemeClr val="accent1"/>
                </a:solidFill>
              </a:rPr>
              <a:t>Electrical Engineering</a:t>
            </a:r>
          </a:p>
        </p:txBody>
      </p:sp>
    </p:spTree>
    <p:extLst>
      <p:ext uri="{BB962C8B-B14F-4D97-AF65-F5344CB8AC3E}">
        <p14:creationId xmlns:p14="http://schemas.microsoft.com/office/powerpoint/2010/main" val="3223801660"/>
      </p:ext>
    </p:extLst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 sz="3200" dirty="0">
                <a:latin typeface="Comic Sans MS" panose="030F0702030302020204" pitchFamily="66" charset="0"/>
              </a:rPr>
              <a:t>Task 1: Recognizing Single  Objects (1)</a:t>
            </a:r>
          </a:p>
        </p:txBody>
      </p:sp>
      <p:sp>
        <p:nvSpPr>
          <p:cNvPr id="972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en-US" altLang="en-US" sz="2800" dirty="0">
                <a:latin typeface="Comic Sans MS" panose="030F0702030302020204" pitchFamily="66" charset="0"/>
              </a:rPr>
              <a:t>No. Shape classes: 9.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altLang="en-US" sz="2800" dirty="0">
                <a:latin typeface="Comic Sans MS" panose="030F0702030302020204" pitchFamily="66" charset="0"/>
              </a:rPr>
              <a:t>Training set size: 400 meshes.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altLang="en-US" sz="2800" dirty="0">
                <a:latin typeface="Comic Sans MS" panose="030F0702030302020204" pitchFamily="66" charset="0"/>
              </a:rPr>
              <a:t>Testing set size: 200 meshes.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altLang="en-US" sz="2800" dirty="0">
                <a:latin typeface="Comic Sans MS" panose="030F0702030302020204" pitchFamily="66" charset="0"/>
              </a:rPr>
              <a:t>No. Experiments: 1960.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altLang="en-US" sz="2800" dirty="0">
                <a:latin typeface="Comic Sans MS" panose="030F0702030302020204" pitchFamily="66" charset="0"/>
              </a:rPr>
              <a:t>No. Component detectors:3.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altLang="en-US" sz="2800" dirty="0">
                <a:latin typeface="Comic Sans MS" panose="030F0702030302020204" pitchFamily="66" charset="0"/>
              </a:rPr>
              <a:t>No. Symbolic signature detectors: 1.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altLang="en-US" sz="2800" dirty="0">
                <a:latin typeface="Comic Sans MS" panose="030F0702030302020204" pitchFamily="66" charset="0"/>
              </a:rPr>
              <a:t>Numeric signature size: 40x40.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altLang="en-US" sz="2800" dirty="0">
                <a:latin typeface="Comic Sans MS" panose="030F0702030302020204" pitchFamily="66" charset="0"/>
              </a:rPr>
              <a:t>Symbolic signature size: 20x20.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altLang="en-US" sz="2800" dirty="0">
                <a:latin typeface="Comic Sans MS" panose="030F0702030302020204" pitchFamily="66" charset="0"/>
              </a:rPr>
              <a:t>No clutter and occlusion.</a:t>
            </a:r>
          </a:p>
          <a:p>
            <a:pPr eaLnBrk="1" hangingPunct="1">
              <a:lnSpc>
                <a:spcPct val="90000"/>
              </a:lnSpc>
              <a:defRPr/>
            </a:pPr>
            <a:endParaRPr lang="en-US" altLang="en-US" sz="28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452432"/>
      </p:ext>
    </p:extLst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8" name="Rectangle 4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 sz="3200" dirty="0">
                <a:latin typeface="Comic Sans MS" panose="030F0702030302020204" pitchFamily="66" charset="0"/>
              </a:rPr>
              <a:t>Task 1: Recognizing Single  Objects (2)</a:t>
            </a:r>
          </a:p>
        </p:txBody>
      </p:sp>
      <p:sp>
        <p:nvSpPr>
          <p:cNvPr id="98309" name="Rectangle 5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 sz="2800" dirty="0">
                <a:latin typeface="Comic Sans MS" panose="030F0702030302020204" pitchFamily="66" charset="0"/>
              </a:rPr>
              <a:t>Snowman: 93%.</a:t>
            </a:r>
          </a:p>
          <a:p>
            <a:pPr eaLnBrk="1" hangingPunct="1">
              <a:defRPr/>
            </a:pPr>
            <a:r>
              <a:rPr lang="en-US" altLang="en-US" sz="2800" dirty="0">
                <a:latin typeface="Comic Sans MS" panose="030F0702030302020204" pitchFamily="66" charset="0"/>
              </a:rPr>
              <a:t>Rabbit: 92%.</a:t>
            </a:r>
          </a:p>
          <a:p>
            <a:pPr eaLnBrk="1" hangingPunct="1">
              <a:defRPr/>
            </a:pPr>
            <a:r>
              <a:rPr lang="en-US" altLang="en-US" sz="2800" dirty="0">
                <a:latin typeface="Comic Sans MS" panose="030F0702030302020204" pitchFamily="66" charset="0"/>
              </a:rPr>
              <a:t>Dog: 89%.</a:t>
            </a:r>
          </a:p>
          <a:p>
            <a:pPr eaLnBrk="1" hangingPunct="1">
              <a:defRPr/>
            </a:pPr>
            <a:r>
              <a:rPr lang="en-US" altLang="en-US" sz="2800" dirty="0">
                <a:latin typeface="Comic Sans MS" panose="030F0702030302020204" pitchFamily="66" charset="0"/>
              </a:rPr>
              <a:t>Cat: 85.5%.</a:t>
            </a:r>
          </a:p>
          <a:p>
            <a:pPr eaLnBrk="1" hangingPunct="1">
              <a:defRPr/>
            </a:pPr>
            <a:r>
              <a:rPr lang="en-US" altLang="en-US" sz="2800" dirty="0">
                <a:latin typeface="Comic Sans MS" panose="030F0702030302020204" pitchFamily="66" charset="0"/>
              </a:rPr>
              <a:t>Cow: 92%.</a:t>
            </a:r>
          </a:p>
          <a:p>
            <a:pPr eaLnBrk="1" hangingPunct="1">
              <a:defRPr/>
            </a:pPr>
            <a:r>
              <a:rPr lang="en-US" altLang="en-US" sz="2800" dirty="0">
                <a:latin typeface="Comic Sans MS" panose="030F0702030302020204" pitchFamily="66" charset="0"/>
              </a:rPr>
              <a:t>Bear: 94%.</a:t>
            </a:r>
          </a:p>
          <a:p>
            <a:pPr eaLnBrk="1" hangingPunct="1">
              <a:defRPr/>
            </a:pPr>
            <a:r>
              <a:rPr lang="en-US" altLang="en-US" sz="2800" dirty="0">
                <a:latin typeface="Comic Sans MS" panose="030F0702030302020204" pitchFamily="66" charset="0"/>
              </a:rPr>
              <a:t>Horse: 92.7%.</a:t>
            </a:r>
          </a:p>
          <a:p>
            <a:pPr eaLnBrk="1" hangingPunct="1">
              <a:defRPr/>
            </a:pPr>
            <a:endParaRPr lang="en-US" altLang="en-US" sz="2800" dirty="0">
              <a:latin typeface="Comic Sans MS" panose="030F0702030302020204" pitchFamily="66" charset="0"/>
            </a:endParaRPr>
          </a:p>
        </p:txBody>
      </p:sp>
      <p:sp>
        <p:nvSpPr>
          <p:cNvPr id="98310" name="Rectangle 6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 sz="2800">
                <a:latin typeface="Comic Sans MS" panose="030F0702030302020204" pitchFamily="66" charset="0"/>
              </a:rPr>
              <a:t>Human head: 97.7%.</a:t>
            </a:r>
          </a:p>
          <a:p>
            <a:pPr eaLnBrk="1" hangingPunct="1">
              <a:defRPr/>
            </a:pPr>
            <a:r>
              <a:rPr lang="en-US" altLang="en-US" sz="2800">
                <a:solidFill>
                  <a:srgbClr val="FF3300"/>
                </a:solidFill>
                <a:latin typeface="Comic Sans MS" panose="030F0702030302020204" pitchFamily="66" charset="0"/>
              </a:rPr>
              <a:t>Human face: 76%.</a:t>
            </a:r>
          </a:p>
        </p:txBody>
      </p:sp>
      <p:sp>
        <p:nvSpPr>
          <p:cNvPr id="98311" name="Text Box 7"/>
          <p:cNvSpPr txBox="1">
            <a:spLocks noChangeArrowheads="1"/>
          </p:cNvSpPr>
          <p:nvPr/>
        </p:nvSpPr>
        <p:spPr bwMode="auto">
          <a:xfrm>
            <a:off x="1427163" y="5546725"/>
            <a:ext cx="653415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hlink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en-US" altLang="en-US" sz="3200">
                <a:effectLst>
                  <a:outerShdw blurRad="38100" dist="38100" dir="2700000" algn="tl">
                    <a:srgbClr val="000000"/>
                  </a:outerShdw>
                </a:effectLst>
              </a:rPr>
              <a:t>Recognition rates (true positives)</a:t>
            </a:r>
          </a:p>
        </p:txBody>
      </p:sp>
      <p:pic>
        <p:nvPicPr>
          <p:cNvPr id="46086" name="Picture 8" descr="vac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0" y="2895600"/>
            <a:ext cx="1416050" cy="205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087" name="Picture 9" descr="caball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8013" y="2895600"/>
            <a:ext cx="1249362" cy="205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088" name="Picture 10" descr="leon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7600" y="2895600"/>
            <a:ext cx="1163638" cy="2060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8315" name="Rectangle 11"/>
          <p:cNvSpPr>
            <a:spLocks noChangeArrowheads="1"/>
          </p:cNvSpPr>
          <p:nvPr/>
        </p:nvSpPr>
        <p:spPr bwMode="auto">
          <a:xfrm>
            <a:off x="4191000" y="3200400"/>
            <a:ext cx="169863" cy="195263"/>
          </a:xfrm>
          <a:prstGeom prst="rect">
            <a:avLst/>
          </a:prstGeom>
          <a:noFill/>
          <a:ln w="38100" algn="ctr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hlink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8316" name="Rectangle 12"/>
          <p:cNvSpPr>
            <a:spLocks noChangeArrowheads="1"/>
          </p:cNvSpPr>
          <p:nvPr/>
        </p:nvSpPr>
        <p:spPr bwMode="auto">
          <a:xfrm>
            <a:off x="6629400" y="3048000"/>
            <a:ext cx="169863" cy="195263"/>
          </a:xfrm>
          <a:prstGeom prst="rect">
            <a:avLst/>
          </a:prstGeom>
          <a:noFill/>
          <a:ln w="38100" algn="ctr">
            <a:solidFill>
              <a:schemeClr val="accent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hlink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8317" name="Rectangle 13"/>
          <p:cNvSpPr>
            <a:spLocks noChangeArrowheads="1"/>
          </p:cNvSpPr>
          <p:nvPr/>
        </p:nvSpPr>
        <p:spPr bwMode="auto">
          <a:xfrm>
            <a:off x="8229600" y="3200400"/>
            <a:ext cx="169863" cy="195263"/>
          </a:xfrm>
          <a:prstGeom prst="rect">
            <a:avLst/>
          </a:prstGeom>
          <a:noFill/>
          <a:ln w="38100" algn="ctr">
            <a:solidFill>
              <a:schemeClr val="accent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8319" name="Text Box 15"/>
          <p:cNvSpPr txBox="1">
            <a:spLocks noChangeArrowheads="1"/>
          </p:cNvSpPr>
          <p:nvPr/>
        </p:nvSpPr>
        <p:spPr bwMode="auto">
          <a:xfrm>
            <a:off x="2362200" y="6172200"/>
            <a:ext cx="4754563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hlink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en-US" altLang="en-US">
                <a:effectLst>
                  <a:outerShdw blurRad="38100" dist="38100" dir="2700000" algn="tl">
                    <a:srgbClr val="000000"/>
                  </a:outerShdw>
                </a:effectLst>
              </a:rPr>
              <a:t>(No clutter, no occlusion, complete models)</a:t>
            </a:r>
          </a:p>
        </p:txBody>
      </p:sp>
    </p:spTree>
    <p:extLst>
      <p:ext uri="{BB962C8B-B14F-4D97-AF65-F5344CB8AC3E}">
        <p14:creationId xmlns:p14="http://schemas.microsoft.com/office/powerpoint/2010/main" val="3933285528"/>
      </p:ext>
    </p:extLst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 sz="4200">
                <a:latin typeface="Comic Sans MS" panose="030F0702030302020204" pitchFamily="66" charset="0"/>
              </a:rPr>
              <a:t>Main Contributions (2)</a:t>
            </a:r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800" y="1600200"/>
            <a:ext cx="8839200" cy="52578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  <a:defRPr/>
            </a:pPr>
            <a:endParaRPr lang="en-US" altLang="en-US">
              <a:latin typeface="Comic Sans MS" panose="030F0702030302020204" pitchFamily="66" charset="0"/>
            </a:endParaRPr>
          </a:p>
          <a:p>
            <a:pPr eaLnBrk="1" hangingPunct="1">
              <a:lnSpc>
                <a:spcPct val="80000"/>
              </a:lnSpc>
              <a:defRPr/>
            </a:pPr>
            <a:r>
              <a:rPr lang="en-US" altLang="en-US">
                <a:latin typeface="Comic Sans MS" panose="030F0702030302020204" pitchFamily="66" charset="0"/>
              </a:rPr>
              <a:t>A </a:t>
            </a:r>
            <a:r>
              <a:rPr lang="en-US" altLang="en-US">
                <a:solidFill>
                  <a:schemeClr val="hlink"/>
                </a:solidFill>
                <a:latin typeface="Comic Sans MS" panose="030F0702030302020204" pitchFamily="66" charset="0"/>
              </a:rPr>
              <a:t>region growing</a:t>
            </a:r>
            <a:r>
              <a:rPr lang="en-US" altLang="en-US">
                <a:latin typeface="Comic Sans MS" panose="030F0702030302020204" pitchFamily="66" charset="0"/>
              </a:rPr>
              <a:t> algorithm for learning shape class components. </a:t>
            </a:r>
          </a:p>
          <a:p>
            <a:pPr eaLnBrk="1" hangingPunct="1">
              <a:lnSpc>
                <a:spcPct val="80000"/>
              </a:lnSpc>
              <a:defRPr/>
            </a:pPr>
            <a:endParaRPr lang="en-US" altLang="en-US">
              <a:latin typeface="Comic Sans MS" panose="030F0702030302020204" pitchFamily="66" charset="0"/>
            </a:endParaRPr>
          </a:p>
          <a:p>
            <a:pPr eaLnBrk="1" hangingPunct="1">
              <a:lnSpc>
                <a:spcPct val="80000"/>
              </a:lnSpc>
              <a:defRPr/>
            </a:pPr>
            <a:r>
              <a:rPr lang="en-US" altLang="en-US">
                <a:latin typeface="Comic Sans MS" panose="030F0702030302020204" pitchFamily="66" charset="0"/>
              </a:rPr>
              <a:t>A novel </a:t>
            </a:r>
            <a:r>
              <a:rPr lang="en-US" altLang="en-US">
                <a:solidFill>
                  <a:schemeClr val="hlink"/>
                </a:solidFill>
                <a:latin typeface="Comic Sans MS" panose="030F0702030302020204" pitchFamily="66" charset="0"/>
              </a:rPr>
              <a:t>architecture of classifiers</a:t>
            </a:r>
            <a:r>
              <a:rPr lang="en-US" altLang="en-US">
                <a:latin typeface="Comic Sans MS" panose="030F0702030302020204" pitchFamily="66" charset="0"/>
              </a:rPr>
              <a:t> for abstracting the geometry of a shape class.</a:t>
            </a:r>
          </a:p>
          <a:p>
            <a:pPr eaLnBrk="1" hangingPunct="1">
              <a:lnSpc>
                <a:spcPct val="80000"/>
              </a:lnSpc>
              <a:defRPr/>
            </a:pPr>
            <a:endParaRPr lang="en-US" altLang="en-US">
              <a:latin typeface="Comic Sans MS" panose="030F0702030302020204" pitchFamily="66" charset="0"/>
            </a:endParaRPr>
          </a:p>
          <a:p>
            <a:pPr eaLnBrk="1" hangingPunct="1">
              <a:lnSpc>
                <a:spcPct val="80000"/>
              </a:lnSpc>
              <a:defRPr/>
            </a:pPr>
            <a:r>
              <a:rPr lang="en-US" altLang="en-US"/>
              <a:t> </a:t>
            </a:r>
            <a:r>
              <a:rPr lang="en-US" altLang="en-US">
                <a:latin typeface="Comic Sans MS" panose="030F0702030302020204" pitchFamily="66" charset="0"/>
              </a:rPr>
              <a:t>A validation of our methodology in a set of </a:t>
            </a:r>
            <a:r>
              <a:rPr lang="en-US" altLang="en-US">
                <a:solidFill>
                  <a:schemeClr val="hlink"/>
                </a:solidFill>
                <a:latin typeface="Comic Sans MS" panose="030F0702030302020204" pitchFamily="66" charset="0"/>
              </a:rPr>
              <a:t>large scale</a:t>
            </a:r>
            <a:r>
              <a:rPr lang="en-US" altLang="en-US">
                <a:latin typeface="Comic Sans MS" panose="030F0702030302020204" pitchFamily="66" charset="0"/>
              </a:rPr>
              <a:t> recognition and classification experiments aimed at applications in scene analysis and medical diagnosis.</a:t>
            </a:r>
          </a:p>
          <a:p>
            <a:pPr eaLnBrk="1" hangingPunct="1">
              <a:lnSpc>
                <a:spcPct val="80000"/>
              </a:lnSpc>
              <a:defRPr/>
            </a:pPr>
            <a:endParaRPr lang="en-US" altLang="en-US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6792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98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98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98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98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875" grpId="0" build="p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3178</TotalTime>
  <Words>3076</Words>
  <Application>Microsoft Office PowerPoint</Application>
  <PresentationFormat>On-screen Show (4:3)</PresentationFormat>
  <Paragraphs>797</Paragraphs>
  <Slides>98</Slides>
  <Notes>33</Notes>
  <HiddenSlides>0</HiddenSlides>
  <MMClips>0</MMClips>
  <ScaleCrop>false</ScaleCrop>
  <HeadingPairs>
    <vt:vector size="8" baseType="variant">
      <vt:variant>
        <vt:lpstr>Fonts Used</vt:lpstr>
      </vt:variant>
      <vt:variant>
        <vt:i4>16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3</vt:i4>
      </vt:variant>
      <vt:variant>
        <vt:lpstr>Slide Titles</vt:lpstr>
      </vt:variant>
      <vt:variant>
        <vt:i4>98</vt:i4>
      </vt:variant>
    </vt:vector>
  </HeadingPairs>
  <TitlesOfParts>
    <vt:vector size="118" baseType="lpstr">
      <vt:lpstr>宋体</vt:lpstr>
      <vt:lpstr>宋体</vt:lpstr>
      <vt:lpstr>Arial</vt:lpstr>
      <vt:lpstr>Arial Bold</vt:lpstr>
      <vt:lpstr>Arial Rounded MT Bold</vt:lpstr>
      <vt:lpstr>Calibri</vt:lpstr>
      <vt:lpstr>Comic Sans MS</vt:lpstr>
      <vt:lpstr>Kalinga</vt:lpstr>
      <vt:lpstr>Symbol</vt:lpstr>
      <vt:lpstr>Tahoma</vt:lpstr>
      <vt:lpstr>Times New Roman</vt:lpstr>
      <vt:lpstr>Trebuchet MS</vt:lpstr>
      <vt:lpstr>Verdana</vt:lpstr>
      <vt:lpstr>Wingdings</vt:lpstr>
      <vt:lpstr>Wingdings 2</vt:lpstr>
      <vt:lpstr>ヒラギノ明朝 ProN W3</vt:lpstr>
      <vt:lpstr>Office Theme</vt:lpstr>
      <vt:lpstr>Equation</vt:lpstr>
      <vt:lpstr>Image</vt:lpstr>
      <vt:lpstr>Document</vt:lpstr>
      <vt:lpstr>  Computer Vision   ECE/CSE 576 Stereo and 3D  Linda Shapiro Professor of Computer Science &amp; Engineering Professor of Electrical Engineering</vt:lpstr>
      <vt:lpstr>Camera Calibration</vt:lpstr>
      <vt:lpstr>Camera Parameters</vt:lpstr>
      <vt:lpstr>Camera Parameters</vt:lpstr>
      <vt:lpstr>Camera Parameters</vt:lpstr>
      <vt:lpstr>Stereo</vt:lpstr>
      <vt:lpstr>PowerPoint Presentation</vt:lpstr>
      <vt:lpstr>Amount of horizontal movement is …</vt:lpstr>
      <vt:lpstr>Depth from Stereo</vt:lpstr>
      <vt:lpstr>Depth from disparity</vt:lpstr>
      <vt:lpstr>Depth from Stereo</vt:lpstr>
      <vt:lpstr>Correspondence Problem</vt:lpstr>
      <vt:lpstr>Key idea: Epipolar constraint</vt:lpstr>
      <vt:lpstr>Epipolar geometry: notation</vt:lpstr>
      <vt:lpstr>Epipolar geometry: notation</vt:lpstr>
      <vt:lpstr>Example: Converging cameras</vt:lpstr>
      <vt:lpstr>Example: Motion parallel to image plane</vt:lpstr>
      <vt:lpstr>Epipolar constraint: Calibrated case</vt:lpstr>
      <vt:lpstr>Simplified Matrices for the 2 Cameras</vt:lpstr>
      <vt:lpstr>Epipolar constraint: Calibrated case</vt:lpstr>
      <vt:lpstr>Epipolar constraint: Calibrated case</vt:lpstr>
      <vt:lpstr>Epipolar constraint: Calibrated case</vt:lpstr>
      <vt:lpstr>Moving on to stereo…</vt:lpstr>
      <vt:lpstr>Stereo image rectification</vt:lpstr>
      <vt:lpstr>Example</vt:lpstr>
      <vt:lpstr>PowerPoint Presentation</vt:lpstr>
      <vt:lpstr>Correspondence search</vt:lpstr>
      <vt:lpstr>Results with window search</vt:lpstr>
      <vt:lpstr>Using more than two images</vt:lpstr>
      <vt:lpstr>3D model</vt:lpstr>
      <vt:lpstr>Applications: cultural heritage</vt:lpstr>
      <vt:lpstr>Applications: art</vt:lpstr>
      <vt:lpstr>Applications: structure engineering</vt:lpstr>
      <vt:lpstr>Applications: 3D indexation</vt:lpstr>
      <vt:lpstr>Applications: archaeology</vt:lpstr>
      <vt:lpstr>Applications: large scale modelling</vt:lpstr>
      <vt:lpstr>Applications: Medicine</vt:lpstr>
      <vt:lpstr>Scanning technologies</vt:lpstr>
      <vt:lpstr>Medical Scanning System</vt:lpstr>
      <vt:lpstr>The “Us” Data Set (subset)</vt:lpstr>
      <vt:lpstr>3d shape from photographs</vt:lpstr>
      <vt:lpstr>Photometric Stereo</vt:lpstr>
      <vt:lpstr>Basic Photometric Stereo</vt:lpstr>
      <vt:lpstr>Basic Photometric Stereo</vt:lpstr>
      <vt:lpstr>Basic Photometric Stereo</vt:lpstr>
      <vt:lpstr>Photometric Stereo</vt:lpstr>
      <vt:lpstr>3d shape from photographs</vt:lpstr>
      <vt:lpstr>Reconstruction</vt:lpstr>
      <vt:lpstr>Reconstruction</vt:lpstr>
      <vt:lpstr>Multiple-baseline stereo</vt:lpstr>
      <vt:lpstr>Reconstruction from silhouettes</vt:lpstr>
      <vt:lpstr>Reconstruction from Silhouettes</vt:lpstr>
      <vt:lpstr>Reconstruction from Silhouettes</vt:lpstr>
      <vt:lpstr>Calibrated Image Acquisition</vt:lpstr>
      <vt:lpstr>Space Carving in General</vt:lpstr>
      <vt:lpstr>Our 4-camera light-striping stereo system</vt:lpstr>
      <vt:lpstr>Calibration Object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More: Space Carving Results:  African Violet</vt:lpstr>
      <vt:lpstr>More: Space Carving Results:  Hand</vt:lpstr>
      <vt:lpstr>Stereo from community photo collections</vt:lpstr>
      <vt:lpstr>PowerPoint Presentation</vt:lpstr>
      <vt:lpstr>Head Reconstruction from Uncalibrated Internet Photos</vt:lpstr>
      <vt:lpstr>Recognizing Deformable Shapes </vt:lpstr>
      <vt:lpstr>Goal</vt:lpstr>
      <vt:lpstr>What Kind Of Deformations?</vt:lpstr>
      <vt:lpstr>Component-Based Methodology </vt:lpstr>
      <vt:lpstr>Numeric Signatures</vt:lpstr>
      <vt:lpstr>The Spin Image Signature</vt:lpstr>
      <vt:lpstr>Spin Image Construction</vt:lpstr>
      <vt:lpstr>Numeric Signatures: Spin Images </vt:lpstr>
      <vt:lpstr>Components</vt:lpstr>
      <vt:lpstr>How To Extract Shape Class Components? </vt:lpstr>
      <vt:lpstr>Component Extraction Example</vt:lpstr>
      <vt:lpstr>How To Combine Component Information?  </vt:lpstr>
      <vt:lpstr>Symbolic Signatures</vt:lpstr>
      <vt:lpstr>Symbolic Signature </vt:lpstr>
      <vt:lpstr>Symbolic Signatures Are Robust  To Deformations</vt:lpstr>
      <vt:lpstr>Architecture of Classifiers</vt:lpstr>
      <vt:lpstr>Proposed Architecture </vt:lpstr>
      <vt:lpstr>Experimental Validation </vt:lpstr>
      <vt:lpstr>Shape Classes</vt:lpstr>
      <vt:lpstr>PowerPoint Presentation</vt:lpstr>
      <vt:lpstr>Task 1: Recognizing Single  Objects (1)</vt:lpstr>
      <vt:lpstr>Task 1: Recognizing Single  Objects (2)</vt:lpstr>
      <vt:lpstr>Main Contributions (2)</vt:lpstr>
    </vt:vector>
  </TitlesOfParts>
  <Company>University of Illinois Computer Science Dept.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Visual Recognition and Learning</dc:title>
  <dc:creator>David Forsyth</dc:creator>
  <cp:lastModifiedBy>shapiro</cp:lastModifiedBy>
  <cp:revision>300</cp:revision>
  <dcterms:created xsi:type="dcterms:W3CDTF">2013-01-06T19:09:38Z</dcterms:created>
  <dcterms:modified xsi:type="dcterms:W3CDTF">2021-05-26T21:48:32Z</dcterms:modified>
</cp:coreProperties>
</file>