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354" r:id="rId2"/>
    <p:sldId id="258" r:id="rId3"/>
    <p:sldId id="259" r:id="rId4"/>
    <p:sldId id="320" r:id="rId5"/>
    <p:sldId id="260" r:id="rId6"/>
    <p:sldId id="261" r:id="rId7"/>
    <p:sldId id="262" r:id="rId8"/>
    <p:sldId id="265" r:id="rId9"/>
    <p:sldId id="351" r:id="rId10"/>
    <p:sldId id="352" r:id="rId11"/>
    <p:sldId id="353" r:id="rId12"/>
    <p:sldId id="321" r:id="rId13"/>
    <p:sldId id="322" r:id="rId14"/>
    <p:sldId id="323" r:id="rId15"/>
    <p:sldId id="324" r:id="rId16"/>
    <p:sldId id="273" r:id="rId17"/>
    <p:sldId id="274" r:id="rId18"/>
    <p:sldId id="277" r:id="rId19"/>
    <p:sldId id="278" r:id="rId20"/>
    <p:sldId id="279" r:id="rId21"/>
    <p:sldId id="280" r:id="rId22"/>
    <p:sldId id="281" r:id="rId23"/>
    <p:sldId id="297" r:id="rId24"/>
    <p:sldId id="282" r:id="rId25"/>
    <p:sldId id="298" r:id="rId26"/>
    <p:sldId id="301" r:id="rId27"/>
    <p:sldId id="306" r:id="rId28"/>
    <p:sldId id="307" r:id="rId29"/>
    <p:sldId id="308" r:id="rId30"/>
    <p:sldId id="309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9" r:id="rId39"/>
    <p:sldId id="318" r:id="rId40"/>
    <p:sldId id="325" r:id="rId41"/>
    <p:sldId id="288" r:id="rId42"/>
    <p:sldId id="326" r:id="rId43"/>
    <p:sldId id="291" r:id="rId44"/>
    <p:sldId id="295" r:id="rId45"/>
    <p:sldId id="296" r:id="rId46"/>
    <p:sldId id="327" r:id="rId47"/>
    <p:sldId id="344" r:id="rId48"/>
    <p:sldId id="345" r:id="rId49"/>
    <p:sldId id="331" r:id="rId50"/>
    <p:sldId id="346" r:id="rId51"/>
    <p:sldId id="333" r:id="rId52"/>
    <p:sldId id="334" r:id="rId53"/>
    <p:sldId id="335" r:id="rId54"/>
    <p:sldId id="336" r:id="rId55"/>
    <p:sldId id="349" r:id="rId56"/>
    <p:sldId id="337" r:id="rId57"/>
    <p:sldId id="338" r:id="rId58"/>
    <p:sldId id="339" r:id="rId59"/>
    <p:sldId id="340" r:id="rId60"/>
    <p:sldId id="341" r:id="rId61"/>
    <p:sldId id="342" r:id="rId62"/>
    <p:sldId id="343" r:id="rId63"/>
    <p:sldId id="347" r:id="rId64"/>
    <p:sldId id="348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C3399"/>
    <a:srgbClr val="FF0000"/>
    <a:srgbClr val="000099"/>
    <a:srgbClr val="FFCC00"/>
    <a:srgbClr val="008000"/>
    <a:srgbClr val="CC0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05:31.5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23686 15520 167 0,'0'-82'95'0,"-2"80"-5"16,2 1-9-16,-1-1-4 16,1 2 2-16,0 0 3 15,0 0-4 1,0 0-18-16,0 0-11 0,0 0-26 15,0 0-6-15,0 0-5 16,0 0 5-16,0 0 15 16,-2 0 5-16,2 0 1 15,-1 0-5-15,1 0-17 16,0 0-9-16,0 0-9 16,0 0-4-16,0 0 0 15,0 0 0-15,0 0 6 16,0 0 4-16,0 0 13 15,0 0 8-15,-1 0 14 0,1 0 6 16,-1 0 1-16,1 0-3 16,0 0-9-16,0 0-5 15,0 0-5-15,0 0-1 16,0 0-2-16,0 0-1 16,0 0-1-16,0 0-2 15,0 0 1-15,0 0 2 16,0 0 5-16,0 0 0 15,0 0-2-15,0 0-5 16,0 0-12-16,0 0-4 0,0 0-5 16,0 0-3-16,0 0-4 15,0 0 0-15,0 0-2 16,0 0 0-16,0 0 1 16,0 0 2-16,0 3 4 15,1 11 1-15,0 1 2 16,6 31 0-16,-5-28 1 15,-2 1 1-15,2 2-1 16,-1-1-1-16,0 0-1 16,0-2 1-16,-1 1 0 15,1 1 0-15,2 1 0 16,0 2-1-16,0 3 1 16,0-1-2-16,-1 3 2 15,0-1-1-15,2-6 2 16,0-1 1-16,1-4 0 15,-1 1 0-15,-2-1 0 16,-1 1 0-16,1-3-8 0,-1-2-5 16,1-2-19-16,-1-2-18 15,0-1-57-15,-1-1-46 16,0-1 95-16</inkml:trace>
  <inkml:trace contextRef="#ctx0" brushRef="#br0" timeOffset="607.878">24060 15278 479 0,'0'0'231'0,"0"-1"-68"16,0 1-112-16,0 0-12 16,0 0 4-16,0 0 5 15,0 0-2-15,0 0-7 16,0 0-15-16,1 0-5 16,-1 0-8-16,0 0-2 15,0 0-5-15,0 0-3 16,0 0-2-16,0 0-2 15,0 0-2-15,0 0-1 0,2 12-3 16,4 9 0-16,31 36 1 16,-27-26 1-16,3 8 2 15,3 7 2-15,2 7 2 16,3 0-1-16,-2-3 3 16,-1-2-1-16,-5-2 2 15,-2 4-1-15,-2-9 0 16,-2-3 0-16,-1-3 0 15,-1-6 1-15,-3-3 0 16,0-5 1-16,1-7-6 16,-3-5-17-16,0-4-113 15,0-1 93-15</inkml:trace>
  <inkml:trace contextRef="#ctx0" brushRef="#br0" timeOffset="21568.823">23719 16396 246 0,'-2'-55'164'16,"2"55"4"-16,0 0-62 15,0 0-6-15,0 0-1 16,-1 0 1-16,1 0-3 16,0 0-6-16,0 0-13 15,0 0-7-15,0 0-7 16,0 0-2-16,0 0-3 15,0 0-3-15,0 0-7 0,0 0-4 16,0 0-7-16,0 0-4 16,0 0-5-16,0 0-3 15,0 0-7-15,0 0-2 16,0 0-5-16,0 0 0 16,0 0-2-16,0 0-2 15,0 0-2-15,0 0-2 16,0 0-2-16,0 0 0 15,0 0-1-15,0 0-1 16,0 0 0-16,2 6-1 0,3 6-1 16,2 4 1-16,16 29-2 15,-15-31 0-15,-1 2-2 16,1-2-1-16,-1 2 1 16,2-1 1-16,-1 1 2 15,0 2 2-15,1-3 0 16,-3 1 0-16,-1 0 0 15,1 0 1-15,-2 3 0 16,3-3 0-16,1 1 1 16,-2 0-1-16,1-1 0 15,-1 3 0-15,-1 0 1 16,0-1-2-16,1 1 0 16,-2-3 0-16,1 4-1 15,-3-1-2-15,3 2-2 16,-2-2 1-16,-3-3 1 15,6 0 2-15,-7-4 2 16,-1 2 1-16,4-3-1 0,-3-4 1 16,1-2-2-16,3 0 1 15,-2 0 0-15,-1-2 0 16,3 2 1-16,-4-5 1 16,1 0 1-16,0 0-1 15,-2 0 2-15,2 0-1 16,-1 0 0-16,1 0 0 15,0 0-1-15,0 0 0 0,0 0 2 16,0 0 0-16,0 0 4 16,0 0 0-16,0 0 2 15,0 0-1-15,0 0-2 16,0 0-2-16,0 0-4 16,0 0-2-16,0 0-7 15,0 0-10-15,0 0-33 16,0 0-31-1,0 0-123-15,0 0-120 0,0 0 204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41:11.4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20053 3260 509 0,'4'-2'82'0,"-2"-3"-127"16,0-3-146-16,1 4 136 15,-3 1 116-15,2 0 47 16,-1 2 76-16,-1-2-108 15,0 1-22-15,0 0-10 16,0 1 0-16,1 0-6 16,0-1-8-16,1 1-7 15,-1 1-1-15,0 0 0 16,0 0-2-16,-1 0-8 16,0 0-2-16,0 0-5 15,0 0-1-15,0 0 1 0,0 0 0 16,0 1 3-16,0 1-1 15,0 0 0-15,0-1 0 16,1 1-1-16,2-1 2 16,-1 1 4-16,1-1-1 15,2 0 3-15,2-1-2 16,1-1-1-16,1-2-1 16,5-1-2-16,30-18 0 15,-28 10-2-15,2-3-2 0,-3-1-3 16,1-2-2-1,4-4-9-15,0 2-1 0,5 2 1 16,-1 1 2-16,0-1 7 16,2-1 1-16,-4-1 4 15,1 4-1-15,-5 0-1 16,-2 4 1-16,-2 2-1 16,-3 3 1-16,-3-2 1 15,-4 2 1-15,-4 6 0 16,0-3-1-16,-1 5 1 15,1-1 0-15,-1 0 0 16,1 0-1-16,0 0 1 16,0 2-1-16,0 1 2 15,-1 2 0-15,1 0-1 16,0 2-2-16,-1 1-2 16,0 6 1-16,-1 31-2 15,1-29 1-15,0 2 0 0,1 0-1 16,0 5 0-1,-2 1 0-15,-1 6 0 0,0 3 0 16,1-1 0-16,-2 2 0 16,1 2 0-16,-1 2 0 15,0 5 0-15,0 0 1 16,0 5 0-16,-1-2 0 16,2 4 1-16,-2 2-1 15,-2-3-1-15,0 2 1 0,0-4 1 16,1-3 0-16,2 0 2 15,0 1-1-15,-1-6-1 16,-1-3 0-16,2-6-1 16,-1-5 0-16,2-4-1 15,0-2-10-15,-1-5-42 16,1-6-33-16,-1-5-42 16,3-3-5-16,0-12 83 15</inkml:trace>
  <inkml:trace contextRef="#ctx0" brushRef="#br0" timeOffset="642.735">19694 3976 176 0,'0'3'130'0,"3"-3"29"15,-4 0-24-15,0 0-37 16,0-2-20-16,-1 2-42 16,1 0-15-16,1 0-5 15,0 0 2-15,0 0 3 16,0 0 0-16,1 0-1 15,2 2 0-15,-1 0 1 16,3 1 1-16,3 1-6 16,6 2-4-16,37 20-6 15,-27-13 0-15,1-1 0 16,5 0 1-16,7-1 2 0,4 2 0 16,9-5 2-1,-2 1 1-15,5-5 2 0,5-3 0 16,8-1 0-16,4 0-1 15,8 0-2-15,2 1 0 16,-5 3-4-16,1-1-1 16,-2-1-3-16,0 3 0 15,4 0-2-15,-2-2 0 16,-9 5 0-16,-8-1-1 16,-7 3 0-16,-5 5-1 15,-6 0-23-15,0 4-48 0,-13 0 48 16</inkml:trace>
  <inkml:trace contextRef="#ctx0" brushRef="#br0" timeOffset="75119.256">11798 13953 402 0,'3'-2'153'0,"2"-3"-101"0,0 3-52 16,2-2-13-16,-4 2-26 15,-1 2-4-15,-2 0 2 16,0 0 12-16,0 0 27 16,0 0 8-16,0 0 27 15,-1 9 10-15,0-3 20 16,0-1 3-16,-2 1-1 15,2-4-1-15,-1 2-11 16,-1-1-3-16,0 1-12 16,0 0-1-16,0-2 1 15,-1 2-3-15,-4-1-5 16,-2 1-4-16,-3 0-1 16,-31 30 4-16,26-29 7 15,0 5 2-15,0 0 0 16,-3 3-4-16,-3 0-9 0,-3 1-4 15,2 8-12-15,-4 0-3 16,1 1-4-16,-1 3-1 16,-3-6 0-16,3 1 0 15,-2 1-1-15,1-1 0 16,-1 7-1-16,-4 6-1 16,3 4 0-16,-1 2 0 15,4 3 0-15,-1-3-1 16,7 2-2-16,1-2-5 0,2 1-17 15,5 0-6-15,5-4 2 16,2-1 5-16,7-2 19 16,-4-5 6-16,3-2-2 15,4-1-3-15,-2-4-15 16,12 0-4-16,0-4-5 16,1-3 3-16,11-3 13 15,-1-2 6-15,5 1 8 16,1-2 0-16,4-1 1 15,3 0 0-15,4-2 1 16,4-3-2-16,0 0 0 16,-1-3 1-16,-3-4 0 15,-2-1 1-15,2-3 0 16,3-1-1-16,2 0 1 16,1 0 0-16,-1-1-1 15,1-1 1-15,-1-9 0 16,-2-6 1-16,-4-8 1 0,-4 0 1 15,-8 0 5-15,2 1 2 16,-6 2 5-16,4-3 5 16,-2 0 4-16,-3 0 0 15,-1 0-1-15,-5-1-3 16,-4 3-6-16,2 1-1 16,-6-8-6-16,0-2-1 15,-3-5 1-15,-4 0 0 0,-2 5 4 16,-2 5 1-1,-3 1 2-15,-1 5 0 0,-1-2-3 16,-4-2-2-16,-4 3-9 16,-1-3-3-16,-6-1-16 15,-1-3-12-15,-5-6-40 16,-2 3-31-16,-3 5-110 16,-3 10 131-16</inkml:trace>
  <inkml:trace contextRef="#ctx0" brushRef="#br0" timeOffset="76383.133">15149 14628 519 0,'5'15'193'0,"3"-2"-154"15,2 7-50-15,3 0 3 16,2 0 21-16,-5-3 35 16,-2-6 1-16,3 2-20 15,-2 1-14-15,5-1 5 16,-1 2 12-16,0-5 15 15,0-2 0-15,0-3-15 16,0 0-12-16,6-3-9 16,0 0 0-16,2-4 2 15,3 0 0-15,2-6-3 16,1 0 1-16,6 0-1 16,-2-1 1-16,5-1 3 15,-2-2-1-15,1-2-1 0,-2 0-1 16,-2-2-5-16,-1 1-1 15,-3-5-1-15,-2 1-2 16,-2-7 1-16,-3 0 0 16,-8-1 2-16,1 1-1 15,-5 2 1-15,1 2-1 16,-4 2-1-16,1 3-1 16,-5 2-1-16,-1 1 1 15,2-2 0-15,-2-4 1 0,-3-3 0 16,-3-3-1-16,-4 1 1 15,-2 1 0-15,-1 5 0 16,-2-1 1-16,-1 4 1 16,-1 1 3-16,-8 3 0 15,-4 0 0-15,-9 0-5 16,-4 2-4-16,-7 6-7 16,-7 2-3-16,-2 8-10 15,-2 1-3-15,8 2-13 16,3 1-7-16,8 5-17 15,3 3-6-15,1 9-21 16,5 8-2-16,2 11 21 16,4 2 16-16,8 11 48 15,3 1 19-15,6-3 19 16,1 0-1-16,4-3-12 16,4 1-16-16,8 1-63 0,4 4-110 15,8 8 110-15</inkml:trace>
  <inkml:trace contextRef="#ctx0" brushRef="#br0" timeOffset="77514.036">19479 14136 672 0,'0'2'198'0,"-6"1"-226"15,-9 2-57 1,-4 5 1-16,-8-1 43 0,2 2 38 16,2 3 36-16,3-1 7 15,1-1 9-15,1 2-4 16,-1-2-14-16,-2 0-6 0,-1 4-9 16,4 2 2-16,4 8 15 15,0 0 8-15,7 9 8 16,-4 1-5-16,1 1-18 15,6 3-10-15,1 5-9 16,2 0 0-16,5-1 12 16,0-4 3-16,3-7-2 15,4-1-7-15,3-5-16 16,1 3-5-16,4 3 0 16,6 0 5-16,0-2 4 15,2-3 2-15,3-11-1 16,3-2-1-16,6-5-1 15,1-2 0-15,-1-1 3 16,-3-3 5-16,-4-3 13 16,-5-1 4-16,-4-1 9 15,0-5-1-15,0-2-9 0,2 0-5 16,3-1-8-16,-5-1 0 16,-4 0 5-16,-6-1 1 15,-2 0 2-15,-2 0 1 16,-6-4 0-16,3 1-2 15,-2-5-5-15,-2 1-2 16,-1-2-6-16,-2-2-1 16,-4-2-2-16,-3-5 0 15,-2 3-2-15,0-5 0 16,-4-5 0-16,-1 1-1 0,-3-8 1 16,-3 0 0-16,4 3-2 15,2-5 1-15,3 4-1 16,-2 0-1-16,-1 5-3 15,0 5-3-15,0 4-12 16,1 6-4-16,-4 1-7 16,0 2 0-16,-6 7 6 15,0 0 3-15,-4 4 6 16,-3 7 0-16,-2 0-4 16,-4 0-14-16,-4 9-62 15,0-1-69-15,-5 6 103 16</inkml:trace>
  <inkml:trace contextRef="#ctx0" brushRef="#br0" timeOffset="79069.339">22188 14161 678 0,'0'0'308'0,"0"-1"-105"16,0-1-204-16,-1 2-32 15,1 0-3-15,0 0 8 0,-1 0 27 16,0 0 5-16,0 0 16 16,1 0 11-16,0 0 16 15,0 0 6-15,0 0 2 16,0 0-1-16,0 0-2 15,-1 0-4-15,0 0-10 16,-1 0-7-16,1 0-15 16,1 0-3-1,0 4-8-15,1 9-1 0,3 2 1 16,13 32 1-16,-2-24 4 16,-1 0 0-16,4 5 2 15,3-1-1-15,1 1-3 16,2 1-1-16,-2-2-6 15,1 0-1-15,-1-5 0 16,0-4-1-16,0 0 0 16,-4-2-1-16,1-1-3 15,-4-3-1-15,-1-1-3 0,3-3 2 16,-4-4 1 0,0 4 1-16,1-1 5 0,-3-2-1 15,3-2-1-15,-3-3-1 16,2-2-1-16,-2-1-1 15,-2-1 5-15,2 0 1 16,-2-2 5-16,1-1 0 0,1-3-2 16,-1-1 0-16,1-3-4 15,0 1 0-15,1-4-1 16,-3 2-2-16,0 4-1 16,-1-3-2-16,0-2-2 15,-1 0-2-15,-2-4-2 16,-1 2-2-16,-1 3 1 15,-2 0 0-15,-1 0 0 16,0 0 2-16,0 0 1 16,-1 2 2-16,-2 2 3 15,0-1 1-15,-2 4 3 16,4-2 1-16,-2 2 0 16,-2 1 2-16,3 0 3 15,-3 2 1-15,3 0 2 16,0 1 0-16,-1 0 0 15,2 3-1-15,0 0 1 0,0 0 1 16,0 0-2-16,-1 0-1 16,1-1-2-16,0 1 1 15,0 0 2-15,0 0 0 16,-3-1 2-16,-3-2-2 16,-3 1-2-16,-1-1-3 15,-32-7-2-15,27 10 0 16,-2 1-1-16,-2 0 0 15,0 3 1-15,2 1 0 0,-2-1 0 16,5-1 0 0,1 5 1-16,-3-3 0 0,5 3 2 15,-4 1-1-15,-2-4 1 16,1 3 1-16,-5-3-2 16,1 3 1-16,-1-3-2 15,0 3 0 1,0 0 0-16,-2-2 1 0,2 3-1 15,2 1 0-15,1-3-1 16,3 2 1-16,0-5 0 16,-1 2 0-16,0-1 2 15,0 1 0-15,2 1-1 16,-1-2 0-16,3 2-1 16,4-1 0-16,-3-1-1 15,1 2 0-15,3-2 0 16,1 3 0-16,-2 2-12 15,3-1-1-15,2 3-24 16,-5 2-21-16,-1 1-56 0,-2 3-59 16,-7 1 108-16</inkml:trace>
  <inkml:trace contextRef="#ctx0" brushRef="#br0" timeOffset="89045.52">13273 17540 406 0,'0'2'195'0,"0"-2"-78"15,1 0-75-15,-1 0-51 16,0 0-3-16,0 0-2 16,0 0 1-16,-1 0-6 15,0 0-2-15,0 0 6 16,0 0 6-16,0-1 10 15,0 0 5-15,-1 0 10 16,1-1 2-16,0 2 5 16,0-1 2-16,0 1 0 15,0 0-2-15,1 0-8 16,-2 0-7-16,1 0-12 0,0 0-7 16,1 0-7-16,0 0-2 15,0 0 8-15,0 0 3 16,0 0 14-16,0 0 6 15,0 0 5-15,0 0-1 16,14-2-16-16,1-3-10 16,28-15-23-16,-26 9-9 0,-4 0 0 15,-2 1 5-15,-2 1 18 16,2 1 9-16,-4 5 11 16,1-2 4-1,-2 3 2-15,-2 0 2 0,3-1-1 16,2 1-1-16,-1 0-3 15,2-1 0-15,-1 1 1 16,-2 1 3-16,4 0 6 16,-5 1 3-16,2 0 4 15,0 0 2-15,1 0 5 16,2 0 2-16,-1 1 5 16,-1-1-1-16,3 0-2 15,-2 1 2-15,4 1 2 16,0-1 2-16,-3 1 3 15,2 0-4-15,-1-2-4 16,0 2-4-16,3 1-2 16,-1-1 1-16,-1 0 5 15,-1 0 0-15,0 0 1 0,0 3-2 16,-1 0-3-16,2 1-3 16,1 1-4-16,2-2-3 15,0 1-6-15,-1 0-2 16,0 2-3-16,-2-2 0 15,-1 0 0-15,1-1-1 16,0-5 4-16,2 0 1 16,-3 3 3-16,1-3 1 15,0 3 0-15,-2-4-2 0,5 1-3 16,-1 1-1-16,4-2-3 16,0 0-1-16,1 1-2 15,1 1 0-15,3-1-1 16,-1 3-1-16,1-1 1 15,0-1 0-15,1 1-1 16,1-1 1-16,1 6-2 16,-2-2 1-16,5 3-1 15,-2-4 0-15,0-1 1 16,2 6-1-16,-5-3 0 16,1-2 0-16,1 0 0 15,-1-3 0-15,4 1 1 16,-1 5-1-16,2-5 1 15,3 0-1-15,0-1 3 16,2-1 1-16,0 0 4 16,0 1 0-16,3-1 2 0,-4 2 0 15,2 7-1-15,2-7 0 16,-4 4-1-16,0-2 1 16,-1-3 3-16,-3 5 1 15,4-3-2-15,-2 1-1 16,3 4-8-16,1-1-4 15,9 2-101-15,7 9 77 16</inkml:trace>
  <inkml:trace contextRef="#ctx0" brushRef="#br0" timeOffset="114148.455">13971 16561 764 0,'9'6'368'0,"4"-4"-114"0,1 0-178 16,-1-1-46-1,1 1-28-15,-1 0-7 0,-3-1-2 16,2 0 1-16,-2-1 5 16,-1 0 2-16,3-2 0 15,-2-2-1-15,3 0-1 16,1-1-3-16,0-2-7 16,2 0 0-16,-2-3 1 15,1 1 1-15,-2-2 8 16,4 2 0-16,-2-2-13 15,0-3-8-15,3-2-17 16,-1-2-7-16,2 2 2 16,-1 0 7-16,-1 3 15 15,-5 1 7-15,0-2 11 16,-3 5 3-16,1 0 1 16,4 0 0-16,-4 4 0 15,3 0 0-15,-8 0 1 16,-1 4 0-16,1 1 1 0,-4 1 1 15,-1-1-3-15,0 0 0 16,0 0-6-16,2 11-1 16,2 12 4-16,3 32 3 15,-8-27 18-15,-3 1 6 16,-1-3 5-16,0 3-3 16,-2 0-12-16,4 2-7 15,-5 6-8-15,4 0-1 16,-1 1 1-16,-2-1 0 0,0 1 4 15,-1-1 2-15,-1 3 4 16,0 3-1-16,3-6-2 16,-2-1-1-16,2-2-5 15,-2 2 0-15,-3-1-1 16,4 3 1-16,-2-1 0 16,-4-2 1-16,5 5 1 15,-6 2 0-15,1 6 1 16,4 2 0-16,-3-9 2 15,3 0 1-15,0-8 1 16,0-2 5-16,1 5 10 16,1-8 2-16,1-5 1 15,0-4-2-15,2-8-8 16,-1 0 1-16,0-5 0 16,2 1 1-16,2-3-8 15,1-2-9-15,0 0-48 0,0-2-61 16,0-1 69-16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43:17.6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21166 3485 436 0,'-8'-3'153'0,"3"0"-155"16,3 1-68-16,0 0 19 15,0 1 35-15,2-1 85 16,0 1 36-16,0 1 11 15,-1-1-14-15,0 0-12 16,0 0-11-16,0 0-26 16,1 0-13-16,0-1-29 15,0 1-8-15,0 0 1 16,1 0 0-16,13-3 4 16,7-6-1-16,32-34-2 0,-23 29-3 15,6-7-4 1,7-4-4-16,4-3-4 0,3-7-1 15,-4-5 3-15,-6-6 3 16,2-2 5-16,-2 4 0 16,-1 8 0-16,2 5-4 15,-11 0-13-15,-1 4-6 16,-6 5-6-16,-3 5 2 16,-1 8 14-16,-6 1 1 0,-5 6-6 15,-1 1-1-15,-3 6-2 16,2 4 4-16,-1 6 13 15,-2 7 4-15,-2 4 4 16,0 4 2-16,-1 1 0 16,0 1-2-16,-2 12 1 15,-1 0-2-15,-1 12 3 16,1 2 2-16,-1-2 3 16,1 2 1-16,-2 3 1 15,-1 1-1-15,1 9-2 16,-2 5-2-16,0 1 0 15,-3 4 1-15,-1-9 2 16,-2-3 0-16,-1 2 0 16,1-2-3-16,1-7-3 15,1-1-2-15,0-11-3 16,-2-1 0-16,3-7-5 0,-1-2-10 16,1-10-41-16,1-9-34 15,-1-9-53-15,2-4-16 16,-2-6 99-16</inkml:trace>
  <inkml:trace contextRef="#ctx0" brushRef="#br0" timeOffset="570.093">20887 4075 424 0,'2'4'109'0,"3"0"-168"16,3 5 1-16,1 3 42 15,1 0 34-15,3-1 58 0,1-4 14 16,2-3 6-16,1 0-9 16,5-3-24-16,-3 1-10 15,1 1-20-15,2-1-8 16,-3 2-10-16,9 2-1 15,3-1-2-15,3 0 2 16,10 2 1-16,1-4 0 16,9 2 2-16,5 2-2 15,3-4-5-15,0 3-3 16,0-5-4-16,-1-1 0 0,4 0 3 16,3-2 4-16,6 0 2 15,0 0 1-15,-6-1-4 16,-2 1-2-16,-2-1-5 15,-4 3 0-15,0 3-2 16,-2 1-1-16,-10 6-5 16,0-1-9-16,-12 5-42 15,-1-2-43-15,-11 3 62 16</inkml:trace>
  <inkml:trace contextRef="#ctx0" brushRef="#br0" timeOffset="24448.103">11089 11582 209 0,'-2'0'65'16,"2"0"-65"-16,0 0-25 0,0 0 4 15,0-1 12-15,0-1 35 16,0 1 19-16,0 0 23 0,0 0 11 16,0 0 2-16,-1 0-6 15,0-1-18-15,0 1-10 16,0 0-24-16,0 0-10 16,0 0-16-16,-1 0-8 15,1 0-20-15,0-2-9 16,-1-2-12-16,-1-2 4 15,2 1 17-15,0 1 10 0,0 2 22 16,0 2 8-16,0-1 12 16,0 1 4-16,-1 0-1 15,1 0-4-15,0 0-2 16,0 0 1-16,0 0 12 16,0-1 6-16,-1 1 17 15,1 0 0-15,0 0-8 16,0 0-7-16,0 0-25 15,0-1-10-15,1 1-9 16,0 0 0-16,0 1 3 16,0 0 3-16,0 0 3 15,2 7-1-15,5 14-1 16,9 31 0-16,-11-26-1 16,2 2 0-16,-4-2-1 15,-1-1 0-15,8-2 0 16,-3 4-1-16,-1 1-5 15,0 5-8-15,-3 8-13 16,0-4-5-16,-4-2-9 0,0-2 0 16,1-7-12-16,-3-2-10 15,6-5-67-15,-3-2 83 16</inkml:trace>
  <inkml:trace contextRef="#ctx0" brushRef="#br0" timeOffset="25291.665">12077 11084 213 0,'4'4'96'16,"7"-1"-13"-16,1 2-96 16,0 0-1-16,-1 2 6 15,-4 0 5-15,-1 0 3 16,0 0 4-16,-4 2 1 0,-1-1 8 15,0-1 2-15,-1-1-7 16,0-5-7-16,-1 0-9 16,0-1-1-16,0 0 23 15,0-1 19-15,0 0 25 16,-1-1 9-16,1 2 1 16,0 0 0-16,0 0-6 15,0 0-2-15,0 0-7 16,0 0-8-16,1 0-10 15,0 0-6-15,0 0-9 16,0 0-2-16,0 0-2 16,0 0 1-16,0 0 0 15,0 0 1-15,1 6 8 16,7 6 1-16,-1-1 3 16,26 32-3-16,-28-25-6 15,-2 0-3-15,-2 5-5 16,1 2-1-16,-2 5-2 0,0 5-1 15,0 4-2-15,0 4 0 16,-2 1-2-16,1 4 1 16,-1 0-2-16,0-1-1 15,-2-4-1-15,0-5-1 16,-1-7 0-16,1 2 1 16,2-5-1-16,2 1 1 15,1-3-1-15,3-7 0 16,0 0-1-16,2-6 0 0,1-3-11 15,1-1-11-15,4-3-48 16,-1-3-50-16,3-1 75 16</inkml:trace>
  <inkml:trace contextRef="#ctx0" brushRef="#br0" timeOffset="26220.56">10604 12721 688 0,'5'-7'288'16,"-3"-5"-148"-16,3 2-140 16,2-2-69-16,-4 2-5 15,0 10 7-15,-3-3 34 0,1 4 67 16,-2-1 15-16,-1-1 7 15,1-1-8-15,0 2-29 16,0 0-8-16,0 0-5 16,0 0 2-16,0 0 15 15,-4 2 3-15,1-1-2 16,-4 2-4-16,6-3-12 16,-5 9-4-16,-1 6 0 15,-3 36 1-15,13-24-1 16,1 0 1-16,5 4-1 15,3 3 0-15,-7 7-2 16,0 3 1-16,-3 3-2 16,-1-3 1-16,2-9-2 15,-1-5 0-15,1-9-17 16,-5-2-25-16,3-3-76 16,-3 0-61-16,3-3 109 15</inkml:trace>
  <inkml:trace contextRef="#ctx0" brushRef="#br0" timeOffset="26619.828">10817 12595 737 0,'57'45'166'0,"-57"-36"-282"15,1 9-2-15,0 5 83 16,-1-1 63-16,0 2 36 15,-2 0 3-15,0 4-27 16,-3-2 0-16,2 1 1 16,-3-3-7-16,-1 4-16 15,-1 4-6-15,0 5-4 16,1 4-2-16,-1-2-2 16,1-4-2-16,0-2-12 0,-1-4-26 15,0 2-121 1,-1-3 107-16</inkml:trace>
  <inkml:trace contextRef="#ctx0" brushRef="#br0" timeOffset="27084.678">10309 12531 854 0,'11'2'334'0,"0"-8"-206"16,3-3-139-16,7 2-41 15,3-1-2-15,4 9 5 16,-3 1 18-16,2 6 28 0,-1-1 4 16,-2 3 5-16,4 0 3 15,0 3 5-15,5 4 2 16,7 2 2-16,3 1 0 15,11-1-6-15,-2-3-4 16,5-4-5-16,0 4-1 16,-5-2-2-16,-1 0 1 15,-2 5-4-15,-2-1-20 16,-6 3-127-16,-1 2 107 16</inkml:trace>
  <inkml:trace contextRef="#ctx0" brushRef="#br0" timeOffset="27569.588">10330 13301 630 0,'0'0'246'16,"0"-2"-174"-16,-1 2-50 15,0-1-32-15,1 0 5 16,0 0 15-16,0 0 10 16,0 0 15-16,10-4 5 15,2-2 4-15,29-17-5 16,-24 19-14-16,1-3-9 0,7 4-10 16,2-4-1-16,0 6 1 15,9 2 1-15,-3 3 1 16,7 3-1-16,6 3-2 15,-2-1-1-15,7 5-2 16,1 3-1-16,0-1-2 16,0 3-7-16,-8-3-56 15,0-1-62-15,-6 0 78 16</inkml:trace>
  <inkml:trace contextRef="#ctx0" brushRef="#br0" timeOffset="28018.662">12054 12710 715 0,'-5'4'284'0,"3"-4"-191"16,2 2-115-16,-1-2-29 15,-1 0 15-15,-3 21 59 16,-17 33 17-16,14-29 12 16,0 1 0-16,3-1-16 15,0 4-7-15,-6 8-12 16,3 2-7-16,4 7-9 16,2-3-1-16,2-7 0 15,0 0-1-15,-5-4-19 16,2 0-21-16,-1 0-75 15,-4-6-72-15,4-2 117 16</inkml:trace>
  <inkml:trace contextRef="#ctx0" brushRef="#br0" timeOffset="28389.054">12237 12720 907 0,'2'4'280'0,"2"3"-321"16,-1 4-15-16,-1 7 13 15,1 4 36-15,-3 3 31 16,0 2 7-16,0-3 0 16,1 0-3-16,-1 8 1 15,-2 1-5-15,-1 7-12 16,-1 0-7-16,1-7-4 16,0-3 0-16,1-6-1 15,3-3-8-15,0 1-45 16,5-1-37-16,1 5-118 15,-1-1 126-15</inkml:trace>
  <inkml:trace contextRef="#ctx0" brushRef="#br0" timeOffset="28928.295">11658 12670 1062 0,'-1'-1'341'0,"0"0"-372"16,1 0-15-16,0-1 0 16,17 0 15-16,38 9 28 0,-27 0 5 15,7 2 12-15,0 0 7 16,7-1 8-16,2 5-1 16,0-2-7-16,1 0-6 15,4 4-10-15,1-1-2 16,2 2-2-16,1 2-1 15,-6 2 0-15,-1 1-3 16,-2 2-25-16,-4 1-48 0,-2 13-265 16,-4 6 231-16</inkml:trace>
  <inkml:trace contextRef="#ctx0" brushRef="#br0" timeOffset="29546.997">11390 13148 846 0,'0'2'271'0,"2"-2"-284"16,1 2-21-16,-3-2 14 15,0 0 9-15,10 3 12 16,7 4 2-16,30 14 12 15,-26-16 10-15,1-1 17 16,1-1 4-16,7-2-4 16,3 3-7-16,9-1-14 15,4-1-6-15,6 6-6 16,1 4-1-16,3 1 0 16,-3 5 2-16,-3-4 1 15,-2-3 3-15,4 1 6 16,6 0 3-16,4-5 1 15,3 0-2-15,-1-3-11 16,1-4-7-16,-1 1-88 0,0-1-112 16,3 3 126-16</inkml:trace>
  <inkml:trace contextRef="#ctx0" brushRef="#br0" timeOffset="53584.883">8858 11945 943 0,'0'0'306'15,"0"-1"-351"-15,-4-3-51 0,3 3 7 16,0 0 18-16,0 0 73 15,0 0 32-15,0-1 33 16,-1 1 17-16,1 0 13 31,-1-3-5-31,1 2-27 0,0 1-19 0,0 0-30 16,-1 0-12-16,1 0-16 16,0 0-7-16,0 0-4 15,1-5 2-15,3-3 8 16,3-6 6-16,43-32 4 15,-29 32 1-15,0-2 1 16,-2 3 0-16,3 4 1 16,-5 0 0-16,-1 3-11 15,-1-3-10-15,-2 3-20 16,-2 1-5-16,0 0 7 16,-5 2 9-16,-2 2 20 0,1 1 2 15,-4 0-5-15,0 1-3 16,0 0 2-16,0 0 4 15,0 0 10-15,0 0 6 16,1 9 3-16,6 14 0 16,30 37 0-16,-28-23 1 15,1 2-2-15,-6 1-1 16,2 0-2-16,1-1-3 16,-4 1-1-16,4 1 0 0,-1-7 0 15,2-3 0 1,0-4 1-16,-2 0 1 0,2 2 0 15,0 0 0-15,-2 2 0 16,2 3-1-16,-5-3-1 16,-1-1 0-16,0-4-17 15,-4 2-23-15,0 1-82 16,0 3-67-16,-1 3 114 16</inkml:trace>
  <inkml:trace contextRef="#ctx0" brushRef="#br0" timeOffset="62708.959">8621 12830 787 0,'67'4'272'0,"-67"-3"-236"0,0-1-110 16,0 0-12-16,-1 0 20 15,0-1 40-15,0 0 72 16,0-1 21-16,0 2 21 16,-1 0-5-16,1 0-35 15,0 0-13-15,-9-1-22 16,1 0-7-16,-2-1-5 15,-25-9-1-15,28 7 1 16,1-1 2-16,2 2 5 16,-3 2 3-16,3-3 1 15,2 2-2-15,-2-2-10 16,5 3-2-16,0 0-5 16,0 0 1-16,2-9 3 15,5-8 0-15,16-24 2 16,-16 27 0-16,5 1 1 15,-4 2 0-15,6 2 1 16,-1 3-1-16,-2 2 0 0,6 2-3 16,1 1 0-16,-1-1 1 15,2 2 2-15,-1 3 1 16,1 0 3-16,3 1 0 16,0 4 2-16,3 1 0 15,1 2-2-15,1 1-1 16,6-2-1-16,-3-3 0 15,1-3 1-15,3 1 0 0,1 1 0 16,-2-2 3-16,2 1 6 16,-3-1 3-16,3-2 3 15,2 1-1-15,4-2-3 16,1 1-3-16,-3-1-4 16,1 1-2-16,-3-1-3 15,-1 2 0-15,0-1-2 16,-2-1 1-16,-6-1 0 15,2-2-1-15,0 1 0 16,-4-1 0-16,4 0 0 16,-4-3-1-16,-7 1-19 15,4 0-17-15,-7 4-81 16,2 0-84-16,2 0 127 16</inkml:trace>
  <inkml:trace contextRef="#ctx0" brushRef="#br0" timeOffset="94723.088">14679 11336 323 0,'8'-6'159'16,"0"-3"-7"-16,2 3-173 16,-1-2-4-16,-2 4 2 0,-2 3 7 15,-3-2 25-15,2 3 8 16,-4 0 9-16,0 0 4 16,0 0 2-16,0 0 1 15,0 0 7-15,0 0 3 16,0-1-6-16,0 0-5 15,0 1-11-15,0 0-4 16,0 0 7-16,0 0 6 16,0 7 3-16,0 4 1 0,0-1-9 15,-1 2-6-15,1 31-5 16,0-25-2-16,2 1 2 16,-2 2-1-16,1 3 1 15,1-1 2-15,-1 6 5 16,-1 2 0-16,2 3-3 15,-2 7-4-15,0 0-10 16,0-4-2-16,-3 0 0 16,0-5-1-16,-1 1-1 15,0 1 0-15,0-3-18 16,2-2-27-16,2-7-105 16,0-5-139-16,3-9 182 15</inkml:trace>
  <inkml:trace contextRef="#ctx0" brushRef="#br0" timeOffset="98664.107">14463 12504 410 0,'-69'-9'165'15,"69"9"-125"-15,0 0-73 0,-6 1-33 16,5-1 10-16,0 0 42 15,0 0 26-15,0 0 20 16,-1 0 3-16,-3 7-3 16,-1 4-5-16,0 2-9 15,-9 29-4-15,12-30-6 16,-4-1-3-16,3-1-1 16,0-1-1-16,0 0-1 15,4 2 1-15,0-4 7 16,-2 1 3-16,0-1 4 15,-1 0 1-15,2 2 3 16,0 0 2-16,1 0 10 16,3 2 6-16,-3 0 9 15,5 2 2-15,-2 3-2 16,1 8-5-16,2 6-15 0,-1 4-8 16,-3 4-8-16,-2 1-2 15,0 12-2-15,0 3 0 16,0-1-5-16,0-6-3 15,-6-7-17-15,-2-6-26 16,2-4-113-16,3-6 103 16</inkml:trace>
  <inkml:trace contextRef="#ctx0" brushRef="#br0" timeOffset="99029.911">14672 12426 801 0,'0'2'186'16,"2"3"-278"-16,4 12-34 15,-2 8 23-15,0 13 102 16,0 7 29-16,-1 1 15 0,-1 0-4 16,3 7-9-16,-2 4 1 15,1-1-7-15,-6 6-2 16,-2 3-10-16,-2-5-5 15,-1 4-31-15,-1-14-41 16,0-10 42-16</inkml:trace>
  <inkml:trace contextRef="#ctx0" brushRef="#br0" timeOffset="99503.649">14193 12405 742 0,'11'-8'246'15,"8"0"-260"-15,1 2-15 16,8 7 1-16,-1 4 3 15,1 4 22-15,3 2 8 16,4 0 14-16,3 0 5 16,5 4 1-16,7 3-1 0,3 7-10 15,4-2-5-15,1 4-4 16,-2-2-2-16,-8-2-2 16,-2 0-1-16,-10-3-28 15,-3-1-38-15,-5 3-125 16,-4 2 120-16</inkml:trace>
  <inkml:trace contextRef="#ctx0" brushRef="#br0" timeOffset="99925.077">14234 13062 844 0,'0'0'262'16,"-2"0"-303"-16,2 0-38 16,0 0 17-16,0 0 27 15,0 0 50-15,7 1 16 0,13 4 15 16,30 6 1-16,-25-7-2 16,-3-2-4-1,7-2-12-15,3 0-9 0,7-2-11 16,5 2-5-16,4 4-11 15,1 1-13-15,-1 4-33 16,-2 0-28 0,0 2-121-16,-4-2 130 0</inkml:trace>
  <inkml:trace contextRef="#ctx0" brushRef="#br0" timeOffset="100328.781">15694 12575 732 0,'0'2'218'16,"0"-2"-268"-16,0 0-11 0,0 0 47 16,0 0 24-16,-1 0 49 15,0 0 10-15,0 0 1 16,0 0 2-16,-2 7-8 16,0 5-11-16,-1-3-26 15,-14 34-11-15,12-24-11 16,-3 0 3-16,1 16 7 15,1 7 2-15,-1 7-1 16,2 5-5-16,0 9-25 16,2 1-17-16,3 0-55 15,0-5-44-15,3-9-130 16,0-8 162-16</inkml:trace>
  <inkml:trace contextRef="#ctx0" brushRef="#br0" timeOffset="100672.507">16077 12469 815 0,'2'4'377'0,"-2"-3"-83"16,3 12-331-16,-2 11-20 0,0 15 16 15,-1 5 25-15,-2 8 32 16,-3 0 2-16,0 4-7 16,-1 4-4-16,-1 8-5 15,-3 6-1-15,-2-10-2 16,0 1-5-16,1-13-16 15,-1-9-15-15,2-8-56 16,-2-2-29-16,-2-11-143 16,-2-4 166-16</inkml:trace>
  <inkml:trace contextRef="#ctx0" brushRef="#br0" timeOffset="101097.171">15382 12496 787 0,'10'-4'308'16,"1"-1"-183"-16,5-3-123 16,5 3-9-16,0 5 1 15,4 1 3-15,0 7 9 16,3 0 3-16,5 2 1 15,2 0 0-15,9 0-3 16,-1 3-2-16,2-3-2 16,-3-3 0-16,-2-3-3 15,3-2 1-15,2-2-11 16,4-2-19-16,1-2-65 16,-4 1-58-16,-6-3 91 15</inkml:trace>
  <inkml:trace contextRef="#ctx0" brushRef="#br0" timeOffset="101729.364">15038 13274 871 0,'8'-2'304'0,"5"-3"-281"15,2 1-27-15,0 2-15 16,0 0 0-16,-1 2 8 15,1 2 9-15,1 0 3 0,1 0 3 16,-1 0 0-16,3-2 1 16,-1-1-1-16,5 1 0 15,2 0 0-15,-1-1-1 16,6 1 0-16,-1-2 1 16,8-5 0-16,7-1 1 15,3-3 5-15,11 0 3 16,7 0 3-16,-2 2 0 15,9-1-1-15,-9 4 2 16,0 1 5-16,0 1 5 0,-2 4 2 16,4-1-2-16,-7 1-11 15,-2 1-6-15,-8-1-7 16,-5 2-3-16,-11 4-23 16,-3-2-36-16,-6 9 39 15</inkml:trace>
  <inkml:trace contextRef="#ctx0" brushRef="#br0" timeOffset="114455.289">14918 15591 41 0,'-3'6'57'16,"1"1"51"-16,1-1 17 15,-3-3 2-15,1 0-11 16,1-3-27-16,1 0-8 16,0 0-9-16,0 0-1 15,1 0 5-15,0 0 3 16,0 0 11-16,0 0 5 16,0 0-1-16,0 0-6 15,0 0-13-15,0 0-12 0,0 0-20 16,0 0-11-16,0 0-20 15,-1 0-7-15,1 0-7 16,-1 0-2-16,0 0 4 16,1 0 2-16,0 0 6 15,0 0-1-15,0 0 0 16,0 0-1-16,0 0-1 16,0 0-2-16,0 0-2 15,0 0-1-15,0 0-7 16,0 0-2-16,0 0 2 15,0 0 1-15,0 0 5 16,3 5 2-16,3 6 0 16,-2-3 1-16,28 34-2 15,-24-30 1-15,5 3-43 16,0 3-54-16,-1 3 62 16</inkml:trace>
  <inkml:trace contextRef="#ctx0" brushRef="#br0" timeOffset="115649.667">15720 15166 877 0,'2'1'291'0,"-1"-1"-286"15,0 1-43-15,-1-1 8 16,0 0 19-16,0 0 31 16,-1 0 14-16,0 0 7 15,1 0 0-15,0 0 3 16,0 0-4-16,0 0 0 0,-1 0-3 16,0 0-10-16,0 0-7 15,-1 0-11-15,1 0-7 16,0 0-10-16,0 0-5 15,0 0-6-15,0 0-1 16,-1 0 4-16,1 0 4 16,0 0 7-16,0 0 4 15,0 0 1-15,0 0 1 0,0 0 0 16,-1 0-1-16,1 0 0 16,-8 0-3-16,-5 0-7 15,-30 0-12-15,26 4-17 16,-3 3-2-16,-5 7 5 15,0 2 13-15,-3 2 14 16,5 3-2-16,-3-4-17 16,2 3-9-16,1-1-13 15,2 1 1-15,8 1 15 16,2-2 5-16,7-3 17 16,-2-1 5-16,4-7 6 15,0 1 2-15,1-3 1 16,3 1-1-16,3 0 0 15,2-1-1-15,3 2 1 16,-2-2 1-16,2 0 1 16,1-2 1-16,0-1 5 15,3-2 4-15,0-2 6 16,0-3 0-16,1-2-3 0,-1-2-5 16,4-1-5-16,-2-1 0 15,-1-2 1-15,0 1-2 16,0 1-2-16,-3-2-3 15,0-2-1-15,-1 1 1 16,-3 1 2-16,1 0 2 16,-6 7 6-16,0-2 3 0,-2 5 6 15,0 1 1-15,-1 0-1 16,0 0-1-16,-1 0-7 16,1-1-2-16,0 1 7 15,0 0 3 1,0 0 8-16,0 0 0 0,0 0-7 15,-1-1-3-15,2 1-6 16,0 0-1-16,0 0 0 16,0 0-1-16,0 0-2 15,0 0-2-15,0-1-3 16,0 1-1-16,0 0-1 16,0 1 3-16,0 1 10 15,5 23 5-15,4 39 9 16,-8-25 3-16,-1 11 0 15,0 4-1-15,0 6-7 16,-1 0-5-16,1 0-9 16,0 3-3-16,1 3-4 15,3 1-1-15,-2-3-1 16,3-6-2-16,-3-7-2 0,0-5-5 16,2-13-6-16,-1 0-2 15,2-7-9-15,-1-6-5 16,2-4-29-16,-1-4-29 15,1-8-162-15,2-2 165 16</inkml:trace>
  <inkml:trace contextRef="#ctx0" brushRef="#br0" timeOffset="116120.299">16235 15150 692 0,'8'3'330'0,"-6"-2"-120"16,1-1-154-16,-3 0-84 15,0-1 4-15,-1 1 25 0,-1 0 18 16,1 0 14-16,0 0 0 16,0 0 3-16,-4 11 2 15,-3 4 1-15,-17 34-5 16,18-14-16-16,-2 6-8 15,5 10-3-15,0 8 0 16,0 5 1-16,3 0 0 16,1 3-2-16,0-3-3 15,4 4-8-15,-2 3-6 0,1 9-11 16,2-4-8 0,2-6-15-16,1-5-8 0,2-11-49 15,2-2-54-15,-3-6 101 16</inkml:trace>
  <inkml:trace contextRef="#ctx0" brushRef="#br0" timeOffset="132453.744">19093 12181 707 0,'3'4'258'0,"4"-4"-216"16,-2-3-61-16,3-1-15 15,-2 1 5-15,-6 0 18 16,3-2-6-16,-3 4-32 15,0 0-9-15,0 0 2 16,0 0 9-16,0 0 41 16,0-2 21-16,1-4 35 15,-1 6 16-15,0-2 16 16,0 2-6-16,0-1-27 0,0 1-13 16,0 0-19-16,0 0-4 15,0 0-1-15,0 0-3 16,0 0 3-16,0-1 8 15,0 1 23-15,0 0 13 16,0 0 21-16,0 0-5 16,0 0-20-16,0-1-11 15,0 1-23-15,0 1-4 0,0 0 0 16,0 0-1-16,0 0-1 16,0 0 1-16,0 0-1 15,0 0-1-15,6 15-4 16,1 3-1-16,12 32-5 15,-11-22 0-15,-3 7-1 16,1 6 0-16,-1 4 0 16,-1 1-1-16,2 7 0 15,-1 1 1-15,-2 3-1 16,5-2 1-16,-1-1 0 16,-1-4-1-16,-4 0 1 15,2-3-1-15,-2-3 1 16,5 2 0-16,1 0 0 15,1 2 0-15,-1-7-2 16,0-7-3-16,3-7-5 0,-4-5-3 16,2 0-13-16,-1-2-13 15,0 0-58-15,0-3-52 16,4-2 92-16</inkml:trace>
  <inkml:trace contextRef="#ctx0" brushRef="#br0" timeOffset="134781.674">22013 11999 547 0,'41'57'260'0,"-41"-57"-79"16,0 0-186-16,-2 0-42 16,2 0 2-16,-1 0 23 15,0 0 19-15,0 0 14 16,0 0 1-16,-13 5 1 15,-2 7-3-15,-28 29-6 16,23-27-2-16,-1 1-2 16,0-1 0-16,-3 1 0 15,5 3 0-15,0 3 0 16,-1-2 0-16,0 7 2 16,-1 1-1-16,4 8 3 15,2 5 0-15,4-2 2 16,0 5 3-16,3 4-2 0,3 0 1 15,2 4-4-15,5-5-2 16,4-7-1-16,2 0 2 16,3 0 11-16,2 0 9 15,2-2 11-15,5-4 0 16,4-3-11-16,1-5-8 16,4 6-12-16,0 0 0 15,2-1-1-15,1-2 0 16,3-7-2-16,-1-3 1 15,0-8 0-15,-2 0 1 0,7-9 2 16,4 1 1-16,4-4 2 16,3-3 1-16,-2-2 0 15,-1-3 3-15,-5-6-1 16,-2-2 4-16,-6-1 3 16,-2-6-1-16,-5-2 2 15,2-1-4-15,2 0 1 16,-2 2-1-16,-1 2 7 15,0-1 4-15,-4-4 9 16,-1 1 4-16,-4 2-1 16,-4 3-2-16,-1 3-5 15,-3 4-2-15,-4 2-1 16,1-1 0-16,-5 6-2 16,0-3-3-16,-2-2-1 15,-2 1-3-15,-1-8-3 16,-5-1-1-16,-4-1-5 15,2-6-1-15,-6-1-4 0,2 0-2 16,-2-3 0-16,-3-3-2 16,2-1 1-16,-3-5-1 15,3 6 1-15,0 3 0 16,-1 3 1-16,2 3-1 16,-2-3 0-16,-1-3-1 15,0-3 0-15,-4 0 1 16,-3-1-1-16,-3 2 1 0,-4 3 0 15,2 2-1-15,-4-3 1 16,0 3 0-16,0 4 0 16,-2 4-1-16,0 9 0 15,-1 0-2-15,1 7-4 16,3 0-2-16,-1 10-2 16,2 4-1-16,-3 10 0 15,-4 10-2-15,-4 11-12 16,-5 2-2-16,0 10-12 15,0 5-20-15,0 4-136 16,5 4 133-16</inkml:trace>
  <inkml:trace contextRef="#ctx0" brushRef="#br0" timeOffset="150237.16">8747 16488 526 0,'-8'-1'218'0,"-1"-2"-131"16,-2-1-54-16,3 0-33 15,0 4-2-15,1 0-1 0,-1 0 1 16,-3 0 3-16,2 0 10 16,1 0 23-16,-1 1 8 15,1 0 12-15,-1 0 1 16,-2 1-12-16,3 2-3 16,4 0-6-16,-1 1-6 15,3 2-7-15,-2 1-1 16,-3-1-7-16,3 2-4 15,0 5-4-15,0 0-3 16,4 7 0-16,-3 2 3 16,-1 7 9-16,2 0 4 0,0 4 4 15,0 0-2-15,2 0-12 16,-1 0-13-16,0-1-65 16,-1 1-53-16,2-2-152 15,-1-1 167-15</inkml:trace>
  <inkml:trace contextRef="#ctx0" brushRef="#br0" timeOffset="150873.186">8198 16860 996 0,'-9'28'373'16,"8"-26"-260"-16,1-2-130 15,-1 0-15-15,1 0 4 16,-1 0 11-16,0 0 13 15,-1 0 4-15,1 0 4 16,0 0 5-16,0 0 1 16,0 0-1-16,0 0-6 15,-1 0-4-15,2 0-2 16,0 0 1-16,0 0 1 16,21 3 1-16,35 2 0 15,-23-7 0-15,3 2 0 16,-4 2 0-16,4 0 0 15,-2 4-1-15,3-2 1 0,0 3 0 16,-5 1 0-16,1 3 0 16,-7 1 0-16,0-1 1 15,0 1 0-15,-4-1 0 16,-1 0 0-16,-5 2-1 16,0 1-5-16,0 4-24 15,3 5-119-15,1 0-94 16,1 2 142-16</inkml:trace>
  <inkml:trace contextRef="#ctx0" brushRef="#br0" timeOffset="151906.417">8458 16970 1019 0,'4'31'387'16,"-4"-31"-293"-16,0 0-78 15,0 3-44-15,-1-3-5 16,0 0 1-16,0 0 9 0,0 0 5 15,0 8-1-15,-2 6-4 16,2 1-2-16,1 25-3 16,2-23 2-1,3-2 13-15,1 0 4 0,0 6 7 16,2-5 2-16,1 5 2 16,2-2 0-16,2 3 0 15,0 0 1-15,-1 2 2 16,-1 5 3-16,0 5 3 15,-1 1 0-15,0-2-2 16,-5-6-2-16,-2 1-4 16,3 1-1-16,-8 4-1 15,2 6-1-15,-4-5 0 16,-2-2 1-16,2-9 2 16,-1-3-3-16,-5-6-4 15,-2-2-4-15,-3 0-3 16,-4-3 3-16,1 2 7 0,-1-8 3 15,-2-1-2-15,-1-2-6 16,-1 0-12-16,-2-2-8 16,-1-4-4-16,0-3 3 15,3-4 7-15,-2-2 6 16,5-3 12-16,2 3 3 16,2-2 8-16,4 3 2 15,1-4 7-15,-1-1 2 0,2 0 6 16,5 1 1-16,0 4-3 15,5 4-2-15,1 4-9 16,1 0-6-16,1 0-9 16,2 1-5-16,1-5-3 15,2 5 0-15,5-1 6 16,-1 2 2-16,0 4 4 16,1-1 3-16,2 4 3 15,-1-2 1-15,3 2 5 16,-1 2 3-16,3 4 5 15,0 5 2-15,-2-3 0 16,4 7-2-16,2 1-4 16,-1-1-1-16,4 6-1 15,-2-5 1-15,2 1 4 16,-2-3 1-16,2 2 0 16,-2-2-2-16,-6 0-5 15,2 1-4-15,-4-5-4 0,2 2-3 16,1-3-3-16,0 1-10 15,2-2-82-15,4 1-16 16,2-9 56-16</inkml:trace>
  <inkml:trace contextRef="#ctx0" brushRef="#br0" timeOffset="152490.234">9394 16151 1090 0,'1'0'395'0,"-1"1"-332"16,0 0-63-16,0-1-23 15,-1-1 2-15,0 1 11 0,0 0 7 16,-1 0 3-16,1 1 1 15,-9 15 4-15,-24 30 0 16,18-26-1-16,-2 3-2 16,2 0-3-16,-4 7-2 15,2 9 0-15,-2 5-1 16,3 11-4-16,2 3-1 16,-7-1-1-16,8 8-5 0,-3 0-9 15,1 5-2-15,5 9-1 16,-5-3 4-16,5 8 13 15,-2-3 4-15,6 0 4 16,1 3 1-16,-1-2 1 16,6-1 2-1,-2-5 3-15,3-10-1 0,5-11-3 16,2-4-1-16,10-13-7 16,1 1-23-16,6-6-75 15,4-2-49-15,6-12 87 16</inkml:trace>
  <inkml:trace contextRef="#ctx0" brushRef="#br0" timeOffset="152894.636">9651 16766 1126 0,'-1'-3'457'16,"0"3"-305"-16,1 0-86 0,0 0-102 15,0 0-2-15,0 0 6 16,-1 0 12-16,-2 20 18 16,-6 36 2-16,2-22 1 15,1 3 2-15,-5 4-2 16,4 0 0-16,1 3-1 16,0 1-1-16,3 0-8 15,-3 0-13-15,6 0-32 16,1 2-21-16,4 6-54 15,0-1-41-15,-2-7 110 16</inkml:trace>
  <inkml:trace contextRef="#ctx0" brushRef="#br0" timeOffset="153463.979">9978 16055 1254 0,'7'4'472'0,"-7"-5"-374"16,4 2-54-16,-3-1-59 15,-1 0-1-15,0 0 5 16,-1 0 2-16,0 0 0 16,1 0-1-16,0 0 3 15,0 0 1-15,0 0 2 16,11 7 2-16,10 13-1 15,23 27 2-15,-21-17 0 16,-5 1-1-16,5 9 2 16,3 2-1-16,-1 15 1 15,2 6 0-15,-2 7 0 16,1 8 0-16,1-2-2 0,1 2 1 16,-1 11 1-16,1-1 0 15,-6 0 0-15,0-1 0 16,-6-13 1-16,0 3-1 15,-4 3 0-15,-2-5 1 16,-3 0-1-16,-6-7 2 16,1-12-1-16,-4-4-1 15,-6-11-8-15,-2-1-13 16,-5-1-32-16,-3 4-40 0,-8 6 58 16</inkml:trace>
  <inkml:trace contextRef="#ctx0" brushRef="#br0" timeOffset="155694.193">11901 16883 442 0,'0'1'171'0,"0"-2"-129"16,2 2-82-16,-2-1-129 15,0 0 109-15</inkml:trace>
  <inkml:trace contextRef="#ctx0" brushRef="#br0" timeOffset="156177.159">11987 16503 765 0,'1'3'336'15,"1"-3"-187"-15,-1 0-54 16,-1 0-85 0,0 0-3-16,-1 0-4 0,0 0 1 15,0 0 5-15,0 0 0 16,0 0 2-16,1 0 1 15,-2 0-2-15,1 0-3 0,0 0-3 16,-2 5-2-16,-1 6-3 16,1 5-1-16,-4 39 0 15,6-26 1-15,4 8 1 16,2 3 0-16,5 6 0 16,0 4 0-16,-1 10-3 15,-6 0-1-15,0-1-4 16,-3 1-1-16,4-6-8 15,-2 1-8-15,2 0-29 16,-1 0-21-16,-4-1-73 16,1-5-55-16,0-7 128 15</inkml:trace>
  <inkml:trace contextRef="#ctx0" brushRef="#br0" timeOffset="156651.722">11692 16922 1150 0,'0'0'407'0,"0"0"-347"16,0 0-54-16,0 0 2 16,-2 0 5-16,1 0 15 15,0 0 0-15,0 0-5 16,1 0-4-16,0 0-9 15,0 0-2-15,0 0-11 16,0 0-7-16,0 0-8 16,0 0-1-16,3 0 7 15,19 2 3-15,36 8 6 16,-25-3 1-16,3 4-1 16,1 1 0-16,-5 0 0 15,1 3-1-15,-3-1-5 16,3 3-8-16,3 3-49 0,2 4-44 15,3 2-176-15,-3 3 182 16</inkml:trace>
  <inkml:trace contextRef="#ctx0" brushRef="#br0" timeOffset="158105.647">13163 16282 565 0,'-2'0'250'0,"1"0"-121"0,-2-1-58 15,2 0-41-15,0 1-4 16,-1 0 3-16,1 0 3 15,-1 0 6-15,-5 1 6 16,5-1 10-16,-2 0 3 16,3 0 3-16,0 0 0 15,-1 0-7-15,1 0-5 16,-1 0-8-16,1 0-9 16,0 0-15-16,0 0-6 15,0 0-8-15,0 0-2 0,-1 0-2 16,1 0-3-16,0-1-4 15,1 0 0-15,0-1-1 16,4 0 1-16,8-4 0 16,2 2-1-16,28-4 1 15,-27 11 0-15,1 3 1 16,2 1 3-16,2 4 2 16,-1-2 2-16,-1 2 1 15,1 0 2-15,-3-1 1 16,1 3 0-16,-1 4 2 15,-9 0 0-15,6 2-1 16,-3-5-1-16,-2 1 1 16,3-2 3-16,-8 0 7 15,1 1 1-15,-4-1 3 16,1 0 0-16,-1 1-2 16,-4 0-2-16,-4-2-4 0,-3 5-2 15,-6-4-4-15,2 3-2 16,-9 3-1-16,-5-2-1 15,-7 3 0-15,-3 3-1 16,-4-4 0-16,1 1 0 16,6-6-1-16,7-5-1 15,12-2-7-15,3-5-1 16,8 1 3-16,0-3 2 0,4 0 11 16,2 0 4-16,-1 0-6 15,0 0-4-15,1 0-29 16,0 0-12-16,0 0-6 15,0 0 2-15,7 2 22 16,12 5 11-16,36 9 8 16,-27-11 2-16,5 2 1 15,-1 2 1-15,1 3 1 16,-3 5 0-16,-1 0 0 16,-5 2 1-16,-7 3 0 15,2 1 0-15,-7 6 0 16,2-1 1-16,-4 2 0 15,-5-1 1-15,0 2 1 16,-6-2 6-16,-2 1 0 16,-8 3-1-16,-1-4-1 15,-5 6-6-15,-10-1-2 16,-2 0-1-16,-11 1-20 0,-1 0-27 16,0-2-154-16,0-5 137 15</inkml:trace>
  <inkml:trace contextRef="#ctx0" brushRef="#br0" timeOffset="158600.455">12760 17202 666 0,'5'1'310'16,"-3"-1"-70"-16,5 0-224 15,2 2-33-15,3 1 10 16,-1 0 4-16,0 1 5 16,-1 0 0-16,4 1 0 15,-1-1 1-15,-3 1 1 16,6 1 0-16,0 1 5 0,0-4 5 16,9 2 14-16,-1-2 7 15,9-3 5-15,7 3-2 16,9-3-10-16,6 0-5 15,10 0-6-15,1 1-3 16,-5 1-5-16,-5 0-3 16,-5 5-3-16,-5 0 0 15,0 6-1-15,-1 1-1 0,-3 8-45 16,-3 2-53-16,-7 5-219 16,-4-3 202-16</inkml:trace>
  <inkml:trace contextRef="#ctx0" brushRef="#br0" timeOffset="159438.113">13428 17638 953 0,'0'2'360'15,"2"-3"-283"-15,-2-5-43 16,0 5-68-16,0 0 9 16,0 0 6-16,0 0 8 15,0-1 7-15,-1 1 2 0,0 0 2 16,-2-2-4-16,-2-8-17 16,1 0-2-16,-40-30 2 15,32 29 5-15,-4 4 15 16,1-2 3-16,-3 5 5 15,2 1-1-15,-3 1-2 16,0 2-4-16,-2 5-3 16,1 3-2-16,-2 6-1 15,6 4-2-15,5-5-5 16,3 4-9-16,8-1-20 16,4-3 3-16,6 9 8 15,6-4 14-15,6 1 28 16,2 1 3-16,3 2 0 15,0 2-2-15,-2 6-5 16,-2 1-2-16,-5 6-2 16,-7-4-1-16,-6-3 0 15,-2 3 0-15,-7-2-2 0,1 0-2 16,-7 3-8-16,-1-3-2 16,-2-3-6-16,-4-2-4 15,-1-6-5-15,-1-4 3 16,1-7 10-16,-1-4 8 15,4-2 15-15,-2-6 2 16,2-2-4-16,0-2-1 16,0-6 8-16,2-1 7 15,4-2 18-15,3 0 6 0,5-11-7 16,2-2-8-16,6-8-17 16,4-1-8-16,1-8 3 15,1-2 8-15,3 0 18 16,-1-1 7-16,1 12 4 15,1 6-7-15,-3 4-16 16,0 3-8-16,-6 9-20 16,1-4-25-16,-3 6-157 15,-2 0 130-15</inkml:trace>
  <inkml:trace contextRef="#ctx0" brushRef="#br0" timeOffset="159999.169">14004 16634 1041 0,'-1'1'381'0,"0"-1"-297"16,1 3-60-16,0-3-1 15,0 0 1-15,0 0 13 16,0 0 4-16,-1 0-9 15,0 0 0-15,-1 0-10 16,1 0-7-16,-16 12-9 16,-33 35-5-16,29-20-1 15,-7 4-2-15,-6 10 0 16,-1 11-1-16,-6 10-7 16,4 5-7-16,3 6-22 15,5-4-14-15,7 4-15 16,6 7 3-16,11 0 23 15,7 2 15-15,8-3 27 16,7-10 5-16,5-2 3 16,3-1 2-16,7-5 4 15,0-1 3-15,4-5 3 0,-2-5 0 16,5-9-8-16,-5-1-4 16,0-3-7-16,2-6-1 15,-5-7-48-15,6 1-73 16,-1-6 79-16</inkml:trace>
  <inkml:trace contextRef="#ctx0" brushRef="#br0" timeOffset="160360.062">14188 17528 1443 0,'55'29'507'0,"-56"-29"-441"15,-4 3-63-15,-1 6-4 16,-3 4 1-16,-1 7 4 0,-3-3 1 16,-1 3-3-16,-1-2-2 15,-1 7-10-15,1 2-15 16,-2 2-42-16,1 1-32 16,1-6-137-16,1-3-229 15,2-14 306-15</inkml:trace>
  <inkml:trace contextRef="#ctx0" brushRef="#br0" timeOffset="161167.409">14754 17096 1137 0,'9'-4'414'16,"0"2"-320"-16,0-6-106 16,-1 1-21-16,-4 6-26 15,-4 0-4-15,3 2 16 16,-3-1 13-16,0 0 30 15,0-1 14-15,0 0 16 16,0 1 8-16,0-1 16 0,0-1 5 16,-1 1-1-16,0 0-1 15,-3-8-10-15,-4-7-9 16,-24-29-16-16,14 29-7 16,-7-4-18-16,-2 2-11 15,-8-3-28-15,-2 1-16 16,-9 6-17-16,-2 7-2 15,4 13 14-15,-2 9 15 16,3 15 22-16,4 2-2 16,-5 10-55-16,6 5-31 0,9 5-41 15,7 0-5-15,17-1 19 16,4-4-5-16,10 0 16 16,7-3 22-16,6-9 56 15,7-9 37-15,-1-17 28 16,8-4-1-16,0-11-2 15,0-10 6-15,6-13 15 16,-4-8 17-16,6-2 31 16,-1 0 10-16,-1 6 18 15,1 0 1-15,-1 1-11 16,-5 1-6-16,-6 1-27 16,-7 5-16-16,-10 4-24 15,-4 7-10-15,-6 6-5 16,-1 3 0-16,-2 4 9 15,0 0 3-15,-2 1 7 0,0 0 0 16,0 0-1-16,-1 17 5 16,-5 42 17-16,2-29 9 15,5 5 6-15,-3-7-4 16,-1 2-21-16,5 4-8 16,-3 3-9-16,3 7-2 15,3-3-3-15,-4-3 0 16,2-8-6-16,-1-2-4 15,-1-3-9-15,0 0-13 0,1-5-71 16,-2-3-68-16,4-2 97 16</inkml:trace>
  <inkml:trace contextRef="#ctx0" brushRef="#br0" timeOffset="161571.568">15201 16815 1047 0,'11'4'412'0,"-11"-1"-325"0,4 3-55 15,-2 11-78-15,-3 3 9 16,0 14 45-16,-1 0 17 16,0 1 7-16,2 1-3 15,0 3-9-15,2-1-5 16,0 6-6-16,1 0-2 15,1-1-4-15,2 3-1 0,-6 3-1 16,3 2-1 0,-1-5-14-16,-3-1-17 0,0-6-66 15,0-5-64-15,-1 2 99 16</inkml:trace>
  <inkml:trace contextRef="#ctx0" brushRef="#br0" timeOffset="162171.09">14810 16305 1037 0,'0'-1'399'16,"0"0"-301"-16,0 0-59 0,0-1-60 15,0 1 2-15,0 1 11 16,6 0 3-16,12 3 1 16,26 8 1-16,-17 1 3 15,-1 4 1-15,8 9 0 16,7 3 1-16,3 6-1 16,4 1-1-16,5 1 1 15,0 5 1-15,-1 2 5 16,-1 3 1-16,0 2 2 15,-1 2 0-15,5 10 1 16,-1 1 3-16,-2 5 8 16,-2-1 2-16,-5 0 0 15,-3-3-4-15,-6-2-8 16,-5-2-3-16,-5 6-4 16,-5-1 0-16,-9 0 12 15,-3 0 3-15,-7-4 1 16,-4 1-3-16,-5 13-19 15,-8 10-11-15,-17 8-18 0,-8 15-12 16,-13-11-45-16,-1-3-69 16,2-9 102-16</inkml:trace>
  <inkml:trace contextRef="#ctx0" brushRef="#br0" timeOffset="192374.353">18571 17193 721 0,'1'0'263'16,"2"0"-205"-16,1 1-49 15,-4-1-5-15,0 0-1 16,0 0 1-16,0 0 0 16,0 0-1-16,0 0 0 15,1 0 4-15,0 0 4 0,1 1 19 16,-2-1 12-16,0 0 22 16,2 0 4-16,-2 0-5 15,0 0-10-15,1 0-16 16,-1 0-5-16,0 0-1 15,2 1 0-15,-2-1-4 16,0 0-5-16,0 0-12 16,0 0-4-16,0 0-5 15,0 0-1-15,0 0 0 16,0 0 0-16,0 0 2 16,0 0 1-16,0 0 2 15,0 0 0-15,-1 0 1 16,1 0-1-16,0 0-1 15,0 0-1-15,0 0-4 16,0 0-3-16,0 0-5 16,0 0-1-16,0 0 1 0,0 0 1 15,0 0 3-15,0 0 2 16,4 1 2-16,-1-1 0 16,1 0 0-16,0 0-5 15,-4 0-40-15,0 0-49 16,0 0 59-16</inkml:trace>
  <inkml:trace contextRef="#ctx0" brushRef="#br0" timeOffset="193437.512">19396 16329 912 0,'3'-4'350'16,"-2"-7"-257"-16,2 0-53 16,-1-4-43-16,0-1 0 15,-2 5 6-15,0 4 10 16,0 6 21-16,0-1 8 15,0 1 9-15,-2 0-5 0,1-1-16 16,0 1-9-16,0 0-11 16,0 0-1-16,0 0 2 15,0 0-1-15,-13-2-2 16,-5 2 0-16,-36 2-3 16,27 6 0-16,-1 7 1 15,-1 2-1-15,2 3-2 16,-1 0 0-16,1 4-3 15,-1 5-1-15,4 4 0 16,1 3-5-16,4-4-1 16,5-3-3-16,5-4-2 15,2-2 2-15,7 0 2 16,1-2 2-16,5 7-1 16,7 2 0-16,7 9-1 15,4 1-1-15,5 8-1 16,4 5 1-16,0 7 1 15,2 4 1-15,1 3 5 16,2 2 0-16,-3-7 2 0,0 0 0 16,-8-1 1-16,-5-6 1 15,-8-2 1-15,-4-4-1 16,-5-7 0-16,-4-2 0 16,-3-5 0-16,-3 1 3 15,-4-7 4-15,-1-5 3 16,-1-6 8-16,-3-4 4 15,-3-5 5-15,0 1 3 0,-3-4-1 16,-1 0-2-16,3-4 2 16,1-2 5-16,5 1 0 15,0-6-2-15,6 0-2 16,-1-2-9-16,2-9-6 16,2 1-4-16,0-11-10 15,2-5-3-15,0-4-6 16,6-3 0-16,-2-5-1 15,2-7 0-15,3-2 3 16,-5 0 1-16,-2 5 1 16,4 4 1-16,-3-1-2 15,5-1-6-15,4 0-3 16,-3-3 0-16,7 0 1 16,1-2 5-16,0 0 1 15,3 9 3-15,-3 8 1 16,0 3 1-16,1 1 2 15,-2 1-1-15,1 5-2 16,-2-1-7-16,-1 10-24 0,-1-1-26 16,0-3-112-16,3 4-238 15,3-10 271-15</inkml:trace>
  <inkml:trace contextRef="#ctx0" brushRef="#br0" timeOffset="193857.161">19894 16275 1138 0,'9'9'433'16,"-9"-1"-360"-16,-3 7-92 0,-2 30-68 16,-3 13 2-16,-7 13 39 15,-4 9 32-15,-8-3 15 16,0 0 1-16,-3 4-1 16,3-4-1-16,6-14 0 15,4-11-1-15,8-21-14 16,5-12-14-16,4-10-26 15,6-3-1-15,15-6 20 0,3-2 20 16,19-11 34-16,11-4 6 16,14-7-6-16,6-4-5 15,12-4-12-15,1-3-2 16,4 4-16-16,4 6-21 16,-7 9-122-16,-10 5-106 15,-12 10 162-15</inkml:trace>
  <inkml:trace contextRef="#ctx0" brushRef="#br0" timeOffset="194272.94">20144 16151 1239 0,'3'3'433'16,"-1"-2"-375"-16,-3 6-98 15,1-7-7-15,0 15 9 0,3 55 18 16,-3-12 19-16,5 11 1 16,0 7 0-16,-2 7 1 15,6 6 0-15,-3 3 1 16,-5 13-1-16,3 2 1 16,-1 1-1-16,-1-8 0 15,4 7-1-15,-1-4-1 16,3 5-33-16,-1 2-29 15,-5-9-110-15,3 2 107 0</inkml:trace>
  <inkml:trace contextRef="#ctx0" brushRef="#br0" timeOffset="195311.343">18677 17311 716 0,'2'3'286'15,"-2"-1"-190"-15,1-1-57 0,-1-1-42 16,0 0 1-16,0 0 2 15,-1 0 2-15,1 0-2 16,0 0 1-16,0 0 0 16,0 0 2-16,-1 0 1 15,1 0 3-15,0 0 17 16,0 0 15-16,0 0 34 16,0 0 12-16,0 0-5 15,0 0-12-15,0 0-23 0,0 0-11 16,0 0-6-16,0 0-4 15,0 0-11-15,-1 0-5 16,0 0-5-16,-1-1 0 16,1 0 2-16,0 0 1 15,0 0 4-15,-2-1 2 16,-2 0-2-16,-7-1-3 16,-4 0-8-16,-26 5-6 15,24 7-8-15,1 0-2 0,8 5 2 16,0-6 3-16,6 0 6 15,3-3 2-15,0-3-1 16,3 1-1-16,-3-3 2 16,0 0 0-16,11 3 2 15,11 0 2-15,28 3 1 16,-31-8 2-16,-7-5 2 16,-1 2 0-16,-2-1 2 15,-2 1-1-15,-1 5 1 16,-4-2-1-16,-2 1 1 15,0 1 2-15,0-1 2 16,0 1 2-16,0 0-4 16,0 0-2-16,-1 0-3 15,0 0-2-15,0 0 2 16,0 0 4-16,0 0 1 16,-11 1 2-16,0 0-2 15,-28 7 0-15,31-5-2 0,-1-2 0 16,4 0-1-16,-3 0 0 15,4 0-4-15,4 3-2 16,0 0-14-16,0-4-15 16,0 0-62-16,-1 6-327 15,1 24 295-15</inkml:trace>
  <inkml:trace contextRef="#ctx0" brushRef="#br0" timeOffset="197228.979">18677 17879 1112 0,'-1'0'393'16,"2"0"-347"-16,-1 1-67 15,0-1-8-15,0 0 2 16,0 0 21-16,0 0 8 15,0 0 2-15,-1 0 2 16,1 0-3-16,0 0 0 16,0 0 0-16,0 0-2 15,0 0-6-15,0 0-3 0,0 0-5 16,0 0-1-16,5 1 4 16,18 5 1-16,39 6 4 15,-23-7 2-15,2 2 1 16,2-2 0-16,2 1 1 15,1 3 1-15,-2-3-1 16,-3 5 1-16,-5 2 1 16,1-4-1-16,-2 3 1 15,-2 1 1-15,2-5 0 16,-4 1 2-16,4-4 1 16,0 0-1-16,2-3 3 15,0 3 0-15,0-2 0 16,1 0 0-16,-1 0-3 15,1-3 0-15,-5 4-1 16,-1-4 1-16,0 4 1 16,-3 2 3-16,3-4 4 15,-1 1 2-15,3 0 7 0,1-3 2 16,3 1 5-16,-1 1 2 16,0 2-5-16,-2-1-2 15,-5-2-6-15,-3-1-4 16,-6-1-4-16,1-1-2 15,-7 5-3-15,0 1-1 16,-2-2 0-16,-2 6-1 16,-4-6 0-16,1 1 0 0,-2 1-1 15,-1-5-1-15,-2 1-2 16,-2 0-7-16,-1 0-45 16,0 0-53-16,0 0 67 15</inkml:trace>
  <inkml:trace contextRef="#ctx0" brushRef="#br0" timeOffset="199885.963">21135 16393 492 0,'31'57'209'15,"-29"-56"-118"-15,-1-1-37 16,-1 2-8-16,-1-2 6 0,0 0 16 16,0 0 2-16,0 0-8 15,0 0 2-15,-1 0 5 16,1 0 1-16,1 0-7 16,0 0-6-16,0 0-11 15,0 0-3-15,0 0-1 16,0 0-1-16,0 0-11 15,0 0-5-15,0 0-14 16,0 0-7-16,0 0-10 16,0 0-4-16,0 0-3 15,0 0 0-15,0 0 4 16,6 15 3-16,7 12 3 16,18 30 1-16,-14-19 1 15,2 1 1-15,-3 5 0 16,1 2-1-16,1 0 0 15,-1 0 1-15,-2 3 0 0,-3-1 0 16,-4-12 0-16,2-2 1 16,-5-13 0-16,1-3 0 15,-1-5 1-15,-2-6 1 16,-3-2 1-16,1-5 1 16,-1 0 2-16,0 0 0 15,0 0 0-15,0 0 0 16,0 0-2-16,0 0-2 15,0 0-2-15,0-1 0 0,0-1-1 16,0 1 0-16,1-15 0 16,37-32 0-16,-31 21 0 15,5-3 0-15,-2-4 1 16,-2-1-1-16,-1 3 1 16,-3 2 1-16,-1 6 0 15,1 0 1-15,1 5-1 16,1 0 0-16,-2 3 0 15,-2 1 1-15,-2 3-1 16,0 1 0-16,3 8-1 16,1-1 1-16,-1 2-2 15,-3 1 1-15,0 0-1 16,0 0 0-16,0-1-4 16,0 1-2-16,0 1-3 15,0 0 0-15,0 0 2 16,0 0 1-16,10 16 4 0,20 35 0 15,-18-24 2-15,3 1 0 16,-7 1 0-16,6 5 1 16,-1 4 0-16,-2 2 0 15,4-2 0-15,-4-4-1 16,3-2 1-16,-5-4-1 16,0-5 1-16,-1 0 0 15,-3-7-1-15,3-1 1 0,-5-5 0 16,1-4-1-16,-4-4 2 15,1-2-1-15,-1 0 2 16,0 0 0-16,0 0 2 16,0 0 0-16,0 0 3 15,0 0 0-15,0-1-3 16,0 0 1-16,0 0-5 16,7-14-1-16,15-39 1 15,-18 29-1-15,-1-5 0 16,1-2 0-16,0-6 0 15,-1-5 0-15,2 2 0 16,-2-4 0-16,3 5 0 16,1 0 0-16,2-2 1 15,4 4 0-15,-1 4 2 16,0 2 0-16,-1 12 2 16,-2 1 0-16,-4 6-2 15,1 5-3-15,-4 2-28 16,3 4-28-16,2 2-105 0,2 2 103 15</inkml:trace>
  <inkml:trace contextRef="#ctx0" brushRef="#br0" timeOffset="-201886.01">1455 16402 738 0,'0'1'285'15,"-2"-1"-184"-15,2 0-120 16,-1 0-10-16,0 0 3 15,-1 0 12-15,2 0 18 16,0 0 4-16,-1 0 13 16,0 0 7-16,0 3 6 15,0 3-1-15,0-1-13 16,0-1-7-16,-1 2-8 16,1-1-3-16,-1 2 0 15,1 1-1-15,-1 1 0 0,-1 3 0 16,0 33 0-16,5-29 0 15,0 4 0-15,1 2-1 16,-1 3 1-16,-2-1-1 16,0 5 0-16,1 1 0 15,-2-2 0-15,1 2 0 16,-5 3 0-16,1-1 0 16,-1 5-1-16,3 1 1 15,2 0 0-15,-1-2 0 16,-2-6 0-16,1 1 0 0,-1-4 0 15,1 3 0-15,2-3-1 16,2-2 1-16,-2-1 0 16,0 1 0-16,-2-1-1 15,-4-3 1-15,3-1-4 16,1 0-2-16,0 0-27 16,7 0-43-16,-5 6-179 15,0-6 168-15</inkml:trace>
  <inkml:trace contextRef="#ctx0" brushRef="#br0" timeOffset="-201356.786">1745 16771 981 0,'0'-1'355'0,"0"1"-302"16,-2 0-29-16,2 0-27 15,0 0-2 1,0 0 3-16,0 0 3 0,0 0 1 16,0 0 0-16,0 0 0 15,0 0-3-15,0 0-7 16,0 0 0-16,0-2-2 15,24-3 3-15,39-10 5 16,-27 5 1-16,2 4 0 16,-3 0 1-16,4 2-1 15,0 2 0-15,1 3 0 16,-1 0 0-16,0 3 0 16,-1 2 0-16,-1-1 0 0,-2 2-1 15,-5 0-2-15,0 5-3 16,-4 4-77-16,0 3-77 15,-3 8 100-15</inkml:trace>
  <inkml:trace contextRef="#ctx0" brushRef="#br0" timeOffset="-200606.422">2776 17105 1211 0,'6'0'445'0,"-6"0"-377"16,0 0-34-16,0-1-45 15,0 0-7-15,-1 1 4 16,0 0 7-16,0 0 5 16,0 0 2-16,-1 0 0 15,1 0-2-15,0 0-3 16,0 0-1-16,-2 6 1 0,-4 10 2 16,-6 26 2-16,12-25 0 15,0-4-5-15,-2-2-16 16,3 1-66-16,-2-1-50 15,3 0 81-15</inkml:trace>
  <inkml:trace contextRef="#ctx0" brushRef="#br0" timeOffset="-199773.069">3318 16145 726 0,'3'-1'286'16,"-5"1"-169"-16,5 0-113 15,-4-2-11-15,1 1 1 16,0 1 3-16,-2 0 16 0,1 0 9 16,0 0 7-16,0 0 5 15,0 0 0-15,0 0-3 16,-9 1-10-16,-8 3-5 15,-36 9-9-15,26-11-3 16,-6 6-4-16,-3 1-3 16,-4 10 0-16,2 6-1 15,1 3-2-15,2 3-1 0,2 3-3 16,-1 2-1-16,5 8-1 16,6 2 1-16,10-7-1 15,5-4 0-15,10-5 2 16,6-7 0-16,6 5 8 15,7-3 3-15,5-3 4 16,2 1 2-16,10-5-3 16,0 3-1-16,7-1-2 15,-3 0-1-15,0-2 0 16,-3 1 1-16,-6-3 0 16,-3 3 0-16,-8 0-1 15,-6 1 0-15,-10 4 1 16,-2 4 0-16,-9 3 1 15,-4-1 0-15,-11 2 0 16,-6-5 1-16,-6 1 0 16,-4-5-2-16,-1-5-1 15,-1 0 0-15,1-12 7 0,5-3 6 16,5-10 8-16,3-8 0 16,10-16-6-16,-3-2-3 15,6-15 4-15,1-10 5 16,6-6 13-16,8-4 2 15,10-8-3-15,2 6-2 16,7 2-10-16,3-7-3 16,6 6-6-16,2 2-1 15,2 11-19-15,-3 14-14 16,-8 17-69-16,-1 7-63 16,-5 6-148-16,0 4 181 0</inkml:trace>
  <inkml:trace contextRef="#ctx0" brushRef="#br0" timeOffset="-199458.065">3489 16064 508 0,'2'4'258'0,"1"-4"-61"15,-1 0-129-15,-2 0-56 16,0 0 7-16,0 0 12 15,0 0 14-15,2 3 24 16,9 17-3-16,7 38-1 16,-19-21-8-16,-6 7-26 15,-1 0-9-15,-1 3-12 0,3-4-5 16,2-4-6-16,2-3-2 16,6-13-4-16,1-2-3 15,8-8-1-15,8-1-1 16,8-2 0-16,5-2-5 15,13-3-44-15,3-3-33 16,8-2-109-16,3 0 122 16</inkml:trace>
  <inkml:trace contextRef="#ctx0" brushRef="#br0" timeOffset="-199083.351">3806 16012 1168 0,'43'45'372'16,"-45"-41"-383"-16,5 13-70 16,-2 12 5-16,0 18 47 0,0 9 34 15,-2 11 20-15,0 6-1 16,1 5-15-16,-1 3-6 16,-5-3-2-16,1-4-1 15,-2-2-1-15,1-2 0 16,3-2-2-16,1-3-3 15,3-15-22-15,-1-4-44 16,0-11-172-16,0-3 161 16</inkml:trace>
  <inkml:trace contextRef="#ctx0" brushRef="#br0" timeOffset="-198728.34">4237 16485 1421 0,'0'1'490'0,"4"-2"-459"0,0 0-36 15,-4 0-14-15,0-1 1 16,3 1 10-16,9 0-1 16,5 0-47-16,30 3-26 15,-29 3-82-15,0 2-53 16,1-1-65-16,-2 0-37 15,-4-2 204-15</inkml:trace>
  <inkml:trace contextRef="#ctx0" brushRef="#br0" timeOffset="-198451.548">4310 16990 1401 0,'16'10'501'0,"-9"-11"-438"16,0-1-76-16,12-3-55 15,1-2-1-15,8 5-44 16,7 0-24-16,-2-1-266 0,5 6 260 16</inkml:trace>
  <inkml:trace contextRef="#ctx0" brushRef="#br0" timeOffset="-197623.458">2233 17858 677 0,'0'0'301'16,"0"1"-159"-16,3 1-42 0,-3-3-42 16,0 1-4-16,0-1 4 15,0 0 7-15,0 1 0 16,0 0 1-16,0 0 6 16,0 0 0-16,0 0-15 15,0 0-9-15,0 0-15 16,0 0-7-16,0 0-4 15,-1 0-5-15,-1 0-8 16,1 0-3-16,0 0-6 16,0 2 0-16,0 2 0 15,-1 1 0-15,0-2 2 16,1-1-2-16,0-1 1 16,0 0 1-16,0-1-1 15,0 0 2-15,-1 0 0 16,1 0-2-16,0 2-1 15,0-2-4-15,0 1-4 0,0-1-2 16,0 0 0-16,-1 0 1 16,1 0 3-16,0 0 2 15,0 0 3-15,0 0 0 16,1 0-2-16,0 0 0 16,0 0-3-16,0 0 0 15,0 0-45-15,0 0-76 16,0 1 85-16</inkml:trace>
  <inkml:trace contextRef="#ctx0" brushRef="#br0" timeOffset="-197175.719">2967 17371 1166 0,'0'0'440'15,"0"-1"-345"-15,0 0-51 16,0 1-59-16,0 0-4 16,0 0-3-16,-1 0 13 15,-1 0 4-15,-1 16 0 16,-6 44 1-16,8-25 0 0,1 11 0 15,1 7-1 1,-4-5-1-16,3 3 0 0,0-1-2 16,-1-4-20-16,4 2-68 15,0-4-81-15,0-11 107 16</inkml:trace>
  <inkml:trace contextRef="#ctx0" brushRef="#br0" timeOffset="-196489.49">3492 17407 1183 0,'0'1'452'16,"0"0"-338"-16,-2-1-78 15,1 0-59-15,0 0-3 16,0 0 1-16,-1 0 12 16,1 0 10-16,-11 6-1 15,-9-2 0-15,-33 43 1 0,25-18 1 16,-1 5 0-16,-4 7 0 15,0 4 0-15,-1-8 1 16,4-1-1-16,8 1-7 16,7-1-7-16,9 4-11 15,2 3-1 1,5-9 3-16,5-4-11 0,5-5-22 16,3-2-22-16,7 1-2 15,0-3 16-15,7-7 32 16,2-5 26-16,1-4 6 15,2-2 1-15,-4-4 1 16,-3-4 3-16,-1-6 1 16,0-3 6-16,2-5 6 15,-3 1 7-15,-1 2 5 16,-5-3 14-16,-5 7 5 16,3 1 4-16,-6 3 7 15,-1 1-12-15,-3 0 0 0,-4-1-3 16,-1 1-2-16,0 3-6 15,0-3-11-15,-1 2-5 16,-3 4-10-16,-1-3 0 16,-3 4-3-16,-2 1-4 15,-6 1-10-15,-3 10-11 16,-7 7-12-16,-2 4-2 16,-1 11 3-16,4 0 1 15,1 1-35-15,2 3-32 16,7-4-142-16,3 0 148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5-03T16:30:18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3915 3 3409,'29'-2'-696,"-18"2"151,-3 0 1</inkml:trace>
  <inkml:trace contextRef="#ctx0" brushRef="#br0" timeOffset="2810.178">3950 12 896,'-93'124'4266,"87"-115"-4115,-1-1-1,1 0 0,-1 0 0,-1-1 0,1 0 0,-1-1 1,-1 1-1,1-1 0,-1-1 0,0 0 0,0 0 0,-1 0 1,1-1-1,-1-1 0,-4 1-150,-78 7 2712,-160-26-2555,162 4-269,-189-10-194,90 36 187,188-15 118,-86 15-18,1 3 0,0 4 0,-10 8 19,-227 57-297,86-29 126,133-26 223,2 5 0,-55 30-52,86-38 71,-2-2 0,0-4 0,-15 0-71,-98 31 155,132-30-367,1 2-1,0 3 1,3 2 0,0 2 0,2 2 0,2 3 0,1 1 0,-19 24 212,10-14-282,4-5 58,2 3 1,2 2 0,2 2-1,2 2 1,3 2-1,3 1 1,1 2 0,-24 57 223,34-56-239,2 0 0,3 2 1,3 0-1,2 1 1,3 1-1,3 0 1,3 1-1,1 43 239,9-14-90,4-1-1,5-1 0,11 41 91,-10-58 205,-7-30-69,2-1-1,2 0 1,2-1-1,7 15-135,-8-28-12,0-1 0,2-1 0,2 0 0,0-1 0,2 0 0,6 6 12,-10-16-118,1 0 0,1-2-1,1 0 1,-1 0 0,2-2 0,0 0-1,1-1 1,0-1 0,0-1 0,1 0 0,0-1-1,0-2 1,1 0 0,15 2 118,176 53-39,50-10 622,-167-42-551,-25-1 38,0-4 0,1-2-1,18-5-69,228-25 288,-253 29-265,1 4 0,-1 2 0,1 3 0,19 8-23,43 5 471,130 25 1818,-195-40-2134,1-2 1,-1-3 0,1-3 0,57-8-156,-75 6-51,-1-2 1,0-2 0,0-1 0,-1-3 0,0-1 0,-1-3 0,0-1 0,-1-2 0,-1-1 0,0-3 0,13-10 50,-28 8-32,-1 0 1,-1-2-1,-1-1 0,-1 0 1,-1-2-1,-1 0 1,6-17 31,-7 15-15,0 0 1,2 1 0,1 1 0,2 1 0,0 1 0,2 1 0,1 1 14,110-97 197,-102 44 790,10-20-602,-27 35 135,-6-58-75,-3 46-412,14-59-25,1 88 32,-3-62-17,5-88-54,8 56 103,0 14-31,-24-4 1149,-5 22-630,15 0-503,-15 86-58,0-1 0,-1 1-1,-2-1 1,0 0-1,-1 0 1,-1 0 0,-2-8 1,-1-49 1,0-139-1,22-68-116,-18 253-55,-2 0-1,-1 0 0,-2 1 0,-1-1 1,-1 1-1,-2 1 0,-3-5 172,-26-120-202,38 154 180,0 0-1,-1 0 1,1 0 0,0-1 0,-1 1-1,1 0 1,-1 0 0,0 0 0,0 0-1,0 0 1,0 0 0,0 0-1,0 0 1,-1 0 0,1 1 0,0-1-1,-1 1 1,0-1 0,1 1-1,-1-1 1,0 1 0,1 0 0,-1-1-1,0 1 1,0 0 0,0 0-1,0 1 1,0-1 0,-1 0 0,1 1-1,0-1 1,0 1 0,0 0 0,-2 0 22,4 0 88,0 0-44,-35-2 854,24 6-938,0 1 0,0 0-1,0 0 1,1 1-1,0 0 1,0 1-1,1 0 1,0 1 0,0 0-1,1 0 1,0 1-1,0 0 1,-3 6 40,6-9-33,-41 59-1738,25-35 1242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44:48.0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14683 11530 259 0,'5'-31'201'16,"-5"31"6"-16,0 0-72 15,0 0-26-15,0 0-52 16,0 0-14-16,0 0-15 16,0 0-5-16,0 0-5 15,0 0 1-15,0 0 14 16,0 0 4-16,0 0 2 15,0 0-3-15,0 0-19 0,0-1-3 16,0-1-6-16,0 1 0 16,0 1-4-16,0 0-3 15,0 0-5-15,0 0-7 16,0 0-8-16,0 0-2 16,0 0-10-16,0-1-5 15,0 1-19-15,0-1-17 16,0 1-53-16,0 0-27 0,-1 0 94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48:07.3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20566 6612 234 0,'-7'5'82'0,"-6"6"-74"16,-2 2-7-16,-6 3 6 0,-4 1 14 16,-8-1 16-16,-4-1 3 15,-5 1-4-15,-3-2-10 16,-4-1-12-16,1 2-3 15,4 1-6-15,3 1-3 16,6 3-2-16,5 1 0 16,2 0 1-16,4 2 0 15,5 5 1-15,-1 3 0 16,6 6 0-16,3 7 1 16,6 9 0-16,4-1 0 0,7 0 5 15,4 4 5-15,8 0 16 16,3 0 6-16,4 5 7 15,0-2-3-15,-1-1-15 16,2-1-5-16,8-3-12 16,6-3-1-1,4-2 5-15,3-3 3 0,2-12 7 16,-2-4 3-16,4-6 5 16,-4 0 0-16,0-3 0 15,1 4-1-15,-4-7 0 16,6-1 1-16,4-7 0 15,5-5 2-15,7-8-2 16,-3-5-1-16,-1-7-3 16,0-4-3-16,-6-1-1 15,2-3 2-15,-3-2-2 16,-2-3-1-16,0-5-4 0,-2 0-2 16,-4-7 5-16,-5-2 4 15,-11 4 12-15,-1-1-1 16,-7-4-11-16,-4 2-7 15,-3-7-23-15,-4 5-7 16,-1 3-2-16,-1-1 1 16,-2-6 7-16,-1-3 4 15,-6-5-1-15,3-2-2 16,-4-2-13-16,0-2-9 0,-1 2-3 16,-4 0 4-16,-1 9 14 15,0 2 9-15,-3 1 5 16,2 7 1-16,-5 3-1 15,0 1 0-15,-6 6 1 16,0 4-1-16,-7 3 1 16,-3 4 0-16,-2 8 1 15,-8 2-1-15,1 5 2 16,-1 3 2-16,-4 1 3 16,3 4 2-16,-1 2 4 15,1 0 3-15,2 5 1 16,3 2 4-16,-1 4-2 15,-2 0-2-15,-2 0-1 16,-6-2-2-16,1 2-2 16,0 2 0-16,-1-2-4 15,-2-1-1-15,2 2-3 0,-1-2-1 16,1 4-3-16,4 2 0 16,-2 5-1-16,-7 3-20 15,-4 2-38-15,-5 3-38 16,-1 2-105-16,1 1-57 15,9 3 158-15</inkml:trace>
  <inkml:trace contextRef="#ctx0" brushRef="#br0" timeOffset="758.077">20634 8039 799 0,'3'0'260'0,"-2"1"-286"16,0 0-107-16,-2-1-5 0,0 0 32 16,0 0 53-1,-1 0 71-15,1 0 5 0,0 0 14 16,1 0 12-16,0 0 14 16,0 0 1-16,0 0-17 15,0 0-12-15,0 0-4 16,0 0-1-16,0 0 0 15,-1 16 0-15,-8 42-13 16,3-20-4-16,-3 13-3 16,-2 6-1-16,0 9 0 15,-9 3-2-15,-4 10-2 16,-5 3-1-16,-4 3 4 16,-3-1 7-16,-8 9 16 15,-1 0 7-15,-5 10 4 16,-2 3-5-16,-1 1-12 15,0 0-6-15,1 3-6 16,-1 0-3-16,-6-3-4 16,-5 2-1-16,-2-22-1 0,-1 12 2 15,6-8 5-15,10-4 2 16,9-3 1 0,5-18-1-16,9-9-5 0,-2-5-2 15,2-6-3-15,6 0-2 16,4-6-10-16,4-7-26 15,7-12-132-15,1-8 114 16</inkml:trace>
  <inkml:trace contextRef="#ctx0" brushRef="#br0" timeOffset="1406.251">21011 7902 992 0,'15'4'358'15,"-11"0"-327"-15,2 6-86 16,4 12-4-16,1 6 6 0,1 13 66 16,-2-3 19-16,5 5 6 15,-1 4-3 1,12 3-12-16,2 6-2 0,7-1-2 16,6 2 0-16,6 5-9 15,2 0-4-15,7 12 5 16,0 1 3-16,0 0 6 15,3 6 1-15,7 0-4 16,-3 10-3-16,11 10-5 16,0 5 0-16,-5 6 9 15,1-2 5-15,-7 7 5 16,-2 0 0-16,-1-3-10 16,0-4-5-16,-12-6-3 15,-3-3-2-15,-13-9 0 16,-6-2-1-16,-12-17-7 15,-5-3-7-15,-14-7-42 16,-4-6-36-16,-15-12-141 0,-12-9-169 16,-18-31 252-16</inkml:trace>
  <inkml:trace contextRef="#ctx0" brushRef="#br0" timeOffset="2285.887">18679 8436 617 0,'13'2'143'15,"-1"1"-255"-15,5 7 0 16,0 0 63-16,-2 0 55 15,-6-4 78-15,-3 0 21 0,0-4 18 16,-3 0-6-16,-3 0-14 16,0-2-4-16,0 0-11 15,-1 0-2-15,1 0-8 16,-1 0-13-16,0 0-27 16,-1 0-12-16,1 0-18 15,-1 0 0-15,-23 11-3 16,-33 16-1-16,23-16-1 15,-3 2-2-15,-12 6 0 16,-7 2 1-16,-5 5 0 16,-4 1-1-16,4 0 0 15,5-2-1-15,6-2 1 16,1-3-1-16,5-2 0 16,1-1 0-16,5-2 0 15,7 0 0-15,6-1 0 16,7-3-2-16,11-4-3 0,3 2-2 15,6-2-6-15,7 5 0 16,12 6 3-16,9-1 1 16,13 5 9-16,6-1 0 15,6-3 0-15,4-2 0 16,8-4 1-16,5-1 0 16,4 2 0-16,1 2 0 15,-8 2-1-15,0 2 0 16,-7-1 0-16,-1-1-1 15,-4 0-16-15,-4 0-17 0,-5-1-55 16,-6 0-45-16,-10 0-118 16,-7-3 154-16</inkml:trace>
  <inkml:trace contextRef="#ctx0" brushRef="#br0" timeOffset="2712.147">17984 9787 939 0,'8'-5'347'16,"5"-8"-309"-16,2-4-163 15,5 3 0-15,3-1 32 16,-6 10 118-16,2 1 31 16,5-1-1-16,-3 4-15 15,6 0-17-15,-7 1 0 0,2 1 3 16,4 2 1-1,6-1-5-15,5 1-2 0,7 5 4 16,0 1 2-16,0 2-1 16,5 6-2-16,-2 3-13 15,3 3-10-15,-5 4-29 16,-8 0-23-16,-4 2-92 16,-3-1-85-16,-6-2 144 15</inkml:trace>
  <inkml:trace contextRef="#ctx0" brushRef="#br0" timeOffset="3283.078">19213 8021 1045 0,'7'3'359'0,"5"4"-385"15,3 7-120-15,10 10 6 16,1 8 27 0,-5 10 126-16,-1 2 22 0,-1-1 13 15,0-1 0-15,-1 4-1 16,0 1 0-16,-3 5 1 16,-2 2-5-16,-7 0-7 15,-1 1 0-15,-7 0-2 16,0 1 0-16,-1 1-8 15,-1-3-7-15,1 3-10 16,2-1-4-16,-1-2-3 16,2-1-1-16,3-4 0 15,1-4 1-15,7-7 0 16,3-4 0-16,4-6 2 16,2-6 1-16,4-5 3 15,2-2 0-15,10-1 1 0,8-4-1 16,9-6-7-16,7-2-8 15,8-10-38-15,0-1-30 16,-6-5-84-16,-4-4-60 16,-21-9 137-16</inkml:trace>
  <inkml:trace contextRef="#ctx0" brushRef="#br0" timeOffset="3685.183">19043 8492 1065 0,'34'3'362'0,"-6"4"-340"15,5 1-48-15,4 4 5 0,-1 1 18 16,6-3 42-16,4-1 12 15,6-1 10-15,5-1-6 16,-2-2-16-16,2-3-10 16,-6-2-12-16,-1 0-17 15,-2-2-96-15,-3-2-86 16,4-1 108-16</inkml:trace>
  <inkml:trace contextRef="#ctx0" brushRef="#br0" timeOffset="4618.53">22320 8466 1025 0,'10'4'365'0,"3"0"-313"16,2 0-49-16,8 4-7 15,5 4 0-15,-3 0 21 16,3 1 7-16,5-2 5 15,4 0-1-15,8 5-4 16,6 1-2-16,3 3-2 16,1 0-2-16,2-1-10 15,-2 0-3-15,-7-3-2 16,-4 1 0-16,-8-5-1 16,-5 0-1-16,1 2-1 15,1-1 0-15,-4 0 0 0,-3-3-2 16,-6 1-1-16,-3 2 0 15,-4 0-1-15,-4 1-1 16,-5-4-4 0,0 4-1-16,-2-4 0 0,-2 1 1 15,-1 1 5-15,-2-2 2 16,-5 3 1-16,-3 2 0 16,-3-1 0-16,-2 1 1 15,-7 0 0-15,-2 0 1 0,-9 1 0 16,-4 2 0-16,1 4-1 15,-2 4 0-15,-3 3 0 16,0 2 0-16,-5 2-1 16,-1-3 0-16,0 2 1 15,3-3 0-15,-1 0 0 16,3 2 0-16,6 3 0 16,5 2-2-16,7-5-26 15,2-4-25-15,3-5-96 16,-1-8-99-16,5-8 155 15</inkml:trace>
  <inkml:trace contextRef="#ctx0" brushRef="#br0" timeOffset="5228.825">23928 7745 1217 0,'13'1'384'0,"-9"-1"-540"16,4 4-54-16,-1 7 1 15,-3 2 46-15,-1 8 194 16,0-2 75-16,-2 0 30 16,6 1-11-16,-3-1-38 15,0 4-16-15,5 9-24 16,-6 6-11-16,-1 11-10 16,-1 4 2-16,-5 8-1 15,-1 2-1-15,-6 6-10 16,0 5-8-16,-8 4-5 15,-2 9-1-15,-3 11-2 16,-5-2 0-16,-9 0 0 16,0-4 0-16,-9 0 0 15,-1 0 0-15,2-7-1 16,-2 1-1-16,8-15 1 16,2-7 1-16,10-3 0 0,6-7 0 15,8-1 0-15,3-5-3 16,7-11-1-16,4-5-1 15,9-11 3-15,12-1 2 16,15-5 5-16,8 0 0 16,21-5-1-16,6-2 0 15,9-2-4-15,4-1 0 16,7-4-3-16,1-1-1 0,3-3-12 16,-2-1-14-16,-17 2-63 15,-6-3-57-15,-12-3 92 16</inkml:trace>
  <inkml:trace contextRef="#ctx0" brushRef="#br0" timeOffset="5722.919">23042 8114 1241 0,'0'7'420'0,"0"-7"-439"16,3 2-15-16,-3-2-9 15,7 0 1-15,23 6 48 16,46 10 9-16,-14-9 2 15,14-4 1-15,17-6-7 16,8-4 2-16,14-5 1 16,3 0 1-16,9 3-1 15,1-2-1-15,1 4 2 16,-5 3-2-16,-6 1-6 16,-5 3-7-16,-7 7-52 15,-7 5-61-15,-14 12 71 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3T20:39:00.0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18904 6622 880 0,'0'0'17'0,"1"1"13"0,0-1-14 15,-1 0-11-15,0 0-11 16,0-1-8-16,0 1-11 16,0 0-5-16,0 0 0 0,0 0 1 15,0 0 10-15,0 0 6 16,0 0 13-16,0 0 2 16,0 0 6-16,3 5 2 15,3 9-1-15,16 34-1 16,-17-26 0-16,0 2-3 15,-1 6-2-15,0-1-1 16,-2 4 0-16,1 0 0 16,-3 0 0-16,0 2 0 0,-1 1 0 15,-2 5 0-15,0 0 1 16,0 3 1-16,0-6 0 16,-1-3 1-16,0-2 3 15,1-3 2-15,1 1 3 16,0 0 3-16,0-5 2 15,-2-2 2-15,-1-6 1 16,1 0-1-16,0-2-4 16,3-2-4-16,-1-2-5 15,2 0-2-15,0-1-3 16,0 0-1-16,1-2 0 16,-1-2 0-16,0-4 0 15,0 1 0-15,0-4 0 16,0 0 1-16,0 0 0 15,0 0 0-15,0 0 1 16,0 0 2-16,0 0 1 0,0 0 0 16,0 0-1-16,0 0 1 15,0 0 0-15,0 0 1 16,2 0 2-16,18-1-1 16,34 0-3-16,-29-5 0 15,3-2-3-15,1 0-1 16,3 0-1-16,3 1 0 15,2 1 0-15,-2-1-1 16,6 5-1-16,0 1 0 0,4 1 0 16,5 0 0-16,2 2 1 15,-1-1 1-15,5 2 0 16,-4 2 0-16,1 0 1 16,-4-1-1-16,5 4 0 15,5-1 0-15,3 5 0 16,4-1 0-16,0 0 0 15,-2 3-1-15,-1-4 1 16,-1 0 0-16,4-2 0 16,3-2 0-16,3 0 1 15,-5-1 0-15,-6-1-1 16,-1 2 0-16,-7-4 0 16,3 5 1-16,5-3 0 15,1-1 0-15,3 4 0 16,0-4-1-16,-8 3 0 15,-2 1 1-15,-5-1 0 16,-1-2 0-16,4 1 0 0,2 0-1 16,0-3 1-16,1 3 1 15,1-1 0-15,-4 1 0 16,-1-1-1-16,-3 2 1 16,2-2-1-16,-1 1-1 15,2 1 1-15,2-2-1 16,0-2 0-16,0 0 1 15,-8-2-1-15,0 0 1 16,-5-3-1-16,-3-4 0 0,2 2 1 16,-1 1-1-1,-2 1 0-15,5 3 1 0,-1-1-1 16,1 1 0-16,4-1 0 16,-6 1 0-16,2 1 0 15,-4 3 0-15,0-1 0 16,2 2 1-16,2-1-1 15,4-1 1-15,2-1-1 16,3 0 1-16,0 1 0 16,-1-1 1-16,-1-2 4 15,-5-1 2-15,-5-3 3 16,-2 2 2-16,-3-1 0 16,-3-1-1-16,-2 3-3 15,-1 0-2-15,-6 0-3 16,-3 3-1-16,-5-2 0 15,-3 0-1-15,-3 1 0 0,-3-1 1 16,-2 0 4-16,0 0 1 16,-4 0 6-16,0-1 2 15,1 1 1-15,-1 0 2 16,0 0 5-16,1 0-2 16,0 0-2-16,0 0-3 15,0-1-9-15,0 0 0 16,0-1-4-16,1-4 1 15,2-20-2-15,2-31 0 16,-6 18 1-16,-2 0 0 0,1 0-1 16,-3 1-1-16,0-3-3 15,-2-4-2-15,1-2 0 16,1 1 0-16,3 4 2 16,1 2-1-16,0-2-1 15,1-3-1-15,2 0-7 16,0 3 0-16,2 9 1 15,0 1 2-15,-2 11 8 16,-1-1 0-16,0 8 1 16,-1 3 0-16,0 1-5 15,1 7-8-15,0 2-17 16,-1-3-3-16,0 4 4 16,-1-1 6-16,0 0 18 15,0 0 3-15,0 0 2 16,-1 0 0-16,1-1 2 15,-9-1 0-15,-4 0 3 0,-31-10 1 16,30 11-2-16,-4-7-2 16,-2 6-3-16,2-2 0 15,0 2 0-15,3 2 0 16,-3-5-1-16,1 3 0 16,-5-4 0-16,-4-1-1 15,-7 1-1-15,-7-3 0 16,-1 5-1-16,-3-1 1 0,2 0 1 15,0 3 0 1,2-4 1-16,-4 0 0 0,6 1 0 16,3 1 1-16,0 0 0 15,4-2 0-15,-9 2-1 16,-2 1 0-16,-6-1-2 16,2 0-1-16,-1 1 1 15,-1-1-1-15,4 1 1 16,-2 0 0-16,9-1 1 15,0 1 1-15,-1-1 1 16,-1-1 1-16,-2 3 1 16,-1-4 0-16,0 0-1 15,1 3 0-15,-3-5 1 16,0 4 0-16,2-3 0 16,2-3 1-16,2 4 0 15,3-2 0-15,-3 2 5 16,-1 0-1-16,0-1 0 15,-3 2-1-15,2 3-5 0,-3 0 0 16,0 0 0-16,2 1 0 16,1 2 0-16,0-1 0 15,2 1 0-15,-1 2 1 16,-2 0 4-16,1 2 1 16,-4-1 0-16,0 4-1 15,0-3-5-15,-2 0 0 16,3 3 0-16,1-2 1 15,2 2 8-15,5-1 1 0,2-3 0 16,-1 0 0-16,-4 0-8 16,-4-1 0-16,1 2 1 15,-2-4 0-15,5-3 1 16,1 1 0-16,2-3-1 16,4 4-1-16,-2 0-1 15,3-2 2-15,5-2 7 16,-2 0 1-16,3-2 3 15,-5 2 0-15,-1-1-6 16,-4-1-2-16,-1 1-3 16,-1 0-1-16,3 1-1 15,-1 0 1-15,6 2 1 16,-1-4 1-16,4 3 1 16,2 1 0-16,-1-1 1 15,3 4-2-15,4-2 0 16,-5 1-2-16,2 0-1 0,-2 1-1 15,-6 0-1-15,6 2 0 16,-4 0-3-16,-1 2 1 16,4 0 0-16,-2-1 1 15,3 2 0-15,3-1 1 16,-1 0 1-16,1 1 1 16,2 0 0-16,-2 0-1 15,-1 1 0-15,2-1-1 0,2-3 0 16,3 2 1-1,3-1 0-15,1 1-1 0,1 1 3 16,3-2 0-16,-1-1 1 16,4-1 0-16,-3 1 0 15,0 2 1-15,0-1 0 16,1 3 2-16,0-1-3 16,-5 0-1-16,0 5-2 15,0-1-1-15,-6 4 0 16,3-2 0-16,-4-1 0 15,-2 1-1-15,3 2 1 16,-3-2-1-16,-2 1 1 16,1-1-1-16,0-2-1 15,2-2-2-15,1 1-2 16,2 2-2-16,1-1-1 16,0 0 0-16,2 3-4 15,-2-7-3-15,1 1-1 16,2 6-1-16,-3-4 4 0,5 1 4 15,0 7 4-15,1-6 0 16,5 0-7-16,-2-1-4 16,1-7-7-16,-1 3-6 15,0 4-15-15,2 4-6 16,1 0-14-16,2 2-7 16,0-3-18-16,1 0-31 15,6 0 79-15</inkml:trace>
  <inkml:trace contextRef="#ctx0" brushRef="#br0" timeOffset="1374.314">21649 6669 18 0,'-4'29'8'0,"4"-30"-2"0,0 1-5 16,0-1-3-16,-1 0 1 15</inkml:trace>
  <inkml:trace contextRef="#ctx0" brushRef="#br0" timeOffset="2108.134">21622 6673 43 0,'-1'-1'40'0,"0"-1"15"15,0 1-6-15,0 0-9 16,0 0-1-16,-1 0 9 16,1 0 9-16,0 0 11 15,0-1-1-15,0 1-5 16,0 0-6-16,0 0-7 16,-1 0-4-16,1 0-15 15,1 0-8-15,0 1-13 16,0 0-3-16,-1 0-4 15,0 0 1-15,-3 16 3 16,-2 33 0-16,2-23 4 16,3 1 4-16,3 4 7 15,-5 1 2-15,3 1-2 16,-3-4-2-16,-1-4-10 16,-1-2-4-16,2 4-2 0,2 3-1 15,0 2 0-15,-1 1 2 16,2-3 6-16,0-4 4 15,-2-7 8-15,1 1 5 16,-3-7 2-16,3-1-2 16,1 2-6-16,3 2-5 15,-3 0-7-15,0 1-3 0,-2 0-3 16,0-1 0-16,2 0-1 16,1-1 1-16,-1 1-1 15,-1-2-1-15,-3 3 1 16,0 0-1-16,-2 1 2 15,2-1 0 1,-1 4 1-16,-3 1-1 0,0 0 1 16,2 0 0-16,-2 1-2 15,2 1 1-15,-1-2-1 16,3 1 0-16,-2-8 0 16,1-1 0-16,1-5 0 15,-3 1-1-15,2 2 1 16,2-2-1-16,-1-1 0 15,0 1 0-15,0-2 0 16,1-1 0-16,-1-3-1 16,4 3 0-16,-1-6 0 15,1 4-2-15,0-2-20 0,-1-3-35 16,1 0-199-16,0 0 174 16</inkml:trace>
  <inkml:trace contextRef="#ctx0" brushRef="#br0" timeOffset="2622.424">19991 7008 549 0,'53'-34'137'0,"-52"27"-153"15</inkml:trace>
  <inkml:trace contextRef="#ctx0" brushRef="#br0" timeOffset="3087.102">20045 6958 15 0,'0'-2'8'0,"0"1"25"16,0 0 13-16,0 0 27 15,0 0 11-15,0 0-4 16,0-1-3-16,0 1-8 16,0 0-5-16,0 0-15 15,0 0-4-15,0 0-4 16,0 0-1-16,0-1 8 15,0 1 5-15,0 0 5 16,0 0 3-16,0 0-8 16,0 0-10-16,0 0-20 0,0-1-10 15,0 1-11-15,0 0-2 16,0 0 1-16,0 0 2 16,0 1 3-16,0 0 3 15,0 0 2-15,0 0 1 16,0 0 6-16,0 0 0 15,-1 0-1-15,0 11-1 16,0 15-8-16,0 31-3 16,-1-24-3-16,2 2 0 0,0-1-1 15,0-3-1-15,0-5 0 16,0-1 1-16,0 0-1 16,-2-2 0-16,2-1 1 15,0-4 0-15,0-4 0 16,0-5-4-16,1-2-25 15,-2-2-20-15,-1-2-49 16,0-1-20-16,2-2-12 16,-2 0 5-16,1-2 18 15,0 1-12-15,0 0 83 16</inkml:trace>
  <inkml:trace contextRef="#ctx0" brushRef="#br0" timeOffset="3881.817">19668 7064 360 0,'-1'-2'131'16,"-3"4"-104"-16,5-2-19 0,-1 0 15 16,-1 0 12-1,1-2 7-15,-2 1 2 0,1 0-23 16,0 0-9-16,0 0-3 16,0 0 0-16,0 0 7 15,-1-1 2 1,1 1 6-16,0 0 5 0,0 0 13 15,0 0 5-15,0 0 0 16,0-1-4-16,-1 1-14 16,1 0-3-16,0 0 1 15,1 0-3-15,0 0-5 16,-1 0-6-16,1-1-13 16,0 1-1-16,0 0-2 15,0 0 1-15,0 0 2 16,0 0 0-16,0-1 2 15,0 1 1-15,10-3 3 0,2-1 1 16,26-9 3-16,-28 13 2 16,4 0 3-16,-6-1 1 15,7 1 1-15,1 1-2 16,-1 0-2-16,6 2-3 16,-3-1-3-16,2-1 0 15,3-1 2-15,-1 0 3 16,3-2 0-16,1 3-1 15,-3-1-2-15,0 1-3 0,-2 1-2 16,-2-2 0 0,-2 1-1-16,1 0-1 0,-6 0 0 15,1 3 0-15,-2 0 0 16,-2-1 0-16,3 3 2 16,-2-2-1-16,1-1-1 15,-3 1 1-15,0-1-3 16,5 2 1-16,-4-3 0 15,5 0-1-15,0 0-2 16,0 1-3-16,0 3-10 16,-4-3-6-16,-2 1-13 15,1-2-5-15,0-1-3 16,3 0-1-16,1 0-24 16,1-1-30-16,5 0-78 15,2-1-63-15,7 2 146 16</inkml:trace>
  <inkml:trace contextRef="#ctx0" brushRef="#br0" timeOffset="5330.441">21707 7064 193 0,'0'0'58'0,"1"0"-63"16,-1 0-13-16,0 0 18 15,0 0 25-15,0 0 19 0,0 0 0 16,0 0-19-16,0 0-10 16,0 0 24-16,0 0 18 15,0 0 33-15,-1 0 10 16,1 0-11-16,0 0-7 16,0 0-14-16,0 0-6 15,0 0-14-15,0 0-10 16,0 0-18-16,-2 0-9 0,2 0-9 15,0 0-2-15,0 0-1 16,0 0-1-16,0 0 1 16,0 0-1-1,0 0 2-15,0 0-1 0,0 0 0 16,0 1 1-16,2 9-2 16,1 4 0-16,10 32-1 15,-8-30 1-15,1 2 0 16,2 0 0-16,4 5 0 15,-1 5 1-15,4 2 0 16,0 0 1-16,3-2 0 16,-3-1 0-16,0-3 0 15,-3-2 1-15,0 0 0 16,0-1 0-16,2 2-1 16,-2-1 1-16,2-3 0 15,-5-1 1-15,0-8 0 16,-1 0-1-16,-3-5 1 0,1 1 0 15,-1-4 6-15,-2-1 3 16,-1 0 2-16,-2-2-1 16,0 0-3-16,0 0-5 15,0 0 0-15,0 0 2 16,0-1 6-16,0 1-1 16,3-4 0-16,2-9-2 15,-2-1-4-15,33-30 0 16,-31 29-1-16,-1-1-1 0,4 1 0 15,1-1-1-15,-3 0-1 16,3-1 0-16,-3-2 0 16,3-1 1-16,2 2-1 15,-1-4 0-15,2 4 0 16,0-1 0-16,0-1 0 16,3 5 1-16,-2 0-1 15,3 2 1-15,-1 3-1 16,1-1-1-16,1 1 0 15,-2-1-2-15,2 2-9 16,-1 0-4-16,1 5-38 16,-1-1-40-16,1 7-185 15,2 4 180-15</inkml:trace>
  <inkml:trace contextRef="#ctx0" brushRef="#br0" timeOffset="15610.909">17597 16758 584 0,'0'-1'262'0,"0"-1"-116"15,1-2-105-15,-2 3-22 16,-1 0-17-16,1 0-1 16,0 0 0-16,0-1 1 15,-1-5 2-15,0 6 1 16,1 0 10-16,0 0 3 15,0 0 10-15,0 0 8 0,0 0 12 16,0-1 8-16,-1 1-4 16,1 0-5-16,0 0-22 15,1 0-13-15,0 0-19 16,0 0-9-16,0-1-14 16,-1 1-5-16,1 0 1 15,0 0 3-15,0 1 13 16,0 10 5-16,0 20 9 15,5 41 3-15,-2-24 1 16,-1 2 0-16,2 1-1 16,2-3 1-16,-4 2-2 15,4 1-1-15,-4 1-25 16,0 1-20-16,3 2-50 16,-1-2-18-16,-4-9-1 15,2-8 7-15,-2-16 21 16,-2-10 4-16,5-5 0 15,-3-3-1-15,-1-1 22 0,1 0 13 16,0 0 33-16,0 0 18 16,0 0 23-16,0 0 6 15,4-1 4-15,5-1-4 16,9 0-11-16,24-6-4 16,-25 0-8-16,-1-5-1 15,-1-1-5-15,4-2 1 16,3-3-1-16,4-1 0 15,1-1 1-15,3 2 0 0,4-1 4 16,4 1 5-16,5 0 7 16,1 1 4-16,7 2-4 15,-4-2-3-15,-2-4-9 16,4-1-3-16,-2 0-2 16,6-1-1-16,7 6-1 15,2-1 0-15,5 5 1 16,-4-2-1-16,3 1 1 15,0 4-1-15,3-2 1 16,5 3-1-16,3-4 2 16,1 1 0-16,-4 0 0 15,1-2 1-15,1 4 1 16,-8-5 1-16,15 5 4 16,-1-1 4-16,-6-1 4 15,6 1 4-15,-8-1 0 16,-3-1-1-16,5 3-5 15,1-1-2-15,-5 4-3 0,0-2-2 16,-5 5 2-16,-1 2 4 16,2 1 7-16,3 2 6 15,0 0 7-15,-2 2 4 16,-8 2 5-16,-2-2 3 16,0 3 3-16,-2 1-1 15,2-3-3-15,3 3-2 16,-2 2-7-16,-5-6-4 15,-1 6-10-15,-6-2-6 0,-3 1-9 16,-1 0-1-16,0 1-1 16,1-1-1-16,-5 2-1 15,0 1 1-15,-8 0 0 16,-2 0 2-16,-4-2 2 16,-1-1 1-16,-5-4 3 15,2 2 2-15,-7 0 5 16,3-2 2-16,-10-1 6 15,0 2 1-15,-1-4-2 16,-3 0-4-16,3 1-6 16,-7 0-2-16,0-1 5 15,-1 0 5-15,0 0 13 16,0 0 4-16,-1 0 3 16,2 0-1-16,0 0-4 15,0 0-3-15,0 0-2 16,0 0-2-16,-1 0-6 0,1 0-4 15,-1 0-6-15,1 0-2 16,0 0-2-16,0 0 1 16,0 0 0-16,0 0-1 15,0 0-7-15,0 0-15 16,0 0-87-16,0 0-133 16,-1 0 148-16</inkml:trace>
  <inkml:trace contextRef="#ctx0" brushRef="#br0" timeOffset="16135.94">17786 17179 708 0,'-4'-6'282'16,"-2"2"-180"-16,-2-2-82 15,0-2-18-15,-2 3-37 16,-3-5-21-16,6 4-37 16,-4 2-17-16,3-2-17 15,-2 4-18-15,-2 2 96 16</inkml:trace>
  <inkml:trace contextRef="#ctx0" brushRef="#br0" timeOffset="17993.742">17633 17310 28 0,'0'22'18'15,"0"-1"-3"-15,4 1 0 0,-3-1 2 16,0-6 16-16,0-2 11 15,2-1 25-15,-1 1 9 16,3 2 3-16,-2-2-5 16,-3 0-15-16,1 0-5 15,-3-5 1-15,1 3 4 16,0-1 5-16,1-3 3 16,1-2-1-16,-1-1-3 15,3-1-5-15,-3-3-3 0,-1 0-8 16,1 0-3-16,0 0-8 15,0 0-5-15,0 0-4 16,0 0-3-16,0 0-5 16,0 0-4-16,0 0-8 15,0 0-4-15,0 0-4 16,0 0 0-16,0 0-1 16,0 0 0-16,2 11 0 15,2 0 0-15,0 2 0 16,11 34 0-16,-12-32 1 15,-3-2 1-15,0-2 2 16,1-3 1-16,1-1 0 16,-1-4 0-16,0-3-1 15,-1 0-1-15,0-2-2 16,0 2 0-16,-1 0-1 16,0 0 1-16,1 0 2 0,0 0 3 15,0 0 3-15,0 0 1 16,0 0-1-16,0 0-3 15,0 3-2-15,2 5-1 16,1 2-1-16,1 1 2 16,11 25 7-16,-12-25 4 15,1-3 10 1,-1-2 2-16,0-1-1 0,2 2-2 16,-2 0-7-16,5 1-3 0,0 2-6 15,0-4-4-15,4 4-1 16,-2-3-1-16,4 0-1 15,-4 3 0-15,4-3 0 16,-2 2 0-16,-1 0 0 16,3-4-1-16,-2 1 1 15,2-1 0-15,-1-1 0 16,2-1 1-16,3 1 0 16,-3-1 1-16,1 2 1 15,0 1 0-15,1-3 3 16,-1 3 0-16,1-2 1 15,0-1-1-15,-2 1-1 16,2 2-2-16,3 0-2 16,-1 2-1-16,4 1 0 15,-2-1-1-15,-1 2 1 16,-3-2-1-16,-2-4 1 16,2 3 0-16,-2-3-1 0,4 1 1 15,3 3-1-15,0-4 1 16,2 2-1-16,2-3 0 15,-4 1 1-15,2 4-1 16,2-4 0-16,-2 3 0 16,2-1 0-16,0-4 0 15,1 3-1-15,3-2 1 16,2-2 0-16,-2 5 0 0,-3 1 0 16,0-6 0-1,-3 2-1-15,4-3 1 0,3-3 0 16,1 3 0-16,3 1 0 15,-1 4 0-15,1 1 0 16,-1 1 0-16,4-5 0 16,-1 1 0-16,4 0 0 15,-2-3 0-15,-13 2 0 32,-13-1-1-32,1 2 1 0,44 1 0 0,0-3 0 15,5 4 0-15,-16-4 0 16,0 0 0-16,3 3 0 15,-2-3-1-15,1 1 1 16,-1-2-1-16,-5 0 1 16,2 1-1-16,-2-1 1 15,3 0 0-15,4 0 0 16,1 0-1-16,2 1 1 16,0 2 0-16,-1-1 0 0,-4 2 0 15,-3-3-1-15,0 2 1 16,1 1 0-16,4-4 0 15,0 3 0-15,0-1-1 16,1 1 0 0,1 1 0-16,-3-3-1 0,-4 2 1 15,-2-4 0-15,-3-2-1 16,3 0 0-16,4-2 1 0,-2 1-1 16,0-2 0-1,2 2-1-15,-2-1 1 0,-2 2-1 16,0 0 1-16,-11-1 1 15,-1 1 0-15,-6 3 1 16,-4 0 0-16,0-2 0 16,1 2 0-16,-4-6-1 15,3 2 1-15,-3 0-10 16,1 1-2-16,-1 0 0 16,1-3 1-16,-2 2 11 15,1-9 2-15,-3 1 3 16,3 1-1-16,-2 1-1 15,0-2 0-15,-1-6 0 16,-1 0 1-16,-1-6 1 16,-2 3 0-16,2 1 2 15,-4-2 0-15,3 1-2 0,-3-4 0 16,0-7-2-16,3-3-2 16,-6-6-1-16,1 1 1 15,3 2-1-15,-1 1 0 16,0-1 0-16,1-1 0 15,0-5 0-15,-6 4 1 16,2 0-1-16,0 0 1 16,-3-5-1-16,1-1-1 15,-4-4 1-15,-4 8-1 0,3 6 1 16,-1 0-6-16,-1 4 0 16,3-1-1-16,-1 0-2 15,-1 4 4-15,2 6 0 16,-2 2-1-16,-1-3-8 15,1-1-3-15,-1-5-17 16,-3-2-9-16,6 3-7 16,-4-2-5-16,2 1 0 15,2 0-1-15,-7-3 4 16,6-2-1-16,2-4-30 16,3-3-46-16,8-4 84 15</inkml:trace>
  <inkml:trace contextRef="#ctx0" brushRef="#br0" timeOffset="19236.352">18665 17198 270 0,'0'0'166'15,"0"0"0"-15,3 2-118 16,-3-2-18-16,0 0-23 16,0 0-2-16,0 8-1 15,0 12 1-15,2 31 7 16,-6-25 1-16,4 0 0 16,0 1-2-16,-1-1-6 15,5-1-4-15,-4-1-1 16,3-6 0-16,-1 4 0 15,-2-1 2-15,4 5 7 16,-4 1 4-16,0 0 2 16,1 2 0-16,1-1-7 0,2 3-4 15,3-1-6-15,-4 6-4 16,2 1-36-16,-5-1-52 16,3-3 61-16</inkml:trace>
  <inkml:trace contextRef="#ctx0" brushRef="#br0" timeOffset="19761.04">18483 17333 428 0,'4'-1'240'0,"-4"0"-54"15,0 1-77-15,0-1-79 16,0 0-19-16,0 0-9 15,0-1-1-15,0 1 0 16,0 0-1-16,0 0 0 16,0 0 1-16,0 0 1 15,0 0 1-15,0-1 7 0,0 1 4 16,0 0 6-16,13-7 2 16,5 0-3-16,34-8-3 15,-32 12-3-15,5 2-2 16,2 0 0-16,-3-1-1 15,5 1-1-15,0 0 1 16,-1 0-1-16,4-1-1 16,3 3-1-16,-1-1-3 0,2 2 1 15,-3 3-2-15,-2 1-1 16,1 3-1-16,-2 2-14 16,-3 5-25-16,-3 5-123 15,-2 7 108-15</inkml:trace>
  <inkml:trace contextRef="#ctx0" brushRef="#br0" timeOffset="20676.716">19036 17599 641 0,'42'-39'316'0,"-41"37"-104"15,0 1-134-15,-1 0-34 0,-1 1-25 16,0 0-3-16,0-1 4 16,0 0 0-16,0-1-1 15,-1 1 3-15,1 0 9 16,0 0 1-16,0 0-3 16,0 0-6-1,0 1-15-15,1 0-8 0,0 0-4 16,0 0-1-16,0 0 2 15,10 4 3-15,5 4 0 16,30 21 1-16,-30-20-1 16,2-1 0-16,3-1 0 15,-5-4-1-15,3-1 1 16,0-1 0-16,-5-3 2 16,5 0-1-16,-6-3 1 15,1 1 1-15,-3 0 1 16,1-2 1-16,-3 3 0 0,-2-2 0 15,-2 2-1 1,-1-2-1-16,-1 5 0 0,-2-1 0 16,0 0-2-16,0-1-2 15,0 1-5-15,0 0-3 16,0 0 0-16,-1 0 1 16,0 0 3-16,-1 0 2 15,1-1 1-15,0 1-1 16,-5-3-2-16,-9 1 0 15,-30-34-8-15,27 32-7 16,-5-1-18-16,1 1-9 0,-3 2-12 16,2 2 2-16,1 3 11 15,-1 4 6-15,3 3 13 16,-3 1 4-16,6-3 8 16,3 3 5-16,1 0 10 15,5-1 3-15,3 3 6 16,2-3-1-16,3 2-3 15,2 3-3-15,6 4-2 16,2 2 0-16,0 3 8 16,3 3 7-16,0 1 16 15,4 4 6-15,-1 2-1 16,2-1-3-16,2-2-15 16,-3-3-3-16,5-8-4 15,-2 0-2-15,3-2-4 16,1 4-2-16,-3 2-10 15,3-3-12-15,-1 0-52 16,1-6-59-16,6-3 82 0</inkml:trace>
  <inkml:trace contextRef="#ctx0" brushRef="#br0" timeOffset="21605.604">20012 17633 128 0,'13'-7'90'0,"-1"-3"-7"16,2 1-29-16,-5-2-39 16,-2 4-10-16,-5 3 17 15,1 0 25-15,-1 4 48 16,-2-1 22-16,0 0 14 15,0 0-14-15,0 1-30 16,0 0-13-16,0 0-12 16,0 0 0-16,0 0 2 15,0 0-2-15,0 0-15 16,0 0-6-16,0 0-20 16,0 0-5-16,0 0-4 15,0 0-2-15,-1 0-5 0,0 0-3 16,0 0-4-16,-1 0-2 15,1 0 2-15,0 0 1 16,0-1 1-16,0 1 1 16,0 0 0-16,0 0 1 15,-1 0 3-15,1 0 4 16,0 0 8-16,0 0 3 16,0 0 7-16,0 0 2 15,-1-2-3-15,1 1-2 16,0 0-6-16,0 0-2 0,0 1-1 15,0-1-2-15,0 0-2 16,-1 0-3-16,1-1-3 16,0 2-1-16,0 0-1 15,0 0 0-15,-7 0 0 16,-5 2-1-16,0 0-2 16,-33 8 1-16,27-1-1 15,-3 0 0-15,-5 3 0 16,3 3 1-16,0-1-1 15,1 3 0-15,2 2-3 16,0 0-1-16,3 3-6 16,-1 1-5-16,4 7-5 15,3 1-4-15,4 2-6 16,1-3 0-16,2-6-3 16,4 0 5-16,1-2 9 15,5-2 5-15,3 0 5 16,0 0-2-16,6-3 1 0,1 1-1 15,1-8 5-15,1-2 1 16,-1-1 2-16,0 0 2 16,-2 0 1-16,-4 0 0 15,-3-2 5-15,-3-2 1 16,-3-3 7-16,0 0 4 16,-1 0 12-16,0 0 3 15,0 0 4-15,0 0 0 0,-1 0-9 16,0 0-6-16,0 0-6 15,0 0-6-15,-13 2-5 16,-5 3-4-16,-34 4-13 16,23-7-14-16,-1-1-40 15,-6-1-31-15,3 0-82 16,4 1-50-16,8-4 144 16</inkml:trace>
  <inkml:trace contextRef="#ctx0" brushRef="#br0" timeOffset="22114.947">20485 17261 482 0,'0'-1'182'16,"0"1"-132"-16,-2-2-35 0,1 1-6 15,1 0 5-15,0 1 18 16,0 0 5-16,0 0 19 16,-1 0 7-16,0 0 5 15,0 0-2-15,0 0-17 16,-1 0-11-16,-3 9-23 16,-6 16-5-16,-6 37-6 15,14-26 0-15,1 6 2 16,2 1-1-16,6 8-1 15,3 7-2-15,8 4-9 16,-1 4-3-16,-1 2-7 16,0-7-3-16,-3-1-14 15,-1-3-10-15,4-6-20 16,-3-1-10-16,-2-5-28 16,-1-9-28-16,0-1 84 0</inkml:trace>
  <inkml:trace contextRef="#ctx0" brushRef="#br0" timeOffset="22534.576">20257 17005 685 0,'0'1'339'16,"0"0"-101"-16,2 3-169 0,-2-4-52 15,0 0-59-15,-2 0-15 16,1 0-66-16,0 0-97 15,-2 6 150-15</inkml:trace>
  <inkml:trace contextRef="#ctx0" brushRef="#br0" timeOffset="23345.776">19878 17533 1074 0,'0'1'406'0,"1"0"-307"0,-1-2-65 15,0 1-34-15,0 0-5 16,0 0 3-16,0 0 2 15,0-1 0-15,0 1 3 16,0 0 6-16,0 0 7 16,0 0 14-16,0 0 7 15,0 0 11-15,0 0 3 16,0 0 0-16,0 0-2 0,0 0-11 16,0 0-8-16,-1 0-15 15,1 0-5-15,0 0-9 16,0 0-2-16,0-1-2 15,0 0-2-15,0-1 1 16,10 1 0-16,3 0 0 16,30-5 2-16,-26 2 0 15,2 3 0-15,0-3 0 16,4 5 0-16,-1-1 0 16,0-1 1-16,0-2 0 15,-2-1 0-15,0 3 1 16,-1-1 0-16,5 2 1 15,1 1-1-15,1-3 0 16,4-1 0-16,-3 2-1 16,4-4 0-16,3 2 0 15,-1 0-1-15,4-2 1 16,-1-2-1-16,-1-1 1 0,1 1 0 16,-4 0 0-16,-1 1 0 15,0 3 1-15,-5-2 0 16,3 2 1-16,0-3-1 15,-4 0 0-15,2 2 0 16,-3-2 0-16,0 2-1 16,-1 2-9-16,0-2-16 15,2 1-70-15,-1 1-78 16,8 0 106-16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06:53.2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15475 7781 31 0,'-10'4'15'0,"1"-1"-9"16,-31 12-5-16</inkml:trace>
  <inkml:trace contextRef="#ctx0" brushRef="#br0" timeOffset="1363.04">15376 7693 116 0,'32'-49'63'0,"-28"49"-13"16,-3 0-3-16,-1-2-11 15,0 2-9-15,0 0-13 16,0 0-6-16,0 0-6 16,0 0-1-16,0 0 0 15,0 0 0-15,0 0-1 16,0 0 0-16,0 0 1 0,0 0 1 15,0 0 1-15,0 0 1 16,0 0 3-16,0 0 3 16,-1 0 1-16,1 0-1 15,0 0-2-15,0 0 1 16,0 0 6-16,0 0 5 16,0 0 7-16,0 0 0 15,0 0 3-15,0 0 2 0,0 0 6 16,0 0 1-16,0 0-2 15,0 0 0-15,0 0 3 16,0 0 3-16,0 0 2 16,0 0-1-16,0 0-3 15,0 0 0-15,0 0 5 16,0 0 3-16,0 0-1 16,-1 0-4-16,1 0-17 15,0 0-8-15,0 0-12 16,0 0-4-16,0 0 1 15,0 0 1-15,0 0 3 16,0 0 0-16,-1 0 0 16,1 0-1-16,0 0-3 15,-2 0-1-15,1 0-1 16,0 0-1-16,0 0-1 16,0 0 1-16,0 0-1 15,0 0 0-15,-1 0 0 0,1 0 0 16,0 0 0-16,0 3 1 15,0-1-1-15,0-1 0 16,-2 3-1-16,1-1-1 16,0 5 0-16,-1-1-1 15,1 0 1-15,0 2 0 16,-2 0 0-16,1 2 1 16,-10 33 0-16,12-29 0 15,1 0 0-15,-6 1 0 0,4 0 0 16,-4 1 0-16,2 2 1 15,4 2 0-15,3 3 1 16,-2 1-1-16,3 1 0 16,-6 0 0-16,-1-1 0 15,4-1 1-15,-2 2 0 16,1-2 0-16,1 0 1 16,-1-1-1-16,2 4 1 15,1 2 0-15,-3 2 0 16,2 2 1-16,-2-3-1 15,0-5 2-15,4 1 3 16,-4-5 2-16,2 7 2 16,2 2 0-16,-1 4-1 15,0 2-1-15,-2-5 0 16,2-1-1-16,-2 0 0 16,-1-3 2-16,3 3 6 15,-2-2 3-15,2 0 3 0,3-3 0 16,-5-2-5-16,-1-1-3 15,1-5-5-15,-1-1-1 16,-1-3-2-16,1 1-1 16,0-1 1-16,1-1 0 15,-1-1 1-15,2-1 1 16,-2-3-2-16,-1 2 0 0,3 3-1 16,-4-5-1-16,0-1-1 15,3 0 1-15,-3-1 0 16,3 1 2-16,-1-3 2 15,0-3 1-15,0 0 1 16,0 0 0 0,0 0-2-16,0 0-1 0,0 0-1 15,0 0-2-15,0 0-1 16,0 0-2-16,-1 0-3 16,-1 0 0-16,2 0-2 15,0 0 0-15,0 8 1 16,3 7-1-16,6 28 2 15,-7-28 0-15,-2 1 1 16,0 0 0-16,0 2 0 16,1 3-4-16,4-5-63 15,0 1-63-15,4-2 80 16</inkml:trace>
  <inkml:trace contextRef="#ctx0" brushRef="#br0" timeOffset="4584.557">10332 13890 331 0,'33'-15'181'0,"-33"14"-39"0,-2 1-63 16,-3-2-40-16,4 2-8 15,-1 0 7-15,1 0 4 16,0 0 5-16,0 0-2 15,-11 2-1-15,4-1 5 0,-2 0 9 16,-29 13 3-16,32-12 0 16,-1-1-6-16,3 0-12 15,1-1-8-15,0 0-11 16,3 0-2-16,0 0-1 16,0 0 1-16,-1-1 3 15,1 0-1-15,0 0-2 16,0 1-3-16,0 0-4 15,0 0-1-15,0 0 0 16,-1 0-2-16,2 0-1 16,0 0-2-16,0 0-5 15,0 0 0-15,0 0-3 16,0 0-1-16,0 0 1 16,-1 0-1-16,0 0 0 15,1 0 1-15,0 0 0 16,0 0 0-16,0 0 0 15,0 0 0-15,0 0 0 0,0 0 0 16,0 0-1-16,0 0 1 16,0 0 0-16,0 0 0 15,0 0 1-15,0 0-1 16,0 0 0-16,0 0-1 16,0 0-1-16,0 0-2 15,0 0 1-15,0 0 0 16,0 0 1-16,0 0 0 15,0 0 0-15,0 0-1 16,0 0 1-16,0 0 1 0,0 0-1 16,0 0 1-16,0 0 0 15,0 0 0-15,0 0 2 16,0 0 1-16,0 0 0 16,0 0 0-16,0 0-1 15,0 0 0-15,4 11-2 16,-2-1-1-16,0 0 0 15,14 30-1-15,-12-30 1 16,0 2 0-16,2 0 1 16,-1 1-1-16,1 0 1 15,0-1 0-15,4 4-1 16,-3 4 0-16,1-3 0 16,0 4 0-16,-1 1 1 15,0-5-1-15,1 7 1 16,-3-2 0-16,0 0 0 15,1 0 0-15,-4 2 0 0,0 5 1 16,0 5 2 0,-2 8 2-16,-2-2 3 0,0 3 3 15,-4-2 3-15,-1 3 1 16,2 2-2-16,-2 2-1 16,0-3-5-16,-1 0-2 15,1 4-3-15,-2 5-1 16,1 2 0-16,-2 0-1 15,-1-2 1-15,4-1-1 0,0-2 0 16,2-4 1-16,1-9-1 16,0 0 0-16,0 0 0 15,-3 0 1-15,0 2 0 16,-1-2 0-16,0-7 1 16,2-1 0-16,0-4-1 15,3 0 0-15,-1-2 1 16,0-3-1-16,0-5-1 15,2-5-9-15,1-4-82 16,2 0-131-16,12-1 142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08:14.7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2361 13482 549 0,'0'-2'187'15,"2"2"-169"1,-1 0-98-16,-1-1-2 0,0 1 26 16,-1-1 31-16,-1 0 61 15,1 1 17-15,0 0 26 16,0 0 11-16,0 0 10 16,0 0-6-16,-1 0-13 15,1 0-10-15,0 0-22 16,0 0-11-16,0 0-27 15,0 0-11-15,0 0-12 16,-1 0 0-16,-1 13 0 16,0 9 3-16,3 38 6 15,1-34 2-15,2 5 2 16,2 3 1-16,-3-3 0 16,-1 2 0-16,-3-3 1 15,-2-3 0-15,0-3 0 16,0-2 0-16,1-3-2 15,2-1 1-15,-3-7-1 0,3-4-1 16,0-5-4-16,1 0-4 16,0-4 1-16,0 1 0 15,0 0 6-15,20-16 2 16,40-45 0-16,-22 21-1 16,10-6-2-16,4 1-1 15,3-6-1-15,2 5 0 16,0-2-28-16,0 1-32 0,-4 1-103 15,-2 3 103-15</inkml:trace>
  <inkml:trace contextRef="#ctx0" brushRef="#br0" timeOffset="754.529">2320 14756 855 0,'67'12'313'15,"-71"-11"-266"-15,4-3-32 0,-3 2-40 16,2 0-5-16,0 0 1 15,-1 0 13-15,2 0 11 16,0 0 6-16,0 0 8 16,5 19 1-16,4 43-3 15,-10-23-2-15,1 15-3 16,-1 5 1-16,-3-1 3 16,3 2 0-16,-1 0-1 15,-4 1 0-15,2-3-3 0,-4-2 0 16,-1-6 1-16,4-10 1 15,1-9 4-15,0-6 1 16,1-14 9-16,1-5 5 16,3-4 3-16,2-2-5 15,-3-2-11-15,0 1-8 16,4-30-4-16,50-56 1 16,-16 9 3-16,8-2 2 15,14-18-2-15,3 4 0 0,7 0-2 16,4 3-3-16,-5 18-4 15,-1 2-19-15,3 15 18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12:49.7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1279 3773 945 0,'-1'0'301'0,"0"0"-394"16,-1 0-27-16,1 0-11 16,0 0 27-16,0 0 110 15,0 0 43-15,0 0 35 16,-1 0-7-16,1 0-21 16,0 0-12-16,0 0-20 15,0 0-10-15,0 0-13 16,0 0 1-16,-1 0 0 15,1 0 0-15,0 0-1 0,0 0-1 16,0 0-4-16,0 0-2 16,1 0-2-16,0 0 1 15,0 0 2-15,0 0 2 16,5 3 2-16,10-1 0 16,2 0 1-16,24 28 0 15,-26-29-1-15,-1 1 1 16,0 1 0-16,3 2-1 15,-1-2 0-15,0 4-1 0,-2-1 1 16,-2-4-1-16,-1 4 1 16,0-2-1-16,0 2 1 15,3 5 0-15,1-1 1 16,2 0-1-16,0 0 1 16,-2-2 0-16,2 2 0 15,1-1 0-15,2 2 1 16,0-1 0-16,1-2 0 15,0-1 0-15,2-1 2 16,0-1 3-16,0-1 2 16,0 2 3-16,0-4 1 15,3 0-1-15,-3 1-2 16,2-3-1-16,-4 0-2 16,-3 2-2-16,1 0-2 15,-4 2-1-15,3 0-1 16,-3 0 1-16,2 2-1 0,2-2 1 15,-2 0-1-15,4 0 1 16,-4-3 0-16,3 1 1 16,-2-2 0-16,3 0 0 15,0-2-1-15,3 2 0 16,1 0-1-16,-1 0 1 16,3 0-1-16,-3 0 1 15,5 0 1-15,0 0-1 16,-5-3 3-16,0 2 1 0,-6-2 3 15,-2 2 1-15,3 1 1 16,-3-1-2 0,3 2-2-16,0 0-2 0,-1 1-2 15,1 0 1-15,2-2 2 16,-2 0 2-16,0 0 3 16,1-1 0-16,-1 1 0 15,0-4-3-15,0 1-2 16,0 1 0-16,0-1 2 15,3 0 2-15,0-3 4 16,0-1 0-16,1 0-2 16,0-1-2-16,-1 2-5 15,1-1 0-15,-2 0-2 16,-6 1-1-16,2 2 0 16,-3 1 0-16,1-4-1 15,4 2 1-15,-4-3 0 16,1 1 0-16,-3 5-1 0,1-2 1 15,-1 3-1-15,-1 0-1 16,-1-2 1-16,2 0-1 16,3 3 0-16,1-1 1 15,4 0 1-15,2-1 0 16,1-4 1-16,2-3 0 16,1 1-1-16,-1-3 0 0,1 4-1 15,2 0 0 1,-2 1 0-16,3 0 0 0,-5 1 0 15,-5-1-1-15,1 2-1 16,0 3 1-16,0-1 0 16,7 4-1-16,-4 3 0 15,0 3 0-15,-2 2 0 16,2-1 1-16,0-2 0 16,2 0 1-16,4-3 0 15,-4 3 0-15,3 1 1 16,1-7-1-16,2 4 1 15,2-3 0-15,1-2 0 16,2 3-1-16,-2-3 1 16,1 0 0-16,1-6 0 15,-1 1-1-15,7-2 1 16,3 0 0-16,1 3-1 16,-4-2 0-16,0 5 1 0,-4 0-1 15,-2-2 0 1,4 5 0-16,1-4-1 0,3-2 0 15,2-1 1-15,2 4 0 16,2-2 0-16,1 3 1 16,1 0-1-16,-1 1 0 15,-6-1-1-15,0 2 0 16,1-2-1-16,0 2 2 16,4 1-1-16,0 0 1 15,0 5 0-15,1-2 0 0,-6 2 0 16,-1 0 0-16,-5-3 0 15,-3-3 0-15,1 6 0 16,-1-7 0-16,2 2 0 16,1 2 0-16,-3-2 1 15,-3 4 0-15,-2 0-6 16,2-3-50-16,-5 2 40 16</inkml:trace>
  <inkml:trace contextRef="#ctx0" brushRef="#br0" timeOffset="3001.368">1068 14963 792 0,'0'2'289'0,"-1"1"-252"16,1-3-24-16,0 0-32 16,0 0-2-16,0 0 9 15,0 0 11-15,0 0 9 16,0 0 3-16,0 3 4 15,0 1 0-15,0-3-5 16,0 1-4-16,0 0-3 16,1 3-1-16,0-2 0 15,1 3 0-15,3 3 0 16,-4 1 0-16,12 2-1 0,31 31 0 16,-24-26 0-16,3 1 1 15,2-3 0-15,-1 1 0 16,0-7-1-16,-2 2 0 15,3 0 0-15,-4-3 1 16,2 0-1-16,1 1 1 16,-2-1 0-16,5 1 1 15,-4 1 0-15,-5-6 2 16,0 4 1-16,-3-2 1 0,0 2 1 16,3 0-1-16,2-1-1 15,0 2-2-15,5 0-1 16,-4 1 0-16,2-3 0 15,3 1 2-15,0 0 4 16,2-1 4-16,-1-1 5 16,0-2 1-16,2 1-3 15,-1-2-2-15,-2 1-5 16,1-1-2-16,-4 0-2 16,0 1-1-16,2 2-1 15,-6-1 0-15,0 1-2 16,2 1 0-16,-1-1 0 15,4 0 0-15,-1-3 0 16,-1 1 0-16,0-3 1 16,1 0 0-16,2 0 2 15,-3-1 0-15,2 0 1 16,-1 1-1-16,-2-1-1 0,3 0-1 16,2 0 0-16,-6 0 0 15,2 0-1-15,-7 0 1 16,0 0-1-16,0 2 0 15,-4-1 0-15,0-1 0 16,0 2 0-16,1-1 0 16,3 1-1-16,1 1 1 15,-3-1-1-15,1 0 1 0,1 0 0 16,-2 0 2-16,3-1 10 16,-3-1 2-16,4 0 5 15,0-2-2-15,0 1-8 16,2 1-4-16,-2-3-3 15,3 3 0-15,-2-1-3 16,3-1 1-16,-1 1 0 16,-1-2-1-16,3 3 0 15,1 0 1-15,-5 1-1 16,4-1 0-16,-9 2 0 16,4 1 1-16,1-3-1 15,1 1 1-15,8-1-1 16,-3-2 1-16,5-2 0 15,1 0 0-15,0 0 1 16,1-1-1-16,2-3 0 16,-2-2 0-16,4-5 0 0,1 0-1 15,-2-4 1-15,2-1 0 16,0-1 1-16,-2 1 0 16,-3 1-1-16,-3 2 0 15,1 1 0-15,-1 4 0 16,0 4-1-16,2 4 0 15,-1 2 0-15,-3 1-1 16,-1-1 1-16,0 1 0 16,2 0 0-16,-1 3 0 15,0 1 0-15,-2 2 0 0,-2-1 0 16,0-2 1-16,-2 4 0 16,3-3-1-16,2-1 1 15,-5-1 0-15,4-3 1 16,-4 0 0-16,-1-2 1 15,3 2-1-15,-2-2-1 16,5-3-1-16,-1 5 0 16,0 0 1-16,0-1-1 15,2 3 0-15,-1-1 0 16,0-2 0-16,3 4 0 16,-2-1 0-16,-2 0 0 15,1-1 0-15,-2 1 0 16,3 0 0-16,-5 0 0 15,1 0 0-15,-1-1 0 16,-6-2 0-16,10 0 0 16,-4 2 0-16,2-1 0 15,1 2 0-15,-2 1 0 0,1-1 0 16,1 1 0-16,2-1 0 16,1 0 0-16,1-1 0 15,1 1-1-15,-1 0 1 16,2 1 0-16,-2 1 0 15,2 0 0-15,-2-1 0 16,-5 2 0-16,-2 0 0 0,-2-1 0 16,2 1 0-1,2-2 0-15,3 4 0 16,-3-1 0-16,-1 0 0 0,1-2 0 16,0 0 0-16,4 2 0 15,0-3 0-15,-1 2 0 16,2-2 0-16,-1-1 0 15,0-1 0-15,0 1 0 16,-2-4 1-16,2 2 0 16,-7 0 0-16,3-2 0 15,-2 0-1-15,1-2 1 16,3 1-1-16,-4-1 0 16,2 2 0-16,0 0 0 15,0 1 1-15,2-2-1 16,-3 2 0-16,1-1 0 15,1 2 0-15,1 0 1 16,2-4-1-16,-1 5 0 0,-4 0 1 16,2 1-1-16,-4 2 0 15,0-3 1-15,-3 1-1 16,-3 0 1-16,4 1 0 16,-4 1 1-16,1 1 3 15,-2 0 9-15,-4-2 4 16,2 3 5-16,1-4-2 15,-1 1-6-15,2 2-3 16,-3-2-4-16,2 4-1 0,-2-3-4 16,0-2 0-16,-1 5-7 15,-1-2-21-15,7 5-85 16,4 7-97-16,15 11 125 16</inkml:trace>
  <inkml:trace contextRef="#ctx0" brushRef="#br0" timeOffset="31550.066">10315 8517 53 0,'-29'-31'46'0,"28"30"25"16,2 1 7-16,-1 0-2 15,0 0 1-15,-1 0-8 16,0 0-8-16,0 0-4 15,0 0-6-15,-1 0-11 16,2 0-7-16,0 0 6 16,0 0 3-16,0 0-4 15,0 0 3-15,0 0-16 16,0 0-6-16,0 0-2 16,18 2-3-16,32 4-5 15,-30-6 0-15,-1 0-4 16,-1 0 0-16,5 0-3 15,-2 0 0-15,-3-1-1 16,2 1 1-16,-5 0-2 0,1 0 0 16,4 3 0-16,-7 0-1 15,4-1 0-15,-1 4 0 16,-2-3 0-16,6 5 1 16,3-1 0-16,3 1 0 15,2 3 0-15,-1-3 0 16,0 1 0-16,-1-2 0 15,-2 0 0-15,4 0 0 16,-2 1 2-16,0-1-1 0,1-1 0 16,2 2 0-16,1-3-1 15,0 1 1-15,-3 0-1 16,0-3 0-16,1 1 0 16,0 0 1-16,5 1-1 15,-2 1 1-15,-2-4-1 16,3 2 1-16,-2-3 0 15,3-1-1-15,4 4 2 16,-3-2 0 0,0-2 2-16,-2 0 0 0,-3-3 2 15,1 4 2-15,-2 1 1 16,4-2 0-16,1 2 0 16,0-2 1-16,7 0 8 15,-3 2 4-15,-2-2 6 16,1 1 1-16,-3 0-9 15,0 1-4-15,-2 3-9 16,-1 0-3-16,-2 0-2 0,0-2 1 16,-1-3 2-16,-2 0 2 15,-2 0-2-15,2 1 0 16,0 4-2-16,1-2-2 16,3 0 0-16,-2 0-1 15,-1-5 2-15,2 1-1 16,0-1 1-16,0-2 0 15,0 4-1-15,1-1 0 0,3-1 0 16,-2 2 0-16,-1 2-1 16,1-4 1-16,-5 2 0 15,3 0 1-15,3 0 1 16,-1 0 1-16,5 0 0 16,-1-3 0-16,2 2-1 15,-1 1-1-15,1-1 0 16,-1-2 0-16,-2 1 0 15,1 1 0-15,-1-3 1 16,1 2 1-16,0-1 1 16,-5-4-2-16,2 5 0 15,4-2-2-15,-6 2-1 16,5 2 0-16,-1 0 0 16,-1 2 0-16,1 3 0 15,0-4 0-15,-3 3 0 16,1 1 0-16,-1-3 1 15,-2 1-1-15,1-3 1 0,-4 1-1 16,-4 1 0-16,6 0 0 16,-2 2-1-16,4-3 0 15,3 0 1-15,-3-1 0 16,1 1 1-16,0 0-1 16,2 2 0-16,0-2 0 15,-1 1 0-15,-1 2 0 16,1 1 0-16,-1 0 0 15,3 1 2-15,-3-4 0 16,-1-2-1-16,1 1 1 0,-3-4-1 16,1 1 0-16,2-5 0 15,0 1 0-15,1 0 0 16,1 1 0-16,1-3 1 16,2 1-1-16,-1 1 0 15,3-4-1-15,-8 2 0 16,0-1 1-16,1-1 0 15,-5 3-1-15,2 0 1 16,1-1-1-16,-5 1 0 16,3-1 0-16,-1 2 0 15,-2 1 0-15,1 1 1 16,-3-2-1-16,0 3 0 16,0-2 0-16,-3 3 0 15,3-1 0-15,0 2 0 16,-2 0 0-16,2-2 0 15,-3-1 1-15,4 3 0 0,0-1 0 16,0-1 0 0,0 2-1-16,-6-2 1 0,5 0 0 15,-12 2 0-15,3-1-1 16,-1 2 1-16,-10 0-1 16,6 3-3-16,-6 0-5 15,-1-1-23-15,3 4-23 16,-3-6-101-16,0 0-113 0,0 30 169 15</inkml:trace>
  <inkml:trace contextRef="#ctx0" brushRef="#br0" timeOffset="66622.955">6690 9867 543 0,'0'0'137'0,"-1"2"-249"15,-1-4-13-15,2 2 21 16,0 0 32-16,0 0 74 16,0 0 16-16,0 0 21 15,0 0 12-15,0 0 1 16,0 0 2-16,0 0-2 0,0 0-2 15,-1 0 3-15,0 0 0 16,0 0-8-16,1 0-6 16,0 0-6-16,0 0 4 15,0 0-4-15,0 0-3 16,0 0-11-16,0 0-9 16,0 0-6-16,0 0 0 15,0 0 1-15,0-1 0 16,0 0-1-16,3-1 0 15,4-3-2-15,0 1-1 0,0-1-1 16,-4 3 0-16,-1-1-1 16,2 0 0-16,-4 2-2 15,5-3 0-15,0 2-1 16,-4 1 0-16,3-1 1 16,-2 0 0-16,4-1 1 15,1 1-1-15,3-1 2 16,-2 1-1-1,2 0 1-15,3-2 1 0,31-4 0 16,-29 5 1-16,3 2-1 16,-1-2 0-16,-1 1-1 15,2 2-1-15,-3-1-1 16,2 0 1-16,0-1-1 16,0 1 1-16,2 1 0 15,-3-1-1-15,4 5 1 16,0-3 0-16,3 2 1 15,-2 1 1-15,1-7 0 0,1 2 1 16,0 0 0 0,1 1-1-16,-1 1 1 0,0 3-1 15,-1-2 0-15,1-1 0 16,3 4 0-16,-2-2 0 16,-1 0-1-16,0 2 0 15,0-1 1-15,0 0-1 16,5 2 1-16,-2-2 1 0,3 2-1 15,2 1 1-15,-1 0-1 16,0-1 0-16,0 1 0 16,-3-2 0-16,-4-4 1 15,0 2 0-15,1-2 1 16,4-1 0-16,3 0-1 16,1-1 0-16,1-1 0 15,4-3 0-15,1 1 0 16,-2-2 0-16,2 1 0 15,-2 1 0-15,-5 3-1 16,0-4 0-16,-6 1-1 16,1 3 0-16,3 0 1 15,-1 3 0-15,2 2 0 16,0-3 0-16,-2 0 0 16,2-1 0-16,-1 3 0 15,1-2-1-15,-1 0 1 0,1 0-1 16,2-2 1-16,1 4 0 15,-4 0 0-15,2 0 0 16,-3 2 0-16,-3-3 0 16,4 1 0-16,-2 1 1 15,1 2 0-15,1 1-1 16,1-3 0-16,-1 2 1 16,0-4 2-16,3-1 1 15,0-1 0-15,1 2 1 16,-2-2 0-16,0-2 0 0,-1 0 4 15,1-1 1-15,-4-2 0 16,-1 2-1-16,5 0-2 16,-7 2-1-16,3-1-3 15,0 1 0-15,-6-2 0 16,4 1 0-16,0 2 0 16,-2 0 1-1,1 0-1-15,2 4 0 0,-2 1-2 16,0 2-1-16,-1 0 0 15,-3-3 0-15,3 0 0 16,0 1 0-16,-1-1 0 16,2 1 0-16,-2 1 1 15,-1 0-1-15,1-4 0 16,-4 1 1-16,5-2-1 16,0-1 0-16,1 0-1 15,5 2 1-15,-1-2 0 0,2-4 0 16,2 3 0-16,1-1 0 15,-4-1 0-15,1 2-2 16,0-1 2-16,-1 2-1 16,2 0 1-16,-4 0 0 15,-5 2 0-15,1-1-1 16,-5 1 1-16,7 2-1 16,3 3 1-16,0 0-1 0,4 2 1 15,-3 0 0-15,-1 0 1 16,0 0 0-16,2 3 0 15,0 1-1-15,1 0 1 16,-2-1 0-16,2-3 1 16,4-1 1-16,0-1 1 15,-1-4-1-15,1-2 1 16,-3-3-1-16,6-4 1 16,1 0 2-16,-1-5 0 15,3 2 0-15,-1-4-2 16,2 3-1-16,0 0-2 15,-3 5 1-15,-3 1 0 16,-1 1 0-16,-8 4 2 16,7 2 0-16,-2 10-2 15,-1 0 0-15,5 2-1 16,-8 2 0-16,3 0 1 16,0-1 2-16,0 2 2 0,2-2 0 15,-1-2-1-15,0-1-2 16,-2 0-1-16,1-3-1 15,-6-4 1-15,1 0-1 16,-7-4 0-16,2 2-1 16,3-3 0-16,0 1 0 15,3 1 0-15,1-3 1 16,0 3 0-16,2-3 1 0,2-3 0 16,-1-1 2-1,-1 2-1-15,1-2-1 0,1 1 0 16,-1 1-1-16,1-1-1 15,-2 1 1-15,-4 0-1 16,-1-1 2-16,-1 1-1 16,3 1 0-16,3-1-1 15,1-1 0-15,-1 0 1 16,-1-1-1-16,3 1 1 16,-1-3 0-16,3 4-1 15,-3-2 1-15,-1 1-1 16,1 2 0-16,0-3 1 15,-4 2 1-15,2-2 1 16,-2 2 1-16,-4 0 1 16,4 1 0-16,-1-2-1 15,-1 0-1-15,2 1-2 16,2-1 0-16,-3 2 0 16,5 0 0-16,-1-1 1 0,0-2-1 15,-3 0 0-15,1 0 1 16,-2 2-1-16,-1-2 0 15,4 2 0-15,-6-1 0 16,-3-3 0-16,0 1 0 16,0 2-1-16,3 1 1 15,0-2-1-15,6 2 1 0,-3-3-1 16,-1 1 2 0,5 0 1-16,-2-1 0 0,2-1 2 15,3-1 0-15,-1-4 0 16,2 3 0-16,3 0-3 15,-4 0 0-15,-1 3 0 16,-3 0 0-16,-6-2 0 16,4 0 0-16,-2 2 0 15,7 1 0-15,-1 2-1 16,2 1-1-16,-1 1 1 16,-1-1-1-16,0 0 0 15,-1 0 0-15,0-1 0 16,0 2 1-16,5-2 1 15,-2 2 0-15,0 2 0 16,-2-4 0-16,-4 1 1 16,1 0 2-16,4-1 5 15,2 1 3-15,-2-1 6 16,4 0 0-16,-3 2-3 0,-1-1-2 16,3 1-5-16,-4 0 0 15,0 1-1-15,0-1-1 16,-4 0-2-16,-2 1 1 15,-2-1-1-15,-3 3 0 16,-3 0-2-16,-4 1-1 16,-2 2-5-16,-1 1-20 15,-2 5-58-15,0 6-47 16,1 11-217-16,0 7 223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19:15.7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5249 15095 299 0,'0'0'145'16,"-1"0"-46"-16,-1 2-44 16,1-2 1-16,0 0 2 15,-1 0 1-15,1 0-7 16,0 0-6-16,0 0 5 16,0 0 6-16,0 0 14 15,0 0 7-15,-1 0 8 16,1 0 0-16,-2 1-9 0,-3 2-10 15,3-1-22-15,-3 0-7 16,0-1-13-16,1-1-2 16,0 0-2-16,2 0-1 15,1-1 2-15,1 0-2 16,0 0-6-16,0-1-4 16,-1 1-10-16,1 0-2 15,0 0-4-15,-1-2 0 16,-2-3-4-16,2 1-1 0,0-2-3 15,1 4-1-15,1 0 2 16,0 1 0-16,0 1 5 16,5-4 0-16,7 1 2 15,-1 1 2-15,35 6 1 16,-28 1 0-16,-1 2 1 16,3 0 1-16,-4-1 0 15,1 1 0-15,4-1 0 16,-4-1 1-16,2-2 0 15,-1 5-1-15,-1-2-15 16,1 5-2-16,-1 0-2 16,-2 2 1-16,3 4 12 15,-1 0 2-15,-3 4 2 16,-1 1 0-16,-2 7 2 16,-1 2 1-16,0 5 0 15,2-3 0-15,-2-1 0 16,1-6 0-16,-1 0 1 0,0-2 0 15,2 3-1-15,-2 2 1 16,3-3 0-16,-3 1 0 16,4-5 1-16,-2-2 0 15,-2-6 4-15,3-3 2 16,-4-4 6-16,1 1 2 16,2-5 1-16,4-1-1 15,1-4-7-15,2-4-3 0,7 1-5 16,1-2-1-16,5-2-10 15,1-1-17-15,2-4-68 16,0-1-54-16,3-2-149 16,0-4 181-16</inkml:trace>
  <inkml:trace contextRef="#ctx0" brushRef="#br0" timeOffset="1020.651">5896 14988 257 0,'-40'50'116'0,"41"-51"-58"16,-2-1-62-16,4 2-19 15,-3-2 4-15,0 2 16 16,0 0 8-16,-1 0 0 16,1 0-1-16,0 0 10 0,0-1 9 15,0 0 23-15,0 0 12 16,0 0 10-16,0 0 0 15,0-1-13-15,0 1-7 16,7-3-12-16,-2 0-1 16,0 0-3-16,0 0-2 15,-2 2-9-15,1 0-7 16,-1-1-10-16,0 1 0 0,0 0 1 16,-3 1 8-16,0-1 11 15,0 1 4-15,0 0 6 16,0 0 0-16,0 0-9 15,0 0-5-15,0-1-9 16,0 2-9-16,-1 0-2 16,-5 15 0-16,4 12 0 15,-48 29 1-15,30-27 0 16,-4-3 1-16,5-4 1 16,2-2 1-16,-2 4-1 15,2 0-1-15,-4 0-1 16,-2 1-1-16,0-1 0 15,0 3 1-15,1-3 0 16,-1-2 0-16,2 0 0 16,-3 1-1-16,-1 3 0 15,-1 6-1-15,-3 3-1 16,4 1 0-16,0-4 0 16,2-1 0-16,2-3-1 0,2 0 1 15,2-3 0-15,3 4 1 16,2-3-1-16,-1 0 1 15,0-1 1-15,2-2 0 16,4-7 0-16,1 1 1 16,4-5 0-16,-5 0-16 15,2 2-145-15,-2 1 116 16</inkml:trace>
  <inkml:trace contextRef="#ctx0" brushRef="#br0" timeOffset="2372.916">6564 15331 968 0,'4'-2'359'0,"-4"2"-298"16,1 1-69-16,-1-1-57 15,0 0-3-15,0 0 11 16,0 0 24-16,0 0 24 16,0 7 4-16,2 6 5 15,0 5 2-15,4 35-2 16,-6-23-1-16,0 12-1 16,0 1 0-16,1-3 2 15,2-6 0-15,0-3 1 16,0-3 0-16,-1-1-1 15,1 4 0-15,-2-3 0 16,-1-3-16-16,-1-3-85 16,-1-2-75-16,1-9 104 15</inkml:trace>
  <inkml:trace contextRef="#ctx0" brushRef="#br0" timeOffset="3106.097">6853 14947 1222 0,'0'0'439'15,"0"0"-354"-15,-2 1-127 16,2-1-13-16,-1 0 6 16,-1 0 15-16,2 17 31 15,0 39 0-15,5-22-8 16,3 1-14-16,2-3-18 16,5-3-4-16,3-11 2 15,0-4 11-15,5-8 7 16,1 1 6-16,5-5 5 15,4-2 4-15,5-8 11 16,-3 1-3-16,3-5-17 16,-2-3-13-16,-2 1-2 0,-2-12 4 15,-1-4 20-15,4-3 15 16,-7-6 9-16,-1 5 2 16,-10 2 3-16,-4 3 0 15,-5 5 3-15,-3 0 8 16,-5 5 16-16,-2 2 8 15,0 8 3-15,0 3-4 16,1 3-18-16,-3 2-11 16,3 1-15-16,0 0-7 0,0 0-4 15,-2 11-1-15,0 17 2 16,-3 29 1-16,6-24 0 16,2 5 2-16,5 5 0 15,3 4 0-15,0-5 0 16,4-1 1-16,0 2 0 15,1 7 0-15,0 4 0 16,-4 0 1-16,1 7 0 16,-2 1-1-16,0-2 1 15,1-2-2-15,-3-1 0 16,-1-3-1-16,0 7 1 16,-2 8 0-16,-1 5 0 15,-1 1 0-15,-3 2 0 16,0-5 0-16,0-8-1 15,0-1 0-15,-1 3-32 16,0 0-54-16,-6-6 57 16</inkml:trace>
  <inkml:trace contextRef="#ctx0" brushRef="#br0" timeOffset="3766.026">5299 14501 1200 0,'1'0'426'15,"-1"-1"-355"-15,2 2-125 16,-2-1-9-16,0 0 4 0,0 0 13 16,0 0 39-16,-1 0 7 15,0 0 6-15,0 0 1 16,-1 9-1-16,-3 5-1 16,-9 32-4-16,6-28-1 15,0 3 0-15,-1 1-1 16,-3 1 0-16,2 5-2 15,-3 2-1-15,-1 2 0 16,-2 10 1-16,-1 4 1 0,-3 9 1 16,-4 4 0-16,-2 7 0 15,-3-3 0-15,1-1 0 16,0-5 1-16,5-4 0 16,4 0 0-16,5-7 0 15,1 3 1-15,9-4 0 16,1-4-1-16,7 1 0 15,6 0-1-15,4-11-1 16,3-1 0-16,11-1-12 16,3 1-29-16,13 7-127 15,7 1-159-15,9 1 203 16</inkml:trace>
  <inkml:trace contextRef="#ctx0" brushRef="#br0" timeOffset="4409.648">7642 14369 824 0,'1'2'320'16,"-1"0"-197"-16,-1-2-121 16,-1 0-10-16,1 0 6 15,0 0 7-15,0 0 12 16,0 0 1-16,1 0-5 15,0 0-4-15,0 3-7 0,4 9 0 16,2 0-2-16,22 35 0 16,-10-24-1-16,2 5 0 15,11 17-2-15,4 4 1 16,3 9-1-16,1 0 1 16,3 8 1-16,-1 2 0 15,-2 7 0-15,-3 6-1 16,-9-8-1-16,1 2 2 0,-7 1 0 15,-5-3 0-15,-4 2 1 16,-4 7 0-16,-7-8-1 16,-2 1 0-16,-7-2-1 15,-2-3-1-15,-2-1-39 16,-6 0-51-16,-7 1 60 16</inkml:trace>
  <inkml:trace contextRef="#ctx0" brushRef="#br0" timeOffset="6503.528">5271 15221 337 0,'0'-1'169'0,"-2"-3"-58"0,1 4-34 15,0-2-44-15,-1 1-8 16,1 1 6-16,1 0 1 16,0 0 15-16,0 0 6 15,0 0 0-15,0 0 8 16,0 0 3-16,0 0-1 16,0 0-1-16,0 0-7 15,0 0-11-15,0 0-3 16,0-1-9-16,0 1-2 0,-1 0-1 15,0 0-3-15,1-1-7 16,0 0-5-16,0 0-6 16,0-1-3-16,0 1-1 15,0 0 1-15,0 0-2 16,0 0-1-16,0 0 0 16,0-3 0-16,0 1-2 15,0 2 0-15,0-3 0 16,0 3-1-16,0-1-1 15,0-1-1-15,0 1 1 16,1-1 0-16,6-1 0 16,2 2 0-16,-2-3 1 15,2 3 0-15,-2 0 1 16,3-1 0-16,3-6 1 16,28-12-1-16,-25 21 0 15,-3 2 0-15,0 1 0 16,1 3 0-16,0 3 0 0,1-1 2 15,0 5-2-15,-1 2 0 16,-1 2 1-16,-1 4 0 16,-1 0 1-16,0 2 0 15,-2-3 1-15,-1 0 0 16,1 2 0-16,-3-5 0 16,-1-1 0-16,1-2 0 15,0-4 1-15,-2 0-1 0,3-2 0 16,-2 1 0-16,-2 1-2 15,1 2 0-15,-1 1-1 16,2 0 0-16,-2 2 1 16,2 2-1-16,-3-4 0 15,2 1 1-15,-2 0 0 16,2-2 0-16,1 0 1 16,-1-3 0-16,2 1 5 15,0-5 4-15,0-1 7 16,1-1 2-16,1-4-3 15,2 2-5-15,3-1-7 16,-1-1-2-16,-6 1-1 16,5 0-1-16,-1 0 0 15,2 0 0-15,0-2 0 16,-6 1 0-16,0 1 0 16,-1 0-1-16,4 1 0 15,1 0 0-15,-4-1 0 0,-3-2 0 16,4-1 0-16,3 1 0 15,2 0 0-15,1-2 0 16,0 4 0-16,-2-3 1 16,1 2 1-16,-3-4 1 15,-1 1 0-15,-1 1 0 16,-1 0 1-16,-1 2 0 16,-1 0 1-16,-2 1 0 0,-2 0 0 15,0 0 2-15,0 0 3 16,0 0 0-16,0 0 0 15,0 0-2-15,0 0 0 16,0 0 2-16,-1 0 3 16,0 0 2-16,0 0-1 15,0 0-1-15,-1 0-3 16,1 0-3-16,-8 2-4 16,-5 2-2-16,-27 14-1 15,25-14-1-15,1 1 0 16,5 1 1-16,-4-5 0 15,1 1 0-15,2-2-1 16,-4-2 0-16,5 2 3 16,3-1 3-16,0 1 3 15,1-3 1-15,-3-4-1 16,6 4 0-16,-4-7-3 16,1 4-3-16,3-1-3 0,-4-1-2 15,2 2-3-15,2-3 1 16,-1 1 2-16,1 0 0 15,-3-3 1-15,-2 3 1 16,-1-2 0-16,-2-2 1 16,1 2 0-16,1 0 0 15,0 0 0-15,3 2-1 16,-2 1 0-16,1 1 0 16,-4-1 0-16,2-1 1 0,-3 1 0 15,2 1 1-15,0-1 2 16,-1 1 2-16,2-4 3 15,0-3-1-15,2-1-1 16,-1-2-2-16,1 0-3 16,-1 1-1-16,-1-3 0 15,-1 1 0-15,2 5-2 16,-1-1-1-16,0 2-1 16,-3-2 0-16,0 0 1 15,-2 2 1-15,0 3 1 16,-2 0 0-16,2 2 0 15,-1 1 1-15,1 2-1 16,0-1 0-16,1 0 1 16,-2 0 0-16,-3-2-1 15,4 2-1-15,-2 1-2 16,4 0-1-16,-3 3 0 16,0 0 0-16,-1 0-2 0,-2 1-2 15,2 1-7-15,0 4-8 16,0-2-21-16,1 1-15 15,-1 6-17-15,1-2-4 16,0 6-11-16,1 2-9 16,2-1-104-16,2 8 133 15</inkml:trace>
  <inkml:trace contextRef="#ctx0" brushRef="#br0" timeOffset="7672.057">6121 14745 946 0,'0'0'335'0,"-4"-2"-264"15,-1 3-119-15,4-1-10 16,-1 0 21-16,-15 5 17 16,-34 15 23-16,29-9 2 0,-2 5-2 15,0 1 0-15,-2 9-2 16,-3-1-1-16,1 4-1 15,3 2 0-15,-3 6 0 16,1 4-1-16,6 5 1 16,-7 3-1-16,5 2-1 15,1-2 0-15,-2 11-1 16,0 0 1-16,-3 6-2 16,0 4 1-16,-1-9 1 15,3 1 0-15,0-11 3 16,0-4 0-16,-1-3 0 15,1 1 1-15,5-7 1 16,2-7 1-16,6-10 3 16,2-7 2-16,4-6 22 15,4-1 25-15,1-6 38 16,0-1 9-16,1-1-17 0,0 0-28 16,0 0-44-16,7-12-13 15,16-18-13-15,29-40 1 16,-26 28 2-16,2 0 3 15,-2 0 7-15,2-4 0 16,0-7 1-16,-2-3-1 16,-2 2 0-16,-3 0 1 15,-2 6 0-15,-5 2 0 16,0 6 0-16,-1 6 0 0,-5 7 0 16,2 3 0-16,-4 3-2 15,2-1-1-15,-1 2-1 16,-2 2-2-16,-4 5-1 15,0 3-1-15,-4 7-10 16,-1-1-4-16,5 3-8 16,-1 2-5-16,0 0 0 15,-1 0 4-15,0 7 9 16,-6 19 6-16,-15 34 11 16,6-26 3-16,-9 8 4 15,-8 4 2-15,-1 12 2 16,-8-1-2-16,3 5-3 15,-1 1 0-15,1-4-2 16,5-1 0-16,3-10-1 16,2-3-1-16,5 0 2 15,1 0-1-15,6-3 0 0,-5-4 0 16,6-5 0-16,-4-4 0 16,6-4-3-16,4-6-3 15,-1-9-7-15,7-5-5 16,3-4-5-16,1-1 0 15,0-1-2-15,0-1 1 16,14-22 2-16,45-43 0 16,-18 13 6-16,3-8 4 0,11-7 8 15,1-6 5 1,6-4 2-16,-1 6 1 0,-5-2-175 16,1 9 128-16</inkml:trace>
  <inkml:trace contextRef="#ctx0" brushRef="#br0" timeOffset="10834.759">11101 14707 185 0,'4'-4'137'16,"0"-1"5"-16,-2 1-35 0,-1 1-12 15,-1 2-26-15,0 0-9 16,0 0-12-16,0 1 2 16,0 0 4-16,0 0 6 15,0 0 10-15,0-2-5 16,0 1 2-16,0 1-5 16,0 0-6-16,0 0-3 15,0 0-12-15,0 0-8 16,0 0-15-16,0 0-7 0,-1 0-6 15,-1 0-3-15,1 0-3 16,0 0-2-16,0 0 0 16,-5 7 0-16,-7 12 1 15,-36 30-1-15,27-19 0 16,0 6 0-16,0 5 1 16,-3 2 0-16,-2 9 2 15,0 2 0-15,2-1 1 16,7 1-1-16,5-10-2 15,1-2 1-15,4 3 0 16,-1 0 1-16,6-3 1 16,2-4 1-16,2-8-1 15,2-4 1-15,0-4 1 16,3-3 0-16,-2-3 2 16,1-1 0-16,2-6-3 15,-2-4-7-15,2-1-46 0,1-2-30 16,5-2-197-16,4-1 182 15</inkml:trace>
  <inkml:trace contextRef="#ctx0" brushRef="#br0" timeOffset="11299.448">11172 15031 1145 0,'0'-1'412'15,"0"1"-324"-15,1-1-127 16,-1 1-8-16,-1 0 6 16,1 0 11-16,0 0 25 15,0 0 1-15,0 0 1 16,0 0 1-16,0 0 3 16,0 0 1-16,2 7 0 15,4 8 0-15,13 31-2 0,-12-28 0 16,4 2 0-16,2 2-1 15,5-1 0-15,1 3 0 16,3 7-2-16,-1 2-1 16,3 4-15-16,0-1-14 15,5-8-39-15,0-5-32 16,3-5-42-16,1-3-18 16,-1-2-85-16,1-4 158 0</inkml:trace>
  <inkml:trace contextRef="#ctx0" brushRef="#br0" timeOffset="11723.141">11724 14774 1106 0,'0'0'396'0,"-5"0"-329"15,-2 2-69-15,-7 3-12 16,-2 3 4-16,-2 4 10 16,-3 1 0-16,2 5 0 0,-2 4 0 15,-1 1 0-15,2 2-1 16,0 3 1-16,-1 2 0 15,0 9 0-15,-3 3 1 16,0 3-1-16,-2 0 1 16,-4-3 0-16,0 2 0 15,0 5-1-15,3 2-2 16,-1-3 0-16,1 0 0 16,6-1 1-16,0 0 0 15,6-2-1-15,2-3-1 0,4-16-35 16,0 0-36-16,4 0-137 15,0-2-146-15,5 4 224 16</inkml:trace>
  <inkml:trace contextRef="#ctx0" brushRef="#br0" timeOffset="12113.224">12021 15186 1104 0,'3'1'385'16,"-3"1"-364"-16,1 0-64 15,-2-2-11-15,-1 0 13 16,1 11 43-16,-2 8 9 0,-5 33-2 16,4-23-2-16,5 3-5 15,-1-1-2-15,-4-1 0 16,-1 3-1-16,-4 1-5 15,2 4-18-15,1 0-93 16,-3-5-89-16,-4-6 124 16</inkml:trace>
  <inkml:trace contextRef="#ctx0" brushRef="#br0" timeOffset="12474.003">12327 15344 886 0,'17'4'321'16,"-8"4"-318"-16,4 3-47 15,0 6-57-15,-1 4 34 0,-1 6 80 16,-4 4 11 0,1 10 2-16,-4-3-7 0,-1 2-11 15,-5-3-2-15,-3 1-6 16,-3 1-11-16,-8 1-81 15,2 2-115-15,-11-8 131 16</inkml:trace>
  <inkml:trace contextRef="#ctx0" brushRef="#br0" timeOffset="12907.064">12621 14739 969 0,'10'2'300'0,"6"1"-361"16,3 6-54-16,5 6 16 16,1 5 34-1,0 10 65-15,1 3 10 0,-1 8-7 16,5 6-2-16,-1 2 0 15,-1 7 0-15,0-1-1 16,-3-4 1-16,-1 1-1 16,0-3 1-16,5 5 1 15,-2 3-5-15,-1-4-57 16,0 1-52-16,-3-4 67 16</inkml:trace>
  <inkml:trace contextRef="#ctx0" brushRef="#br0" timeOffset="13297.455">13017 14586 982 0,'0'-1'287'0,"0"1"-410"15,-1 7-49-15,0-7 14 16,-6 16 45-16,-24 50 110 15,9-27 5-15,1 12 24 16,-2 6 3-16,-3 4-1 16,2 7-1-16,-2 2-23 15,3-9-4-15,2-3 0 16,3-1-2-16,5-4-24 16,3 3-39-16,4-4 42 15</inkml:trace>
  <inkml:trace contextRef="#ctx0" brushRef="#br0" timeOffset="13837.572">13512 15184 1218 0,'8'-1'418'16,"0"1"-377"-16,1-1-147 15,1 0-24-15,-4 3 13 16,0 4 29-16,0 10 60 16,0 8 17-16,-3 11 12 15,-3 6 7-15,-7 0 3 16,-5 1 1-16,-9 6-3 16,-3-2 0-16,-6 3 1 15,1 1 5-15,-3-11 6 16,-4-3 0-16,1-5-4 15,-2-7-6-15,10-3-8 16,4-5 0-16,10-10 3 16,6-1 3-16,5-3 18 0,3-2 4 15,6 0-8-15,-7 0-8 16,12-1-20-16,18 0-8 16,52 5 0-16,-29 1-5 15,8 5-33-15,4 6-29 16,4 6-108-16,1 4-83 15,-6 6 170-15</inkml:trace>
  <inkml:trace contextRef="#ctx0" brushRef="#br0" timeOffset="14207.249">14500 15583 1137 0,'8'15'388'0,"-3"1"-387"16,0 10-50-16,-2 13-19 0,-3 8 20 16,-12 4 46-16,-6-1 2 15,-6 12-3-15,-4-1-13 16,-2-6-182-16,-2-3 145 15</inkml:trace>
  <inkml:trace contextRef="#ctx0" brushRef="#br0" timeOffset="14454.04">14792 15319 1356 0,'12'3'402'16,"-5"1"-515"-16,1 10 48 15</inkml:trace>
  <inkml:trace contextRef="#ctx0" brushRef="#br0" timeOffset="14686.535">15080 15173 996 0,'10'6'201'15,"-2"-3"-159"-15</inkml:trace>
  <inkml:trace contextRef="#ctx0" brushRef="#br0" timeOffset="14931.809">15495 15023 657 0,'21'6'273'0,"1"0"-163"16,3-1-62-16,4 9-31 0,0 1 13 16,-2 4 21-16,0 2 2 15,-5 0-17-15,1 2-15 16,-5 4-20-16,-2-3-13 16,-5 0-61-16,-4-1-72 15,-3-3 90-15</inkml:trace>
  <inkml:trace contextRef="#ctx0" brushRef="#br0" timeOffset="15269.558">16294 14843 1256 0,'24'5'432'0,"-1"5"-432"15,2 6-60-15,2 9-16 16,-2 2 17-16,4 12 55 16,1 8 6-16,5 7 1 15,2 1-2-15,0-2 1 16,-2-5 0-16,-4 1 0 15,-1 0 1-15,-4-4-1 0,-4-3-1 16,-4-9-7-16,-6-3-16 16,-2-4-66-16,3-3-45 15,-9-11-201-15,2-1 211 16</inkml:trace>
  <inkml:trace contextRef="#ctx0" brushRef="#br0" timeOffset="15614.872">16688 14895 863 0,'7'6'349'0,"-15"2"-220"15,-2 3-82-15,-9 18-52 16,-4 7 1-16,-3 14 4 16,-3 4 2-16,-4 2-2 15,1 4 0-15,-1 5 1 16,-2 0 1-16,4 6 0 16,-1-2 1-16,6-9-1 15,6-2 0-15,1-17 0 16,7-5-1-16,-5-7 0 0,5-4-1 15,2-1 4-15,5 0-33 16,0-2-144-16,0-1 124 16</inkml:trace>
  <inkml:trace contextRef="#ctx0" brushRef="#br0" timeOffset="16368.612">16911 15436 1064 0,'4'8'415'0,"-3"-5"-327"16,1 4-89-16,-2 13-59 16,-2 7 4-16,1 10 44 15,-2 3 12-15,3-5 3 16,0-2-1-16,-1 0-1 16,1 0 0-16,-2 5 3 15,2 1 0-15,0-8 1 16,0-5 2-16,-2-9 1 0,0-3 0 15,0-3 1-15,-1 0-1 16,2-4 1-16,-2 0 1 16,3-3 3-16,-2-4 1 15,2 0-3-15,0 0-2 16,0-2-7-16,0 1-4 16,0 0-10-16,2-6-1 15,1-8 0-15,12-29 3 16,-10 26 8-16,2-2 2 0,3-5 5 15,-2 1 1-15,2 1 3 16,1-2 1-16,-1 4 1 16,2 3 0-16,2 3-4 15,-3 5-2-15,1 2-6 16,-1 3-3-16,-1-1 0 16,2 2 1-16,1 4 2 15,-2-1 1-15,3 1 1 16,0 4 3-16,2 1 5 15,-1-4 5-15,0 5 8 16,-2-5 2-16,-1 4 3 16,3 0-1-16,6 3-3 15,0 2-2-15,-4-1-9 16,-1 4-1-16,0-1-7 16,1 1 0-16,2 1-2 15,2-2-1-15,-4 2 0 0,1 1-1 16,-2 0 0-16,-1 3 0 15,-4-2-5-15,2-3-10 16,-4-2-43-16,-3-4-50 16,-2-3 67-16</inkml:trace>
  <inkml:trace contextRef="#ctx0" brushRef="#br0" timeOffset="18322.732">18385 15481 575 0,'2'5'325'0,"0"-2"-34"15,-1-2-208-15,-2-1-106 16,1 0-3-16,0 0 11 15,0 0 15-15,0 0 20 16,0 0 3-16,0 0 4 16,-2-1 1-16,2 1 7 15,0 0 3-15,0 0 12 16,0 0 3-16,0 0-1 16,-1 0-3-16,0 0-16 15,0 0-6-15,0 0-6 16,0-1-4-16,0-1-6 15,-1 1-3-15,1 0-7 16,0 0-1-16,0 0-1 16,0 0 1-16,0 0 0 15,-5-1 0-15,0 1 0 0,3 0 0 16,0 0-2-16,1 0 0 16,1 0-3-16,0-1-1 15,0 1 0-15,-1 1-2 16,1 0-2-16,1 0-3 15,14 6-2-15,15 6 3 16,30 7 8 0,-30-11 4-16,-5-4 3 0,-6-1 3 15,-5-4 3-15,-2 1 4 16,-4-3 6-16,-1 0 2 0,-2 2 4 16,-3-2 0-16,-1 3-5 15,0-1-1-15,0-1-3 16,0 1-1-16,-1 0 4 15,-1 0 1-15,1 0 3 16,0 0 4-16,0-1 2 16,0 1 1-16,0 0-6 15,-1 0-5-15,1 0-11 16,0 0-4-16,0 0-12 16,1-1-6-16,0 1-9 15,0 0-6-15,20 5-7 16,30 21-5-16,-21 6 9 15,0 2 6-15,-3 2 13 16,2 0 11-16,-12 6 2 16,0 4 1-16,-11 0 1 15,-4 1-1-15,-5-5-1 16,-9-5-3-16,1 1-16 0,-5 0 3 16,-7-8-33-16,4-1-43 15,-9-13-67-15,2-5-48 16,-6-8 120-16</inkml:trace>
  <inkml:trace contextRef="#ctx0" brushRef="#br0" timeOffset="19245.92">19125 14904 327 0,'-4'26'143'16,"-9"14"-83"-16,4 5-64 0,1 8-24 15,5-2 3-15,10-5 23 16,0-4 1-16,8-5 1 16,-2 0 0-16,2-9 3 15,3-3 13-15,2-9 6 16,5-5 3-16,3-8 25 15,2-3-2-15,-1-7 14 16,-2-3 1-16,-2-6-19 16,-3-1-3-16,-2-3-13 15,-1-4-3-15,1 0-12 16,2-4-13-16,-1 1-16 16,-1 1-2-16,0-3 4 15,-3 1 8-15,-4-6 27 16,-1 0 15-16,-9 1 24 15,3 1 7-15,-5 7 2 16,1 2-7-16,-2 5-14 16,-2 2-11-16,2 2-16 15,-1 2-7-15,1 7-11 0,-2-1-2 16,1 6-5-16,1 0-4 16,0 0-10-16,0 0-3 15,0 0 0-15,8 18 3 16,19 43 11-16,-16-19 4 15,11 13 4-15,1 2 1 16,3 2 0-16,8 0-1 16,-4 5-1-16,1 3 0 0,-3 4 5 15,-4 0 3-15,-5-9 2 16,-4-6 2-16,-3-10 0 16,-5-5 0-1,-6-1 0-15,-2 0-2 0,-8-1-4 16,-1-6-4-16,-3-8-4 15,-5 1-9-15,-6-4-45 16,-5 2-38-16,-11-1-147 16,-9-6 150-16</inkml:trace>
  <inkml:trace contextRef="#ctx0" brushRef="#br0" timeOffset="20025.93">19562 14289 499 0,'-1'-2'242'15,"0"0"-43"-15,0 1-177 16,0 0-23-16,-1 0 25 16,1 0 19-16,0 1 26 15,0 0 10-15,0 0-3 16,0 0-2-16,0 0-7 15,-1 0-3-15,1 0-16 16,0 0-10-16,1 0-17 16,0 0-6-16,0 0-8 0,0 0-3 15,14 6-4-15,6 1-1 16,36 14-3-16,-23-7-1 16,14 6-1-16,3 4 0 15,7 6 0-15,2 1 1 16,-3 0 2-16,2 2-2 15,-5 6-3-15,-3 1-2 16,5 4 0-16,-5-1 1 0,2-6 4 16,-1 4 1-16,-5 3 0 31,-1 5-1-31,-3 5-1 0,-6 3 1 0,-3 3-1 16,-3-3 1-16,-5-4 1 15,-4-2 0-15,-5-6 2 16,-6 0-1-16,1 5 1 15,-3-5-1-15,-1 2-2 16,-3-1-4-16,-6 2-23 16,-1 4-15-16,-6-9-38 15,1-3-31-15,1-6-108 16,-3-5 143-16</inkml:trace>
  <inkml:trace contextRef="#ctx0" brushRef="#br0" timeOffset="20989.924">20080 15836 1242 0,'81'12'446'0,"-81"-12"-399"16,2 0-57-16,-1 0-35 16,-1 0 2-16,0 0 26 15,0 0 11-15,0 0 9 16,-1 0 4-16,1 0 6 0,0 0-1 15,0 0-3-15,0 0-4 16,0 0-8-16,1 0-4 16,24 19-18-16,40 37-12 15,-13-19-14-15,9 6 0 16,8 0 17-16,-1-1 12 16,2 1 19-16,-2 0 2 15,-2 3 2-15,2-2 2 16,-6-2-1-16,-3 1-1 15,-12-1-17-15,1 3-25 16,-15-5-73-16,1-5-81 0,-1-8 121 16</inkml:trace>
  <inkml:trace contextRef="#ctx0" brushRef="#br0" timeOffset="21569.512">21769 16070 800 0,'-3'0'314'15,"0"1"-183"-15,-5 2-122 16,-2 1-7-16,-8 4 15 16,-4 0 6-16,-6 1 5 15,-5 4-4-15,0 4-12 16,-3 6-5-16,-1 2-4 16,3 4-1-16,-6 0 0 15,-2 0 0-15,1 3 0 16,0 3 0-16,9 5-1 15,6 3 0-15,12 3-1 16,4-4-1-16,9-2 1 16,3-1-1-16,7 3 2 15,6-1 1-15,4-6 0 16,5-2 0-16,6-7-15 16,0-5-9-16,5-2-27 15,-1-5-26-15,5-6-131 0,2-5 137 16</inkml:trace>
  <inkml:trace contextRef="#ctx0" brushRef="#br0" timeOffset="22024.576">21871 15316 976 0,'5'1'358'0,"-5"6"-307"16,-1 3-53-16,-1 10-32 15,-2 4 3-15,4 14 23 16,0 7 4-16,5 10 0 16,4 10 1-16,2 13 1 15,3 2 2-15,4 10-1 0,-5 4 0 16,0 0-1-16,2 4 0 15,-5 1 2-15,-1 4-1 16,-1-4 0-16,-5-4-11 16,-2-6-42-16,0-12-34 15,3-5-71-15,-4-5-44 16,4-13 127-16</inkml:trace>
  <inkml:trace contextRef="#ctx0" brushRef="#br0" timeOffset="23222.968">22443 16193 927 0,'0'-1'329'0,"-2"-2"-287"15,0 3-38-15,0-2-5 16,1 1 3-16,0 1 15 16,-6 0 3-16,-12 4-7 15,-32 6-4-15,26 2-5 0,-2 0 0 16,-1 7-1-16,3 3 1 15,1 0-4-15,2 1-2 16,5 7-5-16,0 4-8 16,9 10-23-16,4 2-6 15,4 1-21-15,4 1-7 16,6-6 2-16,-1 1-4 16,7-5 0-16,-1-5 11 0,1-6 22 15,1-6 7-15,-2-11 22 16,0-2 2-16,-2-2 3 15,-4-3 1-15,0-1 5 16,0-4 0-16,-1-2-5 16,0-3-6-1,0-4-13-15,-1-1-2 0,-3-7 6 16,1 1 9-16,0-5 15 16,-2 1 6-16,-2 0 6 15,0 0 1-15,0 1 5 16,1 2 5-16,3 5 13 15,0 2 8-15,-2 3 8 16,0 1-1-16,-1-1-5 16,0 2-5-16,2 2 0 15,-1 1 1-15,-3-2-1 16,4 5 0-16,-4 0-4 16,0 0 1-16,0-1 4 0,0 1-1 15,0 0-3-15,0 0-7 16,0 0-17-16,0 0-6 15,0-1-7 1,0 1-3-16,0 0-1 0,0 0 0 16,0 0-1-16,0 0 1 15,0 0 3-15,0-1 0 16,0 1 1-16,-1 0 1 0,-1 0 4 16,2 0 4-16,0 0-1 15,0-5-1-15,0-5-4 16,0-2-3-16,2-27 0 15,-2 30 0-15,0 1-2 16,0 5-1-16,1 2-5 16,0-1-3-16,-1 1 0 15,0 1 0-15,0 0 4 16,0 0 0-16,0 0 1 16,0 0 0-16,0-2 0 15,0-7-1-15,0 2 2 16,0-1-1-16,0 3 2 15,-1 1 0-15,1 3-4 16,-1-1-4-16,-1-1-7 16,1 2-3-16,0-2 4 15,0 1 5-15,1 1 7 16,-1-1 2-16,1 1-4 16,0 1-5-16,0 0-15 0,0 0-2 15,0-1-4-15,0 1 2 16,0 0 10-16,0 0 4 15,0 1 12-15,3 10 7 16,10 20 13-16,32 37 3 16,-28-30 0-16,2-1-4 15,-7-7-7-15,1 1-3 16,0-3-3-16,-3 0-1 0,5 3-1 16,-3-4 0-16,-4-3-2 15,0-1-2-15,-5-2-22 16,-1-4-23-16,1-1-80 15,-3-2-66-15,0 0 119 16</inkml:trace>
  <inkml:trace contextRef="#ctx0" brushRef="#br0" timeOffset="23716.521">23040 16035 919 0,'0'8'352'16,"2"-8"-268"-16,-7 1-91 16,1-1-32-16,3 0 0 15,0 0 26-15,0 0 14 16,0 0 12-16,0 0 6 0,0 0 18 16,-4 6 2-16,0 8 0 15,-15-5-5-15,-36 36-16 16,27-26-7-16,-4 0-7 15,-4 4-2-15,0 3-2 16,0-1-2-16,5-3-2 16,7 1-12-16,7-7-31 15,7-2-22-15,4-5-50 16,3-2-15-16,6 1-3 16,1 0 3-16,9 4 14 15,1-1 25-15,6 2 31 16,4 3 16-16,5-4 2 15,3 0-65-15,7 0 74 16</inkml:trace>
  <inkml:trace contextRef="#ctx0" brushRef="#br0" timeOffset="23936.969">23253 16540 203 0,'28'9'168'15,"-7"-1"20"-15,-2-1-52 16,-6 3-86-16,0 1-25 15,-7 2-23-15,-2 3-5 16,-1 0 1-16,-3 0 2 16,-5 2 8-16,-2-2 2 0,-5-6 2 15,-2 2 1-15,-5-3 13 32,-6-1 0-32,-13 1-11 0,-5-3-14 0,-11-6-128 15,-5-4 89-15</inkml:trace>
  <inkml:trace contextRef="#ctx0" brushRef="#br0" timeOffset="24811.755">23936 15661 294 0,'0'0'109'0,"0"4"-69"0,4 1-5 15,-4-5 15-15,0 0 28 16,-2 0 6-16,1 0-10 15,0 0-7-15,0 1-13 16,-1 5-6-16,1 3-10 16,-1-4-8-16,0 1-5 15,-1 1-1-15,-5 6 1 16,-28 31 0-16,12-26-7 16,-6 3-6-16,-11 1-10 15,0 1-2-15,-11 5 0 16,2 4 0-16,1 5 0 15,3 3 0-15,10-4-3 16,4-5-13-16,7-8-19 16,6-2-5-16,2-6-7 15,6 0 6-15,5-4 2 0,3-1 2 16,4-5 9-16,3 3 1 16,11-2-1-16,3-1-31 15,18 2-32-15,8-7 2 16,5-1 14-16,5-1 32 15,0-1 31-15,-2-2 2 16,0 4 8-16,-4-3 7 0,-6 4 14 16,-5 1 7-16,-6 0 11 15,-2 6 2-15,0 1 15 16,0 5 0-16,-4 7-8 16,-4 2-3-16,-10 5-23 15,-1-3-4 1,-7 4 7-16,-1 0 7 0,-5 8 14 15,-6 7 7-15,-5 2 2 16,-5-1 1-16,-6 2 16 16,-3-5 4-16,-11 2 9 15,0 4 11-15,-11-2-26 16,-3 4-13-16,-6 1-24 16,-4-2-18-16,2-10-91 15,1-6-122-15,-3-22 132 16</inkml:trace>
  <inkml:trace contextRef="#ctx0" brushRef="#br0" timeOffset="75236.304">19511 5552 185 0,'3'-7'112'0,"-1"-3"0"15,-1 0 0-15,0 0-18 16,4-25-20-16,-6 29-40 16,0 0-13-16,0 0-10 15,-2-1 4-15,0-2 16 16,-1-1 7-16,-1-4 2 15,0-2-3-15,1 3-9 16,-1-1-2-16,1 5 4 16,0 2 4-16,1-3 10 0,2 4 0 15,-1 4-9-15,1 1-9 16,0 1-21-16,-1 0-6 16,2 0-6-16,-1 0 2 15,0 0 6-15,0 0 6 16,0 0 8-16,0 0 1 15,0 0-3-15,-1 0-3 16,1 0-8-16,0 0-1 16,0 0-1-16,0 0-2 0,0 0 2 15,-1 0-1-15,1 3 0 16,-2 11 1-16,-1 3-2 16,-5 34 1-16,6-21 0 15,-2 1 0-15,-1 2 0 16,-1 2 0-16,-3 4 1 15,0 5 0-15,-5 7 0 16,0-1 0-16,-3 1-1 16,0-4 1-16,-2 2 0 15,3 2 0-15,-3-6 0 16,2 0 0-16,6 3 0 16,-5-2 0-16,5 1 0 15,-3-6 1-15,1-10 1 16,4-6 0-16,6-9 2 15,2-1 1-15,-2-10 5 16,3 1 8-16,0-6 29 16,1 0 4-16,0 0 3 0,0 0-6 15,0-2-29-15,0 1-5 16,0 0-6-16,0 0-1 16,1-7 3-16,9-6 2 15,27-31 1-15,-26 27-3 16,-2-3-5-16,-1 0-2 15,3-3-3-15,2 1 0 16,2-1-1-16,-1 1 0 0,2 5-1 16,-2 3-2-16,1 7-2 15,0 1 1-15,0 3-2 16,0-3 0-16,3 2 0 16,1-2-1-16,4 3 0 15,1 0 1-15,2 3-4 16,2 1-2-16,-2 0-4 15,1 5-1-15,0-2 2 16,-2 4 2-16,-1 0 3 16,-3 1 0-16,-3 4 1 15,2 0 1-15,-1 8 3 16,-4 1 1-16,-3 4 2 16,-4 0 0-16,-2 1 1 15,0 0 0-15,-3 0 1 16,-3-2 0-16,-2 1 0 15,-5-2 1-15,-6 0 0 0,-2 2 0 16,-5 0 0-16,-2 0 0 16,-5 4 0-16,3-2 1 15,-8-7 0-15,3 0-1 16,-2-7-3-16,1-1-2 16,6-7 2-16,-1-3 3 15,6-3 13-15,0-4 7 16,4-1 10-16,3-3 1 15,1-2-6-15,2 1-5 0,2-3-9 16,0-4-1-16,4-3-1 16,-2-2 4-16,3 4 2 15,0 2 0-15,-1 2 0 16,2 2-1-16,-2-1 0 16,0 3 2-16,1 4-2 15,-1-3-2-15,0 6-9 16,0 0-6-16,-1-4-20 15,1 5-8-15,-6-2-44 16,-3-1-61-16,-10 8 91 16</inkml:trace>
  <inkml:trace contextRef="#ctx0" brushRef="#br0" timeOffset="76358.687">20353 6162 341 0,'5'-2'114'0,"-2"-2"-114"16,-1 2 0-16,-2 1 65 15,0 1 33-15,0 0 42 16,0 0 11-16,0 0-51 16,0-1-32-16,0 0-37 15,-1-1-12-15,0 1-14 16,0 0 0-16,0 0 1 16,-4-1 1-16,1-1 1 15,0 1 6-15,1 0 12 16,0 1 3-16,2-1 5 0,0 1-5 15,-2-3-11-15,-1-1-5 16,0-1-7-16,1 2 0 16,1-1-3-16,0 0 0 15,0 3-3-15,0-1-2 16,0-1-3-16,0 1-2 16,0 2-2-16,-3-4 0 15,-7 0-5-15,-1 3-2 16,-29 8 0-16,29 7-2 0,0 4 2 15,1 0 0-15,1 4 1 16,1-4 2-16,2 2 5 16,1-1 2-16,1-2 2 15,2 1 2-15,0-3 0 16,2-1 1-16,-4 0-1 16,4-4 1-16,-2 1-3 15,2-1-3-15,4 0-15 16,-2-3-16-16,7 1 1 15,-2 1 2-15,-2-3 16 16,2 1 15-16,0 0 3 16,0-1 0-16,5 3 0 15,1 2-1-15,3-2-1 16,3 0 1-16,3-2 1 16,-1-1 0-16,6-2 1 15,0-2 0-15,-1-1 2 16,2-4 0-16,0 1 3 0,-2-3 2 15,3 2 5-15,-3-1 4 16,0-3 8-16,-4 1 1 16,-3-3 4-16,-1-2-2 15,-7-2-5-15,2 3 0 16,-4-2-4-16,-4 1 2 16,0 3 0-16,0 3-2 15,-3 2-7-15,-1-3-3 16,-3 1-8-16,-4-2 0 0,-3 1 1 15,0-1-1-15,-6 1 1 16,-1-1 0-16,-4 1-1 16,-5 0 0-16,0-1 3 15,-3 0 2-15,1 0 1 16,2 1 0-16,4 0-1 16,5 3-3-16,4-1-4 15,1 3-4-15,6-1-6 16,-2 1-2-16,6-1-10 15,-2-2-18-15,2 2-82 16,3-1-93-16,5-9 134 16</inkml:trace>
  <inkml:trace contextRef="#ctx0" brushRef="#br0" timeOffset="76749.911">21061 5423 1015 0,'6'0'300'0,"-6"4"-544"15,0 4-78-15,-3 18 67 16,2 6 65-16,0 9 262 16,-4 4 31-16,3 7-32 15,-6 1-35-15,6 9-29 16,-3 0 8-16,2 2 13 16,-2-2 4-1,-4 0-5-15,2 0-9 0,-1-2-8 16,1-2-4-16,1-6-1 15,2-7 0-15,-1-13-4 16,0-4-16-16,4-5-58 16,-3-6-47-16,2-4 68 15</inkml:trace>
  <inkml:trace contextRef="#ctx0" brushRef="#br0" timeOffset="77183.964">21380 5271 322 0,'0'20'72'0,"0"12"-133"16,-3 10 16-16,-1 11 43 16,-1 4 24-16,-1 5 25 15,2 3 0-15,4 3 11 16,0 3 3-16,5 2-10 15,1-2 0-15,1-8-33 16,-3-5-9-16,1 5 0 16,-2-3 0-16,1 0 3 15,-1-5 0-15,2-12-3 16,-1-4-1-16,0-8-5 16,2-1-2-16,-5-11-44 0,0-1-40 15,0-9 51-15</inkml:trace>
  <inkml:trace contextRef="#ctx0" brushRef="#br0" timeOffset="77618.174">20714 5786 846 0,'-4'-1'310'0,"4"-2"-273"15,3-4-199-15,-3 6-5 16,0-1 38-16,0 1 121 15,4 0 76-15,14-4 14 16,29-4-21-16,-22 6-27 16,4-1-2-16,7 3 1 15,5 1 2-15,7 5-15 16,1-2-9-16,2 6-7 16,0-3-3-16,1 3 0 0,1 3 0 15,0-5 0-15,-3 3-1 16,-6 1-37-16,-4-2-23 15,-5 5-51-15,-3-2-25 16,3 1-41-16,-3-3-32 16,-1-3 137-16</inkml:trace>
  <inkml:trace contextRef="#ctx0" brushRef="#br0" timeOffset="78063.242">21813 5899 565 0,'0'4'237'16,"-6"1"-82"-16,-8 8-177 16,-2 7 1-16,-3 10 11 15,1-3 10-15,8 0 5 16,4-1 0-16,6 6-5 15,3 2-1-15,8-2 1 16,-1-2 2-16,7-10 8 16,5-5 1-16,2-7 3 15,4-3 4-15,1-4 5 16,-1-2 1-16,-1-5-1 0,-1-3-5 16,-3-3-7-16,-6-2-3 15,-1-1-3-15,0 3-1 16,-8 0 0-16,5 5 0 15,-7 3 2-15,-6-2 1 16,-3 2-4-16,-1 0-1 16,-5-1-4-16,2 1-1 15,-8-2 0-15,-8 1 1 16,-11 3 2-16,-3 1 0 0,4 1-29 16,4 1-40-16,8-1-151 15,4 0 141-15</inkml:trace>
  <inkml:trace contextRef="#ctx0" brushRef="#br0" timeOffset="79021.95">22203 6031 986 0,'0'4'285'15,"-1"8"-354"-15,1 17-3 0,3 8 10 16,0 11 54-16,1-1 22 16,0-2 2-16,1-2-1 15,0-3-13-15,0-3 1 16,1-8 2-16,-3-4 2 15,2-9 5-15,-3-3 2 16,1-8 14-16,-1-4 11 16,-2-1 20-16,0-1 1 15,0 0-10-15,0-1-21 16,0 1-33-16,1-7-8 0,2-17-10 16,6-31 6-16,-5 22 11 15,0-1 3-15,-1-6 2 16,1-3 0-16,1-10-1 15,1 0-2-15,3 6-1 16,2 2 2-16,1 12 2 16,3-1 2-16,3 2 5 15,-1 4-1-15,1 8-5 16,2 1-1-16,0 11-7 16,-3 0-3-16,5 8 0 15,-2 3 1-15,0 4 1 16,2 4 3-16,-5 5 2 15,3 4 0-15,4 7 1 16,-2 2 0-16,2 3 2 16,-1-1 0-16,-5-5 0 15,0 4 2-15,-4 1 0 16,-1 0 0-16,-3 4 1 0,-2-3-1 16,0-9 1-16,-1-2 0 15,-2-6 5-15,0-3 2 16,-1-3 2-16,-2-4 1 15,-2-3 2-15,0-1 5 16,0-1 6-16,0 0 1 16,0 0-10-16,0 0-7 0,0 0-11 15,0-16-5 1,4-42-1-16,-6 19 0 0,1 0 1 16,-1-2 1-16,2 1 1 15,0 4 3-15,3 3 2 16,3-3 1-16,1 10 1 15,1 1-2-15,1 3-4 16,2 5-4-16,3 3-5 16,1 3-3-16,4 1-5 15,4 3 1-15,3 5-2 16,4 3 1-16,2 11 3 16,6 4 3-16,9 16 4 15,3 6 2-15,5 15 5 16,-2 5 2-16,-1 19 3 15,1 9 4-15,-11 10 4 16,-1 5 5-16,-6-6-1 16,-8 5-2-16,-3-2-22 0,-3 2-38 15,-5-2-177-15,-1-10 152 16</inkml:trace>
  <inkml:trace contextRef="#ctx0" brushRef="#br0" timeOffset="88762.916">21228 6940 715 0,'-3'-1'237'15,"1"0"-290"-15,1 0-29 16,0 0 22-16,0 0 27 16,0-1 83-16,0 1 20 15,-2 0-3-15,1 0-9 16,1 0 9-16,0 0 6 16,0-1 3-16,0 1-11 15,-5-2-26-15,2 1-11 0,-1-2-10 16,1 2-5-16,3 1-3 15,-3-2-3-15,1 1 4 16,0-3 3-16,0-4 5 16,-3 0 3-1,2 2-3-15,0 1-5 0,2 2-7 16,1 2-6-16,0-2-11 16,0 2-7-16,-1-2-14 15,1 3-2-15,0 0 0 16,1 0 5-16,0 1 12 15,0 0 5-15,8 20 5 16,33 39 1-16,-33-24 2 16,1 3 0-16,-3 4-6 15,1 5-2-15,-3-8-6 16,1-3-6-16,-2-6-22 16,1-2-8-16,-3 0-1 15,0-4 7-15,-1-3 23 16,0-3 12-16,0-6 7 0,0 1 2 15,0-5 3-15,0-3 1 16,0-2-1-16,0-1-2 16,-1-2-10-16,1 0-6 15,0 0-13-15,0 0 0 16,0 0 11-16,0 0 8 16,0 0 8-16,0 0-6 0,0-1-24 15,6-1-21-15,12-30-45 16,29-37-16-16,-27 27-9 15,2-3 11-15,1-4 46 16,2 0 25-16,2 1 37 16,-1 6 10-16,-3 13 3 15,0 6-3-15,-3 7-18 16,0 4-15-16,-1 9-15 16,4 3-1-16,-1 6 26 15,1 3-3-15,-2 3 18 16,-4 3 10-16,-2 7 4 15,-2 4 4-15,-4 6 5 16,-3 1 7-16,-3 2 27 16,-3-5 13-16,0-7 11 15,0-5 0-15,-2-5-17 16,0-2-11-16,-3-1-13 0,2 3-5 16,-4-1-3-16,0 2 3 15,0-1 8-15,-1-2 4 16,0 1 13-16,1-3 9 15,-2-2 17-15,-1 1 7 16,-1-2-6-16,-1-2-12 16,-4 2-23-16,-1-5-13 15,0 2-9-15,-4-3-2 16,0 0 0-16,-4-2-2 0,-4-4-2 16,-3-1-4-16,-8-5-6 15,2 6-2-15,-4-1-4 16,1 2-3-16,5 1-1 15,0 0 0-15,7-1 0 16,1 3-2-16,8-2-37 16,-1 1-49-16,4-2-247 15,3-5 221-15</inkml:trace>
  <inkml:trace contextRef="#ctx0" brushRef="#br0" timeOffset="89171.004">22028 7044 340 0,'34'6'85'0</inkml:trace>
  <inkml:trace contextRef="#ctx0" brushRef="#br0" timeOffset="89721.229">22058 6989 272 0,'0'-52'142'16,"0"52"-30"-16,0-2-81 15,0 0-8-15,-1 1 0 16,0 0 14-16,0 0 9 0,0 0 3 16,-1 0-4-16,1 1-12 15,-2 0-9-15,-6 0-12 16,-2 2-8-16,-4 3-2 15,-24 22-1-15,25-13 0 16,4 6 0-16,1 5 1 16,-1 1-1-16,6 9-1 15,1-1-3-15,3-6-1 16,3 0-1-16,-1-5 2 0,2 1 2 16,0 2 1-16,1 0 2 15,-2-2 0-15,2-1-2 16,-1-6 1-16,1-4 0 15,-2 0 0-15,2-7 1 16,3 1 2-16,0-6 4 16,5-1 2-16,1-2-1 15,1-2-2-15,7-9-6 16,2 2-1-16,2-6 0 16,2-4 2-16,-4-1 3 15,-1-2 1-15,0-2 0 16,-4 1 0-16,0 4-2 15,1-1-1-15,-4-2 2 16,-1-1 4-16,-2-6 9 16,-4 2 2-16,-2-1 0 15,-1 2-2-15,-5 4-5 0,0 1 0 16,-2 2-2-16,-5 2-2 16,-3-1-7-16,-6 0-5 15,-4 3-8-15,-2 4-3 16,-5 5-23-16,-3 5-24 15,-5 3-140-15,1 2 132 16</inkml:trace>
  <inkml:trace contextRef="#ctx0" brushRef="#br0" timeOffset="89983.273">22502 6755 824 0,'1'2'133'0,"-2"-2"-198"16</inkml:trace>
  <inkml:trace contextRef="#ctx0" brushRef="#br0" timeOffset="90176.764">22503 6767 460 0,'1'12'195'0,"0"-3"-104"0,10 35-41 16,-8-28-22-16,4 0-1 15,2 6-4 1,0 0-1-16,-3 9 17 0,4 7 9 15,-3 9 0-15,0 4-5 16,-2 0-29-16,1-3-12 16,-1 4-2-16,-2 0 0 0,-1-4-24 15,-2-4-19-15,-3-10-24 16,-1-5-10-16,-1-6-9 16,2-4-12-16,2-8 66 15</inkml:trace>
  <inkml:trace contextRef="#ctx0" brushRef="#br0" timeOffset="90623.135">22986 6677 920 0,'4'13'297'16,"-3"-8"-437"-16,2 6-77 15,5 11 26-15,2 4 44 16,-6 5 222-16,-1-1 39 15,-3 2 4-15,0-1-25 16,1-1-51-16,-1 3-5 16,1 0-4-16,1 6-7 0,5 7-14 15,2-1-3-15,2-2-1 16,0-2 0-16,-2-5-1 16,2 1-1-16,0 3-1 15,-1-2 0-15,1-4 0 16,-2-2-2-16,-3-7-6 15,1 1-16-15,-5-7-71 16,-1-3-25-16,-1-5-77 16,-4-3 107-1</inkml:trace>
  <inkml:trace contextRef="#ctx0" brushRef="#br0" timeOffset="91061.469">22307 6973 794 0,'15'-5'235'0,"7"0"-284"0,16 0-140 15,2 0 33 1,3 3 110-16,-6-4 108 0,3 2 51 16,6 0 0-16,5-2-53 15,6 4-20-15,-1-2 1 16,-4 2 3-16,-2 2-1 15,-4 0-2-15,-8 2-5 16,1 3-1-16,3 3-2 16,0 2-1-16,7 6-7 15,-2 2-4-15,-3 5-9 16,-3 1-4 0,-5 4-33-16,-4-1-24 0,-6 1-98 15,-2-3-72-15,-6-6 137 16</inkml:trace>
  <inkml:trace contextRef="#ctx0" brushRef="#br0" timeOffset="91585.056">23754 7080 919 0,'3'4'396'16,"-3"-1"-142"-16,-2-2-331 15,1-1 1-15,0 0 5 16,-1 2 36-16,-9 17 42 16,-36 27 3-16,28-29 0 15,3 1-6-15,4 1-3 16,2 0 0-16,4-4 1 15,2-2 0-15,4-5 0 16,0-1 1-16,2 0 0 16,4 1 2-16,2-1 0 15,1-3-1-15,5 0-4 16,1-5-4-16,1-1-9 16,1 2-2-16,-4-5 5 15,0 2 4-15,0-3 12 16,-3-2 4-16,0 0 3 15,-1 1-1-15,-4-5 0 16,1 4 1-16,-1 0 3 0,-2 0 1 16,1 1-1-16,-2-1-1 15,-2 0-6-15,0 1-2 16,-1 0-6-16,-4 1-3 16,-1 3-6-16,-1-2-5 15,-3 3-19-15,0-1-14 16,-3-1-90-16,0 2-61 0,0-2 122 15</inkml:trace>
  <inkml:trace contextRef="#ctx0" brushRef="#br0" timeOffset="92584.307">23974 7174 1153 0,'-3'10'396'0,"5"-9"-414"16,-1-1-66-16,0 5-8 15,-1-5 0-15,0 0 62 16,3 18 29-16,9 36 10 0,-13-29 1 15,1-3-7-15,-2-1 5 16,1-4 3-16,-2-4 2 16,3-3 4-16,2-5-2 15,-4-5 9-15,4 1 5 16,-2-1 3-16,0 0-7 16,0-1-16-16,0 0-9 15,0 0-9-15,0-1 0 16,4-17 3-16,7-33 1 15,-4 22-1-15,-2-5-1 16,5 1 1-16,0-9 2 0,0 3 3 16,-1-2 2-16,3 3 2 15,-2 6-1-15,1 7-2 16,1 6-4-16,-1 6-8 16,1 5-4-16,1 2-7 15,2 2-1-15,1 0-1 16,2 3 2-16,-1 2 6 15,0 0 2-15,-1 4 7 16,0 4 3-16,-1 2 3 16,0 1 0-16,0 7 1 15,2 0 0-15,-2 8 0 16,-3-2 1-16,-3 5 1 16,-3-4 0-16,0-2 3 15,2 0 0-15,-1-7 7 16,-2-1 1-16,-1-9 1 15,-4-1 0-15,0-3-2 0,5 0 1 16,-5-2 7-16,0 0 4 16,0 0 4-16,0-1-3 15,0 0-10-15,-1 0-6 16,0 0-8-16,-1-18-1 16,1-36-2-16,-2 24 1 15,3-3-1-15,-1 1 0 0,-1 2 1 16,1 4 1-16,0 5 1 15,2 2 1-15,3 2 0 16,-3 0-1-16,2 4 2 16,-3 2 1-16,-1 2-2 15,4 9-1-15,0-1-9 16,-1-2 1-16,-2 3-5 16,0 0-2-16,0 0 1 15,0 1-2-15,0 0 2 16,0 3 3-16,5 17 6 15,10 29 0-15,-9-27 5 16,1 2 0-16,1 10 1 16,-1 4 0-16,2 9-1 15,1 3 0-15,2-3 1 16,1 1 2-16,-1-1 0 16,-3-1 1-16,-3-3-2 15,0-1-2-15,-3 1-25 0,-2 0-31 16,-1 4-147-16,-4-1 134 15</inkml:trace>
  <inkml:trace contextRef="#ctx0" brushRef="#br0" timeOffset="104701.341">19500 8475 608 0,'5'-1'194'0,"-3"-3"-254"16,-2 2-23-16,0 1 9 0,0 0 27 15,0-1 101-15,0 1 42 16,0 1 27-16,0 0-12 16,0 0-39-16,0 0-19 15,0 0-18-15,0 0-4 16,-1 0 7-16,1 0 5 16,-1-1-1-16,-1 0-3 15,1 0-10-15,0 0-8 0,0-1-10 16,0 1-5-16,0 1-6 15,-1 0-4-15,1 0-8 16,0 0 1-16,0 0 4 16,0 0 3-16,-1 3 8 15,-4 7 1-15,-3 3-2 16,-29 32 0-16,25-21-2 16,-1 7-1-16,1 15 0 15,0 2 0-15,0 1 0 16,2-2-1-16,1-3-1 15,2 1 0-15,3 2-1 16,1-1 1-16,4-1-11 16,1 1-3-16,6 1-12 15,1-3 0-15,3-3 7 16,6-4 0-16,6-6 7 16,7 2-7-16,11 0-2 15,4-1 2-15,6 0 2 0,0-5 2 16,5-8 3-16,5-1-1 15,11-9 4-15,1-1 4 16,3-2 4-16,-2-3 1 16,-9-4 2-16,3-3 0 15,-1-5 1-15,-2-2 4 16,3-8 1-16,-3-3 1 16,-10-8 1-16,0-3 2 15,-11 1 5-15,-3-2 7 0,-2 3 12 16,-2-3-1-16,0-3 1 15,-3-5-8-15,-4-4-16 16,0 6-3-16,-5 3-7 16,-2 0 2-16,-5 6 10 15,-3-4 6-15,-6 1 5 16,-1 2 1-16,-4 1-6 16,-3-3-3-16,-1-3-2 15,-3 1 3-15,-6-3 2 16,1 2 2-16,-3 1 2 15,-3 4-2-15,-1 1-7 16,-3 2-4-16,-1 4-4 16,1 2-1-16,-4 2 5 15,1 1-1-15,-2 3 3 16,-4 0 3-16,3 3-2 16,-3 1-1-16,1 3-2 15,3-1-5-15,-2 4 0 0,3 4-1 16,-7-3 1-16,-1 3-1 15,-8-2-2-15,-6-2 1 16,-2 6 0-16,-2 0 0 16,2 0 1-16,-1 1-3 15,7 3-1-15,1 0-3 16,4 4 0-16,2 2 0 16,1-1 0-16,-2 2 1 0,-3 3-1 15,0-2 1-15,-5 3 1 16,-1 1 0-16,3-2 1 15,-1 2 1-15,8 0-1 32,1-2 1-32,4 0-1 0,5-1 1 0,1-2-1 15,4 2 1-15,-2-1 0 16,0 1 0-16,-1-2-4 16,-3 2-1-16,3-2-1 15,-3 2-2-15,4 4-2 16,-2-1 0-16,1 4 1 15,0 1 1-15,-1 2 6 16,4 1 1-16,-2-1 1 16,-2-1 0-16,2-2-1 15,0-1-1-15,4-1-6 16,-1-1-1-16,2-2-3 0,1 2 0 16,2-1 2-16,1 3-6 15,3 2-42-15,-1-2-57 16,-4 3 72-1</inkml:trace>
  <inkml:trace contextRef="#ctx0" brushRef="#br0" timeOffset="113375.129">20297 9579 663 0,'1'-1'211'0,"1"-2"-272"15,0 0-10-15,-2 2 7 16,0 0 24-16,0 0 79 16,0 0 18-16,0 0 18 15,0-1 5-15,0 1 6 16,0 0-3-16,0 0-16 15,0 0-16-15,0 0-24 0,0-1-9 16,0 1-11-16,0 1-1 16,0 0-5-16,0 0-1 15,0 0 0 1,4 1-2-16,3 2 1 0,1 0 0 16,1 2 0-16,1-2 0 15,30 38 0-15,-28-28-1 16,2 0 1-16,0 0 0 15,3 3 0-15,1-1 0 16,-5 0 1-16,4 1-1 0,-1 1 1 16,-1 5 1-16,3-1-1 15,-1 4 0-15,0-2 0 16,-4-3 0-16,0 2 0 16,2-1-1-16,2-2 1 15,1 4 0-15,1 0 0 16,-2 2 0-16,5 7 2 15,0 1 3-15,1 0 4 16,2 1 1-16,-6-7-2 16,1-2-2-16,2 2-4 15,-2-6-1-15,5 6 1 16,-1 3 0-16,-1-1 0 16,-2 2 0-16,1-3-1 15,-2-4 2-15,2 2 0 16,-1 4 0-16,-4 1-1 15,3 1-1-15,-6 0 0 0,4-3-1 16,-4-5 0-16,3 0 1 16,-1-4-1-16,1 2 0 15,3 6 1-15,-4-2-1 16,3 1 1-16,-4 0 0 16,-1-5-1-16,-2 1 1 15,2-2-1-15,0-3 1 16,-4-2 0-16,1 0 2 0,-3 1 2 15,1 0 10-15,-1 1 9 16,0 0 1-16,-2-5 6 16,0 1-5-16,-2 1-4 15,1-2 0-15,1 2-5 16,-4-2-2-16,3-5 4 16,-3 0-1-16,0-4-1 15,2 1-2-15,-3 0-11 16,0-3-2-16,-1-2-2 15,0 0 0-15,0 0-6 16,0 0-14-16,0 0-77 16,0 0-115-16,-1 0 134 15</inkml:trace>
  <inkml:trace contextRef="#ctx0" brushRef="#br0" timeOffset="115607.991">19663 9661 274 0,'-5'-1'93'15,"6"0"-72"-15,-1 0-5 16,0 1 18-16,0 0 60 16,0-2 14-16,0 1-3 15,0 0-10-15,0 0-37 16,0 0-11-16,-1 0-16 16,0 0-9-16,0-1-10 15,-1 1 5-15,0-7 14 16,-1-1 6-16,0 1 8 0,0-3-3 15,-12-27-13-15,13 30-8 16,-8-1-10-16,10 0-4 16,-4 1-3-16,-2-4-2 15,3 0-2 1,-4 1-2-16,5-3-4 0,1 3-4 16,-1-2-9-16,-3 2-4 15,2 0-4-15,2 2 3 0,-1-2 8 16,-1-1 5-16,1 2 0 15,0-4-3-15,2 5-12 16,-2-1-6-16,5 2 4 16,-4 3 1-16,-1-5 0 15,7 5-2-15,-4-1-6 16,6 0 5-16,0 0 25 16,-5 0 16-16,3 0 28 15,-5-3 8-15,1 5-1 16,0-1-7-16,2 4-18 15,-3 1-9-15,0 0-12 16,0 0-2-16,0 0-1 16,0 0 3-16,0 0 6 15,0 0 6-15,0 0 2 16,1 9-3-16,1 5-3 16,7 29-6-16,-10-28 0 0,0 0 1 15,1-1 2-15,-4-3 0 16,2 2 2-16,-4 0 0 15,-1-2-2-15,3 5-1 16,-1 4-3-16,0 3 1 16,-2 3-1-16,-4-1 2 15,-4-1 6-15,6 1 4 16,-3-1 2-16,1 3-2 16,-1-4-4-16,-3 1-4 15,-3 3-3-15,1-4 0 0,-1 7 0 16,0-3 0-16,1 2-1 15,-3 3 1-15,2-4-1 16,-2 1-1-16,0 1 0 16,2 5 1-16,-3 1-1 15,3 2 1-15,-2-3 1 16,2 0-1-16,2-3 2 16,-1 0-1-16,2-2 0 15,3 0 1-15,-1-1 0 16,2-3 1-16,1 0 1 15,-3-2 2-15,3-4 3 16,-1-2 1-16,-1 5 4 16,1 0 2-16,-2 0-2 15,1 3-2-15,1-2-6 16,2-1-2-16,-4-5-4 16,0 1 0-16,2-3 0 0,-1-2-1 15,2 5 0-15,0-4 1 16,-1 4-1-16,1-2 0 15,-2-2 0-15,2 2 1 16,1-2 0-16,-1-1 0 16,4-6 1-16,-1 1 1 15,2-3 2-15,0-3 1 16,2 3 0-16,2-2 0 16,0 2 0-16,1-1 0 0,0-5-1 15,-2 0-1-15,1 0 0 16,0 0-2-16,1 0-1 15,-1 0-1-15,1 0 0 16,0 0-1-16,0 0-1 16,0 0-1-16,0 0-3 15,0 0-3-15,-1 0-5 16,0 0-2-16,0 0-4 16,-1 2-1-16,-1 3-3 15,0 1-2-15,-2 0-2 16,-1 0 0-16,3 1-11 15,-7-2-17-15,-3 3-69 16,-29 29-49-16,26-27 105 16</inkml:trace>
  <inkml:trace contextRef="#ctx0" brushRef="#br0" timeOffset="117106.56">16582 9660 367 0,'-3'0'144'15,"0"-1"-72"-15,-1 1-74 0,3 0 4 16,-1 0 44-16,1 0 22 16,0 0 36-16,0 0 10 15,0 0-5-15,0 0-8 16,-1 0-25-16,1 0-14 15,0 0-29-15,0 0-13 16,1 0-13-16,0 0 1 16,0 0 4-16,0 0 2 15,0 0 3-15,0 0-3 16,0 0-10-16,0 0-4 0,0 0-3 16,2 4-1-16,8 8 2 15,8 4 0-15,36 30 1 16,-27-24-1-16,4 2 0 15,0 2 0-15,2 1-1 16,7 0 1-16,6 6 0 16,3 4 0-16,5 10 1 15,-4 4 0-15,-4 1 0 16,-3 0 0-16,-7-5 1 16,-1 2-1-16,-7-1-2 15,-5-2-14-15,-2-2-36 16,-5-4-12-16,-5-3-37 15,-3 0-12-15,-6-9-66 16,1-6-75-16,-3-12 162 16</inkml:trace>
  <inkml:trace contextRef="#ctx0" brushRef="#br0" timeOffset="117602.045">17199 9571 1033 0,'1'2'244'0,"0"0"-550"16,-1 0-3-16,0-2 119 16,-1 0 105-16,0 2 220 15,0 11 9-15,-2-4-62 16,2 4-18-16,-7 28-7 16,-2-29-1-16,-2 3-6 15,-4 0-9-15,-1 3-10 16,-3 4-2-16,-5 5-6 15,-4 3-4-15,-7 10-11 16,1 3-4-16,-3 12-3 16,-1 7-1-16,6 3 0 15,0-1 1-15,4-5-1 0,1-4 0 16,2-5 1-16,1-4 0 16,6-4 1-16,-1-3 0 15,3-3 1-15,-2 2 1 16,4-5-1-16,3-5-6 15,4-10-72-15,3-5-79 16,3-9 95-16</inkml:trace>
  <inkml:trace contextRef="#ctx0" brushRef="#br0" timeOffset="117872.065">17375 10062 639 0,'0'8'3'0,"0"0"-51"0</inkml:trace>
  <inkml:trace contextRef="#ctx0" brushRef="#br0" timeOffset="118226.138">17372 10115 100 0,'-5'48'75'0,"4"-38"19"15,-1 1-11-15,-1 1-3 16,2 3-25-16,-1 1-23 15,-2 1-28-15,0 4-2 16,-2 5 3-16,3 2 1 0,4 8 1 16,-2 2 0-16,2 11 0 15,2 5 2-15,-2 3 23 16,5 1 11 0,-1-5 15-16,-3-3 7 0,-1-9 2 15,-1-4 5-15,0-7 15 16,-1-5 6-16,-2-2-3 15,-1 0-7-15,0-4-14 16,0-2-7-16,-1-4 2 16,0-4 6-16,-1-2 0 15,-2-2-7-15,0-3-17 16,0 4-10-16,-8-6-15 16,1-3-3-16,-5 0-7 15,-7-7-6-15,1-4-16 16,-4-4-21-16,-3-7-79 15,-1-6-55-15,0-15-223 16,-1-11 243-16</inkml:trace>
  <inkml:trace contextRef="#ctx0" brushRef="#br0" timeOffset="118621.639">17250 9877 409 0,'0'13'190'0,"-3"-1"-63"15,3 1-11-15,-1 2-12 16,-1 0-11-16,2 4-35 15,-1-1-23-15,-1 3-27 0,4 1-9 16,-2-1-57-16,0 0-80 16,1-5 88-16</inkml:trace>
  <inkml:trace contextRef="#ctx0" brushRef="#br0" timeOffset="119115.395">17571 9879 1052 0,'7'-2'356'0,"-3"0"-347"0,-1 2-69 16,-3 0 1-16,0-1 19 16,0 0 43-16,0 0 4 15,2 0-2-15,10 0 0 16,3 0-1-16,30-2-1 16,-29 2-2-16,0 1-1 15,0-3 0-15,2-3 0 16,1 2 0-16,1-1-1 15,-1 0-23-15,1 4-37 16,-2-3-106-16,1 2-69 0,-1 0 137 16</inkml:trace>
  <inkml:trace contextRef="#ctx0" brushRef="#br0" timeOffset="119558.881">17791 10068 491 0,'0'1'73'15,"2"0"-208"-15,-2 0 10 16,-2-1 103-16,1 0 84 16,0 0 73-16,0 0 8 15,0 0-5-15,0 0-1 16,1 0-11-16,0 0-19 0,0 0-48 15,0 0-22-15,0 0-26 16,0 0-1-16,0 0-3 16,1 0-2-16,13 7-5 15,2-1-2-15,28 10-29 16,-28-13-24-16,-2-1-73 16,-5 1-45-16,-3-1-110 15,-1-1 170-15</inkml:trace>
  <inkml:trace contextRef="#ctx0" brushRef="#br0" timeOffset="119820.863">18211 9481 518 0,'2'5'46'16,"-4"5"-85"-16</inkml:trace>
  <inkml:trace contextRef="#ctx0" brushRef="#br0" timeOffset="120315.545">18203 9534 148 0,'-14'92'82'0,"6"-63"7"31,0 1-9-31,0-3-11 0,-1-2-11 0,2 3-33 16,6-1-15-16,1 1-6 16,0-3 1-16,7-5 28 15,-3-1 4 1,3-7 2-16,3 3 0 0,0-4-27 15,0 0-2-15,7 1-1 16,3-3-1-16,5-1 3 16,3-6 4-16,1-2 6 15,2-2 9-15,-5-5 6 16,2-2 9-16,-1-2 9 16,-4 1-1-16,-5 1 7 15,-1 1-4-15,-5-1 8 0,-3 2 5 16,-2-1 0-16,-1 1-5 15,-4 1-13-15,-1-1-9 16,-2 0-16-16,-3-1-4 16,-5-1-10-16,0 0-2 15,-3-6-2-15,-3 1-2 16,-5-6-1-16,0 0-1 16,-3 2-2-16,1-4 0 15,-1 5-2-15,-1-2 9 16,0 1 2-16,-3 0 1 0,2-1 2 15,2 1-11-15,-2 1-3 16,3 4 0-16,-2 1-7 16,-1 3-2-16,3 3-8 15,-3 3-2-15,3 0-2 16,-1 1 1-16,4 1-7 16,2-1-7-16,6 3-57 15,0 1-94-15,0 2 121 16</inkml:trace>
  <inkml:trace contextRef="#ctx0" brushRef="#br0" timeOffset="121329.374">21108 9473 833 0,'4'2'208'15,"-1"4"-317"-15,3 3-74 0,2 4 30 16,-1 1 132-16,-4 0 86 15,3-3 37-15,-2 1-1 16,-1-3-10-16,-1 1 5 16,3 0 4-16,-4-1-12 15,3 2-41-15,0 0-18 16,3 3-21-16,1-3-3 16,4 3-3-16,-1 1 0 0,6 2 0 15,2 5 0 1,3 1 0-16,6 3 0 0,-1 1-2 31,3 6 0-31,1-1 0 0,-1 1-1 0,-1 5 0 16,0-3 1-16,-3 6-1 15,-1 2 1-15,-9-7-1 16,-1-4-5-16,-11-9-30 16,2-3-21-16,-2-3-45 15,4-4-18-15,-5-5-46 16,2-2-52-16,-2-4 144 15</inkml:trace>
  <inkml:trace contextRef="#ctx0" brushRef="#br0" timeOffset="121833.97">21610 9289 1154 0,'1'0'319'0,"-2"0"-574"16,1 4-2-16,-1-4 46 15,-1 0 80-15,1 0 229 16,-1 9 19-16,-2 5-13 16,-8 29-19-16,1-29-33 15,2 5-5-15,-6 0-5 16,0 3-2-16,-1 5-6 16,-7 3-2-16,2 10-10 15,-2 0-7-15,-1 7-11 16,4-5-3-16,2-2 0 15,2-1-1-15,3-4 1 16,2 5-1-16,-1-4 0 16,-1 0 1-16,2-2 0 15,-1-4-1-15,0 4 1 0,1-1 0 16,1-2 0-16,0-2-1 16,0-8-12-16,2-3-11 15,1-3-44-15,0-2-39 16,2-4-205-16,0 0 204 15</inkml:trace>
  <inkml:trace contextRef="#ctx0" brushRef="#br0" timeOffset="122362.211">21927 9752 882 0,'4'7'212'0,"1"7"-396"16,3 2-1-16,4 11 37 16,3-1 80-16,1-4 135 15,-6-5 12-15,3-2 20 0,-1 1-7 16,-2 3-29-16,6 0-9 16,-2 3-28-16,-2 5-12 15,1 0 8-15,-3 2 14 16,2-1 21-16,-5-1 13 15,-3-4-9-15,-1 0-16 16,-2 1-20-16,-2 0-12 16,-6 3-9-16,-1-2 0 15,-6-1-1-15,-1-1 0 0,0-6 1 16,-1 2 0-16,-3-6 3 16,4-3 2-16,-3 0 1 15,-5-3 0-15,-6-4-4 16,0-1-9-16,0-6-59 15,2-1-30-15,-3-10-74 16,1-6-78-16,-3-24 164 16</inkml:trace>
  <inkml:trace contextRef="#ctx0" brushRef="#br0" timeOffset="122707.972">21725 9463 846 0,'0'-1'166'16,"0"-1"-417"-16,0 1 4 15,0 0 101-15,0 0 113 0,-1 0 147 16,0 0 5-16,0 1-40 16,-1 0-30-16,1 0-31 15,0 5-5-15,0 14-65 16,1 30-121-16,0-24 113 15</inkml:trace>
  <inkml:trace contextRef="#ctx0" brushRef="#br0" timeOffset="123167.331">22322 9341 693 0,'7'0'236'0,"5"-4"-229"16,3-1-2-16,3 2-2 15,-1 0 19-15,3 3 30 16,-3 0 4-16,-5-3-6 15,4 6-17-15,-5-3-28 16,-4 1-10-16,4 1-21 16,-3-2-9-16,-4 6-11 15,4-4-1-15,-3 2-13 16,-1-1-17-16,2-2-111 16,-1 5 121-16</inkml:trace>
  <inkml:trace contextRef="#ctx0" brushRef="#br0" timeOffset="123517.615">22154 9736 797 0,'8'-1'306'0,"12"-6"-267"16,4-8-209-16,6 1-1 15,3 0 9-15,-4 3 154 16,-3 1 61-16,-1 2 8 15,-2 2-3-15,1-4-50 16,-2 5-7-16,-3 0-2 16,-2 0-4-16,-2 4-23 15,0-1-29-15,-3 2 36 16</inkml:trace>
  <inkml:trace contextRef="#ctx0" brushRef="#br0" timeOffset="124080.474">23253 9022 1127 0,'0'0'343'0,"0"0"-463"15,2 7-5-15,-2-7 12 16,0 4 39-16,2 19 94 16,4 30 12-16,-6-27-9 15,0-1-5-15,0-1-1 16,-1-3 3-16,1 0 1 16,-1 0-2-16,1 3-6 15,0 3-2-15,2 4-2 16,3 4-1-16,0-2-6 15,3 3-1-15,0 1-1 0,3 3-1 16,0 8 1-16,3 1 1 16,1-4 2-16,-1-3 1 15,-1-6 2-15,-1-5 0 16,-1-3 0-16,0-1-1 16,-2-4-2-16,0 0-1 15,-5-5-15-15,-3-4-23 16,-1-4-126-16,4 0 109 15</inkml:trace>
  <inkml:trace contextRef="#ctx0" brushRef="#br0" timeOffset="128146.662">18915 11127 449 0,'9'67'144'0,"-11"-68"-142"0,2 2 0 15,0 4 41-15,-1-5 28 16,0 0 41-16,0-1 10 15,0 1-4 1,0 0-8-16,-1-1-12 0,1 1-9 16,1-1-14-16,-1-1-5 15,0 1-15-15,0 0-5 0,1 0-10 16,-1 0-8-16,0 0-14 16,-1-1-4-16,1 1-10 15,0 0-2 1,0-5-1-16,-1-9 0 0,-1-3 0 15,-2-29 0-15,1 29 1 16,2 1-1-16,-4 2-1 16,0-1-1-16,-2-5-3 15,-2 2-1-15,-1 0 0 16,0 3-2-16,-4 3 0 16,1 3 1-16,-2 1 0 15,0 1 4-15,-1 3 2 16,-4 0-1-16,0 3 1 15,-2 2-1-15,-1 1 0 16,0 2 0-16,-4 4 0 16,1 3-1-16,-3 3-1 0,-2 0 0 15,0 5-9 1,-4 2 0-16,1 1-2 0,2-1 2 16,0 3-13-16,-1-2 2 15,3 4-15-15,6 4-2 16,4 0 10-16,4-3-4 15,9-2 3-15,-3-4-4 16,8-6-6-16,2 1-2 16,3 0 0-16,3 3 0 15,3 5 17-15,1 3 5 0,1 1 8 16,6 3 0-16,4 1-4 16,3-1 0-16,5-2 3 15,2-5 2-15,-2-1 3 16,2-4 0-16,-1 0-2 15,1-2-1-15,0-5-6 16,0-1-3-16,1-6 1 16,-3-4 2-16,2-1 13 15,-5-2 8-15,-3-5 12 16,0 1 4-16,-5-4-1 16,4 1 1-16,-5-2-1 15,4 1-2-15,-4-2-3 16,1 0-4-16,2-4-4 15,-1-1 1-15,0-4 10 16,-4-4 8-16,-2 0 7 16,-2-1 0-16,-3-1-10 15,-2-1-7-15,-5-2-9 0,0-2-1 16,-2 1 7-16,-3-2 9 16,-1-1 12-16,-1 0 3 15,-1 4-2-15,-3 6-9 16,-3 3-13-16,-3 1-5 15,-6-1-12-15,-1-2-2 16,-5 1-2-16,0 2 0 16,-6 2 3-16,-2 1-1 0,-10 3-19 15,-3 2-32-15,4 2 38 16</inkml:trace>
  <inkml:trace contextRef="#ctx0" brushRef="#br0" timeOffset="129496.629">21016 11602 123 0,'14'32'93'16,"1"-6"2"-16,0 1-24 0,1-5-41 16,1-2-15-16,-2-4-11 15,4-1 1-15,6-1 14 16,-2-5 5-16,6 1 9 16,1 1 6-16,-4-3 2 15,4 3 3-15,0-9 14 16,0 1-1-16,-1-1 4 15,-1-2 3-15,-4-2 0 16,0-4 0-16,-2-5-10 16,-3-2-11-16,-1 2-18 15,-2-1-3-15,1-1-4 16,2-1 4-16,-6-2 3 16,-2 1-3-16,-2-3 0 15,-4 1-1-15,3-3-9 16,-1-1-1-16,-4-4-8 15,3 0-3-15,-4-3-1 16,1 3-2-16,-3 0 1 0,0-2-1 16,-3-2-2-16,1-2-2 15,-2-1 0-15,1 1 1 16,-4 1-1-16,0 4-1 16,0 4-3-16,-1 3 2 15,-3 4 3-15,2-1 2 16,-3 3 3-16,-3 0-2 15,-1 1-1-15,-4-1 0 16,-4 1-1-16,-1 0 1 0,2-1 2 16,-4 2 0-16,4-2 2 15,-1 4-1-15,0 2-7 16,0 2-1-16,-2 5-17 16,2-1-8-16,-1 3-29 15,0 3-4-15,0 2 7 16,-1 3 7-16,1 1 33 15,0 2 5-15,2 6 11 16,1 0-2-16,0 6-11 16,-3-2-7-16,1 2-16 15,-2 3-2-15,1 6 6 16,4 7 3-16,-2 2 13 16,2 4 3-16,3-2 4 15,-1 2 2-15,4 4 4 16,3-3 1-16,0-3 5 15,5-6 0-15,3-8 2 0,1 0 0 16,7 3-10-16,0-2-25 16,4-1 23-16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22:43.2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 8170 523 0,'0'0'176'0,"-2"-8"-203"16,2 5-89-16,1-2 14 16,-2 3 16-16,1 2 89 15,-2 0 32-15,1 0 11 16,1 0 4-16,0 0-8 0,0 0-2 15,0 0-7-15,0-1-7 16,0 1 13-16,0 0 11 16,0 0 13-16,0 0-3 15,0 0-23-15,0 0-14 16,0-1-14-16,0 1-4 16,0 0-5-16,0 0-4 15,0 0-2-15,0 0 0 0,0 0 6 16,0 0 5-16,7 22 18 15,13 32 10-15,-12-24 13 16,-1 3 5-16,1 3-9 16,-4 4-7-16,1 9-17 15,-3 0-8-15,0 1-6 16,0-1-1-16,-2-3-2 16,2-1-1-1,-1-4-1-15,0-10-3 0,-1-15-3 16,0-4 0-16,0-9 2 15,0 0 5-15,0 1 7 16,0-5-3-16,0 0-12 16,0-6-10-16,3-24-26 15,8-60-4-15,-2 36 2 16,1 0 7-16,-2-1 20 16,0 4 9-16,0-6 9 15,-1 2-3-15,0-6-24 16,1-1-7-16,1 0-5 15,0-2 5-15,2 10 34 0,1 2 15 16,3 10 16-16,3 6 2 16,2 12-8-16,3 3-7 15,-3 8-1-15,-2 5 0 16,-1 3-2-16,-1 5-2 16,3 8-8-16,2 7-3 15,4 5 1-15,-3 7 5 16,-3-1 15-16,-4 4 6 0,-4 4 14 15,0 1 9-15,-3 8-10 16,-1-5-6-16,-4 4-13 16,-1-2-13-16,-2 1-5 15,-1 0-1-15,-4-5-2 16,0-4 1-16,-3-10-1 16,1-4 0-16,1-3 0 15,-1-4-1-15,4-3 1 16,-2-1-1-16,3-6 0 15,-2 1 1-15,3-1 3 16,1-1 2-16,-1 0-3 16,0 0-3-16,0 0-9 15,1-2-7-15,0-19-3 16,1-32 2-16,0 21-2 16,-1-3 2-16,-1-3 3 15,0 1 0-15,0 0 4 0,1 0 2 16,1 1 2-1,1 0 0-15,2 9 3 0,-2 6 0 16,-1 7-2-16,2 5-8 16,-1 7-48-16,0-1-19 15,1 5-7-15,-3-1 6 16,0 0 46-16,0 0 20 16,0 0 10-16,6 5 2 15,2-2 3-15,0 7-1 16,3-4 1-16,29 32 0 0,-27-27 0 15,1 0 0-15,-1 1 6 16,0 2 4 0,3 4 3-16,-1 3 1 0,4 2 1 15,-1 0-1-15,-3 4 5 16,1-1 3-16,-3 10 15 16,0 2 15-16,-3 0 2 15,0 0-3-15,0 5-15 16,-6 3-19-16,0 8-7 15,-3-1-3-15,-2 7-1 16,-2 0 2-16,-2-2 2 16,-1-1 0-16,2-8-3 15,-3-9 0-15,-1-7-4 16,0 0 0-16,-2-3-13 16,5 1-54-16,-3-4 46 15</inkml:trace>
  <inkml:trace contextRef="#ctx0" brushRef="#br0" timeOffset="773.555">2207 8327 815 0,'0'1'281'15,"0"-4"-255"-15,-1 3-56 16,1 0-3-16,0 0 12 16,0 0 19-16,0 0 10 15,0 0 3-15,0 8 8 16,0-1 1-16,0 3-1 16,1 3-2-16,9 31-10 15,-4-27-4-15,1 4-2 16,1 1 0-16,0 0 0 15,-1-1 0-15,-1 3 0 16,-2-3 1-16,1 4-1 16,-4 1 1-16,-1-2-1 15,0 1-1-15,-4-6-9 16,-1-2-8-16,-1-3-16 0,0-4-8 16,0-5-29-16,-1-2-12 15,-4-5-89-15,0-3 107 16</inkml:trace>
  <inkml:trace contextRef="#ctx0" brushRef="#br0" timeOffset="1019.103">2061 7810 1134 0,'0'-2'298'0,"0"1"-551"16,0 1-36-16,0 0 13 15,5 18-3-15,14 38 222 16</inkml:trace>
  <inkml:trace contextRef="#ctx0" brushRef="#br0" timeOffset="1453.543">2220 8007 1196 0,'3'2'346'0,"4"0"-412"0,10 10-50 16,6 6 5-16,7 8 57 15,3 6 31-15,-5 7 21 16,-1 0 2-16,-4 4 5 16,-2-3 3-16,-1-5 4 15,-2-3 3-15,-1-2 4 16,-3 1 3-16,-3 0 2 16,2-1-2-16,-5-2-7 15,-2-5-7-15,0-6-12 16,-2-2-8-16,-3-4-24 15,2 0-25-15,-3-4-60 16,0-1-24-16,1-3-34 16,-1-3 2-16,-1-1 120 15</inkml:trace>
  <inkml:trace contextRef="#ctx0" brushRef="#br0" timeOffset="1780.974">2504 7899 544 0,'-4'-1'196'0,"-1"0"-156"0,-9 5-68 16,4 4-6-16,-11 6 16 15,3 6 20-15,4 13 22 31,-11 3 6-31,3 8-1 0,-5 6-2 0,-5 9-3 16,5 3-2-16,1 5-9 16,-1 3-4-16,7-4-4 15,1-1-1-15,5 2-2 16,3-2 0-16,2-6-1 16,4-4 0-16,1-11-10 15,4-6-27-15,5-8-94 16,4-6 86-16</inkml:trace>
  <inkml:trace contextRef="#ctx0" brushRef="#br0" timeOffset="2366.638">2500 8161 1008 0,'0'1'269'15,"1"4"-337"-15,6 5-35 16,8 8 19-16,40 28 64 15,-26-29 15-15,2-5 5 16,1-6 1-16,3 0 3 16,2-3 3-16,-5-6 5 15,3-1 3-15,-9-6 9 16,0-2 4-16,-6-1 1 16,-7-1-2-16,-1 0-8 15,-7 3-6-15,1 3-7 16,-4 0-3-16,-3 3-17 15,-2 0-27-15,-6 0-29 16,0 1-19-16,-9 0-3 16,-4 0 24-16,-7 4 25 0,-9 1 21 15,-4 10 14-15,-6 4 1 16,-2 10 1 0,1 3 1-16,4 5-9 0,5-2-11 15,13 0-21-15,4 2 0 16,18 0 14-16,2 5 13 15,8 0 41-15,4-3 17 16,6-1 33-16,6 1 1 16,5-2-18-16,5 4-16 15,-2-8-42-15,1-2-16 0,-2-7-69 16,0-3-108-16,3-12 126 16</inkml:trace>
  <inkml:trace contextRef="#ctx0" brushRef="#br0" timeOffset="3200.745">3181 8120 1183 0,'5'-5'360'0,"-2"-3"-462"15,2 2-9-15,-4 3 12 0,-1 2 33 16,0 1 76-16,0 0 10 16,-1 0 17-16,0 0 0 15,-1 0-3-15,1 0-2 16,-14 7-11-16,-42 28-11 15,21-8-8-15,-4 2-1 16,-3 2 1-16,1 2 0 16,6-2 0-16,2 3 0 0,12-1-2 15,4-1 0-15,11 1-1 16,7-4-3-16,6-1 0 16,4-2 0-16,0-7-3 15,5 0 1-15,1-7 1 16,4 0 1-16,3-4 4 15,3-6 0-15,5-4 0 16,0-5 0-16,1-8-2 16,-2 0 1-16,-2-6 4 15,-3-1 6-15,-3-9 4 16,-2-6 2-16,-7 1-5 16,1-2-2-16,-5 2 1 15,-7 0 4-15,-4-5 1 16,-7-6 3-16,-7-1-9 15,-4-2-15-15,-7-5-9 16,-5 1-8-16,-7-1-6 0,1 2 8 16,2 2 3-1,-1-1 4-15,7-5 8 0,4 7 2 16,4 0 4-16,4 4 1 16,5 8 0-16,-1 2 2 15,8 14-1-15,0 6-5 16,2 10-23-16,4 1-17 15,3 5-11-15,5 4 4 16,8 11 22 0,7 7 20-16,7 16 27 0,2 4 12 0,10 10 23 15,-1 8 7-15,8 3 15 16,2 3 2-16,0 4-11 16,1 0-3-16,-6 4-23 15,-2 7-9-15,-8-4-13 16,-6-7-5-16,-1-6-7 15,-2-7-2-15,-1-6-21 16,0-2-37-16,-2-9-269 16,2-7 223-16</inkml:trace>
  <inkml:trace contextRef="#ctx0" brushRef="#br0" timeOffset="4935.356">11268 8092 631 0,'-8'67'93'0,"8"-67"-262"16,-3 0 10-16,1 2 95 16,2-2 53-16,-2 0 17 15,2 0 8-15,0 0 54 16,0 0 24-16,0 0 31 15,0 0 0-15,0 0-31 16,0 0-11-16,0 0-4 16,0 0-2-16,0 0-6 15,0 0-9-15,0 0-18 16,0 0-11-16,0 0-12 16,0 0-6-16,0 0-9 15,0 0-3-15,0 0-4 16,-1 4-3-16,0 13 0 15,0 35 1-15,3-27 3 16,5 5 1-16,1-2 1 0,3 3 0 16,-1 2 1-16,-1 2-1 15,-1 2 1-15,0-6 1 16,-2-3 1-16,0-8-1 16,-1-5 1-16,-2-2 0 15,0-5 0-15,-1-2 2 16,-2-5 5-16,0-1 4 0,-2-1 13 15,1 0 2-15,0 0-6 16,0-1-4 0,-2-10-19-16,-4-18-6 0,-5-42-3 15,8 28 0-15,0-2 2 16,4 3 4-16,1-1 1 16,3-2 2-16,3-2 0 15,0 3 0-15,3 6 1 16,3 3 0-16,-1 6-3 15,3 2-4-15,3 5-4 16,0 1 0-16,-1 6 6 16,4 4 3-16,-3 4 5 15,-3 1 2-15,4 9-3 16,-4 1 1-16,0 10-4 16,4 7 2-16,1 9 2 15,0 7 0-15,-2 2 0 16,1 4-1-16,-2 4-1 0,-2 4 3 15,-1-3 0-15,-3-2 0 16,-2-6-1-16,-1-2-1 16,-3 3-2-16,-3-1 2 15,1-5 2-15,-2-5 0 16,0-10 1-16,1-8-1 16,-1-5-1-16,-1-4 0 15,0-2 2-15,0 0-1 0,0-1-7 16,0 0-8-1,0 0-15-15,5-22-3 0,7-38 3 16,-9 21 6-16,3-1 9 16,-2 1 4-16,1 3 7 15,-1 1 4-15,-2 1 8 16,0 1 0-16,-1 0-4 16,3 4-4-16,-3 10-4 15,0 1 1-15,0 8-1 16,-1 1-1-16,0 2-1 15,1 1-2-15,-1 4-1 16,0 3-6 0,0 0-5-16,0 0-1 0,0 2 0 15,7 21 6-15,12 43 7 16,-8-21 1-16,1 9 5 16,0 3 4-16,1 6 5 0,-1 5 2 15,-7 9-4 1,-1 7-4-16,-2-7-24 0,-4-7-31 15,2-14-101-15,-2-8-96 16,-3-18 151-16</inkml:trace>
  <inkml:trace contextRef="#ctx0" brushRef="#br0" timeOffset="5235.068">12118 8385 1510 0,'1'1'393'0,"-1"5"-537"16,3 3-4-16,-3 12 51 15,0 5 79-15,0 5 22 16,0 0-2-16,0-7-1 16,0-6-1-16,2-5-75 15,0-5-59-15,-1-7-36 16,1-5-77-16,-1-26 166 16</inkml:trace>
  <inkml:trace contextRef="#ctx0" brushRef="#br0" timeOffset="5477.936">11946 7604 1532 0,'33'33'404'15,"-33"-31"-506"-15,1 0-113 16,-2 3 23-16,1-5 128 16,0 0 53-16,0 3-44 15,0 12-52-15,0 3 65 16</inkml:trace>
  <inkml:trace contextRef="#ctx0" brushRef="#br0" timeOffset="5904.141">12168 7854 1587 0,'16'3'366'16,"8"1"-570"-16,4 6-6 15,5 5 86-15,-1 5 107 16,2 10 20-16,0 4 8 16,-1 6 12-1,-2 2 5-15,-2 4 20 0,-2 3-5 0,0 0-9 16,-3-2-2-16,-7-10-21 15,1-4-6-15,-7-2-1 16,0 1-1-16,-3 1-2 16,-1-2-1-16,-6 0-6 15,0-3-10-15,-3-3-32 16,-5-2-16-16,2-9-28 16,-2-2-13-16,4-7-18 15,-1-3-16-15,-2-5-109 16,-4-5 158-16</inkml:trace>
  <inkml:trace contextRef="#ctx0" brushRef="#br0" timeOffset="6253.182">12480 7737 1118 0,'-3'10'292'15,"-1"-1"-394"-15,1 3-63 16,-6 6 50-16,-3 3 82 0,0 3 52 16,-4 4 18-16,3 6 10 15,-4 1 2-15,0 9 1 16,3 2-17-16,3-1-27 15,0 2-2-15,2-3 0 16,0 0 2-16,1-1 0 16,0-2 0-16,2-5-2 15,-1-1-2-15,2-2 0 16,2-1-2-16,2-4-47 16,0-4-65-16,2-8 72 15</inkml:trace>
  <inkml:trace contextRef="#ctx0" brushRef="#br0" timeOffset="6837.955">12676 8135 1165 0,'8'8'386'16,"3"-7"-366"-16,4-1-90 16,4 6 2-16,3 2 31 15,2 3 36-15,-1 1 1 16,3-2 1-16,0-1 2 16,-2-2-1-16,5-1 1 15,-7-4 1-15,-5-3 2 0,-3-6 5 16,-5 0 1-16,4-5 10 15,-4-2-2-15,2 2-6 16,-4-3-5-16,-5 3-19 16,0-1-5-16,-2-2 2 15,-5 5 2-15,-4-8 8 16,0 3 3-16,-5-3 2 16,1-2 2-16,-8 5 1 15,-3 0 0-15,-6 8 1 16,-1 2-1-16,1 5-1 15,0 2-1-15,3 7-5 16,5 3-4-16,6 3 0 16,1 7 3-16,3-2 9 15,6 6 4-15,3 6 2 16,6-1-3-16,7 9-5 16,-2-2-2-16,5 2-2 0,1-3-9 15,4-4-23-15,3 0-27 16,-1-4-85-16,5-5-12 15,0-7-37-15,-1-8 9 16,2-9 44-16,0-8 1 16,-3-8 34-16,0-5-3 15,3-3 76-15</inkml:trace>
  <inkml:trace contextRef="#ctx0" brushRef="#br0" timeOffset="7558.527">13330 8153 177 0,'22'-9'83'0,"1"0"13"16,-7 2 19-16,-7 2 47 16,-1 2 17-16,-4 1-15 15,-1 2-9-15,-3-1-30 16,0 0-24-16,0 1-31 16,-1 0-21-1,0 0-23-15,0 0 1 0,-12 13-8 16,-48 36-3-16,24-20-6 15,4-2-3-15,-1-2-5 16,8-2 0-16,5-7 0 16,2 2 1-16,7-3 0 15,2-2 2-15,4-1-1 16,1-2-1-16,4-3 1 0,0 3 0 16,3-5-1-16,3 1-3 15,3-1-3-15,3-5-4 16,5 0-4-16,4 0-2 15,4-4-1-15,0 2 1 16,1-10-3-16,0 0-1 16,-2-4 0-16,1-5 1 15,0 0 6-15,-3-4 3 0,-4-9 4 16,2-2 1 0,-4-7 2-16,-1 1 0 0,1 0 0 15,-3 0 1-15,-2 6 5 16,-2-2 1-16,-8 4 1 15,-5 1-2-15,-2 3-3 16,-2 2-3-16,-3-2 0 16,1 0 2-16,-4-4 5 15,3 4 1-15,0 3 3 16,0 2 1-16,-2 9-1 16,2 2 1-16,-1 6-2 15,0 3-3-15,6 5-7 16,-1 1-4-16,1 9-1 15,5 5 1-15,1 14 7 16,2 10 4-16,9 14 5 16,4 14 3-16,9 21 14 0,4 11 1 15,-1 17-4 1,3 5-4-16,-2 1-16 0,3 2-2 16,-4-11-1-16,0-9 0 15,-6-20-1-15,-4-14 0 16,-4-20-16-16,-4-10-19 15,-5-17-68-15,-3-6-75 16,-5-7 111-16</inkml:trace>
  <inkml:trace contextRef="#ctx0" brushRef="#br0" timeOffset="10340.864">8514 7766 309 0,'6'11'43'0,"-6"-4"-111"15,3 2-14-15,0 2 65 16,-2-3 50-16,2 1 42 16,-1-2 14-16,-2-4 28 15,1 2 13-15,-1-6 19 16,0 1 14-16,0-1-22 15,-1 0-17-15,1-1-35 16,0 1-21-16,0 0-15 16,0 0-8-16,0 0-18 15,1-11-6-15,0-2 0 16,3-31 3-16,-5 31 8 16,-1-5 2-16,-1 1 0 15,-1-1-3-15,-4-2-11 16,-2 2-5-16,-3 0-6 15,-2-1-2-15,0-5 1 16,-3-1 1-16,-3-6-2 16,0 0 1-16,0 3-2 0,1 1 1 15,-1 5 3-15,1 4-1 16,-1 1-3-16,0 1-3 16,-4-1-4-16,-1-2-1 15,0 3-1-15,1 4 2 16,-1-1-2-16,3 2-1 15,-7 2 1-15,-3-1-1 16,-1 2 2-16,-9-1 0 0,-1 3 2 16,0 1-1-16,2 0 1 15,3 3 0-15,5 0-6 16,-4-1 1-16,6 2-1 16,-4-1-1-16,0 3 5 15,5 2-1-15,-10 0 0 16,0 1 1-16,-6 4-2 15,-4-2-5-15,1 4-6 16,0 1-1-16,3 4 0 16,0 2 5-16,0 4 3 15,-2-1 0-15,-5 0-1 16,-2 2 0-16,-1-2 3 16,-1 2 1-16,4 1 1 15,3 1 0-15,5 3 1 16,1 0-4-16,-1 3-14 15,-3 2-1-15,-1 2-2 16,-2 0 3-16,3 0 17 0,3-1 1 16,4 3 2-16,5 4-1 15,2-2 0-15,3-1-7 16,2 1-6-16,-1-2 1 16,0 7-3-16,3 5 7 15,3 1-1-15,2 1-2 16,5 1 1-16,1-4 2 15,3 2 5-15,0-1 3 16,4-2 2-16,0 3 0 0,2 0-1 16,1-1 1-16,0 1-1 15,0-3 1-15,1 0 1 16,0 1 0-16,3 1 1 16,-1-2 1-16,2-7-1 15,0-2 1-15,2-1 0 16,0 1 0-16,2 3 0 15,1-3 0-15,2 1 0 16,2-2 0-16,0 1 0 16,-1 5 0-16,1-3 0 15,0-2-1-15,-1-8 3 16,3 0 2-16,0-6 2 16,0 1 1-16,1 2 0 15,3-3-1-15,-1 1-2 16,3 2 0-16,0-8-2 15,0 1-1-15,2-2-1 16,-2-1-2-16,2-3 1 0,0 1 0 16,-3-1 8-16,4 1-1 15,-7 1 1-15,-2 0-1 16,5-2-7-16,0 1 0 16,7-1-1-16,4 0 0 15,0 0 0-15,4-2 1 16,1-1-1-16,4 2 0 0,3-3-1 15,-2 1 1-15,1 3 0 16,-1-4 0-16,-1 1-1 16,0 1 1-16,-3-3-1 15,-2 1 1-15,-1 0 0 16,-1 2-1-16,2-1 1 16,4 0-1-16,-1 3 1 15,2-4 0-15,0 4-1 16,-1 4 1-16,-3-1-1 15,1 2 0-15,-1-2 1 16,-3-2-1-16,1 1 0 16,1 2 1-16,-1-1 0 15,-5-1 0-15,6 0-1 16,-3-4 1-16,9 1 0 16,3-1 1-16,-4-2 1 15,2 0-1-15,-3-3 1 16,1 1-1-16,2-3 1 0,-1-1 1 15,0-2 0-15,2-1 0 16,-8-7 0-16,3 1 0 16,-2-4-1-16,-1-1-1 15,6 2 2-15,-2-6 1 16,2-3-1-16,-2-4 1 16,1-4-1-16,0-2-1 15,-1-4-1-15,-1 0-1 16,0-9 0-16,-2-1-1 15,0-9 0-15,1-2 0 16,-5 4-2-16,2 3 2 0,-3 1-1 16,2 6 1-1,-2-2 2-15,0-1-1 0,0 6 0 16,-5-8 0-16,-1 4 1 16,-4-2 2-16,-4 2 4 15,-1 6 2-15,-2 3-1 16,-4 1 0-16,3 1-6 15,-2-3 0-15,-1-1-2 16,3 0 0-16,-2 1-1 16,0-1 0-16,0 1 0 15,-1-3 0-15,0 1 1 16,-2-2 0-16,1 3 0 16,-2 4 0-16,1 0-1 15,0 3 1-15,-2-3-1 16,-2-3 0-16,1 6 3 0,0 0 1 15,-1 3 2-15,1 1-1 16,-4 2-1-16,-2-3-3 16,-1-1 1-16,1-4 0 15,-3-8 1-15,3 1 2 16,-1 2-2-16,0-2 1 16,3 1 1-16,2 3-1 15,-1-4 0-15,2 5 0 16,-2 3-1-16,1 1 1 0,2 7-1 15,-4-2 1-15,2 3 0 16,-2-2-1-16,1-1 3 16,-1-1 1-16,-3 1 1 15,0-1 0-15,-3-1-4 16,1 3-4-16,2 0-5 16,-4 3-4-16,2 5-13 15,-1-1-4-15,-2 4-10 16,1 1-5-16,3-3 0 15,-1 1-2-15,3-2-8 16,-2 0-6-16,3 1-32 16,4 1-39-16,-2 2-183 15,4 0 203-15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31:22.6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23718 4208 294 0,'4'-6'73'15</inkml:trace>
  <inkml:trace contextRef="#ctx0" brushRef="#br0" timeOffset="582.825">23726 4192 321 0,'4'-5'127'0,"-2"2"-80"16,0-1-10-16,0 1 6 15,0-1 6-15,0 1 1 16,1-2 4-16,1 0-5 0,1-2-3 16,0-3-2-16,2 1-4 15,27-25-9-15,-25 28-8 16,3 2-13-16,-2 1-5 15,0 2 1-15,2 1 0 16,-2 1 7-16,2 2 6 16,-3 2 5-16,1 1 2 15,1-3 0-15,-2 1-3 0,5-2-5 16,0 0-2-16,2 1-6 16,3-2-3-16,1 1-2 15,0-1-2-15,1 0 0 16,5-1 0-16,-2 0-1 15,3-1 0-15,-3-2 0 16,0-1-1-16,0 0 0 16,-1-1 0-16,0 0 0 15,-2 3-1-15,-2-1-1 16,0 0-1-16,3 3 0 16,-1-2 0-16,2 2 1 15,3 0-1-15,-1-2 1 16,3-2-1-16,4-1 1 15,-3 0 1-15,5-4 0 16,-1 3 1-16,4-2 0 16,0-4-1-16,3 4 1 0,3-2-1 15,1 1 0-15,1 1 1 16,-5 0-1-16,-2 2 0 16,-3 0 1-16,1 3-1 15,-2-1 1-15,1 3 0 16,-3 1-1-16,-3 0 0 15,-1 1-2-15,-2 3-2 16,-3-1-17-16,-3 4-11 16,-2 3-34-16,-3 3-49 15,-3 11 77-15</inkml:trace>
  <inkml:trace contextRef="#ctx0" brushRef="#br0" timeOffset="1176.096">24245 10834 286 0,'-9'-3'111'0,"-8"1"-72"16</inkml:trace>
  <inkml:trace contextRef="#ctx0" brushRef="#br0" timeOffset="1262.87">23890 10650 49 0,'-18'-17'11'15,"-7"0"3"-15</inkml:trace>
  <inkml:trace contextRef="#ctx0" brushRef="#br0" timeOffset="2130.449">23574 10391 137 0,'-1'0'99'0,"0"0"5"16,1 2-32-16,-1-2-43 0,0 0-14 16,-1 0-15-16,-1 6 0 15,-6 10-1-15,-21 29 1 16,21-30 4-16,-5 2 2 16,2-2 7-16,2 1 4 15,-3 1 1-15,7-2 0 16,-1-3-4-16,3 0-2 15,0-4 6-15,-1-2 18 0,5-4 33 16,-2 0 18-16,2-2 27 16,0 0-2-16,0-1-21 15,-1 0-10 1,1 1-31-16,0-1-14 0,0 0-16 16,0-1-7-16,0 1-7 15,14-2-2-15,3-3-1 16,32-14 1-16,-26 11 0 15,1-1 2-15,-2 2 2 16,1 1 1-16,-1 1 0 16,1-1-2-16,0 0-2 15,1 0-3-15,1-1 0 16,1 5-1-16,-2-1 4 16,4 4 2-16,-4-1 2 15,-1-3 2-15,3 1-3 16,-5 0-1-16,3-1-1 15,1 0-1-15,6-2 1 16,5 0 0-16,4-1 0 0,3 2 3 16,-5-4 4-16,0 3 0 15,-1-3 4-15,-2 4 1 16,2-1-2-16,-2 2-3 16,-3 2-3-16,2-1-4 15,-3 2-2-15,5 1-1 16,4 0-1-16,-1 4 1 15,1 0-1-15,-4-1 0 0,-4 4 0 16,-3-2-1-16,-1-1 0 16,-2 2-1-16,0-3 0 15,-1 2 0-15,-1-1 0 16,2 0 0-16,-2 0 1 16,-2-1 0-16,0 1 0 15,-4-4 0-15,-5 1-1 16,5 1 1-16,-4-2-1 15,-1 2 1-15,4-1 1 16,-5-1 0-16,0-1 1 16,2 0 0-16,-5-1-2 15,3 0-1-15,-3 2-14 16,-1 0-13-16,-2 0-41 16,-4 0-41-16,1 0-270 15,-3-2 256-15</inkml:trace>
  <inkml:trace contextRef="#ctx0" brushRef="#br0" timeOffset="4901.956">10531 4439 595 0,'-4'0'105'16,"2"-2"-225"-16,4 2-56 15,-2-1 51-15,-1 0 142 16,0 0 74-16,0 0 40 16,0 0-9-16,-1-1-22 15,1 1-12-15,0 0-31 16,0 0-16-16,0 0-24 15,0 0-7-15,-1 0-3 16,1-1 0-16,0 1-2 16,0 0 0-16,0 0 0 15,0 0 1-15,0 0 6 16,-1-1-2-16,1 1 0 16,0 0-5-16,0 0-5 0,0 0-3 15,0 0-1-15,1 0 0 16,0-1 1-16,0 1-1 15,0 0 1-15,7-4 0 16,5 1 0-16,1 0 2 16,30-4-2-16,-26 8 0 15,0-2 1 1,5 2-1-16,-1 1 0 0,0 2 2 0,3 0 0 16,-1 0 0-1,-1-1 1-15,0 1 0 0,1 0 1 16,1 0 0-16,2-2 1 15,2-1 2-15,3 0 0 16,-2 0 0-16,3 2 0 16,-2-2-3-16,-3 3-1 15,1-1 1-15,-5-2-1 16,1 4 0-16,-3-2 0 16,0 2 0-16,-2 1 1 15,-1-4 0-15,0 1 0 16,-3 2 0-16,0-1-1 15,1 1 0-15,0 1-1 16,1-2 1-16,2 4-1 16,-1-2 1-16,4 1 0 15,0 3 1-15,1-3 1 16,0 3-1-16,-2-2 1 16,-3-2-1-16,2 1 0 0,1-3 1 15,-5-2 0-15,3 3 1 16,-1-3 2-16,0 0 0 15,-2 0 1-15,1-2-2 16,1 1-2-16,-2-1-1 16,3 1 0-16,-1 2 0 15,0 1 0-15,-3 0-1 16,1 0 0-16,-3-1 1 16,0 0-1-16,-1-1 1 0,0 0-1 15,-1 2 0-15,2-1 0 16,-4 0 0-16,4 0 0 15,0 0 0-15,-1-2 1 16,1 0-1-16,-3 1 1 16,0-1-1-16,-1 0 1 15,-2 1-1-15,1 0 0 16,-4 1-1-16,3-2-2 16,-1 0-4-16,2 2-34 15,-1-1-28-15,1 2-67 16,-2-1-61-16,-4 1 125 15</inkml:trace>
  <inkml:trace contextRef="#ctx0" brushRef="#br0" timeOffset="52760.432">8824 14895 693 0,'4'5'327'0,"-4"-5"-121"15,0 0-140-15,0 0-75 16,0 0-3-16,0 0 4 16,0 0 2-16,3 0 2 15,4 1 1-15,-1 0 3 0,0 0 1 16,2-1 4-16,-1 0 2 15,2-1 3-15,0-1-1 16,4-3-1-16,30-11-2 16,-26 7-3-16,2 1-2 15,2-4-1-15,2 2 0 16,4-1 0-16,-1 2 0 16,-2 0 0-16,1 2 0 15,0 4 0-15,-5-4 1 0,7 3 1 16,-1 1 0-16,-2-2 0 15,4 4 1-15,-1-3 0 16,3 3-1-16,0 1 0 16,0 0 0-16,1 0 0 15,-1-2-1-15,3 1 0 16,-1-1-1-16,0 0 1 16,-1 1 1-16,3 1 0 15,-2-2 0-15,3 0 0 16,-1-2 1-16,3 0 3 15,3-2 0-15,4 1 4 16,-2-2-1-16,3 4-3 16,-2 2-1-16,-5-5-3 15,3 5-1-15,-8 0 0 16,-3-2-1-16,-1 8-1 16,-1-3-2-16,3 6-30 0,2 5-79 15,12 18 77-15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35:47.8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10825 7903 267 0,'-36'-35'176'15,"31"31"-6"-15,3 1-99 16,-1 2-27-16,1 0-35 16,2 1-8-16,-1 0 0 15,1 0 1-15,0 0 12 16,1 12 10-16,3 11 10 16,7 31 3-16,-3-25 2 0,-1 4-5 15,-1-1-2-15,-1 3-2 16,-2 6 4-16,1 0 3 15,-1 8 8-15,-1 1-2 16,0-5-13-16,-2 3-6 16,0 2-19-16,-2 1-3 15,0 6-1-15,1 3 0 16,1 0-1-16,-1 2 1 16,1-2-1-16,2 0 1 0,-2 1 0 15,2-5-1-15,1 5 2 16,-1-1 0-16,1-1 1 15,0 2 2-15,1-5 4 16,1-4 1-16,0-5 1 16,3 1-1-16,0-7-4 15,0 6 0-15,0 3 8 16,-1 2 1-16,-1 0 0 16,-1-10-2-16,0-5-10 15,1-2-1-15,1-2-1 16,-4 7 0-16,5-2-1 15,-1 1 0-15,-2 5 1 16,4-2-1-16,-6 15 5 16,0 4 4-16,-1 15 9 15,-2 5 14-15,2 2 0 0,1-2-2 16,-6-4-12 0,2-5-12-16,-8-8-5 0,3-1 0 15,2-5-1-15,-7-4 2 16,2 3-1-16,-5 2 1 15,-3 0 1-15,1-1 0 16,-4-3-1-16,0-5 0 16,0-4-1-16,-3 1-1 15,0-8 0-15,-2-3 0 16,3-3-2-16,1 4-2 16,-2 0 0-16,-3 5 0 0,0-5-1 15,-2-5 0-15,5 1-2 16,0-2 0-16,-4 1-2 15,1-2 1-15,-6-6-2 16,0-1-2-16,0-5-2 16,-4 1-6-16,-5 1-14 15,1-2-6-15,-4-4-8 16,1-1 0-16,4-2 6 16,0-2 5-16,5-3 10 15,0-3 2-15,-7-5-20 16,-3-7-23-16,-6-10-45 15,-6-6-33-15,0-12 92 16</inkml:trace>
  <inkml:trace contextRef="#ctx0" brushRef="#br0" timeOffset="1886.713">9367 10204 437 0,'0'-1'140'16,"0"0"-143"-16,0 0-38 15,0-1 6-15,0 1 35 16,0 0 37-16,0 0 29 16,0 0 4-16,0 0-9 15,0 0-16-15,0 1-19 16,0 0-7-16,0 0-8 15,0 0-2-15,0 0 0 16,0 0-1-16,0 10-5 16,-1 6-1-16,-2 30-3 0,2-23 0 15,-2 0-1-15,2 1 0 16,-1 3 1-16,0 1 0 16,0-1 0-16,2 1 1 15,0 7 0-15,2-5 0 16,-1-2 1-16,0 1 0 15,2-7 0-15,1 2 0 16,2-2 0-16,-1 2 1 0,3 3 6 16,-1 1 7-16,4 5 8 15,3-3 4-15,2-2 0 16,1-1-5-16,1-2-4 16,2 3-4-16,-2 6-4 15,4 4-2-15,-1-1-2 16,1-2 0-16,-1-1 0 15,-1-3 0-15,4 5 0 16,-4 2-1-16,2-4-1 16,2 0-3-16,-1-5 0 15,2-4 2-15,4 7 3 16,2 1 3-16,4 5 15 16,1 3 1-16,2-4 3 15,-3 0-2-15,-2-5-15 16,-1-1-2-16,-7 0-7 15,-2-1-2-15,-6-8-23 16,0-3-91-16,6-4 79 0</inkml:trace>
  <inkml:trace contextRef="#ctx0" brushRef="#br0" timeOffset="11418.135">9405 10371 670 0,'2'4'310'0,"-2"-3"-87"16,-2-1-277-16,2 0-25 16,0 0-2-16,0 0 25 15,-1 0 85-15,0 0 33 16,0 0 38-16,0 0 5 16,0 0-27-16,0 0-22 0,-1 0-37 15,1 0-12-15,-3-1-7 16,-8 0-1-16,-1-3 0 15,-28-11-2-15,26 2 0 16,2 1 0-16,1-6-2 16,0-1 0-1,3-8-8-15,0 2-2 0,-1-3 0 16,3 1 1-16,-1 1 7 16,-1-1 3-16,0-6 2 15,3-2 0-15,0-8 0 16,1-1-2-16,2 1-2 15,0 1-1-15,-2 0 0 16,4 2 1-16,-1-4 3 16,1 1 1-16,-1-4 1 15,2-1-1-15,0-5 1 16,0-1 0-16,3 5 1 16,1 1 0-16,3 5 0 0,0-2 0 15,2 2 0-15,-2 5 0 16,1 1 0-16,2 4 1 15,-2-6 1-15,2-1 1 16,4-2-1-16,-1-2 1 16,3 3-1-16,2-3-1 15,-1 0 0-15,1 5 0 16,0 1 1-16,0 2 1 16,2 5 4-16,2-4-1 0,4 0 0 15,-3-5-2-15,2 4-2 16,-2-1 0-16,-2 2-1 15,3 4 1-15,-6-11-1 16,3 3 0-16,-4-3-1 16,1 1 0-16,3 2 0 15,-3-4 0-15,5 1 0 16,-3-7 1-16,2 9-1 16,-1 0 0-16,-2 2 0 15,3 3 0-15,-5-2-2 16,-1 1-1-16,2 9-1 15,-6 1-1-15,1 6 1 16,0 2 0-16,-2-1 1 16,-1 1-1-16,3 1-2 15,3 1-2-15,0 3-6 16,1-4-3-16,0-1-3 0,0 1 0 16,0-1 5-16,4 3 5 15,-4 0 4-15,2-1 3 16,3 3 2-16,-1 4 0 15,7 1 0-15,-1 0 0 16,1-3-1-16,0 3 1 16,1-6 0-16,2 2 1 15,0 1 0-15,3-1 1 0,-3 6 2 16,0 1 1-16,-2 4 4 16,0 1-1-16,-7 4 0 15,1 1-3-15,-4 5-1 16,-2 2-2-16,1 2 1 15,-4 2 0-15,3-1-1 16,0-3 1-16,0 2-1 16,-1-2 1-16,-2 3-1 15,-2 4 1-15,2 3 0 16,0-2 1-16,-4 1 0 16,2 0 1-16,-2-4 5 15,-1 2 4-15,2 0 5 16,-1 1 1-16,-4-3-1 15,1 5 0-15,-6 5 0 16,-1 0 0-16,-5 10-1 16,0 0-2-16,-7 0-19 15,-1-2-34-15,-2-5 25 16</inkml:trace>
  <inkml:trace contextRef="#ctx0" brushRef="#br0" timeOffset="13509.319">15209 7750 586 0,'-5'4'156'0,"-3"2"-207"0,-2 3-34 15,-4-3 18-15,3 1 77 16,-2 0 46-16,1-7 45 16,3 0 14-16,-1-1-9 15,2-3-11-15,-3 3-19 16,0-4-15-16,-2-2-28 15,-4-3-11-15,-2-5-14 16,0 0-3-16,-4-4-5 16,0-2-3-16,-4 0-7 15,-2 3-5-15,-2 1-2 16,-5 5 0-16,-5 1-1 16,-4 1-1-16,-6 4-11 15,-2 4-9-15,-2 5-20 16,0 7-3-16,4 12 2 15,0 4 3-15,4 13 1 16,6 10-14-16,-2 4-19 0,3 4 9 16,5 11 26-16,-4 0 21 15,5 13 31-15,2 3-1 16,0 0 4-16,0 10 3 16,2 4 1-16,0 7 2 15,2 5 5-15,3 2 5 16,1 2 7-16,6 3 7 15,6 7 15-15,0-3 3 16,5 2 1-16,1 1-3 16,2 1-18-16,1-2-7 0,-4 5-2 15,2-6 0-15,2 0 15 16,3 0 8-16,1 0 7 16,0-4 2-16,-2 1-4 15,1-3-2-15,8-4-3 16,-2 0-5-16,3 2-12 15,0-1-5-15,-2 1 0 16,6-2 1-16,-3 2 3 16,0-2 2-16,0-14 1 15,0 1 0-15,-3-16 1 16,8 1-3-16,1-3-4 16,1-9-4-16,6-10-8 15,0-6-3-15,1-8-4 16,0-3 0-16,3-8 0 15,0-6-1-15,6-11-4 16,5-3-2-16,2-11-10 0,-1-1-2 16,-1-5-5-16,3-6 0 15,-1-10 5-15,4-7 1 16,1-15 4-16,1-7-1 16,3-10 0-16,2-4-3 15,1-13-9-15,-4 0-3 16,0-13-2-16,-5-1 2 15,5 4 10-15,1-4 5 16,2 6 5-16,3-10 2 0,4-6 0 16,-4-5-2-16,1-6-4 15,-3 10-2-15,-5-12-4 16,4 6 1-16,-5-1 4 16,2-2 2-16,-3 4 7 15,-5-4 3-15,-2 4 6 16,-2 2 4-16,-6 8 7 15,-3-5 1-15,-5 0-4 16,-2 0-5-16,-7 1-8 16,-4 8-1-16,-5-9 0 15,-2 2 1-15,-2 3 3 16,-4-1 1-16,-3 17 7 16,-6-3 4-16,-3-2 7 15,1 8 1-15,-7-7 0 16,2 6-3-16,-5 11-4 15,-2 0 0-15,-2 5 1 16,-1-3 0-16,-1 1-1 0,0-1 0 16,-3-3-4-16,1 7 0 15,-3-1-4-15,3 3 0 16,-1-2-1-16,-3-6 0 16,-1-6 0-16,-4-5-2 15,-6 5-3-15,1 3-3 16,0 8-18-16,-3 5-18 15,4 3-98-15,4 0-226 16,-13 7 240-16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4-28T21:39:16.6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12026 15614 1034 0,'0'4'409'0,"1"-5"-286"16,4 1-50-16,-5 0-81 15,0-1-4-15,0 1-16 16,0 0-1-16,0 0 10 16,0 0 5-16,0 0 16 15,0 0 3-15,-1 0-2 16,-1 0-2-16,1 0-1 15,0 0 0-15,0 1 0 16,-3 3 1-16,0 3 2 16,-1 0-1-16,2-2 0 15,-2 3-1-15,3-5-1 16,-2 2-1-16,0 4-7 16,0-1-4-16,-1 5-3 15,-14 27-2-15,12-32 5 16,0 3 5-16,-2-1 4 15,0 3 3-15,-4 3 0 16,-2 0 0-16,-2 5-1 0,-4-3-3 16,0 6-3-16,-1 4 1 15,3 4-14-15,4 6-14 16,3 2-22-16,4-2-6 16,3 0 12-16,-2-1 16 15,2 5 20-15,0 4-4 16,3 2-26-16,0 4-7 0,-2 6 1 15,3 2 9-15,-1 1 30 16,1-4 7-16,1-5 4 16,-3 0 1-16,3 1 1 15,0 5-2-15,0 5 2 16,3-2 1-16,2 0 1 16,5-6 0-16,4-4-4 15,2-4-2-15,6-2-4 16,5 0 0-16,3-3 6 15,5-2 2-15,-1 2 9 16,1 0 3-16,2-6 6 16,1-6 0-16,5-12 4 15,3-7 3-15,3-9 0 16,0 2 4-16,3-7-2 16,-3 0 1-16,-2-8 5 15,-4-4 0-15,-8-13-1 16,-1-8-4-16,-4-6-12 0,0-1-6 15,-1 2-5-15,-1 1-2 16,-3-5-1-16,5-6 0 16,-1-4 1-1,0-5 0-15,-4-8 0 0,-4 1 1 16,-3-3 2-16,-1 0 2 16,-2 6 3-16,-1 0 1 15,-3-5 0-15,-3-4 2 16,-6 1 2-16,-1-4 1 0,-7 15 6 15,2 2 2-15,-7 3 2 16,0 0-2-16,-5-1-4 16,-3 0-4-16,-5 4-2 15,0 2 0-15,-5 8 7 16,-5 3 5-16,-2 5 3 16,-6 3 1-16,3 5 1 15,0 1-4-15,-1 6-1 16,0-3-5-16,-5 1-8 15,-7-2-5-15,-6-2-12 16,-2 3-8-16,1 5-14 16,1 3-8-16,6 5-23 15,1 4-22-15,4 4-116 16,2 2 125-16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BA987AD-7A6E-43D1-819D-1D41EF55550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A864B7B-F044-417C-B0FC-093FF30AE7F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295EB92-437C-40ED-9CB4-893B4CF37F5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B01D4E0-5635-4610-87B4-3D0B5F230E3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C3F37BB-412A-47B5-B03D-723CDB49D39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F593A5CA-84E4-407E-8309-34AF2C8709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2B0EA8C-23E7-49FC-91C8-BDCB070EA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163C96B7-17DB-413E-9E2C-8924A5ACEE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9612C38-44DA-496B-B880-5D9DEE4C5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19E93D3B-8134-4C9A-8A4B-515368817B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485500-1891-4968-9A2A-42ADEF1B44E0}" type="slidenum">
              <a:rPr lang="en-US" altLang="en-US" smtClean="0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FD6441BD-E6D0-48FC-A8E6-C74B99280E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5C89435F-2A0C-48AA-98F3-1B08936ED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6B5E464F-ECC9-4E1C-93B6-43FACCBA48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1B1E3-E8BE-4B50-A537-D85EAAC7009F}" type="slidenum">
              <a:rPr lang="en-US" altLang="en-US" smtClean="0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CE6B34E-41DE-42D7-9D1C-2DC4722A65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FFCA1C1-F02F-4EC3-BC9A-64A00B9C26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3C6439-7444-410E-B932-DB51A84510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20A4A-9B9B-45F5-90EB-A708E3A03F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122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A3C100-63AD-4C70-92D4-DE5505452C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C4F5228-7BE7-4FD9-8C8C-72487761AA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8AE018-38C7-4E4F-8495-7F062D68DE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5B123-B419-4507-80E1-5C18F6A5FB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8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50B64F8-8A73-4A1C-B635-EC4C3C6B87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EC1809-3075-4DFA-A4DC-93E0EF0E8B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23AE34-6689-4E8B-BF06-6C65BDF01A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6679F-4BF0-490D-ADB9-A3C44BFF53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420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B3B393-6296-40FD-9E33-953A39941F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8ECC74-B6FC-438C-8D88-07AC6C083F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D45421-3C94-4582-999E-4EB13A41D8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73B2B-459B-4762-A397-758BBCD014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2A5202-05A7-4E45-AC58-404E3165CD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C7608D-1453-435D-ACA4-F0A9FB9C2B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5C9279-66D1-40BE-8DCE-BDC9732C7E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B8B-ED8F-4F4E-AE5F-1A20CFC707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7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A1EF2B-D162-4DAF-849F-BA8AB860C7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460331-6FA4-48DF-9F81-1DA0BB3576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277862D-0F18-4C22-A965-F3C1B9F56D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E2F3-C364-4366-B9C0-2BC207C413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496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3B2A3B-57DE-42BA-A8A8-7EA6E1AD4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54577F-DD7B-4AAA-A2E8-D98FBF9B06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A01AB7-B859-4DE8-988A-BF1A977A35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B6459-15F4-4A1C-AA6F-4845FD414D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282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C328BC-10EC-4A79-B079-3DA58574BC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14B18D-A0C9-4640-832F-044C38C8EF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72BA60-0548-4864-8513-218F0AC837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FD27F-DBDA-493E-86B8-DAD275A5B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851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534BFF1-AB52-4344-ADE3-265EE2BB56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E242C4A-2014-4C77-9F65-47B400C575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24B1FC5-ABF3-476B-93ED-B55E6832A4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920AC-A5E8-498F-ACAC-6EDE3CBAA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37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ACB1C77-A8F5-4A06-9C43-5B40EF9FED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F8F4789-0732-4A27-8997-4F3A03B597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2B6DD71-40E0-45B3-AA41-B03CB4F541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50F4F-C46E-42D9-AF35-3AE5135417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27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AE9490-E65C-4D47-B7AA-CD38E908B0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E15467-C8FF-4207-8C95-BBDF22A42C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041EA0-77B8-4EAD-BD66-858884405F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FE7F6-9A30-4CE7-B862-816170E692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132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550E28-A8FA-489E-820E-AE666C6F52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8D586F-A733-4B6C-9E0E-F469F2F60B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F89F25-34BF-464D-AF19-D6AD96E82C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1DF32-DC1B-4E27-A9E6-CA01980E8E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58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9D0481F-2C3E-4C73-B93F-F51D713B3D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2A728F4-5050-4476-B2AE-3A63CE9A19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0C4A36A-48DC-4450-A86C-7EE03193F0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96BF45D-B900-4BCE-A7B3-1AB89204203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C5D73CB-A4B6-46E0-B617-7F1740A57BE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FB0B6B5-5BFC-49BB-96AF-1458627B63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customXml" Target="../ink/ink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11" Type="http://schemas.openxmlformats.org/officeDocument/2006/relationships/customXml" Target="../ink/ink7.xml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customXml" Target="../ink/ink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customXml" Target="../ink/ink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file:///E:\pedro\dtrees\image6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file:///E:\pedro\dtrees\image9.jpg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E:\pedro\part2\image3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Computer Vision</a:t>
            </a: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EE/CSE 576</a:t>
            </a: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Learning I</a:t>
            </a:r>
            <a:br>
              <a:rPr lang="en-US" sz="3600" dirty="0">
                <a:cs typeface="Arial Rounded MT Bold"/>
              </a:rPr>
            </a:br>
            <a:br>
              <a:rPr lang="en-US" sz="3600" dirty="0">
                <a:cs typeface="Arial Rounded MT Bold"/>
              </a:rPr>
            </a:br>
            <a:r>
              <a:rPr lang="en-US" sz="3600" dirty="0">
                <a:cs typeface="Arial Rounded MT Bold"/>
              </a:rPr>
              <a:t>Linda Shapiro</a:t>
            </a:r>
            <a:br>
              <a:rPr lang="en-US" sz="36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Computer Science &amp; Engineering</a:t>
            </a:r>
            <a:br>
              <a:rPr lang="en-US" sz="28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Electrical &amp; Computer Engineering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00800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70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2FF8ED6-A59A-4A40-B867-DC6C82DB34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Imaging Setup at OSU</a:t>
            </a:r>
          </a:p>
        </p:txBody>
      </p:sp>
      <p:sp>
        <p:nvSpPr>
          <p:cNvPr id="12291" name="Slide Number Placeholder 2">
            <a:extLst>
              <a:ext uri="{FF2B5EF4-FFF2-40B4-BE49-F238E27FC236}">
                <a16:creationId xmlns:a16="http://schemas.microsoft.com/office/drawing/2014/main" id="{A40CFFE6-A05C-4CDA-90E8-8517B0EA2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9BEC30-8445-4166-82CC-265AAAC7754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pic>
        <p:nvPicPr>
          <p:cNvPr id="12292" name="Picture 3">
            <a:extLst>
              <a:ext uri="{FF2B5EF4-FFF2-40B4-BE49-F238E27FC236}">
                <a16:creationId xmlns:a16="http://schemas.microsoft.com/office/drawing/2014/main" id="{C9CA8EF9-5547-4428-BF84-4ED79983F3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09738"/>
            <a:ext cx="72009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4">
            <a:extLst>
              <a:ext uri="{FF2B5EF4-FFF2-40B4-BE49-F238E27FC236}">
                <a16:creationId xmlns:a16="http://schemas.microsoft.com/office/drawing/2014/main" id="{6C0930F6-1A41-4212-BCF2-F70328162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562600"/>
            <a:ext cx="6467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Transportation Apparatus          Imaging Setup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0A71D8FE-96DB-4DC8-AA09-C7E7C7CE2E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Original Image Analysis</a:t>
            </a:r>
          </a:p>
        </p:txBody>
      </p:sp>
      <p:sp>
        <p:nvSpPr>
          <p:cNvPr id="13315" name="Slide Number Placeholder 2">
            <a:extLst>
              <a:ext uri="{FF2B5EF4-FFF2-40B4-BE49-F238E27FC236}">
                <a16:creationId xmlns:a16="http://schemas.microsoft.com/office/drawing/2014/main" id="{B94605E5-9140-45D4-9684-FBB06E47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C10FE1-6BD1-484D-B81A-203F46C55EC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pic>
        <p:nvPicPr>
          <p:cNvPr id="13316" name="Picture 3">
            <a:extLst>
              <a:ext uri="{FF2B5EF4-FFF2-40B4-BE49-F238E27FC236}">
                <a16:creationId xmlns:a16="http://schemas.microsoft.com/office/drawing/2014/main" id="{7D3D2526-5439-4DAF-95DD-41155D534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49463"/>
            <a:ext cx="82105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11">
            <a:extLst>
              <a:ext uri="{FF2B5EF4-FFF2-40B4-BE49-F238E27FC236}">
                <a16:creationId xmlns:a16="http://schemas.microsoft.com/office/drawing/2014/main" id="{D1FD5703-30E7-49E9-9AD3-1E22B5567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363" y="609600"/>
            <a:ext cx="46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</a:t>
            </a:r>
          </a:p>
        </p:txBody>
      </p:sp>
      <p:sp>
        <p:nvSpPr>
          <p:cNvPr id="13318" name="TextBox 20">
            <a:extLst>
              <a:ext uri="{FF2B5EF4-FFF2-40B4-BE49-F238E27FC236}">
                <a16:creationId xmlns:a16="http://schemas.microsoft.com/office/drawing/2014/main" id="{A23A24DB-E448-4A4D-85EB-69D704031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5607050"/>
            <a:ext cx="6953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Feature vector: histogram of SIFT descriptors in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bag of words type of approach.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6EE1BCF9-CD5D-4858-A7E5-31F0B9A571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763000" cy="1143000"/>
          </a:xfrm>
        </p:spPr>
        <p:txBody>
          <a:bodyPr/>
          <a:lstStyle/>
          <a:p>
            <a:r>
              <a:rPr lang="en-US" altLang="en-US"/>
              <a:t>A Real Decision Tree (WEKA)</a:t>
            </a:r>
          </a:p>
        </p:txBody>
      </p:sp>
      <p:sp>
        <p:nvSpPr>
          <p:cNvPr id="14339" name="Slide Number Placeholder 2">
            <a:extLst>
              <a:ext uri="{FF2B5EF4-FFF2-40B4-BE49-F238E27FC236}">
                <a16:creationId xmlns:a16="http://schemas.microsoft.com/office/drawing/2014/main" id="{0A0F0777-B799-4CE5-BF4A-FADA7A7D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F4AB81-D3F5-4872-9B72-AA8B8570ABD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37A5AB66-3A87-460A-865F-EA1D41725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3" y="1066800"/>
            <a:ext cx="82296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part23 &lt;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&lt; 3.5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part34 &lt;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part8 &lt; 2.5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part2 &lt;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part63 &lt; 3.5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part20 &lt; 1.5 : dor (53/12) [25/8]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part20 &gt;= 1.5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|   part37 &lt; 2.5 : cal (6/0) [5/2]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|   |   part37 &gt;= 2.5 : dor (3/1) [2/0]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|   part63 &gt;= 3.5 : dor (14/0) [3/0]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|   part2 &gt;= 0.5 : cal (21/8) [10/4]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|   part8 &gt;= 2.5 : dor (14/0) [14/0]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part34 &gt;= 0.5 : cal (38/12) [18/4]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&gt;= 3.5 : dor (32/0) [10/2]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part23 &gt;= 0.5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&lt; 7.5 : cal (66/8) [35/12]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part29 &gt;= 7.5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part24 &lt; 5.5 : dor (9/0) [4/0]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|   |   part24 &gt;= 5.5 : cal (4/0) [4/0]</a:t>
            </a:r>
          </a:p>
        </p:txBody>
      </p:sp>
      <p:pic>
        <p:nvPicPr>
          <p:cNvPr id="14341" name="Picture 5" descr="http://courses.cs.washington.edu/courses/cse473/07au/hw8/cal.jpg">
            <a:extLst>
              <a:ext uri="{FF2B5EF4-FFF2-40B4-BE49-F238E27FC236}">
                <a16:creationId xmlns:a16="http://schemas.microsoft.com/office/drawing/2014/main" id="{DBF8F935-6B60-47C6-A250-863DDDE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5" y="3111500"/>
            <a:ext cx="1962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 descr="http://courses.cs.washington.edu/courses/cse473/07au/hw8/dor.jpg">
            <a:extLst>
              <a:ext uri="{FF2B5EF4-FFF2-40B4-BE49-F238E27FC236}">
                <a16:creationId xmlns:a16="http://schemas.microsoft.com/office/drawing/2014/main" id="{92F2B47B-914B-478D-AFB2-75821DF68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447800"/>
            <a:ext cx="1714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0B4DA5-FB25-48FE-8F30-78E0206DF498}"/>
              </a:ext>
            </a:extLst>
          </p:cNvPr>
          <p:cNvCxnSpPr/>
          <p:nvPr/>
        </p:nvCxnSpPr>
        <p:spPr>
          <a:xfrm flipH="1">
            <a:off x="3810000" y="2447925"/>
            <a:ext cx="628650" cy="2952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D98F71-8345-45CD-BF83-3EE2F76824EB}"/>
              </a:ext>
            </a:extLst>
          </p:cNvPr>
          <p:cNvCxnSpPr>
            <a:stCxn id="14341" idx="1"/>
          </p:cNvCxnSpPr>
          <p:nvPr/>
        </p:nvCxnSpPr>
        <p:spPr>
          <a:xfrm flipH="1" flipV="1">
            <a:off x="5295900" y="3497263"/>
            <a:ext cx="6762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5" name="TextBox 1">
            <a:extLst>
              <a:ext uri="{FF2B5EF4-FFF2-40B4-BE49-F238E27FC236}">
                <a16:creationId xmlns:a16="http://schemas.microsoft.com/office/drawing/2014/main" id="{7C86C69A-E037-4993-A288-79D08615D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26749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Calenouria</a:t>
            </a:r>
          </a:p>
        </p:txBody>
      </p:sp>
      <p:sp>
        <p:nvSpPr>
          <p:cNvPr id="14346" name="TextBox 2">
            <a:extLst>
              <a:ext uri="{FF2B5EF4-FFF2-40B4-BE49-F238E27FC236}">
                <a16:creationId xmlns:a16="http://schemas.microsoft.com/office/drawing/2014/main" id="{B8B08E31-2BA8-44EF-964C-52839F013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985838"/>
            <a:ext cx="171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Dorenouria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09A388C9-EC3D-427A-876D-52C15FF96FCD}"/>
                  </a:ext>
                </a:extLst>
              </p14:cNvPr>
              <p14:cNvContentPartPr/>
              <p14:nvPr/>
            </p14:nvContentPartPr>
            <p14:xfrm>
              <a:off x="384120" y="1358280"/>
              <a:ext cx="4974120" cy="41914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09A388C9-EC3D-427A-876D-52C15FF96FC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4760" y="1348920"/>
                <a:ext cx="4992840" cy="42102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1">
            <a:extLst>
              <a:ext uri="{FF2B5EF4-FFF2-40B4-BE49-F238E27FC236}">
                <a16:creationId xmlns:a16="http://schemas.microsoft.com/office/drawing/2014/main" id="{F0111F96-843E-4431-BB1D-E1848C55A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DFA171-AF0D-41CB-B20B-88A01BD0780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15363" name="TextBox 3">
            <a:extLst>
              <a:ext uri="{FF2B5EF4-FFF2-40B4-BE49-F238E27FC236}">
                <a16:creationId xmlns:a16="http://schemas.microsoft.com/office/drawing/2014/main" id="{BDFE65F3-23BF-447A-9173-A7054A4A0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1000"/>
            <a:ext cx="8186738" cy="627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Correctly Classified Instances         281               </a:t>
            </a:r>
            <a:r>
              <a:rPr lang="en-US" altLang="en-US" sz="1800">
                <a:solidFill>
                  <a:srgbClr val="FF0000"/>
                </a:solidFill>
              </a:rPr>
              <a:t>73.5602 %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Incorrectly Classified Instances       101               26.4398 %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Kappa statistic                                     0.4718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Mean absolute error                            0.3493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mean squared error                    0.4545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Relative absolute error                      69.973 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relative squared error               90.7886 %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Total Number of Instances                382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=== Detailed Accuracy By Class ===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TP Rate   FP Rate   Precision   Recall  F-Measure   ROC Area  Class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0.77         0.297       0.713        0.77       0.74            0.747        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0.703       0.23         0.761        0.703     0.731          0.747         dor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Wg Avg.   0.736       0.263       0.737        0.736     0.735          0.747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=== Confusion Matrix ===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a   b   &lt;-- classified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</a:t>
            </a:r>
            <a:r>
              <a:rPr lang="en-US" altLang="en-US" sz="1800">
                <a:solidFill>
                  <a:srgbClr val="FF0000"/>
                </a:solidFill>
              </a:rPr>
              <a:t>144  </a:t>
            </a:r>
            <a:r>
              <a:rPr lang="en-US" altLang="en-US" sz="1800">
                <a:solidFill>
                  <a:srgbClr val="0033CC"/>
                </a:solidFill>
              </a:rPr>
              <a:t>43</a:t>
            </a:r>
            <a:r>
              <a:rPr lang="en-US" altLang="en-US" sz="1800">
                <a:solidFill>
                  <a:srgbClr val="FF0000"/>
                </a:solidFill>
              </a:rPr>
              <a:t> </a:t>
            </a:r>
            <a:r>
              <a:rPr lang="en-US" altLang="en-US" sz="1800"/>
              <a:t>|   a =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</a:t>
            </a:r>
            <a:r>
              <a:rPr lang="en-US" altLang="en-US" sz="1800">
                <a:solidFill>
                  <a:srgbClr val="0033CC"/>
                </a:solidFill>
              </a:rPr>
              <a:t>58</a:t>
            </a:r>
            <a:r>
              <a:rPr lang="en-US" altLang="en-US" sz="1800">
                <a:solidFill>
                  <a:srgbClr val="FF0000"/>
                </a:solidFill>
              </a:rPr>
              <a:t> 137 </a:t>
            </a:r>
            <a:r>
              <a:rPr lang="en-US" altLang="en-US" sz="1800"/>
              <a:t>|   b = dor</a:t>
            </a:r>
          </a:p>
        </p:txBody>
      </p:sp>
      <p:sp>
        <p:nvSpPr>
          <p:cNvPr id="15364" name="TextBox 4">
            <a:extLst>
              <a:ext uri="{FF2B5EF4-FFF2-40B4-BE49-F238E27FC236}">
                <a16:creationId xmlns:a16="http://schemas.microsoft.com/office/drawing/2014/main" id="{1517CD44-C4AF-4B7D-9A64-CA3C1F352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5105400"/>
            <a:ext cx="4221163" cy="1323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Precision</a:t>
            </a:r>
            <a:r>
              <a:rPr lang="en-US" altLang="en-US" sz="2000"/>
              <a:t> = TP/(TP+FP)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Recall </a:t>
            </a:r>
            <a:r>
              <a:rPr lang="en-US" altLang="en-US" sz="2000"/>
              <a:t>= TP/(TP+FN)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F-Measure</a:t>
            </a:r>
            <a:r>
              <a:rPr lang="en-US" altLang="en-US" sz="2000"/>
              <a:t> = 2 x Precision x Recall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                            Precision + Recall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FA8F3B-FA32-4930-87A6-C828066754A0}"/>
              </a:ext>
            </a:extLst>
          </p:cNvPr>
          <p:cNvCxnSpPr/>
          <p:nvPr/>
        </p:nvCxnSpPr>
        <p:spPr>
          <a:xfrm>
            <a:off x="5995988" y="6096000"/>
            <a:ext cx="19288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7">
            <a:extLst>
              <a:ext uri="{FF2B5EF4-FFF2-40B4-BE49-F238E27FC236}">
                <a16:creationId xmlns:a16="http://schemas.microsoft.com/office/drawing/2014/main" id="{792D37EE-E047-4888-B05E-10F822E53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28600"/>
            <a:ext cx="1624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Evaluation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DEBEDEA4-1216-4B87-8B0E-8E149D213C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Properties of Decision Trees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FCFB9-DD7C-4F56-9309-8D79764D1A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They divide the decision space into axis </a:t>
            </a:r>
            <a:r>
              <a:rPr lang="en-US" altLang="en-US">
                <a:solidFill>
                  <a:srgbClr val="0033CC"/>
                </a:solidFill>
              </a:rPr>
              <a:t>parallel rectangles </a:t>
            </a:r>
            <a:r>
              <a:rPr lang="en-US" altLang="en-US"/>
              <a:t>and label each rectangle as one of the k classes.</a:t>
            </a:r>
          </a:p>
          <a:p>
            <a:r>
              <a:rPr lang="en-US" altLang="en-US"/>
              <a:t>They can represent </a:t>
            </a:r>
            <a:r>
              <a:rPr lang="en-US" altLang="en-US">
                <a:solidFill>
                  <a:srgbClr val="0033CC"/>
                </a:solidFill>
              </a:rPr>
              <a:t>Boolean functions</a:t>
            </a:r>
            <a:r>
              <a:rPr lang="en-US" altLang="en-US"/>
              <a:t>.</a:t>
            </a:r>
          </a:p>
          <a:p>
            <a:r>
              <a:rPr lang="en-US" altLang="en-US"/>
              <a:t>They are </a:t>
            </a:r>
            <a:r>
              <a:rPr lang="en-US" altLang="en-US">
                <a:solidFill>
                  <a:srgbClr val="0033CC"/>
                </a:solidFill>
              </a:rPr>
              <a:t>variable size </a:t>
            </a:r>
            <a:r>
              <a:rPr lang="en-US" altLang="en-US"/>
              <a:t>and </a:t>
            </a:r>
            <a:r>
              <a:rPr lang="en-US" altLang="en-US">
                <a:solidFill>
                  <a:srgbClr val="0033CC"/>
                </a:solidFill>
              </a:rPr>
              <a:t>deterministic</a:t>
            </a:r>
            <a:r>
              <a:rPr lang="en-US" altLang="en-US"/>
              <a:t>.</a:t>
            </a:r>
          </a:p>
          <a:p>
            <a:r>
              <a:rPr lang="en-US" altLang="en-US"/>
              <a:t>They can represent </a:t>
            </a:r>
            <a:r>
              <a:rPr lang="en-US" altLang="en-US">
                <a:solidFill>
                  <a:srgbClr val="0033CC"/>
                </a:solidFill>
              </a:rPr>
              <a:t>discrete or continuous </a:t>
            </a:r>
            <a:r>
              <a:rPr lang="en-US" altLang="en-US"/>
              <a:t>parameters.</a:t>
            </a:r>
          </a:p>
          <a:p>
            <a:r>
              <a:rPr lang="en-US" altLang="en-US"/>
              <a:t>They can be </a:t>
            </a:r>
            <a:r>
              <a:rPr lang="en-US" altLang="en-US">
                <a:solidFill>
                  <a:srgbClr val="FF0000"/>
                </a:solidFill>
              </a:rPr>
              <a:t>learned</a:t>
            </a:r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from training data</a:t>
            </a:r>
            <a:r>
              <a:rPr lang="en-US" altLang="en-US"/>
              <a:t>.</a:t>
            </a: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75DEE21C-54A1-4A1B-A53D-BCB43B42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D1BA5A-09CC-43B8-89D5-0A3918923D2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>
            <a:extLst>
              <a:ext uri="{FF2B5EF4-FFF2-40B4-BE49-F238E27FC236}">
                <a16:creationId xmlns:a16="http://schemas.microsoft.com/office/drawing/2014/main" id="{5175C1AC-70C3-40E2-A4CA-49AC02274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728791-B57E-44E2-877F-C032BB761BE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1309EAEF-9E83-462A-8D9B-6FFEBE7F3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4963" y="5389563"/>
            <a:ext cx="5295900" cy="1196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How do we choose the best attribute?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What should that attribute do for us?</a:t>
            </a:r>
          </a:p>
        </p:txBody>
      </p:sp>
      <p:sp>
        <p:nvSpPr>
          <p:cNvPr id="17412" name="TextBox 1">
            <a:extLst>
              <a:ext uri="{FF2B5EF4-FFF2-40B4-BE49-F238E27FC236}">
                <a16:creationId xmlns:a16="http://schemas.microsoft.com/office/drawing/2014/main" id="{36EA4AF4-DFFB-4F4B-9CA0-950EE3FE2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92138"/>
            <a:ext cx="8740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/>
              <a:t>Learning Algorithm for Decision Trees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E45F36-81CE-417C-8C0E-823E551C8AEA}"/>
              </a:ext>
            </a:extLst>
          </p:cNvPr>
          <p:cNvSpPr txBox="1"/>
          <p:nvPr/>
        </p:nvSpPr>
        <p:spPr>
          <a:xfrm>
            <a:off x="838200" y="1676400"/>
            <a:ext cx="7385050" cy="3416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 err="1">
                <a:latin typeface="Arial" charset="0"/>
              </a:rPr>
              <a:t>Growtree</a:t>
            </a:r>
            <a:r>
              <a:rPr lang="en-US" dirty="0">
                <a:latin typeface="Arial" charset="0"/>
              </a:rPr>
              <a:t>(S)   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/* Binary version */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if (y==0 for all (</a:t>
            </a:r>
            <a:r>
              <a:rPr lang="en-US" b="1" dirty="0" err="1">
                <a:latin typeface="Arial" charset="0"/>
              </a:rPr>
              <a:t>x</a:t>
            </a:r>
            <a:r>
              <a:rPr lang="en-US" dirty="0" err="1">
                <a:latin typeface="Arial" charset="0"/>
              </a:rPr>
              <a:t>,y</a:t>
            </a:r>
            <a:r>
              <a:rPr lang="en-US" dirty="0">
                <a:latin typeface="Arial" charset="0"/>
              </a:rPr>
              <a:t>) in S) return </a:t>
            </a:r>
            <a:r>
              <a:rPr lang="en-US" dirty="0" err="1">
                <a:latin typeface="Arial" charset="0"/>
              </a:rPr>
              <a:t>newleaf</a:t>
            </a:r>
            <a:r>
              <a:rPr lang="en-US" dirty="0">
                <a:latin typeface="Arial" charset="0"/>
              </a:rPr>
              <a:t>(0)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else if (y==1 for all (</a:t>
            </a:r>
            <a:r>
              <a:rPr lang="en-US" b="1" dirty="0" err="1">
                <a:latin typeface="Arial" charset="0"/>
              </a:rPr>
              <a:t>x</a:t>
            </a:r>
            <a:r>
              <a:rPr lang="en-US" dirty="0" err="1">
                <a:latin typeface="Arial" charset="0"/>
              </a:rPr>
              <a:t>,y</a:t>
            </a:r>
            <a:r>
              <a:rPr lang="en-US" dirty="0">
                <a:latin typeface="Arial" charset="0"/>
              </a:rPr>
              <a:t>) in S) return </a:t>
            </a:r>
            <a:r>
              <a:rPr lang="en-US" dirty="0" err="1">
                <a:latin typeface="Arial" charset="0"/>
              </a:rPr>
              <a:t>newleaf</a:t>
            </a:r>
            <a:r>
              <a:rPr lang="en-US" dirty="0">
                <a:latin typeface="Arial" charset="0"/>
              </a:rPr>
              <a:t>(1)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else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choose best attribute </a:t>
            </a:r>
            <a:r>
              <a:rPr lang="en-US" dirty="0" err="1">
                <a:solidFill>
                  <a:srgbClr val="0033CC"/>
                </a:solidFill>
                <a:latin typeface="Arial" charset="0"/>
              </a:rPr>
              <a:t>x</a:t>
            </a:r>
            <a:r>
              <a:rPr lang="en-US" baseline="-25000" dirty="0" err="1">
                <a:solidFill>
                  <a:srgbClr val="0033CC"/>
                </a:solidFill>
                <a:latin typeface="Arial" charset="0"/>
              </a:rPr>
              <a:t>j</a:t>
            </a:r>
            <a:r>
              <a:rPr lang="en-US" dirty="0">
                <a:solidFill>
                  <a:srgbClr val="0033CC"/>
                </a:solidFill>
                <a:latin typeface="Arial" charset="0"/>
              </a:rPr>
              <a:t> 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S</a:t>
            </a:r>
            <a:r>
              <a:rPr lang="en-US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 = (</a:t>
            </a:r>
            <a:r>
              <a:rPr lang="en-US" dirty="0" err="1">
                <a:latin typeface="Arial" charset="0"/>
              </a:rPr>
              <a:t>x,y</a:t>
            </a:r>
            <a:r>
              <a:rPr lang="en-US" dirty="0">
                <a:latin typeface="Arial" charset="0"/>
              </a:rPr>
              <a:t>) with </a:t>
            </a:r>
            <a:r>
              <a:rPr lang="en-US" dirty="0" err="1">
                <a:latin typeface="Arial" charset="0"/>
              </a:rPr>
              <a:t>x</a:t>
            </a:r>
            <a:r>
              <a:rPr lang="en-US" baseline="-25000" dirty="0" err="1">
                <a:latin typeface="Arial" charset="0"/>
              </a:rPr>
              <a:t>j</a:t>
            </a:r>
            <a:r>
              <a:rPr lang="en-US" dirty="0">
                <a:latin typeface="Arial" charset="0"/>
              </a:rPr>
              <a:t> = 0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S</a:t>
            </a:r>
            <a:r>
              <a:rPr lang="en-US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 = (</a:t>
            </a:r>
            <a:r>
              <a:rPr lang="en-US" dirty="0" err="1">
                <a:latin typeface="Arial" charset="0"/>
              </a:rPr>
              <a:t>x,y</a:t>
            </a:r>
            <a:r>
              <a:rPr lang="en-US" dirty="0">
                <a:latin typeface="Arial" charset="0"/>
              </a:rPr>
              <a:t>) with </a:t>
            </a:r>
            <a:r>
              <a:rPr lang="en-US" dirty="0" err="1">
                <a:latin typeface="Arial" charset="0"/>
              </a:rPr>
              <a:t>x</a:t>
            </a:r>
            <a:r>
              <a:rPr lang="en-US" baseline="-25000" dirty="0" err="1">
                <a:latin typeface="Arial" charset="0"/>
              </a:rPr>
              <a:t>j</a:t>
            </a:r>
            <a:r>
              <a:rPr lang="en-US" dirty="0">
                <a:latin typeface="Arial" charset="0"/>
              </a:rPr>
              <a:t> = 1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 return new node(</a:t>
            </a:r>
            <a:r>
              <a:rPr lang="en-US" dirty="0" err="1">
                <a:latin typeface="Arial" charset="0"/>
              </a:rPr>
              <a:t>x</a:t>
            </a:r>
            <a:r>
              <a:rPr lang="en-US" baseline="-25000" dirty="0" err="1">
                <a:latin typeface="Arial" charset="0"/>
              </a:rPr>
              <a:t>j</a:t>
            </a:r>
            <a:r>
              <a:rPr lang="en-US" dirty="0">
                <a:latin typeface="Arial" charset="0"/>
              </a:rPr>
              <a:t>, </a:t>
            </a:r>
            <a:r>
              <a:rPr lang="en-US" dirty="0" err="1">
                <a:latin typeface="Arial" charset="0"/>
              </a:rPr>
              <a:t>Growtree</a:t>
            </a:r>
            <a:r>
              <a:rPr lang="en-US" dirty="0">
                <a:latin typeface="Arial" charset="0"/>
              </a:rPr>
              <a:t>(S</a:t>
            </a:r>
            <a:r>
              <a:rPr lang="en-US" baseline="-25000" dirty="0">
                <a:latin typeface="Arial" charset="0"/>
              </a:rPr>
              <a:t>0</a:t>
            </a:r>
            <a:r>
              <a:rPr lang="en-US" dirty="0">
                <a:latin typeface="Arial" charset="0"/>
              </a:rPr>
              <a:t>), </a:t>
            </a:r>
            <a:r>
              <a:rPr lang="en-US" dirty="0" err="1">
                <a:latin typeface="Arial" charset="0"/>
              </a:rPr>
              <a:t>Growtree</a:t>
            </a:r>
            <a:r>
              <a:rPr lang="en-US" dirty="0">
                <a:latin typeface="Arial" charset="0"/>
              </a:rPr>
              <a:t>(S</a:t>
            </a:r>
            <a:r>
              <a:rPr lang="en-US" baseline="-250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>))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end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D3ABDA63-FAA9-4FA2-B198-29973D4BD5CF}"/>
                  </a:ext>
                </a:extLst>
              </p14:cNvPr>
              <p14:cNvContentPartPr/>
              <p14:nvPr/>
            </p14:nvContentPartPr>
            <p14:xfrm>
              <a:off x="1778400" y="1897560"/>
              <a:ext cx="7048440" cy="42066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D3ABDA63-FAA9-4FA2-B198-29973D4BD5C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69040" y="1888200"/>
                <a:ext cx="7067160" cy="4225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>
            <a:extLst>
              <a:ext uri="{FF2B5EF4-FFF2-40B4-BE49-F238E27FC236}">
                <a16:creationId xmlns:a16="http://schemas.microsoft.com/office/drawing/2014/main" id="{0D5B7B66-0E68-4F5E-97B0-A533B277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62FDBC-E15A-4144-A333-636F6088FF1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A5A64B6B-ACA8-49DB-8FC0-11E89915F5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tx1"/>
                </a:solidFill>
                <a:ea typeface="PMingLiU" panose="02020500000000000000" pitchFamily="18" charset="-120"/>
              </a:rPr>
              <a:t>Shall I play tennis today?</a:t>
            </a:r>
            <a:br>
              <a:rPr lang="en-US" altLang="zh-TW" sz="3200">
                <a:solidFill>
                  <a:schemeClr val="tx1"/>
                </a:solidFill>
                <a:ea typeface="PMingLiU" panose="02020500000000000000" pitchFamily="18" charset="-120"/>
              </a:rPr>
            </a:br>
            <a:r>
              <a:rPr lang="en-US" altLang="zh-TW" sz="3200">
                <a:solidFill>
                  <a:srgbClr val="FF0000"/>
                </a:solidFill>
                <a:ea typeface="PMingLiU" panose="02020500000000000000" pitchFamily="18" charset="-120"/>
              </a:rPr>
              <a:t>Which attribute should be selected?</a:t>
            </a:r>
          </a:p>
        </p:txBody>
      </p:sp>
      <p:pic>
        <p:nvPicPr>
          <p:cNvPr id="18436" name="Picture 3">
            <a:extLst>
              <a:ext uri="{FF2B5EF4-FFF2-40B4-BE49-F238E27FC236}">
                <a16:creationId xmlns:a16="http://schemas.microsoft.com/office/drawing/2014/main" id="{7522EF45-0E19-4268-B77F-D4B3AED17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28194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>
            <a:extLst>
              <a:ext uri="{FF2B5EF4-FFF2-40B4-BE49-F238E27FC236}">
                <a16:creationId xmlns:a16="http://schemas.microsoft.com/office/drawing/2014/main" id="{B4BFBB47-DA74-41F7-AFF4-AABD78B9C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57600"/>
            <a:ext cx="16573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>
            <a:extLst>
              <a:ext uri="{FF2B5EF4-FFF2-40B4-BE49-F238E27FC236}">
                <a16:creationId xmlns:a16="http://schemas.microsoft.com/office/drawing/2014/main" id="{8700161C-1445-4E10-B14D-19502B872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177641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6">
            <a:extLst>
              <a:ext uri="{FF2B5EF4-FFF2-40B4-BE49-F238E27FC236}">
                <a16:creationId xmlns:a16="http://schemas.microsoft.com/office/drawing/2014/main" id="{7F33C22A-3E62-4A1F-9AD3-142C3D342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2438400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 Box 7">
            <a:extLst>
              <a:ext uri="{FF2B5EF4-FFF2-40B4-BE49-F238E27FC236}">
                <a16:creationId xmlns:a16="http://schemas.microsoft.com/office/drawing/2014/main" id="{6397A034-4CBC-4CF5-AC62-E93B151E3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6583363"/>
            <a:ext cx="9413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latin typeface="Times New Roman" panose="02020603050405020304" pitchFamily="18" charset="0"/>
              </a:rPr>
              <a:t>witten&amp;eibe</a:t>
            </a:r>
          </a:p>
        </p:txBody>
      </p:sp>
      <p:sp>
        <p:nvSpPr>
          <p:cNvPr id="18441" name="TextBox 1">
            <a:extLst>
              <a:ext uri="{FF2B5EF4-FFF2-40B4-BE49-F238E27FC236}">
                <a16:creationId xmlns:a16="http://schemas.microsoft.com/office/drawing/2014/main" id="{8BFB260F-9D39-44B4-A4F3-EDD4984DC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752600"/>
            <a:ext cx="1298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“training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data”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15465F6-1807-4A41-ACE5-91129FC9723C}"/>
                  </a:ext>
                </a:extLst>
              </p14:cNvPr>
              <p14:cNvContentPartPr/>
              <p14:nvPr/>
            </p14:nvContentPartPr>
            <p14:xfrm>
              <a:off x="423360" y="2588400"/>
              <a:ext cx="4480560" cy="9939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15465F6-1807-4A41-ACE5-91129FC9723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4000" y="2579040"/>
                <a:ext cx="4499280" cy="10126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>
            <a:extLst>
              <a:ext uri="{FF2B5EF4-FFF2-40B4-BE49-F238E27FC236}">
                <a16:creationId xmlns:a16="http://schemas.microsoft.com/office/drawing/2014/main" id="{E23A75C8-5050-4F50-B7E8-CBECBF46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410D9A-7254-4C21-B00D-DC14650B3D1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7AA873ED-ED8C-46BF-82E6-828650CAE5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>
                <a:solidFill>
                  <a:srgbClr val="0033CC"/>
                </a:solidFill>
                <a:ea typeface="PMingLiU" panose="02020500000000000000" pitchFamily="18" charset="-120"/>
              </a:rPr>
              <a:t>Criterion for attribute selection</a:t>
            </a: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358ABD37-BD07-4C99-9C14-F34B2B59F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>
                <a:solidFill>
                  <a:srgbClr val="FF0000"/>
                </a:solidFill>
                <a:ea typeface="PMingLiU" panose="02020500000000000000" pitchFamily="18" charset="-120"/>
              </a:rPr>
              <a:t>Which is the best attribute?</a:t>
            </a:r>
          </a:p>
          <a:p>
            <a:pPr lvl="1" eaLnBrk="1" hangingPunct="1"/>
            <a:r>
              <a:rPr lang="en-US" altLang="zh-TW">
                <a:ea typeface="PMingLiU" panose="02020500000000000000" pitchFamily="18" charset="-120"/>
              </a:rPr>
              <a:t>The one that will result in the smallest tree</a:t>
            </a:r>
          </a:p>
          <a:p>
            <a:pPr lvl="1" eaLnBrk="1" hangingPunct="1"/>
            <a:r>
              <a:rPr lang="en-US" altLang="zh-TW">
                <a:solidFill>
                  <a:srgbClr val="0033CC"/>
                </a:solidFill>
                <a:ea typeface="PMingLiU" panose="02020500000000000000" pitchFamily="18" charset="-120"/>
              </a:rPr>
              <a:t>Heuristic:</a:t>
            </a:r>
            <a:r>
              <a:rPr lang="en-US" altLang="zh-TW">
                <a:ea typeface="PMingLiU" panose="02020500000000000000" pitchFamily="18" charset="-120"/>
              </a:rPr>
              <a:t> choose the attribute that produces the </a:t>
            </a:r>
            <a:r>
              <a:rPr lang="en-US" altLang="zh-TW">
                <a:latin typeface="Tahoma" panose="020B0604030504040204" pitchFamily="34" charset="0"/>
                <a:ea typeface="PMingLiU" panose="02020500000000000000" pitchFamily="18" charset="-120"/>
              </a:rPr>
              <a:t>“</a:t>
            </a:r>
            <a:r>
              <a:rPr lang="en-US" altLang="zh-TW">
                <a:ea typeface="PMingLiU" panose="02020500000000000000" pitchFamily="18" charset="-120"/>
              </a:rPr>
              <a:t>purest</a:t>
            </a:r>
            <a:r>
              <a:rPr lang="en-US" altLang="zh-TW">
                <a:latin typeface="Tahoma" panose="020B0604030504040204" pitchFamily="34" charset="0"/>
                <a:ea typeface="PMingLiU" panose="02020500000000000000" pitchFamily="18" charset="-120"/>
              </a:rPr>
              <a:t>”</a:t>
            </a:r>
            <a:r>
              <a:rPr lang="en-US" altLang="zh-TW">
                <a:ea typeface="PMingLiU" panose="02020500000000000000" pitchFamily="18" charset="-120"/>
              </a:rPr>
              <a:t> nodes</a:t>
            </a:r>
          </a:p>
          <a:p>
            <a:pPr eaLnBrk="1" hangingPunct="1"/>
            <a:r>
              <a:rPr lang="en-US" altLang="zh-TW">
                <a:solidFill>
                  <a:srgbClr val="FF0000"/>
                </a:solidFill>
                <a:ea typeface="PMingLiU" panose="02020500000000000000" pitchFamily="18" charset="-120"/>
              </a:rPr>
              <a:t>Need a good measure of purity!</a:t>
            </a:r>
          </a:p>
          <a:p>
            <a:pPr lvl="1" eaLnBrk="1" hangingPunct="1"/>
            <a:r>
              <a:rPr lang="en-US" altLang="zh-TW">
                <a:ea typeface="PMingLiU" panose="02020500000000000000" pitchFamily="18" charset="-120"/>
              </a:rPr>
              <a:t>Maximal when?</a:t>
            </a:r>
          </a:p>
          <a:p>
            <a:pPr lvl="1" eaLnBrk="1" hangingPunct="1"/>
            <a:r>
              <a:rPr lang="en-US" altLang="zh-TW">
                <a:ea typeface="PMingLiU" panose="02020500000000000000" pitchFamily="18" charset="-120"/>
              </a:rPr>
              <a:t>Minimal when?</a:t>
            </a:r>
          </a:p>
          <a:p>
            <a:pPr lvl="1" eaLnBrk="1" hangingPunct="1">
              <a:buFontTx/>
              <a:buNone/>
            </a:pPr>
            <a:endParaRPr lang="en-US" altLang="zh-TW">
              <a:ea typeface="PMingLiU" panose="02020500000000000000" pitchFamily="18" charset="-12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>
            <a:extLst>
              <a:ext uri="{FF2B5EF4-FFF2-40B4-BE49-F238E27FC236}">
                <a16:creationId xmlns:a16="http://schemas.microsoft.com/office/drawing/2014/main" id="{EE6994B8-57BF-42DA-963C-103AC2453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FD569B-032D-46DF-B489-22DA9EE540D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BF161A85-A206-427B-AB9E-5478E94853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Information Gain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5597A83-04ED-45DF-84F9-64E1F48102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1600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sz="2800"/>
          </a:p>
          <a:p>
            <a:pPr eaLnBrk="1" hangingPunct="1">
              <a:buFontTx/>
              <a:buNone/>
            </a:pPr>
            <a:r>
              <a:rPr lang="en-US" altLang="en-US" sz="2800"/>
              <a:t>Which test is more informative?</a:t>
            </a:r>
          </a:p>
        </p:txBody>
      </p:sp>
      <p:sp>
        <p:nvSpPr>
          <p:cNvPr id="20485" name="Text Box 4">
            <a:extLst>
              <a:ext uri="{FF2B5EF4-FFF2-40B4-BE49-F238E27FC236}">
                <a16:creationId xmlns:a16="http://schemas.microsoft.com/office/drawing/2014/main" id="{6F875EB3-122B-4EE5-995B-C2B2F6741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981200"/>
            <a:ext cx="3216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Split over whether Balance exceeds 50K</a:t>
            </a:r>
          </a:p>
        </p:txBody>
      </p:sp>
      <p:grpSp>
        <p:nvGrpSpPr>
          <p:cNvPr id="20486" name="Group 5">
            <a:extLst>
              <a:ext uri="{FF2B5EF4-FFF2-40B4-BE49-F238E27FC236}">
                <a16:creationId xmlns:a16="http://schemas.microsoft.com/office/drawing/2014/main" id="{8C4DF51F-78D2-468C-8D0B-3A9F30A33FBE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2819400"/>
            <a:ext cx="4284663" cy="3414713"/>
            <a:chOff x="-202" y="1632"/>
            <a:chExt cx="3322" cy="2591"/>
          </a:xfrm>
        </p:grpSpPr>
        <p:sp>
          <p:nvSpPr>
            <p:cNvPr id="20542" name="Line 6">
              <a:extLst>
                <a:ext uri="{FF2B5EF4-FFF2-40B4-BE49-F238E27FC236}">
                  <a16:creationId xmlns:a16="http://schemas.microsoft.com/office/drawing/2014/main" id="{918D4B6A-AD9D-4A98-8B80-CEB9F36983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" y="3897"/>
              <a:ext cx="3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3" name="Line 7">
              <a:extLst>
                <a:ext uri="{FF2B5EF4-FFF2-40B4-BE49-F238E27FC236}">
                  <a16:creationId xmlns:a16="http://schemas.microsoft.com/office/drawing/2014/main" id="{92AF3949-55CD-4798-B1FD-6B39D0147C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1881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4" name="Line 8">
              <a:extLst>
                <a:ext uri="{FF2B5EF4-FFF2-40B4-BE49-F238E27FC236}">
                  <a16:creationId xmlns:a16="http://schemas.microsoft.com/office/drawing/2014/main" id="{47A67A41-5675-412F-B5F3-0DE7D815BA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1785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5" name="Line 9">
              <a:extLst>
                <a:ext uri="{FF2B5EF4-FFF2-40B4-BE49-F238E27FC236}">
                  <a16:creationId xmlns:a16="http://schemas.microsoft.com/office/drawing/2014/main" id="{5A58E096-1D1D-4CCE-930D-D37EBACD16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2265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6" name="Line 10">
              <a:extLst>
                <a:ext uri="{FF2B5EF4-FFF2-40B4-BE49-F238E27FC236}">
                  <a16:creationId xmlns:a16="http://schemas.microsoft.com/office/drawing/2014/main" id="{0AC10A82-9C6B-431C-A783-4D144A308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6" y="2169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7" name="Line 11">
              <a:extLst>
                <a:ext uri="{FF2B5EF4-FFF2-40B4-BE49-F238E27FC236}">
                  <a16:creationId xmlns:a16="http://schemas.microsoft.com/office/drawing/2014/main" id="{3D297440-183B-4751-A6D0-E8C3704E2C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2265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8" name="Line 12">
              <a:extLst>
                <a:ext uri="{FF2B5EF4-FFF2-40B4-BE49-F238E27FC236}">
                  <a16:creationId xmlns:a16="http://schemas.microsoft.com/office/drawing/2014/main" id="{C1357FA6-6D2C-42D0-8920-55BF72D575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2169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9" name="Line 13">
              <a:extLst>
                <a:ext uri="{FF2B5EF4-FFF2-40B4-BE49-F238E27FC236}">
                  <a16:creationId xmlns:a16="http://schemas.microsoft.com/office/drawing/2014/main" id="{AF10A4A6-C837-4FA3-AA5D-39433603E5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197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0" name="Line 14">
              <a:extLst>
                <a:ext uri="{FF2B5EF4-FFF2-40B4-BE49-F238E27FC236}">
                  <a16:creationId xmlns:a16="http://schemas.microsoft.com/office/drawing/2014/main" id="{6CF4FC62-DE45-4274-9E54-DBFA566182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8" y="1881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1" name="Line 15">
              <a:extLst>
                <a:ext uri="{FF2B5EF4-FFF2-40B4-BE49-F238E27FC236}">
                  <a16:creationId xmlns:a16="http://schemas.microsoft.com/office/drawing/2014/main" id="{5454834C-B7C1-4AB9-8FEF-D2336173C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2121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2" name="Line 16">
              <a:extLst>
                <a:ext uri="{FF2B5EF4-FFF2-40B4-BE49-F238E27FC236}">
                  <a16:creationId xmlns:a16="http://schemas.microsoft.com/office/drawing/2014/main" id="{75A58F68-5497-45D3-A451-689C9029CB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2025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3" name="Line 17">
              <a:extLst>
                <a:ext uri="{FF2B5EF4-FFF2-40B4-BE49-F238E27FC236}">
                  <a16:creationId xmlns:a16="http://schemas.microsoft.com/office/drawing/2014/main" id="{1F40FBDF-E66E-4B73-AA60-B175BBAFE4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2505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4" name="Line 18">
              <a:extLst>
                <a:ext uri="{FF2B5EF4-FFF2-40B4-BE49-F238E27FC236}">
                  <a16:creationId xmlns:a16="http://schemas.microsoft.com/office/drawing/2014/main" id="{D43AA397-E568-48B0-9ECC-289B8E02AF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2409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5" name="Line 19">
              <a:extLst>
                <a:ext uri="{FF2B5EF4-FFF2-40B4-BE49-F238E27FC236}">
                  <a16:creationId xmlns:a16="http://schemas.microsoft.com/office/drawing/2014/main" id="{9261FC22-ECAC-437F-ADEF-EC96944FB8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97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6" name="Line 20">
              <a:extLst>
                <a:ext uri="{FF2B5EF4-FFF2-40B4-BE49-F238E27FC236}">
                  <a16:creationId xmlns:a16="http://schemas.microsoft.com/office/drawing/2014/main" id="{0F3B9D40-585B-4A76-B2A3-652C72F0E2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881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7" name="Line 21">
              <a:extLst>
                <a:ext uri="{FF2B5EF4-FFF2-40B4-BE49-F238E27FC236}">
                  <a16:creationId xmlns:a16="http://schemas.microsoft.com/office/drawing/2014/main" id="{B953EDA6-DBF3-452F-800F-75CE82772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4" y="245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8" name="Line 22">
              <a:extLst>
                <a:ext uri="{FF2B5EF4-FFF2-40B4-BE49-F238E27FC236}">
                  <a16:creationId xmlns:a16="http://schemas.microsoft.com/office/drawing/2014/main" id="{9674B403-A3DE-4439-AF23-F59E6EF5B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2361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9" name="Line 23">
              <a:extLst>
                <a:ext uri="{FF2B5EF4-FFF2-40B4-BE49-F238E27FC236}">
                  <a16:creationId xmlns:a16="http://schemas.microsoft.com/office/drawing/2014/main" id="{40EB4980-BC89-4562-A50C-1B63A5BEA3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1737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0" name="Line 24">
              <a:extLst>
                <a:ext uri="{FF2B5EF4-FFF2-40B4-BE49-F238E27FC236}">
                  <a16:creationId xmlns:a16="http://schemas.microsoft.com/office/drawing/2014/main" id="{30B71728-83F8-4ACD-BC6E-3E2BE9B80C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1632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1" name="Oval 25">
              <a:extLst>
                <a:ext uri="{FF2B5EF4-FFF2-40B4-BE49-F238E27FC236}">
                  <a16:creationId xmlns:a16="http://schemas.microsoft.com/office/drawing/2014/main" id="{A1CA3274-6571-4C57-AFB6-DB61D9D80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312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62" name="Group 26">
              <a:extLst>
                <a:ext uri="{FF2B5EF4-FFF2-40B4-BE49-F238E27FC236}">
                  <a16:creationId xmlns:a16="http://schemas.microsoft.com/office/drawing/2014/main" id="{9729DE02-2060-410F-98F7-0D98CA151A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13"/>
              <a:ext cx="192" cy="192"/>
              <a:chOff x="2880" y="2160"/>
              <a:chExt cx="192" cy="192"/>
            </a:xfrm>
          </p:grpSpPr>
          <p:sp>
            <p:nvSpPr>
              <p:cNvPr id="20593" name="Line 27">
                <a:extLst>
                  <a:ext uri="{FF2B5EF4-FFF2-40B4-BE49-F238E27FC236}">
                    <a16:creationId xmlns:a16="http://schemas.microsoft.com/office/drawing/2014/main" id="{2F255A6C-6678-420E-B999-7E1B7A946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4" name="Line 28">
                <a:extLst>
                  <a:ext uri="{FF2B5EF4-FFF2-40B4-BE49-F238E27FC236}">
                    <a16:creationId xmlns:a16="http://schemas.microsoft.com/office/drawing/2014/main" id="{D1C5774B-BC27-4AE9-872E-2AE38BC74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3" name="Group 29">
              <a:extLst>
                <a:ext uri="{FF2B5EF4-FFF2-40B4-BE49-F238E27FC236}">
                  <a16:creationId xmlns:a16="http://schemas.microsoft.com/office/drawing/2014/main" id="{5EE6D9D6-8344-4C4E-9151-90D554A78A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2793"/>
              <a:ext cx="192" cy="192"/>
              <a:chOff x="2880" y="2160"/>
              <a:chExt cx="192" cy="192"/>
            </a:xfrm>
          </p:grpSpPr>
          <p:sp>
            <p:nvSpPr>
              <p:cNvPr id="20591" name="Line 30">
                <a:extLst>
                  <a:ext uri="{FF2B5EF4-FFF2-40B4-BE49-F238E27FC236}">
                    <a16:creationId xmlns:a16="http://schemas.microsoft.com/office/drawing/2014/main" id="{09AF04BF-C1AE-42BA-94CA-A5D7BF83E4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2" name="Line 31">
                <a:extLst>
                  <a:ext uri="{FF2B5EF4-FFF2-40B4-BE49-F238E27FC236}">
                    <a16:creationId xmlns:a16="http://schemas.microsoft.com/office/drawing/2014/main" id="{6CC6B0F5-4649-4FB8-AA7E-4F654E009C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4" name="Group 32">
              <a:extLst>
                <a:ext uri="{FF2B5EF4-FFF2-40B4-BE49-F238E27FC236}">
                  <a16:creationId xmlns:a16="http://schemas.microsoft.com/office/drawing/2014/main" id="{00E781B9-775B-408B-BC6E-53B09D9A13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0" y="2265"/>
              <a:ext cx="192" cy="192"/>
              <a:chOff x="2880" y="2160"/>
              <a:chExt cx="192" cy="192"/>
            </a:xfrm>
          </p:grpSpPr>
          <p:sp>
            <p:nvSpPr>
              <p:cNvPr id="20589" name="Line 33">
                <a:extLst>
                  <a:ext uri="{FF2B5EF4-FFF2-40B4-BE49-F238E27FC236}">
                    <a16:creationId xmlns:a16="http://schemas.microsoft.com/office/drawing/2014/main" id="{79AF151A-842C-4237-86BA-900CFCB1E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0" name="Line 34">
                <a:extLst>
                  <a:ext uri="{FF2B5EF4-FFF2-40B4-BE49-F238E27FC236}">
                    <a16:creationId xmlns:a16="http://schemas.microsoft.com/office/drawing/2014/main" id="{548DDAE0-5CAC-46F5-B92E-0B2ED5DF0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65" name="Oval 35">
              <a:extLst>
                <a:ext uri="{FF2B5EF4-FFF2-40B4-BE49-F238E27FC236}">
                  <a16:creationId xmlns:a16="http://schemas.microsoft.com/office/drawing/2014/main" id="{B067C634-5770-4697-82BB-C9A2151D9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250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6" name="Oval 36">
              <a:extLst>
                <a:ext uri="{FF2B5EF4-FFF2-40B4-BE49-F238E27FC236}">
                  <a16:creationId xmlns:a16="http://schemas.microsoft.com/office/drawing/2014/main" id="{8EDABCDA-6F02-40E7-9752-ED6CFCDFA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3417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7" name="Oval 37">
              <a:extLst>
                <a:ext uri="{FF2B5EF4-FFF2-40B4-BE49-F238E27FC236}">
                  <a16:creationId xmlns:a16="http://schemas.microsoft.com/office/drawing/2014/main" id="{7E18E4BC-44B2-4BDC-B0C3-BC05F1EC3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793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8" name="Oval 38">
              <a:extLst>
                <a:ext uri="{FF2B5EF4-FFF2-40B4-BE49-F238E27FC236}">
                  <a16:creationId xmlns:a16="http://schemas.microsoft.com/office/drawing/2014/main" id="{00874637-99B5-4DFF-BF06-ABD228C71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361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69" name="Oval 39">
              <a:extLst>
                <a:ext uri="{FF2B5EF4-FFF2-40B4-BE49-F238E27FC236}">
                  <a16:creationId xmlns:a16="http://schemas.microsoft.com/office/drawing/2014/main" id="{287312C6-B5CB-4616-B439-0F75C1238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322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0" name="Oval 40">
              <a:extLst>
                <a:ext uri="{FF2B5EF4-FFF2-40B4-BE49-F238E27FC236}">
                  <a16:creationId xmlns:a16="http://schemas.microsoft.com/office/drawing/2014/main" id="{F5B4D0DF-F897-40B9-9EF0-6112C418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60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1" name="Oval 41">
              <a:extLst>
                <a:ext uri="{FF2B5EF4-FFF2-40B4-BE49-F238E27FC236}">
                  <a16:creationId xmlns:a16="http://schemas.microsoft.com/office/drawing/2014/main" id="{FB3A23C1-6FBD-46DB-A17C-6CAC76930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513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2" name="Oval 42">
              <a:extLst>
                <a:ext uri="{FF2B5EF4-FFF2-40B4-BE49-F238E27FC236}">
                  <a16:creationId xmlns:a16="http://schemas.microsoft.com/office/drawing/2014/main" id="{4363889C-77B5-4D67-806E-F3446783E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793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3" name="Oval 43">
              <a:extLst>
                <a:ext uri="{FF2B5EF4-FFF2-40B4-BE49-F238E27FC236}">
                  <a16:creationId xmlns:a16="http://schemas.microsoft.com/office/drawing/2014/main" id="{5ACDD272-2C39-423B-A9BE-B558777B0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312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74" name="Group 44">
              <a:extLst>
                <a:ext uri="{FF2B5EF4-FFF2-40B4-BE49-F238E27FC236}">
                  <a16:creationId xmlns:a16="http://schemas.microsoft.com/office/drawing/2014/main" id="{348BBE58-000B-491B-BFA2-7C99A7AA56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2841"/>
              <a:ext cx="192" cy="192"/>
              <a:chOff x="2880" y="2160"/>
              <a:chExt cx="192" cy="192"/>
            </a:xfrm>
          </p:grpSpPr>
          <p:sp>
            <p:nvSpPr>
              <p:cNvPr id="20587" name="Line 45">
                <a:extLst>
                  <a:ext uri="{FF2B5EF4-FFF2-40B4-BE49-F238E27FC236}">
                    <a16:creationId xmlns:a16="http://schemas.microsoft.com/office/drawing/2014/main" id="{06C03750-20F2-4741-AB03-1F5D0754BF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8" name="Line 46">
                <a:extLst>
                  <a:ext uri="{FF2B5EF4-FFF2-40B4-BE49-F238E27FC236}">
                    <a16:creationId xmlns:a16="http://schemas.microsoft.com/office/drawing/2014/main" id="{4031ED1F-23FD-4242-ACB3-CF7D8209F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75" name="Line 47">
              <a:extLst>
                <a:ext uri="{FF2B5EF4-FFF2-40B4-BE49-F238E27FC236}">
                  <a16:creationId xmlns:a16="http://schemas.microsoft.com/office/drawing/2014/main" id="{45B4D2DB-F2BD-4BE5-B810-61A7BDD1D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689"/>
              <a:ext cx="0" cy="2112"/>
            </a:xfrm>
            <a:prstGeom prst="line">
              <a:avLst/>
            </a:prstGeom>
            <a:noFill/>
            <a:ln w="3492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76" name="Text Box 48">
              <a:extLst>
                <a:ext uri="{FF2B5EF4-FFF2-40B4-BE49-F238E27FC236}">
                  <a16:creationId xmlns:a16="http://schemas.microsoft.com/office/drawing/2014/main" id="{34DC6CC6-EBB6-43A3-8F95-4F7AC7CF8C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2" y="3945"/>
              <a:ext cx="869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Over 50K</a:t>
              </a:r>
            </a:p>
          </p:txBody>
        </p:sp>
        <p:sp>
          <p:nvSpPr>
            <p:cNvPr id="20577" name="Oval 49">
              <a:extLst>
                <a:ext uri="{FF2B5EF4-FFF2-40B4-BE49-F238E27FC236}">
                  <a16:creationId xmlns:a16="http://schemas.microsoft.com/office/drawing/2014/main" id="{8DBB1A83-1585-4F61-A9A6-2DB1D75A2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74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8" name="Oval 50">
              <a:extLst>
                <a:ext uri="{FF2B5EF4-FFF2-40B4-BE49-F238E27FC236}">
                  <a16:creationId xmlns:a16="http://schemas.microsoft.com/office/drawing/2014/main" id="{B0365097-055F-439B-B649-5602AD6F2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3081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79" name="Oval 51">
              <a:extLst>
                <a:ext uri="{FF2B5EF4-FFF2-40B4-BE49-F238E27FC236}">
                  <a16:creationId xmlns:a16="http://schemas.microsoft.com/office/drawing/2014/main" id="{759F7364-645D-4866-AE4C-38C1F9C51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361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80" name="Oval 52">
              <a:extLst>
                <a:ext uri="{FF2B5EF4-FFF2-40B4-BE49-F238E27FC236}">
                  <a16:creationId xmlns:a16="http://schemas.microsoft.com/office/drawing/2014/main" id="{2EC2B49B-9434-4ADC-9946-C1FBBCDFB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169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81" name="Oval 53">
              <a:extLst>
                <a:ext uri="{FF2B5EF4-FFF2-40B4-BE49-F238E27FC236}">
                  <a16:creationId xmlns:a16="http://schemas.microsoft.com/office/drawing/2014/main" id="{465E9D80-E015-4487-BFCF-161A0CE58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225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82" name="Oval 54">
              <a:extLst>
                <a:ext uri="{FF2B5EF4-FFF2-40B4-BE49-F238E27FC236}">
                  <a16:creationId xmlns:a16="http://schemas.microsoft.com/office/drawing/2014/main" id="{74C413D2-F75A-4E5A-A449-358855F49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417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83" name="Group 55">
              <a:extLst>
                <a:ext uri="{FF2B5EF4-FFF2-40B4-BE49-F238E27FC236}">
                  <a16:creationId xmlns:a16="http://schemas.microsoft.com/office/drawing/2014/main" id="{A0E0B8FE-8976-4D09-9984-BB0ABF28E0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0" y="3417"/>
              <a:ext cx="192" cy="192"/>
              <a:chOff x="2880" y="2160"/>
              <a:chExt cx="192" cy="192"/>
            </a:xfrm>
          </p:grpSpPr>
          <p:sp>
            <p:nvSpPr>
              <p:cNvPr id="20585" name="Line 56">
                <a:extLst>
                  <a:ext uri="{FF2B5EF4-FFF2-40B4-BE49-F238E27FC236}">
                    <a16:creationId xmlns:a16="http://schemas.microsoft.com/office/drawing/2014/main" id="{06043E2E-16FC-473C-881A-B68AE3AFD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6" name="Line 57">
                <a:extLst>
                  <a:ext uri="{FF2B5EF4-FFF2-40B4-BE49-F238E27FC236}">
                    <a16:creationId xmlns:a16="http://schemas.microsoft.com/office/drawing/2014/main" id="{B69F6C4B-69C7-4A73-82C6-86BD3A5963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84" name="Text Box 58">
              <a:extLst>
                <a:ext uri="{FF2B5EF4-FFF2-40B4-BE49-F238E27FC236}">
                  <a16:creationId xmlns:a16="http://schemas.microsoft.com/office/drawing/2014/main" id="{A25F17C0-78CE-4295-8379-982A4B2C02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02" y="3945"/>
              <a:ext cx="1532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Less or equal 50K</a:t>
              </a:r>
            </a:p>
          </p:txBody>
        </p:sp>
      </p:grpSp>
      <p:grpSp>
        <p:nvGrpSpPr>
          <p:cNvPr id="20487" name="Group 59">
            <a:extLst>
              <a:ext uri="{FF2B5EF4-FFF2-40B4-BE49-F238E27FC236}">
                <a16:creationId xmlns:a16="http://schemas.microsoft.com/office/drawing/2014/main" id="{E1E2C5BE-62ED-465F-A351-2E50C747AA6B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971800"/>
            <a:ext cx="3557588" cy="3276600"/>
            <a:chOff x="3211" y="1488"/>
            <a:chExt cx="3141" cy="2594"/>
          </a:xfrm>
        </p:grpSpPr>
        <p:sp>
          <p:nvSpPr>
            <p:cNvPr id="20489" name="Line 60">
              <a:extLst>
                <a:ext uri="{FF2B5EF4-FFF2-40B4-BE49-F238E27FC236}">
                  <a16:creationId xmlns:a16="http://schemas.microsoft.com/office/drawing/2014/main" id="{C8ED6748-9F67-4A6D-8985-BAAC2E0410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0" y="3744"/>
              <a:ext cx="3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0" name="Text Box 61">
              <a:extLst>
                <a:ext uri="{FF2B5EF4-FFF2-40B4-BE49-F238E27FC236}">
                  <a16:creationId xmlns:a16="http://schemas.microsoft.com/office/drawing/2014/main" id="{45192E5C-0A1F-4594-8530-DEBE8620A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6" y="3776"/>
              <a:ext cx="103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Employed</a:t>
              </a:r>
            </a:p>
          </p:txBody>
        </p:sp>
        <p:sp>
          <p:nvSpPr>
            <p:cNvPr id="20491" name="Line 62">
              <a:extLst>
                <a:ext uri="{FF2B5EF4-FFF2-40B4-BE49-F238E27FC236}">
                  <a16:creationId xmlns:a16="http://schemas.microsoft.com/office/drawing/2014/main" id="{C37CEB0D-11A4-4912-A20E-9E220A698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8" y="1728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Line 63">
              <a:extLst>
                <a:ext uri="{FF2B5EF4-FFF2-40B4-BE49-F238E27FC236}">
                  <a16:creationId xmlns:a16="http://schemas.microsoft.com/office/drawing/2014/main" id="{48CA50A4-2791-497A-8023-0B7CF8A1A0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" y="1632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Line 64">
              <a:extLst>
                <a:ext uri="{FF2B5EF4-FFF2-40B4-BE49-F238E27FC236}">
                  <a16:creationId xmlns:a16="http://schemas.microsoft.com/office/drawing/2014/main" id="{7404915B-90DF-4D23-A04D-2913C6E779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2" y="2112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Line 65">
              <a:extLst>
                <a:ext uri="{FF2B5EF4-FFF2-40B4-BE49-F238E27FC236}">
                  <a16:creationId xmlns:a16="http://schemas.microsoft.com/office/drawing/2014/main" id="{9FB5C32F-783F-4C2B-B3DF-9F1F563FD7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8" y="2016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5" name="Line 66">
              <a:extLst>
                <a:ext uri="{FF2B5EF4-FFF2-40B4-BE49-F238E27FC236}">
                  <a16:creationId xmlns:a16="http://schemas.microsoft.com/office/drawing/2014/main" id="{1F4D1614-2A5A-4BC9-96CC-9399F15109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8" y="2112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6" name="Line 67">
              <a:extLst>
                <a:ext uri="{FF2B5EF4-FFF2-40B4-BE49-F238E27FC236}">
                  <a16:creationId xmlns:a16="http://schemas.microsoft.com/office/drawing/2014/main" id="{F77C9E27-61B4-4C29-8B89-38E2A0634A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4" y="2016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7" name="Line 68">
              <a:extLst>
                <a:ext uri="{FF2B5EF4-FFF2-40B4-BE49-F238E27FC236}">
                  <a16:creationId xmlns:a16="http://schemas.microsoft.com/office/drawing/2014/main" id="{D8E9B2DD-06B1-4B63-B254-189DC09F0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84" y="182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Line 69">
              <a:extLst>
                <a:ext uri="{FF2B5EF4-FFF2-40B4-BE49-F238E27FC236}">
                  <a16:creationId xmlns:a16="http://schemas.microsoft.com/office/drawing/2014/main" id="{231C2D1F-B3B3-4F95-B009-FC6A651C71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80" y="172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Line 70">
              <a:extLst>
                <a:ext uri="{FF2B5EF4-FFF2-40B4-BE49-F238E27FC236}">
                  <a16:creationId xmlns:a16="http://schemas.microsoft.com/office/drawing/2014/main" id="{0F15D1F9-9F86-4F0F-A8C4-BB9D6AF92F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" y="1968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0" name="Line 71">
              <a:extLst>
                <a:ext uri="{FF2B5EF4-FFF2-40B4-BE49-F238E27FC236}">
                  <a16:creationId xmlns:a16="http://schemas.microsoft.com/office/drawing/2014/main" id="{D0E0CBF1-7814-42A2-A595-549F08D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0" y="1872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1" name="Line 72">
              <a:extLst>
                <a:ext uri="{FF2B5EF4-FFF2-40B4-BE49-F238E27FC236}">
                  <a16:creationId xmlns:a16="http://schemas.microsoft.com/office/drawing/2014/main" id="{EA210B93-A27A-46AE-9312-7AD0F0708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64" y="2352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Line 73">
              <a:extLst>
                <a:ext uri="{FF2B5EF4-FFF2-40B4-BE49-F238E27FC236}">
                  <a16:creationId xmlns:a16="http://schemas.microsoft.com/office/drawing/2014/main" id="{C26DF4B6-0C5F-4B6A-91B1-713F051235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0" y="2256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3" name="Line 74">
              <a:extLst>
                <a:ext uri="{FF2B5EF4-FFF2-40B4-BE49-F238E27FC236}">
                  <a16:creationId xmlns:a16="http://schemas.microsoft.com/office/drawing/2014/main" id="{9EA9F1CF-6FB6-4080-BA8B-CA7C6892F9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8" y="182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4" name="Line 75">
              <a:extLst>
                <a:ext uri="{FF2B5EF4-FFF2-40B4-BE49-F238E27FC236}">
                  <a16:creationId xmlns:a16="http://schemas.microsoft.com/office/drawing/2014/main" id="{616FFD4E-9FD5-4455-99D6-9B588B4DA7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4" y="172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5" name="Line 76">
              <a:extLst>
                <a:ext uri="{FF2B5EF4-FFF2-40B4-BE49-F238E27FC236}">
                  <a16:creationId xmlns:a16="http://schemas.microsoft.com/office/drawing/2014/main" id="{40E49D2A-096D-42D7-88EF-BA3A53089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6" y="230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Line 77">
              <a:extLst>
                <a:ext uri="{FF2B5EF4-FFF2-40B4-BE49-F238E27FC236}">
                  <a16:creationId xmlns:a16="http://schemas.microsoft.com/office/drawing/2014/main" id="{3FBF8D3B-23F9-48E0-A298-0F1EC7BA2C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2" y="220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7" name="Line 78">
              <a:extLst>
                <a:ext uri="{FF2B5EF4-FFF2-40B4-BE49-F238E27FC236}">
                  <a16:creationId xmlns:a16="http://schemas.microsoft.com/office/drawing/2014/main" id="{3BA339D4-88B8-48FC-9C02-8E525DE774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4" y="1584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Line 79">
              <a:extLst>
                <a:ext uri="{FF2B5EF4-FFF2-40B4-BE49-F238E27FC236}">
                  <a16:creationId xmlns:a16="http://schemas.microsoft.com/office/drawing/2014/main" id="{762C78F3-DFD3-4C36-BF9F-587352B958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0" y="1488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Oval 80">
              <a:extLst>
                <a:ext uri="{FF2B5EF4-FFF2-40B4-BE49-F238E27FC236}">
                  <a16:creationId xmlns:a16="http://schemas.microsoft.com/office/drawing/2014/main" id="{75920257-DEEF-4761-8444-1C88F058D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8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10" name="Group 81">
              <a:extLst>
                <a:ext uri="{FF2B5EF4-FFF2-40B4-BE49-F238E27FC236}">
                  <a16:creationId xmlns:a16="http://schemas.microsoft.com/office/drawing/2014/main" id="{5CEC4267-0FB0-4055-9703-07A508E2A9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4" y="2352"/>
              <a:ext cx="192" cy="192"/>
              <a:chOff x="2880" y="2160"/>
              <a:chExt cx="192" cy="192"/>
            </a:xfrm>
          </p:grpSpPr>
          <p:sp>
            <p:nvSpPr>
              <p:cNvPr id="20540" name="Line 82">
                <a:extLst>
                  <a:ext uri="{FF2B5EF4-FFF2-40B4-BE49-F238E27FC236}">
                    <a16:creationId xmlns:a16="http://schemas.microsoft.com/office/drawing/2014/main" id="{C4F9903B-C4A8-47C2-9051-9AAEF3F5EE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1" name="Line 83">
                <a:extLst>
                  <a:ext uri="{FF2B5EF4-FFF2-40B4-BE49-F238E27FC236}">
                    <a16:creationId xmlns:a16="http://schemas.microsoft.com/office/drawing/2014/main" id="{49931CE7-9CA6-4CAD-97EB-232BF87AF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11" name="Group 84">
              <a:extLst>
                <a:ext uri="{FF2B5EF4-FFF2-40B4-BE49-F238E27FC236}">
                  <a16:creationId xmlns:a16="http://schemas.microsoft.com/office/drawing/2014/main" id="{2A9AB4AE-A191-44A2-A2B8-5D050493DA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8" y="2640"/>
              <a:ext cx="192" cy="192"/>
              <a:chOff x="2880" y="2160"/>
              <a:chExt cx="192" cy="192"/>
            </a:xfrm>
          </p:grpSpPr>
          <p:sp>
            <p:nvSpPr>
              <p:cNvPr id="20538" name="Line 85">
                <a:extLst>
                  <a:ext uri="{FF2B5EF4-FFF2-40B4-BE49-F238E27FC236}">
                    <a16:creationId xmlns:a16="http://schemas.microsoft.com/office/drawing/2014/main" id="{87360C98-C2C3-4413-BE14-802D31D55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9" name="Line 86">
                <a:extLst>
                  <a:ext uri="{FF2B5EF4-FFF2-40B4-BE49-F238E27FC236}">
                    <a16:creationId xmlns:a16="http://schemas.microsoft.com/office/drawing/2014/main" id="{FEB46861-146D-419A-8A6E-799A7D54D2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12" name="Group 87">
              <a:extLst>
                <a:ext uri="{FF2B5EF4-FFF2-40B4-BE49-F238E27FC236}">
                  <a16:creationId xmlns:a16="http://schemas.microsoft.com/office/drawing/2014/main" id="{415EB620-F339-4DBF-AC88-AA373C9244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2" y="2112"/>
              <a:ext cx="192" cy="192"/>
              <a:chOff x="2880" y="2160"/>
              <a:chExt cx="192" cy="192"/>
            </a:xfrm>
          </p:grpSpPr>
          <p:sp>
            <p:nvSpPr>
              <p:cNvPr id="20536" name="Line 88">
                <a:extLst>
                  <a:ext uri="{FF2B5EF4-FFF2-40B4-BE49-F238E27FC236}">
                    <a16:creationId xmlns:a16="http://schemas.microsoft.com/office/drawing/2014/main" id="{349191E6-7DEB-42C2-B707-1FA6C461D5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7" name="Line 89">
                <a:extLst>
                  <a:ext uri="{FF2B5EF4-FFF2-40B4-BE49-F238E27FC236}">
                    <a16:creationId xmlns:a16="http://schemas.microsoft.com/office/drawing/2014/main" id="{371FABAF-7E63-478B-92FF-1CA905915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13" name="Oval 90">
              <a:extLst>
                <a:ext uri="{FF2B5EF4-FFF2-40B4-BE49-F238E27FC236}">
                  <a16:creationId xmlns:a16="http://schemas.microsoft.com/office/drawing/2014/main" id="{8E94FEEA-BB42-49D1-BFAE-9780AC6E4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23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4" name="Oval 91">
              <a:extLst>
                <a:ext uri="{FF2B5EF4-FFF2-40B4-BE49-F238E27FC236}">
                  <a16:creationId xmlns:a16="http://schemas.microsoft.com/office/drawing/2014/main" id="{CFA7CD58-5F11-4E6F-B00F-ED5991BA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32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5" name="Oval 92">
              <a:extLst>
                <a:ext uri="{FF2B5EF4-FFF2-40B4-BE49-F238E27FC236}">
                  <a16:creationId xmlns:a16="http://schemas.microsoft.com/office/drawing/2014/main" id="{D539B774-80D1-4749-9170-A881918C6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6" name="Oval 93">
              <a:extLst>
                <a:ext uri="{FF2B5EF4-FFF2-40B4-BE49-F238E27FC236}">
                  <a16:creationId xmlns:a16="http://schemas.microsoft.com/office/drawing/2014/main" id="{8B1E29A9-45E6-4784-B661-04D288A3D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7" name="Oval 94">
              <a:extLst>
                <a:ext uri="{FF2B5EF4-FFF2-40B4-BE49-F238E27FC236}">
                  <a16:creationId xmlns:a16="http://schemas.microsoft.com/office/drawing/2014/main" id="{93F4E979-3A28-4299-AA54-B6BD104C6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" y="307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8" name="Oval 95">
              <a:extLst>
                <a:ext uri="{FF2B5EF4-FFF2-40B4-BE49-F238E27FC236}">
                  <a16:creationId xmlns:a16="http://schemas.microsoft.com/office/drawing/2014/main" id="{06FA829E-F5C9-4AD8-8AC2-6AB1B0D4D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" y="34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19" name="Oval 96">
              <a:extLst>
                <a:ext uri="{FF2B5EF4-FFF2-40B4-BE49-F238E27FC236}">
                  <a16:creationId xmlns:a16="http://schemas.microsoft.com/office/drawing/2014/main" id="{510946E2-5DFD-4A77-B60A-647D511A7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3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0" name="Oval 97">
              <a:extLst>
                <a:ext uri="{FF2B5EF4-FFF2-40B4-BE49-F238E27FC236}">
                  <a16:creationId xmlns:a16="http://schemas.microsoft.com/office/drawing/2014/main" id="{DA40DDB1-C92A-47BE-AA43-DF2ABB5A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1" name="Oval 98">
              <a:extLst>
                <a:ext uri="{FF2B5EF4-FFF2-40B4-BE49-F238E27FC236}">
                  <a16:creationId xmlns:a16="http://schemas.microsoft.com/office/drawing/2014/main" id="{1D00E357-1FE3-426C-AA67-42832F3BA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22" name="Group 99">
              <a:extLst>
                <a:ext uri="{FF2B5EF4-FFF2-40B4-BE49-F238E27FC236}">
                  <a16:creationId xmlns:a16="http://schemas.microsoft.com/office/drawing/2014/main" id="{E9C6C2FA-72A9-41FE-BAF2-AD259999C6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6" y="2688"/>
              <a:ext cx="192" cy="192"/>
              <a:chOff x="2880" y="2160"/>
              <a:chExt cx="192" cy="192"/>
            </a:xfrm>
          </p:grpSpPr>
          <p:sp>
            <p:nvSpPr>
              <p:cNvPr id="20534" name="Line 100">
                <a:extLst>
                  <a:ext uri="{FF2B5EF4-FFF2-40B4-BE49-F238E27FC236}">
                    <a16:creationId xmlns:a16="http://schemas.microsoft.com/office/drawing/2014/main" id="{ED841247-91E9-4949-B3EC-6FF94EB1DA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5" name="Line 101">
                <a:extLst>
                  <a:ext uri="{FF2B5EF4-FFF2-40B4-BE49-F238E27FC236}">
                    <a16:creationId xmlns:a16="http://schemas.microsoft.com/office/drawing/2014/main" id="{F9C84B63-08A7-45BC-AD11-D1966162B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23" name="Line 102">
              <a:extLst>
                <a:ext uri="{FF2B5EF4-FFF2-40B4-BE49-F238E27FC236}">
                  <a16:creationId xmlns:a16="http://schemas.microsoft.com/office/drawing/2014/main" id="{9F8AD557-3CAD-4DBE-8F47-E3EAC9A8E4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8" y="1536"/>
              <a:ext cx="0" cy="2112"/>
            </a:xfrm>
            <a:prstGeom prst="line">
              <a:avLst/>
            </a:prstGeom>
            <a:noFill/>
            <a:ln w="3492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Oval 103">
              <a:extLst>
                <a:ext uri="{FF2B5EF4-FFF2-40B4-BE49-F238E27FC236}">
                  <a16:creationId xmlns:a16="http://schemas.microsoft.com/office/drawing/2014/main" id="{D267441B-8D14-4340-8492-880BBF0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5" name="Oval 104">
              <a:extLst>
                <a:ext uri="{FF2B5EF4-FFF2-40B4-BE49-F238E27FC236}">
                  <a16:creationId xmlns:a16="http://schemas.microsoft.com/office/drawing/2014/main" id="{3726C3B3-7CC7-48BC-8DBC-BC6CF91F2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6" name="Oval 105">
              <a:extLst>
                <a:ext uri="{FF2B5EF4-FFF2-40B4-BE49-F238E27FC236}">
                  <a16:creationId xmlns:a16="http://schemas.microsoft.com/office/drawing/2014/main" id="{72BD1CFA-4B39-4733-A8C5-CB0517505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7" name="Oval 106">
              <a:extLst>
                <a:ext uri="{FF2B5EF4-FFF2-40B4-BE49-F238E27FC236}">
                  <a16:creationId xmlns:a16="http://schemas.microsoft.com/office/drawing/2014/main" id="{50A48CDD-687D-4317-973F-088BE6687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8" name="Oval 107">
              <a:extLst>
                <a:ext uri="{FF2B5EF4-FFF2-40B4-BE49-F238E27FC236}">
                  <a16:creationId xmlns:a16="http://schemas.microsoft.com/office/drawing/2014/main" id="{222E9E46-3EA6-4D1E-9EC2-FFC3A9911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0529" name="Oval 108">
              <a:extLst>
                <a:ext uri="{FF2B5EF4-FFF2-40B4-BE49-F238E27FC236}">
                  <a16:creationId xmlns:a16="http://schemas.microsoft.com/office/drawing/2014/main" id="{3C890AA6-097E-44EA-8E49-215C5BDED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0530" name="Group 109">
              <a:extLst>
                <a:ext uri="{FF2B5EF4-FFF2-40B4-BE49-F238E27FC236}">
                  <a16:creationId xmlns:a16="http://schemas.microsoft.com/office/drawing/2014/main" id="{06EB768B-128E-4145-8E6B-30CB37C29B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2" y="3264"/>
              <a:ext cx="192" cy="192"/>
              <a:chOff x="2880" y="2160"/>
              <a:chExt cx="192" cy="192"/>
            </a:xfrm>
          </p:grpSpPr>
          <p:sp>
            <p:nvSpPr>
              <p:cNvPr id="20532" name="Line 110">
                <a:extLst>
                  <a:ext uri="{FF2B5EF4-FFF2-40B4-BE49-F238E27FC236}">
                    <a16:creationId xmlns:a16="http://schemas.microsoft.com/office/drawing/2014/main" id="{99674522-8F36-4513-A969-05C8E565C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3" name="Line 111">
                <a:extLst>
                  <a:ext uri="{FF2B5EF4-FFF2-40B4-BE49-F238E27FC236}">
                    <a16:creationId xmlns:a16="http://schemas.microsoft.com/office/drawing/2014/main" id="{F267591B-66AD-42EB-8AFA-F2AB4BDD84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1" name="Text Box 112">
              <a:extLst>
                <a:ext uri="{FF2B5EF4-FFF2-40B4-BE49-F238E27FC236}">
                  <a16:creationId xmlns:a16="http://schemas.microsoft.com/office/drawing/2014/main" id="{C2ED9322-51CD-4187-82DF-6C607B5A6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1" y="3792"/>
              <a:ext cx="12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  <a:cs typeface="Arial" panose="020B0604020202020204" pitchFamily="34" charset="0"/>
                </a:rPr>
                <a:t>Unemployed</a:t>
              </a:r>
            </a:p>
          </p:txBody>
        </p:sp>
      </p:grpSp>
      <p:sp>
        <p:nvSpPr>
          <p:cNvPr id="20488" name="Text Box 113">
            <a:extLst>
              <a:ext uri="{FF2B5EF4-FFF2-40B4-BE49-F238E27FC236}">
                <a16:creationId xmlns:a16="http://schemas.microsoft.com/office/drawing/2014/main" id="{2A4C8073-E80F-4FE2-B1E3-09D639F7B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1965325"/>
            <a:ext cx="3216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Split over whether applicant is employed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>
            <a:extLst>
              <a:ext uri="{FF2B5EF4-FFF2-40B4-BE49-F238E27FC236}">
                <a16:creationId xmlns:a16="http://schemas.microsoft.com/office/drawing/2014/main" id="{020ADC3B-A4A7-4FC2-A218-3E2818443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8E9EBD2-F8F6-428C-8A61-67923FB3F4F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FDA6CE58-1D23-4090-B094-CF8140E86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533400"/>
          </a:xfrm>
        </p:spPr>
        <p:txBody>
          <a:bodyPr/>
          <a:lstStyle/>
          <a:p>
            <a:pPr algn="l" eaLnBrk="1" hangingPunct="1"/>
            <a:r>
              <a:rPr lang="en-US" altLang="en-US" sz="4000" u="sng"/>
              <a:t>	   			</a:t>
            </a:r>
            <a:r>
              <a:rPr lang="en-US" altLang="en-US" sz="3600" u="sng"/>
              <a:t>      </a:t>
            </a:r>
            <a:r>
              <a:rPr lang="en-US" altLang="en-US" sz="3600" u="sng">
                <a:solidFill>
                  <a:srgbClr val="0033CC"/>
                </a:solidFill>
              </a:rPr>
              <a:t>Information Gain</a:t>
            </a: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E86A822C-281F-4FDA-874A-989EFE386F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2296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3600" b="1">
                <a:solidFill>
                  <a:schemeClr val="folHlink"/>
                </a:solidFill>
              </a:rPr>
              <a:t>Impurity/Entropy</a:t>
            </a:r>
            <a:r>
              <a:rPr lang="en-US" altLang="en-US" sz="3600"/>
              <a:t> (informal)</a:t>
            </a:r>
          </a:p>
          <a:p>
            <a:pPr lvl="1" eaLnBrk="1" hangingPunct="1"/>
            <a:r>
              <a:rPr lang="en-US" altLang="en-US" sz="3000"/>
              <a:t>Measures the level of </a:t>
            </a:r>
            <a:r>
              <a:rPr lang="en-US" altLang="en-US" sz="3000" b="1">
                <a:solidFill>
                  <a:schemeClr val="folHlink"/>
                </a:solidFill>
              </a:rPr>
              <a:t>impurity</a:t>
            </a:r>
            <a:r>
              <a:rPr lang="en-US" altLang="en-US" sz="3000"/>
              <a:t> in a group of examples</a:t>
            </a:r>
          </a:p>
          <a:p>
            <a:pPr lvl="1" eaLnBrk="1" hangingPunct="1"/>
            <a:endParaRPr lang="en-US" altLang="en-US" sz="300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AF8F1CB9-DBAA-4D16-9D6E-EC767456443C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3463925"/>
            <a:ext cx="1828800" cy="1870075"/>
            <a:chOff x="3855" y="1610"/>
            <a:chExt cx="852" cy="794"/>
          </a:xfrm>
        </p:grpSpPr>
        <p:sp>
          <p:nvSpPr>
            <p:cNvPr id="21520" name="Oval 5">
              <a:extLst>
                <a:ext uri="{FF2B5EF4-FFF2-40B4-BE49-F238E27FC236}">
                  <a16:creationId xmlns:a16="http://schemas.microsoft.com/office/drawing/2014/main" id="{27C14EDC-74CA-49EC-AD19-7D3753224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5" y="1610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1" name="Oval 6">
              <a:extLst>
                <a:ext uri="{FF2B5EF4-FFF2-40B4-BE49-F238E27FC236}">
                  <a16:creationId xmlns:a16="http://schemas.microsoft.com/office/drawing/2014/main" id="{1D825B19-A846-4D80-90D0-A02A05CFC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191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2" name="Oval 7">
              <a:extLst>
                <a:ext uri="{FF2B5EF4-FFF2-40B4-BE49-F238E27FC236}">
                  <a16:creationId xmlns:a16="http://schemas.microsoft.com/office/drawing/2014/main" id="{461D5554-E03C-4FE4-9AF2-5DE34B0C5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" y="1831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3" name="Oval 8">
              <a:extLst>
                <a:ext uri="{FF2B5EF4-FFF2-40B4-BE49-F238E27FC236}">
                  <a16:creationId xmlns:a16="http://schemas.microsoft.com/office/drawing/2014/main" id="{B728A1F5-ADE2-48A9-A282-8617527A9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" y="2095"/>
              <a:ext cx="90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24" name="Oval 9">
              <a:extLst>
                <a:ext uri="{FF2B5EF4-FFF2-40B4-BE49-F238E27FC236}">
                  <a16:creationId xmlns:a16="http://schemas.microsoft.com/office/drawing/2014/main" id="{1F4103B7-2CEA-4564-9172-5F4E894C6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2007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1525" name="Group 10">
              <a:extLst>
                <a:ext uri="{FF2B5EF4-FFF2-40B4-BE49-F238E27FC236}">
                  <a16:creationId xmlns:a16="http://schemas.microsoft.com/office/drawing/2014/main" id="{5BC47F9A-A782-4D85-85AC-758F9FFCF4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4" y="1742"/>
              <a:ext cx="135" cy="133"/>
              <a:chOff x="2880" y="2160"/>
              <a:chExt cx="192" cy="192"/>
            </a:xfrm>
          </p:grpSpPr>
          <p:sp>
            <p:nvSpPr>
              <p:cNvPr id="21532" name="Line 11">
                <a:extLst>
                  <a:ext uri="{FF2B5EF4-FFF2-40B4-BE49-F238E27FC236}">
                    <a16:creationId xmlns:a16="http://schemas.microsoft.com/office/drawing/2014/main" id="{4D96510B-55EC-4CA5-9584-FA62FD927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3" name="Line 12">
                <a:extLst>
                  <a:ext uri="{FF2B5EF4-FFF2-40B4-BE49-F238E27FC236}">
                    <a16:creationId xmlns:a16="http://schemas.microsoft.com/office/drawing/2014/main" id="{2663D3D1-D32E-4087-A3E5-7AD8FE497F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26" name="Group 13">
              <a:extLst>
                <a:ext uri="{FF2B5EF4-FFF2-40B4-BE49-F238E27FC236}">
                  <a16:creationId xmlns:a16="http://schemas.microsoft.com/office/drawing/2014/main" id="{C9B2A8AF-835E-4242-BA07-6690BF3BCB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3" y="1831"/>
              <a:ext cx="135" cy="132"/>
              <a:chOff x="2880" y="2160"/>
              <a:chExt cx="192" cy="192"/>
            </a:xfrm>
          </p:grpSpPr>
          <p:sp>
            <p:nvSpPr>
              <p:cNvPr id="21530" name="Line 14">
                <a:extLst>
                  <a:ext uri="{FF2B5EF4-FFF2-40B4-BE49-F238E27FC236}">
                    <a16:creationId xmlns:a16="http://schemas.microsoft.com/office/drawing/2014/main" id="{B1ED5380-147B-4FB7-A96B-1AD312436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1" name="Line 15">
                <a:extLst>
                  <a:ext uri="{FF2B5EF4-FFF2-40B4-BE49-F238E27FC236}">
                    <a16:creationId xmlns:a16="http://schemas.microsoft.com/office/drawing/2014/main" id="{303B5504-3376-4243-A956-2AC089AF8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27" name="Group 16">
              <a:extLst>
                <a:ext uri="{FF2B5EF4-FFF2-40B4-BE49-F238E27FC236}">
                  <a16:creationId xmlns:a16="http://schemas.microsoft.com/office/drawing/2014/main" id="{8DC34CF8-2B97-4ADA-A550-00A7197EF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8" y="2051"/>
              <a:ext cx="135" cy="133"/>
              <a:chOff x="2880" y="2160"/>
              <a:chExt cx="192" cy="192"/>
            </a:xfrm>
          </p:grpSpPr>
          <p:sp>
            <p:nvSpPr>
              <p:cNvPr id="21528" name="Line 17">
                <a:extLst>
                  <a:ext uri="{FF2B5EF4-FFF2-40B4-BE49-F238E27FC236}">
                    <a16:creationId xmlns:a16="http://schemas.microsoft.com/office/drawing/2014/main" id="{575ECB9B-7988-47E6-8D01-88A3544CEB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9" name="Line 18">
                <a:extLst>
                  <a:ext uri="{FF2B5EF4-FFF2-40B4-BE49-F238E27FC236}">
                    <a16:creationId xmlns:a16="http://schemas.microsoft.com/office/drawing/2014/main" id="{96005EA1-801C-4DAD-B7AD-BC821400C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" name="Group 19">
            <a:extLst>
              <a:ext uri="{FF2B5EF4-FFF2-40B4-BE49-F238E27FC236}">
                <a16:creationId xmlns:a16="http://schemas.microsoft.com/office/drawing/2014/main" id="{1FD24470-3A5C-466B-BA66-A88EDF2066B0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463925"/>
            <a:ext cx="1809750" cy="1781175"/>
            <a:chOff x="3900" y="3198"/>
            <a:chExt cx="852" cy="794"/>
          </a:xfrm>
        </p:grpSpPr>
        <p:sp>
          <p:nvSpPr>
            <p:cNvPr id="21511" name="Oval 20">
              <a:extLst>
                <a:ext uri="{FF2B5EF4-FFF2-40B4-BE49-F238E27FC236}">
                  <a16:creationId xmlns:a16="http://schemas.microsoft.com/office/drawing/2014/main" id="{23F68C7A-40D0-4472-A929-FCCAAD0A8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" y="3198"/>
              <a:ext cx="852" cy="79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2" name="Oval 21">
              <a:extLst>
                <a:ext uri="{FF2B5EF4-FFF2-40B4-BE49-F238E27FC236}">
                  <a16:creationId xmlns:a16="http://schemas.microsoft.com/office/drawing/2014/main" id="{E54DF756-02B8-4F08-B739-D5011E399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3507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3" name="Oval 22">
              <a:extLst>
                <a:ext uri="{FF2B5EF4-FFF2-40B4-BE49-F238E27FC236}">
                  <a16:creationId xmlns:a16="http://schemas.microsoft.com/office/drawing/2014/main" id="{A03E1379-FC22-4FF9-8E7C-95E3F47E6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3" y="3419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4" name="Oval 23">
              <a:extLst>
                <a:ext uri="{FF2B5EF4-FFF2-40B4-BE49-F238E27FC236}">
                  <a16:creationId xmlns:a16="http://schemas.microsoft.com/office/drawing/2014/main" id="{95447D78-379D-447D-BDCD-1652A8602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3639"/>
              <a:ext cx="89" cy="89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5" name="Oval 24">
              <a:extLst>
                <a:ext uri="{FF2B5EF4-FFF2-40B4-BE49-F238E27FC236}">
                  <a16:creationId xmlns:a16="http://schemas.microsoft.com/office/drawing/2014/main" id="{CA01AC62-5FAE-40CB-A082-B45B7C26A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3772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6" name="Oval 25">
              <a:extLst>
                <a:ext uri="{FF2B5EF4-FFF2-40B4-BE49-F238E27FC236}">
                  <a16:creationId xmlns:a16="http://schemas.microsoft.com/office/drawing/2014/main" id="{DDE96EDF-9C1A-49C8-A1A2-25397D1BC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5" y="3463"/>
              <a:ext cx="89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7" name="Oval 26">
              <a:extLst>
                <a:ext uri="{FF2B5EF4-FFF2-40B4-BE49-F238E27FC236}">
                  <a16:creationId xmlns:a16="http://schemas.microsoft.com/office/drawing/2014/main" id="{50712B81-9236-45C7-928B-38006437D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4" y="337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8" name="Oval 27">
              <a:extLst>
                <a:ext uri="{FF2B5EF4-FFF2-40B4-BE49-F238E27FC236}">
                  <a16:creationId xmlns:a16="http://schemas.microsoft.com/office/drawing/2014/main" id="{4B376B35-9594-4C90-98C3-FC30C7E17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" y="3595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1519" name="Oval 28">
              <a:extLst>
                <a:ext uri="{FF2B5EF4-FFF2-40B4-BE49-F238E27FC236}">
                  <a16:creationId xmlns:a16="http://schemas.microsoft.com/office/drawing/2014/main" id="{425F1046-5AAE-4BC3-9BD9-85EEB75B7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" y="3728"/>
              <a:ext cx="90" cy="8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>
            <a:extLst>
              <a:ext uri="{FF2B5EF4-FFF2-40B4-BE49-F238E27FC236}">
                <a16:creationId xmlns:a16="http://schemas.microsoft.com/office/drawing/2014/main" id="{8EE8C696-8EC4-430B-B6F9-C0523CCEA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860E71-34A4-4367-94E6-7A79AB63B97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84060B00-A397-453E-985B-FFF11B8DA6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Learning</a:t>
            </a:r>
            <a:br>
              <a:rPr lang="en-US" altLang="en-US" sz="4000">
                <a:solidFill>
                  <a:srgbClr val="0033CC"/>
                </a:solidFill>
              </a:rPr>
            </a:b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A7ED2ABA-5FF5-4D56-B6E3-B90349AC17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AI/Vision systems are complex and may have many parameters.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It is impractical and often impossible to encode all the knowledge a system needs.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Different types of data may require very different parameters.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Instead of trying to hard code all the knowledge, it makes sense to learn it.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>
            <a:extLst>
              <a:ext uri="{FF2B5EF4-FFF2-40B4-BE49-F238E27FC236}">
                <a16:creationId xmlns:a16="http://schemas.microsoft.com/office/drawing/2014/main" id="{B03BEB9B-28DA-4A97-9DEF-93AA07D6E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E1B8075-4BDA-4032-8C1B-064088D584A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A80CCA90-787D-4305-8447-D671AEB75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Impurity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ECB0D9A0-D613-4E87-9111-577A4A0CE29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895600"/>
            <a:ext cx="2133600" cy="1905000"/>
            <a:chOff x="288" y="1824"/>
            <a:chExt cx="1344" cy="1200"/>
          </a:xfrm>
        </p:grpSpPr>
        <p:sp>
          <p:nvSpPr>
            <p:cNvPr id="22570" name="Oval 4">
              <a:extLst>
                <a:ext uri="{FF2B5EF4-FFF2-40B4-BE49-F238E27FC236}">
                  <a16:creationId xmlns:a16="http://schemas.microsoft.com/office/drawing/2014/main" id="{9AB82F39-942B-44EE-B8C9-5E65976CD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1824"/>
              <a:ext cx="1344" cy="1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1" name="Oval 5">
              <a:extLst>
                <a:ext uri="{FF2B5EF4-FFF2-40B4-BE49-F238E27FC236}">
                  <a16:creationId xmlns:a16="http://schemas.microsoft.com/office/drawing/2014/main" id="{530E52AC-2F0C-4561-91CF-805C5EECF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2" name="Oval 6">
              <a:extLst>
                <a:ext uri="{FF2B5EF4-FFF2-40B4-BE49-F238E27FC236}">
                  <a16:creationId xmlns:a16="http://schemas.microsoft.com/office/drawing/2014/main" id="{A84F11A8-815A-41C4-8398-3036E6B3A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3" name="Oval 7">
              <a:extLst>
                <a:ext uri="{FF2B5EF4-FFF2-40B4-BE49-F238E27FC236}">
                  <a16:creationId xmlns:a16="http://schemas.microsoft.com/office/drawing/2014/main" id="{20D5D7A7-582F-4316-B670-7D02DE8D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4" name="Oval 8">
              <a:extLst>
                <a:ext uri="{FF2B5EF4-FFF2-40B4-BE49-F238E27FC236}">
                  <a16:creationId xmlns:a16="http://schemas.microsoft.com/office/drawing/2014/main" id="{7EEA6678-DDD7-4AC5-A4C0-93D8B3D5F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5" name="Oval 9">
              <a:extLst>
                <a:ext uri="{FF2B5EF4-FFF2-40B4-BE49-F238E27FC236}">
                  <a16:creationId xmlns:a16="http://schemas.microsoft.com/office/drawing/2014/main" id="{3C2CB50B-CDAC-4F69-8E99-472B5A3D8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6" name="Oval 10">
              <a:extLst>
                <a:ext uri="{FF2B5EF4-FFF2-40B4-BE49-F238E27FC236}">
                  <a16:creationId xmlns:a16="http://schemas.microsoft.com/office/drawing/2014/main" id="{FED795B6-53B7-4D11-B534-2D178874B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187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7" name="Oval 11">
              <a:extLst>
                <a:ext uri="{FF2B5EF4-FFF2-40B4-BE49-F238E27FC236}">
                  <a16:creationId xmlns:a16="http://schemas.microsoft.com/office/drawing/2014/main" id="{AE83F9BB-4BE7-47A1-A75B-48D32CB9D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182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78" name="Oval 12">
              <a:extLst>
                <a:ext uri="{FF2B5EF4-FFF2-40B4-BE49-F238E27FC236}">
                  <a16:creationId xmlns:a16="http://schemas.microsoft.com/office/drawing/2014/main" id="{97B538EF-CB7F-4580-9965-5E567F16C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79" name="Group 13">
              <a:extLst>
                <a:ext uri="{FF2B5EF4-FFF2-40B4-BE49-F238E27FC236}">
                  <a16:creationId xmlns:a16="http://schemas.microsoft.com/office/drawing/2014/main" id="{B1E3A118-C8B5-41A2-9BEF-CE244C1E4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872"/>
              <a:ext cx="144" cy="144"/>
              <a:chOff x="2880" y="2160"/>
              <a:chExt cx="192" cy="192"/>
            </a:xfrm>
          </p:grpSpPr>
          <p:sp>
            <p:nvSpPr>
              <p:cNvPr id="22624" name="Line 14">
                <a:extLst>
                  <a:ext uri="{FF2B5EF4-FFF2-40B4-BE49-F238E27FC236}">
                    <a16:creationId xmlns:a16="http://schemas.microsoft.com/office/drawing/2014/main" id="{F9285A47-A13B-4354-A817-E2C68E2132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5" name="Line 15">
                <a:extLst>
                  <a:ext uri="{FF2B5EF4-FFF2-40B4-BE49-F238E27FC236}">
                    <a16:creationId xmlns:a16="http://schemas.microsoft.com/office/drawing/2014/main" id="{69FB3F84-4EBB-4165-B01E-C72F7E1AAA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580" name="Oval 16">
              <a:extLst>
                <a:ext uri="{FF2B5EF4-FFF2-40B4-BE49-F238E27FC236}">
                  <a16:creationId xmlns:a16="http://schemas.microsoft.com/office/drawing/2014/main" id="{FA01765A-1BC7-4199-941F-9DB18C52F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19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1" name="Oval 17">
              <a:extLst>
                <a:ext uri="{FF2B5EF4-FFF2-40B4-BE49-F238E27FC236}">
                  <a16:creationId xmlns:a16="http://schemas.microsoft.com/office/drawing/2014/main" id="{DDA9E272-A815-43D7-9A90-000D78E08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82" name="Group 18">
              <a:extLst>
                <a:ext uri="{FF2B5EF4-FFF2-40B4-BE49-F238E27FC236}">
                  <a16:creationId xmlns:a16="http://schemas.microsoft.com/office/drawing/2014/main" id="{127A2CDD-3EC5-4062-9890-1D454940C1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160"/>
              <a:ext cx="144" cy="144"/>
              <a:chOff x="2880" y="2160"/>
              <a:chExt cx="192" cy="192"/>
            </a:xfrm>
          </p:grpSpPr>
          <p:sp>
            <p:nvSpPr>
              <p:cNvPr id="22622" name="Line 19">
                <a:extLst>
                  <a:ext uri="{FF2B5EF4-FFF2-40B4-BE49-F238E27FC236}">
                    <a16:creationId xmlns:a16="http://schemas.microsoft.com/office/drawing/2014/main" id="{6EEBB5FF-67BD-4136-B306-6675D3A96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3" name="Line 20">
                <a:extLst>
                  <a:ext uri="{FF2B5EF4-FFF2-40B4-BE49-F238E27FC236}">
                    <a16:creationId xmlns:a16="http://schemas.microsoft.com/office/drawing/2014/main" id="{D5E8F1F1-A66E-4B8E-9818-9217FC0B6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83" name="Group 21">
              <a:extLst>
                <a:ext uri="{FF2B5EF4-FFF2-40B4-BE49-F238E27FC236}">
                  <a16:creationId xmlns:a16="http://schemas.microsoft.com/office/drawing/2014/main" id="{723E25BA-D719-452A-BCF9-EABF4E5D6C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640"/>
              <a:ext cx="144" cy="144"/>
              <a:chOff x="2880" y="2160"/>
              <a:chExt cx="192" cy="192"/>
            </a:xfrm>
          </p:grpSpPr>
          <p:sp>
            <p:nvSpPr>
              <p:cNvPr id="22620" name="Line 22">
                <a:extLst>
                  <a:ext uri="{FF2B5EF4-FFF2-40B4-BE49-F238E27FC236}">
                    <a16:creationId xmlns:a16="http://schemas.microsoft.com/office/drawing/2014/main" id="{197D33CC-680F-4F94-838F-1FCB859DE5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1" name="Line 23">
                <a:extLst>
                  <a:ext uri="{FF2B5EF4-FFF2-40B4-BE49-F238E27FC236}">
                    <a16:creationId xmlns:a16="http://schemas.microsoft.com/office/drawing/2014/main" id="{286F803C-2938-4EA0-9D90-A38966D1D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84" name="Group 24">
              <a:extLst>
                <a:ext uri="{FF2B5EF4-FFF2-40B4-BE49-F238E27FC236}">
                  <a16:creationId xmlns:a16="http://schemas.microsoft.com/office/drawing/2014/main" id="{A446B787-31CA-4FAD-8EFE-90017DA20E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0" y="2064"/>
              <a:ext cx="144" cy="144"/>
              <a:chOff x="2880" y="2160"/>
              <a:chExt cx="192" cy="192"/>
            </a:xfrm>
          </p:grpSpPr>
          <p:sp>
            <p:nvSpPr>
              <p:cNvPr id="22618" name="Line 25">
                <a:extLst>
                  <a:ext uri="{FF2B5EF4-FFF2-40B4-BE49-F238E27FC236}">
                    <a16:creationId xmlns:a16="http://schemas.microsoft.com/office/drawing/2014/main" id="{061D85D1-586B-4580-AC75-0B216327C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9" name="Line 26">
                <a:extLst>
                  <a:ext uri="{FF2B5EF4-FFF2-40B4-BE49-F238E27FC236}">
                    <a16:creationId xmlns:a16="http://schemas.microsoft.com/office/drawing/2014/main" id="{BE14F0FA-3D72-4CFD-AB86-B5AC2AF383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85" name="Group 27">
              <a:extLst>
                <a:ext uri="{FF2B5EF4-FFF2-40B4-BE49-F238E27FC236}">
                  <a16:creationId xmlns:a16="http://schemas.microsoft.com/office/drawing/2014/main" id="{A0A35A08-FE49-49AB-86D7-7D57B291B6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" y="2208"/>
              <a:ext cx="144" cy="144"/>
              <a:chOff x="2880" y="2160"/>
              <a:chExt cx="192" cy="192"/>
            </a:xfrm>
          </p:grpSpPr>
          <p:sp>
            <p:nvSpPr>
              <p:cNvPr id="22616" name="Line 28">
                <a:extLst>
                  <a:ext uri="{FF2B5EF4-FFF2-40B4-BE49-F238E27FC236}">
                    <a16:creationId xmlns:a16="http://schemas.microsoft.com/office/drawing/2014/main" id="{88A462D8-DBA9-42E7-9468-920A2CD23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7" name="Line 29">
                <a:extLst>
                  <a:ext uri="{FF2B5EF4-FFF2-40B4-BE49-F238E27FC236}">
                    <a16:creationId xmlns:a16="http://schemas.microsoft.com/office/drawing/2014/main" id="{399D0D46-3271-4290-9826-7A3B8633B0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586" name="Oval 30">
              <a:extLst>
                <a:ext uri="{FF2B5EF4-FFF2-40B4-BE49-F238E27FC236}">
                  <a16:creationId xmlns:a16="http://schemas.microsoft.com/office/drawing/2014/main" id="{E7CDDF67-8E5B-4C9B-B3B0-EAF844E3B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7" name="Oval 31">
              <a:extLst>
                <a:ext uri="{FF2B5EF4-FFF2-40B4-BE49-F238E27FC236}">
                  <a16:creationId xmlns:a16="http://schemas.microsoft.com/office/drawing/2014/main" id="{DFCAC5AA-E049-4E05-9AE8-E6CD41CD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8" name="Oval 32">
              <a:extLst>
                <a:ext uri="{FF2B5EF4-FFF2-40B4-BE49-F238E27FC236}">
                  <a16:creationId xmlns:a16="http://schemas.microsoft.com/office/drawing/2014/main" id="{2AB8B0ED-9351-4D7E-9140-8A28E40F1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89" name="Oval 33">
              <a:extLst>
                <a:ext uri="{FF2B5EF4-FFF2-40B4-BE49-F238E27FC236}">
                  <a16:creationId xmlns:a16="http://schemas.microsoft.com/office/drawing/2014/main" id="{3D43A3F9-4D04-4870-8362-A64345A39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90" name="Oval 34">
              <a:extLst>
                <a:ext uri="{FF2B5EF4-FFF2-40B4-BE49-F238E27FC236}">
                  <a16:creationId xmlns:a16="http://schemas.microsoft.com/office/drawing/2014/main" id="{3374B9D5-2800-43EF-B29A-E5D828DA9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0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91" name="Oval 35">
              <a:extLst>
                <a:ext uri="{FF2B5EF4-FFF2-40B4-BE49-F238E27FC236}">
                  <a16:creationId xmlns:a16="http://schemas.microsoft.com/office/drawing/2014/main" id="{D99E7B06-13FC-4F01-8F31-E799505F3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92" name="Group 36">
              <a:extLst>
                <a:ext uri="{FF2B5EF4-FFF2-40B4-BE49-F238E27FC236}">
                  <a16:creationId xmlns:a16="http://schemas.microsoft.com/office/drawing/2014/main" id="{60A8C924-C3D0-4C0C-9F4E-5C5FF151AD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08" y="2736"/>
              <a:ext cx="144" cy="144"/>
              <a:chOff x="2880" y="2160"/>
              <a:chExt cx="192" cy="192"/>
            </a:xfrm>
          </p:grpSpPr>
          <p:sp>
            <p:nvSpPr>
              <p:cNvPr id="22614" name="Line 37">
                <a:extLst>
                  <a:ext uri="{FF2B5EF4-FFF2-40B4-BE49-F238E27FC236}">
                    <a16:creationId xmlns:a16="http://schemas.microsoft.com/office/drawing/2014/main" id="{CD5E6281-E3F1-4417-BDF0-95DCA25A3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5" name="Line 38">
                <a:extLst>
                  <a:ext uri="{FF2B5EF4-FFF2-40B4-BE49-F238E27FC236}">
                    <a16:creationId xmlns:a16="http://schemas.microsoft.com/office/drawing/2014/main" id="{814647FD-A9AF-4F78-A237-F753C5CE7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3" name="Group 39">
              <a:extLst>
                <a:ext uri="{FF2B5EF4-FFF2-40B4-BE49-F238E27FC236}">
                  <a16:creationId xmlns:a16="http://schemas.microsoft.com/office/drawing/2014/main" id="{DEC52416-2215-4CD8-93BB-700F81183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2832"/>
              <a:ext cx="144" cy="144"/>
              <a:chOff x="2880" y="2160"/>
              <a:chExt cx="192" cy="192"/>
            </a:xfrm>
          </p:grpSpPr>
          <p:sp>
            <p:nvSpPr>
              <p:cNvPr id="22612" name="Line 40">
                <a:extLst>
                  <a:ext uri="{FF2B5EF4-FFF2-40B4-BE49-F238E27FC236}">
                    <a16:creationId xmlns:a16="http://schemas.microsoft.com/office/drawing/2014/main" id="{267FD4B5-ECF3-4155-BD86-BB84A8356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3" name="Line 41">
                <a:extLst>
                  <a:ext uri="{FF2B5EF4-FFF2-40B4-BE49-F238E27FC236}">
                    <a16:creationId xmlns:a16="http://schemas.microsoft.com/office/drawing/2014/main" id="{6AEB3B01-8728-4743-A9E1-E0405666B8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4" name="Group 42">
              <a:extLst>
                <a:ext uri="{FF2B5EF4-FFF2-40B4-BE49-F238E27FC236}">
                  <a16:creationId xmlns:a16="http://schemas.microsoft.com/office/drawing/2014/main" id="{C873C0F7-3022-4DF1-BC68-48BC291B0A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2688"/>
              <a:ext cx="144" cy="144"/>
              <a:chOff x="2880" y="2160"/>
              <a:chExt cx="192" cy="192"/>
            </a:xfrm>
          </p:grpSpPr>
          <p:sp>
            <p:nvSpPr>
              <p:cNvPr id="22610" name="Line 43">
                <a:extLst>
                  <a:ext uri="{FF2B5EF4-FFF2-40B4-BE49-F238E27FC236}">
                    <a16:creationId xmlns:a16="http://schemas.microsoft.com/office/drawing/2014/main" id="{53B3E213-CD81-4EA1-9330-776D9021A9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1" name="Line 44">
                <a:extLst>
                  <a:ext uri="{FF2B5EF4-FFF2-40B4-BE49-F238E27FC236}">
                    <a16:creationId xmlns:a16="http://schemas.microsoft.com/office/drawing/2014/main" id="{0B5652B8-7C28-48D6-B385-7667DBCBA0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5" name="Group 45">
              <a:extLst>
                <a:ext uri="{FF2B5EF4-FFF2-40B4-BE49-F238E27FC236}">
                  <a16:creationId xmlns:a16="http://schemas.microsoft.com/office/drawing/2014/main" id="{32A1C50D-33D2-45D6-87AF-A7CD7023AA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" y="2400"/>
              <a:ext cx="144" cy="144"/>
              <a:chOff x="2880" y="2160"/>
              <a:chExt cx="192" cy="192"/>
            </a:xfrm>
          </p:grpSpPr>
          <p:sp>
            <p:nvSpPr>
              <p:cNvPr id="22608" name="Line 46">
                <a:extLst>
                  <a:ext uri="{FF2B5EF4-FFF2-40B4-BE49-F238E27FC236}">
                    <a16:creationId xmlns:a16="http://schemas.microsoft.com/office/drawing/2014/main" id="{D6620E31-3519-469D-B331-83B8E4C05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9" name="Line 47">
                <a:extLst>
                  <a:ext uri="{FF2B5EF4-FFF2-40B4-BE49-F238E27FC236}">
                    <a16:creationId xmlns:a16="http://schemas.microsoft.com/office/drawing/2014/main" id="{C6F4F9AA-AE1E-4ABF-AC62-AAE29CA348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6" name="Group 48">
              <a:extLst>
                <a:ext uri="{FF2B5EF4-FFF2-40B4-BE49-F238E27FC236}">
                  <a16:creationId xmlns:a16="http://schemas.microsoft.com/office/drawing/2014/main" id="{1E828DA0-5113-4277-A376-D50C93FC22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4" y="2592"/>
              <a:ext cx="144" cy="144"/>
              <a:chOff x="2880" y="2160"/>
              <a:chExt cx="192" cy="192"/>
            </a:xfrm>
          </p:grpSpPr>
          <p:sp>
            <p:nvSpPr>
              <p:cNvPr id="22606" name="Line 49">
                <a:extLst>
                  <a:ext uri="{FF2B5EF4-FFF2-40B4-BE49-F238E27FC236}">
                    <a16:creationId xmlns:a16="http://schemas.microsoft.com/office/drawing/2014/main" id="{43D6CBA0-17AF-49CA-98FB-F021332E4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7" name="Line 50">
                <a:extLst>
                  <a:ext uri="{FF2B5EF4-FFF2-40B4-BE49-F238E27FC236}">
                    <a16:creationId xmlns:a16="http://schemas.microsoft.com/office/drawing/2014/main" id="{82AD5389-57B1-4E87-B437-0159284CD1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7" name="Group 51">
              <a:extLst>
                <a:ext uri="{FF2B5EF4-FFF2-40B4-BE49-F238E27FC236}">
                  <a16:creationId xmlns:a16="http://schemas.microsoft.com/office/drawing/2014/main" id="{713A47C1-4180-4A78-B59A-5A5713E3C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832"/>
              <a:ext cx="144" cy="144"/>
              <a:chOff x="2880" y="2160"/>
              <a:chExt cx="192" cy="192"/>
            </a:xfrm>
          </p:grpSpPr>
          <p:sp>
            <p:nvSpPr>
              <p:cNvPr id="22604" name="Line 52">
                <a:extLst>
                  <a:ext uri="{FF2B5EF4-FFF2-40B4-BE49-F238E27FC236}">
                    <a16:creationId xmlns:a16="http://schemas.microsoft.com/office/drawing/2014/main" id="{88DCFBE7-5C1D-4256-A7BA-AB95A6163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5" name="Line 53">
                <a:extLst>
                  <a:ext uri="{FF2B5EF4-FFF2-40B4-BE49-F238E27FC236}">
                    <a16:creationId xmlns:a16="http://schemas.microsoft.com/office/drawing/2014/main" id="{7053050A-85B8-4419-9FC0-0D1F961254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8" name="Group 54">
              <a:extLst>
                <a:ext uri="{FF2B5EF4-FFF2-40B4-BE49-F238E27FC236}">
                  <a16:creationId xmlns:a16="http://schemas.microsoft.com/office/drawing/2014/main" id="{615D1223-141F-4B0B-AE3C-1BD5B897FB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2208"/>
              <a:ext cx="144" cy="144"/>
              <a:chOff x="2880" y="2160"/>
              <a:chExt cx="192" cy="192"/>
            </a:xfrm>
          </p:grpSpPr>
          <p:sp>
            <p:nvSpPr>
              <p:cNvPr id="22602" name="Line 55">
                <a:extLst>
                  <a:ext uri="{FF2B5EF4-FFF2-40B4-BE49-F238E27FC236}">
                    <a16:creationId xmlns:a16="http://schemas.microsoft.com/office/drawing/2014/main" id="{E7CA35E9-CBF8-40EC-892E-F5B9EA529D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3" name="Line 56">
                <a:extLst>
                  <a:ext uri="{FF2B5EF4-FFF2-40B4-BE49-F238E27FC236}">
                    <a16:creationId xmlns:a16="http://schemas.microsoft.com/office/drawing/2014/main" id="{14FC8ABF-4A11-470E-AE0B-3CDBD83B21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99" name="Group 57">
              <a:extLst>
                <a:ext uri="{FF2B5EF4-FFF2-40B4-BE49-F238E27FC236}">
                  <a16:creationId xmlns:a16="http://schemas.microsoft.com/office/drawing/2014/main" id="{91D38F47-3F78-43CE-A126-FD738E11C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0" y="2352"/>
              <a:ext cx="144" cy="144"/>
              <a:chOff x="2880" y="2160"/>
              <a:chExt cx="192" cy="192"/>
            </a:xfrm>
          </p:grpSpPr>
          <p:sp>
            <p:nvSpPr>
              <p:cNvPr id="22600" name="Line 58">
                <a:extLst>
                  <a:ext uri="{FF2B5EF4-FFF2-40B4-BE49-F238E27FC236}">
                    <a16:creationId xmlns:a16="http://schemas.microsoft.com/office/drawing/2014/main" id="{A0609894-572C-4C76-9AB3-09B74F7A6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1" name="Line 59">
                <a:extLst>
                  <a:ext uri="{FF2B5EF4-FFF2-40B4-BE49-F238E27FC236}">
                    <a16:creationId xmlns:a16="http://schemas.microsoft.com/office/drawing/2014/main" id="{25801F1C-9F7B-45C4-B1BA-2B2FE5A3DF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84" name="Text Box 60">
            <a:extLst>
              <a:ext uri="{FF2B5EF4-FFF2-40B4-BE49-F238E27FC236}">
                <a16:creationId xmlns:a16="http://schemas.microsoft.com/office/drawing/2014/main" id="{FBD32144-FF2B-409B-89CF-04FAE9542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133600"/>
            <a:ext cx="3040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Very impure group</a:t>
            </a:r>
          </a:p>
        </p:txBody>
      </p:sp>
      <p:sp>
        <p:nvSpPr>
          <p:cNvPr id="103485" name="Text Box 61">
            <a:extLst>
              <a:ext uri="{FF2B5EF4-FFF2-40B4-BE49-F238E27FC236}">
                <a16:creationId xmlns:a16="http://schemas.microsoft.com/office/drawing/2014/main" id="{B150E7C0-3062-4463-B37A-AD4AF19FA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988" y="2209800"/>
            <a:ext cx="21145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Less impure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 b="1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62">
            <a:extLst>
              <a:ext uri="{FF2B5EF4-FFF2-40B4-BE49-F238E27FC236}">
                <a16:creationId xmlns:a16="http://schemas.microsoft.com/office/drawing/2014/main" id="{837683AF-C8B8-4A43-8247-7BBC1FFA5BD9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124200"/>
            <a:ext cx="1828800" cy="1752600"/>
            <a:chOff x="4032" y="1968"/>
            <a:chExt cx="1152" cy="1104"/>
          </a:xfrm>
        </p:grpSpPr>
        <p:sp>
          <p:nvSpPr>
            <p:cNvPr id="22557" name="Oval 63">
              <a:extLst>
                <a:ext uri="{FF2B5EF4-FFF2-40B4-BE49-F238E27FC236}">
                  <a16:creationId xmlns:a16="http://schemas.microsoft.com/office/drawing/2014/main" id="{CFA479A1-A678-4F95-8CA9-DEF5BDF95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58" name="Oval 64">
              <a:extLst>
                <a:ext uri="{FF2B5EF4-FFF2-40B4-BE49-F238E27FC236}">
                  <a16:creationId xmlns:a16="http://schemas.microsoft.com/office/drawing/2014/main" id="{7964F281-899B-4272-BED7-633DC1999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968"/>
              <a:ext cx="1152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59" name="Oval 65">
              <a:extLst>
                <a:ext uri="{FF2B5EF4-FFF2-40B4-BE49-F238E27FC236}">
                  <a16:creationId xmlns:a16="http://schemas.microsoft.com/office/drawing/2014/main" id="{3BE3D080-D561-4330-B290-047956B92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0" name="Oval 66">
              <a:extLst>
                <a:ext uri="{FF2B5EF4-FFF2-40B4-BE49-F238E27FC236}">
                  <a16:creationId xmlns:a16="http://schemas.microsoft.com/office/drawing/2014/main" id="{866D435C-C0B0-4437-976C-15CC47159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1" name="Oval 67">
              <a:extLst>
                <a:ext uri="{FF2B5EF4-FFF2-40B4-BE49-F238E27FC236}">
                  <a16:creationId xmlns:a16="http://schemas.microsoft.com/office/drawing/2014/main" id="{913AF1CE-5669-4B40-8C0E-81AF4055D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2" name="Oval 68">
              <a:extLst>
                <a:ext uri="{FF2B5EF4-FFF2-40B4-BE49-F238E27FC236}">
                  <a16:creationId xmlns:a16="http://schemas.microsoft.com/office/drawing/2014/main" id="{69E1E067-C718-4C92-9712-2F96354A4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3" name="Oval 69">
              <a:extLst>
                <a:ext uri="{FF2B5EF4-FFF2-40B4-BE49-F238E27FC236}">
                  <a16:creationId xmlns:a16="http://schemas.microsoft.com/office/drawing/2014/main" id="{493D8B4B-DFD3-4A69-B322-11AAEF37D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4" name="Oval 70">
              <a:extLst>
                <a:ext uri="{FF2B5EF4-FFF2-40B4-BE49-F238E27FC236}">
                  <a16:creationId xmlns:a16="http://schemas.microsoft.com/office/drawing/2014/main" id="{7EA7BDD9-18E0-4A01-87AB-DFD22D879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5" name="Oval 71">
              <a:extLst>
                <a:ext uri="{FF2B5EF4-FFF2-40B4-BE49-F238E27FC236}">
                  <a16:creationId xmlns:a16="http://schemas.microsoft.com/office/drawing/2014/main" id="{2128E971-9664-4644-A21F-2ED62144D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6" name="Oval 72">
              <a:extLst>
                <a:ext uri="{FF2B5EF4-FFF2-40B4-BE49-F238E27FC236}">
                  <a16:creationId xmlns:a16="http://schemas.microsoft.com/office/drawing/2014/main" id="{83BB8840-2CBC-439E-B5F3-ADD3E0C02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7" name="Oval 73">
              <a:extLst>
                <a:ext uri="{FF2B5EF4-FFF2-40B4-BE49-F238E27FC236}">
                  <a16:creationId xmlns:a16="http://schemas.microsoft.com/office/drawing/2014/main" id="{7CF24466-5036-4E00-AA13-89B1618BF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8" name="Oval 74">
              <a:extLst>
                <a:ext uri="{FF2B5EF4-FFF2-40B4-BE49-F238E27FC236}">
                  <a16:creationId xmlns:a16="http://schemas.microsoft.com/office/drawing/2014/main" id="{D919EF33-2B61-406A-81AB-4811513C0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69" name="Oval 75">
              <a:extLst>
                <a:ext uri="{FF2B5EF4-FFF2-40B4-BE49-F238E27FC236}">
                  <a16:creationId xmlns:a16="http://schemas.microsoft.com/office/drawing/2014/main" id="{CF051AAB-E73D-4542-9BC3-B9B557D72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103500" name="Text Box 76">
            <a:extLst>
              <a:ext uri="{FF2B5EF4-FFF2-40B4-BE49-F238E27FC236}">
                <a16:creationId xmlns:a16="http://schemas.microsoft.com/office/drawing/2014/main" id="{41565200-D9AE-4829-A408-49BF3E5C4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2286000"/>
            <a:ext cx="20050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Minimum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Tahoma" panose="020B0604030504040204" pitchFamily="34" charset="0"/>
                <a:cs typeface="Arial" panose="020B0604020202020204" pitchFamily="34" charset="0"/>
              </a:rPr>
              <a:t>impurity</a:t>
            </a:r>
          </a:p>
        </p:txBody>
      </p:sp>
      <p:grpSp>
        <p:nvGrpSpPr>
          <p:cNvPr id="17" name="Group 77">
            <a:extLst>
              <a:ext uri="{FF2B5EF4-FFF2-40B4-BE49-F238E27FC236}">
                <a16:creationId xmlns:a16="http://schemas.microsoft.com/office/drawing/2014/main" id="{4C5B2D34-B990-408B-B466-906959C03008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3048000"/>
            <a:ext cx="1828800" cy="1752600"/>
            <a:chOff x="2352" y="1920"/>
            <a:chExt cx="1152" cy="1104"/>
          </a:xfrm>
        </p:grpSpPr>
        <p:sp>
          <p:nvSpPr>
            <p:cNvPr id="22538" name="Oval 78">
              <a:extLst>
                <a:ext uri="{FF2B5EF4-FFF2-40B4-BE49-F238E27FC236}">
                  <a16:creationId xmlns:a16="http://schemas.microsoft.com/office/drawing/2014/main" id="{8CC23692-E910-4C76-86EA-2AACA480D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20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39" name="Oval 79">
              <a:extLst>
                <a:ext uri="{FF2B5EF4-FFF2-40B4-BE49-F238E27FC236}">
                  <a16:creationId xmlns:a16="http://schemas.microsoft.com/office/drawing/2014/main" id="{019A06C5-BE54-4B69-986E-65A8C9D7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920"/>
              <a:ext cx="1152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0" name="Oval 80">
              <a:extLst>
                <a:ext uri="{FF2B5EF4-FFF2-40B4-BE49-F238E27FC236}">
                  <a16:creationId xmlns:a16="http://schemas.microsoft.com/office/drawing/2014/main" id="{F96EBD1D-23B3-49F1-9934-998FBD63D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1" name="Oval 81">
              <a:extLst>
                <a:ext uri="{FF2B5EF4-FFF2-40B4-BE49-F238E27FC236}">
                  <a16:creationId xmlns:a16="http://schemas.microsoft.com/office/drawing/2014/main" id="{1D59D72E-95A2-4EDD-A989-6188EFA89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2" name="Oval 82">
              <a:extLst>
                <a:ext uri="{FF2B5EF4-FFF2-40B4-BE49-F238E27FC236}">
                  <a16:creationId xmlns:a16="http://schemas.microsoft.com/office/drawing/2014/main" id="{50A8F021-4C17-4B31-A3F6-7CF7A8C8B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11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3" name="Oval 83">
              <a:extLst>
                <a:ext uri="{FF2B5EF4-FFF2-40B4-BE49-F238E27FC236}">
                  <a16:creationId xmlns:a16="http://schemas.microsoft.com/office/drawing/2014/main" id="{1DDFBC35-4EDD-4A22-8000-F341C04BD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4" name="Oval 84">
              <a:extLst>
                <a:ext uri="{FF2B5EF4-FFF2-40B4-BE49-F238E27FC236}">
                  <a16:creationId xmlns:a16="http://schemas.microsoft.com/office/drawing/2014/main" id="{F5B60097-71DE-488C-B55D-8991B42D1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2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5" name="Oval 85">
              <a:extLst>
                <a:ext uri="{FF2B5EF4-FFF2-40B4-BE49-F238E27FC236}">
                  <a16:creationId xmlns:a16="http://schemas.microsoft.com/office/drawing/2014/main" id="{43FE4C66-C27E-46B7-AA15-6942D3E36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6" name="Oval 86">
              <a:extLst>
                <a:ext uri="{FF2B5EF4-FFF2-40B4-BE49-F238E27FC236}">
                  <a16:creationId xmlns:a16="http://schemas.microsoft.com/office/drawing/2014/main" id="{28FE7FB3-1FA6-471C-9534-9F3295490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254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7" name="Oval 87">
              <a:extLst>
                <a:ext uri="{FF2B5EF4-FFF2-40B4-BE49-F238E27FC236}">
                  <a16:creationId xmlns:a16="http://schemas.microsoft.com/office/drawing/2014/main" id="{9639DE22-8606-447B-A74F-FD3BD57F4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8" name="Oval 88">
              <a:extLst>
                <a:ext uri="{FF2B5EF4-FFF2-40B4-BE49-F238E27FC236}">
                  <a16:creationId xmlns:a16="http://schemas.microsoft.com/office/drawing/2014/main" id="{1B9F153E-2BB8-4D79-A1BE-9465B2829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11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49" name="Oval 89">
              <a:extLst>
                <a:ext uri="{FF2B5EF4-FFF2-40B4-BE49-F238E27FC236}">
                  <a16:creationId xmlns:a16="http://schemas.microsoft.com/office/drawing/2014/main" id="{3A6F0DB6-B715-4D7E-BB56-2C283053A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3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2550" name="Oval 90">
              <a:extLst>
                <a:ext uri="{FF2B5EF4-FFF2-40B4-BE49-F238E27FC236}">
                  <a16:creationId xmlns:a16="http://schemas.microsoft.com/office/drawing/2014/main" id="{75736525-1BBE-429D-AB0B-F8B917610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2551" name="Group 91">
              <a:extLst>
                <a:ext uri="{FF2B5EF4-FFF2-40B4-BE49-F238E27FC236}">
                  <a16:creationId xmlns:a16="http://schemas.microsoft.com/office/drawing/2014/main" id="{55947E37-E41D-4529-BC62-73EB508664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2544"/>
              <a:ext cx="144" cy="144"/>
              <a:chOff x="2880" y="2160"/>
              <a:chExt cx="192" cy="192"/>
            </a:xfrm>
          </p:grpSpPr>
          <p:sp>
            <p:nvSpPr>
              <p:cNvPr id="22555" name="Line 92">
                <a:extLst>
                  <a:ext uri="{FF2B5EF4-FFF2-40B4-BE49-F238E27FC236}">
                    <a16:creationId xmlns:a16="http://schemas.microsoft.com/office/drawing/2014/main" id="{DCE22C1A-9EAC-49C1-9EE9-4A82EED7A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6" name="Line 93">
                <a:extLst>
                  <a:ext uri="{FF2B5EF4-FFF2-40B4-BE49-F238E27FC236}">
                    <a16:creationId xmlns:a16="http://schemas.microsoft.com/office/drawing/2014/main" id="{415F68BA-8900-4EA7-BE2F-520894DBA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552" name="Group 94">
              <a:extLst>
                <a:ext uri="{FF2B5EF4-FFF2-40B4-BE49-F238E27FC236}">
                  <a16:creationId xmlns:a16="http://schemas.microsoft.com/office/drawing/2014/main" id="{F334B0A1-5276-4D40-A26A-659019B137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6" y="2736"/>
              <a:ext cx="144" cy="144"/>
              <a:chOff x="2880" y="2160"/>
              <a:chExt cx="192" cy="192"/>
            </a:xfrm>
          </p:grpSpPr>
          <p:sp>
            <p:nvSpPr>
              <p:cNvPr id="22553" name="Line 95">
                <a:extLst>
                  <a:ext uri="{FF2B5EF4-FFF2-40B4-BE49-F238E27FC236}">
                    <a16:creationId xmlns:a16="http://schemas.microsoft.com/office/drawing/2014/main" id="{29433EE9-A108-40C1-BE27-198E3A977A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4" name="Line 96">
                <a:extLst>
                  <a:ext uri="{FF2B5EF4-FFF2-40B4-BE49-F238E27FC236}">
                    <a16:creationId xmlns:a16="http://schemas.microsoft.com/office/drawing/2014/main" id="{70CA7FBA-AFD7-4817-9C04-5BAE46547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84" grpId="0"/>
      <p:bldP spid="103485" grpId="0"/>
      <p:bldP spid="1035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>
            <a:extLst>
              <a:ext uri="{FF2B5EF4-FFF2-40B4-BE49-F238E27FC236}">
                <a16:creationId xmlns:a16="http://schemas.microsoft.com/office/drawing/2014/main" id="{6A915210-B412-4686-806C-4DF5F1B43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783CF7-29F3-4C85-A7CC-D1DA19C1EC6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18A65733-980E-4BD9-9233-0B217BE50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2296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rgbClr val="0033CC"/>
                </a:solidFill>
              </a:rPr>
              <a:t>Entropy: </a:t>
            </a:r>
            <a:r>
              <a:rPr lang="en-US" altLang="en-US" sz="2400">
                <a:solidFill>
                  <a:srgbClr val="0033CC"/>
                </a:solidFill>
              </a:rPr>
              <a:t>a common way to measure impurity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384D4DAD-73DA-4363-933F-CE02CACDD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90600"/>
            <a:ext cx="8077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endParaRPr lang="en-US" altLang="en-US" sz="2800">
              <a:solidFill>
                <a:schemeClr val="bg2"/>
              </a:solidFill>
            </a:endParaRPr>
          </a:p>
          <a:p>
            <a:pPr eaLnBrk="1" hangingPunct="1">
              <a:buClr>
                <a:schemeClr val="folHlink"/>
              </a:buClr>
            </a:pPr>
            <a:r>
              <a:rPr lang="en-US" altLang="en-US" sz="2800">
                <a:solidFill>
                  <a:srgbClr val="000000"/>
                </a:solidFill>
              </a:rPr>
              <a:t>Entropy = </a:t>
            </a:r>
          </a:p>
          <a:p>
            <a:pPr lvl="1" eaLnBrk="1" hangingPunct="1"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 lvl="1" eaLnBrk="1" hangingPunct="1"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p</a:t>
            </a:r>
            <a:r>
              <a:rPr lang="en-US" altLang="en-US" sz="2000" baseline="-25000">
                <a:solidFill>
                  <a:srgbClr val="000000"/>
                </a:solidFill>
              </a:rPr>
              <a:t>i</a:t>
            </a:r>
            <a:r>
              <a:rPr lang="en-US" altLang="en-US" sz="2000">
                <a:solidFill>
                  <a:srgbClr val="000000"/>
                </a:solidFill>
              </a:rPr>
              <a:t> is the probability of class i</a:t>
            </a:r>
          </a:p>
          <a:p>
            <a:pPr lvl="1" eaLnBrk="1" hangingPunct="1"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Compute it as the proportion of class i in the set.</a:t>
            </a:r>
          </a:p>
          <a:p>
            <a:pPr eaLnBrk="1" hangingPunct="1">
              <a:buFontTx/>
              <a:buNone/>
            </a:pPr>
            <a:endParaRPr lang="en-US" altLang="en-US" sz="20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endParaRPr lang="en-US" altLang="en-US" sz="20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endParaRPr lang="en-US" altLang="en-US" sz="2800">
              <a:solidFill>
                <a:srgbClr val="000000"/>
              </a:solidFill>
            </a:endParaRPr>
          </a:p>
          <a:p>
            <a:pPr eaLnBrk="1" hangingPunct="1">
              <a:buClr>
                <a:schemeClr val="folHlink"/>
              </a:buClr>
            </a:pPr>
            <a:r>
              <a:rPr lang="en-US" altLang="en-US" sz="2800">
                <a:solidFill>
                  <a:srgbClr val="000000"/>
                </a:solidFill>
              </a:rPr>
              <a:t>Entropy comes from information theory.  The higher the entropy the more the information content.</a:t>
            </a:r>
          </a:p>
        </p:txBody>
      </p:sp>
      <p:graphicFrame>
        <p:nvGraphicFramePr>
          <p:cNvPr id="23557" name="Object 4">
            <a:extLst>
              <a:ext uri="{FF2B5EF4-FFF2-40B4-BE49-F238E27FC236}">
                <a16:creationId xmlns:a16="http://schemas.microsoft.com/office/drawing/2014/main" id="{98B3197D-D943-4E9B-84B6-F70E61002F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7000" y="1905000"/>
          <a:ext cx="2286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6" name="Equation" r:id="rId3" imgW="914400" imgH="342900" progId="Equation.3">
                  <p:embed/>
                </p:oleObj>
              </mc:Choice>
              <mc:Fallback>
                <p:oleObj name="Equation" r:id="rId3" imgW="914400" imgH="342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905000"/>
                        <a:ext cx="22860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558" name="Group 5">
            <a:extLst>
              <a:ext uri="{FF2B5EF4-FFF2-40B4-BE49-F238E27FC236}">
                <a16:creationId xmlns:a16="http://schemas.microsoft.com/office/drawing/2014/main" id="{3450404B-CC09-4802-AF1E-5ACE22D55CFF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1219200"/>
            <a:ext cx="2133600" cy="1905000"/>
            <a:chOff x="4272" y="2976"/>
            <a:chExt cx="1344" cy="1200"/>
          </a:xfrm>
        </p:grpSpPr>
        <p:sp>
          <p:nvSpPr>
            <p:cNvPr id="23563" name="Oval 6">
              <a:extLst>
                <a:ext uri="{FF2B5EF4-FFF2-40B4-BE49-F238E27FC236}">
                  <a16:creationId xmlns:a16="http://schemas.microsoft.com/office/drawing/2014/main" id="{0C994F9C-F1DB-4611-998E-5C9518C69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976"/>
              <a:ext cx="1344" cy="1200"/>
            </a:xfrm>
            <a:prstGeom prst="ellips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4" name="Oval 7">
              <a:extLst>
                <a:ext uri="{FF2B5EF4-FFF2-40B4-BE49-F238E27FC236}">
                  <a16:creationId xmlns:a16="http://schemas.microsoft.com/office/drawing/2014/main" id="{4616989D-B7BC-41F5-92DF-55E129E91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35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5" name="Oval 8">
              <a:extLst>
                <a:ext uri="{FF2B5EF4-FFF2-40B4-BE49-F238E27FC236}">
                  <a16:creationId xmlns:a16="http://schemas.microsoft.com/office/drawing/2014/main" id="{54E4E3FD-9150-4D24-8927-E580A5F0C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34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6" name="Oval 9">
              <a:extLst>
                <a:ext uri="{FF2B5EF4-FFF2-40B4-BE49-F238E27FC236}">
                  <a16:creationId xmlns:a16="http://schemas.microsoft.com/office/drawing/2014/main" id="{4DA51E4B-A052-446C-8B18-128C08248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1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7" name="Oval 10">
              <a:extLst>
                <a:ext uri="{FF2B5EF4-FFF2-40B4-BE49-F238E27FC236}">
                  <a16:creationId xmlns:a16="http://schemas.microsoft.com/office/drawing/2014/main" id="{58B36EFB-ABF6-4686-B38C-AB99BA76D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6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8" name="Oval 11">
              <a:extLst>
                <a:ext uri="{FF2B5EF4-FFF2-40B4-BE49-F238E27FC236}">
                  <a16:creationId xmlns:a16="http://schemas.microsoft.com/office/drawing/2014/main" id="{FD46D17A-4BC5-442C-B31D-943C58DB3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55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69" name="Oval 12">
              <a:extLst>
                <a:ext uri="{FF2B5EF4-FFF2-40B4-BE49-F238E27FC236}">
                  <a16:creationId xmlns:a16="http://schemas.microsoft.com/office/drawing/2014/main" id="{B3D76B92-CDDA-4C6B-8E92-2CC22E933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302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70" name="Oval 13">
              <a:extLst>
                <a:ext uri="{FF2B5EF4-FFF2-40B4-BE49-F238E27FC236}">
                  <a16:creationId xmlns:a16="http://schemas.microsoft.com/office/drawing/2014/main" id="{A30DD178-F927-4E02-B93C-871B8A7BD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97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71" name="Oval 14">
              <a:extLst>
                <a:ext uri="{FF2B5EF4-FFF2-40B4-BE49-F238E27FC236}">
                  <a16:creationId xmlns:a16="http://schemas.microsoft.com/office/drawing/2014/main" id="{628639AF-9CA1-4092-B22C-218D1ACAF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316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3572" name="Group 15">
              <a:extLst>
                <a:ext uri="{FF2B5EF4-FFF2-40B4-BE49-F238E27FC236}">
                  <a16:creationId xmlns:a16="http://schemas.microsoft.com/office/drawing/2014/main" id="{BEE8E5AA-7426-4873-88BB-7479F6A0B7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3024"/>
              <a:ext cx="144" cy="144"/>
              <a:chOff x="2880" y="2160"/>
              <a:chExt cx="192" cy="192"/>
            </a:xfrm>
          </p:grpSpPr>
          <p:sp>
            <p:nvSpPr>
              <p:cNvPr id="23617" name="Line 16">
                <a:extLst>
                  <a:ext uri="{FF2B5EF4-FFF2-40B4-BE49-F238E27FC236}">
                    <a16:creationId xmlns:a16="http://schemas.microsoft.com/office/drawing/2014/main" id="{3C9F3873-47F9-414A-AAAA-282C9403D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8" name="Line 17">
                <a:extLst>
                  <a:ext uri="{FF2B5EF4-FFF2-40B4-BE49-F238E27FC236}">
                    <a16:creationId xmlns:a16="http://schemas.microsoft.com/office/drawing/2014/main" id="{4DAEBEBB-0674-4D11-89BE-18691B28D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73" name="Oval 18">
              <a:extLst>
                <a:ext uri="{FF2B5EF4-FFF2-40B4-BE49-F238E27FC236}">
                  <a16:creationId xmlns:a16="http://schemas.microsoft.com/office/drawing/2014/main" id="{F26F3DF2-E360-447D-9DDC-FE5A8D6CA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312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74" name="Oval 19">
              <a:extLst>
                <a:ext uri="{FF2B5EF4-FFF2-40B4-BE49-F238E27FC236}">
                  <a16:creationId xmlns:a16="http://schemas.microsoft.com/office/drawing/2014/main" id="{3C405986-0D69-4950-BD0F-95BA85622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36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3575" name="Group 20">
              <a:extLst>
                <a:ext uri="{FF2B5EF4-FFF2-40B4-BE49-F238E27FC236}">
                  <a16:creationId xmlns:a16="http://schemas.microsoft.com/office/drawing/2014/main" id="{B79A6F98-04CD-4DD0-9A12-7DF9999129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3312"/>
              <a:ext cx="144" cy="144"/>
              <a:chOff x="2880" y="2160"/>
              <a:chExt cx="192" cy="192"/>
            </a:xfrm>
          </p:grpSpPr>
          <p:sp>
            <p:nvSpPr>
              <p:cNvPr id="23615" name="Line 21">
                <a:extLst>
                  <a:ext uri="{FF2B5EF4-FFF2-40B4-BE49-F238E27FC236}">
                    <a16:creationId xmlns:a16="http://schemas.microsoft.com/office/drawing/2014/main" id="{B9BF65F2-54C7-4515-8BFD-D4C7E0836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6" name="Line 22">
                <a:extLst>
                  <a:ext uri="{FF2B5EF4-FFF2-40B4-BE49-F238E27FC236}">
                    <a16:creationId xmlns:a16="http://schemas.microsoft.com/office/drawing/2014/main" id="{EE9FB046-3582-46D0-8743-C246140961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6" name="Group 23">
              <a:extLst>
                <a:ext uri="{FF2B5EF4-FFF2-40B4-BE49-F238E27FC236}">
                  <a16:creationId xmlns:a16="http://schemas.microsoft.com/office/drawing/2014/main" id="{1B6855BD-AB56-493D-BA66-91E80620DC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0" y="3792"/>
              <a:ext cx="144" cy="144"/>
              <a:chOff x="2880" y="2160"/>
              <a:chExt cx="192" cy="192"/>
            </a:xfrm>
          </p:grpSpPr>
          <p:sp>
            <p:nvSpPr>
              <p:cNvPr id="23613" name="Line 24">
                <a:extLst>
                  <a:ext uri="{FF2B5EF4-FFF2-40B4-BE49-F238E27FC236}">
                    <a16:creationId xmlns:a16="http://schemas.microsoft.com/office/drawing/2014/main" id="{3306FF75-E751-4398-8447-DE5BEAD15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4" name="Line 25">
                <a:extLst>
                  <a:ext uri="{FF2B5EF4-FFF2-40B4-BE49-F238E27FC236}">
                    <a16:creationId xmlns:a16="http://schemas.microsoft.com/office/drawing/2014/main" id="{FFA1B44B-2C34-4CDF-BCDB-BCD61AD42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7" name="Group 26">
              <a:extLst>
                <a:ext uri="{FF2B5EF4-FFF2-40B4-BE49-F238E27FC236}">
                  <a16:creationId xmlns:a16="http://schemas.microsoft.com/office/drawing/2014/main" id="{5E15B1FC-8ED2-4DA6-A23C-6DDAA2C4F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4" y="3216"/>
              <a:ext cx="144" cy="144"/>
              <a:chOff x="2880" y="2160"/>
              <a:chExt cx="192" cy="192"/>
            </a:xfrm>
          </p:grpSpPr>
          <p:sp>
            <p:nvSpPr>
              <p:cNvPr id="23611" name="Line 27">
                <a:extLst>
                  <a:ext uri="{FF2B5EF4-FFF2-40B4-BE49-F238E27FC236}">
                    <a16:creationId xmlns:a16="http://schemas.microsoft.com/office/drawing/2014/main" id="{E82CBFAE-7855-4054-90C7-296ED7971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2" name="Line 28">
                <a:extLst>
                  <a:ext uri="{FF2B5EF4-FFF2-40B4-BE49-F238E27FC236}">
                    <a16:creationId xmlns:a16="http://schemas.microsoft.com/office/drawing/2014/main" id="{1874630A-9826-426E-8CE2-E63A6FC17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8" name="Group 29">
              <a:extLst>
                <a:ext uri="{FF2B5EF4-FFF2-40B4-BE49-F238E27FC236}">
                  <a16:creationId xmlns:a16="http://schemas.microsoft.com/office/drawing/2014/main" id="{3CC6C568-D05C-4F94-878E-502E63EF5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0" y="3360"/>
              <a:ext cx="144" cy="144"/>
              <a:chOff x="2880" y="2160"/>
              <a:chExt cx="192" cy="192"/>
            </a:xfrm>
          </p:grpSpPr>
          <p:sp>
            <p:nvSpPr>
              <p:cNvPr id="23609" name="Line 30">
                <a:extLst>
                  <a:ext uri="{FF2B5EF4-FFF2-40B4-BE49-F238E27FC236}">
                    <a16:creationId xmlns:a16="http://schemas.microsoft.com/office/drawing/2014/main" id="{4890A14C-4C59-4469-9FF3-9FD7CEDD8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0" name="Line 31">
                <a:extLst>
                  <a:ext uri="{FF2B5EF4-FFF2-40B4-BE49-F238E27FC236}">
                    <a16:creationId xmlns:a16="http://schemas.microsoft.com/office/drawing/2014/main" id="{FA6EA37F-08B2-4159-8FEB-B43597777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79" name="Oval 32">
              <a:extLst>
                <a:ext uri="{FF2B5EF4-FFF2-40B4-BE49-F238E27FC236}">
                  <a16:creationId xmlns:a16="http://schemas.microsoft.com/office/drawing/2014/main" id="{2CD398BB-0415-411E-B48F-2DC34C232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0" name="Oval 33">
              <a:extLst>
                <a:ext uri="{FF2B5EF4-FFF2-40B4-BE49-F238E27FC236}">
                  <a16:creationId xmlns:a16="http://schemas.microsoft.com/office/drawing/2014/main" id="{BB308047-7A3D-4BBE-80BE-FF865AB55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1" name="Oval 34">
              <a:extLst>
                <a:ext uri="{FF2B5EF4-FFF2-40B4-BE49-F238E27FC236}">
                  <a16:creationId xmlns:a16="http://schemas.microsoft.com/office/drawing/2014/main" id="{E0A22576-E879-4BDD-8A9A-19340E7B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6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2" name="Oval 35">
              <a:extLst>
                <a:ext uri="{FF2B5EF4-FFF2-40B4-BE49-F238E27FC236}">
                  <a16:creationId xmlns:a16="http://schemas.microsoft.com/office/drawing/2014/main" id="{9AB3192F-F3C9-421D-AE6F-7DF19ED67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40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3" name="Oval 36">
              <a:extLst>
                <a:ext uri="{FF2B5EF4-FFF2-40B4-BE49-F238E27FC236}">
                  <a16:creationId xmlns:a16="http://schemas.microsoft.com/office/drawing/2014/main" id="{A33C225B-8DD2-4DE2-B9F0-50DEC3EA9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4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3584" name="Oval 37">
              <a:extLst>
                <a:ext uri="{FF2B5EF4-FFF2-40B4-BE49-F238E27FC236}">
                  <a16:creationId xmlns:a16="http://schemas.microsoft.com/office/drawing/2014/main" id="{E02EDF1D-EA83-4CD1-951C-A8E064371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321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3585" name="Group 38">
              <a:extLst>
                <a:ext uri="{FF2B5EF4-FFF2-40B4-BE49-F238E27FC236}">
                  <a16:creationId xmlns:a16="http://schemas.microsoft.com/office/drawing/2014/main" id="{8D28D270-337E-485D-8FB5-57552A3A10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2" y="3888"/>
              <a:ext cx="144" cy="144"/>
              <a:chOff x="2880" y="2160"/>
              <a:chExt cx="192" cy="192"/>
            </a:xfrm>
          </p:grpSpPr>
          <p:sp>
            <p:nvSpPr>
              <p:cNvPr id="23607" name="Line 39">
                <a:extLst>
                  <a:ext uri="{FF2B5EF4-FFF2-40B4-BE49-F238E27FC236}">
                    <a16:creationId xmlns:a16="http://schemas.microsoft.com/office/drawing/2014/main" id="{95C309C8-8B9B-44E4-9A48-A0DA8969BC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8" name="Line 40">
                <a:extLst>
                  <a:ext uri="{FF2B5EF4-FFF2-40B4-BE49-F238E27FC236}">
                    <a16:creationId xmlns:a16="http://schemas.microsoft.com/office/drawing/2014/main" id="{6C0051C6-7343-47A9-BCB4-8377E9DD5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6" name="Group 41">
              <a:extLst>
                <a:ext uri="{FF2B5EF4-FFF2-40B4-BE49-F238E27FC236}">
                  <a16:creationId xmlns:a16="http://schemas.microsoft.com/office/drawing/2014/main" id="{A70CA012-E32F-435C-A642-3C183667A6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4" y="3984"/>
              <a:ext cx="144" cy="144"/>
              <a:chOff x="2880" y="2160"/>
              <a:chExt cx="192" cy="192"/>
            </a:xfrm>
          </p:grpSpPr>
          <p:sp>
            <p:nvSpPr>
              <p:cNvPr id="23605" name="Line 42">
                <a:extLst>
                  <a:ext uri="{FF2B5EF4-FFF2-40B4-BE49-F238E27FC236}">
                    <a16:creationId xmlns:a16="http://schemas.microsoft.com/office/drawing/2014/main" id="{3B5ABFEC-BF2B-491B-B70E-408BDCBFD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6" name="Line 43">
                <a:extLst>
                  <a:ext uri="{FF2B5EF4-FFF2-40B4-BE49-F238E27FC236}">
                    <a16:creationId xmlns:a16="http://schemas.microsoft.com/office/drawing/2014/main" id="{03F3E273-7487-442E-830D-5BE7A003A3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7" name="Group 44">
              <a:extLst>
                <a:ext uri="{FF2B5EF4-FFF2-40B4-BE49-F238E27FC236}">
                  <a16:creationId xmlns:a16="http://schemas.microsoft.com/office/drawing/2014/main" id="{4AAF3A7A-7FFF-48A6-95D9-A6CFD4B4AF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3840"/>
              <a:ext cx="144" cy="144"/>
              <a:chOff x="2880" y="2160"/>
              <a:chExt cx="192" cy="192"/>
            </a:xfrm>
          </p:grpSpPr>
          <p:sp>
            <p:nvSpPr>
              <p:cNvPr id="23603" name="Line 45">
                <a:extLst>
                  <a:ext uri="{FF2B5EF4-FFF2-40B4-BE49-F238E27FC236}">
                    <a16:creationId xmlns:a16="http://schemas.microsoft.com/office/drawing/2014/main" id="{871714B6-A564-44AB-B13F-FA595F3E5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4" name="Line 46">
                <a:extLst>
                  <a:ext uri="{FF2B5EF4-FFF2-40B4-BE49-F238E27FC236}">
                    <a16:creationId xmlns:a16="http://schemas.microsoft.com/office/drawing/2014/main" id="{C815EE28-B57B-4579-8940-DA8BDCAA89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8" name="Group 47">
              <a:extLst>
                <a:ext uri="{FF2B5EF4-FFF2-40B4-BE49-F238E27FC236}">
                  <a16:creationId xmlns:a16="http://schemas.microsoft.com/office/drawing/2014/main" id="{A40B6912-8533-4D04-B922-E207B4D25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8" y="3552"/>
              <a:ext cx="144" cy="144"/>
              <a:chOff x="2880" y="2160"/>
              <a:chExt cx="192" cy="192"/>
            </a:xfrm>
          </p:grpSpPr>
          <p:sp>
            <p:nvSpPr>
              <p:cNvPr id="23601" name="Line 48">
                <a:extLst>
                  <a:ext uri="{FF2B5EF4-FFF2-40B4-BE49-F238E27FC236}">
                    <a16:creationId xmlns:a16="http://schemas.microsoft.com/office/drawing/2014/main" id="{26271AE1-EA88-48AE-A043-7C1F156D6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2" name="Line 49">
                <a:extLst>
                  <a:ext uri="{FF2B5EF4-FFF2-40B4-BE49-F238E27FC236}">
                    <a16:creationId xmlns:a16="http://schemas.microsoft.com/office/drawing/2014/main" id="{0B0F08AC-DC4E-4068-B7C3-76C77EEDE5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89" name="Group 50">
              <a:extLst>
                <a:ext uri="{FF2B5EF4-FFF2-40B4-BE49-F238E27FC236}">
                  <a16:creationId xmlns:a16="http://schemas.microsoft.com/office/drawing/2014/main" id="{4CDEF798-9078-4A33-9C1C-D3A8EFC1E8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8" y="3744"/>
              <a:ext cx="144" cy="144"/>
              <a:chOff x="2880" y="2160"/>
              <a:chExt cx="192" cy="192"/>
            </a:xfrm>
          </p:grpSpPr>
          <p:sp>
            <p:nvSpPr>
              <p:cNvPr id="23599" name="Line 51">
                <a:extLst>
                  <a:ext uri="{FF2B5EF4-FFF2-40B4-BE49-F238E27FC236}">
                    <a16:creationId xmlns:a16="http://schemas.microsoft.com/office/drawing/2014/main" id="{4C560D4E-A6E7-432D-B26E-9614FFBF0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0" name="Line 52">
                <a:extLst>
                  <a:ext uri="{FF2B5EF4-FFF2-40B4-BE49-F238E27FC236}">
                    <a16:creationId xmlns:a16="http://schemas.microsoft.com/office/drawing/2014/main" id="{CF26DE26-950E-49DF-BF8F-111F041E5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0" name="Group 53">
              <a:extLst>
                <a:ext uri="{FF2B5EF4-FFF2-40B4-BE49-F238E27FC236}">
                  <a16:creationId xmlns:a16="http://schemas.microsoft.com/office/drawing/2014/main" id="{83B17F27-F24C-43BD-AA8D-0A0F11ACFE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6" y="3984"/>
              <a:ext cx="144" cy="144"/>
              <a:chOff x="2880" y="2160"/>
              <a:chExt cx="192" cy="192"/>
            </a:xfrm>
          </p:grpSpPr>
          <p:sp>
            <p:nvSpPr>
              <p:cNvPr id="23597" name="Line 54">
                <a:extLst>
                  <a:ext uri="{FF2B5EF4-FFF2-40B4-BE49-F238E27FC236}">
                    <a16:creationId xmlns:a16="http://schemas.microsoft.com/office/drawing/2014/main" id="{6ACAA95F-B4F2-4D39-AA67-A8E0C6AB00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8" name="Line 55">
                <a:extLst>
                  <a:ext uri="{FF2B5EF4-FFF2-40B4-BE49-F238E27FC236}">
                    <a16:creationId xmlns:a16="http://schemas.microsoft.com/office/drawing/2014/main" id="{7880E5C4-9D0C-476B-B6E4-73914807D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1" name="Group 56">
              <a:extLst>
                <a:ext uri="{FF2B5EF4-FFF2-40B4-BE49-F238E27FC236}">
                  <a16:creationId xmlns:a16="http://schemas.microsoft.com/office/drawing/2014/main" id="{B307D9F9-171F-4871-9F05-04DD37E3F1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3360"/>
              <a:ext cx="144" cy="144"/>
              <a:chOff x="2880" y="2160"/>
              <a:chExt cx="192" cy="192"/>
            </a:xfrm>
          </p:grpSpPr>
          <p:sp>
            <p:nvSpPr>
              <p:cNvPr id="23595" name="Line 57">
                <a:extLst>
                  <a:ext uri="{FF2B5EF4-FFF2-40B4-BE49-F238E27FC236}">
                    <a16:creationId xmlns:a16="http://schemas.microsoft.com/office/drawing/2014/main" id="{6BA4DA24-F3B9-4655-B61F-9249B3B15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6" name="Line 58">
                <a:extLst>
                  <a:ext uri="{FF2B5EF4-FFF2-40B4-BE49-F238E27FC236}">
                    <a16:creationId xmlns:a16="http://schemas.microsoft.com/office/drawing/2014/main" id="{538D5C7B-B41D-4853-8F91-B911455A99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2" name="Group 59">
              <a:extLst>
                <a:ext uri="{FF2B5EF4-FFF2-40B4-BE49-F238E27FC236}">
                  <a16:creationId xmlns:a16="http://schemas.microsoft.com/office/drawing/2014/main" id="{F5E5F4F6-8B73-47BA-9E82-582E40F7E7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4" y="3504"/>
              <a:ext cx="144" cy="144"/>
              <a:chOff x="2880" y="2160"/>
              <a:chExt cx="192" cy="192"/>
            </a:xfrm>
          </p:grpSpPr>
          <p:sp>
            <p:nvSpPr>
              <p:cNvPr id="23593" name="Line 60">
                <a:extLst>
                  <a:ext uri="{FF2B5EF4-FFF2-40B4-BE49-F238E27FC236}">
                    <a16:creationId xmlns:a16="http://schemas.microsoft.com/office/drawing/2014/main" id="{62B77DBF-608A-4D7F-A7AC-2B063213C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4" name="Line 61">
                <a:extLst>
                  <a:ext uri="{FF2B5EF4-FFF2-40B4-BE49-F238E27FC236}">
                    <a16:creationId xmlns:a16="http://schemas.microsoft.com/office/drawing/2014/main" id="{57BB9D48-D336-4B60-AC7A-499E6F74D2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1" name="Text Box 64">
            <a:extLst>
              <a:ext uri="{FF2B5EF4-FFF2-40B4-BE49-F238E27FC236}">
                <a16:creationId xmlns:a16="http://schemas.microsoft.com/office/drawing/2014/main" id="{809195D2-E9D6-4AE0-A0F5-C6678674C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6096000"/>
            <a:ext cx="694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What does that mean for learning from examples?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6F4193-A9DB-49AB-9854-9046769BF14F}"/>
              </a:ext>
            </a:extLst>
          </p:cNvPr>
          <p:cNvCxnSpPr/>
          <p:nvPr/>
        </p:nvCxnSpPr>
        <p:spPr>
          <a:xfrm rot="5400000">
            <a:off x="7277100" y="2476500"/>
            <a:ext cx="2286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E42FA45-BF7A-488E-A0C2-680FDB28EDCC}"/>
              </a:ext>
            </a:extLst>
          </p:cNvPr>
          <p:cNvCxnSpPr/>
          <p:nvPr/>
        </p:nvCxnSpPr>
        <p:spPr>
          <a:xfrm>
            <a:off x="7239000" y="2438400"/>
            <a:ext cx="3048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BC4D164A-9D6E-4544-9689-E3E90566E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657600"/>
            <a:ext cx="55102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16/30 are green circles; 14/30 are pink crosses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log</a:t>
            </a:r>
            <a:r>
              <a:rPr lang="en-US" altLang="en-US" sz="2000" baseline="-25000">
                <a:solidFill>
                  <a:srgbClr val="FF0000"/>
                </a:solidFill>
              </a:rPr>
              <a:t>2</a:t>
            </a:r>
            <a:r>
              <a:rPr lang="en-US" altLang="en-US" sz="2000">
                <a:solidFill>
                  <a:srgbClr val="FF0000"/>
                </a:solidFill>
              </a:rPr>
              <a:t>(16/30) =  -.9;       log</a:t>
            </a:r>
            <a:r>
              <a:rPr lang="en-US" altLang="en-US" sz="2000" baseline="-25000">
                <a:solidFill>
                  <a:srgbClr val="FF0000"/>
                </a:solidFill>
              </a:rPr>
              <a:t>2</a:t>
            </a:r>
            <a:r>
              <a:rPr lang="en-US" altLang="en-US" sz="2000">
                <a:solidFill>
                  <a:srgbClr val="FF0000"/>
                </a:solidFill>
              </a:rPr>
              <a:t>(14/30) =  -1.1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Entropy = -(16/30)(-.9) –(14/30)(-1.1) = .99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>
            <a:extLst>
              <a:ext uri="{FF2B5EF4-FFF2-40B4-BE49-F238E27FC236}">
                <a16:creationId xmlns:a16="http://schemas.microsoft.com/office/drawing/2014/main" id="{4F85C032-4410-4549-BC88-635D3C16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C55692-FEBF-4CB3-8069-87198DF1084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EC47A30E-A1D4-4C2F-BC30-C54D9A824BAD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457200" y="274638"/>
            <a:ext cx="82296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0033CC"/>
                </a:solidFill>
              </a:rPr>
              <a:t>2-Class Cases:</a:t>
            </a: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2E618C4-5AFD-467F-A3AF-D7DD945A4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447800"/>
            <a:ext cx="6705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/>
              <a:t>What is the entropy of a group in which all examples belong to the same class?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entropy = - 1 log</a:t>
            </a:r>
            <a:r>
              <a:rPr lang="en-US" altLang="en-US" sz="2400" baseline="-25000"/>
              <a:t>2</a:t>
            </a:r>
            <a:r>
              <a:rPr lang="en-US" altLang="en-US" sz="2400"/>
              <a:t>1 = 0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400"/>
              <a:t>	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What is the entropy of a group with 50% in either class?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/>
              <a:t>entropy = -0.5  log</a:t>
            </a:r>
            <a:r>
              <a:rPr lang="en-US" altLang="en-US" sz="2400" baseline="-25000"/>
              <a:t>2</a:t>
            </a:r>
            <a:r>
              <a:rPr lang="en-US" altLang="en-US" sz="2400"/>
              <a:t>0.5 – 0.5  log</a:t>
            </a:r>
            <a:r>
              <a:rPr lang="en-US" altLang="en-US" sz="2400" baseline="-25000"/>
              <a:t>2</a:t>
            </a:r>
            <a:r>
              <a:rPr lang="en-US" altLang="en-US" sz="2400"/>
              <a:t>0.5 =1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20E5A0AF-583D-4799-8089-90271F27D57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2057400"/>
            <a:ext cx="1600200" cy="1524000"/>
            <a:chOff x="4032" y="1968"/>
            <a:chExt cx="1152" cy="1104"/>
          </a:xfrm>
        </p:grpSpPr>
        <p:sp>
          <p:nvSpPr>
            <p:cNvPr id="24599" name="Oval 5">
              <a:extLst>
                <a:ext uri="{FF2B5EF4-FFF2-40B4-BE49-F238E27FC236}">
                  <a16:creationId xmlns:a16="http://schemas.microsoft.com/office/drawing/2014/main" id="{8210E0A8-FB22-441B-9890-2D616CB50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06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0" name="Oval 6">
              <a:extLst>
                <a:ext uri="{FF2B5EF4-FFF2-40B4-BE49-F238E27FC236}">
                  <a16:creationId xmlns:a16="http://schemas.microsoft.com/office/drawing/2014/main" id="{11266617-2770-4144-B5E8-680830412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968"/>
              <a:ext cx="1152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1" name="Oval 7">
              <a:extLst>
                <a:ext uri="{FF2B5EF4-FFF2-40B4-BE49-F238E27FC236}">
                  <a16:creationId xmlns:a16="http://schemas.microsoft.com/office/drawing/2014/main" id="{02635BD7-37F8-43B0-ACC6-5DEE5B0A2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2" name="Oval 8">
              <a:extLst>
                <a:ext uri="{FF2B5EF4-FFF2-40B4-BE49-F238E27FC236}">
                  <a16:creationId xmlns:a16="http://schemas.microsoft.com/office/drawing/2014/main" id="{0605EE84-C54A-4971-AC9C-260C544DA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9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3" name="Oval 9">
              <a:extLst>
                <a:ext uri="{FF2B5EF4-FFF2-40B4-BE49-F238E27FC236}">
                  <a16:creationId xmlns:a16="http://schemas.microsoft.com/office/drawing/2014/main" id="{AA595E9F-1891-48D0-A12E-A9452258A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4" name="Oval 10">
              <a:extLst>
                <a:ext uri="{FF2B5EF4-FFF2-40B4-BE49-F238E27FC236}">
                  <a16:creationId xmlns:a16="http://schemas.microsoft.com/office/drawing/2014/main" id="{F4E0045E-BB03-4844-8C61-7486AB63B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64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5" name="Oval 11">
              <a:extLst>
                <a:ext uri="{FF2B5EF4-FFF2-40B4-BE49-F238E27FC236}">
                  <a16:creationId xmlns:a16="http://schemas.microsoft.com/office/drawing/2014/main" id="{1D655472-854E-4ED0-B458-712E2A87B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" y="225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6" name="Oval 12">
              <a:extLst>
                <a:ext uri="{FF2B5EF4-FFF2-40B4-BE49-F238E27FC236}">
                  <a16:creationId xmlns:a16="http://schemas.microsoft.com/office/drawing/2014/main" id="{4DDC5495-511B-4F53-BAA5-4156060BB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7" name="Oval 13">
              <a:extLst>
                <a:ext uri="{FF2B5EF4-FFF2-40B4-BE49-F238E27FC236}">
                  <a16:creationId xmlns:a16="http://schemas.microsoft.com/office/drawing/2014/main" id="{896A2C55-686A-4238-8192-71F92E776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59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8" name="Oval 14">
              <a:extLst>
                <a:ext uri="{FF2B5EF4-FFF2-40B4-BE49-F238E27FC236}">
                  <a16:creationId xmlns:a16="http://schemas.microsoft.com/office/drawing/2014/main" id="{8012C9BB-59C7-428F-A35F-AC016DEE9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68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09" name="Oval 15">
              <a:extLst>
                <a:ext uri="{FF2B5EF4-FFF2-40B4-BE49-F238E27FC236}">
                  <a16:creationId xmlns:a16="http://schemas.microsoft.com/office/drawing/2014/main" id="{C2BE2EC7-DDC0-4F1F-90E3-EFAF49017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6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10" name="Oval 16">
              <a:extLst>
                <a:ext uri="{FF2B5EF4-FFF2-40B4-BE49-F238E27FC236}">
                  <a16:creationId xmlns:a16="http://schemas.microsoft.com/office/drawing/2014/main" id="{C5879FF7-295C-4B3F-B6E4-5E29FE88C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240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4611" name="Oval 17">
              <a:extLst>
                <a:ext uri="{FF2B5EF4-FFF2-40B4-BE49-F238E27FC236}">
                  <a16:creationId xmlns:a16="http://schemas.microsoft.com/office/drawing/2014/main" id="{E042E3E9-EA1D-40E3-8DE3-B6E3FE0BA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" y="244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105490" name="Text Box 18">
            <a:extLst>
              <a:ext uri="{FF2B5EF4-FFF2-40B4-BE49-F238E27FC236}">
                <a16:creationId xmlns:a16="http://schemas.microsoft.com/office/drawing/2014/main" id="{7C0C3B48-BB0B-46FB-9F75-3BD730537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295400"/>
            <a:ext cx="2005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Minimum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impurity</a:t>
            </a:r>
          </a:p>
        </p:txBody>
      </p:sp>
      <p:sp>
        <p:nvSpPr>
          <p:cNvPr id="105491" name="Text Box 19">
            <a:extLst>
              <a:ext uri="{FF2B5EF4-FFF2-40B4-BE49-F238E27FC236}">
                <a16:creationId xmlns:a16="http://schemas.microsoft.com/office/drawing/2014/main" id="{BAB5AD8D-483F-41AC-AB91-BC828999C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038600"/>
            <a:ext cx="2005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Maximum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latin typeface="Tahoma" panose="020B0604030504040204" pitchFamily="34" charset="0"/>
                <a:cs typeface="Arial" panose="020B0604020202020204" pitchFamily="34" charset="0"/>
              </a:rPr>
              <a:t>impurity</a:t>
            </a:r>
          </a:p>
        </p:txBody>
      </p:sp>
      <p:sp>
        <p:nvSpPr>
          <p:cNvPr id="20488" name="Oval 20">
            <a:extLst>
              <a:ext uri="{FF2B5EF4-FFF2-40B4-BE49-F238E27FC236}">
                <a16:creationId xmlns:a16="http://schemas.microsoft.com/office/drawing/2014/main" id="{3D1DF594-40DC-4922-BAC4-E143D49EF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1054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89" name="Oval 21">
            <a:extLst>
              <a:ext uri="{FF2B5EF4-FFF2-40B4-BE49-F238E27FC236}">
                <a16:creationId xmlns:a16="http://schemas.microsoft.com/office/drawing/2014/main" id="{F47D4D8D-9BAE-405B-BA29-7616C1DE8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4800600"/>
            <a:ext cx="1447800" cy="1371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90" name="Oval 22">
            <a:extLst>
              <a:ext uri="{FF2B5EF4-FFF2-40B4-BE49-F238E27FC236}">
                <a16:creationId xmlns:a16="http://schemas.microsoft.com/office/drawing/2014/main" id="{BB4B78B6-3964-4CBD-AA96-E3D6598F1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5334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91" name="Oval 23">
            <a:extLst>
              <a:ext uri="{FF2B5EF4-FFF2-40B4-BE49-F238E27FC236}">
                <a16:creationId xmlns:a16="http://schemas.microsoft.com/office/drawing/2014/main" id="{199362BE-CF91-4969-BF16-D203AA183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5638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grpSp>
        <p:nvGrpSpPr>
          <p:cNvPr id="20492" name="Group 24">
            <a:extLst>
              <a:ext uri="{FF2B5EF4-FFF2-40B4-BE49-F238E27FC236}">
                <a16:creationId xmlns:a16="http://schemas.microsoft.com/office/drawing/2014/main" id="{4A4040A2-EA86-4680-86A5-46437A1940A5}"/>
              </a:ext>
            </a:extLst>
          </p:cNvPr>
          <p:cNvGrpSpPr>
            <a:grpSpLocks/>
          </p:cNvGrpSpPr>
          <p:nvPr/>
        </p:nvGrpSpPr>
        <p:grpSpPr bwMode="auto">
          <a:xfrm>
            <a:off x="7924800" y="5867400"/>
            <a:ext cx="228600" cy="228600"/>
            <a:chOff x="2880" y="2160"/>
            <a:chExt cx="192" cy="192"/>
          </a:xfrm>
        </p:grpSpPr>
        <p:sp>
          <p:nvSpPr>
            <p:cNvPr id="24597" name="Line 25">
              <a:extLst>
                <a:ext uri="{FF2B5EF4-FFF2-40B4-BE49-F238E27FC236}">
                  <a16:creationId xmlns:a16="http://schemas.microsoft.com/office/drawing/2014/main" id="{4F8AC042-A160-455D-9920-2DC374908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Line 26">
              <a:extLst>
                <a:ext uri="{FF2B5EF4-FFF2-40B4-BE49-F238E27FC236}">
                  <a16:creationId xmlns:a16="http://schemas.microsoft.com/office/drawing/2014/main" id="{800699B1-833C-4225-81AE-23320C0FB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93" name="Group 27">
            <a:extLst>
              <a:ext uri="{FF2B5EF4-FFF2-40B4-BE49-F238E27FC236}">
                <a16:creationId xmlns:a16="http://schemas.microsoft.com/office/drawing/2014/main" id="{4A2D8BB3-CC6A-4DA6-8B9E-9BE6832323C8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5715000"/>
            <a:ext cx="228600" cy="228600"/>
            <a:chOff x="2880" y="2160"/>
            <a:chExt cx="192" cy="192"/>
          </a:xfrm>
        </p:grpSpPr>
        <p:sp>
          <p:nvSpPr>
            <p:cNvPr id="24595" name="Line 28">
              <a:extLst>
                <a:ext uri="{FF2B5EF4-FFF2-40B4-BE49-F238E27FC236}">
                  <a16:creationId xmlns:a16="http://schemas.microsoft.com/office/drawing/2014/main" id="{AED6ECC0-420B-44F7-86F8-4EB7C5AF06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6" name="Line 29">
              <a:extLst>
                <a:ext uri="{FF2B5EF4-FFF2-40B4-BE49-F238E27FC236}">
                  <a16:creationId xmlns:a16="http://schemas.microsoft.com/office/drawing/2014/main" id="{58617B06-7F8B-4416-A02A-2C0EC1088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94" name="Group 30">
            <a:extLst>
              <a:ext uri="{FF2B5EF4-FFF2-40B4-BE49-F238E27FC236}">
                <a16:creationId xmlns:a16="http://schemas.microsoft.com/office/drawing/2014/main" id="{50A6D861-48F1-4EBE-8475-866F238A48A1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5410200"/>
            <a:ext cx="228600" cy="228600"/>
            <a:chOff x="2880" y="2160"/>
            <a:chExt cx="192" cy="192"/>
          </a:xfrm>
        </p:grpSpPr>
        <p:sp>
          <p:nvSpPr>
            <p:cNvPr id="24593" name="Line 31">
              <a:extLst>
                <a:ext uri="{FF2B5EF4-FFF2-40B4-BE49-F238E27FC236}">
                  <a16:creationId xmlns:a16="http://schemas.microsoft.com/office/drawing/2014/main" id="{A1EA2199-035B-4709-86D4-C61E365AD3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256"/>
              <a:ext cx="1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4" name="Line 32">
              <a:extLst>
                <a:ext uri="{FF2B5EF4-FFF2-40B4-BE49-F238E27FC236}">
                  <a16:creationId xmlns:a16="http://schemas.microsoft.com/office/drawing/2014/main" id="{3975002D-2593-40B7-A819-FABD8413DD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160"/>
              <a:ext cx="0" cy="19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5" name="Text Box 33">
            <a:extLst>
              <a:ext uri="{FF2B5EF4-FFF2-40B4-BE49-F238E27FC236}">
                <a16:creationId xmlns:a16="http://schemas.microsoft.com/office/drawing/2014/main" id="{70F486B1-F9FC-499D-9DE1-BE4A8F0B3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3163888"/>
            <a:ext cx="4813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not a good training set for learning</a:t>
            </a:r>
          </a:p>
        </p:txBody>
      </p:sp>
      <p:sp>
        <p:nvSpPr>
          <p:cNvPr id="20496" name="Text Box 34">
            <a:extLst>
              <a:ext uri="{FF2B5EF4-FFF2-40B4-BE49-F238E27FC236}">
                <a16:creationId xmlns:a16="http://schemas.microsoft.com/office/drawing/2014/main" id="{A7067F9E-E7C7-4E99-AB74-5F6077F28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5526088"/>
            <a:ext cx="405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good training set for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90" grpId="0"/>
      <p:bldP spid="20488" grpId="0" animBg="1"/>
      <p:bldP spid="20489" grpId="0" animBg="1"/>
      <p:bldP spid="20490" grpId="0" animBg="1"/>
      <p:bldP spid="2049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>
            <a:extLst>
              <a:ext uri="{FF2B5EF4-FFF2-40B4-BE49-F238E27FC236}">
                <a16:creationId xmlns:a16="http://schemas.microsoft.com/office/drawing/2014/main" id="{45D5BDBE-22B3-4129-BD96-C4BEA4BAD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425F65-FB95-4D42-B351-EB082C6EE3B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C12A34D5-E57B-45F2-B397-43D609BC12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Information Gain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C98DDE7C-BDED-42CA-8179-FE4EA37E08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We want to determine </a:t>
            </a:r>
            <a:r>
              <a:rPr lang="en-US" altLang="en-US" sz="2800">
                <a:solidFill>
                  <a:srgbClr val="FF0000"/>
                </a:solidFill>
              </a:rPr>
              <a:t>which attribute</a:t>
            </a:r>
            <a:r>
              <a:rPr lang="en-US" altLang="en-US" sz="2800"/>
              <a:t> in a given set of training feature vectors is </a:t>
            </a:r>
            <a:r>
              <a:rPr lang="en-US" altLang="en-US" sz="2800">
                <a:solidFill>
                  <a:srgbClr val="FF0000"/>
                </a:solidFill>
              </a:rPr>
              <a:t>most useful</a:t>
            </a:r>
            <a:r>
              <a:rPr lang="en-US" altLang="en-US" sz="2800"/>
              <a:t> for discriminating between the classes to be learned.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solidFill>
                  <a:srgbClr val="FF0000"/>
                </a:solidFill>
              </a:rPr>
              <a:t>Information gain</a:t>
            </a:r>
            <a:r>
              <a:rPr lang="en-US" altLang="en-US" sz="2800"/>
              <a:t> tells us how important a given attribute of the feature vectors is.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We will use it to decide the ordering of attributes in the nodes of a decision tree.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>
            <a:extLst>
              <a:ext uri="{FF2B5EF4-FFF2-40B4-BE49-F238E27FC236}">
                <a16:creationId xmlns:a16="http://schemas.microsoft.com/office/drawing/2014/main" id="{847BF97A-48CB-47B2-ACBF-F0F22B397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6419B4-61E2-46BD-A980-11C43AFAB16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A93C6439-B289-4ABE-B067-89DD6400E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76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33CC"/>
                </a:solidFill>
              </a:rPr>
              <a:t>Calculating Information Gain</a:t>
            </a:r>
          </a:p>
        </p:txBody>
      </p:sp>
      <p:graphicFrame>
        <p:nvGraphicFramePr>
          <p:cNvPr id="106499" name="Object 3">
            <a:extLst>
              <a:ext uri="{FF2B5EF4-FFF2-40B4-BE49-F238E27FC236}">
                <a16:creationId xmlns:a16="http://schemas.microsoft.com/office/drawing/2014/main" id="{C97BD2FE-B98E-477D-A974-E92BE8ABAD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8825" y="1103313"/>
          <a:ext cx="36576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2" name="Equation" r:id="rId3" imgW="3111500" imgH="431800" progId="Equation.3">
                  <p:embed/>
                </p:oleObj>
              </mc:Choice>
              <mc:Fallback>
                <p:oleObj name="Equation" r:id="rId3" imgW="31115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424" b="-26698"/>
                      <a:stretch>
                        <a:fillRect/>
                      </a:stretch>
                    </p:blipFill>
                    <p:spPr bwMode="auto">
                      <a:xfrm>
                        <a:off x="758825" y="1103313"/>
                        <a:ext cx="36576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500" name="Object 4">
            <a:extLst>
              <a:ext uri="{FF2B5EF4-FFF2-40B4-BE49-F238E27FC236}">
                <a16:creationId xmlns:a16="http://schemas.microsoft.com/office/drawing/2014/main" id="{3C165D60-EB14-432F-8639-2FEA4FA48D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0" y="990600"/>
          <a:ext cx="3810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3" name="Equation" r:id="rId5" imgW="3086100" imgH="431800" progId="Equation.3">
                  <p:embed/>
                </p:oleObj>
              </mc:Choice>
              <mc:Fallback>
                <p:oleObj name="Equation" r:id="rId5" imgW="30861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705" b="-10345"/>
                      <a:stretch>
                        <a:fillRect/>
                      </a:stretch>
                    </p:blipFill>
                    <p:spPr bwMode="auto">
                      <a:xfrm>
                        <a:off x="5334000" y="990600"/>
                        <a:ext cx="3810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01" name="Line 5">
            <a:extLst>
              <a:ext uri="{FF2B5EF4-FFF2-40B4-BE49-F238E27FC236}">
                <a16:creationId xmlns:a16="http://schemas.microsoft.com/office/drawing/2014/main" id="{4A70E848-5373-4478-868C-BCB0C87E90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90800" y="2447925"/>
            <a:ext cx="3505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2" name="Line 6">
            <a:extLst>
              <a:ext uri="{FF2B5EF4-FFF2-40B4-BE49-F238E27FC236}">
                <a16:creationId xmlns:a16="http://schemas.microsoft.com/office/drawing/2014/main" id="{A2FDAF6B-BA21-4FC4-8EB8-1F0AC1236F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3362325"/>
            <a:ext cx="3505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3" name="Text Box 7">
            <a:extLst>
              <a:ext uri="{FF2B5EF4-FFF2-40B4-BE49-F238E27FC236}">
                <a16:creationId xmlns:a16="http://schemas.microsoft.com/office/drawing/2014/main" id="{D4F96907-1CE5-4A16-974F-BC395817C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914525"/>
            <a:ext cx="3400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Arial" panose="020B0604020202020204" pitchFamily="34" charset="0"/>
              </a:rPr>
              <a:t>Entire population (30 instances)</a:t>
            </a:r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DEE0C0CE-121A-4E27-AF9F-9DADFC7E36D8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3971925"/>
            <a:ext cx="1447800" cy="1371600"/>
            <a:chOff x="3840" y="2502"/>
            <a:chExt cx="912" cy="864"/>
          </a:xfrm>
        </p:grpSpPr>
        <p:sp>
          <p:nvSpPr>
            <p:cNvPr id="26748" name="Oval 9">
              <a:extLst>
                <a:ext uri="{FF2B5EF4-FFF2-40B4-BE49-F238E27FC236}">
                  <a16:creationId xmlns:a16="http://schemas.microsoft.com/office/drawing/2014/main" id="{591F2C0B-D701-42E5-AC1F-B22F87C18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259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49" name="Oval 10">
              <a:extLst>
                <a:ext uri="{FF2B5EF4-FFF2-40B4-BE49-F238E27FC236}">
                  <a16:creationId xmlns:a16="http://schemas.microsoft.com/office/drawing/2014/main" id="{3A3CE10D-2002-4F20-B1B2-0F9CC1944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2502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0" name="Oval 11">
              <a:extLst>
                <a:ext uri="{FF2B5EF4-FFF2-40B4-BE49-F238E27FC236}">
                  <a16:creationId xmlns:a16="http://schemas.microsoft.com/office/drawing/2014/main" id="{61821E1A-1FE9-4808-B107-DF16B9F96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03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1" name="Oval 12">
              <a:extLst>
                <a:ext uri="{FF2B5EF4-FFF2-40B4-BE49-F238E27FC236}">
                  <a16:creationId xmlns:a16="http://schemas.microsoft.com/office/drawing/2014/main" id="{9D8B2EE1-DD86-4DA5-AC96-844B65DE7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303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2" name="Oval 13">
              <a:extLst>
                <a:ext uri="{FF2B5EF4-FFF2-40B4-BE49-F238E27FC236}">
                  <a16:creationId xmlns:a16="http://schemas.microsoft.com/office/drawing/2014/main" id="{BAAECAB2-10C3-4B41-B958-3C2512F07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69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3" name="Oval 14">
              <a:extLst>
                <a:ext uri="{FF2B5EF4-FFF2-40B4-BE49-F238E27FC236}">
                  <a16:creationId xmlns:a16="http://schemas.microsoft.com/office/drawing/2014/main" id="{9702C142-2047-493F-B321-F3719FBCC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317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4" name="Oval 15">
              <a:extLst>
                <a:ext uri="{FF2B5EF4-FFF2-40B4-BE49-F238E27FC236}">
                  <a16:creationId xmlns:a16="http://schemas.microsoft.com/office/drawing/2014/main" id="{F32E239E-B24F-4239-90B7-18B06BCA1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279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5" name="Oval 16">
              <a:extLst>
                <a:ext uri="{FF2B5EF4-FFF2-40B4-BE49-F238E27FC236}">
                  <a16:creationId xmlns:a16="http://schemas.microsoft.com/office/drawing/2014/main" id="{443E8A1C-1075-41D7-BE3B-04D746384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298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6" name="Oval 17">
              <a:extLst>
                <a:ext uri="{FF2B5EF4-FFF2-40B4-BE49-F238E27FC236}">
                  <a16:creationId xmlns:a16="http://schemas.microsoft.com/office/drawing/2014/main" id="{78E64EB9-9A38-47D0-9218-5C46759BA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312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7" name="Oval 18">
              <a:extLst>
                <a:ext uri="{FF2B5EF4-FFF2-40B4-BE49-F238E27FC236}">
                  <a16:creationId xmlns:a16="http://schemas.microsoft.com/office/drawing/2014/main" id="{56633F28-74BF-4A49-87EF-654CCA6C3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22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8" name="Oval 19">
              <a:extLst>
                <a:ext uri="{FF2B5EF4-FFF2-40B4-BE49-F238E27FC236}">
                  <a16:creationId xmlns:a16="http://schemas.microsoft.com/office/drawing/2014/main" id="{55C30B47-0716-46D6-93B7-95815AA54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69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59" name="Oval 20">
              <a:extLst>
                <a:ext uri="{FF2B5EF4-FFF2-40B4-BE49-F238E27FC236}">
                  <a16:creationId xmlns:a16="http://schemas.microsoft.com/office/drawing/2014/main" id="{664FED5A-75D4-4513-8FF5-915638675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93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60" name="Oval 21">
              <a:extLst>
                <a:ext uri="{FF2B5EF4-FFF2-40B4-BE49-F238E27FC236}">
                  <a16:creationId xmlns:a16="http://schemas.microsoft.com/office/drawing/2014/main" id="{89007F31-E4AF-4308-9B58-52DE50A40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" y="298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761" name="Group 22">
              <a:extLst>
                <a:ext uri="{FF2B5EF4-FFF2-40B4-BE49-F238E27FC236}">
                  <a16:creationId xmlns:a16="http://schemas.microsoft.com/office/drawing/2014/main" id="{14304420-E39F-4C7F-ABE4-FD6EED1FA9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3126"/>
              <a:ext cx="144" cy="144"/>
              <a:chOff x="2880" y="2160"/>
              <a:chExt cx="192" cy="192"/>
            </a:xfrm>
          </p:grpSpPr>
          <p:sp>
            <p:nvSpPr>
              <p:cNvPr id="26762" name="Line 23">
                <a:extLst>
                  <a:ext uri="{FF2B5EF4-FFF2-40B4-BE49-F238E27FC236}">
                    <a16:creationId xmlns:a16="http://schemas.microsoft.com/office/drawing/2014/main" id="{7D42AC85-F44C-4000-A1FE-80D87B2C44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3" name="Line 24">
                <a:extLst>
                  <a:ext uri="{FF2B5EF4-FFF2-40B4-BE49-F238E27FC236}">
                    <a16:creationId xmlns:a16="http://schemas.microsoft.com/office/drawing/2014/main" id="{11D144BB-8E8C-4B72-81DC-8199ED56E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" name="Group 25">
            <a:extLst>
              <a:ext uri="{FF2B5EF4-FFF2-40B4-BE49-F238E27FC236}">
                <a16:creationId xmlns:a16="http://schemas.microsoft.com/office/drawing/2014/main" id="{776EEBC7-82F2-48D0-B4F2-BC76D057B5FB}"/>
              </a:ext>
            </a:extLst>
          </p:cNvPr>
          <p:cNvGrpSpPr>
            <a:grpSpLocks/>
          </p:cNvGrpSpPr>
          <p:nvPr/>
        </p:nvGrpSpPr>
        <p:grpSpPr bwMode="auto">
          <a:xfrm>
            <a:off x="6019800" y="1609725"/>
            <a:ext cx="1447800" cy="1371600"/>
            <a:chOff x="3792" y="1014"/>
            <a:chExt cx="912" cy="864"/>
          </a:xfrm>
        </p:grpSpPr>
        <p:grpSp>
          <p:nvGrpSpPr>
            <p:cNvPr id="26704" name="Group 26">
              <a:extLst>
                <a:ext uri="{FF2B5EF4-FFF2-40B4-BE49-F238E27FC236}">
                  <a16:creationId xmlns:a16="http://schemas.microsoft.com/office/drawing/2014/main" id="{26779DE2-FE3D-4254-9BD5-3F35A538B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1302"/>
              <a:ext cx="144" cy="144"/>
              <a:chOff x="2880" y="2160"/>
              <a:chExt cx="192" cy="192"/>
            </a:xfrm>
          </p:grpSpPr>
          <p:sp>
            <p:nvSpPr>
              <p:cNvPr id="26746" name="Line 27">
                <a:extLst>
                  <a:ext uri="{FF2B5EF4-FFF2-40B4-BE49-F238E27FC236}">
                    <a16:creationId xmlns:a16="http://schemas.microsoft.com/office/drawing/2014/main" id="{FBC5D060-AB92-4574-8E32-1C54ED9163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7" name="Line 28">
                <a:extLst>
                  <a:ext uri="{FF2B5EF4-FFF2-40B4-BE49-F238E27FC236}">
                    <a16:creationId xmlns:a16="http://schemas.microsoft.com/office/drawing/2014/main" id="{5219FF82-2AC5-4FA7-B0FD-4A1B8E3E7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5" name="Group 29">
              <a:extLst>
                <a:ext uri="{FF2B5EF4-FFF2-40B4-BE49-F238E27FC236}">
                  <a16:creationId xmlns:a16="http://schemas.microsoft.com/office/drawing/2014/main" id="{4C61457A-28F8-4A8A-A4DA-F402ECC870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638"/>
              <a:ext cx="144" cy="144"/>
              <a:chOff x="2880" y="2160"/>
              <a:chExt cx="192" cy="192"/>
            </a:xfrm>
          </p:grpSpPr>
          <p:sp>
            <p:nvSpPr>
              <p:cNvPr id="26744" name="Line 30">
                <a:extLst>
                  <a:ext uri="{FF2B5EF4-FFF2-40B4-BE49-F238E27FC236}">
                    <a16:creationId xmlns:a16="http://schemas.microsoft.com/office/drawing/2014/main" id="{0B166012-4A94-48FB-BC9F-699BA3084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5" name="Line 31">
                <a:extLst>
                  <a:ext uri="{FF2B5EF4-FFF2-40B4-BE49-F238E27FC236}">
                    <a16:creationId xmlns:a16="http://schemas.microsoft.com/office/drawing/2014/main" id="{961DA608-F446-498E-B63E-D89141581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6" name="Group 32">
              <a:extLst>
                <a:ext uri="{FF2B5EF4-FFF2-40B4-BE49-F238E27FC236}">
                  <a16:creationId xmlns:a16="http://schemas.microsoft.com/office/drawing/2014/main" id="{C15AB4D2-73C1-45C5-BCDC-3E992133A0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110"/>
              <a:ext cx="144" cy="144"/>
              <a:chOff x="2880" y="2160"/>
              <a:chExt cx="192" cy="192"/>
            </a:xfrm>
          </p:grpSpPr>
          <p:sp>
            <p:nvSpPr>
              <p:cNvPr id="26742" name="Line 33">
                <a:extLst>
                  <a:ext uri="{FF2B5EF4-FFF2-40B4-BE49-F238E27FC236}">
                    <a16:creationId xmlns:a16="http://schemas.microsoft.com/office/drawing/2014/main" id="{703512B9-2986-4983-B4C5-2DA87F61CD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3" name="Line 34">
                <a:extLst>
                  <a:ext uri="{FF2B5EF4-FFF2-40B4-BE49-F238E27FC236}">
                    <a16:creationId xmlns:a16="http://schemas.microsoft.com/office/drawing/2014/main" id="{7704795B-C19C-4B12-B76F-625EAD33A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7" name="Group 35">
              <a:extLst>
                <a:ext uri="{FF2B5EF4-FFF2-40B4-BE49-F238E27FC236}">
                  <a16:creationId xmlns:a16="http://schemas.microsoft.com/office/drawing/2014/main" id="{6D5914A0-BF64-4713-B1C3-BDF4371C35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6" y="1542"/>
              <a:ext cx="144" cy="144"/>
              <a:chOff x="2880" y="2160"/>
              <a:chExt cx="192" cy="192"/>
            </a:xfrm>
          </p:grpSpPr>
          <p:sp>
            <p:nvSpPr>
              <p:cNvPr id="26740" name="Line 36">
                <a:extLst>
                  <a:ext uri="{FF2B5EF4-FFF2-40B4-BE49-F238E27FC236}">
                    <a16:creationId xmlns:a16="http://schemas.microsoft.com/office/drawing/2014/main" id="{CA3D2BE5-F85A-4566-9621-0C7B87653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1" name="Line 37">
                <a:extLst>
                  <a:ext uri="{FF2B5EF4-FFF2-40B4-BE49-F238E27FC236}">
                    <a16:creationId xmlns:a16="http://schemas.microsoft.com/office/drawing/2014/main" id="{396F854E-A453-485E-8F25-AC0CF297F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08" name="Group 38">
              <a:extLst>
                <a:ext uri="{FF2B5EF4-FFF2-40B4-BE49-F238E27FC236}">
                  <a16:creationId xmlns:a16="http://schemas.microsoft.com/office/drawing/2014/main" id="{7EA6E198-E593-4AF6-9BE6-0669E0108B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1302"/>
              <a:ext cx="144" cy="144"/>
              <a:chOff x="2880" y="2160"/>
              <a:chExt cx="192" cy="192"/>
            </a:xfrm>
          </p:grpSpPr>
          <p:sp>
            <p:nvSpPr>
              <p:cNvPr id="26738" name="Line 39">
                <a:extLst>
                  <a:ext uri="{FF2B5EF4-FFF2-40B4-BE49-F238E27FC236}">
                    <a16:creationId xmlns:a16="http://schemas.microsoft.com/office/drawing/2014/main" id="{78A36181-FC86-4A55-877A-6A5DFBA593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9" name="Line 40">
                <a:extLst>
                  <a:ext uri="{FF2B5EF4-FFF2-40B4-BE49-F238E27FC236}">
                    <a16:creationId xmlns:a16="http://schemas.microsoft.com/office/drawing/2014/main" id="{87CE74D2-24D7-4526-9A6F-BE33E5A51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09" name="Oval 41">
              <a:extLst>
                <a:ext uri="{FF2B5EF4-FFF2-40B4-BE49-F238E27FC236}">
                  <a16:creationId xmlns:a16="http://schemas.microsoft.com/office/drawing/2014/main" id="{1F7A9017-580B-42A3-B40F-70F934C61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014"/>
              <a:ext cx="91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710" name="Group 42">
              <a:extLst>
                <a:ext uri="{FF2B5EF4-FFF2-40B4-BE49-F238E27FC236}">
                  <a16:creationId xmlns:a16="http://schemas.microsoft.com/office/drawing/2014/main" id="{F296D9E1-CC03-408A-84B0-00E7733B67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1158"/>
              <a:ext cx="144" cy="144"/>
              <a:chOff x="2880" y="2160"/>
              <a:chExt cx="192" cy="192"/>
            </a:xfrm>
          </p:grpSpPr>
          <p:sp>
            <p:nvSpPr>
              <p:cNvPr id="26736" name="Line 43">
                <a:extLst>
                  <a:ext uri="{FF2B5EF4-FFF2-40B4-BE49-F238E27FC236}">
                    <a16:creationId xmlns:a16="http://schemas.microsoft.com/office/drawing/2014/main" id="{0C8BBC1D-7D44-4132-8641-5A0DA1649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7" name="Line 44">
                <a:extLst>
                  <a:ext uri="{FF2B5EF4-FFF2-40B4-BE49-F238E27FC236}">
                    <a16:creationId xmlns:a16="http://schemas.microsoft.com/office/drawing/2014/main" id="{D072C32D-FDE5-434F-8BEB-48BDE3B77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1" name="Group 45">
              <a:extLst>
                <a:ext uri="{FF2B5EF4-FFF2-40B4-BE49-F238E27FC236}">
                  <a16:creationId xmlns:a16="http://schemas.microsoft.com/office/drawing/2014/main" id="{13AE8DDB-EC41-46A9-A1D2-2FA55E8840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398"/>
              <a:ext cx="144" cy="144"/>
              <a:chOff x="2880" y="2160"/>
              <a:chExt cx="192" cy="192"/>
            </a:xfrm>
          </p:grpSpPr>
          <p:sp>
            <p:nvSpPr>
              <p:cNvPr id="26734" name="Line 46">
                <a:extLst>
                  <a:ext uri="{FF2B5EF4-FFF2-40B4-BE49-F238E27FC236}">
                    <a16:creationId xmlns:a16="http://schemas.microsoft.com/office/drawing/2014/main" id="{F0D2AB27-1452-4278-A666-6CD4C284EA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5" name="Line 47">
                <a:extLst>
                  <a:ext uri="{FF2B5EF4-FFF2-40B4-BE49-F238E27FC236}">
                    <a16:creationId xmlns:a16="http://schemas.microsoft.com/office/drawing/2014/main" id="{1EEFE886-E7EB-4DF1-A039-5B2D7B1733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2" name="Group 48">
              <a:extLst>
                <a:ext uri="{FF2B5EF4-FFF2-40B4-BE49-F238E27FC236}">
                  <a16:creationId xmlns:a16="http://schemas.microsoft.com/office/drawing/2014/main" id="{58358222-C08E-485A-8D82-C69C8D115E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2" y="1350"/>
              <a:ext cx="144" cy="144"/>
              <a:chOff x="2880" y="2160"/>
              <a:chExt cx="192" cy="192"/>
            </a:xfrm>
          </p:grpSpPr>
          <p:sp>
            <p:nvSpPr>
              <p:cNvPr id="26732" name="Line 49">
                <a:extLst>
                  <a:ext uri="{FF2B5EF4-FFF2-40B4-BE49-F238E27FC236}">
                    <a16:creationId xmlns:a16="http://schemas.microsoft.com/office/drawing/2014/main" id="{7C532F21-E351-4A1B-ADD2-609CB830CF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3" name="Line 50">
                <a:extLst>
                  <a:ext uri="{FF2B5EF4-FFF2-40B4-BE49-F238E27FC236}">
                    <a16:creationId xmlns:a16="http://schemas.microsoft.com/office/drawing/2014/main" id="{44AA669D-C2DA-416E-8A99-778961E7D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3" name="Group 51">
              <a:extLst>
                <a:ext uri="{FF2B5EF4-FFF2-40B4-BE49-F238E27FC236}">
                  <a16:creationId xmlns:a16="http://schemas.microsoft.com/office/drawing/2014/main" id="{3AB58A91-9BF8-47DE-80F1-DC3D8366EF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686"/>
              <a:ext cx="144" cy="144"/>
              <a:chOff x="2880" y="2160"/>
              <a:chExt cx="192" cy="192"/>
            </a:xfrm>
          </p:grpSpPr>
          <p:sp>
            <p:nvSpPr>
              <p:cNvPr id="26730" name="Line 52">
                <a:extLst>
                  <a:ext uri="{FF2B5EF4-FFF2-40B4-BE49-F238E27FC236}">
                    <a16:creationId xmlns:a16="http://schemas.microsoft.com/office/drawing/2014/main" id="{0A76C01B-E466-49D0-B4B5-E17A24826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1" name="Line 53">
                <a:extLst>
                  <a:ext uri="{FF2B5EF4-FFF2-40B4-BE49-F238E27FC236}">
                    <a16:creationId xmlns:a16="http://schemas.microsoft.com/office/drawing/2014/main" id="{8615E77C-9E4D-4A46-ADA8-513FDDEFE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4" name="Group 54">
              <a:extLst>
                <a:ext uri="{FF2B5EF4-FFF2-40B4-BE49-F238E27FC236}">
                  <a16:creationId xmlns:a16="http://schemas.microsoft.com/office/drawing/2014/main" id="{C9345EB3-F7A8-43EB-BB6C-167BAE912E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64" y="1494"/>
              <a:ext cx="144" cy="144"/>
              <a:chOff x="2880" y="2160"/>
              <a:chExt cx="192" cy="192"/>
            </a:xfrm>
          </p:grpSpPr>
          <p:sp>
            <p:nvSpPr>
              <p:cNvPr id="26728" name="Line 55">
                <a:extLst>
                  <a:ext uri="{FF2B5EF4-FFF2-40B4-BE49-F238E27FC236}">
                    <a16:creationId xmlns:a16="http://schemas.microsoft.com/office/drawing/2014/main" id="{61C28528-FA8D-48A5-9023-6A9220E6F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9" name="Line 56">
                <a:extLst>
                  <a:ext uri="{FF2B5EF4-FFF2-40B4-BE49-F238E27FC236}">
                    <a16:creationId xmlns:a16="http://schemas.microsoft.com/office/drawing/2014/main" id="{009BC9DE-8CCF-4648-97DC-24684636F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5" name="Group 57">
              <a:extLst>
                <a:ext uri="{FF2B5EF4-FFF2-40B4-BE49-F238E27FC236}">
                  <a16:creationId xmlns:a16="http://schemas.microsoft.com/office/drawing/2014/main" id="{9B9D07DF-AD9F-4909-B273-32CF86F947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1494"/>
              <a:ext cx="144" cy="144"/>
              <a:chOff x="2880" y="2160"/>
              <a:chExt cx="192" cy="192"/>
            </a:xfrm>
          </p:grpSpPr>
          <p:sp>
            <p:nvSpPr>
              <p:cNvPr id="26726" name="Line 58">
                <a:extLst>
                  <a:ext uri="{FF2B5EF4-FFF2-40B4-BE49-F238E27FC236}">
                    <a16:creationId xmlns:a16="http://schemas.microsoft.com/office/drawing/2014/main" id="{657064B0-795E-426D-9603-BB5D3A427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7" name="Line 59">
                <a:extLst>
                  <a:ext uri="{FF2B5EF4-FFF2-40B4-BE49-F238E27FC236}">
                    <a16:creationId xmlns:a16="http://schemas.microsoft.com/office/drawing/2014/main" id="{ADF2F7AC-F7C4-4E6F-90E2-D4B366C29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16" name="Group 60">
              <a:extLst>
                <a:ext uri="{FF2B5EF4-FFF2-40B4-BE49-F238E27FC236}">
                  <a16:creationId xmlns:a16="http://schemas.microsoft.com/office/drawing/2014/main" id="{97F2D1FD-0433-457F-A465-68DD0C31D8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0" y="1590"/>
              <a:ext cx="144" cy="144"/>
              <a:chOff x="2880" y="2160"/>
              <a:chExt cx="192" cy="192"/>
            </a:xfrm>
          </p:grpSpPr>
          <p:sp>
            <p:nvSpPr>
              <p:cNvPr id="26724" name="Line 61">
                <a:extLst>
                  <a:ext uri="{FF2B5EF4-FFF2-40B4-BE49-F238E27FC236}">
                    <a16:creationId xmlns:a16="http://schemas.microsoft.com/office/drawing/2014/main" id="{8776AB33-EA94-41F0-BCF5-1F30F234AC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5" name="Line 62">
                <a:extLst>
                  <a:ext uri="{FF2B5EF4-FFF2-40B4-BE49-F238E27FC236}">
                    <a16:creationId xmlns:a16="http://schemas.microsoft.com/office/drawing/2014/main" id="{466D1F6C-196B-4ED5-BA0B-31ADFA7614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17" name="Oval 63">
              <a:extLst>
                <a:ext uri="{FF2B5EF4-FFF2-40B4-BE49-F238E27FC236}">
                  <a16:creationId xmlns:a16="http://schemas.microsoft.com/office/drawing/2014/main" id="{27AF1FDC-00A4-45D5-99F7-497C6C2F2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5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18" name="Oval 64">
              <a:extLst>
                <a:ext uri="{FF2B5EF4-FFF2-40B4-BE49-F238E27FC236}">
                  <a16:creationId xmlns:a16="http://schemas.microsoft.com/office/drawing/2014/main" id="{B698F6AD-DB81-4EBD-AE3E-76306721A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111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19" name="Oval 65">
              <a:extLst>
                <a:ext uri="{FF2B5EF4-FFF2-40B4-BE49-F238E27FC236}">
                  <a16:creationId xmlns:a16="http://schemas.microsoft.com/office/drawing/2014/main" id="{4CBF73C4-F633-4D71-8F94-2823611DB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68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720" name="Oval 66">
              <a:extLst>
                <a:ext uri="{FF2B5EF4-FFF2-40B4-BE49-F238E27FC236}">
                  <a16:creationId xmlns:a16="http://schemas.microsoft.com/office/drawing/2014/main" id="{EEF012B8-8446-4AF8-807B-A528790A0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54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721" name="Group 67">
              <a:extLst>
                <a:ext uri="{FF2B5EF4-FFF2-40B4-BE49-F238E27FC236}">
                  <a16:creationId xmlns:a16="http://schemas.microsoft.com/office/drawing/2014/main" id="{C5C6E12B-35E3-4EB4-B6FE-EF911B6A6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1254"/>
              <a:ext cx="144" cy="144"/>
              <a:chOff x="2880" y="2160"/>
              <a:chExt cx="192" cy="192"/>
            </a:xfrm>
          </p:grpSpPr>
          <p:sp>
            <p:nvSpPr>
              <p:cNvPr id="26722" name="Line 68">
                <a:extLst>
                  <a:ext uri="{FF2B5EF4-FFF2-40B4-BE49-F238E27FC236}">
                    <a16:creationId xmlns:a16="http://schemas.microsoft.com/office/drawing/2014/main" id="{C24D1290-D14D-42D3-9DD9-C496FC89F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3" name="Line 69">
                <a:extLst>
                  <a:ext uri="{FF2B5EF4-FFF2-40B4-BE49-F238E27FC236}">
                    <a16:creationId xmlns:a16="http://schemas.microsoft.com/office/drawing/2014/main" id="{36FF0FAF-1CE7-4364-B7B0-439ADE350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99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6566" name="Text Box 70">
            <a:extLst>
              <a:ext uri="{FF2B5EF4-FFF2-40B4-BE49-F238E27FC236}">
                <a16:creationId xmlns:a16="http://schemas.microsoft.com/office/drawing/2014/main" id="{DAFC0317-0670-4F93-AFDA-CB8FCF836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2143125"/>
            <a:ext cx="1438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Arial" panose="020B0604020202020204" pitchFamily="34" charset="0"/>
              </a:rPr>
              <a:t>17 instances</a:t>
            </a:r>
          </a:p>
        </p:txBody>
      </p:sp>
      <p:sp>
        <p:nvSpPr>
          <p:cNvPr id="106567" name="Text Box 71">
            <a:extLst>
              <a:ext uri="{FF2B5EF4-FFF2-40B4-BE49-F238E27FC236}">
                <a16:creationId xmlns:a16="http://schemas.microsoft.com/office/drawing/2014/main" id="{FF84932A-7ABE-4A2E-8A0C-88BF0DA71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4581525"/>
            <a:ext cx="1438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Arial" panose="020B0604020202020204" pitchFamily="34" charset="0"/>
              </a:rPr>
              <a:t>13 instances</a:t>
            </a:r>
          </a:p>
        </p:txBody>
      </p:sp>
      <p:sp>
        <p:nvSpPr>
          <p:cNvPr id="106568" name="Text Box 72">
            <a:extLst>
              <a:ext uri="{FF2B5EF4-FFF2-40B4-BE49-F238E27FC236}">
                <a16:creationId xmlns:a16="http://schemas.microsoft.com/office/drawing/2014/main" id="{68704BBA-3A45-479F-9BCA-B56F2563B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25" y="4425950"/>
            <a:ext cx="4933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(Weighted) Average Entropy of Children</a:t>
            </a:r>
            <a:r>
              <a:rPr lang="en-US" altLang="en-US" sz="2000">
                <a:solidFill>
                  <a:srgbClr val="00000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 =</a:t>
            </a:r>
          </a:p>
        </p:txBody>
      </p:sp>
      <p:graphicFrame>
        <p:nvGraphicFramePr>
          <p:cNvPr id="106569" name="Object 73">
            <a:extLst>
              <a:ext uri="{FF2B5EF4-FFF2-40B4-BE49-F238E27FC236}">
                <a16:creationId xmlns:a16="http://schemas.microsoft.com/office/drawing/2014/main" id="{8973383D-E0FD-410E-85B2-C6967F594E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" y="4833938"/>
          <a:ext cx="35052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4" name="Equation" r:id="rId7" imgW="2120900" imgH="431800" progId="Equation.3">
                  <p:embed/>
                </p:oleObj>
              </mc:Choice>
              <mc:Fallback>
                <p:oleObj name="Equation" r:id="rId7" imgW="2120900" imgH="431800" progId="Equation.3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4833938"/>
                        <a:ext cx="35052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70" name="Text Box 74">
            <a:extLst>
              <a:ext uri="{FF2B5EF4-FFF2-40B4-BE49-F238E27FC236}">
                <a16:creationId xmlns:a16="http://schemas.microsoft.com/office/drawing/2014/main" id="{10D0B186-AC73-4066-A435-D70D5530E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38" y="5562600"/>
            <a:ext cx="7199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folHlink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Information Gain= 0.996 - 0.615 = 0.38    </a:t>
            </a:r>
            <a:r>
              <a:rPr lang="en-US" altLang="en-US" sz="2000" b="1">
                <a:solidFill>
                  <a:srgbClr val="00B050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for this split</a:t>
            </a:r>
          </a:p>
        </p:txBody>
      </p:sp>
      <p:graphicFrame>
        <p:nvGraphicFramePr>
          <p:cNvPr id="106571" name="Object 75">
            <a:extLst>
              <a:ext uri="{FF2B5EF4-FFF2-40B4-BE49-F238E27FC236}">
                <a16:creationId xmlns:a16="http://schemas.microsoft.com/office/drawing/2014/main" id="{83D88ACD-DB2E-4167-B2EE-F691AF89A1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81600" y="3286125"/>
          <a:ext cx="39624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95" name="Equation" r:id="rId9" imgW="3048000" imgH="431800" progId="Equation.3">
                  <p:embed/>
                </p:oleObj>
              </mc:Choice>
              <mc:Fallback>
                <p:oleObj name="Equation" r:id="rId9" imgW="3048000" imgH="43180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2725" b="-3493"/>
                      <a:stretch>
                        <a:fillRect/>
                      </a:stretch>
                    </p:blipFill>
                    <p:spPr bwMode="auto">
                      <a:xfrm>
                        <a:off x="5181600" y="3286125"/>
                        <a:ext cx="39624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76">
            <a:extLst>
              <a:ext uri="{FF2B5EF4-FFF2-40B4-BE49-F238E27FC236}">
                <a16:creationId xmlns:a16="http://schemas.microsoft.com/office/drawing/2014/main" id="{5350F18C-562A-40AF-860E-C2AC10575289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2295525"/>
            <a:ext cx="2133600" cy="1905000"/>
            <a:chOff x="240" y="1446"/>
            <a:chExt cx="1344" cy="1200"/>
          </a:xfrm>
        </p:grpSpPr>
        <p:sp>
          <p:nvSpPr>
            <p:cNvPr id="26648" name="Oval 77">
              <a:extLst>
                <a:ext uri="{FF2B5EF4-FFF2-40B4-BE49-F238E27FC236}">
                  <a16:creationId xmlns:a16="http://schemas.microsoft.com/office/drawing/2014/main" id="{C7C413B9-7985-41D2-8E1D-8942C794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446"/>
              <a:ext cx="1344" cy="12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49" name="Oval 78">
              <a:extLst>
                <a:ext uri="{FF2B5EF4-FFF2-40B4-BE49-F238E27FC236}">
                  <a16:creationId xmlns:a16="http://schemas.microsoft.com/office/drawing/2014/main" id="{484FF8F5-D21C-4931-9532-512BA1F64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144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0" name="Oval 79">
              <a:extLst>
                <a:ext uri="{FF2B5EF4-FFF2-40B4-BE49-F238E27FC236}">
                  <a16:creationId xmlns:a16="http://schemas.microsoft.com/office/drawing/2014/main" id="{07E0FE52-DDB9-4384-8082-1C059FBA6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02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1" name="Oval 80">
              <a:extLst>
                <a:ext uri="{FF2B5EF4-FFF2-40B4-BE49-F238E27FC236}">
                  <a16:creationId xmlns:a16="http://schemas.microsoft.com/office/drawing/2014/main" id="{2892310D-1C53-4D4C-B6AC-CF666497B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87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2" name="Oval 81">
              <a:extLst>
                <a:ext uri="{FF2B5EF4-FFF2-40B4-BE49-F238E27FC236}">
                  <a16:creationId xmlns:a16="http://schemas.microsoft.com/office/drawing/2014/main" id="{28B5A7EA-5AF1-4EEE-8214-DF497D065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63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3" name="Oval 82">
              <a:extLst>
                <a:ext uri="{FF2B5EF4-FFF2-40B4-BE49-F238E27FC236}">
                  <a16:creationId xmlns:a16="http://schemas.microsoft.com/office/drawing/2014/main" id="{8F6F0916-689F-49A0-8BD0-89E18E161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207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4" name="Oval 83">
              <a:extLst>
                <a:ext uri="{FF2B5EF4-FFF2-40B4-BE49-F238E27FC236}">
                  <a16:creationId xmlns:a16="http://schemas.microsoft.com/office/drawing/2014/main" id="{DD3DE3A9-EC00-4E67-80CE-193070D0C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02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5" name="Oval 84">
              <a:extLst>
                <a:ext uri="{FF2B5EF4-FFF2-40B4-BE49-F238E27FC236}">
                  <a16:creationId xmlns:a16="http://schemas.microsoft.com/office/drawing/2014/main" id="{DB12059B-B36B-4B4F-A6B5-3CD94C968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1494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6" name="Oval 85">
              <a:extLst>
                <a:ext uri="{FF2B5EF4-FFF2-40B4-BE49-F238E27FC236}">
                  <a16:creationId xmlns:a16="http://schemas.microsoft.com/office/drawing/2014/main" id="{2F86EF78-A507-4007-9013-79F7FE8E5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163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657" name="Group 86">
              <a:extLst>
                <a:ext uri="{FF2B5EF4-FFF2-40B4-BE49-F238E27FC236}">
                  <a16:creationId xmlns:a16="http://schemas.microsoft.com/office/drawing/2014/main" id="{506C9ACE-926A-4743-AFC5-BD916EA90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" y="1494"/>
              <a:ext cx="144" cy="144"/>
              <a:chOff x="2880" y="2160"/>
              <a:chExt cx="192" cy="192"/>
            </a:xfrm>
          </p:grpSpPr>
          <p:sp>
            <p:nvSpPr>
              <p:cNvPr id="26702" name="Line 87">
                <a:extLst>
                  <a:ext uri="{FF2B5EF4-FFF2-40B4-BE49-F238E27FC236}">
                    <a16:creationId xmlns:a16="http://schemas.microsoft.com/office/drawing/2014/main" id="{9F6BD08D-108F-48E0-B48E-F0BE197DC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3" name="Line 88">
                <a:extLst>
                  <a:ext uri="{FF2B5EF4-FFF2-40B4-BE49-F238E27FC236}">
                    <a16:creationId xmlns:a16="http://schemas.microsoft.com/office/drawing/2014/main" id="{DA5F9AB0-E66D-4646-93AC-D0F5ACDDC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58" name="Oval 89">
              <a:extLst>
                <a:ext uri="{FF2B5EF4-FFF2-40B4-BE49-F238E27FC236}">
                  <a16:creationId xmlns:a16="http://schemas.microsoft.com/office/drawing/2014/main" id="{4B41F736-7854-41C2-9D00-C999CDA05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159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59" name="Oval 90">
              <a:extLst>
                <a:ext uri="{FF2B5EF4-FFF2-40B4-BE49-F238E27FC236}">
                  <a16:creationId xmlns:a16="http://schemas.microsoft.com/office/drawing/2014/main" id="{58C9A3F4-62DC-4703-9B8D-8BCF5A751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216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660" name="Group 91">
              <a:extLst>
                <a:ext uri="{FF2B5EF4-FFF2-40B4-BE49-F238E27FC236}">
                  <a16:creationId xmlns:a16="http://schemas.microsoft.com/office/drawing/2014/main" id="{39F77F12-63D9-46E1-8547-9F92F910F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1782"/>
              <a:ext cx="144" cy="144"/>
              <a:chOff x="2880" y="2160"/>
              <a:chExt cx="192" cy="192"/>
            </a:xfrm>
          </p:grpSpPr>
          <p:sp>
            <p:nvSpPr>
              <p:cNvPr id="26700" name="Line 92">
                <a:extLst>
                  <a:ext uri="{FF2B5EF4-FFF2-40B4-BE49-F238E27FC236}">
                    <a16:creationId xmlns:a16="http://schemas.microsoft.com/office/drawing/2014/main" id="{211DA462-7238-41ED-8BE6-E0B9D1EC2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1" name="Line 93">
                <a:extLst>
                  <a:ext uri="{FF2B5EF4-FFF2-40B4-BE49-F238E27FC236}">
                    <a16:creationId xmlns:a16="http://schemas.microsoft.com/office/drawing/2014/main" id="{F5588C55-826F-45AE-9510-BD136ABDB4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1" name="Group 94">
              <a:extLst>
                <a:ext uri="{FF2B5EF4-FFF2-40B4-BE49-F238E27FC236}">
                  <a16:creationId xmlns:a16="http://schemas.microsoft.com/office/drawing/2014/main" id="{A847DCBD-B950-49C5-AD20-36C696E10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2262"/>
              <a:ext cx="144" cy="144"/>
              <a:chOff x="2880" y="2160"/>
              <a:chExt cx="192" cy="192"/>
            </a:xfrm>
          </p:grpSpPr>
          <p:sp>
            <p:nvSpPr>
              <p:cNvPr id="26698" name="Line 95">
                <a:extLst>
                  <a:ext uri="{FF2B5EF4-FFF2-40B4-BE49-F238E27FC236}">
                    <a16:creationId xmlns:a16="http://schemas.microsoft.com/office/drawing/2014/main" id="{B9812C99-6AD9-4AF4-AFD4-D9AAA8983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9" name="Line 96">
                <a:extLst>
                  <a:ext uri="{FF2B5EF4-FFF2-40B4-BE49-F238E27FC236}">
                    <a16:creationId xmlns:a16="http://schemas.microsoft.com/office/drawing/2014/main" id="{F4B7AC57-A7E9-46F9-B030-96E00CC97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2" name="Group 97">
              <a:extLst>
                <a:ext uri="{FF2B5EF4-FFF2-40B4-BE49-F238E27FC236}">
                  <a16:creationId xmlns:a16="http://schemas.microsoft.com/office/drawing/2014/main" id="{4355FA52-7139-43C5-AC46-11D4C989F8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1686"/>
              <a:ext cx="144" cy="144"/>
              <a:chOff x="2880" y="2160"/>
              <a:chExt cx="192" cy="192"/>
            </a:xfrm>
          </p:grpSpPr>
          <p:sp>
            <p:nvSpPr>
              <p:cNvPr id="26696" name="Line 98">
                <a:extLst>
                  <a:ext uri="{FF2B5EF4-FFF2-40B4-BE49-F238E27FC236}">
                    <a16:creationId xmlns:a16="http://schemas.microsoft.com/office/drawing/2014/main" id="{BBB2BC54-DDE6-4BCC-9D96-54D64BDBB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7" name="Line 99">
                <a:extLst>
                  <a:ext uri="{FF2B5EF4-FFF2-40B4-BE49-F238E27FC236}">
                    <a16:creationId xmlns:a16="http://schemas.microsoft.com/office/drawing/2014/main" id="{1A814FFF-2CB1-4901-9A4D-5A619DBBD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3" name="Group 100">
              <a:extLst>
                <a:ext uri="{FF2B5EF4-FFF2-40B4-BE49-F238E27FC236}">
                  <a16:creationId xmlns:a16="http://schemas.microsoft.com/office/drawing/2014/main" id="{92A8BAB8-06B1-4E2B-8C55-16B2B88B55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830"/>
              <a:ext cx="144" cy="144"/>
              <a:chOff x="2880" y="2160"/>
              <a:chExt cx="192" cy="192"/>
            </a:xfrm>
          </p:grpSpPr>
          <p:sp>
            <p:nvSpPr>
              <p:cNvPr id="26694" name="Line 101">
                <a:extLst>
                  <a:ext uri="{FF2B5EF4-FFF2-40B4-BE49-F238E27FC236}">
                    <a16:creationId xmlns:a16="http://schemas.microsoft.com/office/drawing/2014/main" id="{704EF0F1-AFCA-415A-BF49-7CC29856B5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5" name="Line 102">
                <a:extLst>
                  <a:ext uri="{FF2B5EF4-FFF2-40B4-BE49-F238E27FC236}">
                    <a16:creationId xmlns:a16="http://schemas.microsoft.com/office/drawing/2014/main" id="{F30300FD-56CE-4E3A-A7B4-6A68CEE65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64" name="Oval 103">
              <a:extLst>
                <a:ext uri="{FF2B5EF4-FFF2-40B4-BE49-F238E27FC236}">
                  <a16:creationId xmlns:a16="http://schemas.microsoft.com/office/drawing/2014/main" id="{29BB19E4-A6C6-4FC1-B5A3-73C301049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16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5" name="Oval 104">
              <a:extLst>
                <a:ext uri="{FF2B5EF4-FFF2-40B4-BE49-F238E27FC236}">
                  <a16:creationId xmlns:a16="http://schemas.microsoft.com/office/drawing/2014/main" id="{B9E607D1-1986-4977-83C8-559FB8E83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262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6" name="Oval 105">
              <a:extLst>
                <a:ext uri="{FF2B5EF4-FFF2-40B4-BE49-F238E27FC236}">
                  <a16:creationId xmlns:a16="http://schemas.microsoft.com/office/drawing/2014/main" id="{D92E08B3-5FF9-4119-BC54-3B968690E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11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7" name="Oval 106">
              <a:extLst>
                <a:ext uri="{FF2B5EF4-FFF2-40B4-BE49-F238E27FC236}">
                  <a16:creationId xmlns:a16="http://schemas.microsoft.com/office/drawing/2014/main" id="{E6FD7C96-9651-4FCB-A0FE-4B559FC2F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1878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8" name="Oval 107">
              <a:extLst>
                <a:ext uri="{FF2B5EF4-FFF2-40B4-BE49-F238E27FC236}">
                  <a16:creationId xmlns:a16="http://schemas.microsoft.com/office/drawing/2014/main" id="{BADCFD05-B7E4-448B-A58D-B376B8774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92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26669" name="Oval 108">
              <a:extLst>
                <a:ext uri="{FF2B5EF4-FFF2-40B4-BE49-F238E27FC236}">
                  <a16:creationId xmlns:a16="http://schemas.microsoft.com/office/drawing/2014/main" id="{A65C6ED0-011C-4217-9101-2140F6D4F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686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grpSp>
          <p:nvGrpSpPr>
            <p:cNvPr id="26670" name="Group 109">
              <a:extLst>
                <a:ext uri="{FF2B5EF4-FFF2-40B4-BE49-F238E27FC236}">
                  <a16:creationId xmlns:a16="http://schemas.microsoft.com/office/drawing/2014/main" id="{8BAA56CC-DEC2-4AF4-8F4A-397E1BB3A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2358"/>
              <a:ext cx="144" cy="144"/>
              <a:chOff x="2880" y="2160"/>
              <a:chExt cx="192" cy="192"/>
            </a:xfrm>
          </p:grpSpPr>
          <p:sp>
            <p:nvSpPr>
              <p:cNvPr id="26692" name="Line 110">
                <a:extLst>
                  <a:ext uri="{FF2B5EF4-FFF2-40B4-BE49-F238E27FC236}">
                    <a16:creationId xmlns:a16="http://schemas.microsoft.com/office/drawing/2014/main" id="{3CAFB2BB-5330-4877-957D-79C38A711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3" name="Line 111">
                <a:extLst>
                  <a:ext uri="{FF2B5EF4-FFF2-40B4-BE49-F238E27FC236}">
                    <a16:creationId xmlns:a16="http://schemas.microsoft.com/office/drawing/2014/main" id="{7E8048AE-0D70-4CEB-A7FF-340FC6BCE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1" name="Group 112">
              <a:extLst>
                <a:ext uri="{FF2B5EF4-FFF2-40B4-BE49-F238E27FC236}">
                  <a16:creationId xmlns:a16="http://schemas.microsoft.com/office/drawing/2014/main" id="{92C36F71-821C-4C59-87FF-A0789174F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2454"/>
              <a:ext cx="144" cy="144"/>
              <a:chOff x="2880" y="2160"/>
              <a:chExt cx="192" cy="192"/>
            </a:xfrm>
          </p:grpSpPr>
          <p:sp>
            <p:nvSpPr>
              <p:cNvPr id="26690" name="Line 113">
                <a:extLst>
                  <a:ext uri="{FF2B5EF4-FFF2-40B4-BE49-F238E27FC236}">
                    <a16:creationId xmlns:a16="http://schemas.microsoft.com/office/drawing/2014/main" id="{EA094511-28C7-48C9-85B7-4B32A58D6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1" name="Line 114">
                <a:extLst>
                  <a:ext uri="{FF2B5EF4-FFF2-40B4-BE49-F238E27FC236}">
                    <a16:creationId xmlns:a16="http://schemas.microsoft.com/office/drawing/2014/main" id="{6DC5701C-720B-4AF5-87A8-44175F09E6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2" name="Group 115">
              <a:extLst>
                <a:ext uri="{FF2B5EF4-FFF2-40B4-BE49-F238E27FC236}">
                  <a16:creationId xmlns:a16="http://schemas.microsoft.com/office/drawing/2014/main" id="{4359287B-A8C5-4B4C-BDED-D3291C4F8F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10"/>
              <a:ext cx="144" cy="144"/>
              <a:chOff x="2880" y="2160"/>
              <a:chExt cx="192" cy="192"/>
            </a:xfrm>
          </p:grpSpPr>
          <p:sp>
            <p:nvSpPr>
              <p:cNvPr id="26688" name="Line 116">
                <a:extLst>
                  <a:ext uri="{FF2B5EF4-FFF2-40B4-BE49-F238E27FC236}">
                    <a16:creationId xmlns:a16="http://schemas.microsoft.com/office/drawing/2014/main" id="{B3955195-EC2A-43D8-9BBA-D0667A16F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9" name="Line 117">
                <a:extLst>
                  <a:ext uri="{FF2B5EF4-FFF2-40B4-BE49-F238E27FC236}">
                    <a16:creationId xmlns:a16="http://schemas.microsoft.com/office/drawing/2014/main" id="{3156F4C0-7A31-4A45-A628-07B0E8FE6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3" name="Group 118">
              <a:extLst>
                <a:ext uri="{FF2B5EF4-FFF2-40B4-BE49-F238E27FC236}">
                  <a16:creationId xmlns:a16="http://schemas.microsoft.com/office/drawing/2014/main" id="{7F0993CD-F2D5-401A-9D0B-E7701E1E1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" y="2022"/>
              <a:ext cx="144" cy="144"/>
              <a:chOff x="2880" y="2160"/>
              <a:chExt cx="192" cy="192"/>
            </a:xfrm>
          </p:grpSpPr>
          <p:sp>
            <p:nvSpPr>
              <p:cNvPr id="26686" name="Line 119">
                <a:extLst>
                  <a:ext uri="{FF2B5EF4-FFF2-40B4-BE49-F238E27FC236}">
                    <a16:creationId xmlns:a16="http://schemas.microsoft.com/office/drawing/2014/main" id="{9A61266C-8EDD-4DE2-9753-A85AB85A7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7" name="Line 120">
                <a:extLst>
                  <a:ext uri="{FF2B5EF4-FFF2-40B4-BE49-F238E27FC236}">
                    <a16:creationId xmlns:a16="http://schemas.microsoft.com/office/drawing/2014/main" id="{95B88130-8DC2-4358-9E41-668FA47DF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4" name="Group 121">
              <a:extLst>
                <a:ext uri="{FF2B5EF4-FFF2-40B4-BE49-F238E27FC236}">
                  <a16:creationId xmlns:a16="http://schemas.microsoft.com/office/drawing/2014/main" id="{5C5C4546-A4F0-4DE1-862F-D0793BE57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6" y="2214"/>
              <a:ext cx="144" cy="144"/>
              <a:chOff x="2880" y="2160"/>
              <a:chExt cx="192" cy="192"/>
            </a:xfrm>
          </p:grpSpPr>
          <p:sp>
            <p:nvSpPr>
              <p:cNvPr id="26684" name="Line 122">
                <a:extLst>
                  <a:ext uri="{FF2B5EF4-FFF2-40B4-BE49-F238E27FC236}">
                    <a16:creationId xmlns:a16="http://schemas.microsoft.com/office/drawing/2014/main" id="{18883CFB-3FDB-4531-977F-D32AA001FA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5" name="Line 123">
                <a:extLst>
                  <a:ext uri="{FF2B5EF4-FFF2-40B4-BE49-F238E27FC236}">
                    <a16:creationId xmlns:a16="http://schemas.microsoft.com/office/drawing/2014/main" id="{CD622CE3-2F7F-44B1-BC6D-1D87387388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5" name="Group 124">
              <a:extLst>
                <a:ext uri="{FF2B5EF4-FFF2-40B4-BE49-F238E27FC236}">
                  <a16:creationId xmlns:a16="http://schemas.microsoft.com/office/drawing/2014/main" id="{3AF6917C-B49E-4EF4-B6D8-10427A9038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4" y="2454"/>
              <a:ext cx="144" cy="144"/>
              <a:chOff x="2880" y="2160"/>
              <a:chExt cx="192" cy="192"/>
            </a:xfrm>
          </p:grpSpPr>
          <p:sp>
            <p:nvSpPr>
              <p:cNvPr id="26682" name="Line 125">
                <a:extLst>
                  <a:ext uri="{FF2B5EF4-FFF2-40B4-BE49-F238E27FC236}">
                    <a16:creationId xmlns:a16="http://schemas.microsoft.com/office/drawing/2014/main" id="{C82EB572-F4C1-4FA2-92D4-B517C2FC4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3" name="Line 126">
                <a:extLst>
                  <a:ext uri="{FF2B5EF4-FFF2-40B4-BE49-F238E27FC236}">
                    <a16:creationId xmlns:a16="http://schemas.microsoft.com/office/drawing/2014/main" id="{02F953AF-1790-4402-9E52-8B002553C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6" name="Group 127">
              <a:extLst>
                <a:ext uri="{FF2B5EF4-FFF2-40B4-BE49-F238E27FC236}">
                  <a16:creationId xmlns:a16="http://schemas.microsoft.com/office/drawing/2014/main" id="{F938527D-886E-4255-968E-55E3CE508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1830"/>
              <a:ext cx="144" cy="144"/>
              <a:chOff x="2880" y="2160"/>
              <a:chExt cx="192" cy="192"/>
            </a:xfrm>
          </p:grpSpPr>
          <p:sp>
            <p:nvSpPr>
              <p:cNvPr id="26680" name="Line 128">
                <a:extLst>
                  <a:ext uri="{FF2B5EF4-FFF2-40B4-BE49-F238E27FC236}">
                    <a16:creationId xmlns:a16="http://schemas.microsoft.com/office/drawing/2014/main" id="{E7F3F7DE-DA8F-4436-B718-AE4D1ACE1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1" name="Line 129">
                <a:extLst>
                  <a:ext uri="{FF2B5EF4-FFF2-40B4-BE49-F238E27FC236}">
                    <a16:creationId xmlns:a16="http://schemas.microsoft.com/office/drawing/2014/main" id="{D09AA295-3F4E-4CFF-B5FF-8D8B47D5C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7" name="Group 130">
              <a:extLst>
                <a:ext uri="{FF2B5EF4-FFF2-40B4-BE49-F238E27FC236}">
                  <a16:creationId xmlns:a16="http://schemas.microsoft.com/office/drawing/2014/main" id="{7CB74F6D-CDA5-40AD-A121-E1AFFC1FEE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2" y="1974"/>
              <a:ext cx="144" cy="144"/>
              <a:chOff x="2880" y="2160"/>
              <a:chExt cx="192" cy="192"/>
            </a:xfrm>
          </p:grpSpPr>
          <p:sp>
            <p:nvSpPr>
              <p:cNvPr id="26678" name="Line 131">
                <a:extLst>
                  <a:ext uri="{FF2B5EF4-FFF2-40B4-BE49-F238E27FC236}">
                    <a16:creationId xmlns:a16="http://schemas.microsoft.com/office/drawing/2014/main" id="{B165A461-AEC7-4783-A8BF-880831C16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0" y="2256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9" name="Line 132">
                <a:extLst>
                  <a:ext uri="{FF2B5EF4-FFF2-40B4-BE49-F238E27FC236}">
                    <a16:creationId xmlns:a16="http://schemas.microsoft.com/office/drawing/2014/main" id="{694207A8-6B21-498A-960B-AD10D5B7C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60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642" name="Rectangle 133">
            <a:extLst>
              <a:ext uri="{FF2B5EF4-FFF2-40B4-BE49-F238E27FC236}">
                <a16:creationId xmlns:a16="http://schemas.microsoft.com/office/drawing/2014/main" id="{2024F336-2D20-458B-B479-CCE6B2AF5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33400"/>
            <a:ext cx="8458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Information Gain</a:t>
            </a:r>
            <a:r>
              <a:rPr lang="en-US" altLang="en-US" sz="2000"/>
              <a:t> =    entropy(parent) – [average entropy(children)]</a:t>
            </a:r>
          </a:p>
        </p:txBody>
      </p:sp>
      <p:sp>
        <p:nvSpPr>
          <p:cNvPr id="26643" name="Text Box 135">
            <a:extLst>
              <a:ext uri="{FF2B5EF4-FFF2-40B4-BE49-F238E27FC236}">
                <a16:creationId xmlns:a16="http://schemas.microsoft.com/office/drawing/2014/main" id="{2553E8FF-5D65-472D-8C60-24120283C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6675" y="1216025"/>
            <a:ext cx="94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parent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entropy</a:t>
            </a:r>
          </a:p>
        </p:txBody>
      </p:sp>
      <p:sp>
        <p:nvSpPr>
          <p:cNvPr id="26644" name="Text Box 136">
            <a:extLst>
              <a:ext uri="{FF2B5EF4-FFF2-40B4-BE49-F238E27FC236}">
                <a16:creationId xmlns:a16="http://schemas.microsoft.com/office/drawing/2014/main" id="{EBFB87B2-3338-436E-AC28-5E4B23508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900" y="1068388"/>
            <a:ext cx="94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entropy</a:t>
            </a:r>
          </a:p>
        </p:txBody>
      </p:sp>
      <p:sp>
        <p:nvSpPr>
          <p:cNvPr id="26645" name="Text Box 137">
            <a:extLst>
              <a:ext uri="{FF2B5EF4-FFF2-40B4-BE49-F238E27FC236}">
                <a16:creationId xmlns:a16="http://schemas.microsoft.com/office/drawing/2014/main" id="{462CD743-BC21-46C0-AC75-87811962A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3276600"/>
            <a:ext cx="94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entropy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26283AE1-8B9E-407D-A400-9983EBD61AA3}"/>
              </a:ext>
            </a:extLst>
          </p:cNvPr>
          <p:cNvCxnSpPr/>
          <p:nvPr/>
        </p:nvCxnSpPr>
        <p:spPr>
          <a:xfrm rot="5400000">
            <a:off x="2171700" y="3543300"/>
            <a:ext cx="2286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0955E2F-5C43-4EAB-A9DC-8F18FA9FCBFC}"/>
              </a:ext>
            </a:extLst>
          </p:cNvPr>
          <p:cNvCxnSpPr/>
          <p:nvPr/>
        </p:nvCxnSpPr>
        <p:spPr>
          <a:xfrm>
            <a:off x="2209800" y="3581400"/>
            <a:ext cx="152400" cy="0"/>
          </a:xfrm>
          <a:prstGeom prst="line">
            <a:avLst/>
          </a:prstGeom>
          <a:ln>
            <a:solidFill>
              <a:srgbClr val="CC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DB52F8A9-9FA3-44C3-8D4B-98B0BA364895}"/>
                  </a:ext>
                </a:extLst>
              </p14:cNvPr>
              <p14:cNvContentPartPr/>
              <p14:nvPr/>
            </p14:nvContentPartPr>
            <p14:xfrm>
              <a:off x="3176640" y="1430640"/>
              <a:ext cx="5906520" cy="393480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DB52F8A9-9FA3-44C3-8D4B-98B0BA364895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7280" y="1421280"/>
                <a:ext cx="5925240" cy="3953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0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3" grpId="0"/>
      <p:bldP spid="106566" grpId="0"/>
      <p:bldP spid="106567" grpId="0"/>
      <p:bldP spid="106568" grpId="0"/>
      <p:bldP spid="10657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>
            <a:extLst>
              <a:ext uri="{FF2B5EF4-FFF2-40B4-BE49-F238E27FC236}">
                <a16:creationId xmlns:a16="http://schemas.microsoft.com/office/drawing/2014/main" id="{B4EE1CD1-BFD8-4602-8582-75FFF2F72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127913-51F4-43D2-A858-4004A27977F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60EC96C7-F317-4B6D-912D-1CFD32FBA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Entropy-Based Automatic Decision Tree Construction</a:t>
            </a:r>
          </a:p>
        </p:txBody>
      </p:sp>
      <p:sp>
        <p:nvSpPr>
          <p:cNvPr id="27652" name="Text Box 3">
            <a:extLst>
              <a:ext uri="{FF2B5EF4-FFF2-40B4-BE49-F238E27FC236}">
                <a16:creationId xmlns:a16="http://schemas.microsoft.com/office/drawing/2014/main" id="{31B0772C-8D45-46ED-A704-519D58748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9813" y="2174875"/>
            <a:ext cx="2130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Node 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What feature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should be used?</a:t>
            </a:r>
          </a:p>
        </p:txBody>
      </p:sp>
      <p:sp>
        <p:nvSpPr>
          <p:cNvPr id="27653" name="Line 4">
            <a:extLst>
              <a:ext uri="{FF2B5EF4-FFF2-40B4-BE49-F238E27FC236}">
                <a16:creationId xmlns:a16="http://schemas.microsoft.com/office/drawing/2014/main" id="{052A7FBA-296D-4CED-95AA-9558CC7B54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53000" y="3429000"/>
            <a:ext cx="990600" cy="533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4" name="Line 5">
            <a:extLst>
              <a:ext uri="{FF2B5EF4-FFF2-40B4-BE49-F238E27FC236}">
                <a16:creationId xmlns:a16="http://schemas.microsoft.com/office/drawing/2014/main" id="{9EDEBAB9-17F4-47D1-9AAE-C68A4B1C307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3429000"/>
            <a:ext cx="0" cy="533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5" name="Line 6">
            <a:extLst>
              <a:ext uri="{FF2B5EF4-FFF2-40B4-BE49-F238E27FC236}">
                <a16:creationId xmlns:a16="http://schemas.microsoft.com/office/drawing/2014/main" id="{63A64632-4BD3-4B16-8ECD-38DF38E06FC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3429000"/>
            <a:ext cx="762000" cy="533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6" name="Text Box 7">
            <a:extLst>
              <a:ext uri="{FF2B5EF4-FFF2-40B4-BE49-F238E27FC236}">
                <a16:creationId xmlns:a16="http://schemas.microsoft.com/office/drawing/2014/main" id="{748605E5-4ED2-4398-82FF-61B4FBC9E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3478213"/>
            <a:ext cx="1557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What values?</a:t>
            </a:r>
          </a:p>
        </p:txBody>
      </p:sp>
      <p:sp>
        <p:nvSpPr>
          <p:cNvPr id="27657" name="Text Box 8">
            <a:extLst>
              <a:ext uri="{FF2B5EF4-FFF2-40B4-BE49-F238E27FC236}">
                <a16:creationId xmlns:a16="http://schemas.microsoft.com/office/drawing/2014/main" id="{961BF54D-E9B7-46A9-A804-FF3241ADF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50704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7658" name="Text Box 9">
            <a:extLst>
              <a:ext uri="{FF2B5EF4-FFF2-40B4-BE49-F238E27FC236}">
                <a16:creationId xmlns:a16="http://schemas.microsoft.com/office/drawing/2014/main" id="{CEBD61F6-F25C-4B1D-B467-0B3B6B413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2251075"/>
            <a:ext cx="2338388" cy="2308225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Training Set 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x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=(f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,…f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1m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x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=(f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    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2m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            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            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 x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n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=(f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n1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22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,    f</a:t>
            </a:r>
            <a:r>
              <a:rPr lang="en-US" altLang="en-US" sz="2400" baseline="-25000">
                <a:solidFill>
                  <a:srgbClr val="800080"/>
                </a:solidFill>
                <a:latin typeface="Times" panose="02020603050405020304" pitchFamily="18" charset="0"/>
              </a:rPr>
              <a:t>2m</a:t>
            </a:r>
            <a:r>
              <a:rPr lang="en-US" altLang="en-US" sz="2400">
                <a:solidFill>
                  <a:srgbClr val="800080"/>
                </a:solidFill>
                <a:latin typeface="Times" panose="02020603050405020304" pitchFamily="18" charset="0"/>
              </a:rPr>
              <a:t>)</a:t>
            </a:r>
          </a:p>
        </p:txBody>
      </p:sp>
      <p:sp>
        <p:nvSpPr>
          <p:cNvPr id="27659" name="Text Box 10">
            <a:extLst>
              <a:ext uri="{FF2B5EF4-FFF2-40B4-BE49-F238E27FC236}">
                <a16:creationId xmlns:a16="http://schemas.microsoft.com/office/drawing/2014/main" id="{52BD86ED-2B0C-480E-9597-6BCFF42C0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5146675"/>
            <a:ext cx="6773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Quinlan suggested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information gain</a:t>
            </a:r>
            <a:r>
              <a:rPr lang="en-US" altLang="en-US" sz="2400">
                <a:latin typeface="Times New Roman" panose="02020603050405020304" pitchFamily="18" charset="0"/>
              </a:rPr>
              <a:t> in his ID3 system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and later the </a:t>
            </a: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gain ratio</a:t>
            </a:r>
            <a:r>
              <a:rPr lang="en-US" altLang="en-US" sz="2400">
                <a:latin typeface="Times New Roman" panose="02020603050405020304" pitchFamily="18" charset="0"/>
              </a:rPr>
              <a:t>, both based on </a:t>
            </a:r>
            <a:r>
              <a:rPr lang="en-US" altLang="en-US" sz="2400">
                <a:solidFill>
                  <a:srgbClr val="CC0000"/>
                </a:solidFill>
                <a:latin typeface="Times New Roman" panose="02020603050405020304" pitchFamily="18" charset="0"/>
              </a:rPr>
              <a:t>entropy</a:t>
            </a:r>
            <a:r>
              <a:rPr lang="en-US" altLang="en-US" sz="2400">
                <a:latin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>
            <a:extLst>
              <a:ext uri="{FF2B5EF4-FFF2-40B4-BE49-F238E27FC236}">
                <a16:creationId xmlns:a16="http://schemas.microsoft.com/office/drawing/2014/main" id="{7B2581C7-8039-4C84-A2D7-337506335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16763F-5C0F-4189-B7CE-556ACA63CBA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498D1F37-AEE2-47D0-8E06-74A15E0F43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>
                <a:solidFill>
                  <a:srgbClr val="0033CC"/>
                </a:solidFill>
              </a:rPr>
              <a:t>Using Information Gain to Construct a Decision Tree</a:t>
            </a:r>
          </a:p>
        </p:txBody>
      </p:sp>
      <p:sp>
        <p:nvSpPr>
          <p:cNvPr id="28676" name="Text Box 3">
            <a:extLst>
              <a:ext uri="{FF2B5EF4-FFF2-40B4-BE49-F238E27FC236}">
                <a16:creationId xmlns:a16="http://schemas.microsoft.com/office/drawing/2014/main" id="{E9D45F19-95D2-49F9-9C5F-0702DAE6F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8925" y="1412875"/>
            <a:ext cx="1592263" cy="4699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Attribute A</a:t>
            </a:r>
          </a:p>
        </p:txBody>
      </p:sp>
      <p:sp>
        <p:nvSpPr>
          <p:cNvPr id="28677" name="Line 4">
            <a:extLst>
              <a:ext uri="{FF2B5EF4-FFF2-40B4-BE49-F238E27FC236}">
                <a16:creationId xmlns:a16="http://schemas.microsoft.com/office/drawing/2014/main" id="{8E65691E-304D-42E2-9226-01199389D1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6200" y="1905000"/>
            <a:ext cx="99060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78" name="Line 5">
            <a:extLst>
              <a:ext uri="{FF2B5EF4-FFF2-40B4-BE49-F238E27FC236}">
                <a16:creationId xmlns:a16="http://schemas.microsoft.com/office/drawing/2014/main" id="{BA94738A-F833-4C35-909D-3701C28FF1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72000" y="1905000"/>
            <a:ext cx="30480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79" name="Line 6">
            <a:extLst>
              <a:ext uri="{FF2B5EF4-FFF2-40B4-BE49-F238E27FC236}">
                <a16:creationId xmlns:a16="http://schemas.microsoft.com/office/drawing/2014/main" id="{10330E16-1BCF-413E-BFCA-DDDCA604A7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6800" y="1905000"/>
            <a:ext cx="914400" cy="609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80" name="Text Box 7">
            <a:extLst>
              <a:ext uri="{FF2B5EF4-FFF2-40B4-BE49-F238E27FC236}">
                <a16:creationId xmlns:a16="http://schemas.microsoft.com/office/drawing/2014/main" id="{521FE64F-61FE-4212-9A4F-5DFF6B2C6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0325" y="1995488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v1</a:t>
            </a:r>
          </a:p>
        </p:txBody>
      </p:sp>
      <p:sp>
        <p:nvSpPr>
          <p:cNvPr id="28681" name="Text Box 8">
            <a:extLst>
              <a:ext uri="{FF2B5EF4-FFF2-40B4-BE49-F238E27FC236}">
                <a16:creationId xmlns:a16="http://schemas.microsoft.com/office/drawing/2014/main" id="{919130FA-6796-4881-B1F3-B91AB06EE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525" y="1995488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vk</a:t>
            </a:r>
          </a:p>
        </p:txBody>
      </p:sp>
      <p:sp>
        <p:nvSpPr>
          <p:cNvPr id="28682" name="Text Box 9">
            <a:extLst>
              <a:ext uri="{FF2B5EF4-FFF2-40B4-BE49-F238E27FC236}">
                <a16:creationId xmlns:a16="http://schemas.microsoft.com/office/drawing/2014/main" id="{5CC5E2FC-9E15-4DC7-A23E-2D0EF528D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981200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v2</a:t>
            </a:r>
          </a:p>
        </p:txBody>
      </p:sp>
      <p:sp>
        <p:nvSpPr>
          <p:cNvPr id="28683" name="Text Box 10">
            <a:extLst>
              <a:ext uri="{FF2B5EF4-FFF2-40B4-BE49-F238E27FC236}">
                <a16:creationId xmlns:a16="http://schemas.microsoft.com/office/drawing/2014/main" id="{D5D3B24A-C857-4834-B5E5-614CEFDD1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371600"/>
            <a:ext cx="2509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Full Training Set S</a:t>
            </a:r>
          </a:p>
        </p:txBody>
      </p:sp>
      <p:sp>
        <p:nvSpPr>
          <p:cNvPr id="28684" name="Text Box 11">
            <a:extLst>
              <a:ext uri="{FF2B5EF4-FFF2-40B4-BE49-F238E27FC236}">
                <a16:creationId xmlns:a16="http://schemas.microsoft.com/office/drawing/2014/main" id="{E5BF9AC8-494B-41D1-9F57-B5E3A0325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633663"/>
            <a:ext cx="839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</a:rPr>
              <a:t>Set S </a:t>
            </a:r>
            <a:r>
              <a:rPr lang="en-US" altLang="en-US" sz="2000">
                <a:latin typeface="Times New Roman" panose="02020603050405020304" pitchFamily="18" charset="0"/>
                <a:sym typeface="Symbol" panose="05050102010706020507" pitchFamily="18" charset="2"/>
              </a:rPr>
              <a:t></a:t>
            </a:r>
          </a:p>
        </p:txBody>
      </p:sp>
      <p:sp>
        <p:nvSpPr>
          <p:cNvPr id="28685" name="Rectangle 12">
            <a:extLst>
              <a:ext uri="{FF2B5EF4-FFF2-40B4-BE49-F238E27FC236}">
                <a16:creationId xmlns:a16="http://schemas.microsoft.com/office/drawing/2014/main" id="{6EA84420-7015-4277-9253-3F9A0B813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590800"/>
            <a:ext cx="381000" cy="381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4590" name="Text Box 13">
            <a:extLst>
              <a:ext uri="{FF2B5EF4-FFF2-40B4-BE49-F238E27FC236}">
                <a16:creationId xmlns:a16="http://schemas.microsoft.com/office/drawing/2014/main" id="{515650F6-EC77-4CB1-9411-F5E20BDD2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800" y="4162425"/>
            <a:ext cx="15367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repeat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recursively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800080"/>
                </a:solidFill>
                <a:latin typeface="Times New Roman" panose="02020603050405020304" pitchFamily="18" charset="0"/>
              </a:rPr>
              <a:t>till when?</a:t>
            </a:r>
          </a:p>
        </p:txBody>
      </p:sp>
      <p:sp>
        <p:nvSpPr>
          <p:cNvPr id="28687" name="Text Box 15">
            <a:extLst>
              <a:ext uri="{FF2B5EF4-FFF2-40B4-BE49-F238E27FC236}">
                <a16:creationId xmlns:a16="http://schemas.microsoft.com/office/drawing/2014/main" id="{0167172E-2D2B-4F0E-B9D9-82019ED84F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1963" y="3024188"/>
            <a:ext cx="2673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99"/>
                </a:solidFill>
                <a:latin typeface="Times New Roman" panose="02020603050405020304" pitchFamily="18" charset="0"/>
              </a:rPr>
              <a:t>S</a:t>
            </a:r>
            <a:r>
              <a:rPr lang="en-US" altLang="en-US" sz="2000">
                <a:solidFill>
                  <a:srgbClr val="0000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={sS | value(A)=v1}</a:t>
            </a:r>
            <a:endParaRPr lang="en-US" altLang="en-US" sz="2000">
              <a:solidFill>
                <a:srgbClr val="00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92" name="Text Box 16">
            <a:extLst>
              <a:ext uri="{FF2B5EF4-FFF2-40B4-BE49-F238E27FC236}">
                <a16:creationId xmlns:a16="http://schemas.microsoft.com/office/drawing/2014/main" id="{20037F8B-206E-410B-9D7D-A180FABC8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3925" y="1154113"/>
            <a:ext cx="30114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Choose the attribute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with highest information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gain for the full training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set at the root of the tree.</a:t>
            </a:r>
          </a:p>
        </p:txBody>
      </p:sp>
      <p:sp>
        <p:nvSpPr>
          <p:cNvPr id="24593" name="Text Box 17">
            <a:extLst>
              <a:ext uri="{FF2B5EF4-FFF2-40B4-BE49-F238E27FC236}">
                <a16:creationId xmlns:a16="http://schemas.microsoft.com/office/drawing/2014/main" id="{369AE4BE-A35B-45FF-A2B3-BE6001508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0"/>
            <a:ext cx="28797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Construct child nodes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for each value of 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Each has an associated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subset of vectors 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which A has a particular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value.</a:t>
            </a:r>
          </a:p>
        </p:txBody>
      </p:sp>
      <p:sp>
        <p:nvSpPr>
          <p:cNvPr id="24594" name="Text Box 20">
            <a:extLst>
              <a:ext uri="{FF2B5EF4-FFF2-40B4-BE49-F238E27FC236}">
                <a16:creationId xmlns:a16="http://schemas.microsoft.com/office/drawing/2014/main" id="{42110E15-431D-4B88-975E-BF6C5DFBC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25" y="72548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24595" name="Oval 21">
            <a:extLst>
              <a:ext uri="{FF2B5EF4-FFF2-40B4-BE49-F238E27FC236}">
                <a16:creationId xmlns:a16="http://schemas.microsoft.com/office/drawing/2014/main" id="{A85096F1-0AD9-4E73-A7F1-8E223D62C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76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4596" name="Text Box 22">
            <a:extLst>
              <a:ext uri="{FF2B5EF4-FFF2-40B4-BE49-F238E27FC236}">
                <a16:creationId xmlns:a16="http://schemas.microsoft.com/office/drawing/2014/main" id="{5F6C93AF-A08C-4BDF-BFA5-04176920C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186848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24597" name="Oval 23">
            <a:extLst>
              <a:ext uri="{FF2B5EF4-FFF2-40B4-BE49-F238E27FC236}">
                <a16:creationId xmlns:a16="http://schemas.microsoft.com/office/drawing/2014/main" id="{61695115-DFA3-4C45-A5A6-1584A631F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05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4598" name="Text Box 24">
            <a:extLst>
              <a:ext uri="{FF2B5EF4-FFF2-40B4-BE49-F238E27FC236}">
                <a16:creationId xmlns:a16="http://schemas.microsoft.com/office/drawing/2014/main" id="{A6D5FE83-0011-4C9D-8F54-67572CFCD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4663" y="3763963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3</a:t>
            </a:r>
          </a:p>
        </p:txBody>
      </p:sp>
      <p:sp>
        <p:nvSpPr>
          <p:cNvPr id="24599" name="Oval 25">
            <a:extLst>
              <a:ext uri="{FF2B5EF4-FFF2-40B4-BE49-F238E27FC236}">
                <a16:creationId xmlns:a16="http://schemas.microsoft.com/office/drawing/2014/main" id="{44433D87-BA28-45A6-9C85-8AE2BE540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1963" y="3781425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4" grpId="0"/>
      <p:bldP spid="24595" grpId="0" animBg="1"/>
      <p:bldP spid="24596" grpId="0"/>
      <p:bldP spid="24597" grpId="0" animBg="1"/>
      <p:bldP spid="24598" grpId="0"/>
      <p:bldP spid="2459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>
            <a:extLst>
              <a:ext uri="{FF2B5EF4-FFF2-40B4-BE49-F238E27FC236}">
                <a16:creationId xmlns:a16="http://schemas.microsoft.com/office/drawing/2014/main" id="{AFA13524-2547-46EF-BD1B-3F877B90A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DE3BA6A-073E-475E-8172-67E9EC46435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0F58AA40-DC61-40FB-90CB-831378563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Simple Example</a:t>
            </a:r>
            <a:r>
              <a:rPr lang="en-US" altLang="en-US"/>
              <a:t> </a:t>
            </a:r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DE0B0D84-E45F-4C3A-8748-EFCAB9D7C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286000"/>
            <a:ext cx="2779713" cy="19304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29701" name="Line 5">
            <a:extLst>
              <a:ext uri="{FF2B5EF4-FFF2-40B4-BE49-F238E27FC236}">
                <a16:creationId xmlns:a16="http://schemas.microsoft.com/office/drawing/2014/main" id="{3A7DF600-08FA-45A4-9B9B-E94D85A375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2743200"/>
            <a:ext cx="2743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9702" name="Text Box 6">
            <a:extLst>
              <a:ext uri="{FF2B5EF4-FFF2-40B4-BE49-F238E27FC236}">
                <a16:creationId xmlns:a16="http://schemas.microsoft.com/office/drawing/2014/main" id="{F0B44C3F-3E72-4D44-9127-4E8054B01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953000"/>
            <a:ext cx="615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How would you distinguish class I from class II?</a:t>
            </a:r>
          </a:p>
        </p:txBody>
      </p:sp>
      <p:sp>
        <p:nvSpPr>
          <p:cNvPr id="29703" name="Text Box 9">
            <a:extLst>
              <a:ext uri="{FF2B5EF4-FFF2-40B4-BE49-F238E27FC236}">
                <a16:creationId xmlns:a16="http://schemas.microsoft.com/office/drawing/2014/main" id="{59B16E74-B6F5-4A07-935C-8589AAA26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524000"/>
            <a:ext cx="5302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Training Set: 3 features and 2 classes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5A33D449-4FC6-4244-AFC8-E077B2CC2C16}"/>
                  </a:ext>
                </a:extLst>
              </p14:cNvPr>
              <p14:cNvContentPartPr/>
              <p14:nvPr/>
            </p14:nvContentPartPr>
            <p14:xfrm>
              <a:off x="3304440" y="2710080"/>
              <a:ext cx="2365560" cy="177012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5A33D449-4FC6-4244-AFC8-E077B2CC2C1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95080" y="2700720"/>
                <a:ext cx="2384280" cy="17888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>
            <a:extLst>
              <a:ext uri="{FF2B5EF4-FFF2-40B4-BE49-F238E27FC236}">
                <a16:creationId xmlns:a16="http://schemas.microsoft.com/office/drawing/2014/main" id="{300046A5-B471-48BB-9878-D3B81C22C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ECC7E8-0955-4FA3-B9F5-AE75A28FB9B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/>
          </a:p>
        </p:txBody>
      </p:sp>
      <p:sp>
        <p:nvSpPr>
          <p:cNvPr id="30723" name="TextBox 4">
            <a:extLst>
              <a:ext uri="{FF2B5EF4-FFF2-40B4-BE49-F238E27FC236}">
                <a16:creationId xmlns:a16="http://schemas.microsoft.com/office/drawing/2014/main" id="{7F4711E9-466F-43FB-87BC-27C0EDA47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"/>
            <a:ext cx="2776538" cy="1927225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26628" name="TextBox 5">
            <a:extLst>
              <a:ext uri="{FF2B5EF4-FFF2-40B4-BE49-F238E27FC236}">
                <a16:creationId xmlns:a16="http://schemas.microsoft.com/office/drawing/2014/main" id="{6A4FFF86-2E85-4B28-8784-83CDEF9AD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27003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Eparent=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Split on attribute X</a:t>
            </a:r>
          </a:p>
        </p:txBody>
      </p:sp>
      <p:sp>
        <p:nvSpPr>
          <p:cNvPr id="30725" name="TextBox 6">
            <a:extLst>
              <a:ext uri="{FF2B5EF4-FFF2-40B4-BE49-F238E27FC236}">
                <a16:creationId xmlns:a16="http://schemas.microsoft.com/office/drawing/2014/main" id="{FA94680C-3F63-4F90-9578-3D2010184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91000"/>
            <a:ext cx="671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II</a:t>
            </a:r>
          </a:p>
        </p:txBody>
      </p:sp>
      <p:sp>
        <p:nvSpPr>
          <p:cNvPr id="30726" name="TextBox 7">
            <a:extLst>
              <a:ext uri="{FF2B5EF4-FFF2-40B4-BE49-F238E27FC236}">
                <a16:creationId xmlns:a16="http://schemas.microsoft.com/office/drawing/2014/main" id="{74C842E4-C7AE-4AB2-9DF9-88CAA9CBA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81400"/>
            <a:ext cx="466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0727" name="TextBox 8">
            <a:extLst>
              <a:ext uri="{FF2B5EF4-FFF2-40B4-BE49-F238E27FC236}">
                <a16:creationId xmlns:a16="http://schemas.microsoft.com/office/drawing/2014/main" id="{9332DF6C-D9D2-4FA1-8AA7-27A9E308E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800600"/>
            <a:ext cx="390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26632" name="TextBox 9">
            <a:extLst>
              <a:ext uri="{FF2B5EF4-FFF2-40B4-BE49-F238E27FC236}">
                <a16:creationId xmlns:a16="http://schemas.microsoft.com/office/drawing/2014/main" id="{EA1C2B76-50FD-4B4D-92E9-7C58A000F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60277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 GAIN = 1 – ( 3/4)(.9184) – (1/4)(0) = .3112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5D3FE8-3052-4FC3-80E4-8639A82C7936}"/>
              </a:ext>
            </a:extLst>
          </p:cNvPr>
          <p:cNvCxnSpPr>
            <a:endCxn id="20" idx="2"/>
          </p:cNvCxnSpPr>
          <p:nvPr/>
        </p:nvCxnSpPr>
        <p:spPr>
          <a:xfrm flipV="1">
            <a:off x="1447800" y="3962400"/>
            <a:ext cx="838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21EB7BA-C900-4F69-B012-967BEDF8E056}"/>
              </a:ext>
            </a:extLst>
          </p:cNvPr>
          <p:cNvCxnSpPr>
            <a:stCxn id="30725" idx="3"/>
          </p:cNvCxnSpPr>
          <p:nvPr/>
        </p:nvCxnSpPr>
        <p:spPr>
          <a:xfrm>
            <a:off x="1433513" y="4606925"/>
            <a:ext cx="852487" cy="384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FE3B4B50-90CA-4CB5-B267-8385453C0A9C}"/>
              </a:ext>
            </a:extLst>
          </p:cNvPr>
          <p:cNvSpPr/>
          <p:nvPr/>
        </p:nvSpPr>
        <p:spPr>
          <a:xfrm>
            <a:off x="685800" y="41910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80C8815-F21D-41B0-8580-394ED50560BD}"/>
              </a:ext>
            </a:extLst>
          </p:cNvPr>
          <p:cNvSpPr/>
          <p:nvPr/>
        </p:nvSpPr>
        <p:spPr>
          <a:xfrm>
            <a:off x="2286000" y="35052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8C5028-6EA4-468A-86A0-9708C0AD77EC}"/>
              </a:ext>
            </a:extLst>
          </p:cNvPr>
          <p:cNvSpPr/>
          <p:nvPr/>
        </p:nvSpPr>
        <p:spPr>
          <a:xfrm>
            <a:off x="2286000" y="47244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734" name="TextBox 22">
            <a:extLst>
              <a:ext uri="{FF2B5EF4-FFF2-40B4-BE49-F238E27FC236}">
                <a16:creationId xmlns:a16="http://schemas.microsoft.com/office/drawing/2014/main" id="{33D4742D-AE54-4EDA-90AB-531B4110F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733800"/>
            <a:ext cx="741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X=1</a:t>
            </a:r>
          </a:p>
        </p:txBody>
      </p:sp>
      <p:sp>
        <p:nvSpPr>
          <p:cNvPr id="30735" name="TextBox 23">
            <a:extLst>
              <a:ext uri="{FF2B5EF4-FFF2-40B4-BE49-F238E27FC236}">
                <a16:creationId xmlns:a16="http://schemas.microsoft.com/office/drawing/2014/main" id="{90E28C69-6A8A-49A6-8143-05BE043CF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X=0</a:t>
            </a:r>
          </a:p>
        </p:txBody>
      </p:sp>
      <p:sp>
        <p:nvSpPr>
          <p:cNvPr id="26640" name="TextBox 24">
            <a:extLst>
              <a:ext uri="{FF2B5EF4-FFF2-40B4-BE49-F238E27FC236}">
                <a16:creationId xmlns:a16="http://schemas.microsoft.com/office/drawing/2014/main" id="{ECAF62A4-2ADA-4764-A27F-4A4F3A76B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1816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99"/>
                </a:solidFill>
              </a:rPr>
              <a:t>E</a:t>
            </a:r>
            <a:r>
              <a:rPr lang="en-US" altLang="en-US" sz="2400" baseline="-25000">
                <a:solidFill>
                  <a:srgbClr val="000099"/>
                </a:solidFill>
              </a:rPr>
              <a:t>child2</a:t>
            </a:r>
            <a:r>
              <a:rPr lang="en-US" altLang="en-US" sz="2400">
                <a:solidFill>
                  <a:srgbClr val="000099"/>
                </a:solidFill>
              </a:rPr>
              <a:t>= 0</a:t>
            </a:r>
          </a:p>
        </p:txBody>
      </p:sp>
      <p:sp>
        <p:nvSpPr>
          <p:cNvPr id="26641" name="TextBox 25">
            <a:extLst>
              <a:ext uri="{FF2B5EF4-FFF2-40B4-BE49-F238E27FC236}">
                <a16:creationId xmlns:a16="http://schemas.microsoft.com/office/drawing/2014/main" id="{6D373AAD-34A1-4B12-AF5B-CD0FDBC70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4978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</a:t>
            </a:r>
            <a:r>
              <a:rPr lang="en-US" altLang="en-US" sz="2400" baseline="-25000">
                <a:solidFill>
                  <a:srgbClr val="C00000"/>
                </a:solidFill>
              </a:rPr>
              <a:t>child1</a:t>
            </a:r>
            <a:r>
              <a:rPr lang="en-US" altLang="en-US" sz="2400">
                <a:solidFill>
                  <a:srgbClr val="C00000"/>
                </a:solidFill>
              </a:rPr>
              <a:t>= -(1/3)log</a:t>
            </a:r>
            <a:r>
              <a:rPr lang="en-US" altLang="en-US" sz="2400" baseline="-25000">
                <a:solidFill>
                  <a:srgbClr val="C00000"/>
                </a:solidFill>
              </a:rPr>
              <a:t>2</a:t>
            </a:r>
            <a:r>
              <a:rPr lang="en-US" altLang="en-US" sz="2400">
                <a:solidFill>
                  <a:srgbClr val="C00000"/>
                </a:solidFill>
              </a:rPr>
              <a:t>(1/3)-(2/3)log</a:t>
            </a:r>
            <a:r>
              <a:rPr lang="en-US" altLang="en-US" sz="2400" baseline="-25000">
                <a:solidFill>
                  <a:srgbClr val="C00000"/>
                </a:solidFill>
              </a:rPr>
              <a:t>2</a:t>
            </a:r>
            <a:r>
              <a:rPr lang="en-US" altLang="en-US" sz="2400">
                <a:solidFill>
                  <a:srgbClr val="C00000"/>
                </a:solidFill>
              </a:rPr>
              <a:t>(2/3)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         = .5284 + .39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         =  .9184</a:t>
            </a:r>
          </a:p>
        </p:txBody>
      </p:sp>
      <p:sp>
        <p:nvSpPr>
          <p:cNvPr id="25619" name="Text Box 19">
            <a:extLst>
              <a:ext uri="{FF2B5EF4-FFF2-40B4-BE49-F238E27FC236}">
                <a16:creationId xmlns:a16="http://schemas.microsoft.com/office/drawing/2014/main" id="{183894D5-826C-4B99-A3EC-CC107BB14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38" y="3048000"/>
            <a:ext cx="44465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If X is the best attribute,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this node would be further split.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FAF5F29-DDDE-4B08-81CF-D973BA9A665C}"/>
              </a:ext>
            </a:extLst>
          </p:cNvPr>
          <p:cNvCxnSpPr>
            <a:stCxn id="25619" idx="1"/>
          </p:cNvCxnSpPr>
          <p:nvPr/>
        </p:nvCxnSpPr>
        <p:spPr>
          <a:xfrm flipH="1">
            <a:off x="3157538" y="3462338"/>
            <a:ext cx="317500" cy="271462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>
            <a:extLst>
              <a:ext uri="{FF2B5EF4-FFF2-40B4-BE49-F238E27FC236}">
                <a16:creationId xmlns:a16="http://schemas.microsoft.com/office/drawing/2014/main" id="{2B58F988-020D-44F9-910C-40E9B73AA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BB1A9A-5082-40DA-B84E-415B579D9E9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31747" name="TextBox 4">
            <a:extLst>
              <a:ext uri="{FF2B5EF4-FFF2-40B4-BE49-F238E27FC236}">
                <a16:creationId xmlns:a16="http://schemas.microsoft.com/office/drawing/2014/main" id="{D73AEB0E-E329-4BF5-B2C1-E6E8BD64F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"/>
            <a:ext cx="27749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31748" name="TextBox 5">
            <a:extLst>
              <a:ext uri="{FF2B5EF4-FFF2-40B4-BE49-F238E27FC236}">
                <a16:creationId xmlns:a16="http://schemas.microsoft.com/office/drawing/2014/main" id="{098857C8-4698-4A9F-B2DF-C7FAFDF8B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590800"/>
            <a:ext cx="2693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Eparent=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Split on attribute Y</a:t>
            </a:r>
          </a:p>
        </p:txBody>
      </p:sp>
      <p:sp>
        <p:nvSpPr>
          <p:cNvPr id="31749" name="TextBox 6">
            <a:extLst>
              <a:ext uri="{FF2B5EF4-FFF2-40B4-BE49-F238E27FC236}">
                <a16:creationId xmlns:a16="http://schemas.microsoft.com/office/drawing/2014/main" id="{D45213B4-096A-4AEF-8B19-ED7FF9E6B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91000"/>
            <a:ext cx="671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II</a:t>
            </a:r>
          </a:p>
        </p:txBody>
      </p:sp>
      <p:sp>
        <p:nvSpPr>
          <p:cNvPr id="31750" name="TextBox 7">
            <a:extLst>
              <a:ext uri="{FF2B5EF4-FFF2-40B4-BE49-F238E27FC236}">
                <a16:creationId xmlns:a16="http://schemas.microsoft.com/office/drawing/2014/main" id="{572C676C-97FC-4B26-B699-9D38E7F05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81400"/>
            <a:ext cx="544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1" name="TextBox 8">
            <a:extLst>
              <a:ext uri="{FF2B5EF4-FFF2-40B4-BE49-F238E27FC236}">
                <a16:creationId xmlns:a16="http://schemas.microsoft.com/office/drawing/2014/main" id="{776F5619-92BB-40B4-A390-9AF55BC90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800600"/>
            <a:ext cx="39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1752" name="TextBox 9">
            <a:extLst>
              <a:ext uri="{FF2B5EF4-FFF2-40B4-BE49-F238E27FC236}">
                <a16:creationId xmlns:a16="http://schemas.microsoft.com/office/drawing/2014/main" id="{91874EDB-AF15-4F0C-88FC-8EB3572A9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5989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GAIN = 1 –(1/2) 0 – (1/2)0 = 1; BEST 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E70565-0116-4CCB-A5EA-C50DA593E2E4}"/>
              </a:ext>
            </a:extLst>
          </p:cNvPr>
          <p:cNvCxnSpPr>
            <a:endCxn id="20" idx="2"/>
          </p:cNvCxnSpPr>
          <p:nvPr/>
        </p:nvCxnSpPr>
        <p:spPr>
          <a:xfrm flipV="1">
            <a:off x="1447800" y="3962400"/>
            <a:ext cx="838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89196CB-FE89-466F-9769-0C98DBD17D5D}"/>
              </a:ext>
            </a:extLst>
          </p:cNvPr>
          <p:cNvCxnSpPr>
            <a:stCxn id="31749" idx="3"/>
          </p:cNvCxnSpPr>
          <p:nvPr/>
        </p:nvCxnSpPr>
        <p:spPr>
          <a:xfrm>
            <a:off x="1433513" y="4606925"/>
            <a:ext cx="852487" cy="384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D626E11-D1CC-4955-AF6D-FD7B9B2875ED}"/>
              </a:ext>
            </a:extLst>
          </p:cNvPr>
          <p:cNvSpPr/>
          <p:nvPr/>
        </p:nvSpPr>
        <p:spPr>
          <a:xfrm>
            <a:off x="685800" y="41910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30D71B-28FB-4F13-8D0B-064AEEB96D83}"/>
              </a:ext>
            </a:extLst>
          </p:cNvPr>
          <p:cNvSpPr/>
          <p:nvPr/>
        </p:nvSpPr>
        <p:spPr>
          <a:xfrm>
            <a:off x="2286000" y="35052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ADE2C08-8498-49F6-9DED-B770F19C6E07}"/>
              </a:ext>
            </a:extLst>
          </p:cNvPr>
          <p:cNvSpPr/>
          <p:nvPr/>
        </p:nvSpPr>
        <p:spPr>
          <a:xfrm>
            <a:off x="2286000" y="47244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758" name="TextBox 22">
            <a:extLst>
              <a:ext uri="{FF2B5EF4-FFF2-40B4-BE49-F238E27FC236}">
                <a16:creationId xmlns:a16="http://schemas.microsoft.com/office/drawing/2014/main" id="{9D3EB4B5-2D45-4F51-860D-79B1B1566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733800"/>
            <a:ext cx="741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Y=1</a:t>
            </a:r>
          </a:p>
        </p:txBody>
      </p:sp>
      <p:sp>
        <p:nvSpPr>
          <p:cNvPr id="31759" name="TextBox 23">
            <a:extLst>
              <a:ext uri="{FF2B5EF4-FFF2-40B4-BE49-F238E27FC236}">
                <a16:creationId xmlns:a16="http://schemas.microsoft.com/office/drawing/2014/main" id="{57FD068E-1FB5-486C-B707-2F5026F39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Y=0</a:t>
            </a:r>
          </a:p>
        </p:txBody>
      </p:sp>
      <p:sp>
        <p:nvSpPr>
          <p:cNvPr id="31760" name="TextBox 24">
            <a:extLst>
              <a:ext uri="{FF2B5EF4-FFF2-40B4-BE49-F238E27FC236}">
                <a16:creationId xmlns:a16="http://schemas.microsoft.com/office/drawing/2014/main" id="{53C9D507-E55B-4027-8FA4-FB6623EC8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1816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99"/>
                </a:solidFill>
              </a:rPr>
              <a:t>E</a:t>
            </a:r>
            <a:r>
              <a:rPr lang="en-US" altLang="en-US" sz="2400" baseline="-25000">
                <a:solidFill>
                  <a:srgbClr val="000099"/>
                </a:solidFill>
              </a:rPr>
              <a:t>child2</a:t>
            </a:r>
            <a:r>
              <a:rPr lang="en-US" altLang="en-US" sz="2400">
                <a:solidFill>
                  <a:srgbClr val="000099"/>
                </a:solidFill>
              </a:rPr>
              <a:t>= 0</a:t>
            </a:r>
          </a:p>
        </p:txBody>
      </p:sp>
      <p:sp>
        <p:nvSpPr>
          <p:cNvPr id="31761" name="TextBox 25">
            <a:extLst>
              <a:ext uri="{FF2B5EF4-FFF2-40B4-BE49-F238E27FC236}">
                <a16:creationId xmlns:a16="http://schemas.microsoft.com/office/drawing/2014/main" id="{53C26E5C-255D-4CBF-B445-FF32EB83B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</a:t>
            </a:r>
            <a:r>
              <a:rPr lang="en-US" altLang="en-US" sz="2400" baseline="-25000">
                <a:solidFill>
                  <a:srgbClr val="C00000"/>
                </a:solidFill>
              </a:rPr>
              <a:t>child1</a:t>
            </a:r>
            <a:r>
              <a:rPr lang="en-US" altLang="en-US" sz="2400">
                <a:solidFill>
                  <a:srgbClr val="C00000"/>
                </a:solidFill>
              </a:rPr>
              <a:t>= 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8BF9E58-1E8F-4D26-88CB-7F012E6EDD2F}"/>
                  </a:ext>
                </a:extLst>
              </p14:cNvPr>
              <p14:cNvContentPartPr/>
              <p14:nvPr/>
            </p14:nvContentPartPr>
            <p14:xfrm>
              <a:off x="4224600" y="5558400"/>
              <a:ext cx="401760" cy="72324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8BF9E58-1E8F-4D26-88CB-7F012E6EDD2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15240" y="5549040"/>
                <a:ext cx="420480" cy="741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>
            <a:extLst>
              <a:ext uri="{FF2B5EF4-FFF2-40B4-BE49-F238E27FC236}">
                <a16:creationId xmlns:a16="http://schemas.microsoft.com/office/drawing/2014/main" id="{B20E49B3-3A8B-41D9-A52D-4171884BA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33314F-2B8B-4F8A-A0C8-BA8B88A9442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560FC6C0-7039-4150-9ED8-49642D993F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Learning from Observations</a:t>
            </a:r>
          </a:p>
        </p:txBody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FD4813A3-EFAD-4A3D-B2ED-1AFF8D02BA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Supervised Learning</a:t>
            </a:r>
            <a:r>
              <a:rPr lang="en-US" altLang="en-US"/>
              <a:t> – learn a function from a set of training examples which are </a:t>
            </a:r>
            <a:r>
              <a:rPr lang="en-US" altLang="en-US">
                <a:solidFill>
                  <a:srgbClr val="000099"/>
                </a:solidFill>
              </a:rPr>
              <a:t>preclassified</a:t>
            </a:r>
            <a:r>
              <a:rPr lang="en-US" altLang="en-US"/>
              <a:t> </a:t>
            </a:r>
            <a:r>
              <a:rPr lang="en-US" altLang="en-US">
                <a:solidFill>
                  <a:srgbClr val="000099"/>
                </a:solidFill>
              </a:rPr>
              <a:t>feature vectors</a:t>
            </a:r>
            <a:r>
              <a:rPr lang="en-US" altLang="en-US"/>
              <a:t>.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0869900C-6399-4479-AAF1-D3A5CDAD4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276600"/>
            <a:ext cx="3656013" cy="329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feature vector	class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(shape,color)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(square,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(square, blue)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(circle, red)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(circle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(triangle,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(triangle, green)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(ellipse,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(ellipse, red)		    II</a:t>
            </a:r>
          </a:p>
        </p:txBody>
      </p:sp>
      <p:sp>
        <p:nvSpPr>
          <p:cNvPr id="5126" name="Text Box 6">
            <a:extLst>
              <a:ext uri="{FF2B5EF4-FFF2-40B4-BE49-F238E27FC236}">
                <a16:creationId xmlns:a16="http://schemas.microsoft.com/office/drawing/2014/main" id="{F14C5285-8012-443A-A7E5-4B2ABBFA7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505200"/>
            <a:ext cx="377983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Given a previously unseen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feature vector, what is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rule that tells us if it is 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 I or class II?</a:t>
            </a:r>
          </a:p>
        </p:txBody>
      </p:sp>
      <p:sp>
        <p:nvSpPr>
          <p:cNvPr id="5127" name="Text Box 7">
            <a:extLst>
              <a:ext uri="{FF2B5EF4-FFF2-40B4-BE49-F238E27FC236}">
                <a16:creationId xmlns:a16="http://schemas.microsoft.com/office/drawing/2014/main" id="{664681D4-A6F0-4C30-AE85-15F2C6042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9525" y="5373688"/>
            <a:ext cx="30972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(circle, green)	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(triangle, blue)	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B8E71785-C7E8-4FFF-BB7C-81C70D6CE1B7}"/>
                  </a:ext>
                </a:extLst>
              </p14:cNvPr>
              <p14:cNvContentPartPr/>
              <p14:nvPr/>
            </p14:nvContentPartPr>
            <p14:xfrm>
              <a:off x="8524080" y="5499720"/>
              <a:ext cx="216720" cy="6012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B8E71785-C7E8-4FFF-BB7C-81C70D6CE1B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14720" y="5490360"/>
                <a:ext cx="235440" cy="619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>
            <a:extLst>
              <a:ext uri="{FF2B5EF4-FFF2-40B4-BE49-F238E27FC236}">
                <a16:creationId xmlns:a16="http://schemas.microsoft.com/office/drawing/2014/main" id="{C3DD5548-0DC1-4BCF-8423-BEBC49EB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FD833D-388A-4232-996E-323A244DF95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32771" name="TextBox 4">
            <a:extLst>
              <a:ext uri="{FF2B5EF4-FFF2-40B4-BE49-F238E27FC236}">
                <a16:creationId xmlns:a16="http://schemas.microsoft.com/office/drawing/2014/main" id="{11F3BBD2-303F-4FE4-8B33-BCD4F4D9C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8600"/>
            <a:ext cx="27749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X      Y      Z           C</a:t>
            </a:r>
          </a:p>
          <a:p>
            <a:pPr eaLnBrk="1" hangingPunct="1">
              <a:spcBef>
                <a:spcPct val="0"/>
              </a:spcBef>
              <a:buFontTx/>
              <a:buAutoNum type="arabicPlain"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    1       1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sz="2400">
                <a:solidFill>
                  <a:srgbClr val="FFFF00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en-US" sz="2400">
                <a:solidFill>
                  <a:srgbClr val="0033CC"/>
                </a:solidFill>
                <a:latin typeface="Times New Roman" panose="02020603050405020304" pitchFamily="18" charset="0"/>
              </a:rPr>
              <a:t>1       0      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0        0       1      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        0       0          II</a:t>
            </a:r>
          </a:p>
        </p:txBody>
      </p:sp>
      <p:sp>
        <p:nvSpPr>
          <p:cNvPr id="32772" name="TextBox 5">
            <a:extLst>
              <a:ext uri="{FF2B5EF4-FFF2-40B4-BE49-F238E27FC236}">
                <a16:creationId xmlns:a16="http://schemas.microsoft.com/office/drawing/2014/main" id="{00BD5506-A0F1-4B9E-96CD-56822E473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2514600"/>
            <a:ext cx="2681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Eparent= 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Split on attribute Z</a:t>
            </a:r>
          </a:p>
        </p:txBody>
      </p:sp>
      <p:sp>
        <p:nvSpPr>
          <p:cNvPr id="32773" name="TextBox 6">
            <a:extLst>
              <a:ext uri="{FF2B5EF4-FFF2-40B4-BE49-F238E27FC236}">
                <a16:creationId xmlns:a16="http://schemas.microsoft.com/office/drawing/2014/main" id="{1A542659-DF22-4085-ADA5-3B9A18092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191000"/>
            <a:ext cx="671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 II</a:t>
            </a:r>
          </a:p>
        </p:txBody>
      </p:sp>
      <p:sp>
        <p:nvSpPr>
          <p:cNvPr id="32774" name="TextBox 7">
            <a:extLst>
              <a:ext uri="{FF2B5EF4-FFF2-40B4-BE49-F238E27FC236}">
                <a16:creationId xmlns:a16="http://schemas.microsoft.com/office/drawing/2014/main" id="{1E61C183-C06D-480E-B4A9-83FAF96B9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581400"/>
            <a:ext cx="441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2775" name="TextBox 8">
            <a:extLst>
              <a:ext uri="{FF2B5EF4-FFF2-40B4-BE49-F238E27FC236}">
                <a16:creationId xmlns:a16="http://schemas.microsoft.com/office/drawing/2014/main" id="{F749CDD1-BCFC-4D74-94C7-6C051D8CC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800600"/>
            <a:ext cx="39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32776" name="TextBox 9">
            <a:extLst>
              <a:ext uri="{FF2B5EF4-FFF2-40B4-BE49-F238E27FC236}">
                <a16:creationId xmlns:a16="http://schemas.microsoft.com/office/drawing/2014/main" id="{342AF76D-2614-4F23-AD4D-33D81D552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38800"/>
            <a:ext cx="81295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GAIN = 1 – ( 1/2)(1) – (1/2)(1) = 0    ie. NO GAIN; WORST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7315E9-4D75-47E7-A61E-E84F2B224136}"/>
              </a:ext>
            </a:extLst>
          </p:cNvPr>
          <p:cNvCxnSpPr>
            <a:endCxn id="20" idx="2"/>
          </p:cNvCxnSpPr>
          <p:nvPr/>
        </p:nvCxnSpPr>
        <p:spPr>
          <a:xfrm flipV="1">
            <a:off x="1447800" y="3962400"/>
            <a:ext cx="838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C8EF25D-F776-444B-9B17-BD112C7EFEA3}"/>
              </a:ext>
            </a:extLst>
          </p:cNvPr>
          <p:cNvCxnSpPr>
            <a:stCxn id="32773" idx="3"/>
          </p:cNvCxnSpPr>
          <p:nvPr/>
        </p:nvCxnSpPr>
        <p:spPr>
          <a:xfrm>
            <a:off x="1433513" y="4606925"/>
            <a:ext cx="852487" cy="384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00A1D83-EFAA-4797-8249-F3A2E0AAC887}"/>
              </a:ext>
            </a:extLst>
          </p:cNvPr>
          <p:cNvSpPr/>
          <p:nvPr/>
        </p:nvSpPr>
        <p:spPr>
          <a:xfrm>
            <a:off x="685800" y="41910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3AF05CE-DF24-4D4A-995D-BDB64EC90CED}"/>
              </a:ext>
            </a:extLst>
          </p:cNvPr>
          <p:cNvSpPr/>
          <p:nvPr/>
        </p:nvSpPr>
        <p:spPr>
          <a:xfrm>
            <a:off x="2286000" y="35052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E979934-E7DC-4D32-B92A-1D8E765E7AA1}"/>
              </a:ext>
            </a:extLst>
          </p:cNvPr>
          <p:cNvSpPr/>
          <p:nvPr/>
        </p:nvSpPr>
        <p:spPr>
          <a:xfrm>
            <a:off x="2286000" y="4724400"/>
            <a:ext cx="7620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782" name="TextBox 22">
            <a:extLst>
              <a:ext uri="{FF2B5EF4-FFF2-40B4-BE49-F238E27FC236}">
                <a16:creationId xmlns:a16="http://schemas.microsoft.com/office/drawing/2014/main" id="{80869064-1782-4B72-AA9F-4B00BB183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733800"/>
            <a:ext cx="72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Z=1</a:t>
            </a:r>
          </a:p>
        </p:txBody>
      </p:sp>
      <p:sp>
        <p:nvSpPr>
          <p:cNvPr id="32783" name="TextBox 23">
            <a:extLst>
              <a:ext uri="{FF2B5EF4-FFF2-40B4-BE49-F238E27FC236}">
                <a16:creationId xmlns:a16="http://schemas.microsoft.com/office/drawing/2014/main" id="{C8C9E74B-640E-4F79-8B85-B0CD99A3D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953000"/>
            <a:ext cx="633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Z=0</a:t>
            </a:r>
          </a:p>
        </p:txBody>
      </p:sp>
      <p:sp>
        <p:nvSpPr>
          <p:cNvPr id="32784" name="TextBox 24">
            <a:extLst>
              <a:ext uri="{FF2B5EF4-FFF2-40B4-BE49-F238E27FC236}">
                <a16:creationId xmlns:a16="http://schemas.microsoft.com/office/drawing/2014/main" id="{721A6848-7199-45F4-849D-42D4A51C5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1816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99"/>
                </a:solidFill>
              </a:rPr>
              <a:t>E</a:t>
            </a:r>
            <a:r>
              <a:rPr lang="en-US" altLang="en-US" sz="2400" baseline="-25000">
                <a:solidFill>
                  <a:srgbClr val="000099"/>
                </a:solidFill>
              </a:rPr>
              <a:t>child2</a:t>
            </a:r>
            <a:r>
              <a:rPr lang="en-US" altLang="en-US" sz="2400">
                <a:solidFill>
                  <a:srgbClr val="000099"/>
                </a:solidFill>
              </a:rPr>
              <a:t>= 1</a:t>
            </a:r>
          </a:p>
        </p:txBody>
      </p:sp>
      <p:sp>
        <p:nvSpPr>
          <p:cNvPr id="32785" name="TextBox 25">
            <a:extLst>
              <a:ext uri="{FF2B5EF4-FFF2-40B4-BE49-F238E27FC236}">
                <a16:creationId xmlns:a16="http://schemas.microsoft.com/office/drawing/2014/main" id="{08A06AE1-2593-4BEA-B820-7860BA580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962400"/>
            <a:ext cx="1358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</a:t>
            </a:r>
            <a:r>
              <a:rPr lang="en-US" altLang="en-US" sz="2400" baseline="-25000">
                <a:solidFill>
                  <a:srgbClr val="C00000"/>
                </a:solidFill>
              </a:rPr>
              <a:t>child1</a:t>
            </a:r>
            <a:r>
              <a:rPr lang="en-US" altLang="en-US" sz="2400">
                <a:solidFill>
                  <a:srgbClr val="C00000"/>
                </a:solidFill>
              </a:rPr>
              <a:t>= 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>
            <a:extLst>
              <a:ext uri="{FF2B5EF4-FFF2-40B4-BE49-F238E27FC236}">
                <a16:creationId xmlns:a16="http://schemas.microsoft.com/office/drawing/2014/main" id="{4DBB9D3E-D1A1-4193-B46A-991BC6BEC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3C4A25-A27A-456E-8612-11056C05393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/>
          </a:p>
        </p:txBody>
      </p:sp>
      <p:sp>
        <p:nvSpPr>
          <p:cNvPr id="33795" name="TextBox 4">
            <a:extLst>
              <a:ext uri="{FF2B5EF4-FFF2-40B4-BE49-F238E27FC236}">
                <a16:creationId xmlns:a16="http://schemas.microsoft.com/office/drawing/2014/main" id="{2D38DA5C-7D4D-419F-A7D4-4CA96F9E3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3479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feature vector		class</a:t>
            </a: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blue)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(circle, red)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green)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red)		    II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5E41F1E-7701-4490-B59F-46A0739A3596}"/>
              </a:ext>
            </a:extLst>
          </p:cNvPr>
          <p:cNvSpPr/>
          <p:nvPr/>
        </p:nvSpPr>
        <p:spPr>
          <a:xfrm>
            <a:off x="5334000" y="914400"/>
            <a:ext cx="1676400" cy="1676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3797" name="TextBox 6">
            <a:extLst>
              <a:ext uri="{FF2B5EF4-FFF2-40B4-BE49-F238E27FC236}">
                <a16:creationId xmlns:a16="http://schemas.microsoft.com/office/drawing/2014/main" id="{CE3E311C-BC3D-4091-A955-7EBBF980F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04800"/>
            <a:ext cx="309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Try the shape feature</a:t>
            </a:r>
          </a:p>
        </p:txBody>
      </p:sp>
      <p:sp>
        <p:nvSpPr>
          <p:cNvPr id="33798" name="TextBox 7">
            <a:extLst>
              <a:ext uri="{FF2B5EF4-FFF2-40B4-BE49-F238E27FC236}">
                <a16:creationId xmlns:a16="http://schemas.microsoft.com/office/drawing/2014/main" id="{EC9AF439-F52F-4859-BAA7-D70BBF2E5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1371600"/>
            <a:ext cx="1119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  I  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II II II II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29ADD2F-5C9F-444A-BB73-05A5CC67F328}"/>
              </a:ext>
            </a:extLst>
          </p:cNvPr>
          <p:cNvSpPr/>
          <p:nvPr/>
        </p:nvSpPr>
        <p:spPr>
          <a:xfrm>
            <a:off x="36576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0ABB943-4F64-4EFB-8CFC-F7DE613A8184}"/>
              </a:ext>
            </a:extLst>
          </p:cNvPr>
          <p:cNvSpPr/>
          <p:nvPr/>
        </p:nvSpPr>
        <p:spPr>
          <a:xfrm>
            <a:off x="50292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91AE1B3-86E8-442F-B492-8851CFCE3A83}"/>
              </a:ext>
            </a:extLst>
          </p:cNvPr>
          <p:cNvSpPr/>
          <p:nvPr/>
        </p:nvSpPr>
        <p:spPr>
          <a:xfrm>
            <a:off x="64008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E21C3BA-269A-4DC8-A260-27C6E65A73AB}"/>
              </a:ext>
            </a:extLst>
          </p:cNvPr>
          <p:cNvSpPr/>
          <p:nvPr/>
        </p:nvSpPr>
        <p:spPr>
          <a:xfrm>
            <a:off x="76962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0CF2D28-A34A-44A8-BF3F-9820AD0DF057}"/>
              </a:ext>
            </a:extLst>
          </p:cNvPr>
          <p:cNvCxnSpPr>
            <a:stCxn id="6" idx="4"/>
            <a:endCxn id="9" idx="0"/>
          </p:cNvCxnSpPr>
          <p:nvPr/>
        </p:nvCxnSpPr>
        <p:spPr>
          <a:xfrm rot="5400000">
            <a:off x="4552950" y="2266950"/>
            <a:ext cx="1295400" cy="1943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062B92-705C-4D5D-84AF-2728A051AE8C}"/>
              </a:ext>
            </a:extLst>
          </p:cNvPr>
          <p:cNvCxnSpPr>
            <a:stCxn id="6" idx="4"/>
            <a:endCxn id="18" idx="0"/>
          </p:cNvCxnSpPr>
          <p:nvPr/>
        </p:nvCxnSpPr>
        <p:spPr>
          <a:xfrm rot="5400000">
            <a:off x="5238750" y="2952750"/>
            <a:ext cx="12954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E859BD-A05A-4D13-A132-33D9D6A5D20D}"/>
              </a:ext>
            </a:extLst>
          </p:cNvPr>
          <p:cNvCxnSpPr>
            <a:stCxn id="6" idx="4"/>
            <a:endCxn id="19" idx="0"/>
          </p:cNvCxnSpPr>
          <p:nvPr/>
        </p:nvCxnSpPr>
        <p:spPr>
          <a:xfrm rot="16200000" flipH="1">
            <a:off x="5924550" y="2838450"/>
            <a:ext cx="1295400" cy="800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E601D2-F3A7-40C2-BD77-E27CDC5492D1}"/>
              </a:ext>
            </a:extLst>
          </p:cNvPr>
          <p:cNvCxnSpPr>
            <a:stCxn id="6" idx="4"/>
            <a:endCxn id="20" idx="0"/>
          </p:cNvCxnSpPr>
          <p:nvPr/>
        </p:nvCxnSpPr>
        <p:spPr>
          <a:xfrm rot="16200000" flipH="1">
            <a:off x="6572250" y="2190750"/>
            <a:ext cx="1295400" cy="209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7" name="TextBox 28">
            <a:extLst>
              <a:ext uri="{FF2B5EF4-FFF2-40B4-BE49-F238E27FC236}">
                <a16:creationId xmlns:a16="http://schemas.microsoft.com/office/drawing/2014/main" id="{9A831CD7-06EE-43BC-9CA6-F49F6DE90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2971800"/>
            <a:ext cx="4095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square                                  ellipse</a:t>
            </a:r>
          </a:p>
        </p:txBody>
      </p:sp>
      <p:sp>
        <p:nvSpPr>
          <p:cNvPr id="33808" name="TextBox 29">
            <a:extLst>
              <a:ext uri="{FF2B5EF4-FFF2-40B4-BE49-F238E27FC236}">
                <a16:creationId xmlns:a16="http://schemas.microsoft.com/office/drawing/2014/main" id="{AD1FE197-A0A1-4134-97FA-BC0A16AB2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352800"/>
            <a:ext cx="2824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circle                triangle </a:t>
            </a:r>
          </a:p>
        </p:txBody>
      </p:sp>
      <p:sp>
        <p:nvSpPr>
          <p:cNvPr id="33809" name="TextBox 30">
            <a:extLst>
              <a:ext uri="{FF2B5EF4-FFF2-40B4-BE49-F238E27FC236}">
                <a16:creationId xmlns:a16="http://schemas.microsoft.com/office/drawing/2014/main" id="{114A177E-06B8-48A1-9442-3DA164790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267200"/>
            <a:ext cx="4857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   I           II   II          I   I          II   II</a:t>
            </a:r>
          </a:p>
        </p:txBody>
      </p:sp>
      <p:sp>
        <p:nvSpPr>
          <p:cNvPr id="33810" name="TextBox 31">
            <a:extLst>
              <a:ext uri="{FF2B5EF4-FFF2-40B4-BE49-F238E27FC236}">
                <a16:creationId xmlns:a16="http://schemas.microsoft.com/office/drawing/2014/main" id="{5A0C6931-A93B-47F7-A56D-30238802B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1524000"/>
            <a:ext cx="141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</a:t>
            </a:r>
          </a:p>
        </p:txBody>
      </p:sp>
      <p:sp>
        <p:nvSpPr>
          <p:cNvPr id="33811" name="TextBox 32">
            <a:extLst>
              <a:ext uri="{FF2B5EF4-FFF2-40B4-BE49-F238E27FC236}">
                <a16:creationId xmlns:a16="http://schemas.microsoft.com/office/drawing/2014/main" id="{925969F4-BBB6-4BC9-830D-EB57758D1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334000"/>
            <a:ext cx="56245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  Entropy?  Entropy?  Entropy?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GAIN?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39928A47-CCB3-4FB6-9CFC-AC6299F42B8F}"/>
                  </a:ext>
                </a:extLst>
              </p14:cNvPr>
              <p14:cNvContentPartPr/>
              <p14:nvPr/>
            </p14:nvContentPartPr>
            <p14:xfrm>
              <a:off x="3984480" y="1054080"/>
              <a:ext cx="4208400" cy="53110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39928A47-CCB3-4FB6-9CFC-AC6299F42B8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75120" y="1044720"/>
                <a:ext cx="4227120" cy="5329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>
            <a:extLst>
              <a:ext uri="{FF2B5EF4-FFF2-40B4-BE49-F238E27FC236}">
                <a16:creationId xmlns:a16="http://schemas.microsoft.com/office/drawing/2014/main" id="{567D088C-996D-4DE8-81A1-DBCBCC64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A413EE-CA73-440A-AE94-2B7F1785FDE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/>
          </a:p>
        </p:txBody>
      </p:sp>
      <p:sp>
        <p:nvSpPr>
          <p:cNvPr id="34819" name="TextBox 4">
            <a:extLst>
              <a:ext uri="{FF2B5EF4-FFF2-40B4-BE49-F238E27FC236}">
                <a16:creationId xmlns:a16="http://schemas.microsoft.com/office/drawing/2014/main" id="{A9C8162F-BD07-4BE3-850D-F8BE4CD0A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34798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feature vector		class</a:t>
            </a: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(square, blue)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(circle, red)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(circle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red)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(triangle, green)		   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blue)		    II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(ellipse, red)		    II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17405A3-2A33-4CC8-9251-48B6B20A179A}"/>
              </a:ext>
            </a:extLst>
          </p:cNvPr>
          <p:cNvSpPr/>
          <p:nvPr/>
        </p:nvSpPr>
        <p:spPr>
          <a:xfrm>
            <a:off x="5334000" y="914400"/>
            <a:ext cx="1676400" cy="1676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4821" name="TextBox 6">
            <a:extLst>
              <a:ext uri="{FF2B5EF4-FFF2-40B4-BE49-F238E27FC236}">
                <a16:creationId xmlns:a16="http://schemas.microsoft.com/office/drawing/2014/main" id="{1DDF2F5C-611C-4E4F-80D0-DBEAC4B54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04800"/>
            <a:ext cx="292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Try the color feature</a:t>
            </a:r>
          </a:p>
        </p:txBody>
      </p:sp>
      <p:sp>
        <p:nvSpPr>
          <p:cNvPr id="34822" name="TextBox 7">
            <a:extLst>
              <a:ext uri="{FF2B5EF4-FFF2-40B4-BE49-F238E27FC236}">
                <a16:creationId xmlns:a16="http://schemas.microsoft.com/office/drawing/2014/main" id="{918DA545-DE76-4B45-A534-89F2955B1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1371600"/>
            <a:ext cx="11191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  I  I  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II II II II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C9FA837-CAB2-4E96-B3B7-BE5B8BA13ED9}"/>
              </a:ext>
            </a:extLst>
          </p:cNvPr>
          <p:cNvSpPr/>
          <p:nvPr/>
        </p:nvSpPr>
        <p:spPr>
          <a:xfrm>
            <a:off x="36576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4E7B71C-459A-403D-AA7F-DCDD3DC60981}"/>
              </a:ext>
            </a:extLst>
          </p:cNvPr>
          <p:cNvSpPr/>
          <p:nvPr/>
        </p:nvSpPr>
        <p:spPr>
          <a:xfrm>
            <a:off x="50292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809D32-D915-4A9A-98E3-27B42B89120A}"/>
              </a:ext>
            </a:extLst>
          </p:cNvPr>
          <p:cNvSpPr/>
          <p:nvPr/>
        </p:nvSpPr>
        <p:spPr>
          <a:xfrm>
            <a:off x="6400800" y="3886200"/>
            <a:ext cx="1143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5B405B9-7EBB-43FE-A2D2-99F85F0F21E1}"/>
              </a:ext>
            </a:extLst>
          </p:cNvPr>
          <p:cNvCxnSpPr>
            <a:stCxn id="6" idx="4"/>
            <a:endCxn id="9" idx="0"/>
          </p:cNvCxnSpPr>
          <p:nvPr/>
        </p:nvCxnSpPr>
        <p:spPr>
          <a:xfrm rot="5400000">
            <a:off x="4552950" y="2266950"/>
            <a:ext cx="1295400" cy="1943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4D41042-2736-4BCF-9A6C-5AFB61994A30}"/>
              </a:ext>
            </a:extLst>
          </p:cNvPr>
          <p:cNvCxnSpPr>
            <a:stCxn id="6" idx="4"/>
            <a:endCxn id="18" idx="0"/>
          </p:cNvCxnSpPr>
          <p:nvPr/>
        </p:nvCxnSpPr>
        <p:spPr>
          <a:xfrm rot="5400000">
            <a:off x="5238750" y="2952750"/>
            <a:ext cx="12954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751A34C-848B-4288-9503-DC12AA858B46}"/>
              </a:ext>
            </a:extLst>
          </p:cNvPr>
          <p:cNvCxnSpPr>
            <a:stCxn id="6" idx="4"/>
            <a:endCxn id="19" idx="0"/>
          </p:cNvCxnSpPr>
          <p:nvPr/>
        </p:nvCxnSpPr>
        <p:spPr>
          <a:xfrm rot="16200000" flipH="1">
            <a:off x="5924550" y="2838450"/>
            <a:ext cx="1295400" cy="800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9" name="TextBox 29">
            <a:extLst>
              <a:ext uri="{FF2B5EF4-FFF2-40B4-BE49-F238E27FC236}">
                <a16:creationId xmlns:a16="http://schemas.microsoft.com/office/drawing/2014/main" id="{073CBA6B-A751-4322-A044-6DE0A59AB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3124200"/>
            <a:ext cx="2401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red      blue   green </a:t>
            </a:r>
          </a:p>
        </p:txBody>
      </p:sp>
      <p:sp>
        <p:nvSpPr>
          <p:cNvPr id="34830" name="TextBox 31">
            <a:extLst>
              <a:ext uri="{FF2B5EF4-FFF2-40B4-BE49-F238E27FC236}">
                <a16:creationId xmlns:a16="http://schemas.microsoft.com/office/drawing/2014/main" id="{5C506A71-D94A-44C5-9DA5-86032F493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1524000"/>
            <a:ext cx="141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</a:t>
            </a:r>
          </a:p>
        </p:txBody>
      </p:sp>
      <p:sp>
        <p:nvSpPr>
          <p:cNvPr id="34831" name="TextBox 32">
            <a:extLst>
              <a:ext uri="{FF2B5EF4-FFF2-40B4-BE49-F238E27FC236}">
                <a16:creationId xmlns:a16="http://schemas.microsoft.com/office/drawing/2014/main" id="{9196F979-D1D2-4F7E-B484-8556959ED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763" y="5029200"/>
            <a:ext cx="43926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Entropy?  Entropy?  Entropy?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GAIN?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B45A4BEB-698C-4E9D-A92E-0BEB15AD52D7}"/>
                  </a:ext>
                </a:extLst>
              </p14:cNvPr>
              <p14:cNvContentPartPr/>
              <p14:nvPr/>
            </p14:nvContentPartPr>
            <p14:xfrm>
              <a:off x="503280" y="1043640"/>
              <a:ext cx="7691040" cy="55155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B45A4BEB-698C-4E9D-A92E-0BEB15AD52D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3920" y="1034280"/>
                <a:ext cx="7709760" cy="55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70B0D4B-5091-42E0-AFCD-F6A8299833DF}"/>
                  </a:ext>
                </a:extLst>
              </p14:cNvPr>
              <p14:cNvContentPartPr/>
              <p14:nvPr/>
            </p14:nvContentPartPr>
            <p14:xfrm>
              <a:off x="228000" y="5584840"/>
              <a:ext cx="1489320" cy="1271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70B0D4B-5091-42E0-AFCD-F6A8299833D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360" y="5576200"/>
                <a:ext cx="1506960" cy="12891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B9AF892E-F609-4BE2-ADC8-CF2723431E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Many-Valued Features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A6787257-E33F-47E0-B7C9-752BF45A3E4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Your features might have a large number of discrete values.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Example: pixels in an image have (R,G,B)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which are each integers between 0 and 255.</a:t>
            </a:r>
          </a:p>
          <a:p>
            <a:r>
              <a:rPr lang="en-US" altLang="en-US"/>
              <a:t>Your features might have continuous values.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0033CC"/>
                </a:solidFill>
              </a:rPr>
              <a:t>Example: from pixel values, we compute gradient magnitude, a continuous feature</a:t>
            </a: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415287A2-240C-48E2-AAED-33959A7E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20DA598-31E6-45D3-B480-F993560D5C4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6CC2671-1B57-413A-9A62-B7C39CCDE76B}"/>
                  </a:ext>
                </a:extLst>
              </p14:cNvPr>
              <p14:cNvContentPartPr/>
              <p14:nvPr/>
            </p14:nvContentPartPr>
            <p14:xfrm>
              <a:off x="5285880" y="4137480"/>
              <a:ext cx="2160" cy="136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6CC2671-1B57-413A-9A62-B7C39CCDE76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76520" y="4128120"/>
                <a:ext cx="20880" cy="324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19C92F5A-2F1B-45BE-B6FA-536DCA5BF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One Solution to Both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44A24D2C-0440-4755-8C57-405C96BE1D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r>
              <a:rPr lang="en-US" altLang="en-US"/>
              <a:t>We often group the values into bins</a:t>
            </a: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D8351B3F-3011-4601-9F73-99C707A4F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0D02FCD-FCA8-4D69-8E3B-46D3055721C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9BAB44B-8396-4330-96E8-82696859C048}"/>
              </a:ext>
            </a:extLst>
          </p:cNvPr>
          <p:cNvSpPr/>
          <p:nvPr/>
        </p:nvSpPr>
        <p:spPr>
          <a:xfrm>
            <a:off x="3962400" y="25146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6870" name="TextBox 5">
            <a:extLst>
              <a:ext uri="{FF2B5EF4-FFF2-40B4-BE49-F238E27FC236}">
                <a16:creationId xmlns:a16="http://schemas.microsoft.com/office/drawing/2014/main" id="{25FCF906-4069-4F51-B788-0BA8D782A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743200"/>
            <a:ext cx="407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R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57C2E0-D017-43CE-9572-500C93D2A8A2}"/>
              </a:ext>
            </a:extLst>
          </p:cNvPr>
          <p:cNvSpPr/>
          <p:nvPr/>
        </p:nvSpPr>
        <p:spPr>
          <a:xfrm>
            <a:off x="3048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F744300-4A0B-4087-9694-48218B585B15}"/>
              </a:ext>
            </a:extLst>
          </p:cNvPr>
          <p:cNvSpPr/>
          <p:nvPr/>
        </p:nvSpPr>
        <p:spPr>
          <a:xfrm>
            <a:off x="14478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D59434-1A5E-475F-A535-D60E17F475E6}"/>
              </a:ext>
            </a:extLst>
          </p:cNvPr>
          <p:cNvSpPr/>
          <p:nvPr/>
        </p:nvSpPr>
        <p:spPr>
          <a:xfrm>
            <a:off x="25146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AD6AD3-D7A6-4EBE-A774-14C04D42C8AB}"/>
              </a:ext>
            </a:extLst>
          </p:cNvPr>
          <p:cNvSpPr/>
          <p:nvPr/>
        </p:nvSpPr>
        <p:spPr>
          <a:xfrm>
            <a:off x="35814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5ADEE9-4DDC-45FC-9926-FEBCC57C3FA1}"/>
              </a:ext>
            </a:extLst>
          </p:cNvPr>
          <p:cNvSpPr/>
          <p:nvPr/>
        </p:nvSpPr>
        <p:spPr>
          <a:xfrm>
            <a:off x="45720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4CF16A-C863-40FE-A4A2-06D88DDB254F}"/>
              </a:ext>
            </a:extLst>
          </p:cNvPr>
          <p:cNvSpPr/>
          <p:nvPr/>
        </p:nvSpPr>
        <p:spPr>
          <a:xfrm>
            <a:off x="7696200" y="53340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A2305FA-8F38-41B5-BE1B-458A14AF461D}"/>
              </a:ext>
            </a:extLst>
          </p:cNvPr>
          <p:cNvSpPr/>
          <p:nvPr/>
        </p:nvSpPr>
        <p:spPr>
          <a:xfrm>
            <a:off x="6629400" y="53340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ECD2B83-46B1-4D49-9BC5-65F67863F663}"/>
              </a:ext>
            </a:extLst>
          </p:cNvPr>
          <p:cNvSpPr/>
          <p:nvPr/>
        </p:nvSpPr>
        <p:spPr>
          <a:xfrm>
            <a:off x="5562600" y="5410200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BC81D8-F1DF-4410-927C-6D12F6B1C3F7}"/>
              </a:ext>
            </a:extLst>
          </p:cNvPr>
          <p:cNvCxnSpPr>
            <a:stCxn id="5" idx="4"/>
            <a:endCxn id="7" idx="0"/>
          </p:cNvCxnSpPr>
          <p:nvPr/>
        </p:nvCxnSpPr>
        <p:spPr>
          <a:xfrm rot="5400000">
            <a:off x="1600200" y="2590800"/>
            <a:ext cx="1981200" cy="3657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51C479-DF33-4388-BCF3-53E7ED180B36}"/>
              </a:ext>
            </a:extLst>
          </p:cNvPr>
          <p:cNvCxnSpPr>
            <a:stCxn id="5" idx="4"/>
          </p:cNvCxnSpPr>
          <p:nvPr/>
        </p:nvCxnSpPr>
        <p:spPr>
          <a:xfrm rot="5400000">
            <a:off x="2171700" y="3162300"/>
            <a:ext cx="1981200" cy="2514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1F5E116-8625-4A14-B4A4-45A935E93EB1}"/>
              </a:ext>
            </a:extLst>
          </p:cNvPr>
          <p:cNvCxnSpPr>
            <a:stCxn id="5" idx="4"/>
          </p:cNvCxnSpPr>
          <p:nvPr/>
        </p:nvCxnSpPr>
        <p:spPr>
          <a:xfrm rot="5400000">
            <a:off x="2705100" y="3695700"/>
            <a:ext cx="1981200" cy="144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F45BB8-21F6-452F-AE2D-24F5349C2E39}"/>
              </a:ext>
            </a:extLst>
          </p:cNvPr>
          <p:cNvCxnSpPr>
            <a:stCxn id="5" idx="4"/>
          </p:cNvCxnSpPr>
          <p:nvPr/>
        </p:nvCxnSpPr>
        <p:spPr>
          <a:xfrm rot="5400000">
            <a:off x="3238500" y="4229100"/>
            <a:ext cx="19812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14D04A1-59D2-43D8-A7A5-8BFD1A43506A}"/>
              </a:ext>
            </a:extLst>
          </p:cNvPr>
          <p:cNvCxnSpPr>
            <a:stCxn id="5" idx="4"/>
            <a:endCxn id="11" idx="0"/>
          </p:cNvCxnSpPr>
          <p:nvPr/>
        </p:nvCxnSpPr>
        <p:spPr>
          <a:xfrm rot="16200000" flipH="1">
            <a:off x="3733800" y="4114800"/>
            <a:ext cx="19812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A7C89E-11C1-43E6-885A-A1AA347DF0A2}"/>
              </a:ext>
            </a:extLst>
          </p:cNvPr>
          <p:cNvCxnSpPr>
            <a:stCxn id="5" idx="4"/>
            <a:endCxn id="14" idx="0"/>
          </p:cNvCxnSpPr>
          <p:nvPr/>
        </p:nvCxnSpPr>
        <p:spPr>
          <a:xfrm rot="16200000" flipH="1">
            <a:off x="4229100" y="3619500"/>
            <a:ext cx="1981200" cy="160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44AB807-37C1-4A5A-88D6-76D2BF50F9B4}"/>
              </a:ext>
            </a:extLst>
          </p:cNvPr>
          <p:cNvCxnSpPr>
            <a:stCxn id="5" idx="4"/>
          </p:cNvCxnSpPr>
          <p:nvPr/>
        </p:nvCxnSpPr>
        <p:spPr>
          <a:xfrm rot="16200000" flipH="1">
            <a:off x="4800600" y="3048000"/>
            <a:ext cx="1905000" cy="2667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34D3919-4789-456A-B91E-9554F9F9D95B}"/>
              </a:ext>
            </a:extLst>
          </p:cNvPr>
          <p:cNvCxnSpPr>
            <a:stCxn id="5" idx="4"/>
          </p:cNvCxnSpPr>
          <p:nvPr/>
        </p:nvCxnSpPr>
        <p:spPr>
          <a:xfrm rot="16200000" flipH="1">
            <a:off x="5334000" y="2514600"/>
            <a:ext cx="1905000" cy="3733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87" name="TextBox 32">
            <a:extLst>
              <a:ext uri="{FF2B5EF4-FFF2-40B4-BE49-F238E27FC236}">
                <a16:creationId xmlns:a16="http://schemas.microsoft.com/office/drawing/2014/main" id="{62934264-AB67-4DD6-8239-B24B36BE0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953000"/>
            <a:ext cx="72278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C00000"/>
                </a:solidFill>
              </a:rPr>
              <a:t>[0,32)   [32,64)     [64,96)     [96,128)  [128,160] [160,192) [192,224)  [224,255]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3F5082-0894-4D34-A08F-ED6BA39D1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143125"/>
            <a:ext cx="3354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What if we want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it to be a binary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decision at each node?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3A0D7-C89E-4F79-894A-B3F4379D9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343275"/>
            <a:ext cx="2822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Use thresholds in 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binary tree.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D1DC29F1-72E8-44A0-98C2-C74823A8ABE6}"/>
                  </a:ext>
                </a:extLst>
              </p14:cNvPr>
              <p14:cNvContentPartPr/>
              <p14:nvPr/>
            </p14:nvContentPartPr>
            <p14:xfrm>
              <a:off x="1010920" y="2374363"/>
              <a:ext cx="2452680" cy="1459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D1DC29F1-72E8-44A0-98C2-C74823A8AB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01560" y="2365003"/>
                <a:ext cx="2471400" cy="1478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1BF467F3-3BD8-46C0-B8D7-4A0F5932B8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Training and Testing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4B30CAB8-CBBA-470E-895E-A1D3B2CC9A9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Divide data into a </a:t>
            </a:r>
            <a:r>
              <a:rPr lang="en-US" altLang="en-US">
                <a:solidFill>
                  <a:srgbClr val="C00000"/>
                </a:solidFill>
              </a:rPr>
              <a:t>training set </a:t>
            </a:r>
            <a:r>
              <a:rPr lang="en-US" altLang="en-US"/>
              <a:t>and a separate </a:t>
            </a:r>
            <a:r>
              <a:rPr lang="en-US" altLang="en-US">
                <a:solidFill>
                  <a:srgbClr val="C00000"/>
                </a:solidFill>
              </a:rPr>
              <a:t>testing set</a:t>
            </a:r>
            <a:r>
              <a:rPr lang="en-US" altLang="en-US"/>
              <a:t>.</a:t>
            </a:r>
          </a:p>
          <a:p>
            <a:r>
              <a:rPr lang="en-US" altLang="en-US"/>
              <a:t>Construct the decision tree using the training set only.</a:t>
            </a:r>
          </a:p>
          <a:p>
            <a:r>
              <a:rPr lang="en-US" altLang="en-US"/>
              <a:t>Test the decision tree on the training set to see how it’s doing.</a:t>
            </a:r>
          </a:p>
          <a:p>
            <a:r>
              <a:rPr lang="en-US" altLang="en-US">
                <a:solidFill>
                  <a:srgbClr val="C00000"/>
                </a:solidFill>
              </a:rPr>
              <a:t>Test the decision tree on the </a:t>
            </a:r>
            <a:r>
              <a:rPr lang="en-US" altLang="en-US" b="1">
                <a:solidFill>
                  <a:srgbClr val="C00000"/>
                </a:solidFill>
              </a:rPr>
              <a:t>testing set </a:t>
            </a:r>
            <a:r>
              <a:rPr lang="en-US" altLang="en-US">
                <a:solidFill>
                  <a:srgbClr val="C00000"/>
                </a:solidFill>
              </a:rPr>
              <a:t>to report its real performance.</a:t>
            </a: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E9C5E6ED-0407-4963-81C8-82CE0D1E6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1B44A4-1A3B-44E3-9E83-DF01FD54E5B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A37318EA-B508-477E-A9AF-5BE5A07C9E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Performance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F05EAA85-B9BA-4461-8A67-26B9050E2125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Given a test set of labeled feature vectors</a:t>
            </a:r>
          </a:p>
          <a:p>
            <a:pPr>
              <a:buFontTx/>
              <a:buNone/>
            </a:pPr>
            <a:r>
              <a:rPr lang="en-US" altLang="en-US">
                <a:solidFill>
                  <a:srgbClr val="C00000"/>
                </a:solidFill>
              </a:rPr>
              <a:t>e.g. (square,red) I</a:t>
            </a:r>
          </a:p>
          <a:p>
            <a:r>
              <a:rPr lang="en-US" altLang="en-US"/>
              <a:t>Run each feature vector through the decision tree</a:t>
            </a:r>
          </a:p>
          <a:p>
            <a:r>
              <a:rPr lang="en-US" altLang="en-US">
                <a:solidFill>
                  <a:srgbClr val="0033CC"/>
                </a:solidFill>
              </a:rPr>
              <a:t>Suppose the decision tree says it belongs to class X and the real label is Y</a:t>
            </a:r>
          </a:p>
          <a:p>
            <a:r>
              <a:rPr lang="en-US" altLang="en-US"/>
              <a:t>If (X=Y) that’s a </a:t>
            </a:r>
            <a:r>
              <a:rPr lang="en-US" altLang="en-US" b="1"/>
              <a:t>correct classification</a:t>
            </a:r>
          </a:p>
          <a:p>
            <a:r>
              <a:rPr lang="en-US" altLang="en-US"/>
              <a:t>If (X&lt;&gt;Y) that’s an </a:t>
            </a:r>
            <a:r>
              <a:rPr lang="en-US" altLang="en-US" b="1"/>
              <a:t>error</a:t>
            </a: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59D637D8-1436-4D15-A03C-B134C438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9B4C14-4E22-454B-AFE6-E25CE6CDB1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F61E212F-B3FB-47A7-926A-A8F443F2B3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Performance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55BEC621-297E-4511-AC78-D06F9CD20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13" y="1219200"/>
            <a:ext cx="8991600" cy="47244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z="2400"/>
              <a:t>In a 2-class problem, where the classes are positive or negative (ie. for cancer)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true positives	TP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true negatives	TN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false positives	FP</a:t>
            </a:r>
          </a:p>
          <a:p>
            <a:pPr lvl="1"/>
            <a:r>
              <a:rPr lang="en-US" altLang="en-US" sz="2400">
                <a:solidFill>
                  <a:srgbClr val="C00000"/>
                </a:solidFill>
              </a:rPr>
              <a:t># false negatives	FN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Accuracy</a:t>
            </a:r>
            <a:r>
              <a:rPr lang="en-US" altLang="en-US" sz="2400"/>
              <a:t> = #correct / #total </a:t>
            </a:r>
            <a:r>
              <a:rPr lang="en-US" altLang="en-US" sz="2400">
                <a:solidFill>
                  <a:srgbClr val="C00000"/>
                </a:solidFill>
              </a:rPr>
              <a:t>= (TP +TN) / (TP + TN + FP + FN)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Precision = TP / (TP + FP)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	</a:t>
            </a:r>
            <a:r>
              <a:rPr lang="en-US" altLang="en-US" sz="2000"/>
              <a:t>How many of the ones you said were cancer really were cancer?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Recall = TP / (TP + FN)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	</a:t>
            </a:r>
            <a:r>
              <a:rPr lang="en-US" altLang="en-US" sz="2000"/>
              <a:t>How many of the ones who had cancer did you call cancer?</a:t>
            </a:r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330AE0B7-B2A3-4D05-A886-4CD523DCE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3060025-6CDC-4317-863F-1CBC60667EE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74B9EDE5-B719-4CF1-A985-F39266657C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More Measures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D923B03-E4E8-44CB-9EF3-38382C21171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>
                <a:solidFill>
                  <a:srgbClr val="C00000"/>
                </a:solidFill>
              </a:rPr>
              <a:t>F-Measure = 2*(Precision * Recall) / (Precision + Recall)</a:t>
            </a:r>
          </a:p>
          <a:p>
            <a:pPr>
              <a:buFontTx/>
              <a:buNone/>
            </a:pPr>
            <a:r>
              <a:rPr lang="en-US" altLang="en-US" sz="2400"/>
              <a:t>Gives us a single number to represent both precision and recall.</a:t>
            </a:r>
            <a:endParaRPr lang="en-US" altLang="en-US" sz="240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In medicine: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Sensitivity = TP / (TP + FN) = Recall</a:t>
            </a:r>
          </a:p>
          <a:p>
            <a:pPr>
              <a:buFontTx/>
              <a:buNone/>
            </a:pPr>
            <a:r>
              <a:rPr lang="en-US" altLang="en-US" sz="2400"/>
              <a:t>The sensitivity of a test is the proportion of people who have a disease who test positive for it.</a:t>
            </a:r>
          </a:p>
          <a:p>
            <a:r>
              <a:rPr lang="en-US" altLang="en-US" sz="2400">
                <a:solidFill>
                  <a:srgbClr val="C00000"/>
                </a:solidFill>
              </a:rPr>
              <a:t>Specificity = TN / (TN + FP) </a:t>
            </a:r>
          </a:p>
          <a:p>
            <a:pPr>
              <a:buFontTx/>
              <a:buNone/>
            </a:pPr>
            <a:r>
              <a:rPr lang="en-US" altLang="en-US" sz="2400"/>
              <a:t>The specificity of a test is the number of people who DON’T have a disease who test negative for it. </a:t>
            </a: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BF9E9720-D6E2-42E2-B402-AE940AEB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31393CC-45B9-4733-8FB0-06927E9BEB6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B3ADEDE0-25DA-414A-B567-78B46014A5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Performance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1CD224E4-185E-4596-B2D2-7D7C83C4841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altLang="en-US"/>
              <a:t>For multi-class problems, we often look at the </a:t>
            </a:r>
            <a:r>
              <a:rPr lang="en-US" altLang="en-US">
                <a:solidFill>
                  <a:srgbClr val="C00000"/>
                </a:solidFill>
              </a:rPr>
              <a:t>confusion matrix</a:t>
            </a:r>
            <a:r>
              <a:rPr lang="en-US" altLang="en-US"/>
              <a:t>.</a:t>
            </a:r>
          </a:p>
          <a:p>
            <a:pPr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99"/>
                </a:solidFill>
              </a:rPr>
              <a:t>assigned class</a:t>
            </a:r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A8AA704C-3CFD-47F2-96E0-C9BF96AFC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75B022-028A-4240-B787-C167D3F8876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US" sz="1400"/>
          </a:p>
        </p:txBody>
      </p:sp>
      <p:sp>
        <p:nvSpPr>
          <p:cNvPr id="44037" name="TextBox 5">
            <a:extLst>
              <a:ext uri="{FF2B5EF4-FFF2-40B4-BE49-F238E27FC236}">
                <a16:creationId xmlns:a16="http://schemas.microsoft.com/office/drawing/2014/main" id="{EF0AC872-5CEB-411E-8EC1-69B95424B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895600"/>
            <a:ext cx="3846513" cy="3046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      A    B   C   D   E   F   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G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0FE6CC-9709-48E4-ADF3-B8A3268ECA29}"/>
              </a:ext>
            </a:extLst>
          </p:cNvPr>
          <p:cNvCxnSpPr/>
          <p:nvPr/>
        </p:nvCxnSpPr>
        <p:spPr>
          <a:xfrm rot="5400000">
            <a:off x="9144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2C5AB13-5E31-46AD-ABA2-EEEE85D4A1DD}"/>
              </a:ext>
            </a:extLst>
          </p:cNvPr>
          <p:cNvCxnSpPr/>
          <p:nvPr/>
        </p:nvCxnSpPr>
        <p:spPr>
          <a:xfrm rot="5400000">
            <a:off x="13716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A995D0D-1F49-4617-ADE2-42E91D3BCBF6}"/>
              </a:ext>
            </a:extLst>
          </p:cNvPr>
          <p:cNvCxnSpPr/>
          <p:nvPr/>
        </p:nvCxnSpPr>
        <p:spPr>
          <a:xfrm rot="5400000">
            <a:off x="19050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A894A3-95CB-4302-881D-A509A2F0DB11}"/>
              </a:ext>
            </a:extLst>
          </p:cNvPr>
          <p:cNvCxnSpPr/>
          <p:nvPr/>
        </p:nvCxnSpPr>
        <p:spPr>
          <a:xfrm rot="5400000">
            <a:off x="23622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817301-89B7-41B3-98DA-14F32C6B553D}"/>
              </a:ext>
            </a:extLst>
          </p:cNvPr>
          <p:cNvCxnSpPr/>
          <p:nvPr/>
        </p:nvCxnSpPr>
        <p:spPr>
          <a:xfrm rot="5400000">
            <a:off x="28194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D27C8B-4885-4A55-9199-F5080C2D0838}"/>
              </a:ext>
            </a:extLst>
          </p:cNvPr>
          <p:cNvCxnSpPr/>
          <p:nvPr/>
        </p:nvCxnSpPr>
        <p:spPr>
          <a:xfrm rot="5400000">
            <a:off x="32766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490B16-5C6C-4F2C-9380-D0666E64570F}"/>
              </a:ext>
            </a:extLst>
          </p:cNvPr>
          <p:cNvCxnSpPr/>
          <p:nvPr/>
        </p:nvCxnSpPr>
        <p:spPr>
          <a:xfrm rot="5400000">
            <a:off x="3733800" y="4419600"/>
            <a:ext cx="30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5F0A55-7AD5-48EF-ACFE-9751CEB85513}"/>
              </a:ext>
            </a:extLst>
          </p:cNvPr>
          <p:cNvCxnSpPr/>
          <p:nvPr/>
        </p:nvCxnSpPr>
        <p:spPr>
          <a:xfrm>
            <a:off x="1905000" y="3657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AA8A32-7F37-4201-9E7D-C6CAE8D30E68}"/>
              </a:ext>
            </a:extLst>
          </p:cNvPr>
          <p:cNvCxnSpPr/>
          <p:nvPr/>
        </p:nvCxnSpPr>
        <p:spPr>
          <a:xfrm>
            <a:off x="19050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F7FE1A-C2E8-42DD-A5AB-52738DA50110}"/>
              </a:ext>
            </a:extLst>
          </p:cNvPr>
          <p:cNvCxnSpPr/>
          <p:nvPr/>
        </p:nvCxnSpPr>
        <p:spPr>
          <a:xfrm>
            <a:off x="1905000" y="4038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C389190-0ABD-45AB-8E41-22D942EF0C4D}"/>
              </a:ext>
            </a:extLst>
          </p:cNvPr>
          <p:cNvCxnSpPr/>
          <p:nvPr/>
        </p:nvCxnSpPr>
        <p:spPr>
          <a:xfrm>
            <a:off x="1905000" y="4419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C175F81-F1B4-4590-BBC6-FCF544D8B87D}"/>
              </a:ext>
            </a:extLst>
          </p:cNvPr>
          <p:cNvCxnSpPr/>
          <p:nvPr/>
        </p:nvCxnSpPr>
        <p:spPr>
          <a:xfrm>
            <a:off x="1905000" y="4800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1738655-95E2-493C-8638-4B408C7BD738}"/>
              </a:ext>
            </a:extLst>
          </p:cNvPr>
          <p:cNvCxnSpPr/>
          <p:nvPr/>
        </p:nvCxnSpPr>
        <p:spPr>
          <a:xfrm>
            <a:off x="1905000" y="51816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45221F-A87E-45A7-8D03-AD82F96A77EE}"/>
              </a:ext>
            </a:extLst>
          </p:cNvPr>
          <p:cNvCxnSpPr/>
          <p:nvPr/>
        </p:nvCxnSpPr>
        <p:spPr>
          <a:xfrm>
            <a:off x="1905000" y="54864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52" name="TextBox 23">
            <a:extLst>
              <a:ext uri="{FF2B5EF4-FFF2-40B4-BE49-F238E27FC236}">
                <a16:creationId xmlns:a16="http://schemas.microsoft.com/office/drawing/2014/main" id="{8B667CD2-30A4-410A-B054-60A74B6FA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3962400"/>
            <a:ext cx="11191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true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99"/>
                </a:solidFill>
              </a:rPr>
              <a:t>class</a:t>
            </a:r>
          </a:p>
        </p:txBody>
      </p:sp>
      <p:sp>
        <p:nvSpPr>
          <p:cNvPr id="44053" name="TextBox 24">
            <a:extLst>
              <a:ext uri="{FF2B5EF4-FFF2-40B4-BE49-F238E27FC236}">
                <a16:creationId xmlns:a16="http://schemas.microsoft.com/office/drawing/2014/main" id="{B16C54E1-1855-4913-986A-9C79AC1E7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2895600"/>
            <a:ext cx="22304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C(i,j) = number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of times (or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percentage)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class i is given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label j.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A24CB9-B4B5-4020-894F-4BCBBC28786C}"/>
              </a:ext>
            </a:extLst>
          </p:cNvPr>
          <p:cNvSpPr/>
          <p:nvPr/>
        </p:nvSpPr>
        <p:spPr>
          <a:xfrm>
            <a:off x="2895600" y="3352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94778A5-0639-47D0-8C8E-2C3F4CA204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36538"/>
            <a:ext cx="8229600" cy="1143000"/>
          </a:xfrm>
        </p:spPr>
        <p:txBody>
          <a:bodyPr/>
          <a:lstStyle/>
          <a:p>
            <a:r>
              <a:rPr lang="en-US" altLang="en-US"/>
              <a:t>Real Observations</a:t>
            </a:r>
          </a:p>
        </p:txBody>
      </p:sp>
      <p:sp>
        <p:nvSpPr>
          <p:cNvPr id="6147" name="Slide Number Placeholder 2">
            <a:extLst>
              <a:ext uri="{FF2B5EF4-FFF2-40B4-BE49-F238E27FC236}">
                <a16:creationId xmlns:a16="http://schemas.microsoft.com/office/drawing/2014/main" id="{3D433951-93E9-4DEF-9239-F92781E4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345D53-2D6F-4AC2-A3B4-B4E2A545EA3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6148" name="TextBox 9">
            <a:extLst>
              <a:ext uri="{FF2B5EF4-FFF2-40B4-BE49-F238E27FC236}">
                <a16:creationId xmlns:a16="http://schemas.microsoft.com/office/drawing/2014/main" id="{178F232D-086B-4C8B-85B5-C7C49AFE5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295400"/>
            <a:ext cx="8904288" cy="5262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%Training set of Calenouria and Dorenouria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@DATA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0,1,1,0,0,0,0,0,0,1,1,2,3,0,1,2,0,0,0,0,0,0,0,0,1,0,0,1,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0,2,0,0,0,0,1,1,1,0,1,8,0,7,0,0,0,1,0,0,0,0,0,0,0,0,0,0,0,0,1,0,0,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3,3,4,0,2,1,0,1,1,1,0,0,0,0,1,0,0,1,1,cal 0,1,0,0,0,1,0,0,0,4,1,2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,2,0,1,0,0,0,0,0,1,0,0,3,0,2,0,0,1,1,0,0,1,0,0,0,1,0,1,6,1,8,2,0,0,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0,0,1,0,0,0,0,0,0,0,0,0,0,1,1,0,0,1,2,0,5,0,0,0,0,0,0,0,1,3,0,0,0,0,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0,cal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0,0,1,0,1,0,0,1,0,1,0,0,1,0,3,0,1,0,0,2,0,0,0,0,1,3,0,0,0,0,0,0,1,0,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2,0,2,0,1,8,0,5,0,1,0,1,0,1,1,0,0,0,0,0,0,0,0,0,2,2,0,0,3,0,0,2,1,1,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5,0,0,0,2,1,3,2,0,1,0,0,cal 0,0,0,0,0,0,0,0,2,0,0,1,2,0,1,1,0,0,0,1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,0,0,0,0,0,0,0,0,0,1,0,0,0,1,0,0,3,0,0,4,1,8,0,0,0,1,0,0,0,0,0,1,0,1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,0,1,0,0,0,0,0,0,4,2,0,2,1,1,2,1,1,0,0,0,0,2,0,0,2,2,cal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...</a:t>
            </a:r>
          </a:p>
        </p:txBody>
      </p:sp>
      <p:pic>
        <p:nvPicPr>
          <p:cNvPr id="6149" name="Picture 5" descr="http://courses.cs.washington.edu/courses/cse473/07au/hw8/cal.jpg">
            <a:extLst>
              <a:ext uri="{FF2B5EF4-FFF2-40B4-BE49-F238E27FC236}">
                <a16:creationId xmlns:a16="http://schemas.microsoft.com/office/drawing/2014/main" id="{A113D745-18CA-46FF-88E9-813C9F072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300038"/>
            <a:ext cx="19621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 descr="http://courses.cs.washington.edu/courses/cse473/07au/hw8/dor.jpg">
            <a:extLst>
              <a:ext uri="{FF2B5EF4-FFF2-40B4-BE49-F238E27FC236}">
                <a16:creationId xmlns:a16="http://schemas.microsoft.com/office/drawing/2014/main" id="{B1D8F5E4-3998-44C5-8001-DFF982425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63" y="185738"/>
            <a:ext cx="1714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84808E8-1A09-4B9E-BC84-8D09B080EF5E}"/>
                  </a:ext>
                </a:extLst>
              </p14:cNvPr>
              <p14:cNvContentPartPr/>
              <p14:nvPr/>
            </p14:nvContentPartPr>
            <p14:xfrm>
              <a:off x="3669120" y="2751120"/>
              <a:ext cx="1902240" cy="285552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84808E8-1A09-4B9E-BC84-8D09B080EF5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59760" y="2741760"/>
                <a:ext cx="1920960" cy="28742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11159E9C-348F-40DC-B548-5487E2B343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Overfitting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3AD8A-1BE0-4D21-9115-8D1A2E2628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Suppose the classifier h has error (1-accuracy) of </a:t>
            </a:r>
            <a:r>
              <a:rPr lang="en-US" altLang="en-US">
                <a:solidFill>
                  <a:srgbClr val="0033CC"/>
                </a:solidFill>
              </a:rPr>
              <a:t>error</a:t>
            </a:r>
            <a:r>
              <a:rPr lang="en-US" altLang="en-US" baseline="-25000">
                <a:solidFill>
                  <a:srgbClr val="0033CC"/>
                </a:solidFill>
              </a:rPr>
              <a:t>train</a:t>
            </a:r>
            <a:r>
              <a:rPr lang="en-US" altLang="en-US">
                <a:solidFill>
                  <a:srgbClr val="0033CC"/>
                </a:solidFill>
              </a:rPr>
              <a:t>(h)</a:t>
            </a:r>
          </a:p>
          <a:p>
            <a:r>
              <a:rPr lang="en-US" altLang="en-US"/>
              <a:t>And there is an alternate classifier (hypothesis) h’ that has error</a:t>
            </a:r>
            <a:r>
              <a:rPr lang="en-US" altLang="en-US" baseline="-25000"/>
              <a:t>train</a:t>
            </a:r>
            <a:r>
              <a:rPr lang="en-US" altLang="en-US"/>
              <a:t>(h’)</a:t>
            </a:r>
          </a:p>
          <a:p>
            <a:r>
              <a:rPr lang="en-US" altLang="en-US"/>
              <a:t>What if </a:t>
            </a:r>
            <a:r>
              <a:rPr lang="en-US" altLang="en-US">
                <a:solidFill>
                  <a:srgbClr val="FF0000"/>
                </a:solidFill>
              </a:rPr>
              <a:t>error</a:t>
            </a:r>
            <a:r>
              <a:rPr lang="en-US" altLang="en-US" baseline="-25000">
                <a:solidFill>
                  <a:srgbClr val="FF0000"/>
                </a:solidFill>
              </a:rPr>
              <a:t>train</a:t>
            </a:r>
            <a:r>
              <a:rPr lang="en-US" altLang="en-US">
                <a:solidFill>
                  <a:srgbClr val="FF0000"/>
                </a:solidFill>
              </a:rPr>
              <a:t>(h) &lt; error</a:t>
            </a:r>
            <a:r>
              <a:rPr lang="en-US" altLang="en-US" baseline="-25000">
                <a:solidFill>
                  <a:srgbClr val="FF0000"/>
                </a:solidFill>
              </a:rPr>
              <a:t>train</a:t>
            </a:r>
            <a:r>
              <a:rPr lang="en-US" altLang="en-US">
                <a:solidFill>
                  <a:srgbClr val="FF0000"/>
                </a:solidFill>
              </a:rPr>
              <a:t>(h’)</a:t>
            </a:r>
          </a:p>
          <a:p>
            <a:r>
              <a:rPr lang="en-US" altLang="en-US"/>
              <a:t>But </a:t>
            </a:r>
            <a:r>
              <a:rPr lang="en-US" altLang="en-US">
                <a:solidFill>
                  <a:srgbClr val="FF0000"/>
                </a:solidFill>
              </a:rPr>
              <a:t>error</a:t>
            </a:r>
            <a:r>
              <a:rPr lang="en-US" altLang="en-US" baseline="-25000">
                <a:solidFill>
                  <a:srgbClr val="FF0000"/>
                </a:solidFill>
              </a:rPr>
              <a:t>D</a:t>
            </a:r>
            <a:r>
              <a:rPr lang="en-US" altLang="en-US">
                <a:solidFill>
                  <a:srgbClr val="FF0000"/>
                </a:solidFill>
              </a:rPr>
              <a:t>(h) &gt; error</a:t>
            </a:r>
            <a:r>
              <a:rPr lang="en-US" altLang="en-US" baseline="-25000">
                <a:solidFill>
                  <a:srgbClr val="FF0000"/>
                </a:solidFill>
              </a:rPr>
              <a:t>D</a:t>
            </a:r>
            <a:r>
              <a:rPr lang="en-US" altLang="en-US">
                <a:solidFill>
                  <a:srgbClr val="FF0000"/>
                </a:solidFill>
              </a:rPr>
              <a:t>(h’) </a:t>
            </a:r>
            <a:r>
              <a:rPr lang="en-US" altLang="en-US"/>
              <a:t>for full test set D</a:t>
            </a:r>
          </a:p>
          <a:p>
            <a:r>
              <a:rPr lang="en-US" altLang="en-US">
                <a:solidFill>
                  <a:srgbClr val="0033CC"/>
                </a:solidFill>
              </a:rPr>
              <a:t>Then we say h </a:t>
            </a:r>
            <a:r>
              <a:rPr lang="en-US" altLang="en-US" b="1">
                <a:solidFill>
                  <a:srgbClr val="0033CC"/>
                </a:solidFill>
              </a:rPr>
              <a:t>overfits </a:t>
            </a:r>
            <a:r>
              <a:rPr lang="en-US" altLang="en-US">
                <a:solidFill>
                  <a:srgbClr val="0033CC"/>
                </a:solidFill>
              </a:rPr>
              <a:t>the training data</a:t>
            </a: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1CE68EE1-80DE-47DE-B25C-810BD3DB0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45C07F-9207-4FCE-977C-9C2E74C586F2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>
            <a:extLst>
              <a:ext uri="{FF2B5EF4-FFF2-40B4-BE49-F238E27FC236}">
                <a16:creationId xmlns:a16="http://schemas.microsoft.com/office/drawing/2014/main" id="{C7FCA276-EDE8-4E0E-BC0A-BBB858B38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7D8482F-64BC-433C-85F6-AA662B449C3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/>
          </a:p>
        </p:txBody>
      </p:sp>
      <p:pic>
        <p:nvPicPr>
          <p:cNvPr id="46083" name="Picture 2" descr="E:\pedro\dtrees\image6.jpg">
            <a:extLst>
              <a:ext uri="{FF2B5EF4-FFF2-40B4-BE49-F238E27FC236}">
                <a16:creationId xmlns:a16="http://schemas.microsoft.com/office/drawing/2014/main" id="{00239E19-A203-4A27-A05F-251FD8AAB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Box 3">
            <a:extLst>
              <a:ext uri="{FF2B5EF4-FFF2-40B4-BE49-F238E27FC236}">
                <a16:creationId xmlns:a16="http://schemas.microsoft.com/office/drawing/2014/main" id="{B8B1DC5A-4C0A-4C60-9B17-FBE42C786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09600"/>
            <a:ext cx="8248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What happens as the decision tree gets bigger and bigger?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955095-9E36-4A2B-91B5-0F8127E7B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661025"/>
            <a:ext cx="8024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C00000"/>
                </a:solidFill>
              </a:rPr>
              <a:t>Error on training data goes down, on testing data goes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85A27162-158B-4EEE-B864-E85ECA98A9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Reduced Error Pruning</a:t>
            </a:r>
          </a:p>
        </p:txBody>
      </p:sp>
      <p:sp>
        <p:nvSpPr>
          <p:cNvPr id="47107" name="Slide Number Placeholder 2">
            <a:extLst>
              <a:ext uri="{FF2B5EF4-FFF2-40B4-BE49-F238E27FC236}">
                <a16:creationId xmlns:a16="http://schemas.microsoft.com/office/drawing/2014/main" id="{0EE11E84-9085-4AB7-9CEB-BC8301B36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837038C-C6FA-4552-B976-F5718833E1C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US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BD7C5-2CD7-41FB-B90F-A6019497BDF7}"/>
              </a:ext>
            </a:extLst>
          </p:cNvPr>
          <p:cNvSpPr txBox="1"/>
          <p:nvPr/>
        </p:nvSpPr>
        <p:spPr>
          <a:xfrm>
            <a:off x="1066800" y="1752600"/>
            <a:ext cx="7775575" cy="4894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Split data into training and validation sets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Do until further pruning is harmful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914400" lvl="1" indent="-457200" eaLnBrk="1" hangingPunct="1">
              <a:buFont typeface="+mj-lt"/>
              <a:buAutoNum type="arabicPeriod"/>
              <a:defRPr/>
            </a:pPr>
            <a:r>
              <a:rPr lang="en-US" dirty="0">
                <a:solidFill>
                  <a:srgbClr val="0033CC"/>
                </a:solidFill>
                <a:latin typeface="Arial" charset="0"/>
              </a:rPr>
              <a:t>Evaluate impact on validation set of pruning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Arial" charset="0"/>
              </a:rPr>
              <a:t>      each possible node (and its subtree)</a:t>
            </a:r>
          </a:p>
          <a:p>
            <a:pPr lvl="1" eaLnBrk="1" hangingPunct="1">
              <a:defRPr/>
            </a:pPr>
            <a:endParaRPr lang="en-US" dirty="0">
              <a:latin typeface="Arial" charset="0"/>
            </a:endParaRPr>
          </a:p>
          <a:p>
            <a:pPr lvl="1" eaLnBrk="1" hangingPunct="1">
              <a:defRPr/>
            </a:pPr>
            <a:r>
              <a:rPr lang="en-US" dirty="0">
                <a:latin typeface="Arial" charset="0"/>
              </a:rPr>
              <a:t>2.  </a:t>
            </a:r>
            <a:r>
              <a:rPr lang="en-US" dirty="0">
                <a:solidFill>
                  <a:srgbClr val="CC3399"/>
                </a:solidFill>
                <a:latin typeface="Arial" charset="0"/>
              </a:rPr>
              <a:t>Greedily remove the one that most improves</a:t>
            </a:r>
          </a:p>
          <a:p>
            <a:pPr lvl="1" eaLnBrk="1" hangingPunct="1">
              <a:defRPr/>
            </a:pPr>
            <a:r>
              <a:rPr lang="en-US" dirty="0">
                <a:solidFill>
                  <a:srgbClr val="CC3399"/>
                </a:solidFill>
                <a:latin typeface="Arial" charset="0"/>
              </a:rPr>
              <a:t>      validation set accuracy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Then you need an additional independent testing set</a:t>
            </a:r>
            <a:r>
              <a:rPr lang="en-US" dirty="0">
                <a:latin typeface="Arial" charset="0"/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A01BBB5-A5FE-4AAB-B472-9E3C21E8CF67}"/>
                  </a:ext>
                </a:extLst>
              </p14:cNvPr>
              <p14:cNvContentPartPr/>
              <p14:nvPr/>
            </p14:nvContentPartPr>
            <p14:xfrm>
              <a:off x="6327720" y="2331360"/>
              <a:ext cx="2036160" cy="42141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A01BBB5-A5FE-4AAB-B472-9E3C21E8CF6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18360" y="2322000"/>
                <a:ext cx="2054880" cy="42328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>
            <a:extLst>
              <a:ext uri="{FF2B5EF4-FFF2-40B4-BE49-F238E27FC236}">
                <a16:creationId xmlns:a16="http://schemas.microsoft.com/office/drawing/2014/main" id="{4A4B33D3-5FDE-4300-B2A3-BEEB00A5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B304D1-2927-4B1D-8A08-E2A2EBA6726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/>
          </a:p>
        </p:txBody>
      </p:sp>
      <p:pic>
        <p:nvPicPr>
          <p:cNvPr id="48131" name="Picture 2" descr="E:\pedro\dtrees\image9.jpg">
            <a:extLst>
              <a:ext uri="{FF2B5EF4-FFF2-40B4-BE49-F238E27FC236}">
                <a16:creationId xmlns:a16="http://schemas.microsoft.com/office/drawing/2014/main" id="{B01BDDDE-D1CB-423D-B9AD-5B8FC4F4F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Line 6">
            <a:extLst>
              <a:ext uri="{FF2B5EF4-FFF2-40B4-BE49-F238E27FC236}">
                <a16:creationId xmlns:a16="http://schemas.microsoft.com/office/drawing/2014/main" id="{BB691876-4B18-4487-BD00-54F5525335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133600"/>
            <a:ext cx="0" cy="3048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3" name="Text Box 7">
            <a:extLst>
              <a:ext uri="{FF2B5EF4-FFF2-40B4-BE49-F238E27FC236}">
                <a16:creationId xmlns:a16="http://schemas.microsoft.com/office/drawing/2014/main" id="{F09D7544-5733-4C14-8400-09E518EFB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8125" y="5830888"/>
            <a:ext cx="64182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The tree is pruned back to the red line where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it gives more accurate results on the test data.</a:t>
            </a:r>
          </a:p>
        </p:txBody>
      </p:sp>
      <p:sp>
        <p:nvSpPr>
          <p:cNvPr id="48134" name="Text Box 8">
            <a:extLst>
              <a:ext uri="{FF2B5EF4-FFF2-40B4-BE49-F238E27FC236}">
                <a16:creationId xmlns:a16="http://schemas.microsoft.com/office/drawing/2014/main" id="{352506DE-E3A6-488C-9974-6E8D285C8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057400"/>
            <a:ext cx="35671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</a:rPr>
              <a:t>On training data it looks great.</a:t>
            </a:r>
          </a:p>
        </p:txBody>
      </p:sp>
      <p:sp>
        <p:nvSpPr>
          <p:cNvPr id="48135" name="Text Box 9">
            <a:extLst>
              <a:ext uri="{FF2B5EF4-FFF2-40B4-BE49-F238E27FC236}">
                <a16:creationId xmlns:a16="http://schemas.microsoft.com/office/drawing/2014/main" id="{1C7B257B-135D-40B7-80A3-E1DC52257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810000"/>
            <a:ext cx="3727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</a:rPr>
              <a:t>But that’s not the case for the test data.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>
            <a:extLst>
              <a:ext uri="{FF2B5EF4-FFF2-40B4-BE49-F238E27FC236}">
                <a16:creationId xmlns:a16="http://schemas.microsoft.com/office/drawing/2014/main" id="{14542BFF-AD83-41CB-BD7D-9CE40616C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77A810-5CC0-4ACC-AA57-739500FBB08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AD88AA-82F3-42CC-87E3-13C6AE3DCD58}"/>
              </a:ext>
            </a:extLst>
          </p:cNvPr>
          <p:cNvSpPr txBox="1"/>
          <p:nvPr/>
        </p:nvSpPr>
        <p:spPr>
          <a:xfrm>
            <a:off x="381000" y="762000"/>
            <a:ext cx="8385175" cy="3786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The WEKA example with </a:t>
            </a:r>
            <a:r>
              <a:rPr lang="en-US" dirty="0" err="1">
                <a:latin typeface="Arial" charset="0"/>
              </a:rPr>
              <a:t>Calenouria</a:t>
            </a:r>
            <a:r>
              <a:rPr lang="en-US" dirty="0">
                <a:latin typeface="Arial" charset="0"/>
              </a:rPr>
              <a:t> and </a:t>
            </a:r>
            <a:r>
              <a:rPr lang="en-US" dirty="0" err="1">
                <a:latin typeface="Arial" charset="0"/>
              </a:rPr>
              <a:t>Dorenouria</a:t>
            </a:r>
            <a:endParaRPr lang="en-US" dirty="0">
              <a:latin typeface="Arial" charset="0"/>
            </a:endParaRP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I showed you used the </a:t>
            </a:r>
            <a:r>
              <a:rPr lang="en-US" dirty="0" err="1">
                <a:latin typeface="Arial" charset="0"/>
              </a:rPr>
              <a:t>REPTree</a:t>
            </a:r>
            <a:r>
              <a:rPr lang="en-US" dirty="0">
                <a:latin typeface="Arial" charset="0"/>
              </a:rPr>
              <a:t> classifier with 21 nodes.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The classic decision tree for the same data had 65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 nodes. </a:t>
            </a:r>
          </a:p>
          <a:p>
            <a:pPr eaLnBrk="1" hangingPunct="1"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Performance was similar for our test set.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</a:rPr>
              <a:t>Performance increased using a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random forest </a:t>
            </a:r>
            <a:r>
              <a:rPr lang="en-US" dirty="0">
                <a:latin typeface="Arial" charset="0"/>
              </a:rPr>
              <a:t>of 10 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</a:rPr>
              <a:t>    trees, each constructed with 7 random features.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>
            <a:extLst>
              <a:ext uri="{FF2B5EF4-FFF2-40B4-BE49-F238E27FC236}">
                <a16:creationId xmlns:a16="http://schemas.microsoft.com/office/drawing/2014/main" id="{09F5CCE0-D7D4-405A-99AD-A940C7CA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422333-358D-4EC1-8FBE-64C0BDF7E55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400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22231388-7B12-475B-B42C-E60C7852A8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Decision Trees: Summary</a:t>
            </a:r>
          </a:p>
        </p:txBody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C3D7FFDC-6D55-42DA-8F0E-A44EF9855D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Representation=decision trees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Bias=preference for small decision trees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Search algorithm=none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Heuristic function=information gain or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FontTx/>
              <a:buNone/>
            </a:pPr>
            <a:r>
              <a:rPr lang="en-US" altLang="en-US" sz="2400"/>
              <a:t>    information content or others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altLang="en-US" sz="2400"/>
              <a:t>Overfitting and pruning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Advantage is simplicity and easy conversion to rules.</a:t>
            </a:r>
          </a:p>
          <a:p>
            <a:pPr eaLnBrk="1" hangingPunct="1">
              <a:lnSpc>
                <a:spcPct val="90000"/>
              </a:lnSpc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>
            <a:extLst>
              <a:ext uri="{FF2B5EF4-FFF2-40B4-BE49-F238E27FC236}">
                <a16:creationId xmlns:a16="http://schemas.microsoft.com/office/drawing/2014/main" id="{47A44CE2-AA6F-4486-8C98-20A060C6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CCD7B0-C2D1-4C08-81EE-B7B32DFF52C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US" sz="1400"/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99F185F4-8B1F-425D-88EA-79E59D6139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Ensembles</a:t>
            </a:r>
            <a:br>
              <a:rPr lang="en-US" altLang="en-US" sz="4000">
                <a:solidFill>
                  <a:srgbClr val="0033CC"/>
                </a:solidFill>
              </a:rPr>
            </a:b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90AFC126-582A-485D-87A9-06A1153D33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 ensemble is a set of classifiers whose combined results give the final decision.</a:t>
            </a:r>
          </a:p>
        </p:txBody>
      </p:sp>
      <p:sp>
        <p:nvSpPr>
          <p:cNvPr id="51205" name="Text Box 4">
            <a:extLst>
              <a:ext uri="{FF2B5EF4-FFF2-40B4-BE49-F238E27FC236}">
                <a16:creationId xmlns:a16="http://schemas.microsoft.com/office/drawing/2014/main" id="{60ABB42C-FA75-4015-995C-7EA968F05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3124200"/>
            <a:ext cx="26320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test feature vector</a:t>
            </a:r>
          </a:p>
        </p:txBody>
      </p:sp>
      <p:sp>
        <p:nvSpPr>
          <p:cNvPr id="51206" name="Text Box 5">
            <a:extLst>
              <a:ext uri="{FF2B5EF4-FFF2-40B4-BE49-F238E27FC236}">
                <a16:creationId xmlns:a16="http://schemas.microsoft.com/office/drawing/2014/main" id="{9175113D-61D8-4E84-A5B6-F457B5133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038600"/>
            <a:ext cx="16351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classifier 1</a:t>
            </a:r>
          </a:p>
        </p:txBody>
      </p:sp>
      <p:sp>
        <p:nvSpPr>
          <p:cNvPr id="51207" name="Text Box 6">
            <a:extLst>
              <a:ext uri="{FF2B5EF4-FFF2-40B4-BE49-F238E27FC236}">
                <a16:creationId xmlns:a16="http://schemas.microsoft.com/office/drawing/2014/main" id="{04E6573C-1AE1-40BD-9E5D-670A73EB6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4038600"/>
            <a:ext cx="16351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classifier 2</a:t>
            </a:r>
          </a:p>
        </p:txBody>
      </p:sp>
      <p:sp>
        <p:nvSpPr>
          <p:cNvPr id="51208" name="Text Box 7">
            <a:extLst>
              <a:ext uri="{FF2B5EF4-FFF2-40B4-BE49-F238E27FC236}">
                <a16:creationId xmlns:a16="http://schemas.microsoft.com/office/drawing/2014/main" id="{69C201C0-53BA-4FF0-BAAE-280464E17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4038600"/>
            <a:ext cx="1635125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classifier 3</a:t>
            </a:r>
          </a:p>
        </p:txBody>
      </p:sp>
      <p:sp>
        <p:nvSpPr>
          <p:cNvPr id="51209" name="Text Box 8">
            <a:extLst>
              <a:ext uri="{FF2B5EF4-FFF2-40B4-BE49-F238E27FC236}">
                <a16:creationId xmlns:a16="http://schemas.microsoft.com/office/drawing/2014/main" id="{02968C24-944E-4AAF-9BED-9B1EFDDC1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105400"/>
            <a:ext cx="222885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super classifier</a:t>
            </a:r>
          </a:p>
        </p:txBody>
      </p:sp>
      <p:sp>
        <p:nvSpPr>
          <p:cNvPr id="51210" name="Text Box 9">
            <a:extLst>
              <a:ext uri="{FF2B5EF4-FFF2-40B4-BE49-F238E27FC236}">
                <a16:creationId xmlns:a16="http://schemas.microsoft.com/office/drawing/2014/main" id="{8004CB49-FEF8-49A9-9986-406270D66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5867400"/>
            <a:ext cx="9398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result</a:t>
            </a:r>
          </a:p>
        </p:txBody>
      </p:sp>
      <p:sp>
        <p:nvSpPr>
          <p:cNvPr id="51211" name="Line 10">
            <a:extLst>
              <a:ext uri="{FF2B5EF4-FFF2-40B4-BE49-F238E27FC236}">
                <a16:creationId xmlns:a16="http://schemas.microsoft.com/office/drawing/2014/main" id="{E0FD5D8A-2673-4F1D-BAF3-BA6DFF175D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581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2" name="Line 11">
            <a:extLst>
              <a:ext uri="{FF2B5EF4-FFF2-40B4-BE49-F238E27FC236}">
                <a16:creationId xmlns:a16="http://schemas.microsoft.com/office/drawing/2014/main" id="{EDA7A043-8ABD-48D4-812B-A5E5240F58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05000" y="35814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3" name="Line 12">
            <a:extLst>
              <a:ext uri="{FF2B5EF4-FFF2-40B4-BE49-F238E27FC236}">
                <a16:creationId xmlns:a16="http://schemas.microsoft.com/office/drawing/2014/main" id="{DBCC8C1F-4906-4BAD-8B6D-93736FC00A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3581400"/>
            <a:ext cx="2514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4" name="Line 13">
            <a:extLst>
              <a:ext uri="{FF2B5EF4-FFF2-40B4-BE49-F238E27FC236}">
                <a16:creationId xmlns:a16="http://schemas.microsoft.com/office/drawing/2014/main" id="{3CBF9F46-9EDD-4070-BCCE-558AB3118C24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4495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5" name="Line 15">
            <a:extLst>
              <a:ext uri="{FF2B5EF4-FFF2-40B4-BE49-F238E27FC236}">
                <a16:creationId xmlns:a16="http://schemas.microsoft.com/office/drawing/2014/main" id="{80FEC174-5422-489D-AADD-C8F75138FA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4495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6" name="Line 16">
            <a:extLst>
              <a:ext uri="{FF2B5EF4-FFF2-40B4-BE49-F238E27FC236}">
                <a16:creationId xmlns:a16="http://schemas.microsoft.com/office/drawing/2014/main" id="{584D5818-EDFD-4676-A9DA-68C7C8DC78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67200" y="44958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7" name="Line 17">
            <a:extLst>
              <a:ext uri="{FF2B5EF4-FFF2-40B4-BE49-F238E27FC236}">
                <a16:creationId xmlns:a16="http://schemas.microsoft.com/office/drawing/2014/main" id="{4CAD485E-28F8-47EC-B352-AC305EB3EFDE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4495800"/>
            <a:ext cx="2209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8" name="Line 18">
            <a:extLst>
              <a:ext uri="{FF2B5EF4-FFF2-40B4-BE49-F238E27FC236}">
                <a16:creationId xmlns:a16="http://schemas.microsoft.com/office/drawing/2014/main" id="{5189AACE-A890-430A-8E75-AA57FE6CDA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5562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9" name="Line 19">
            <a:extLst>
              <a:ext uri="{FF2B5EF4-FFF2-40B4-BE49-F238E27FC236}">
                <a16:creationId xmlns:a16="http://schemas.microsoft.com/office/drawing/2014/main" id="{7E83B56F-3A6E-40E3-AEC3-1F308B7BAC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556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>
            <a:extLst>
              <a:ext uri="{FF2B5EF4-FFF2-40B4-BE49-F238E27FC236}">
                <a16:creationId xmlns:a16="http://schemas.microsoft.com/office/drawing/2014/main" id="{DA8042E2-A6A6-4B00-B633-9287483A5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4E803A-AE8A-4F89-A8ED-B94391352CD0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US" sz="1400"/>
          </a:p>
        </p:txBody>
      </p:sp>
      <p:sp>
        <p:nvSpPr>
          <p:cNvPr id="52227" name="Text Box 3">
            <a:extLst>
              <a:ext uri="{FF2B5EF4-FFF2-40B4-BE49-F238E27FC236}">
                <a16:creationId xmlns:a16="http://schemas.microsoft.com/office/drawing/2014/main" id="{827241E3-3AF2-4417-8ADB-79511E670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5486400"/>
            <a:ext cx="7246938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</a:rPr>
              <a:t>*A </a:t>
            </a:r>
            <a:r>
              <a:rPr lang="en-US" altLang="en-US" sz="2000">
                <a:solidFill>
                  <a:srgbClr val="0033CC"/>
                </a:solidFill>
              </a:rPr>
              <a:t>model </a:t>
            </a:r>
            <a:r>
              <a:rPr lang="en-US" altLang="en-US" sz="2000">
                <a:solidFill>
                  <a:srgbClr val="CC0000"/>
                </a:solidFill>
              </a:rPr>
              <a:t>is the </a:t>
            </a:r>
            <a:r>
              <a:rPr lang="en-US" altLang="en-US" sz="2000">
                <a:solidFill>
                  <a:srgbClr val="0033CC"/>
                </a:solidFill>
              </a:rPr>
              <a:t>learned decision rule</a:t>
            </a:r>
            <a:r>
              <a:rPr lang="en-US" altLang="en-US" sz="2000">
                <a:solidFill>
                  <a:srgbClr val="CC0000"/>
                </a:solidFill>
              </a:rPr>
              <a:t>. It can be as simple as 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</a:rPr>
              <a:t> hyperplane in n-space </a:t>
            </a:r>
            <a:r>
              <a:rPr lang="en-US" altLang="en-US" sz="2000">
                <a:solidFill>
                  <a:srgbClr val="0033CC"/>
                </a:solidFill>
              </a:rPr>
              <a:t>(ie. a line in 2D or plane in 3D)</a:t>
            </a:r>
            <a:r>
              <a:rPr lang="en-US" altLang="en-US" sz="2000">
                <a:solidFill>
                  <a:srgbClr val="CC0000"/>
                </a:solidFill>
              </a:rPr>
              <a:t> or in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CC0000"/>
                </a:solidFill>
              </a:rPr>
              <a:t> form of a decision tree or other modern classifier.</a:t>
            </a:r>
          </a:p>
        </p:txBody>
      </p:sp>
      <p:sp>
        <p:nvSpPr>
          <p:cNvPr id="52228" name="TextBox 1">
            <a:extLst>
              <a:ext uri="{FF2B5EF4-FFF2-40B4-BE49-F238E27FC236}">
                <a16:creationId xmlns:a16="http://schemas.microsoft.com/office/drawing/2014/main" id="{F427CFA3-BBDA-4201-B1BB-07E4B8647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334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52229" name="TextBox 2">
            <a:extLst>
              <a:ext uri="{FF2B5EF4-FFF2-40B4-BE49-F238E27FC236}">
                <a16:creationId xmlns:a16="http://schemas.microsoft.com/office/drawing/2014/main" id="{52CADB7E-370E-461A-B2E5-D1EA766F0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533400"/>
            <a:ext cx="6019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0033CC"/>
                </a:solidFill>
              </a:rPr>
              <a:t>MODEL</a:t>
            </a:r>
            <a:r>
              <a:rPr lang="en-US" altLang="en-US" sz="4400">
                <a:solidFill>
                  <a:srgbClr val="FF0000"/>
                </a:solidFill>
              </a:rPr>
              <a:t>*</a:t>
            </a:r>
            <a:r>
              <a:rPr lang="en-US" altLang="en-US" sz="4400">
                <a:solidFill>
                  <a:srgbClr val="0033CC"/>
                </a:solidFill>
              </a:rPr>
              <a:t> ENSEMBLES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BAAD2-37F8-4309-B7F1-D98388D08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600200"/>
            <a:ext cx="5576888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/>
              <a:t>Basic Idea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FF0000"/>
                </a:solidFill>
              </a:rPr>
              <a:t>Instead of learning one model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>
                <a:solidFill>
                  <a:srgbClr val="FF0000"/>
                </a:solidFill>
              </a:rPr>
              <a:t>Learn several and combine them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400"/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Often this improves accuracy by a lot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/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Many Methods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/>
              <a:t>Bagging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/>
              <a:t>Boosting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/>
              <a:t>Stacking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400"/>
          </a:p>
          <a:p>
            <a:pPr eaLnBrk="1" hangingPunct="1">
              <a:spcBef>
                <a:spcPct val="0"/>
              </a:spcBef>
            </a:pPr>
            <a:endParaRPr lang="en-US" altLang="en-US" sz="2400"/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951A4B6A-544B-47B9-A31E-68D90135D6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0F779-55C2-4950-AE33-436A134E61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Generate bootstrap replicates of the training set by sampling with replacement</a:t>
            </a:r>
          </a:p>
          <a:p>
            <a:endParaRPr lang="en-US" altLang="en-US"/>
          </a:p>
          <a:p>
            <a:r>
              <a:rPr lang="en-US" altLang="en-US"/>
              <a:t>Learn one model on each replicate</a:t>
            </a:r>
          </a:p>
          <a:p>
            <a:endParaRPr lang="en-US" altLang="en-US"/>
          </a:p>
          <a:p>
            <a:r>
              <a:rPr lang="en-US" altLang="en-US"/>
              <a:t>Combine by uniform voting</a:t>
            </a:r>
          </a:p>
          <a:p>
            <a:endParaRPr lang="en-US" altLang="en-US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08E2F46C-961A-4661-994A-F1BD1109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4D932E9-E858-440E-A06C-9FAF477A218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>
            <a:extLst>
              <a:ext uri="{FF2B5EF4-FFF2-40B4-BE49-F238E27FC236}">
                <a16:creationId xmlns:a16="http://schemas.microsoft.com/office/drawing/2014/main" id="{266956E6-0497-4231-BA70-CE17B3A3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E5C789F-2D53-4E5A-9FE9-6D0D2281510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1400"/>
          </a:p>
        </p:txBody>
      </p:sp>
      <p:pic>
        <p:nvPicPr>
          <p:cNvPr id="54275" name="Picture 2" descr="image28">
            <a:extLst>
              <a:ext uri="{FF2B5EF4-FFF2-40B4-BE49-F238E27FC236}">
                <a16:creationId xmlns:a16="http://schemas.microsoft.com/office/drawing/2014/main" id="{B6042B49-76BE-4571-86F9-A11C68FE3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>
            <a:extLst>
              <a:ext uri="{FF2B5EF4-FFF2-40B4-BE49-F238E27FC236}">
                <a16:creationId xmlns:a16="http://schemas.microsoft.com/office/drawing/2014/main" id="{6B041820-4F25-4BE3-8F3D-2420D8DC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906ADF-0CB7-4065-93A1-0268A77EB73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E7795DC0-DB70-40B0-B11C-1DA105777B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Learning from Observations</a:t>
            </a:r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CE09E287-F056-4C5F-B179-3265F18E88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</a:rPr>
              <a:t>Unsupervised Learning</a:t>
            </a:r>
            <a:r>
              <a:rPr lang="en-US" altLang="en-US"/>
              <a:t> – No classes are given. The idea is to find patterns in the data. This generally involves </a:t>
            </a:r>
            <a:r>
              <a:rPr lang="en-US" altLang="en-US">
                <a:solidFill>
                  <a:srgbClr val="000099"/>
                </a:solidFill>
              </a:rPr>
              <a:t>clustering</a:t>
            </a:r>
            <a:r>
              <a:rPr lang="en-US" altLang="en-US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en-US" altLang="en-US">
                <a:solidFill>
                  <a:srgbClr val="FF0000"/>
                </a:solidFill>
              </a:rPr>
              <a:t>Reinforcement Learning </a:t>
            </a:r>
            <a:r>
              <a:rPr lang="en-US" altLang="en-US"/>
              <a:t>– learn from feedback after a decision is made.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7173" name="Line 4">
            <a:extLst>
              <a:ext uri="{FF2B5EF4-FFF2-40B4-BE49-F238E27FC236}">
                <a16:creationId xmlns:a16="http://schemas.microsoft.com/office/drawing/2014/main" id="{97FAD0B2-93AA-4631-AE49-CE0AF4EB11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429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5">
            <a:extLst>
              <a:ext uri="{FF2B5EF4-FFF2-40B4-BE49-F238E27FC236}">
                <a16:creationId xmlns:a16="http://schemas.microsoft.com/office/drawing/2014/main" id="{071E0EDC-21E6-4515-AABF-9C9AC41D8A4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4953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AutoShape 6">
            <a:extLst>
              <a:ext uri="{FF2B5EF4-FFF2-40B4-BE49-F238E27FC236}">
                <a16:creationId xmlns:a16="http://schemas.microsoft.com/office/drawing/2014/main" id="{51B6C555-E964-45E8-89A8-CA3E40DDD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1910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6" name="AutoShape 7">
            <a:extLst>
              <a:ext uri="{FF2B5EF4-FFF2-40B4-BE49-F238E27FC236}">
                <a16:creationId xmlns:a16="http://schemas.microsoft.com/office/drawing/2014/main" id="{302967E2-905A-4B4A-9D08-D81ED8208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3434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7" name="AutoShape 8">
            <a:extLst>
              <a:ext uri="{FF2B5EF4-FFF2-40B4-BE49-F238E27FC236}">
                <a16:creationId xmlns:a16="http://schemas.microsoft.com/office/drawing/2014/main" id="{D97C2F39-3387-468C-9D75-4415F33A8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0386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8" name="AutoShape 9">
            <a:extLst>
              <a:ext uri="{FF2B5EF4-FFF2-40B4-BE49-F238E27FC236}">
                <a16:creationId xmlns:a16="http://schemas.microsoft.com/office/drawing/2014/main" id="{DF538D76-758E-48AD-913A-F77907830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910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79" name="AutoShape 10">
            <a:extLst>
              <a:ext uri="{FF2B5EF4-FFF2-40B4-BE49-F238E27FC236}">
                <a16:creationId xmlns:a16="http://schemas.microsoft.com/office/drawing/2014/main" id="{489FD067-D4E7-4642-8E3A-65BAE6F80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8862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0" name="AutoShape 11">
            <a:extLst>
              <a:ext uri="{FF2B5EF4-FFF2-40B4-BE49-F238E27FC236}">
                <a16:creationId xmlns:a16="http://schemas.microsoft.com/office/drawing/2014/main" id="{B5240427-CEF0-45EA-B4AF-34E062FF2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39624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1" name="AutoShape 12">
            <a:extLst>
              <a:ext uri="{FF2B5EF4-FFF2-40B4-BE49-F238E27FC236}">
                <a16:creationId xmlns:a16="http://schemas.microsoft.com/office/drawing/2014/main" id="{70DDCA50-B85B-4A1D-958E-A365E55D4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0386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2" name="AutoShape 13">
            <a:extLst>
              <a:ext uri="{FF2B5EF4-FFF2-40B4-BE49-F238E27FC236}">
                <a16:creationId xmlns:a16="http://schemas.microsoft.com/office/drawing/2014/main" id="{EC12E405-FE0C-4B12-888D-A22CE1165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4114800"/>
            <a:ext cx="76200" cy="762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3" name="AutoShape 14">
            <a:extLst>
              <a:ext uri="{FF2B5EF4-FFF2-40B4-BE49-F238E27FC236}">
                <a16:creationId xmlns:a16="http://schemas.microsoft.com/office/drawing/2014/main" id="{EE878333-5E65-4BC0-B7B7-C4E98DFC2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9624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4" name="AutoShape 15">
            <a:extLst>
              <a:ext uri="{FF2B5EF4-FFF2-40B4-BE49-F238E27FC236}">
                <a16:creationId xmlns:a16="http://schemas.microsoft.com/office/drawing/2014/main" id="{135B40E0-FA0F-4DF9-9E8D-D8C0C7102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5" name="AutoShape 16">
            <a:extLst>
              <a:ext uri="{FF2B5EF4-FFF2-40B4-BE49-F238E27FC236}">
                <a16:creationId xmlns:a16="http://schemas.microsoft.com/office/drawing/2014/main" id="{ABD58FEF-AAB3-4948-860D-906871F72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267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6" name="AutoShape 17">
            <a:extLst>
              <a:ext uri="{FF2B5EF4-FFF2-40B4-BE49-F238E27FC236}">
                <a16:creationId xmlns:a16="http://schemas.microsoft.com/office/drawing/2014/main" id="{0BA28F50-B389-4F42-AFE3-956D5324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267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7" name="AutoShape 18">
            <a:extLst>
              <a:ext uri="{FF2B5EF4-FFF2-40B4-BE49-F238E27FC236}">
                <a16:creationId xmlns:a16="http://schemas.microsoft.com/office/drawing/2014/main" id="{A9963459-17A6-41C5-B86F-872A251FF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8" name="AutoShape 19">
            <a:extLst>
              <a:ext uri="{FF2B5EF4-FFF2-40B4-BE49-F238E27FC236}">
                <a16:creationId xmlns:a16="http://schemas.microsoft.com/office/drawing/2014/main" id="{AD0B538F-20A7-4338-B090-38060C416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4196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89" name="AutoShape 20">
            <a:extLst>
              <a:ext uri="{FF2B5EF4-FFF2-40B4-BE49-F238E27FC236}">
                <a16:creationId xmlns:a16="http://schemas.microsoft.com/office/drawing/2014/main" id="{51A731B3-090A-4F7E-874C-1166D7959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8100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0" name="AutoShape 21">
            <a:extLst>
              <a:ext uri="{FF2B5EF4-FFF2-40B4-BE49-F238E27FC236}">
                <a16:creationId xmlns:a16="http://schemas.microsoft.com/office/drawing/2014/main" id="{8E919207-242D-40B3-8179-B68BDE473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1" name="AutoShape 22">
            <a:extLst>
              <a:ext uri="{FF2B5EF4-FFF2-40B4-BE49-F238E27FC236}">
                <a16:creationId xmlns:a16="http://schemas.microsoft.com/office/drawing/2014/main" id="{6F39473F-0814-4A0F-AFE4-AC8326D95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267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2" name="AutoShape 23">
            <a:extLst>
              <a:ext uri="{FF2B5EF4-FFF2-40B4-BE49-F238E27FC236}">
                <a16:creationId xmlns:a16="http://schemas.microsoft.com/office/drawing/2014/main" id="{355D0C3F-7042-4325-B6EC-BCC0C9993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9624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3" name="AutoShape 24">
            <a:extLst>
              <a:ext uri="{FF2B5EF4-FFF2-40B4-BE49-F238E27FC236}">
                <a16:creationId xmlns:a16="http://schemas.microsoft.com/office/drawing/2014/main" id="{081CB241-D378-4AAD-B875-2467F8879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114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7194" name="Freeform 26">
            <a:extLst>
              <a:ext uri="{FF2B5EF4-FFF2-40B4-BE49-F238E27FC236}">
                <a16:creationId xmlns:a16="http://schemas.microsoft.com/office/drawing/2014/main" id="{1DBAAB77-39E7-481D-B26C-13EAA8ADA759}"/>
              </a:ext>
            </a:extLst>
          </p:cNvPr>
          <p:cNvSpPr>
            <a:spLocks/>
          </p:cNvSpPr>
          <p:nvPr/>
        </p:nvSpPr>
        <p:spPr bwMode="auto">
          <a:xfrm>
            <a:off x="2095500" y="3708400"/>
            <a:ext cx="812800" cy="800100"/>
          </a:xfrm>
          <a:custGeom>
            <a:avLst/>
            <a:gdLst>
              <a:gd name="T0" fmla="*/ 2147483646 w 512"/>
              <a:gd name="T1" fmla="*/ 2147483646 h 504"/>
              <a:gd name="T2" fmla="*/ 2147483646 w 512"/>
              <a:gd name="T3" fmla="*/ 2147483646 h 504"/>
              <a:gd name="T4" fmla="*/ 2147483646 w 512"/>
              <a:gd name="T5" fmla="*/ 2147483646 h 504"/>
              <a:gd name="T6" fmla="*/ 2147483646 w 512"/>
              <a:gd name="T7" fmla="*/ 2147483646 h 504"/>
              <a:gd name="T8" fmla="*/ 2147483646 w 512"/>
              <a:gd name="T9" fmla="*/ 2147483646 h 504"/>
              <a:gd name="T10" fmla="*/ 2147483646 w 512"/>
              <a:gd name="T11" fmla="*/ 2147483646 h 504"/>
              <a:gd name="T12" fmla="*/ 2147483646 w 512"/>
              <a:gd name="T13" fmla="*/ 2147483646 h 504"/>
              <a:gd name="T14" fmla="*/ 2147483646 w 512"/>
              <a:gd name="T15" fmla="*/ 2147483646 h 5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12"/>
              <a:gd name="T25" fmla="*/ 0 h 504"/>
              <a:gd name="T26" fmla="*/ 512 w 512"/>
              <a:gd name="T27" fmla="*/ 504 h 5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12" h="504">
                <a:moveTo>
                  <a:pt x="216" y="64"/>
                </a:moveTo>
                <a:cubicBezTo>
                  <a:pt x="264" y="40"/>
                  <a:pt x="312" y="0"/>
                  <a:pt x="360" y="16"/>
                </a:cubicBezTo>
                <a:cubicBezTo>
                  <a:pt x="408" y="32"/>
                  <a:pt x="496" y="96"/>
                  <a:pt x="504" y="160"/>
                </a:cubicBezTo>
                <a:cubicBezTo>
                  <a:pt x="512" y="224"/>
                  <a:pt x="456" y="344"/>
                  <a:pt x="408" y="400"/>
                </a:cubicBezTo>
                <a:cubicBezTo>
                  <a:pt x="360" y="456"/>
                  <a:pt x="280" y="488"/>
                  <a:pt x="216" y="496"/>
                </a:cubicBezTo>
                <a:cubicBezTo>
                  <a:pt x="152" y="504"/>
                  <a:pt x="48" y="504"/>
                  <a:pt x="24" y="448"/>
                </a:cubicBezTo>
                <a:cubicBezTo>
                  <a:pt x="0" y="392"/>
                  <a:pt x="40" y="224"/>
                  <a:pt x="72" y="160"/>
                </a:cubicBezTo>
                <a:cubicBezTo>
                  <a:pt x="104" y="96"/>
                  <a:pt x="168" y="88"/>
                  <a:pt x="216" y="6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Freeform 27">
            <a:extLst>
              <a:ext uri="{FF2B5EF4-FFF2-40B4-BE49-F238E27FC236}">
                <a16:creationId xmlns:a16="http://schemas.microsoft.com/office/drawing/2014/main" id="{1164550E-30BD-4F29-88DB-CFFACBF9CCE1}"/>
              </a:ext>
            </a:extLst>
          </p:cNvPr>
          <p:cNvSpPr>
            <a:spLocks/>
          </p:cNvSpPr>
          <p:nvPr/>
        </p:nvSpPr>
        <p:spPr bwMode="auto">
          <a:xfrm>
            <a:off x="3238500" y="3606800"/>
            <a:ext cx="736600" cy="977900"/>
          </a:xfrm>
          <a:custGeom>
            <a:avLst/>
            <a:gdLst>
              <a:gd name="T0" fmla="*/ 2147483646 w 464"/>
              <a:gd name="T1" fmla="*/ 2147483646 h 616"/>
              <a:gd name="T2" fmla="*/ 2147483646 w 464"/>
              <a:gd name="T3" fmla="*/ 2147483646 h 616"/>
              <a:gd name="T4" fmla="*/ 2147483646 w 464"/>
              <a:gd name="T5" fmla="*/ 2147483646 h 616"/>
              <a:gd name="T6" fmla="*/ 2147483646 w 464"/>
              <a:gd name="T7" fmla="*/ 2147483646 h 616"/>
              <a:gd name="T8" fmla="*/ 2147483646 w 464"/>
              <a:gd name="T9" fmla="*/ 2147483646 h 616"/>
              <a:gd name="T10" fmla="*/ 2147483646 w 464"/>
              <a:gd name="T11" fmla="*/ 2147483646 h 616"/>
              <a:gd name="T12" fmla="*/ 2147483646 w 464"/>
              <a:gd name="T13" fmla="*/ 2147483646 h 616"/>
              <a:gd name="T14" fmla="*/ 2147483646 w 464"/>
              <a:gd name="T15" fmla="*/ 2147483646 h 616"/>
              <a:gd name="T16" fmla="*/ 2147483646 w 464"/>
              <a:gd name="T17" fmla="*/ 2147483646 h 6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64"/>
              <a:gd name="T28" fmla="*/ 0 h 616"/>
              <a:gd name="T29" fmla="*/ 464 w 464"/>
              <a:gd name="T30" fmla="*/ 616 h 6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64" h="616">
                <a:moveTo>
                  <a:pt x="168" y="32"/>
                </a:moveTo>
                <a:cubicBezTo>
                  <a:pt x="224" y="64"/>
                  <a:pt x="312" y="168"/>
                  <a:pt x="360" y="224"/>
                </a:cubicBezTo>
                <a:cubicBezTo>
                  <a:pt x="408" y="280"/>
                  <a:pt x="448" y="312"/>
                  <a:pt x="456" y="368"/>
                </a:cubicBezTo>
                <a:cubicBezTo>
                  <a:pt x="464" y="424"/>
                  <a:pt x="440" y="520"/>
                  <a:pt x="408" y="560"/>
                </a:cubicBezTo>
                <a:cubicBezTo>
                  <a:pt x="376" y="600"/>
                  <a:pt x="320" y="616"/>
                  <a:pt x="264" y="608"/>
                </a:cubicBezTo>
                <a:cubicBezTo>
                  <a:pt x="208" y="600"/>
                  <a:pt x="112" y="576"/>
                  <a:pt x="72" y="512"/>
                </a:cubicBezTo>
                <a:cubicBezTo>
                  <a:pt x="32" y="448"/>
                  <a:pt x="32" y="304"/>
                  <a:pt x="24" y="224"/>
                </a:cubicBezTo>
                <a:cubicBezTo>
                  <a:pt x="16" y="144"/>
                  <a:pt x="0" y="64"/>
                  <a:pt x="24" y="32"/>
                </a:cubicBezTo>
                <a:cubicBezTo>
                  <a:pt x="48" y="0"/>
                  <a:pt x="112" y="0"/>
                  <a:pt x="168" y="32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F2103806-0A75-4124-B35E-81D69D8969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Boosting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683E9-EC5E-4F00-8777-F0E7BCFA8B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Maintain a vector of weights for samples</a:t>
            </a:r>
          </a:p>
          <a:p>
            <a:r>
              <a:rPr lang="en-US" altLang="en-US"/>
              <a:t>Initialize with uniform weights</a:t>
            </a:r>
          </a:p>
          <a:p>
            <a:r>
              <a:rPr lang="en-US" altLang="en-US"/>
              <a:t>Loop</a:t>
            </a:r>
          </a:p>
          <a:p>
            <a:pPr lvl="1"/>
            <a:r>
              <a:rPr lang="en-US" altLang="en-US">
                <a:solidFill>
                  <a:srgbClr val="0033CC"/>
                </a:solidFill>
              </a:rPr>
              <a:t>Apply learner to weighted samples</a:t>
            </a:r>
          </a:p>
          <a:p>
            <a:pPr lvl="1"/>
            <a:r>
              <a:rPr lang="en-US" altLang="en-US">
                <a:solidFill>
                  <a:srgbClr val="0033CC"/>
                </a:solidFill>
              </a:rPr>
              <a:t>Increase weights of misclassified ones</a:t>
            </a:r>
          </a:p>
          <a:p>
            <a:r>
              <a:rPr lang="en-US" altLang="en-US"/>
              <a:t>Combine models by weighted voting</a:t>
            </a:r>
          </a:p>
          <a:p>
            <a:endParaRPr lang="en-US" altLang="en-US"/>
          </a:p>
          <a:p>
            <a:pPr lvl="1"/>
            <a:endParaRPr lang="en-US" altLang="en-US"/>
          </a:p>
          <a:p>
            <a:endParaRPr lang="en-US" altLang="en-US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43347AEF-99A7-4BA5-AA28-8619F051E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5CA012-7C7B-470F-B37B-3779427DC59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>
            <a:extLst>
              <a:ext uri="{FF2B5EF4-FFF2-40B4-BE49-F238E27FC236}">
                <a16:creationId xmlns:a16="http://schemas.microsoft.com/office/drawing/2014/main" id="{7761C001-884B-4661-B7A9-A344ACF8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E44EE4-31BB-4BBF-A602-E766D291F77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51</a:t>
            </a:fld>
            <a:endParaRPr lang="en-US" altLang="en-US" sz="1400"/>
          </a:p>
        </p:txBody>
      </p:sp>
      <p:sp>
        <p:nvSpPr>
          <p:cNvPr id="56323" name="Rectangle 5">
            <a:extLst>
              <a:ext uri="{FF2B5EF4-FFF2-40B4-BE49-F238E27FC236}">
                <a16:creationId xmlns:a16="http://schemas.microsoft.com/office/drawing/2014/main" id="{0AFD95FF-638C-492C-B3EA-A3E6CA3C10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Idea of Boosting</a:t>
            </a:r>
          </a:p>
        </p:txBody>
      </p:sp>
      <p:pic>
        <p:nvPicPr>
          <p:cNvPr id="56324" name="Picture 4">
            <a:extLst>
              <a:ext uri="{FF2B5EF4-FFF2-40B4-BE49-F238E27FC236}">
                <a16:creationId xmlns:a16="http://schemas.microsoft.com/office/drawing/2014/main" id="{335A5E40-CB2B-4B5B-8DBD-7130FFC43B0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" t="13469" r="26013" b="19186"/>
          <a:stretch>
            <a:fillRect/>
          </a:stretch>
        </p:blipFill>
        <p:spPr>
          <a:xfrm>
            <a:off x="1828800" y="1828800"/>
            <a:ext cx="5562600" cy="3952875"/>
          </a:xfr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>
            <a:extLst>
              <a:ext uri="{FF2B5EF4-FFF2-40B4-BE49-F238E27FC236}">
                <a16:creationId xmlns:a16="http://schemas.microsoft.com/office/drawing/2014/main" id="{B3ABFE7C-FEE9-4AE9-B1C0-F929E363D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C138B9-AEEE-45C5-A85C-66EC2BF9B0A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52</a:t>
            </a:fld>
            <a:endParaRPr lang="en-US" altLang="en-US" sz="1400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A5AD923A-B87F-44F4-9504-CBB0760EE1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Boosting In More Detail</a:t>
            </a:r>
            <a:br>
              <a:rPr lang="en-US" altLang="en-US" sz="4000">
                <a:solidFill>
                  <a:srgbClr val="0033CC"/>
                </a:solidFill>
              </a:rPr>
            </a:br>
            <a:r>
              <a:rPr lang="en-US" altLang="en-US" sz="2800">
                <a:solidFill>
                  <a:srgbClr val="0033CC"/>
                </a:solidFill>
              </a:rPr>
              <a:t>(Pedro Domingos’ Algorithm)</a:t>
            </a:r>
          </a:p>
        </p:txBody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D76C460D-808E-41B4-A543-9DD58A5138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3733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en-US"/>
              <a:t>Set all E weights to 1, and learn H1.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/>
              <a:t>Repeat m times: increase the weights of misclassified Es, and learn H2,…Hm.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/>
              <a:t>H1..Hm have “weighted majority” vote when classifying each test Weight(H)=accuracy of H on the training data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>
            <a:extLst>
              <a:ext uri="{FF2B5EF4-FFF2-40B4-BE49-F238E27FC236}">
                <a16:creationId xmlns:a16="http://schemas.microsoft.com/office/drawing/2014/main" id="{CA4CBB6D-0B88-4B04-9F21-B9B4FE899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C1B665-12D9-41D3-B3A5-DCCDB678448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53</a:t>
            </a:fld>
            <a:endParaRPr lang="en-US" altLang="en-US" sz="1400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C29CA23A-D6EC-4A7C-A98E-DFA9A7B999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ADABoost</a:t>
            </a:r>
          </a:p>
        </p:txBody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28B3818C-939C-4BCE-AE90-9016B423A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ADABoost </a:t>
            </a:r>
            <a:r>
              <a:rPr lang="en-US" altLang="en-US">
                <a:solidFill>
                  <a:srgbClr val="FF0000"/>
                </a:solidFill>
              </a:rPr>
              <a:t>boosts</a:t>
            </a:r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the accuracy</a:t>
            </a:r>
            <a:r>
              <a:rPr lang="en-US" altLang="en-US"/>
              <a:t> of the original learning algorithm.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If the original learning algorithm does slightly better than 50% accuracy, ADABoost with a large enough number of classifiers is guaranteed to classify the training data perfectly.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>
            <a:extLst>
              <a:ext uri="{FF2B5EF4-FFF2-40B4-BE49-F238E27FC236}">
                <a16:creationId xmlns:a16="http://schemas.microsoft.com/office/drawing/2014/main" id="{B738BA94-CDAD-4695-BE5D-0A75E59D3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92207B-50D2-4CE7-B6D2-88F15688B21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54</a:t>
            </a:fld>
            <a:endParaRPr lang="en-US" altLang="en-US" sz="1400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4A27516F-9A64-42B7-B434-8A801EBD71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ADABoost Weight Updating</a:t>
            </a:r>
            <a:br>
              <a:rPr lang="en-US" altLang="en-US"/>
            </a:br>
            <a:r>
              <a:rPr lang="en-US" altLang="en-US"/>
              <a:t>(from Fig 18.34 text)</a:t>
            </a:r>
          </a:p>
        </p:txBody>
      </p:sp>
      <p:sp>
        <p:nvSpPr>
          <p:cNvPr id="59396" name="Text Box 4">
            <a:extLst>
              <a:ext uri="{FF2B5EF4-FFF2-40B4-BE49-F238E27FC236}">
                <a16:creationId xmlns:a16="http://schemas.microsoft.com/office/drawing/2014/main" id="{B8C102C0-16F2-4468-A721-6FD435436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944688"/>
            <a:ext cx="8770938" cy="3416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/* First find the sum of the weights of the misclassified samples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  </a:t>
            </a:r>
            <a:r>
              <a:rPr lang="en-US" altLang="en-US" sz="2400">
                <a:solidFill>
                  <a:srgbClr val="FF0000"/>
                </a:solidFill>
              </a:rPr>
              <a:t>for j = 1 to N do /* go through training samples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   if h[m](x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) &lt;&gt; y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 then error &lt;- error + w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/* Now use the ratio of error to 1-error to change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    weights of the </a:t>
            </a:r>
            <a:r>
              <a:rPr lang="en-US" altLang="en-US" sz="2400" b="1"/>
              <a:t>correctly</a:t>
            </a:r>
            <a:r>
              <a:rPr lang="en-US" altLang="en-US" sz="2400"/>
              <a:t> classified samples */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for j = 1 to N do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   if h[m](x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) = y</a:t>
            </a:r>
            <a:r>
              <a:rPr lang="en-US" altLang="en-US" sz="2400" baseline="-25000">
                <a:solidFill>
                  <a:srgbClr val="FF0000"/>
                </a:solidFill>
              </a:rPr>
              <a:t>j</a:t>
            </a:r>
            <a:r>
              <a:rPr lang="en-US" altLang="en-US" sz="2400">
                <a:solidFill>
                  <a:srgbClr val="FF0000"/>
                </a:solidFill>
              </a:rPr>
              <a:t> then w[j] &lt;- w[j] * error/(1-error)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1D05FEC3-B3AB-4374-85E3-D1CD8599E9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60419" name="Slide Number Placeholder 2">
            <a:extLst>
              <a:ext uri="{FF2B5EF4-FFF2-40B4-BE49-F238E27FC236}">
                <a16:creationId xmlns:a16="http://schemas.microsoft.com/office/drawing/2014/main" id="{861B3D5C-A267-4D10-B639-49ADF4CB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A6AEB7-D00D-447D-BED8-A1B30A5EC6D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55</a:t>
            </a:fld>
            <a:endParaRPr lang="en-US" altLang="en-US" sz="1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67927-4D88-4BD4-8D54-8CCF814F8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8" y="1738313"/>
            <a:ext cx="89090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/>
              <a:t>Start with 4 samples of equal weight .25.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Suppose 1 is misclassified. So error = .25.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 The ratio comes out .25/.75 = .33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/>
              <a:t>The correctly classified samples get weight of .25*.33 = .0825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6B36AA-6B31-4C81-BC03-54E1D40DD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810000"/>
            <a:ext cx="9556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.2500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.0825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.0825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.0825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7682C-AFDC-478A-918F-5E778A061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4281488"/>
            <a:ext cx="5092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What’s wrong? What should we do?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2F2764-722A-4DC2-8A6E-1BF9FE893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4948238"/>
            <a:ext cx="56515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We want them to add up to 1, not .4975.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Answer: To normalize, divide each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               one by their sum (.4975 or .5).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81E4B-A98F-4278-B6A5-955FD43FB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7450" y="3810000"/>
            <a:ext cx="955675" cy="1570038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.5000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.1658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.1658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</a:rPr>
              <a:t>.1658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>
            <a:extLst>
              <a:ext uri="{FF2B5EF4-FFF2-40B4-BE49-F238E27FC236}">
                <a16:creationId xmlns:a16="http://schemas.microsoft.com/office/drawing/2014/main" id="{658E5B00-10D8-4C97-86AA-C8C6ADD7A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D25033-0233-4DDB-88FC-A0CD03693DD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400"/>
          </a:p>
        </p:txBody>
      </p:sp>
      <p:pic>
        <p:nvPicPr>
          <p:cNvPr id="61443" name="Picture 2" descr="yor_ppt">
            <a:extLst>
              <a:ext uri="{FF2B5EF4-FFF2-40B4-BE49-F238E27FC236}">
                <a16:creationId xmlns:a16="http://schemas.microsoft.com/office/drawing/2014/main" id="{67948D6C-8AF6-4D79-B9AE-69F5CF3EA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447800"/>
            <a:ext cx="27527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3" descr="dor_ppt">
            <a:extLst>
              <a:ext uri="{FF2B5EF4-FFF2-40B4-BE49-F238E27FC236}">
                <a16:creationId xmlns:a16="http://schemas.microsoft.com/office/drawing/2014/main" id="{FD71CBFD-4856-491D-A430-E5624C40B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47800"/>
            <a:ext cx="2770188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4" descr="cal_ppt">
            <a:extLst>
              <a:ext uri="{FF2B5EF4-FFF2-40B4-BE49-F238E27FC236}">
                <a16:creationId xmlns:a16="http://schemas.microsoft.com/office/drawing/2014/main" id="{EB1FAAD2-CAEB-4D34-B753-D60F14EB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2382838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 Box 23">
            <a:extLst>
              <a:ext uri="{FF2B5EF4-FFF2-40B4-BE49-F238E27FC236}">
                <a16:creationId xmlns:a16="http://schemas.microsoft.com/office/drawing/2014/main" id="{F86EEAC5-F520-4730-B0E5-816819874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57200"/>
            <a:ext cx="762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33CC"/>
                </a:solidFill>
                <a:latin typeface="Times" panose="02020603050405020304" pitchFamily="18" charset="0"/>
              </a:rPr>
              <a:t>Sample Application:  Insect Recognition</a:t>
            </a:r>
          </a:p>
        </p:txBody>
      </p:sp>
      <p:sp>
        <p:nvSpPr>
          <p:cNvPr id="61447" name="Text Box 24">
            <a:extLst>
              <a:ext uri="{FF2B5EF4-FFF2-40B4-BE49-F238E27FC236}">
                <a16:creationId xmlns:a16="http://schemas.microsoft.com/office/drawing/2014/main" id="{56B1C062-B35D-46B8-B566-7956DA96C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953000"/>
            <a:ext cx="81327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" panose="02020603050405020304" pitchFamily="18" charset="0"/>
              </a:rPr>
              <a:t>Using circular regions of interest selected by an interest operator,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" panose="02020603050405020304" pitchFamily="18" charset="0"/>
              </a:rPr>
              <a:t>train a classifier to recognize the different classes of insects.</a:t>
            </a:r>
          </a:p>
        </p:txBody>
      </p:sp>
      <p:sp>
        <p:nvSpPr>
          <p:cNvPr id="157741" name="Text Box 45">
            <a:extLst>
              <a:ext uri="{FF2B5EF4-FFF2-40B4-BE49-F238E27FC236}">
                <a16:creationId xmlns:a16="http://schemas.microsoft.com/office/drawing/2014/main" id="{705B50DC-EC28-4565-9B33-5E0740C99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209800"/>
            <a:ext cx="2171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Doroneuria</a:t>
            </a:r>
            <a:r>
              <a:rPr lang="en-US" sz="2200">
                <a:solidFill>
                  <a:srgbClr val="FF3300"/>
                </a:solidFill>
                <a:latin typeface="Times" pitchFamily="18" charset="0"/>
              </a:rPr>
              <a:t> (Dor)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6">
            <a:extLst>
              <a:ext uri="{FF2B5EF4-FFF2-40B4-BE49-F238E27FC236}">
                <a16:creationId xmlns:a16="http://schemas.microsoft.com/office/drawing/2014/main" id="{41C5090D-6B80-4C8A-81FA-7920619E5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BD1F57-45E7-4E9D-88EA-F582155DE6E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400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9EBB9F6E-C156-4ED0-86AC-99A0AB79E0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43546B13-BAB0-4BA9-9E0D-76948E941B4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200900" cy="17954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b="1" u="sng"/>
              <a:t>ADTree classifier only</a:t>
            </a:r>
            <a:r>
              <a:rPr lang="en-US" altLang="en-US" sz="1800" b="1"/>
              <a:t>  </a:t>
            </a:r>
            <a:r>
              <a:rPr lang="en-US" altLang="en-US" sz="1800" b="1">
                <a:solidFill>
                  <a:srgbClr val="3333FF"/>
                </a:solidFill>
              </a:rPr>
              <a:t>(alternating decision tree)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b="1">
              <a:solidFill>
                <a:srgbClr val="3333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Correctly Classified Instances         268                </a:t>
            </a:r>
            <a:r>
              <a:rPr lang="en-US" altLang="en-US" sz="1800">
                <a:solidFill>
                  <a:srgbClr val="3333FF"/>
                </a:solidFill>
              </a:rPr>
              <a:t>70.1571 %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Incorrectly Classified Instances        114               29.8429 %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Mean absolute error                       0.3855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Relative absolute error                 77.2229 %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/>
          </a:p>
        </p:txBody>
      </p:sp>
      <p:graphicFrame>
        <p:nvGraphicFramePr>
          <p:cNvPr id="152580" name="Group 4">
            <a:extLst>
              <a:ext uri="{FF2B5EF4-FFF2-40B4-BE49-F238E27FC236}">
                <a16:creationId xmlns:a16="http://schemas.microsoft.com/office/drawing/2014/main" id="{53A75FD1-A4A6-4BAC-BD81-57436FAA106E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1565275" y="3473450"/>
          <a:ext cx="6172200" cy="2590801"/>
        </p:xfrm>
        <a:graphic>
          <a:graphicData uri="http://schemas.openxmlformats.org/drawingml/2006/table">
            <a:tbl>
              <a:tblPr/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6">
            <a:extLst>
              <a:ext uri="{FF2B5EF4-FFF2-40B4-BE49-F238E27FC236}">
                <a16:creationId xmlns:a16="http://schemas.microsoft.com/office/drawing/2014/main" id="{ED652E0F-29E2-4787-BCCC-3B02CEA21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D71359-A468-4492-98BE-19021D1E901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400"/>
          </a:p>
        </p:txBody>
      </p:sp>
      <p:sp>
        <p:nvSpPr>
          <p:cNvPr id="63491" name="Rectangle 2">
            <a:extLst>
              <a:ext uri="{FF2B5EF4-FFF2-40B4-BE49-F238E27FC236}">
                <a16:creationId xmlns:a16="http://schemas.microsoft.com/office/drawing/2014/main" id="{C78093B9-FC73-4BB2-8588-61DECC2A51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228B5C43-4CE8-4C82-9AE4-E2C9564C45C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596188" cy="2028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b="1" u="sng"/>
              <a:t>AdaboostM1 with ADTree classifier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b="1" u="sng"/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Correctly Classified Instances         303              </a:t>
            </a:r>
            <a:r>
              <a:rPr lang="en-US" altLang="en-US" sz="2000">
                <a:solidFill>
                  <a:srgbClr val="FF0000"/>
                </a:solidFill>
              </a:rPr>
              <a:t>79.3194 %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Incorrectly Classified Instances        79               20.6806 %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Mean absolute error                      0.2277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Relative absolute error                 45.6144 %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/>
          </a:p>
        </p:txBody>
      </p:sp>
      <p:graphicFrame>
        <p:nvGraphicFramePr>
          <p:cNvPr id="153604" name="Group 4">
            <a:extLst>
              <a:ext uri="{FF2B5EF4-FFF2-40B4-BE49-F238E27FC236}">
                <a16:creationId xmlns:a16="http://schemas.microsoft.com/office/drawing/2014/main" id="{DCC0452C-FA29-4CC9-867D-10CA71C35C2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1406525" y="3784600"/>
          <a:ext cx="6096000" cy="2174875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4">
            <a:extLst>
              <a:ext uri="{FF2B5EF4-FFF2-40B4-BE49-F238E27FC236}">
                <a16:creationId xmlns:a16="http://schemas.microsoft.com/office/drawing/2014/main" id="{5E94D3DE-3599-46A2-B619-826174BA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5A5AC3-2916-449F-A3CC-7AE43338649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400"/>
          </a:p>
        </p:txBody>
      </p:sp>
      <p:sp>
        <p:nvSpPr>
          <p:cNvPr id="64515" name="Rectangle 2">
            <a:extLst>
              <a:ext uri="{FF2B5EF4-FFF2-40B4-BE49-F238E27FC236}">
                <a16:creationId xmlns:a16="http://schemas.microsoft.com/office/drawing/2014/main" id="{7E5BD3B4-CB08-42C2-AE2D-CDE3B139FB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4516" name="Rectangle 3">
            <a:extLst>
              <a:ext uri="{FF2B5EF4-FFF2-40B4-BE49-F238E27FC236}">
                <a16:creationId xmlns:a16="http://schemas.microsoft.com/office/drawing/2014/main" id="{65ABFEB8-3106-46D7-9A64-FED605A8F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00200"/>
            <a:ext cx="6934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800" b="1" u="sng"/>
              <a:t>RepTree classifier only</a:t>
            </a:r>
            <a:r>
              <a:rPr lang="en-US" altLang="en-US" sz="1800" b="1"/>
              <a:t> </a:t>
            </a:r>
            <a:r>
              <a:rPr lang="en-US" altLang="en-US" sz="1800" b="1">
                <a:solidFill>
                  <a:srgbClr val="3333FF"/>
                </a:solidFill>
              </a:rPr>
              <a:t>(reduced error pruning)</a:t>
            </a:r>
            <a:endParaRPr lang="en-US" altLang="en-US" sz="1800" b="1" u="sng"/>
          </a:p>
          <a:p>
            <a:pPr eaLnBrk="1" hangingPunct="1">
              <a:lnSpc>
                <a:spcPct val="80000"/>
              </a:lnSpc>
            </a:pPr>
            <a:endParaRPr lang="en-US" altLang="en-US" sz="1800" b="1" u="sng"/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Correctly Classified Instances         294              </a:t>
            </a:r>
            <a:r>
              <a:rPr lang="en-US" altLang="en-US" sz="1800">
                <a:solidFill>
                  <a:srgbClr val="3333FF"/>
                </a:solidFill>
              </a:rPr>
              <a:t>75.3846 %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Incorrectly Classified Instances        96               24.6154 %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Mean absolute error                       0.3012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/>
              <a:t>Relative absolute error                 60.606  %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/>
          </a:p>
        </p:txBody>
      </p:sp>
      <p:graphicFrame>
        <p:nvGraphicFramePr>
          <p:cNvPr id="154628" name="Group 4">
            <a:extLst>
              <a:ext uri="{FF2B5EF4-FFF2-40B4-BE49-F238E27FC236}">
                <a16:creationId xmlns:a16="http://schemas.microsoft.com/office/drawing/2014/main" id="{99E72B13-4638-42C6-9927-8F41AFA46046}"/>
              </a:ext>
            </a:extLst>
          </p:cNvPr>
          <p:cNvGraphicFramePr>
            <a:graphicFrameLocks noGrp="1"/>
          </p:cNvGraphicFramePr>
          <p:nvPr/>
        </p:nvGraphicFramePr>
        <p:xfrm>
          <a:off x="1676400" y="3429000"/>
          <a:ext cx="5943600" cy="2590801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>
            <a:extLst>
              <a:ext uri="{FF2B5EF4-FFF2-40B4-BE49-F238E27FC236}">
                <a16:creationId xmlns:a16="http://schemas.microsoft.com/office/drawing/2014/main" id="{75E1DCD7-2BB5-4218-A524-B813FE705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443E23-216A-4C47-A4B8-3B2204315AB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62C291D6-8939-4843-80E5-EAC6A164E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Topics to Cover</a:t>
            </a:r>
          </a:p>
        </p:txBody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597AA43-8EF8-4F28-B8FC-4299A0F0DF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Inductive Learning</a:t>
            </a:r>
          </a:p>
          <a:p>
            <a:pPr lvl="1" eaLnBrk="1" hangingPunct="1"/>
            <a:r>
              <a:rPr lang="en-US" altLang="en-US"/>
              <a:t>decision trees</a:t>
            </a:r>
          </a:p>
          <a:p>
            <a:pPr lvl="1" eaLnBrk="1" hangingPunct="1"/>
            <a:r>
              <a:rPr lang="en-US" altLang="en-US"/>
              <a:t>ensembles</a:t>
            </a:r>
          </a:p>
          <a:p>
            <a:pPr lvl="1" eaLnBrk="1" hangingPunct="1"/>
            <a:r>
              <a:rPr lang="en-US" altLang="en-US"/>
              <a:t>neural nets</a:t>
            </a:r>
          </a:p>
          <a:p>
            <a:pPr lvl="1" eaLnBrk="1" hangingPunct="1"/>
            <a:r>
              <a:rPr lang="en-US" altLang="en-US"/>
              <a:t>kernel machines</a:t>
            </a:r>
          </a:p>
          <a:p>
            <a:pPr eaLnBrk="1" hangingPunct="1"/>
            <a:r>
              <a:rPr lang="en-US" altLang="en-US">
                <a:solidFill>
                  <a:srgbClr val="FF0000"/>
                </a:solidFill>
              </a:rPr>
              <a:t>Unsupervised Learning</a:t>
            </a:r>
          </a:p>
          <a:p>
            <a:pPr lvl="1" eaLnBrk="1" hangingPunct="1"/>
            <a:r>
              <a:rPr lang="en-US" altLang="en-US"/>
              <a:t>K-Means Clustering</a:t>
            </a:r>
          </a:p>
          <a:p>
            <a:pPr lvl="1" eaLnBrk="1" hangingPunct="1"/>
            <a:r>
              <a:rPr lang="en-US" altLang="en-US"/>
              <a:t>Expectation Maximization (EM) algorithm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3BB70483-0235-4156-A540-EE382E85F2DA}"/>
                  </a:ext>
                </a:extLst>
              </p14:cNvPr>
              <p14:cNvContentPartPr/>
              <p14:nvPr/>
            </p14:nvContentPartPr>
            <p14:xfrm>
              <a:off x="835200" y="4818600"/>
              <a:ext cx="229680" cy="76824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3BB70483-0235-4156-A540-EE382E85F2D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5840" y="4809240"/>
                <a:ext cx="248400" cy="786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4">
            <a:extLst>
              <a:ext uri="{FF2B5EF4-FFF2-40B4-BE49-F238E27FC236}">
                <a16:creationId xmlns:a16="http://schemas.microsoft.com/office/drawing/2014/main" id="{91530D93-2C9B-4531-AB79-0F442051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1994194-CA24-4029-88D0-EF7BEB7C363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60</a:t>
            </a:fld>
            <a:endParaRPr lang="en-US" altLang="en-US" sz="1400"/>
          </a:p>
        </p:txBody>
      </p:sp>
      <p:sp>
        <p:nvSpPr>
          <p:cNvPr id="65539" name="Rectangle 2">
            <a:extLst>
              <a:ext uri="{FF2B5EF4-FFF2-40B4-BE49-F238E27FC236}">
                <a16:creationId xmlns:a16="http://schemas.microsoft.com/office/drawing/2014/main" id="{B3E144DD-28E2-4909-A103-C7ED0B96A8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Boosting Comparison</a:t>
            </a:r>
          </a:p>
        </p:txBody>
      </p:sp>
      <p:sp>
        <p:nvSpPr>
          <p:cNvPr id="65540" name="Rectangle 3">
            <a:extLst>
              <a:ext uri="{FF2B5EF4-FFF2-40B4-BE49-F238E27FC236}">
                <a16:creationId xmlns:a16="http://schemas.microsoft.com/office/drawing/2014/main" id="{92589289-899C-4CCB-802C-2D9181C1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600200"/>
            <a:ext cx="7543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b="1" u="sng"/>
              <a:t>AdaboostM1 with RepTree classifier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b="1" u="sng"/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Correctly Classified Instances         324               </a:t>
            </a:r>
            <a:r>
              <a:rPr lang="en-US" altLang="en-US" sz="2000">
                <a:solidFill>
                  <a:srgbClr val="FF0000"/>
                </a:solidFill>
              </a:rPr>
              <a:t>83.0769 %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Incorrectly Classified Instances        66               16.9231 %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Mean absolute error                      0.1978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/>
              <a:t>Relative absolute error                 39.7848 %</a:t>
            </a:r>
          </a:p>
        </p:txBody>
      </p:sp>
      <p:graphicFrame>
        <p:nvGraphicFramePr>
          <p:cNvPr id="155652" name="Group 4">
            <a:extLst>
              <a:ext uri="{FF2B5EF4-FFF2-40B4-BE49-F238E27FC236}">
                <a16:creationId xmlns:a16="http://schemas.microsoft.com/office/drawing/2014/main" id="{7BA2DB95-BAA7-4DF5-85C9-A690632B64E6}"/>
              </a:ext>
            </a:extLst>
          </p:cNvPr>
          <p:cNvGraphicFramePr>
            <a:graphicFrameLocks noGrp="1"/>
          </p:cNvGraphicFramePr>
          <p:nvPr/>
        </p:nvGraphicFramePr>
        <p:xfrm>
          <a:off x="1524000" y="3733800"/>
          <a:ext cx="5870575" cy="2174875"/>
        </p:xfrm>
        <a:graphic>
          <a:graphicData uri="http://schemas.openxmlformats.org/drawingml/2006/table">
            <a:tbl>
              <a:tblPr/>
              <a:tblGrid>
                <a:gridCol w="1957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7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Classified as -&gt;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Hesperperlas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Doroneuria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5">
            <a:extLst>
              <a:ext uri="{FF2B5EF4-FFF2-40B4-BE49-F238E27FC236}">
                <a16:creationId xmlns:a16="http://schemas.microsoft.com/office/drawing/2014/main" id="{1D1FA390-726D-4682-8E29-EE62E054B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262A46-BD76-40C0-9AD3-CD5EAB46C9F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61</a:t>
            </a:fld>
            <a:endParaRPr lang="en-US" altLang="en-US" sz="1400"/>
          </a:p>
        </p:txBody>
      </p:sp>
      <p:sp>
        <p:nvSpPr>
          <p:cNvPr id="66563" name="Rectangle 2">
            <a:extLst>
              <a:ext uri="{FF2B5EF4-FFF2-40B4-BE49-F238E27FC236}">
                <a16:creationId xmlns:a16="http://schemas.microsoft.com/office/drawing/2014/main" id="{E2E94F20-2D68-48F0-9980-F47EE2C5AC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References</a:t>
            </a:r>
          </a:p>
        </p:txBody>
      </p:sp>
      <p:sp>
        <p:nvSpPr>
          <p:cNvPr id="66564" name="Rectangle 3">
            <a:extLst>
              <a:ext uri="{FF2B5EF4-FFF2-40B4-BE49-F238E27FC236}">
                <a16:creationId xmlns:a16="http://schemas.microsoft.com/office/drawing/2014/main" id="{8A327D88-43B8-4A84-8732-3CB6D75F3C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824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b="1" u="sng"/>
              <a:t>AdaboostM1</a:t>
            </a:r>
            <a:r>
              <a:rPr lang="en-US" altLang="en-US" sz="2200"/>
              <a:t>: Yoav Freund and Robert E. Schapire (1996). "Experiments with a new boosting algorithm".  Proc International Conference on Machine Learning, pages 148-156, Morgan Kaufmann, San Francisco.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b="1" u="sng"/>
              <a:t>ADTree</a:t>
            </a:r>
            <a:r>
              <a:rPr lang="en-US" altLang="en-US" sz="2200"/>
              <a:t>: Freund, Y., Mason, L.: "The alternating decision tree learning algorithm". Proceeding of the Sixteenth International Conference on Machine Learning, Bled, Slovenia, (1999) 124-133.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>
            <a:extLst>
              <a:ext uri="{FF2B5EF4-FFF2-40B4-BE49-F238E27FC236}">
                <a16:creationId xmlns:a16="http://schemas.microsoft.com/office/drawing/2014/main" id="{7CBC7E67-B89D-47B9-8578-026F74ED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42CEC7-2CF6-4FA8-9476-61CA409393A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62</a:t>
            </a:fld>
            <a:endParaRPr lang="en-US" altLang="en-US" sz="1400"/>
          </a:p>
        </p:txBody>
      </p:sp>
      <p:pic>
        <p:nvPicPr>
          <p:cNvPr id="67587" name="Picture 2" descr="image32">
            <a:extLst>
              <a:ext uri="{FF2B5EF4-FFF2-40B4-BE49-F238E27FC236}">
                <a16:creationId xmlns:a16="http://schemas.microsoft.com/office/drawing/2014/main" id="{000832C2-D83C-4353-BE66-03AB264D8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101D36CB-080D-410A-8B01-F68B7114C6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Random Forests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DE54A-B2CB-4524-85C9-35E1C1398A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>
                <a:solidFill>
                  <a:srgbClr val="0033CC"/>
                </a:solidFill>
              </a:rPr>
              <a:t>Tree bagging</a:t>
            </a:r>
            <a:r>
              <a:rPr lang="en-US" altLang="en-US" sz="2800"/>
              <a:t> creates decision trees using the bagging technique. The whole set of such trees (each trained on a random sample) is called a decision forest. The final prediction takes the average (or majority vote).</a:t>
            </a:r>
          </a:p>
          <a:p>
            <a:endParaRPr lang="en-US" altLang="en-US" sz="2800"/>
          </a:p>
          <a:p>
            <a:r>
              <a:rPr lang="en-US" altLang="en-US" sz="2800">
                <a:solidFill>
                  <a:srgbClr val="FF0000"/>
                </a:solidFill>
              </a:rPr>
              <a:t>Random forests </a:t>
            </a:r>
            <a:r>
              <a:rPr lang="en-US" altLang="en-US" sz="2800"/>
              <a:t>differ in that they use a modified tree learning algorithm that selects, at each candidate split, </a:t>
            </a:r>
            <a:r>
              <a:rPr lang="en-US" altLang="en-US" sz="2800">
                <a:solidFill>
                  <a:srgbClr val="FF0000"/>
                </a:solidFill>
              </a:rPr>
              <a:t>a random subset of the features</a:t>
            </a:r>
            <a:r>
              <a:rPr lang="en-US" altLang="en-US" sz="2800"/>
              <a:t>.</a:t>
            </a:r>
          </a:p>
        </p:txBody>
      </p:sp>
      <p:sp>
        <p:nvSpPr>
          <p:cNvPr id="68612" name="Slide Number Placeholder 3">
            <a:extLst>
              <a:ext uri="{FF2B5EF4-FFF2-40B4-BE49-F238E27FC236}">
                <a16:creationId xmlns:a16="http://schemas.microsoft.com/office/drawing/2014/main" id="{26E0BBD6-1CB5-44D9-976D-1C135C8F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4CF972-9A29-48A4-B780-6C7732895E8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63</a:t>
            </a:fld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90E1C346-8B10-45D3-B4DA-B88ED439B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Back to Stone Flies</a:t>
            </a:r>
          </a:p>
        </p:txBody>
      </p:sp>
      <p:sp>
        <p:nvSpPr>
          <p:cNvPr id="69635" name="Slide Number Placeholder 2">
            <a:extLst>
              <a:ext uri="{FF2B5EF4-FFF2-40B4-BE49-F238E27FC236}">
                <a16:creationId xmlns:a16="http://schemas.microsoft.com/office/drawing/2014/main" id="{82804D8A-8099-4610-8E33-2417D7BF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1C7B2F-206C-494C-92B8-EAE6252F64B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64</a:t>
            </a:fld>
            <a:endParaRPr lang="en-US" altLang="en-US" sz="1400"/>
          </a:p>
        </p:txBody>
      </p:sp>
      <p:sp>
        <p:nvSpPr>
          <p:cNvPr id="69636" name="TextBox 3">
            <a:extLst>
              <a:ext uri="{FF2B5EF4-FFF2-40B4-BE49-F238E27FC236}">
                <a16:creationId xmlns:a16="http://schemas.microsoft.com/office/drawing/2014/main" id="{C9D934A1-BBAE-4550-852D-179078CF8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1336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69637" name="TextBox 4">
            <a:extLst>
              <a:ext uri="{FF2B5EF4-FFF2-40B4-BE49-F238E27FC236}">
                <a16:creationId xmlns:a16="http://schemas.microsoft.com/office/drawing/2014/main" id="{AF5B149D-6094-4B4E-A24A-6E2CD9BC1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13" y="1143000"/>
            <a:ext cx="8572500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33CC"/>
                </a:solidFill>
              </a:rPr>
              <a:t>Random forest of 10 trees, each constructed while considering 7 random features.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33CC"/>
                </a:solidFill>
              </a:rPr>
              <a:t>Out of bag error: 0.2487.  Time taken to build model: 0.14 seconds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Correctly Classified Instances         292               </a:t>
            </a:r>
            <a:r>
              <a:rPr lang="en-US" altLang="en-US" sz="1800">
                <a:solidFill>
                  <a:srgbClr val="FF0000"/>
                </a:solidFill>
              </a:rPr>
              <a:t>76.4398 % (81.4 with AdaBoost)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Incorrectly Classified Instances        90                23.5602 %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Kappa statistic                          0.5272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Mean absolute error                      0.344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mean squared error                  0.4069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Relative absolute error                 68.9062 %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Root relative squared error             81.2679 %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Total Number of Instances              382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TP Rate   FP Rate   Precision   Recall  F-Measure   ROC Area  Class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0.69      0.164      0.801     0.69      0.741      0.848   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        0.836     0.31       0.738     0.836    0.784      0.848    dor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WAvg.       0.764     0.239     0.769     0.764    0.763      0.848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a   b   &lt;-- classified 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129  58 |   a = cal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32 163 |   b = dor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69638" name="Picture 1">
            <a:extLst>
              <a:ext uri="{FF2B5EF4-FFF2-40B4-BE49-F238E27FC236}">
                <a16:creationId xmlns:a16="http://schemas.microsoft.com/office/drawing/2014/main" id="{E4410AB7-3B24-4F95-9DD9-F37E423F8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5915025"/>
            <a:ext cx="36576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>
            <a:extLst>
              <a:ext uri="{FF2B5EF4-FFF2-40B4-BE49-F238E27FC236}">
                <a16:creationId xmlns:a16="http://schemas.microsoft.com/office/drawing/2014/main" id="{A327CAF9-AA81-4B31-82B9-09C22F58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9429A8-334D-4DF1-8725-313EA5FD800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4544B616-C71D-4CD1-93ED-4A58CB2DCC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Decision Trees</a:t>
            </a:r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DD323748-876A-42FF-A10A-6F393EE6D4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/>
              <a:t>Theory is well-understood.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Often used in pattern recognition problems.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Has the nice property that you can easily understand the decision rule it has learned.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>
            <a:extLst>
              <a:ext uri="{FF2B5EF4-FFF2-40B4-BE49-F238E27FC236}">
                <a16:creationId xmlns:a16="http://schemas.microsoft.com/office/drawing/2014/main" id="{DC93D85A-A668-47CE-8222-E3FCD54BD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9D0B3F-739B-40CF-B148-4E4B4E1104F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pic>
        <p:nvPicPr>
          <p:cNvPr id="10243" name="Picture 2" descr="E:\pedro\part2\image3.jpg">
            <a:extLst>
              <a:ext uri="{FF2B5EF4-FFF2-40B4-BE49-F238E27FC236}">
                <a16:creationId xmlns:a16="http://schemas.microsoft.com/office/drawing/2014/main" id="{716A1A73-95E2-4EA8-A3F9-C2A189AC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1">
            <a:extLst>
              <a:ext uri="{FF2B5EF4-FFF2-40B4-BE49-F238E27FC236}">
                <a16:creationId xmlns:a16="http://schemas.microsoft.com/office/drawing/2014/main" id="{1DED6B1B-8127-4691-BE26-7D3D0746F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029200"/>
            <a:ext cx="52911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Classic ML example: decision tree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“Shall I play tennis today?”</a:t>
            </a:r>
          </a:p>
        </p:txBody>
      </p:sp>
      <p:sp>
        <p:nvSpPr>
          <p:cNvPr id="10245" name="TextBox 2">
            <a:extLst>
              <a:ext uri="{FF2B5EF4-FFF2-40B4-BE49-F238E27FC236}">
                <a16:creationId xmlns:a16="http://schemas.microsoft.com/office/drawing/2014/main" id="{3E61C12D-77A3-436A-823B-353DA280C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6324600"/>
            <a:ext cx="341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from Tom Mitchell’s ML book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7F79ED62-7D31-416C-98D9-ECFCEE5A8B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Stonefly Problem</a:t>
            </a:r>
          </a:p>
        </p:txBody>
      </p:sp>
      <p:sp>
        <p:nvSpPr>
          <p:cNvPr id="11267" name="Slide Number Placeholder 2">
            <a:extLst>
              <a:ext uri="{FF2B5EF4-FFF2-40B4-BE49-F238E27FC236}">
                <a16:creationId xmlns:a16="http://schemas.microsoft.com/office/drawing/2014/main" id="{43553DA3-EE11-4FA0-9D3A-006BE700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52E48B-E3AE-4820-B5D9-FB42CA89514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  <p:pic>
        <p:nvPicPr>
          <p:cNvPr id="11268" name="Picture 3">
            <a:extLst>
              <a:ext uri="{FF2B5EF4-FFF2-40B4-BE49-F238E27FC236}">
                <a16:creationId xmlns:a16="http://schemas.microsoft.com/office/drawing/2014/main" id="{18852527-E278-4A71-AF0D-7648E9E14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881188"/>
            <a:ext cx="38195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4">
            <a:extLst>
              <a:ext uri="{FF2B5EF4-FFF2-40B4-BE49-F238E27FC236}">
                <a16:creationId xmlns:a16="http://schemas.microsoft.com/office/drawing/2014/main" id="{31F13723-6624-4588-9574-56F474CA5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4746625"/>
            <a:ext cx="3713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Calenouria     Dorenouria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3746</Words>
  <Application>Microsoft Office PowerPoint</Application>
  <PresentationFormat>On-screen Show (4:3)</PresentationFormat>
  <Paragraphs>703</Paragraphs>
  <Slides>64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3" baseType="lpstr">
      <vt:lpstr>PMingLiU</vt:lpstr>
      <vt:lpstr>Arial</vt:lpstr>
      <vt:lpstr>Arial Rounded MT Bold</vt:lpstr>
      <vt:lpstr>Symbol</vt:lpstr>
      <vt:lpstr>Tahoma</vt:lpstr>
      <vt:lpstr>Times</vt:lpstr>
      <vt:lpstr>Times New Roman</vt:lpstr>
      <vt:lpstr>Default Design</vt:lpstr>
      <vt:lpstr>Equation</vt:lpstr>
      <vt:lpstr>  Computer Vision   EE/CSE 576 Learning I  Linda Shapiro Professor of Computer Science &amp; Engineering Professor of Electrical &amp; Computer Engineering</vt:lpstr>
      <vt:lpstr>Learning </vt:lpstr>
      <vt:lpstr>Learning from Observations</vt:lpstr>
      <vt:lpstr>Real Observations</vt:lpstr>
      <vt:lpstr>Learning from Observations</vt:lpstr>
      <vt:lpstr>Topics to Cover</vt:lpstr>
      <vt:lpstr>Decision Trees</vt:lpstr>
      <vt:lpstr>PowerPoint Presentation</vt:lpstr>
      <vt:lpstr>The Stonefly Problem</vt:lpstr>
      <vt:lpstr>Imaging Setup at OSU</vt:lpstr>
      <vt:lpstr>Original Image Analysis</vt:lpstr>
      <vt:lpstr>A Real Decision Tree (WEKA)</vt:lpstr>
      <vt:lpstr>PowerPoint Presentation</vt:lpstr>
      <vt:lpstr>Properties of Decision Trees</vt:lpstr>
      <vt:lpstr>PowerPoint Presentation</vt:lpstr>
      <vt:lpstr>Shall I play tennis today? Which attribute should be selected?</vt:lpstr>
      <vt:lpstr>Criterion for attribute selection</vt:lpstr>
      <vt:lpstr>Information Gain</vt:lpstr>
      <vt:lpstr>             Information Gain</vt:lpstr>
      <vt:lpstr>Impurity</vt:lpstr>
      <vt:lpstr>PowerPoint Presentation</vt:lpstr>
      <vt:lpstr>PowerPoint Presentation</vt:lpstr>
      <vt:lpstr>Information Gain</vt:lpstr>
      <vt:lpstr>PowerPoint Presentation</vt:lpstr>
      <vt:lpstr>Entropy-Based Automatic Decision Tree Construction</vt:lpstr>
      <vt:lpstr>Using Information Gain to Construct a Decision Tree</vt:lpstr>
      <vt:lpstr>Simple Example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Many-Valued Features</vt:lpstr>
      <vt:lpstr>One Solution to Both</vt:lpstr>
      <vt:lpstr>Training and Testing</vt:lpstr>
      <vt:lpstr>Measuring Performance</vt:lpstr>
      <vt:lpstr>Measuring Performance</vt:lpstr>
      <vt:lpstr>More Measures</vt:lpstr>
      <vt:lpstr>Measuring Performance</vt:lpstr>
      <vt:lpstr>Overfitting</vt:lpstr>
      <vt:lpstr>PowerPoint Presentation</vt:lpstr>
      <vt:lpstr>Reduced Error Pruning</vt:lpstr>
      <vt:lpstr>PowerPoint Presentation</vt:lpstr>
      <vt:lpstr>PowerPoint Presentation</vt:lpstr>
      <vt:lpstr>Decision Trees: Summary</vt:lpstr>
      <vt:lpstr>Ensembles </vt:lpstr>
      <vt:lpstr>PowerPoint Presentation</vt:lpstr>
      <vt:lpstr>Bagging</vt:lpstr>
      <vt:lpstr>PowerPoint Presentation</vt:lpstr>
      <vt:lpstr>Boosting</vt:lpstr>
      <vt:lpstr>Idea of Boosting</vt:lpstr>
      <vt:lpstr>Boosting In More Detail (Pedro Domingos’ Algorithm)</vt:lpstr>
      <vt:lpstr>ADABoost</vt:lpstr>
      <vt:lpstr>ADABoost Weight Updating (from Fig 18.34 text)</vt:lpstr>
      <vt:lpstr>Example</vt:lpstr>
      <vt:lpstr>PowerPoint Presentation</vt:lpstr>
      <vt:lpstr>Boosting Comparison</vt:lpstr>
      <vt:lpstr>Boosting Comparison</vt:lpstr>
      <vt:lpstr>Boosting Comparison</vt:lpstr>
      <vt:lpstr>Boosting Comparison</vt:lpstr>
      <vt:lpstr>References</vt:lpstr>
      <vt:lpstr>PowerPoint Presentation</vt:lpstr>
      <vt:lpstr>Random Forests</vt:lpstr>
      <vt:lpstr>Back to Stone Flies</vt:lpstr>
    </vt:vector>
  </TitlesOfParts>
  <Company>CSE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Artificial Intelligence</dc:title>
  <dc:creator>Linda Shapiro</dc:creator>
  <cp:lastModifiedBy>shapiro</cp:lastModifiedBy>
  <cp:revision>163</cp:revision>
  <dcterms:created xsi:type="dcterms:W3CDTF">2005-09-19T20:30:33Z</dcterms:created>
  <dcterms:modified xsi:type="dcterms:W3CDTF">2021-05-03T21:03:43Z</dcterms:modified>
</cp:coreProperties>
</file>