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 ContentType="image/ti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3.xml" ContentType="application/inkml+xml"/>
  <Override PartName="/ppt/ink/ink4.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5.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6.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7.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ink/ink8.xml" ContentType="application/inkml+xml"/>
  <Override PartName="/ppt/notesSlides/notesSlide15.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16.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1"/>
  </p:notesMasterIdLst>
  <p:sldIdLst>
    <p:sldId id="373" r:id="rId2"/>
    <p:sldId id="257" r:id="rId3"/>
    <p:sldId id="258" r:id="rId4"/>
    <p:sldId id="259" r:id="rId5"/>
    <p:sldId id="276" r:id="rId6"/>
    <p:sldId id="321" r:id="rId7"/>
    <p:sldId id="322" r:id="rId8"/>
    <p:sldId id="323" r:id="rId9"/>
    <p:sldId id="324" r:id="rId10"/>
    <p:sldId id="325" r:id="rId11"/>
    <p:sldId id="326" r:id="rId12"/>
    <p:sldId id="327" r:id="rId13"/>
    <p:sldId id="328" r:id="rId14"/>
    <p:sldId id="264" r:id="rId15"/>
    <p:sldId id="340" r:id="rId16"/>
    <p:sldId id="341" r:id="rId17"/>
    <p:sldId id="342" r:id="rId18"/>
    <p:sldId id="344" r:id="rId19"/>
    <p:sldId id="346" r:id="rId20"/>
    <p:sldId id="348" r:id="rId21"/>
    <p:sldId id="349" r:id="rId22"/>
    <p:sldId id="350" r:id="rId23"/>
    <p:sldId id="351" r:id="rId24"/>
    <p:sldId id="352" r:id="rId25"/>
    <p:sldId id="353" r:id="rId26"/>
    <p:sldId id="354" r:id="rId27"/>
    <p:sldId id="355" r:id="rId28"/>
    <p:sldId id="356" r:id="rId29"/>
    <p:sldId id="357" r:id="rId30"/>
    <p:sldId id="358" r:id="rId31"/>
    <p:sldId id="359" r:id="rId32"/>
    <p:sldId id="360" r:id="rId33"/>
    <p:sldId id="361" r:id="rId34"/>
    <p:sldId id="362" r:id="rId35"/>
    <p:sldId id="363" r:id="rId36"/>
    <p:sldId id="364" r:id="rId37"/>
    <p:sldId id="365" r:id="rId38"/>
    <p:sldId id="366" r:id="rId39"/>
    <p:sldId id="367" r:id="rId40"/>
    <p:sldId id="368" r:id="rId41"/>
    <p:sldId id="369" r:id="rId42"/>
    <p:sldId id="370" r:id="rId43"/>
    <p:sldId id="265" r:id="rId44"/>
    <p:sldId id="266" r:id="rId45"/>
    <p:sldId id="299" r:id="rId46"/>
    <p:sldId id="267" r:id="rId47"/>
    <p:sldId id="268" r:id="rId48"/>
    <p:sldId id="269" r:id="rId49"/>
    <p:sldId id="270" r:id="rId50"/>
    <p:sldId id="300" r:id="rId51"/>
    <p:sldId id="271" r:id="rId52"/>
    <p:sldId id="272" r:id="rId53"/>
    <p:sldId id="301" r:id="rId54"/>
    <p:sldId id="273" r:id="rId55"/>
    <p:sldId id="274" r:id="rId56"/>
    <p:sldId id="275" r:id="rId57"/>
    <p:sldId id="329" r:id="rId58"/>
    <p:sldId id="316" r:id="rId59"/>
    <p:sldId id="318" r:id="rId60"/>
    <p:sldId id="319" r:id="rId61"/>
    <p:sldId id="317" r:id="rId62"/>
    <p:sldId id="320" r:id="rId63"/>
    <p:sldId id="279" r:id="rId64"/>
    <p:sldId id="280" r:id="rId65"/>
    <p:sldId id="281" r:id="rId66"/>
    <p:sldId id="282" r:id="rId67"/>
    <p:sldId id="283" r:id="rId68"/>
    <p:sldId id="330" r:id="rId69"/>
    <p:sldId id="331" r:id="rId70"/>
    <p:sldId id="332" r:id="rId71"/>
    <p:sldId id="333" r:id="rId72"/>
    <p:sldId id="334" r:id="rId73"/>
    <p:sldId id="284" r:id="rId74"/>
    <p:sldId id="285" r:id="rId75"/>
    <p:sldId id="288" r:id="rId76"/>
    <p:sldId id="291" r:id="rId77"/>
    <p:sldId id="293" r:id="rId78"/>
    <p:sldId id="287" r:id="rId79"/>
    <p:sldId id="294" r:id="rId80"/>
    <p:sldId id="297" r:id="rId81"/>
    <p:sldId id="335" r:id="rId82"/>
    <p:sldId id="290" r:id="rId83"/>
    <p:sldId id="371" r:id="rId84"/>
    <p:sldId id="372" r:id="rId85"/>
    <p:sldId id="336" r:id="rId86"/>
    <p:sldId id="337" r:id="rId87"/>
    <p:sldId id="338" r:id="rId88"/>
    <p:sldId id="375" r:id="rId89"/>
    <p:sldId id="376" r:id="rId90"/>
    <p:sldId id="377" r:id="rId91"/>
    <p:sldId id="378" r:id="rId92"/>
    <p:sldId id="379" r:id="rId93"/>
    <p:sldId id="380" r:id="rId94"/>
    <p:sldId id="381" r:id="rId95"/>
    <p:sldId id="382" r:id="rId96"/>
    <p:sldId id="383" r:id="rId97"/>
    <p:sldId id="384" r:id="rId98"/>
    <p:sldId id="385" r:id="rId99"/>
    <p:sldId id="374" r:id="rId1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930" y="45"/>
      </p:cViewPr>
      <p:guideLst>
        <p:guide orient="horz" pos="2160"/>
        <p:guide pos="2880"/>
      </p:guideLst>
    </p:cSldViewPr>
  </p:slideViewPr>
  <p:notesTextViewPr>
    <p:cViewPr>
      <p:scale>
        <a:sx n="1" d="1"/>
        <a:sy n="1" d="1"/>
      </p:scale>
      <p:origin x="0" y="0"/>
    </p:cViewPr>
  </p:notesTextViewPr>
  <p:sorterViewPr>
    <p:cViewPr>
      <p:scale>
        <a:sx n="100" d="100"/>
        <a:sy n="100" d="100"/>
      </p:scale>
      <p:origin x="0" y="-1993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DEC9-4AFD-99C5-C53E62332D9D}"/>
            </c:ext>
          </c:extLst>
        </c:ser>
        <c:dLbls>
          <c:showLegendKey val="0"/>
          <c:showVal val="0"/>
          <c:showCatName val="0"/>
          <c:showSerName val="0"/>
          <c:showPercent val="0"/>
          <c:showBubbleSize val="0"/>
        </c:dLbls>
        <c:axId val="46923776"/>
        <c:axId val="46926080"/>
      </c:scatterChart>
      <c:valAx>
        <c:axId val="469237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6926080"/>
        <c:crosses val="autoZero"/>
        <c:crossBetween val="midCat"/>
      </c:valAx>
      <c:valAx>
        <c:axId val="46926080"/>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692377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41C1-44A0-BB6A-704AD644F98F}"/>
            </c:ext>
          </c:extLst>
        </c:ser>
        <c:dLbls>
          <c:showLegendKey val="0"/>
          <c:showVal val="0"/>
          <c:showCatName val="0"/>
          <c:showSerName val="0"/>
          <c:showPercent val="0"/>
          <c:showBubbleSize val="0"/>
        </c:dLbls>
        <c:axId val="46984576"/>
        <c:axId val="47269760"/>
      </c:scatterChart>
      <c:valAx>
        <c:axId val="469845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269760"/>
        <c:crosses val="autoZero"/>
        <c:crossBetween val="midCat"/>
      </c:valAx>
      <c:valAx>
        <c:axId val="47269760"/>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698457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AC87-4288-8D9B-B437F7FB03F0}"/>
            </c:ext>
          </c:extLst>
        </c:ser>
        <c:dLbls>
          <c:showLegendKey val="0"/>
          <c:showVal val="0"/>
          <c:showCatName val="0"/>
          <c:showSerName val="0"/>
          <c:showPercent val="0"/>
          <c:showBubbleSize val="0"/>
        </c:dLbls>
        <c:axId val="34959360"/>
        <c:axId val="34961664"/>
      </c:scatterChart>
      <c:valAx>
        <c:axId val="3495936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4961664"/>
        <c:crosses val="autoZero"/>
        <c:crossBetween val="midCat"/>
      </c:valAx>
      <c:valAx>
        <c:axId val="34961664"/>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3495936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mAP</c:v>
                </c:pt>
              </c:strCache>
            </c:strRef>
          </c:tx>
          <c:spPr>
            <a:ln w="19050" cap="rnd">
              <a:noFill/>
              <a:round/>
            </a:ln>
            <a:effectLst/>
          </c:spPr>
          <c:marker>
            <c:symbol val="triangle"/>
            <c:size val="11"/>
            <c:spPr>
              <a:solidFill>
                <a:schemeClr val="accent2"/>
              </a:solidFill>
              <a:ln w="9525" cap="rnd">
                <a:solidFill>
                  <a:schemeClr val="tx1"/>
                </a:solidFill>
              </a:ln>
              <a:effectLst/>
            </c:spPr>
          </c:marker>
          <c:xVal>
            <c:numRef>
              <c:f>Sheet1!$B$3:$B$10</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Sheet1!$C$3:$C$10</c:f>
              <c:numCache>
                <c:formatCode>0%</c:formatCode>
                <c:ptCount val="8"/>
                <c:pt idx="0">
                  <c:v>0.17</c:v>
                </c:pt>
                <c:pt idx="1">
                  <c:v>0.23</c:v>
                </c:pt>
                <c:pt idx="2">
                  <c:v>0.28000000000000003</c:v>
                </c:pt>
                <c:pt idx="3">
                  <c:v>0.37</c:v>
                </c:pt>
                <c:pt idx="4">
                  <c:v>0.41</c:v>
                </c:pt>
                <c:pt idx="5">
                  <c:v>0.41</c:v>
                </c:pt>
                <c:pt idx="6">
                  <c:v>0.53</c:v>
                </c:pt>
                <c:pt idx="7">
                  <c:v>0.62</c:v>
                </c:pt>
              </c:numCache>
            </c:numRef>
          </c:yVal>
          <c:smooth val="0"/>
          <c:extLst>
            <c:ext xmlns:c16="http://schemas.microsoft.com/office/drawing/2014/chart" uri="{C3380CC4-5D6E-409C-BE32-E72D297353CC}">
              <c16:uniqueId val="{00000000-E32A-4894-8806-382C36EDCA0D}"/>
            </c:ext>
          </c:extLst>
        </c:ser>
        <c:dLbls>
          <c:showLegendKey val="0"/>
          <c:showVal val="0"/>
          <c:showCatName val="0"/>
          <c:showSerName val="0"/>
          <c:showPercent val="0"/>
          <c:showBubbleSize val="0"/>
        </c:dLbls>
        <c:axId val="35000704"/>
        <c:axId val="35003008"/>
      </c:scatterChart>
      <c:valAx>
        <c:axId val="350007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5003008"/>
        <c:crosses val="autoZero"/>
        <c:crossBetween val="midCat"/>
      </c:valAx>
      <c:valAx>
        <c:axId val="350030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3500070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mAP</c:v>
                </c:pt>
              </c:strCache>
            </c:strRef>
          </c:tx>
          <c:spPr>
            <a:ln w="19050" cap="rnd">
              <a:noFill/>
              <a:round/>
            </a:ln>
            <a:effectLst/>
          </c:spPr>
          <c:marker>
            <c:symbol val="triangle"/>
            <c:size val="11"/>
            <c:spPr>
              <a:solidFill>
                <a:schemeClr val="accent2"/>
              </a:solidFill>
              <a:ln w="9525" cap="rnd">
                <a:solidFill>
                  <a:schemeClr val="tx1"/>
                </a:solidFill>
              </a:ln>
              <a:effectLst/>
            </c:spPr>
          </c:marker>
          <c:xVal>
            <c:numRef>
              <c:f>Sheet1!$B$3:$B$10</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Sheet1!$C$3:$C$10</c:f>
              <c:numCache>
                <c:formatCode>0%</c:formatCode>
                <c:ptCount val="8"/>
                <c:pt idx="0">
                  <c:v>0.17</c:v>
                </c:pt>
                <c:pt idx="1">
                  <c:v>0.23</c:v>
                </c:pt>
                <c:pt idx="2">
                  <c:v>0.28000000000000003</c:v>
                </c:pt>
                <c:pt idx="3">
                  <c:v>0.37</c:v>
                </c:pt>
                <c:pt idx="4">
                  <c:v>0.41</c:v>
                </c:pt>
                <c:pt idx="5">
                  <c:v>0.41</c:v>
                </c:pt>
                <c:pt idx="6">
                  <c:v>0.53</c:v>
                </c:pt>
                <c:pt idx="7">
                  <c:v>0.62</c:v>
                </c:pt>
              </c:numCache>
            </c:numRef>
          </c:yVal>
          <c:smooth val="0"/>
          <c:extLst>
            <c:ext xmlns:c16="http://schemas.microsoft.com/office/drawing/2014/chart" uri="{C3380CC4-5D6E-409C-BE32-E72D297353CC}">
              <c16:uniqueId val="{00000000-ED87-4396-89BD-C99004C4754B}"/>
            </c:ext>
          </c:extLst>
        </c:ser>
        <c:dLbls>
          <c:showLegendKey val="0"/>
          <c:showVal val="0"/>
          <c:showCatName val="0"/>
          <c:showSerName val="0"/>
          <c:showPercent val="0"/>
          <c:showBubbleSize val="0"/>
        </c:dLbls>
        <c:axId val="47409024"/>
        <c:axId val="47415680"/>
      </c:scatterChart>
      <c:valAx>
        <c:axId val="4740902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415680"/>
        <c:crosses val="autoZero"/>
        <c:crossBetween val="midCat"/>
      </c:valAx>
      <c:valAx>
        <c:axId val="474156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740902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5-13T20:29:38.229"/>
    </inkml:context>
    <inkml:brush xml:id="br0">
      <inkml:brushProperty name="width" value="0.05292" units="cm"/>
      <inkml:brushProperty name="height" value="0.05292" units="cm"/>
      <inkml:brushProperty name="color" value="#FF0000"/>
    </inkml:brush>
  </inkml:definitions>
  <inkml:trace contextRef="#ctx0" brushRef="#br0">2221 15252 164 0,'13'8'-2'0,"-13"0"0"16,9-4-3-16,-5-1-1 16,5 1 0-16,8-4 2 15,-4 0-7-15,-5 0-3 16,5-4-6-16,0 4 0 15,0-7 11-15,4 3 5 16</inkml:trace>
</inkml:ink>
</file>

<file path=ppt/ink/ink1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5-13T21:11:23.230"/>
    </inkml:context>
    <inkml:brush xml:id="br0">
      <inkml:brushProperty name="width" value="0.05292" units="cm"/>
      <inkml:brushProperty name="height" value="0.05292" units="cm"/>
      <inkml:brushProperty name="color" value="#FF0000"/>
    </inkml:brush>
  </inkml:definitions>
  <inkml:trace contextRef="#ctx0" brushRef="#br0">2273 18807 160 0,'-13'19'60'0,"9"-4"-47"0,-1-3 19 0,5-5 5 15,0 1-4-15,5 4 1 16,-10-1-4-16,1 4-1 16,0 1-16-16,4 3 3 0,-9-4 4 0,9-3-7 15,0 7 0-15,-13-11-5 16,13 3-3-16,0 1 0 16,0-5-1-16,0 1 0 15,13 0 0-15,-13-8-2 16,0 3-2-16,0-3-2 15,0 0 1-15,9 0 1 16,-9 0 0-16,13 0 2 16,4-3-1-1,-4-1-1-15,-5 0 1 16,5-4-1-16,0 4 0 16,5-3 0-1,-6-5 0-15,6 5 0 16,-10-5 0-16,5-3 0 15,-4 7 0-15,-5-3 0 0,5-1 0 16,4-7 0-16,-13 7 0 16,8 5 0-16,-8-1 2 15,0 0-1-15,0 1 2 16,0-1 4-16,0 4 6 16,0 0-12-16,0 1-2 15,0-1 0-15,9 0 0 16,-9-4 1-16,9 5 0 15,-9-1 0-15,13-4 0 16,-9 8 0-16,9-4 0 16,-9-3 0-16,9-1 0 15,-4 0-3-15,8 4 2 0,-4-3-1 16,4-1 0-16,-4 0 2 16,4 1 0-16,0-1 0 15,1 0 0-15,3 1 13 16,1-1 6-16,4 4-1 15,-9 0 0-15,0 4-4 16,5 0-1-16,-5 0-3 16,9 0-1-16,-9 4-1 15,9 0 0-15,-9 0 0 16,9 0 0-16,-9 0-2 16,13 3 1-16,-13-3-4 15,1 0 0-15,3 4-1 16,-3-5 1-16,-6 1-2 15,6 0 2-15,-5 4-2 0,-9-4-1 16,9-1 1-16,0 1 1 16,-9 0-1-16,5 0-1 15,-1 4 1-15,-3-5-1 16,3 1 0-16,1 0 0 16,4-4 0-16,-9 8 0 15,9-4 0-15,-9-1 0 16,5 1 0-16,0 0 0 15,3 0 0-15,6 0 2 16,-10-1-3-16,5 1 0 16,5 0 1-16,-1 0 0 0,4 0 0 15,-3 0 0 1,3-4 0-16,1 3 0 0,8-3 0 16,-9 0 0-16,9 0 0 15,-4 0 0-15,4 0 0 16,-4 0 0-16,0 0 0 15,4 0 0-15,-8 0 0 16,4 0 0-16,0 0-3 16,-5 0 2-16,1-3 3 15,-9-1-1 1,8 0-1-16,-12 4 1 16,8 0-1-16,-4 0 0 15,-4 0 2-15,4 0-1 16,-1 0-1-16,1 0 1 15,0 0 1-15,0 0-3 0,0 0 0 16,4-4 1-16,-4 4 0 16,5-4 0-16,3 4 0 15,1 0 0-15,8-4 0 16,-4 1 0-16,4 3 0 16,4-4 0-16,5 0 0 15,-4 0 0-15,-1 0 0 16,9 1 0-16,-13-1 0 15,0 4 0-15,5-8 0 16,-14 8 0-16,1 0 0 16,0 0 0-16,-1 0 0 0,5 0 0 15,-9 0 0 1,0 0 0-16,-4 8 0 0,9-4 0 16,-5-1 0-16,9 1 0 15,-17-4 0-15,8 4 0 16,0 0 0-16,0-4 0 15,1 4 0-15,3-4 0 16,-8 3 2-16,4-3-3 16,-4 0 0-16,0 0 3 15,0 0 3-15,-9 0-7 16,-4 0 0-16,0 0-2 16,0-3 2-16,0-1-21 15,-13-4-9-15,5-11-99 16,-1-4-41-16,-4-8 88 15,-4 5 43-15</inkml:trace>
</inkml:ink>
</file>

<file path=ppt/ink/ink1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5-13T21:13:01.762"/>
    </inkml:context>
    <inkml:brush xml:id="br0">
      <inkml:brushProperty name="width" value="0.05292" units="cm"/>
      <inkml:brushProperty name="height" value="0.05292" units="cm"/>
      <inkml:brushProperty name="color" value="#FF0000"/>
    </inkml:brush>
  </inkml:definitions>
  <inkml:trace contextRef="#ctx0" brushRef="#br0">10585 8289 144 0,'-26'16'55'0,"22"-13"-43"0,-5 5-3 0,0-4-3 16,1 0-7-16,-1 0 0 0,1-1 7 16,3 5 4-16,-8 0-5 15,9-4 17-15,-9-1 9 0,5 1 7 16,-1 0 2-16,5 0-7 15,-1 0 0-15,5-4-13 16,0 0-4-16,0 0-5 16,0 0-2-16,0 0-1 15,0 0 0-15,0 0 0 16,0 0 0-16,0 0 7 16,0 0 4-16,0 0-11 15,5 4-7-15,-1-1-6 16,0 5 0-16,5 0 1 15,-1-1 2-15,5 1 1 0,0 0 3 16,0-1-3-16,4 1 0 16,5 0-1-16,4-1 0 15,4 1 2-15,4 0 0 16,5-5 8-16,4 5 5 16,5-4-6-16,-1 0-4 15,-8 0-2-15,0 3-1 16,-5 1 0-16,5 0 0 15,0-1 0-15,0 1 0 16,4 0 2-16,4-1 1 16,0 5 5-16,1-5 5 15,8 1-3-15,-9 0 0 16,5 3-6-16,0 1-3 0,-14-1 0 16,6-3-1-1,-6-1 0-15,1 1 0 0,8 0 0 16,-8-4 0-16,9-1 0 15,3 1 0-15,5-4 0 16,5 4 0-16,3 0 0 16,10 0 0-16,-23 0-3 15,1-1 2-15,0-3 1 16,-1-3 2-16,5 3-1 16,0-4 2-16,0 0-2 15,13-4-1-15,5 4 1 16,-1-7 1-16,-8-1-1 15,-5 1 2-15,-4-4-2 16,0 3-1-16,-9-3 1 16,9 0-1-16,0-5 0 0,9-3 0 15,4 0 0-15,0-3 2 16,0-1-1-16,-13-4-1 16,0 1 1-16,-17 3 1 15,-1 0 1-15,-3-4 1 16,-5 4 2-16,-4 4 3 15,-9 0 0-15,5 0 0 16,-14 4-1-16,1 0 2 16,-1 0-1-16,-3 0 2 15,-5 0-2-15,0 0 2 16,0-4-4-16,-5 0 1 16,1 0-5-16,-4 0 0 15,-1-8 1-15,-4 0 0 0,0 5-2 16,-4-5-2-16,0 0 3 15,-14-3 0-15,6-4 1 16,-14-1 2-16,4 1-3 16,-3 0-2-16,-1-1 0 15,-9 5-1-15,10 7 0 16,-1 0 2-16,4 4-1 16,1 0-1-16,4 4 1 15,-5 4 1-15,14-1-1 16,-9 5-1-16,8-1 1 15,0-3-1-15,1 4 0 16,-1-1 2-16,5 1-3 16,-17-1 0-16,4 1 1 15,-5 3 0-15,-4 0 0 0,0 1 0 16,1-1 0-16,-1 0 0 16,0 1 0-16,5-1 0 15,-1 0 0-15,5 1 0 16,0 3 0-16,4-4 0 15,0 4 0-15,0-3 0 16,5 3 0-16,-1-4 0 16,-4 1 2-16,1-1 1 15,-6 4-1-15,1 0 1 16,-4 0-2-16,-14 1-1 16,1-1 1-16,-9 0-1 15,4 0 0-15,-4 0 0 16,4 0 0-16,5 1 2 0,8-1-1 15,-8 4-1-15,12 0 1 16,1 0-1-16,4 7-3 16,-5-3 2-16,9 4 1 15,-21 0 0-15,4 3-3 16,-9 1 0-16,5-1 2 16,-5 1 2-16,0-1-2 15,5 1 0-15,0 3 1 16,4-4 0-16,4 1-3 15,4-4 2-15,5-1 1 16,0 5 0-16,4-1-3 16,-4-3 2-16,4 3 1 15,-4-7 0-15,-5 4 0 16,1-1 2-16,0 1-3 0,-1-4-2 16,5 4-1-16,0-1 3 15,8 1-2-15,1 3-1 16,-1 5 0-16,5-1 0 15,4 4 0-15,0 8 0 16,4 4-2-16,5 3 1 16,4 4 1-16,-9 12 2 15,9 0-1-15,-4-4-1 16,4 0 3-16,0-4 0 16,0-4-2-16,4-3 2 15,5-1-4-15,0-3 1 16,-1 0 0-16,5-1 2 0,0 1-1 15,0 0-1-15,0 3 3 16,0 1 0-16,0 3 1 16,-4 0 0-16,3-3 0 15,-3 3 2-15,0-4-3 16,-1-3 0-16,1 0 1 16,-9-8 0-16,0 0 0 15,0-4 2-15,0 0-1 16,0 0-1-16,-13-4-2 15,-4-3 1-15,8-4-92 16,-8-47-39 0,21-26 66-16</inkml:trace>
</inkml:ink>
</file>

<file path=ppt/ink/ink1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5-13T21:15:01.507"/>
    </inkml:context>
    <inkml:brush xml:id="br0">
      <inkml:brushProperty name="width" value="0.05292" units="cm"/>
      <inkml:brushProperty name="height" value="0.05292" units="cm"/>
      <inkml:brushProperty name="color" value="#FF0000"/>
    </inkml:brush>
  </inkml:definitions>
  <inkml:trace contextRef="#ctx0" brushRef="#br0">10611 14513 120 0,'4'-11'46'0,"0"7"-35"0,1 0 7 0,-5 4 2 15,0-4 1-15,0 4 4 16,0 0-7-16,-5 0 0 0,5 0-11 15,-4 0 9-15,0 0 4 0,-1 0 9 16,1-4 5-16,4 1-3 16,0 3 1-16,0 0-7 15,0 0-3-15,0-4 3 16,0 4 1-16,0 0-18 16,0 0-6-16,0 0-3 15,0 0 0-15,9 7-4 16,-5 1-1-16,0 4 3 15,5 7 3-15,4 8 3 16,-9 11 3-16,9 19-3 16,-9 16 0-16,5 8-1 15,0-1 1-15,-5 4-4 16,0 0 0-16,5 8 1 0,-9-4 0 16,0-3 0-16,0-9 0 15,0-3 0-15,0-8 0 16,-9-7 0-16,5-5 0 15,0-11-3-15,-1-3 2 16,1-9-4-16,0-10 1 16,-5-5 2-16,9-7 1 15,-9-8 1-15,5-4 0 16,0-12 4-16,4-7 2 16,-9-7-5-16,9-9 0 15,0-10-6-15,0-13 1 16,9-3 2-16,-5-4 1 15,9-3 1-15,0-5 0 16,4 0 2-16,0-3 3 0,5-8-4 16,4 4-1-16,0-1-2 15,8 13-2-15,1 6 5 16,3 5 3-16,-3 7-1 16,4 5-2-16,-9 3 0 15,13 7-1-15,-4 5 2 16,0 7 1-16,-1 4-1 15,1 12 1-15,0 11-2 16,-5 7 2-16,-8 12-18 16,-4 4-4-16,-14 8 7 15,-8 7 6-15,-8 12 4 0,-5 8 2 16,-22 3 2 0,1 4 3-16,-9 0 7 0,-5 4 2 15,1-8-12-15,-18-3-5 16,1-12-2-16,-1-4 3 15,-4-8 10-15,13-7 6 16,9-15-19-16,12-16-11 16</inkml:trace>
  <inkml:trace contextRef="#ctx0" brushRef="#br0" timeOffset="390.8724">11511 15038 460 0,'9'31'170'0,"-5"-24"-132"0,13 5-2 16,-8-8-11-16,4-1-21 16,0 1-4-16,0 4-3 15,4 3 2-15,-4 5 0 16,0 3-2-16,8 8 0 0,-3 11-1 0,-1 8 0 16,9 11 0-1,0 1 0-15,-1-1-8 0,6-3-3 16,-5-4-16-16,4-4-6 15,0-4-2-15,4-12-1 16,1-10-60-16,8-24-26 16,9-19 65-16,-1-15 31 15</inkml:trace>
  <inkml:trace contextRef="#ctx0" brushRef="#br0" timeOffset="675.9223">12403 14728 420 0,'-26'11'156'0,"22"1"-121"0,-5 7 6 0,1-8-5 0,4 5-26 15,-1 7-5-15,-3 11-6 16,-5 12-1-16,-5 12 2 16,1-1-3-16,-13 12 0 0,4 19-3 15,-8 12 1-15,-1 7 1 16,1-8 2-16,-1 1-1 15,5 7 1-15,0 4 4 16,0 0 1-16,13-11-4 16,-1-16-1-16,1-15-39 15,13-11-17-15,12-16-117 16,23-35-48 0,7-30 115-16</inkml:trace>
  <inkml:trace contextRef="#ctx0" brushRef="#br0" timeOffset="991.1625">13455 14425 392 0,'-13'50'145'0,"8"-31"-112"0,-8 8-10 0,9-12-12 0,0 16-14 16,-9 22 0-16,0 20 2 16,0 12 2-16,-4-1 0 15,4 8-1-15,0 7 1 0,0 9-1 16,4 3 2-16,5-4-3 16,0-15 0-16,4-12-6 15,4-7 0-15,5-16-13 16,-1-11-4-16,5-15-60 15,9-19-25-15,4-24 51 16,4-26 28-16</inkml:trace>
  <inkml:trace contextRef="#ctx0" brushRef="#br0" timeOffset="1322.4291">12825 14613 360 0,'-60'7'134'0,"39"-7"-104"0,-1 4 3 0,9 0-5 16,0 0-8-16,5 0 3 16,3 0 2-16,5-4 2 15,9 3-14-15,12 1-3 0,10-4 0 16,12 0-6-16,4-4-2 15,22-11 1-15,30-4 0 16,22 4-1-16,4-1-2 16,-22 1 1-16,9 0 1 15,9 3-8-15,-13 1-3 0,-1 7-13 16,-3 0-4-16,-9 0-43 16,-9 8-18-16,-13 4 45 15,-8 7 22-15</inkml:trace>
  <inkml:trace contextRef="#ctx0" brushRef="#br0" timeOffset="1787.9429">14372 14938 360 0,'-8'16'134'0,"8"-12"-104"0,-9-4 9 16,9 0-1-16,-8 0-13 0,-1 3 0 15,0 5-5-15,-4 4-3 16,-12 3-9-16,3 4-1 15,-4 0 3-15,-4 4-4 0,0 0-1 16,-5 0-2-16,1 4-3 16,-1 0-2-16,10 7-1 15,-10 8-1-15,14 8 0 16,3 0-2-16,10 4 1 16,8-5 3-16,13-3 1 15,8-4 1-15,9-7 2 16,9-8-1-16,4-4-1 15,-4-12 1-15,0-3 1 16,0-8 1-16,4-8 3 16,8-11 3-16,1-4 5 0,0-11-4 15,-1-9 0-15,-12-3 0 16,-13 1 4-16,-9-1-4 16,-17 3 0-16,-8 5-6 15,-14 0-3-15,-8 3-3 16,-4 1-1-16,-5 3-3 15,0 4 1-15,0 1-6 16,0 3-1-16,1 3-33 16,7 1-13-16,14 0-56 15,17-4-25-15,17-4 74 16,14-11 36-16</inkml:trace>
  <inkml:trace contextRef="#ctx0" brushRef="#br0" timeOffset="2208.3665">15126 14643 368 0,'26'20'140'0,"-13"-9"-109"0,4 12 11 0,-12-11-3 15,-1 7-20-15,-4 8-5 16,0 11-12-16,-4 8-1 16,-9 11-1-16,0 8-3 0,-13 0 0 15,5 4 2-15,-1 12 0 16,-4-1 1-16,9 1 2 15,-5-8-1-15,9-8-1 16,0-8 1-16,5-15 1 16,8-3 3-16,-9-17 2 15,5-2 5-15,4-13 5 0,0-11-5 16,4-3-2-16,5-9-1 16,-9-10 1-16,4-16-1 15,0-12 2-15,5-11-6 16,4-4-1-16,4 0-4 15,9 0-1-15,-4 0 1 16,12 4 2-16,5 4-6 16,0 7 1-16,4 8-1 15,-4 4-1-15,-1 11-3 16,-3 8-2-16,-1 8-15 16,1 3-6-16,8 5-50 15,-4-1-23-15,8 4 55 16,0 1 25-16</inkml:trace>
  <inkml:trace contextRef="#ctx0" brushRef="#br0" timeOffset="3484.2287">16324 14900 376 0,'26'12'140'0,"-4"-5"-109"0,4-7 0 0,-13 0-8 15,-1 0-8-15,6 0 1 16,-5-4 9-16,0 1 6 15,-5-1-16-15,-8 0 7 0,0 0 5 16,-13 0-6-16,-4 0-2 16,-9 1-9-16,-13-1-4 0,-8 4-3 15,-9 0 0 1,0 7-7-16,-4 5 1 0,-1 7-4 16,5 8 2-1,5 0-4-15,-1 3 1 0,9 1-7 16,13 0-3-16,4-1 1 15,13 5 2-15,9-1 4 16,8 5 5-16,9-1 1 16,13 4 3-16,4 0 3 15,13-4 2-15,4-3 1 16,5-8 0-16,-5-4 0 16,1-4 0-16,-5-4 2 15,9-7 1-15,-9-8 1 16,8-8 2-16,-3-11 4 15,3-8 1-15,1-7-4 16,-4-8 1-16,-10-1-1 0,-3 1 1 16,-9-4-2-16,-5-3 1 15,-12-5-6-15,-1-15-1 16,-8-11 0-16,0-9 0 16,-8 13-2-16,4 7-2 15,-1 11 1-15,5 9 1 16,-8 3-3-16,3 7 0 15,1 9 1-15,0 7 2 16,-1 4-3-16,1 3-2 16,4 9-5-16,-4 3-2 15,4 4-2-15,-5 7 0 16,5 13-2-16,0 6-1 16,0 20-8-16,-8 23 0 0,8 8 3 15,0 3 2-15,0-7 6 16,0-4 5-16,8 4 4 15,-8-4 2-15,5 4 1 16,-5 3 2-16,4-3-1 16,0-8 2-16,1-7 0 15,-5-13 1-15,0-6 2 16,4-9 3-16,0-3 0 16,1-8 2-16,3-3 5 15,-8-5 4-15,9 1 1 0,-1-12-1 16,-8-8-4-16,9-3-2 15,0-12-4-15,-1-16-1 16,5-11-3-16,0-7-1 16,0 0-3-16,4-1-2 15,1-3 1-15,3-4-1 16,-4-4-3-16,5-8 2 16,-1 1 1-16,5-5 0 15,-8 12 0-15,3 8 0 16,1 7-3-16,-1 8 2 15,9 8-1-15,-8 7-2 16,4 8-2-16,4 4-1 16,4 8-1-16,5 3 2 15,0 8-3-15,-5 4 1 16,5 7-1-16,0 9 1 16,-5 6 0-16,1 13 2 0,-5 7 2 15,-4 7-1-15,0 5 4 16,-9-1 0-16,0 1 3 15,-4-1 1-15,-4-7-4 16,-5 0 1-16,-4 3 0 16,0 5 0-16,0 3 0 15,0 0 2-15,-4 1-3 16,4-1 0-16,0-8 1 16,0-3 0-16,4-4 2 15,0-4 1-15,5-3 1 16,4-9 2-16,0-3 1 15,4-4 1-15,9-8 2 16,21-3 4-16,27-8 1 16,12-4 0-16,4-8-5 0,-4-11-2 15,-4-8-2-15,4-15-1 16,-12-23-6-16,3-8-1 16,-3 0-4-16,-14 4-1 15,-8-3-7-15,-27-13-4 16,-3-10-65-16,-5-24-30 15,-12-15 58-15,-14-16 27 16</inkml:trace>
</inkml:ink>
</file>

<file path=ppt/ink/ink1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5-13T21:18:13.075"/>
    </inkml:context>
    <inkml:brush xml:id="br0">
      <inkml:brushProperty name="width" value="0.05292" units="cm"/>
      <inkml:brushProperty name="height" value="0.05292" units="cm"/>
      <inkml:brushProperty name="color" value="#FF0000"/>
    </inkml:brush>
  </inkml:definitions>
  <inkml:trace contextRef="#ctx0" brushRef="#br0">5052 2280 92 0,'-8'-16'35'0,"8"9"-27"0,0-5-2 0,0 12-3 0,0-4-1 15,0-3 3-15,0-1 11 16,-9 0 7-16,5 5-6 15,-5-9-2-15,0 8-6 16,1-3-4-16,-1 3-2 16,-8 0 2-16,13 0 4 0,-22 0 1 15,13 4 2 1,0 0 2-16,0 0 2 16,0 0-1-16,0 0-3 15,9 0 0-15,-9 0-5 16,9 0 1-16,-9 0-1 15,4 4 1-15,5 0 2 16,-1 0 1-16,1-4-1 0,4 0-1 16,0 0-5-16,0 0-1 15,4 7-1-15,-4-7-2 16,5 0 1-16,3 4 1 16,1 0 3-16,0-4 2 15,-1 0 1-15,5 0 0 16,4 0-2-16,1 0 1 15,-1 0 0-15,-4 0 1 16,0 0-2-16,4 0 1 16,0-4-2-16,0 0 0 15,1 1-3-15,-5-1 1 16,4 0-2-16,0 0-1 0,5 0 1 16,3 4 1-1,1-4-1-15,4 4-1 0,9 0 1 16,4 0 1-16,-8 0-1 15,8 0 2-15,4 0 0 16,1 0 1-16,-1 0-2 16,-4 0-2-16,-4 4 3 15,0-4 0-15,-5 0-1 16,1 0-2-16,-1-4-2 16,1 1 1-16,3-1 1 15,1 4 2-15,0 0-1 16,4 0-1-16,4-4 1 15,-3 4-1-15,-1-4 0 16,4 4 0-16,-8-4 0 16,0 4 0-16,-5 0 0 15,1 0 2-15,-5 0-1 0,-4 0-1 16,-1 0-2-16,10-3 1 16,-14-1 1-16,5 4 0 15,0-4 0-15,4 0 2 16,0 0-1-16,5 4-1 15,-5 0-2-15,9 0 1 16,4 0-1-16,-4 0 0 16,4 0 2-16,0 4 2 15,0 0-3-15,-4 0 0 16,-9 0 3-16,0-1 1 16,0 1-1-16,-4 4-2 0,0-4-2 15,0 3 1-15,-9-3 1 16,5 4 2-16,-5-4-3 15,4 3 0-15,1-3 3 16,-1 0 1-16,-3 0 5 16,3 0 3-16,1-1-4 15,4-3 1-15,-9 0-3 16,0 0 2-16,5 4-4 16,-9-4 0-16,0 4-36 15,-1-4-16-15</inkml:trace>
</inkml:ink>
</file>

<file path=ppt/ink/ink1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5-13T21:22:00.024"/>
    </inkml:context>
    <inkml:brush xml:id="br0">
      <inkml:brushProperty name="width" value="0.05292" units="cm"/>
      <inkml:brushProperty name="height" value="0.05292" units="cm"/>
      <inkml:brushProperty name="color" value="#FF0000"/>
    </inkml:brush>
  </inkml:definitions>
  <inkml:trace contextRef="#ctx0" brushRef="#br0">21499 3548 168 0,'-8'0'66'0,"-1"7"-52"0,9-7 36 0,-8 0 13 16,3 0-12-16,1 0-3 16,4-4-21-16,0 4-6 15,0-3-13-15,-9 6-5 0,9-3-2 16,-4 0-1-16,4 0 2 15,0 0 1-15,4-3 1 16,-4-1 2-16,0 4 1 16,0 0 3-16,9 0 4 15,-9 0-10-15,0 0-2 16,0 0-4-16,4 4 0 0,9-1-3 16,-9-3 1-16,9 4 0 15,0-4 2-15,5 0 1 16,3 0 1-16,5 0 0 15,8 0 2-15,5 0-1 16,13 4-1-16,13 0 1 16,16 0-1-16,-3-1 0 15,4-3 0-15,0 0 0 16,4-3 0-16,-4 3 0 16,4 0 0-16,-4 7 0 15,-9-3 2-15,0 0-3 16,-12 4 0-16,-1-1 5 15,-13-3 5-15,-4 0-27 0,-8 0-10 16,-1-4-112 0,-16 0-49-16,-5 0 96 15</inkml:trace>
  <inkml:trace contextRef="#ctx0" brushRef="#br0" timeOffset="615.8861">22309 2896 312 0,'-8'-7'118'0,"8"7"-92"0,8-4 8 15,-8 4 0-15,0 0-22 16,0 0-4-16,0 0-7 16,0 0-2-16,0 4 1 15,-12 3 2-15,-1 1 1 0,0 4 5 16,-17 3 3-16,4 0-9 15,-13 4 0-15,0 0-2 0,-4 8 0 16,0-4 0-16,0 4 0 16,-9 4 0-16,0 3 2 15,5 1-3-15,-9-1 0 16,9 1 1-16,4-1 0 16,4-3-3-16,0-1 2 15,4 1 1-15,5-4 0 16,4-4-3-16,5 0 0 15,4-4 13-15,4 0 7 16,4 0-4-16,9 0-2 16,0-3-4-16,0-1 0 15,0 0-2-15,9 1 0 16,-1-1 1-16,14 4 3 0,-1 4 2 16,23 8 3-16,16 3-3 15,13 8-1-15,9 4-11 16,-4-4-4-16,-1 1-15 15,1-9-5-15,8-3-75 16,-4-12-32-16,-5-27 68 16,1-7 32-16</inkml:trace>
  <inkml:trace contextRef="#ctx0" brushRef="#br0" timeOffset="7146.2443">21426 4034 160 0,'9'-4'60'0,"-14"-4"-47"0,10 16 2 0,-5-8-2 16,0 0 0-16,0 0 2 0,0 0 5 16,0 0 2-16,0 0-11 15,0 0 0-15,0 0 0 0,0 0-4 16,0 0 1-16,-5 0-3 15,5 0 2-15,0 0 2 16,0 0 5-16,-4 0-4 16,4 0 2-16,-9 0-3 15,5 0 0-15,0 0-3 16,4-4 1-16,-9 4-2 16,5-4 2-16,-5 1-2 15,5-1 2-15,0 4-2 16,-1-4 2-16,1 0-4 15,4 0-2-15,-9 0 0 16,9 1 1-16,-4-5-3 16,0 0 0-16,4 1 1 15,-9 3 0-15,5-4 0 0,4 4 0 16,-4 1 0-16,4-1 0 16,-5 0 0-16,5 0 0 15,0 4 0-15,0-4 0 16,0 0 0-16,0 1 0 15,-4-1 0-15,4 0 0 16,-4 0 2-16,4 0 1 16,-5-3 1-16,1-1 2 15,4 0-1-15,-9 1 0 16,5-1-3-16,0 0 1 16,0 1 11-16,-1-1 6 0,1 0-13 15,0 1-5-15,-1-1-5 16,1 0-1-16,0 4 3 15,-1 1 0-15,1-1 1 16,4 0 0-16,0 0-5 16,0 0 1-16,-9 0 2 15,9 1 1-15,0-1-2 16,0 4 2-16,0 0-1 16,0 0 0-16,-4 0 0 15,4 0 0-15,0 0 13 16,0 0 5-16,-4 0-8 15,4 0-2-15,0 0-4 16,0 0 1-16,-4 0-2 16,4 0 2-16,0 0-2 15,0 0-1-15,0 0-2 0,0 0 1 16,0 0 1-16,0 0 0 16,0 0 0-16,0 0 2 15,0 0-1-15,0 0-1 16,0 0-2-16,0 0 1 15,0 0 1-15,0 0 0 16,0 0 0-16,0 0 0 16,0 0 0-16,0 0 0 15,0 0 0-15,0 0 0 16,0 0 0-16,0 0 0 0,0 0 0 16,4 4 0-1,0-1 0-15,-4-3 0 0,0 0 0 16,0 0 0-16,0 0 0 15,0 0 0-15,4 4-3 16,-4-4 2-16,0 0-6 16,0 0-3-16,0 0-67 15,0 0-31-15,-4 0 55 16,17-11 26-16</inkml:trace>
  <inkml:trace contextRef="#ctx0" brushRef="#br0" timeOffset="15449.2119">21284 5999 128 0,'13'4'49'0,"-5"3"-38"0,5-3 6 0,-8 4-1 15,3-8-1-15,1 0 4 16,4 4-2-16,-9-4-1 15,9 3-8-15,-4-3 4 0,-1 8 1 16,1-8 0-16,4 4 2 16,-5 4-2-16,1-1 0 15,-5 1-7-15,5-4-2 16,-9-4-2-16,4 7-2 16,-4-7-4-16,5 4-2 15,-5-4 0-15,4 4 2 16,-8 0-1-16,4-4 1 0,0 0-2 15,4 4-1-15,-4 3 1 16,0-7 2-16,0 0-1 16,13 0 4-16,-13 0 4 15,0 4 3-15,0-4 2 16,0 0 2-16,0 0-1 16,0 0 2-16,0 0 3 15,4 4 1-15,-4-4-11 16,0 0-4-16,0 0 6 15,5 4 3-15,3-4 4 16,-8 0 5-16,0 0 1 16,0 0 1-16,0 0-5 15,0 0-1-15,0 0 5 16,0 0 5-16,0 0-15 0,0 0-7 16,0 0-9-16,0-4-1 15,0 0 2-15,0 4 1 16,-8 0 16-16,8 0 7 15,-5-7-4-15,1 7-3 16,4-4-6-16,-9 0-4 16,1 0 2-16,3 0 0 15,-8 4 1-15,9-7 0 16,-5-5 0-16,1 4 0 16,-1 1-2-16,1 3 1 15,-1-4-2-15,0 4 2 0,5 1-2 16,-13-5 2-16,4 4 0 15,0-7 3-15,0 3-1 16,0 0 2-16,0 1-2 16,0-1 0-16,0 0-3 15,0 1 1-15,1-1-4 16,-6 0 0-16,1 1 1 16,0-5 0-16,0 5 0 15,-1-5 0-15,1 1 0 16,-4-1 2-16,3 4-3 15,1-3 0-15,4 3 1 16,0 1 2-16,-4-1-1 16,4 0-1-16,0 1-2 15,0 3 1-15,5 0-1 16,-1 0 0-16,0 4 2 16,1-4 0-16,3 4 0 0,5 0 2 15,-8 4-1-15,4-4-1 16,-1 0 1-16,5 0-1 15,-8 0 0-15,-1 0 0 16,5 0 0-16,-1 0 2 16,1 0-1-16,-5 0-1 15,9 0-2-15,-13 0 1 16,9 0 1-16,-9 0 0 16,9 4-3-16,-5-4 2 15,5 0 1-15,-5 0 0 16,9 0 0-16,-13 0 0 0,9 4 0 15,4-4 0-15,-8 0 0 16,3 0 2-16,1 0-1 16,0 0-1-16,-1 0 1 15,-3 4 1-15,3-4-1 16,-3 0-1-16,3 3-2 16,1-3 1-16,-9 0 1 15,5-3 0-15,3 3 0 16,-3 0 0-16,3 0 0 15,-8 0 2-15,5-4-3 16,-1 4 0-16,1-4 1 16,-1 4 0-16,0 0 0 15,1-4 0-15,-1 4 0 16,1 0 0-16,-1 0 0 16,5-4 2-16,-9 4-1 0,8 0-1 15,-8 0 1-15,5 0-1 16,-1 0-3-16,5-4 2 15,0 4 1-15,4 0 0 16,-9 0 0-16,5 0 0 16,-1 0 0-16,5-3 0 15,-8 3-3-15,3 0 2 16,1 0 1-16,0 0 0 16,-1 0 0-16,-3 0 2 15,4 0-3-15,-5 0 0 16,5 0-1-16,-1 0 0 15,-8 0 2-15,5 0 0 16,-1 0 0-16,1 3 2 0,-1-3-3 16,0 4 0-16,-8 0 1 15,4 0 0-15,5 0 0 16,-10 0 0-16,5 3 0 16,0-3 0-16,0 4 0 15,1-4 2-15,-1 3-3 16,0 1 0-16,4 0 1 15,0-5 0-15,1 5 0 16,-1-4 0-16,1 0 0 16,-1 0 0-16,5-1 0 15,-9 5 2-15,8-4-3 16,-3 4 0-16,-1-1 1 16,1 1 0-16,-1 0 0 15,5-1 0-15,4 5 0 0,-9-8 0 16,5 7 0-16,-1-7 0 15,5 7 0-15,-8 1 0 16,4-1 0-16,-1 1 0 16,1-5-3-16,0 5 2 15,-5-1 1-15,5 1 0 16,-9-1 0-16,8 5 0 16,-7-9 0-16,3 9 0 15,-4-5 0-15,0 1 0 16,0-1 0-16,4 1 0 15,1-1 0-15,-1 4 0 16,5-3 0-16,0 3 0 0,4 1 0 16,4 3 0-16,0 0 0 15,5 0 0-15,-1 8 0 16,5-4 0-16,5 0 0 16,-5 4 0-16,4-1 0 15,0 1 0-15,0-4-3 16,1 0 2-16,3 4 1 15,1-4 2-15,3-4-1 16,-3-3-1-16,4-1 1 16,0 0 1-16,0-7 1 15,-1 3 1-15,6 1 0 16,-1-5 2-16,0 1-3 16,0-4-2-16,5 0 2 0,-5 0 0 15,0-4-1-15,4 0 1 16,-8 0-2-16,4 0 2 15,-8 0-2-15,4-4-1 16,-5 0 1-16,5 0 1 16,-9 0-1-16,5-3-1 15,-1-1 1-15,1 0-1 16,0 1 0-16,3-1 0 16,-7-4 0-16,3 5 2 15,5-1-1-15,4 1-1 16,-8-5 1-16,4 1-1 15,-1 3 0-15,1-4 0 16,0 1 0-16,9-1 0 16,-9 1 0-16,4 3 0 0,-4-3 0 15,-1-1 0-15,-3 1 0 16,-1-1 2-16,-3 1-3 16,3-1 0-16,-4 1 1 15,5-1 0-15,-5 1 0 16,0-1 0-16,1 1 0 15,-1-1 2-15,0 1-3 16,0-1-2-16,-4 1 2 16,0-4 0-16,0 3 1 15,0 1 2-15,-4-1-3 0,-1 4 0 16,-3 1 1 0,3-1 2-16,1 0-1 15,-9 1 2-15,0-1-2 16,4 0-1-16,-4 5 1 0,0-5-1 15,0 0-3-15,-4 1 2 16,4 3 1-16,-9-4 0 16,1 4 0-16,-1 1 0 15,0-5-3-15,5 4 2 16,-13 0-4 0,4 0-10-16,4 1-3 15,1-5-37-15,3 8-17 16,1 4 35-16,4 7 20 15</inkml:trace>
  <inkml:trace contextRef="#ctx0" brushRef="#br0" timeOffset="29591.0681">20008 3973 128 0,'5'7'49'0,"-1"-7"-38"0,-4 0 1 0,0 0-2 15,0 4-9-15,0 0 0 16,-4 0 1-16,4-4 1 16,-5 4-1-16,5-4 9 0,-8 3 14 15,-1 5-6-15,-8 0-1 16,8-1 1-16,1 1-2 16,-1 0 1-16,5-1 0 15,-9 5 0-15,9-8 4 16,4 3 3-16,0-7-4 15,0 8-3-15,0-8-6 16,0 8-2-16,4-1-4 16,0 1 1-16,5-4-2 15,-1 4 0-15,5-1-1 16,5 5 0-16,-1-5 0 16,-9 1 2-16,10 0-1 15,-1-1 2-15,0 5-2 16,-4-5 0-16,9 1-3 15,-9 0-2-15,4-1-2 0,0 1 1 16,5 0 1-16,3-4 2 16,-7-1-3-16,3 1 0 15,5-4 7-15,0 0 6 16,0 0-15-16,0 0-5 16,4 4 13-16,4-4 5 15,1 0-7-15,4 0 0 16,4 4-12-16,0 0-2 15,0-4 12-15,0 0 9 16,0 4-5-16,-4-1-2 16,-5 1-11-16,1-4-3 15,-1 0 12-15,-8 0 6 16,4 0-2-16,-8-4-3 0,4 1-1 16,-1-1-1-16,-3 0 0 15,0 0 0-15,-1 0 0 16,1 0 2-16,-1 1-1 15,5-1-1-15,-9-4-2 16,-4 0-1-16,13 1 2 16,-17-1 0-16,4-3 1 15,-5-1 0-15,1 1-5 16,-1-1-1-16,1-3 11 16,-5 0 7-16,1-5-2 15,-5 5 2-15,0 0-5 16,-5-4 1-16,1-1-3 15,4 1 2-15,-9 0-4 16,1-4 0-16,-1 0 1 0,1 0 0 16,3 0-2-16,-12 0 1 15,4 0-2-15,-4 0-1 16,8 4 5-16,-8 0 1 16,0 0-2-16,0 4-3 15,-1-1 0-15,-3 1-1 16,4 3-3-16,-5-3 2 15,0 4-1-15,5-1-2 16,-4 4 3-16,3 1 2 16,-16-5-2-16,12 8 0 15,-3 1 1-15,-1-5 2 16,4 0 1-16,-12 4 1 16,8-3-2-16,0 3-2 15,0 0 1-15,5 0-1 0,-10 0 0 16,10 1 0-16,-1 3-3 15,1 0 2-15,4 3-1 16,-9 1 0-16,4 0 2 16,1 0 2-16,3 4-1 15,-3-1-1-15,4 1-2 16,-5 3 1-16,5-3 1 16,-5 7 0-16,1-3 0 15,3-1 0-15,-3 1 0 16,4-1 2-16,-9 1-1 15,4-1-1-15,1 1-2 16,-1 3 1-16,1 0 1 0,3 5 0 16,-12 3-3-1,13 0 2-15,0 3-1 0,0 1 0 16,4 0 0-16,-5 4 0 16,5-1-3-16,5 1-1 15,-1 0-6-15,1-1 0 16,-1 1-40-16,5 3-18 15,4-3 36-15,-5-12 19 16</inkml:trace>
</inkml:ink>
</file>

<file path=ppt/ink/ink1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5-13T21:24:29.061"/>
    </inkml:context>
    <inkml:brush xml:id="br0">
      <inkml:brushProperty name="width" value="0.05292" units="cm"/>
      <inkml:brushProperty name="height" value="0.05292" units="cm"/>
      <inkml:brushProperty name="color" value="#FF0000"/>
    </inkml:brush>
  </inkml:definitions>
  <inkml:trace contextRef="#ctx0" brushRef="#br0">885 7282 284 0,'0'15'107'0,"-12"-22"-83"0,12-1-1 16,0 8-5-16,0 0-16 15,0-4 0-15</inkml:trace>
  <inkml:trace contextRef="#ctx0" brushRef="#br0" timeOffset="299.0186">864 7278 464 0,'-13'0'9'0,"0"0"4"0,4 0-5 16,-8 0-2-16,4 0-1 16,5 0-1-16,-1 0 4 15,5 0 3-15,4 0 7 16,0 0 3-16,0-4-13 16,13 0-6-16,-5 1-2 0,22-1 1 15,-4-4-2-15,13 0 0 16,8-3-1-16,-16-1 0 15,12-3 2-15,0 0 0 16,0 3 0-16,13-3 0 16,17 0 0-16,5 3 0 15,12 1 0-15,-4-1 0 16,-8 5 0-16,-5-1 0 16,-8 4 2-16,-5 0 1 15,-4 0-19-15,-8 1-7 0,-14 3-89 16,-12-4-39-1,-5-4 77-15</inkml:trace>
  <inkml:trace contextRef="#ctx0" brushRef="#br0" timeOffset="780.9845">941 6757 372 0,'-17'12'140'0,"4"-20"-109"0,13 12 2 0,0-4-6 15,13 0-19-15,-13 0-4 16,17 0 1-16,1 0 1 16,-10 0-2-16,5-4 6 0,4 4 5 15,1 0-5-15,-5 0-1 16,17 4-3-16,-4 0-6 15,8 0-2-15,14-1-2 16,-5 9 3-16,13-1-2 16,13 8-1-16,-5 4-4 15,5 0-2-15,-13 0-6 16,0 0-3-16,-8-3-7 16,-5-5-4-16,-9-4-78 15,9-7-34-15,-4-8 73 16,-17-7 35-16</inkml:trace>
  <inkml:trace contextRef="#ctx0" brushRef="#br0" timeOffset="1426.901">1131 6696 308 0,'4'0'115'0,"9"-4"-89"0,-4-15-1 0,0 15-7 16,3-4-9-16,1 1 0 15,5 3 12-15,3 0 6 16,-4 4-13-16,-4 0-6 0,5 4-1 0,-6 4 0 15,6-1 1-15,8 1-4 16,-9 0-3-16,9 3-3 16,4 1 1-16,4 3 1 15,9 0 0-15,-17 1 0 16,9 3 0-16,-1 0 0 16,-12 0 0-16,4 0 0 15,-1 0 2-15,-7 0-1 16,3-3 2-16,-12-1-2 15,-1 0-1-15,5 5 1 16,0-5-1-16,0 4 0 16,0 4 0-16,0-4 0 15,4 0 0-15,-12 0 0 16,3 1 0-16,5-1 0 0,-13 0 2 16,4 4 1-16,-4 0 1 15,0 0 2-15,-4 7 3 16,-9 1 0-16,0 4 0 15,-17-1-1-15,0 4 0 16,-22 4-2-16,-8 16 1 16,-13 15-2-16,-5 7 2 15,5 8-4-15,0-11 0 16,4-8-1-16,4-4 1 16,9-4-4-16,0 0 0 15,9 1-6-15,-1-1-3 16,9-4-85-16,27-11-36 15,7-23 66-15,22-26 33 0</inkml:trace>
</inkml:ink>
</file>

<file path=ppt/ink/ink1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5-13T21:27:08.067"/>
    </inkml:context>
    <inkml:brush xml:id="br0">
      <inkml:brushProperty name="width" value="0.05292" units="cm"/>
      <inkml:brushProperty name="height" value="0.05292" units="cm"/>
      <inkml:brushProperty name="color" value="#FF0000"/>
    </inkml:brush>
  </inkml:definitions>
  <inkml:trace contextRef="#ctx0" brushRef="#br0">12390 17708 108 0,'-8'0'44'0,"3"11"-35"0,1-7 9 0,0 4 4 16,-1-5 0-16,-3 5 4 15,-1 0-3-15,-4 3 0 0,-4 1-12 16,0 3 4-16,0 0 3 0,-5 1 5 16,-4-1 6-16,5 0-12 15,3-3-2-15,1-1-3 16,-4 1 2-16,3-1-3 15,1 1-1-15,0-1-4 16,4-3 1-16,4 0-2 16,-4-1 2-16,5 1 0 15,-1 0 3-15,1-1 1 16,-1 1 1-16,5 0 2 16,-1-1 2-16,-12 1-16 15,13 3-4-15,-1 1 10 16,1-4 5-16,0 3 1 15,0-3 3-15,4 3-6 16,0-3-1-16,0-1 2 0,0 1 1 16,4 0-1-16,4-4 1 15,1 3-4-15,8-3-2 16,-12 0-2-16,8 0-3 16,-5 0 1-16,1-1-1 15,4 1 0-15,0 0 2 16,4 0-1-16,0 0 2 15,5 3 0-15,-1-3 1 16,1 4-5-16,4 0 1 16,-1-1 0-16,1 5 0 15,0-1 0-15,4 1 0 16,5-1 0-16,4 1 0 16,12-1 0-16,5 1 2 0,13-1-3 15,-4 8 0-15,0-7 1 16,-5 3 0-16,-4 0 0 15,-9 1 0-15,5-1 0 16,4 0 0-16,4 5 0 16,9-1 0-16,9 0 0 15,-5 0 2-15,0 0-3 16,-8 0 0-16,0 0 1 16,-9 1 0-16,8 3 0 15,5 0 0-15,4 0 2 16,9 0 1-16,4 0-1 15,-12-4-2-15,3 0 1 16,-16 0-1-16,8 0 2 16,-9 0 1-16,13 0 1 0,0-3 0 15,5-1-2-15,0-3-2 16,-5-5 1-16,0 1 1 16,-17-8 1-16,0 8 1 15,0-5-2-15,0 1 1 16,0-4-2-16,13 0-1 15,13-4 1-15,0-7 1 16,4-4-1-16,-21-5 2 16,4-3-2-16,4-3 2 15,-9-9-2-15,10-3 2 16,12-8-2-16,-4 0-1 0,4 0 1 16,-4 4 1-1,-13 0-6-15,-5 3-1 0,-8 1 4 16,0 0 5-16,0-1-2 15,0-6 1-15,0-5 1 16,5-12 0-16,3-3-2 16,-8 0 1-16,0 4-2 15,0 3 2-15,-4-10 0 16,-4 2 1-16,-10 5-2 16,-3 0-2-16,-1-8 1 15,-16 0 1-15,3-4-3 16,1 0 0-16,-5 8 1 15,0 8 2-15,-8 7-1 16,4 4-1-16,-5 4 3 16,-3 7 0-16,-5 5 1 0,-5-1 2 15,1-3 1-15,-5-8 1 16,-4 3 0-16,0-3 0 16,-4 0-2-16,-4-4-1 15,-5 0-1-15,-9 4 0 16,-3 0 0-16,-10 4 0 15,-4-1-2-15,-4 9-2 16,0-1 1-16,0 4 1 16,0 0-1-16,0 4-1 15,9 0 1-15,0 0 1 16,-5 4-1-16,-4 0-1 16,-17-4-2-16,-5-4 1 0,0 4 1 15,-3-3 2-15,12-1-3 16,0-4 0-16,8 4 1 15,-3 0 2-15,-1 4-3 16,-12 0 0-16,-1 1 1 16,-8-1 0-16,8 0 0 15,9 3 2-15,5 5-3 16,8 0-2-16,0-4 2 16,0 3 0-16,-9 1-2 15,-4 0 0-15,-17-1-1 16,4 5 3-16,4-1-2 15,5 5 1-15,17 3 2 16,0 0 0-16,0 0-3 16,-8 0 2-16,3 1-1 15,-12-1 0-15,0 4 0 0,-1 0 0 16,6 4 2-16,3-1 0 16,5 5 0-16,8-4 0 15,4 4-3-15,-12-1 2 16,4 1 1-16,-17-1 2 15,0 5-3-15,-9 3 0 16,13 4-1-16,0 4 0 16,9 4 2-16,3 0 0 15,10 0 0-15,0 4 0 16,-1 3 0-16,1-3 0 16,0-1 0-16,-1 1 0 15,-8 0-3-15,9-5 2 16,-1 1-1-16,5 0 0 0,4 4 0 15,9-8 0-15,-9 3 0 16,9 1 0-16,4 4 2 16,1 3 0-16,3 5-3 15,-4 3 2-15,5 8-1 16,3-1-2-16,1 5 3 16,-9 0 0-16,5-5-2 15,-1 1 2-15,-4 0 1 16,1 0 0-16,-1 0-3 15,-4-1 2-15,-1 9 1 16,-7 11 2-16,3 7-3 16,1-3-2-16,-1-4 2 15,9-4 0-15,0-7 1 16,5-1 2-16,4-3-3 0,4 3-2 16,0 4-1-16,9 8 3 15,-5 8 0-15,9-4 1 16,0-4-3-16,9-8 0 15,-1-7-1-15,5-5 3 16,4-3-2-16,1-4-1 16,3 1-2-16,1-5-1 15,3-4-3-15,1-3 1 16,0 0-52-16,13-8-24 16,13-23 43-16,-1-35 21 15</inkml:trace>
</inkml:ink>
</file>

<file path=ppt/ink/ink1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5-13T21:27:49.652"/>
    </inkml:context>
    <inkml:brush xml:id="br0">
      <inkml:brushProperty name="width" value="0.05292" units="cm"/>
      <inkml:brushProperty name="height" value="0.05292" units="cm"/>
      <inkml:brushProperty name="color" value="#FF0000"/>
    </inkml:brush>
  </inkml:definitions>
  <inkml:trace contextRef="#ctx0" brushRef="#br0">13192 6102 144 0,'-13'8'55'0,"9"-4"-43"0,-5 0 3 0,5-1-1 15,-1 1-5-15,1 0 2 16,-9 0-6-16,9 0-1 16,-9 0-2-16,4 3 7 0,5-3 4 15,0 0 11-15,-1 0 7 16,1-4 1-16,4 0 3 15,-9 0-8-15,5 4-2 0,0-1-12 16,4 1-3-16,-9 0-4 16,5 0-1-16,-1 3 1 15,1-3 1-15,0 0 12 16,0-4 7-16,-1 0-13 16,5 0-5-16,0 0-1 15,0 0 2-15,0 0 0 16,0 0 0-16,9 0-3 15,-5 0-1-15,0 0-3 16,5 0 1-16,0-4-2 16,-5 4 2-16,9-4-2 15,-9 4 2-15,5-3-2 16,4 3-1-16,0 0 1 0,4 0 1 16,-4 0-1-16,4 0 2 15,-4 0-2-15,4 0 2 16,5 0-2-16,-1 0 2 15,1 0-2-15,4 0 2 16,0 0-2-16,4 0-1 16,-9 0 3-16,14 3 0 15,-14-3-1-15,14 4 1 16,-14 0 0-16,5 0 3 16,0 0-3-16,0 0 0 15,0-4-1-15,0 0 1 16,-1 3-4-16,6-3 0 15,7 4 3-15,-3 0 1 16,4 0-1-16,-1 4 1 0,1-1-2 16,4 1-1-16,-4 3 3 15,0 1 0-15,0-1-4 16,-5 1 1-16,1-4 2 16,-10-1 1-16,1 5-4 15,-4-5 1-15,-1 1 0 16,-8-4 2-16,5 0-1 15,-14-4-1-15,5 0-2 16,-9-4-1-16,-9-4-75 16,5-7-35-16,-22-12 59 15,4-27 29-15</inkml:trace>
  <inkml:trace contextRef="#ctx0" brushRef="#br0" timeOffset="16065.2122">13511 7125 152 0,'21'4'57'0,"-8"-4"-44"0,0 4 14 15,-4-4 5-15,8 0-9 16,-9 0-4-16,5 0-6 16,5 0-3-16,-10 0-6 15,5-4-1-15,0 4 1 0,-4 0-2 0,4 0-2 16,-9 0 1-16,5 0-1 16,-9 0 0-16,8 0 2 15,-8 0 3-15,9 4 4 16,-1-1 5-16,-8 1 1 15,5 0 0-15,-1 0 4 16,5 0-5-16,-9-4 2 16,0 7 0-16,0-7-1 15,0 0 1-15,4 4 3 16,-4-4-5-16,4 4 0 16,-4-4-8-16,9 4-4 15,-9-4-1-15,9 4-1 0,-5-1 0 16,4 5 0-1,1-4-5-15,0 0-1 0,-9-4 11 16,0 4 7-16,0-4 0 16,0 0 1-16,0 0-5 15,0 0 0-15,0 0-5 16,0 0 0-16,0 3-1 16,-9-3 1-16,0 0-4 15,1 0 0-15,-1 0 1 16,-4 0 2-16,5 0-3 15,-10 0-2-15,1 0-1 16,-4 0 3-16,-1 0-5 16,-4 8 2-16,-4 0 0 15,0-1 2-15,4-3 1 16,0 4 1-16,0 0 0 0,5-8 0 16,4 3 0-16,-5 1 2 15,9-4-1-15,0 4 2 16,5 0 0-16,-1-4 1 15,5 4 0-15,4-4 2 16,0 0-3-16,0 0 0 16,0 0-1-16,13 4-2 15,-9-4 3-15,9 3 2 16,-9-3 0-16,5 4 0 16,4 0-3-16,0 0 1 15,-5 4 0-15,5-5 1 16,0 1-2-16,0 0-2 0,0 0 1 15,0 0 1-15,0 0-1 16,0 3-1-16,0-3 1 16,4 0-1-16,-9 0 0 15,5 0 2-15,5-1-3 16,-10 1 0-16,5 0 1 16,4 0 0-16,1 0 0 15,3-4 0-15,1 4-3 16,4-1 2-16,-1 1 1 15,6 0 0-15,-1 0 0 16,4 0 0-16,1-1 0 16,4 1 0-16,-9-4 0 15,4 4 0-15,1 0 0 0,-1 4 0 16,1-5 0 0,-5 1 2-16,-4 0-1 0,-1 0-1 15,-3-4-2-15,0 4 1 16,-5-4 1-16,0 0 0 15,0 4 0-15,5-4 0 16,-5 0 0-16,0 0 2 16,0 0-1-16,5 0-1 15,0 0 1-15,3 0-1 16,-7 0 0-16,3 0 0 16,5 0 0-16,4 0 0 15,-8 0 0-15,4 0 2 16,4 0-1-16,-4 0-1 0,-1 3-2 15,1 1 1-15,0 0 1 16,0 0 2-16,0 4-1 16,4-5-1-16,-8 1 1 15,3 0-1-15,-3 0-3 16,0 0 2-16,-1 0 1 16,-8-4 2-16,4 0-3 15,9 0 0-15,-9-4 1 16,5 4 2-16,-1-4-1 15,5 0 2-15,0 0-2 16,0 0-1-16,4 1 3 16,-4-1 0-16,4 4-4 15,9-4 1-15,-9 0 0 16,5 4 2-16,-5 0-1 0,0 0-1 16,0 0 1-16,0-4-1 15,9 0 0-15,-17 1 0 16,8-1 0-16,0 0 2 15,-4 0-3-15,0 0 0 16,-5 0-1-16,1 1 0 16,8-5 2-16,-9 4 0 15,14 0 0-15,-9 0 0 16,12 1 0-16,1 3 2 16,9-4-3-16,-1 4 0 15,0 0 1-15,1 0 0 16,-5 4 0-16,-4-1 0 15,0 1 0-15,-9-4 2 0,-4 4-3 16,-9-4 0-16,-4 0 1 16,4 0 2-16,4 0-1 15,-3 0 2-15,-5 0-2 16,0 0 2-16,-13 0-9 16,0-4-3-16,0 0-112 15,12-26-49-15,-3 3 86 16,-13-15 42-16</inkml:trace>
</inkml:ink>
</file>

<file path=ppt/ink/ink1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5-13T21:29:52.613"/>
    </inkml:context>
    <inkml:brush xml:id="br0">
      <inkml:brushProperty name="width" value="0.05292" units="cm"/>
      <inkml:brushProperty name="height" value="0.05292" units="cm"/>
      <inkml:brushProperty name="color" value="#FF0000"/>
    </inkml:brush>
  </inkml:definitions>
  <inkml:trace contextRef="#ctx0" brushRef="#br0">4458 7987 156 0,'-9'3'60'0,"9"-6"-47"0,0 3 19 15,-9-4 5-15,9 0-10 16,0 4-1-16,-4 0-9 16,0 0 0-16,-1 4-10 15,-3-4 0-15,-1 4 3 0,1-1-4 16,-1-3 2-16,0 0-1 15,-4 4 1-15,0 0 0 16,9 4 2-16,-13-4-3 0,4-1-2 16,0-3-2-16,13 4-3 15,-13-8 1-15,5 4 1 16,3 0-3-16,1 0 0 16,4-3-4-16,0-1 1 15,0-4 0-15,0 0-1 16,0 1 4-16,4-1 0 15,1-3-2-15,3 3 2 16,5-7-1-16,-9 3-2 16,5 5 3-16,4-1 0 15,-13-4 1-15,9 5 2 16,-1-1 1-16,-8 0 3 0,4 1 1 16,1-1 1-16,-1 4-2 15,5 0-1-15,-1 4-1 16,1-3 2-16,-5-1 1 15,1 0 1-15,3 4-4 16,-8-4-1-16,0 4-1 16,0 0 1-16,4 0-2 15,9 4-1-15,-8-4 1 16,3 4 1-16,1 0-1 16,0-1 2-16,-1 1 0 15,1 0 1-15,4 4 4 16,4-1-4-1,-4 1-2-15,4-4-1 16,0 0 1-16,5 3 8 0,-9-3 3 16,4 4-9-16,0-4-1 15,1 3-3-15,3 1 0 16,-4 0-5-16,5-1-1 16,-1 1 5-16,1 0 5 15,4-1-7-15,-9 1 1 16,5 0 0-16,-1-1 1 15,1-3-2-15,8 0 2 16,-9 4 1-16,5-8 2 16,-4 0-1-16,4 3-1 15,-9-3 1-15,4 0-1 16,-3 0-3-16,-1 0 2 16,0-3 10-16,5 3 3 0,-9 0-5 15,12-4-4-15,-7 4-2 16,3-4 1-16,14 4-1 15,-14-4 2-15,5 4-2 16,4-4-1-16,5 4 3 16,3-4 2-16,-3 1 0 15,4-5 0-15,0 0-6 16,-1 1 1-16,1-1 0 16,-4 0 2-16,3 1-1 15,-12-1 2-15,4 0 0 16,-8 1 1-16,4-1-2 15,0 0 1-15,-1 1-2 16,6 3 2-16,-1 0 0 16,4 0 3-16,5 0-3 0,0 1-2 15,8-1 2-15,-8 0 2 16,0 4-2-16,4-4 0 16,-4 4 1-16,-1-4 2 15,-3 0-5-15,-1 1-1 16,-3 3 0-16,-6 0 2 15,10 0-1-15,-14 0 2 16,5 0-2-16,0 3 2 16,4 1-2-16,0-4-1 15,5 0-2-15,4 0 1 16,-1 0 1-16,6 0 0 16,3 0 2-16,-4-4 1 0,0 4-1 15,0-3 1-15,-4-1-2 16,0 4 2-16,-9 0-4 15,0 0 0-15,5 0 1 16,-10 0 2-16,6 0-1 16,-6 0-1-16,6 0 1 15,-1-4 1-15,4 4-1 16,1-4-1-16,-1 4-2 16,1-4 1-16,3 4 1 15,1-4 2-15,0 1-1 16,0-1-1-16,0 4 1 15,-1-4-1-15,-3 4 0 16,-1-4 0-16,-12 4 0 16,4 0 0-16,0 0 0 15,-14 0 0-15,6 4 0 0,-1 0 0 16,0 0 0-16,0-1 2 16,1 1-1-16,-1 0-1 15,0 0 1-15,0 0-1 16,5 0 0-16,4-1 0 15,0 1 0-15,-1 0 0 16,6-4 0-16,-1 0 0 16,0 0 0-16,4 0 0 15,-8 4 0-15,4-4 2 16,9 0-1-16,-9 0-1 16,1 4 1-16,3-4-1 15,-8 0 0-15,4 0 0 0,-8 4 0 16,3-1 0-16,1 1 0 15,-4 0 0-15,-1 0-3 16,5-4 2-16,0 0 1 16,0 0 2-16,4 0-3 15,0 0 0-15,5 0 1 16,-1 0 2-16,9 0-1 16,-4 0 2-16,4-4-4 15,-13 0 0-15,5 4 1 16,-1-4 2-16,1 4-3 15,-9-3 0-15,4 3 1 16,-9 0 0-16,1 0 0 16,-1 3 0-16,-3 1 0 0,-1 0 0 15,0 4-3 1,5-4 2-16,-1 3 1 0,1-3 2 16,4 4-1-16,-1-4-1 15,6 3 1-15,-6-3-1 16,6 4 0-16,-1-4 2 15,4-1-3-15,1 1 0 16,-5 0 1-16,0-4 2 16,-4 4-3-16,-5 0 0 15,1 0 3-15,-9-1 1 16,0 1 1-16,-13-4 0 16,0 0 0-16,-4 4 0 15,-1 4-2-15,-12-5-2 0,-5-3-10 16,-12 0-6-16,8 0 8 15</inkml:trace>
  <inkml:trace contextRef="#ctx0" brushRef="#br0" timeOffset="2476.4114">12994 7826 212 0,'-5'-12'79'0,"1"16"-61"0,-5-8 12 16,9 4 2-16,0 0-8 16,0-4 0-16,0 4 4 15,0-3 3-15,0 3-17 0,-4 0 5 16,4 0 4-16,-4 0-12 0,-1 0-6 16,1 0 10-1,4 0 6-15,0 0-4 16,0 0-2-16,0 0-6 0,0 0-1 15,0 0-5-15,4 3 0 16,-4-3-1-16,9 0 1 16,4 4-4-16,-9 0 0 15,5-4-1-15,-1 4 0 16,1-4 2-16,4 4 0 16,0 0 0-16,4-1 0 15,5 1 0-15,-5 4 0 16,-4-4 0-16,13 3 0 15,-5 1 0-15,5 0 0 16,0-4 0-16,0 3 0 0,4-3-3 16,0 4 2-16,5-1 1 15,-5 1 2-15,9 0-1 16,-14-1-1-16,6 1 1 16,-1 0-1-16,-4-4 0 15,-1 3 0-15,-3 1 0 16,4 0 2-16,-9-5 1 15,5 1 1-15,-1 0 2 16,1 0 1-16,4 0 1 16,-1-1 0-16,-3 1 0 15,0 0 0-15,8 0-4 16,-9-4-1-16,5 4-1 16,0-4-2-16,4 4 1 15,0-4 1-15,0 3-1 0,1-3-1 16,-1 0 1-16,0 4-1 15,0-4 0-15,5 0 0 16,-10 0 0-16,6 0 2 16,-10 0-1-16,5 0-1 15,-4 0 1-15,3-4-1 16,1 1 0-16,4-1 0 16,-4 0 0-16,4 0 2 15,1 0-1-15,3 0 2 16,1 1-2-16,-1-5-1 15,0 0 1-15,5 5-1 16,0-1 0-16,-9-4 0 0,5 4 0 16,-1-3 2-16,-4-1-1 15,-4 4-1-15,4 0 1 16,-12-3 1-16,3 3-1 16,1 0-1-16,-5 0 1 15,0 0-1-15,0 0 0 16,5 1 0-16,-5-1 0 15,-4 0 0-15,13 4 0 16,-9-4 0-16,5 4 0 16,4 0 0-16,4 0 0 15,4-4 2-15,-4 0-1 16,9 1-1-16,0-1 1 16,4 0-1-16,0 4 0 15,0-4 0-15,0 0 0 0,0 0 0 16,0 1 0-16,-8-1 0 15,-1 0 0-15,1 4 0 16,4 0-3-16,-9 0 2 16,13 0 1-16,-4 0 2 15,4 0-1-15,8 0 2 16,-7 0-2-16,3 0-1 16,-4 0-2-16,-4 0 1 15,4-4 1-15,-4 0 2 16,-5 4-1-16,-4-4-1 15,-4 4 1-15,4 0 1 16,-12 0-1-16,7 0 2 0,-3 0-2 16,4 0 2-16,0 0-4 15,4 0-2-15,0 0 4 16,4 0 1-16,1 4 0 16,4 0-2-16,-1 0-2 15,6 0-1-15,-6 0 4 16,-3-1 1-16,-1 5-3 15,1-4 1-15,-1 0-2 16,-8 0 0-16,4-1 4 16,-8 1 1-16,4 0-1 15,0-4-2-15,-1 4-2 16,1 0 1-16,0-4 1 16,9 0 0-16,-1 0 0 15,9 0 2-15,13 0-1 16,0 0-1-16,0 0 1 0,4 0-1 15,-4 0-3-15,-4-4 2 16,-4 0-4-16,-1 0 1 16,9 4 6-16,-4 0 6 15,8 0-4-15,9-4 0 16,0 4-4-16,0 0-1 16,-5 0 1-16,-3 0 2 15,-9 0-1-15,-5 0-1 16,-4 0 1-16,-4 0-1 15,4 4-3-15,4-4 2 16,1 0 1-16,3 0 2 16,5 0-3-16,0 0 0 0,5 0 1 15,-5 0 0-15,0 0 0 16,-5 0 2-16,-7 0-1 16,-6 0-1-16,1 0 1 15,4 0-1-15,0 4 0 16,9-4 0-16,-9 4 0 15,9-4 0-15,4 4 0 16,0 0 2-16,4-1-3 16,-8 1 0-16,4 0 3 15,-13 0 1-15,0 0 1 16,-4 0 0-16,-5 3-5 16,5-7 1-16,0 4 2 15,4-4 1-15,13 4-4 16,0-4 1-16,0 0 0 15,4 0 2-15,1 0-1 0,-5 0 2 16,4 0 0-16,-13 0 1 16,-3 0-2-16,-1-4-2 15,4 4 1-15,5-4-1 16,8 0 0-16,5 1 0 16,8-1 2-16,-4 0 1 15,0-4-1-15,-9 1 1 16,-4-1 0-16,-8 0 1 15,-1-3-2-15,-4-1-2 16,4 5 3-16,9-5 2 16,-8 1-4-16,8-1-1 15,4-3 0-15,5 3 2 0,-9-3-1 16,0 4-1-16,-9-1 1 16,-4 1 1-16,-4 3-3 15,0 0 0-15,-9 1 1 16,5 3 0-16,-5 0 0 15,4 0 0-15,-4 0 0 16,0 4 2-16,5 0-3 16,-13 0-2-16,3 0-1 15,-3 0 3-15,-5 0-7 16,-4-4 1-16,-9 1-10 16,-8-9-2-16,0-7-50 15,-13-12-21-15,-14 1 46 16,-25-12 22-16</inkml:trace>
  <inkml:trace contextRef="#ctx0" brushRef="#br0" timeOffset="3932.9152">2385 8316 200 0,'-9'8'77'0,"9"-8"-60"0,0 0 17 0,0 0 4 15,0 0-20-15,0 0-7 16,0 0-1-16,0 0 3 16,9 0-7-16,-9 0 6 0,0 0 1 15,-9 4-2-15,9-4-1 16,9 3-6-16,-5 5-3 15,-4 0 0-15,5-1-1 16,-1 1 0-16,5 0 0 16,8 3-3-16,-17 1 2 15,8-1 1-15,10 1 0 0,-5-1 0 16,4 1 0 0,0-1-3-16,-4 1 2 0,13-1 1 15,-5-3 2-15,18-1-1 16,-4 1-1-16,21 0 3 15,-18-4 2-15,10-1 0 16,8-3 2-16,-13 0 0 16,4 0 1-16,1 0 0 15,-22 0 2-15,8 0-1 16,5 0 0-16,-9 0-3 16,9 0 1-16,-9 4 5 15,4-4 2-15,1 4-5 16,4-4-1-16,-1 0 0 15,10 0 0-15,-9 0-2 0,-1-4-1 16,5 4-3-16,1-4-2 16,-6 1 1-16,5-1 1 15,-12 0-1-15,-1 0-1 16,4 4 1-16,-8 0-1 16,4 0 0-16,0 0 0 15,5 0-3-15,-1 0 2 16,5 4 1-16,4-4 0 15,9 0 0-15,-5 0 2 16,9 0 1-16,0 0 1 16,-8-4 0-16,-1 4 2 15,-4-4-1-15,0 4 2 16,0 0 0-16,5-4 1 16,-1 1-2-16,5 3-1 0,4 0-1 15,-4 0 0-15,-1 0 0 16,1 0 0-16,-5 0-2 15,-8 0-2-15,-4 3-2 16,-14 1 1-16,-12-4-6 16,-9 0-3-16,-17 0-76 15,-1 8-32-15,-12-12 59 16,-4 8 30-16</inkml:trace>
  <inkml:trace contextRef="#ctx0" brushRef="#br0" timeOffset="14081.7673">2454 10561 144 0,'9'-4'55'0,"-5"11"-43"0,0-10 14 0,5-1 6 16,-9-4-12-16,4 4 1 16,9-3-8-1,-13-5-7-15,9 1 3 0,-9 3 1 16,4 0 3-16,0 1 3 15,5-1-5-15,-9 4 1 0,0 0-7 16,4 0-1-16,-4 4 0 16,9-3 0-16,-9 3 2 15,8 0 1-15,1 0 1 16,-5 3 2-16,5 1-1 16,-5-4 2-16,5 0 0 15,8 0 1-15,-4 0-4 16,0 0 0-16,4 0-5 15,5 0 0-15,4 0-1 16,4 0 1-16,13-4-2 16,-13 1-1-16,9 3 1 15,4-4-1-15,-4 4 0 16,-1 0 0-16,-3 0 0 0,4 0 0 16,-9 0 0-1,0 0 2-15,9 0-1 0,-9 0-1 16,9 4 1-16,0-4-1 15,-9 0 0-15,8 0 0 16,6 3 2-16,-6-3 3 16,1 0 0-16,4 0 0 15,0 4-1-15,-8-4 2 16,4 0-1-16,-9 4 2 16,4-4-4-16,-12 4-2 15,12-4-3-15,-17 4-1 16,9 0 2-16,4-4 0 0,-4 3-2 15,-4 1 2 1,4-4 1-16,4 4 2 0,9-4-1 16,-9 0-1-16,13 0 7 15,-4 0 3-15,8-4-5 16,-4 4-1-16,5-4-2 16,-5 4-2-16,-9-3 1 15,5 3-1-15,-9 0 0 16,0 0 0-16,0 3 0 15,-4-3 2-15,4 0 1 16,1 0 1-16,3 0-2 16,5 0 1-16,-5 0-2 15,9 0 2-15,5 0-2 16,-9 0 2-16,8 0 2 16,-4 0 2-16,0-3-3 15,-4 3-1-15,-5 0-1 0,1 0 1 16,4 3-2-16,-22 1-1 15,9 0 1-15,0-4-1 16,-1-4 0-16,6 4 0 16,-1 0 0-16,13 0 2 15,9 0-1-15,-5 0-1 16,5 0 3-16,-1 0 0 16,-3 0-1-16,-1 0-2 15,1 0 3-15,-5 0 0 16,-9 4-1-16,9-4 1 15,-4 0 0 1,0 4-1-16,0-4 1 0,-1 0-2 16,5 0 2-16,0 0-2 15,9 0-1-15,-4 8 1 16,3-8 1-16,1 0-1 16,-5 0-1-16,1 7 1 15,-5-7-1-15,-4 4 2 16,-5 0 1-16,-4 0-4 15,9-4 1-15,-13 0 0 16,8 0 0-16,5 4 0 16,4-4 2-16,5 3-1 15,3-3 2-15,1 4-2 16,4 0 2-16,-4 0-2 16,0-4-1-16,-5 4 3 0,-4-4 0 15,-4 0 1 1,0 0 0-16,-9 4 0 0,13-4 0 15,-4 0 0-15,-1 0 0 16,10-4-2-16,4 4-2 16,4 0 1-16,0 0 1 15,0 4-1-15,0-4-1 16,0 0 1-16,-13 0-1 16,-5 0 0-16,6 0 2 15,-14 0-1-15,4 0 2 16,1 0 0-16,3-4 1 15,1 0-2-15,9 0 1 16,3 4-7-16,1 0 1 16,0 4-1-16,-1-4 2 0,1 4 1 15,-4-4 3-15,-5 4-3 16,-5-4 0-16,-3 0 5 16,-1 0 5-16,1 3-5 15,-1-3 0-15,5 0-2 16,-4 0-2-16,3 0 1 15,5 0-1-15,1 4 0 16,3 0 2-16,0 0-3 16,-4 0 0-16,0 3 1 15,-4-3 0-15,0 0 0 16,-4 0 0-16,-1 0 2 16,-8-1 1-16,4-3-4 15,-8 0 1-15,-1 0 0 16,1 0 0-16,8 0 0 15,-9 0 2-15,5 0-1 0,4 0-1 16,5 0 1-16,-9 0-1 16,8 0 0-16,1 0 2 15,-1 4-1-15,-4-4-1 16,5 4 1-16,-5-4 1 16,9 4-3-16,-13 0 0 15,8 3 1-15,0-3 0 16,-8 4 0-16,4-4 2 15,-8 0-1-15,4-1-1 16,0 1-2-16,0-4 1 16,-1 0 1-16,10 0 0 0,-1 0 0 15,1 0 0-15,4 0 0 16,4 4 0-16,4 0 0 16,-4 0 0-16,5 0 0 15,-10-1 2-15,5 5-1 16,-8 0-1-16,-1-1 1 15,-3-3-1-15,-6 0 0 16,1 0 2-16,-4 0-3 16,-5 0 0-16,0-1 1 15,1 1 0-15,-1 0 0 16,0-4 0-16,0 0 0 16,0 4 0-16,5 0 0 15,-5 0 0-15,-4 3 0 16,4 1 0-16,-4 0 0 15,0-1 0-15,-4-3 0 0,0 4 0 16,-9-8-3-16,4 4 0 16,-4-4-7-16,0 0-4 15,0 0 1-15,0-4 0 16,8-4-78-16,10-11-36 16,-10-16 64-16,5-37 31 15</inkml:trace>
  <inkml:trace contextRef="#ctx0" brushRef="#br0" timeOffset="17429.5278">1851 12479 244 0,'-9'12'93'0,"0"-20"-72"0,18 12 7 0,-9-4-2 15,0 0-14-15,0-4-2 16,0 4 3-16,0 0 1 15,0 0-7-15,0 4 5 0,0 0 3 16,0-4-1-16,-9 4 0 16,9-4-6-16,0 4-3 15,0-4-5-15,0 0 0 16,0 0-2-16,0 0 0 16,0 0 2-16,9 3 2 15,-5-3-3-15,1 0 0 0,8 0 1 16,0 0 0-16,-1 0 2 15,6 0 1-15,-1 0 12 16,13 4 5-16,-13-4-21 16,13 4-8-16,1-4 7 15,3 4 7-15,5-4-6 16,0 4-1-16,-1 0 5 16,-3-1 5-16,-1 1 0 15,1 0 1-15,-14 0-1 16,5 0 0-16,0 0-2 15,-9-1-1-15,1 1 1 16,-1-4 1-16,4 4 1 16,-3 0 0-16,-5-4-2 15,4 0 1-15,0 0-4 16,-8 4 0-16,8-4-1 0,-4 4 1 16,4-4 0-16,0 3 1 15,5 1 0-15,-5 0 2 16,0-4-1-16,5 4 0 15,4 0 1-15,4 0 1 16,-9-1-1-16,14 1-1 16,-9 0-1-16,4 4 0 15,0-5-2-15,0 5-2 16,-4-4 1-16,4 4 1 16,5-1 1-16,-22-3 1 15,12 0-2-15,-7 0 1 16,8 0-4-16,-9-4 0 0,-4 0 1 15,4 0 2-15,4 0 1 16,-3 0 1-16,-1-4-2 16,-4 4 1-16,4-4-4 15,0 0 0-15,14 0 1 16,-19 0 2-16,14 1-1 16,-8-1-1-16,7 4 1 15,6-4 1-15,-10 0-1 16,5 4 2-16,4-4-2 15,-4 4-1-15,4 0 1 16,0-4-1-16,0 1 0 16,-4 3 0-16,4-4 0 15,-12 0 2-15,3 4-1 0,1-4-1 16,-9 4 1-16,4-4-1 16,0 1 0-16,0-1 0 15,5 0 0-15,-5 0 0 16,0 0 0-16,1-3 2 15,3-1-3-15,9 4 0 16,-4-4 3-16,0 1 1 16,9 3-4-16,3-4 1 15,5 1 0-15,9-1 0 16,-9 4 0-16,0 0 2 16,0-3-3-16,-4 3 0 15,0-4 1-15,-5 0 0 16,1 1 0-16,-9-1 0 15,8 0 0-15,1 1 2 0,3 3-3 16,10 0-2-16,8 0 2 16,-9-3 0-16,9 3 1 15,0 0 0-15,-4 0 0 16,-5 0 2-16,1 0-1 16,-18 4-1-16,4 0 1 15,-3 0-1-15,-14 0 0 16,0 4 2-16,5 0-1 15,-9 0-1-15,-9 4-2 16,4-5-1-16,1-3-9 16,-9 0-3-16,0 0-30 15,-4 8-10-15,-1 7 28 0,-3 8 14 16</inkml:trace>
  <inkml:trace contextRef="#ctx0" brushRef="#br0" timeOffset="26196.008">5449 13088 108 0,'-5'0'41'0,"5"-3"-32"0,-8-1 6 0,3 4 3 15,1 0-6-15,0 0-2 16,-1 0 8-16,-3 0 3 15,4 4-11-15,-14-1-6 0,5 1 0 16,-4 0-3-16,0 8 2 16,0 3-2-16,4-4-1 15,-5 1-4-15,-3-1 0 0,4 5 0 16,4-5-1-16,0 1 1 16,0 3 3-16,-4-4 0 15,-1 1 1-15,1-1 0 16,4 1 2-16,5-4 1 15,-10-1 3-15,10-3 8 16,-9 0 5-16,8-4 4 16,-4 0 3-16,4 0-1 15,1 0 0-15,-5 0-10 16,9 0-4-16,-9-4 2 16,-5 0-7-1,5 0-1-15,-8 1-3 16,17-1 1-16,-22 4 0 15,13-4 1-15,-4 0 2 16,4 0 3-16,4 0 2 0,-4 1 3 16,0 3 2-16,5 0-1 15,-1 0 1-15,0-4 3 16,1 0-9-16,-1 0-1 16,5 4-3-16,-5 0-1 15,5 0-1-15,0-4 2 16,4 4 1-16,0-4 1 15,0 1-4-15,0 3-3 16,4-4 0-16,0 4 1 16,-4-4-1-16,0 4 2 15,9-4-4-15,-9 0-2 0,4 4 2 16,5-3 0-16,-1 3 1 16,10-4 2-16,-1 4-3 15,0 0 0-15,5 0 1 16,-1 0 0-16,1-4 0 15,-1 0 0-15,1 0 0 16,4-3 0-16,-1-1 0 16,10-4 0-16,-1 1 0 15,5-1 0-15,9 1 2 16,-5-1 1-16,-5 1-1 16,6 3 1-16,-10 1 0 15,5 3 3-15,-5 0-1 16,-4 0 0-16,1 0 1 15,-6 4 1-15,1 0-1 16,-4 0 1-16,-1 0 0 0,-3 0 1 16,-5 0-2-16,0 0-1 15,-1 0-3-15,1 0 1 16,0 0-2-16,0 0 2 16,0 0-2-16,-4 0-1 15,4 0 3-15,0 0 0 16,0 4-1-16,-1 0-2 15,6 0 3-15,-1 0 0 16,4-1-4-16,5 5 1 16,9 0 0-16,-1-1 0 15,5 1 0-15,4 0 0 16,0 3-3-16,-4-3 2 0,4 3 1 16,-8 1 0-16,-1-1 0 15,1 1 0-15,-5-1 0 16,-4 1 0-16,-1-5-3 15,1 1 0-15,0 0-7 16,-13-4-2-16,0-1-6 16,0-3-4-16,-9 4 1 15,-4-4 0-15,-4 0-26 16,-5 0-11-16,-8 0 30 16,-13 0 14-16</inkml:trace>
  <inkml:trace contextRef="#ctx0" brushRef="#br0" timeOffset="28659.6858">5462 13334 228 0,'-35'3'88'0,"18"-3"-69"0,0 4 13 0,8-4 0 15,0 4-22-15,-4-4-4 16,0 4-10-16,-8 0-2 16,4 0 3-16,-1-1 14 0,1 1 10 15,4 0 3-15,-8 0 1 0,4 0-3 16,-5 0-2-16,0-1-2 16,1 1-1-16,8 0-5 15,0 0-2-15,4 0 0 16,-8-4 4-16,9 0-4 15,-1 0 0-15,5 0-2 16,-9 0 2-16,4 0-1 16,5 0 2-16,-1 0-2 15,1 0 2-15,0 0-2 16,0 0 0-16,4 0-3 16,0-4 1-16,0 4-2 15,-9 0 0-15,9 0-3 16,0 0-2-16,0 0 1 15,0 0-1-15,0 0-3 16,0 0 2-16,0 0 1 0,9 0 0 16,-5 0 0-16,9 0 0 15,0 0 0-15,4-4 0 16,9-4 0-16,8 1 2 16,14-1 1-16,8 0 1 15,13 1-5-15,0-1 1 16,0 0 0-16,-13 5 0 15,4-5-3-15,0-4 2 16,1 1 1-16,7-1 2 16,10 1-1-16,8-1-1 15,-8 5 1-15,-5 3 1 16,0 0-3-16,-17-4 0 16,0 1 1-16,0-1 2 0,5 0-3 15,-10 1-2-15,1 3 2 16,-9 0 0-16,-4 0-2 15,-9 1 2-15,-4 3 1 16,-13 0 2-16,0 0-1 16,-9 0-1-16,-4 0 1 15,-9 3 1-15,-3 1 3 16,-6 0 2-16,-3 0-6 16,-1 3-2-16,-4-3-3 15,1 4 0-15,-1-4 11 16,4 0 8-16,-8-1-8 15,4-3-1-15,-13 0-2 16,-4 0 0-16,-8 0-2 16,-10 0-2-16,1 0-2 0,-5 0 1 15,9 4 3-15,0 0 1 16,0 4-1-16,4-4-2 16,-8-4-2-16,-9 0 1 15,-4 0 1-15,-9 0 0 16,5 3 0-16,-5 1 2 15,13 4-3-15,13 0 0 16,0-1-1-16,0-3 0 16,0 0 2-16,0-4 0 15,4 4-3-15,9-4 2 16,-5 0 1-16,14 0 2 16,4 0-3-16,13 0 0 15,-5 0 1-15,13 0 2 0,9 0-3 16,9 4 0-16,13-4 1 15,-1 0 2-15,14 0-1 16,-5 0-1-16,13-4-2 16,0-4 1-16,13 0 1 15,17 1 0-15,26 3 0 16,-13 0 0-16,1 0 0 16,-5 0 0-16,-9 1-3 15,9-1 0-15,8 0 2 16,9 0 0-16,0 4-2 15,-12 0 2-15,-10 0-1 16,-4-4 0-16,-4 0 0 16,9-3 0-16,-14-1 2 15,5 0 2-15,5 1-3 0,-10-1 0 16,1 1 1-16,-22-1 0 16,0 4 0-16,-8 0 2 15,-5 0 1-15,-13 1 1 16,-4-1 0-16,-13-4 2 15,-9 4-1-15,-8-3 2 16,-9 3-4-16,-8 0 0 16,-5 4-1-16,-13-4-2 15,5 4 1-15,-1 0-1 16,1 0 0-16,0 0 2 16,-9 0-1-16,-18-4-1 15,-12 4 1-15,0 0-1 0,0 0 2 16,8 0 1-16,9 4-1 15,0-4-2-15,-4 0-2 16,-9-4 1-16,0 4 1 16,1-4 2-16,7 4-1 15,1 0-1-15,8 0-2 16,14 0 1-16,3 4 1 16,1 0 2-16,4 0-1 15,13 0-1-15,-5 0-2 16,14-1 1-16,-1 5-1 15,9 0 0-15,5-1 0 16,8 1-2-16,0 0 0 16,8-1 0-16,9 1-2 15,14-4 1-15,20-4 3 16,27 0 3-16,12 0-2 0,1 0 0 16,-1-4 1-16,-4-4 2 15,22 1-1-15,9-5-1 16,3 5-2-16,-21-1-1 15,-4 0 4-15,-4-3 1 16,-1 3-3-16,9-3 1 16,-4 3-2-16,-9 0 0 15,-8 4 4-15,-14 1 1 16,-8-1-1-16,-8 0-2 16,-18 4 1-16,-4 0-1 15,-5 0 0-15,-8 0 2 16,-4 0 1-16,-9 0 1 0,-4 0 0 15,-9 0 0-15,-5 0-2 16,-7 0 1-16,-10 0-2 16,-8 0 2-16,-4 0-2 15,-1 0 2-15,-4 0-4 16,5 0 0-16,0 0 3 16,-1 0 1-16,1 0-1 15,-26 0-2-15,-5 0 1 16,-8 0-1-16,4 4-3 15,4 0 2-15,5-1 1 16,9-3 0-16,3 0 0 16,-8 0 2-16,0 0-3 15,-12-3 0-15,12-1 1 16,-5 0 0-16,5 0 0 0,9 0 0 16,8 0 0-16,5-3 0 15,4 3 0-15,13-4 0 16,-9 1-3-16,13 3 2 15,9 0 1-15,0 0 0 16,4 4-3-16,4 0 2 16,5 0-1-16,4 0-2 15,13 4 0-15,-5 0 0 16,14 0 3-16,12-1 0 16,22 1 1-16,13 4 0 15,9-4 0-15,-5 0 0 16,0 3-3-16,-12-7 2 0,8 4 1 15,8-4 0-15,9 0 0 16,5 0 0-16,4 0-3 16,-9 0 2-16,-13 0 1 15,0-4 2-15,-12 0-1 16,12 1-1-16,-9-1 1 16,5 0-1-16,0-4-3 15,-4 1 2-15,4-1 3 16,-13-4 1-16,-13 1-4 15,0-1 1-15,-8 1 0 16,-5 0 0-16,-13 3 2 16,0 0 1-16,5 1-1 15,-18-1-2-15,5 4 1 16,-9 0-1-16,0 0 0 16,-13-3 0-16,-9 3 0 15,1 4 0-15,-9-4 0 16,-1 4-5-16,-3-4 1 15,4 0-11-15,-9-3-6 16,0-5-61-16,9 1-28 16,0-5 56-16,-5-3 29 15</inkml:trace>
  <inkml:trace contextRef="#ctx0" brushRef="#br0" timeOffset="81850.1944">22421 12621 236 0,'-21'27'90'0,"8"-16"-70"0,-4 5 41 16,12-9 15-16,5 1-26 15,-8 4-8-15,4-5-19 16,-1 1-7-16,5 3-9 16,0 1 2-16,5-4 1 0,-1 3-3 15,4 1-2-15,1 3 0 16,4 0-1-16,4 4-5 16,9-3 1-16,13-1-2 15,13-4 0-15,8-3-5 16,5-4 0-16,-9-4-10 15,8-4-4-15,9-7-3 0,9-12 3 16,9-12-2-16,-1-3 1 16,-4 0 6-16,-8-1 5 15,-13-3 6-15,-9-4 3 16,-5 4 8-16,-12 4 6 16,-9-1 11-16,-8 1 8 15,-5 0-7-15,-4-8-5 16,-4-12-4-16,-5 5-2 15,0 11-5-15,-4-27-3 0,0-23 0 16,-4 23 1 0,4 11-1-16,-4-41 0 0,-5-35-1 15,0 4 2-15,5 15 1 16,-13-4 1-16,8-7-2 16,1-9-1-16,-1 5-3 15,0 11 1-15,-4-3 0 16,5-20 3-16,4 0-1 15,-1 5 0-15,1 6-1 16,0-10 0-16,4-13 0 16,0 9 0-16,4 3-5 15,-4-7 1-15,4-12 0 16,5 4 0-16,-1 4 0 16,1-16 0-16,4-7 0 0,0 11 0 15,0 8 0 1,-9-19 0-16,9 0 0 0,0 15 0 15,-4-4 0-15,-1-15 0 16,1 8 0-16,0 15 0 16,-1-8 0-16,-4-15 0 15,1 12 0-15,-1 18 0 16,-4-11 0-16,0-11 2 16,0 7-1-16,0-15-1 15,0 8 3-15,0-12 0 16,0 12-4-16,0 22 1 15,0 9 0-15,0-9 2 16,0-7-3-16,0 12-2 0,4 22 6 16,-4 4 3-1,0-7-3-15,0-12-2 0,0 8 0 16,-4 15 1-16,0 8-1 16,-5 7 2-16,1-15-2 15,-1-7 2-15,-8 7-2 16,4 8 2-16,4 7 0 15,-17 8 3-15,5-4-3 16,-5-7-2-16,0-4 0 16,-4 11-1-16,-5 12 0 15,1 7 0-15,-1 12 0 16,5 4 0-16,0-8-11 16,9-12-5-16,16-14-39 15,22-20-14-15,39-42 36 0,26 3 19 16</inkml:trace>
  <inkml:trace contextRef="#ctx0" brushRef="#br0" timeOffset="83129.7473">17091 671 144 0,'-8'0'55'0,"3"4"-43"0,1-8 25 0,4 4 9 16,0 0-8-16,-9 0-2 15,5 0-16-15,0 0-5 16,4-4-9-16,-9 4-6 0,5 0-3 16,4 0-3-16,0-7-1 15,0 3-12-15,0 4-5 16,0 0-40-1,0 0-19-15,0 0 44 16</inkml:trace>
  <inkml:trace contextRef="#ctx0" brushRef="#br0" timeOffset="83561.7845">17488 441 300 0,'-13'-11'112'0,"13"11"-87"0,-4 0 4 15,4 0-2-15,-5 0-9 0,1 0 1 16,0 4-4-16,-5 3 1 16,0-7-9-16,1 8-9 0,-5 3-1 15,0-3 1-15,4 11 1 16,5 12 3-16,-13 15 3 16,8 4-2-16,-4 15-2 15,5 4 0-15,-1 3 1 16,-8 17-1-16,4 14 2 15,0-3-4-15,0-1-2 16,0-7 2-16,0-8 2 16,0-3 2-16,5-5 3 15,3-3-34-15,5-8-15 16,0-15 21-16,5-23 10 16</inkml:trace>
  <inkml:trace contextRef="#ctx0" brushRef="#br0" timeOffset="84282.0758">17807 962 360 0,'-9'-4'134'0,"9"8"-104"0,0-8 3 0,0 4-7 16,0 0-18-16,-4 0-4 16,-1-4-3-16,1 1 1 15,0 3-1-15,-5-12-3 0,5 5 1 16,-9-1-1-16,9 4-2 16,-9 0 3-16,4 0 0 15,-4 8-2-15,-4 0 0 16,0 4-5-16,-1-1-2 15,1 9 5-15,-4-9 4 16,-1 9 2-16,1 7 2 16,-1-4-2-16,5 4 2 15,-9 7 0-15,13 5 1 16,-4 3-2-16,8 0 1 16,9 5-2-16,0-5-1 0,9 0-2 15,-1-3 1-15,5-5-6 16,5 1 0-16,3-12 1 15,5-4 1-15,0-3-2 16,4-8 0-16,0-8 1 16,5 0 2-16,-5-7-1 15,0-1 1-15,-4-7 5 16,0-8 1-16,-5 0 2 16,-4-3 0-16,1-1-2 15,-14-3 1-15,0-5-4 16,-4 5 0-16,-4-1 1 15,0 9 0-15,4-5 0 16,-9 12 0-16,5 3 13 16,-1 5 6-16,1 3-16 15,4 8-8-15,0 0 2 0,0 12 0 16,4 7 0-16,5 8 0 16,0 19 15-16,-1 0 6 15,5 11-11-15,-4 1-3 16,4-5-3-16,0-3-1 15,0-4-18-15,4-4-8 16,0-7-132 0,5-9-57-16,3-14 109 15</inkml:trace>
  <inkml:trace contextRef="#ctx0" brushRef="#br0" timeOffset="84703.5085">18302 1150 412 0,'-4'4'154'0,"4"3"-120"0,4 5-10 16,0-5-10-16,1 13-15 16,-5 3 0-16,0 7 1 15,0 9 2-15,0-5-1 16,0 4-1-16,0 4 1 0,0-3-1 15,0-5 0-15,0 1-3 16,0-8 0-16,-5-5-1 16,5-6 0-16,-4-1 5 0,0-7 1 15,0-4 2-15,4-4 0 16,-9-4 0-16,5-8 2 16,-1-11-3-16,1-7 0 15,0-16-3-15,8-4-3 16,0-4-1-16,5 1 3 15,0 3 0-15,3 4 1 16,6 8 0-16,8 7 0 16,-5 4-7-16,14 8 0 15,3 8-15-15,10-1-5 16,16 8-85-16,5 0-37 16,5 4 77-16,-5-15 36 15</inkml:trace>
  <inkml:trace contextRef="#ctx0" brushRef="#br0" timeOffset="85123.402">19435 1131 428 0,'-17'0'162'0,"17"0"-126"0,-8 0-4 15,3 0-8-15,1 0-20 16,-13 0-2-16,-1 0-4 15,-3 7-2-15,-14 5 3 16,5 3-2-16,0 4-1 0,4 8 0 16,5 0 0-16,12 7 0 0,-4-11 0 15,13 8-2-15,13-4 1 16,-4-4 1-16,12-4 2 16,5 0 1-16,13 0 1 15,-5-3 0-15,5-1 0 16,0 4 0-16,-5 4 0 15,-3 8-3-15,-10-8 2 16,-4 11 3-16,-4 12 1 16,-8 23 1-16,-5 4 0 15,-5 11-2-15,-8-3 1 16,-8-5-2-16,-5-7-1 16,-4-4-4-16,4-7-2 15,0-12-24-15,5-12-8 16,3-3-33-16,10-20-15 0,3-18 43 15,10-28 23-15</inkml:trace>
  <inkml:trace contextRef="#ctx0" brushRef="#br0" timeOffset="85692.9768">19728 1188 424 0,'-4'4'159'0,"17"-4"-124"0,-13 8-9 16,0-8-12-16,4 3-15 0,1 5 0 15,3 0-1-15,1-1 0 16,4 5 2-16,-5-4 0 0,5-1 0 16,5 1 0-16,-1 3 0 15,4-7-3-15,1 0 0 16,-1 0-1-16,10-4 3 15,-10 0 0-15,1-4 1 16,8-4 2-16,-13 1 1 16,5-5 3-16,-9 1 1 15,-1-5-1-15,-3 1 1 16,-5-4-4-16,-4 0-2 16,-4 0-3-16,-5 3 1 15,1-3-4-15,-5 4-1 16,-4 3-2-16,-5 1 0 15,1 3 2-15,-10 4 4 0,6 4-1 16,-1 4 1-16,0 8 0 16,4 3 0-16,1 8 2 15,4 8 2-15,-5 7-1 16,9 8-1-16,9 0 3 16,-9 4 2-16,13-4 0 15,4 0 2-15,9-4 7 16,9 4 5-16,8 0-7 15,9 3-4-15,-1 9-5 16,5-4-3-16,9-5-2 16,-9-3-1-16,5-11-14 15,-1-8-4-15,18-8-148 16,-9-19-66 0,0-16 119-16</inkml:trace>
  <inkml:trace contextRef="#ctx0" brushRef="#br0" timeOffset="86459.6254">21762 1652 340 0,'13'34'129'0,"-13"-42"-100"0,9-7 26 16,-9 7 6-16,0 5-18 16,0-1-4-16,0-8-6 15,-9 1-1-15,-4-8-17 16,-4 3-2-16,-9-7 0 0,-4-3-5 15,-9-9-2-15,-4 1-6 16,-13-1-2-16,0 1-2 16,-9 3 0-16,5 8-2 15,-9 12-1-15,9 11-7 16,4 7-2-16,4 16-4 16,9 12-1-16,4 7 3 0,5 0 1 15,12-4 5 1,9 0 5-16,9 1-1 0,8-5 3 15,9 1 3-15,0-8 1 16,9-12 1-16,4 0 0 16,8-7 2-16,-4-8 1 15,13-4-1-15,0-4 1 16,-4-3 0-16,0-4 1 16,-5-5 2-16,1-10 1 15,-5-1 1-15,-4-11 2 16,-5-12-3-16,-3-7-2 15,-1-4 0-15,-13 0-1 16,9 0-2-16,-9 7-2 0,1 8 7 16,-1 5 5-16,0 10-2 15,-4 1 0-15,5 11-4 16,-1 0-1-16,0 7-6 16,-4 5 1-16,0 11-7 15,0-8 0-15,0 8-4 16,9 8 0-16,-5 11 6 15,9 15 2-15,-13 12 3 16,9 16 0-16,-1 7-5 16,5 3-1-16,0 1-17 15,0-12-5-15,4-3-21 16,9-8-7-16,9-8-80 16,-5-12-36-1,13-10 86-15</inkml:trace>
  <inkml:trace contextRef="#ctx0" brushRef="#br0" timeOffset="86849.9945">22249 1433 372 0,'4'-19'140'0,"-4"11"-109"0,5-3 9 0,8 11 9 16,-13-12-17 0,0-3-5-16,-13 4-5 15,8-5-12-15,1 1 0 0,-4 0 3 16,-1-1-3-16,-4 5 0 15,0-1-6-15,-4 1-1 0,-5 3 1 16,-4 8 0-16,5 0-2 16,-9 0-2-16,8 12-4 15,1 7 0-15,-10 8 0 16,10 0 2-16,4 3-1 16,4-3 1-16,4 0 2 15,5-4 0-15,4-4-3 16,4 0 0-16,9-4-1 15,0-3 3-15,4-1 0 16,0 5 3-16,5-9-3 16,4 5-2-16,-13-1 2 15,4 5 0-15,0-1-8 16,-4-4-2-16,0 1-18 16,0-4-7-16,4-5-67 15,5 1-28-15,4-15 68 16,0-28 32-16</inkml:trace>
  <inkml:trace contextRef="#ctx0" brushRef="#br0" timeOffset="87180.1332">22723 537 452 0,'-9'8'167'0,"18"-1"-129"0,-5 5-9 0,-4-8-12 0,0 11-14 16,-4 4-2-16,0 16 2 16,-5 7 2-16,1 8-2 15,-10-1 0-15,1 1 3 0,0 11-3 16,-5 20-2-16,1 11 0 16,4-4-1-16,-9 0-3 15,8-11 2-15,6-12-1 16,-6-4-2-16,10-11-2 15,-1-4-1-15,5-8-10 16,4-7-1-16,0-8-22 16,0-4-7-16,0-4-17 15,0-7-7-15,0-12 35 16,0-11 20-16</inkml:trace>
  <inkml:trace contextRef="#ctx0" brushRef="#br0" timeOffset="87421.4856">22292 1115 420 0,'-39'-3'156'0,"35"3"-121"0,4 0 10 0,0 0-5 16,0 0-21-16,4 3-5 16,14 1-5-16,-14 0-1 15,5 4-4-15,4-8-3 0,8 7 2 16,9 5-7-16,13-8 1 15,5 3-8-15,-1 1-1 16,1 0-11-16,-1-1-5 0,0-3-40 16,1 0-17-16,-1 0 43 15,-4-4 21 1</inkml:trace>
  <inkml:trace contextRef="#ctx0" brushRef="#br0" timeOffset="88125.8567">23137 1142 364 0,'8'-4'134'0,"-3"4"-104"0,-1-3 14 16,-4 3-2-16,0 0-18 15,0 0-1-15,-4-4-9 16,-1 4-1-16,-3-8-8 16,-1 8 1-16,-4 0 1 0,-4 0-1 15,0 8 1-15,-5-8-2 0,-4 7 0 16,0 5-1-16,-4-5 0 15,0 5-5-15,0 3 1 16,4 1 2-16,-8 3 1 16,4 4-1-16,4 0-2 15,0 4-2-15,9-1-1 16,-1 5-3-16,1 0 1 16,8 3-2-16,5-7 2 15,4 0 1-15,0 0 2 16,9-4-1-16,4-4 1 15,0 0 0-15,0-8 0 16,4 1 0-16,4-5 0 16,-3-3 2-16,3 0 0 15,1-4-3-15,-1-4 2 0,1 0-1 16,-1-3 0-16,5-5 2 16,-9 1 2-16,1-8-1 15,3-8-1-15,-4 0 1 16,-4-4-1-16,5-3-3 15,-5-4 2-15,-1-1-1 16,1 1 0-16,0 7 2 16,0-7 0-16,-8 7 0 15,-1 5 0-15,0 3 0 16,-4 4 0-16,0 3 0 16,-4 9 2-16,0-1-3 15,-1 4 0-15,-3 4 1 16,-1 12 0-16,0-1 0 15,1 16 0-15,3 3-3 16,-3 13 0-16,8 6 2 0,8 1 2 16,1 0 4-16,21-4 4 15,5-4-4-15,12 0-3 16,9 0-4-16,0-3-1 16,13-9 2-16,-4-3 0 15,-1-4-2-15,-3-8 0 16,-5-7-84-16,-13-8-39 15,-22-8 64-15,-21-30 30 16</inkml:trace>
  <inkml:trace contextRef="#ctx0" brushRef="#br0" timeOffset="88789.1621">16109 1039 304 0,'-4'-16'112'0,"8"13"-87"0,-4-5 15 16,0 8 3-16,9 0-17 16,-5-4-5-16,4 4-8 15,5 0-1-15,5 0-7 16,-1 0-1-16,4 0 0 0,1 4 2 15,8 0 1-15,5 3-3 0,12 5-3 16,5-1-31 0,12 9-13-16,18 6 22 0,0-6 10 15</inkml:trace>
  <inkml:trace contextRef="#ctx0" brushRef="#br0" timeOffset="89476.8868">15777 3272 200 0,'0'-4'77'0,"-4"-4"-60"0,4 4 2 0,0 4-4 16,4-3-2-16,-4-1 3 15,4 0 6-15,-4-4 4 16,0 4-14-16,0-3 11 0,0 3 4 15,0 0 10-15,0 0 7 16,0 4-20-16,-4 0-6 16,4 0-2-16,-4 0 1 15,-1 0-5-15,5 4 1 16,0-4-6-16,0 4 1 16,0 0-3-16,5 0 0 0,-1-1-3 15,0 1-2-15,14 4 3 16,-1 0 0-16,22-5-1 15,-1 1-2-15,18 0-2 16,0-4 1-16,0 0-1 16,5-4 0-16,3 0 2 15,10 1 0-15,8-5-5 16,-5 4 1-16,-4 0-7 16,1-3-1-16,3-1-37 15,-8 4-18-15,0-4 35 16,-13-3 16-16</inkml:trace>
  <inkml:trace contextRef="#ctx0" brushRef="#br0" timeOffset="90183.1742">17785 3115 404 0,'-4'11'151'0,"4"-11"-118"0,0-4 16 0,0 4-3 15,0-3-20-15,-5-1-2 16,-3-4-12-16,-9 0-3 16,-5 1-5-16,-8-1-7 0,0 0-3 15,0 1-4-15,-9-1 1 16,0 4 0-16,-4 0 1 15,13 4 0-15,0 4 2 16,12 4-1-16,10 3 0 16,8 9-3-16,17 6 1 15,0 9 3-15,5-1 1 16,-1 1 0-16,1 7 4 16,-9-4 4-16,-5-3 6 15,1-1 8-15,-18 1 7 0,1-5-4 16,-14 1 0-16,-8-4-7 15,-13-4-3-15,-4 0-10 16,-9-4-2-16,0-4-13 16,8-7-3-16,1-1-42 15,12-7-18-15,14-3 41 16,12-17 18-16</inkml:trace>
  <inkml:trace contextRef="#ctx0" brushRef="#br0" timeOffset="90963.1087">18225 3004 428 0,'13'7'162'0,"-22"-3"-126"0,18 8-10 0,-9-5-12 16,0 1-15-16,0 3 0 16,0 9-1-16,0 3 0 15,-9 7 2-15,9-3-3 0,-4 23 0 16,-1 3-1-16,-3 1 0 16,-1-4 0-16,5-4 0 15,-14-4 3-15,10-8 0 16,-1-3 1-16,5-8 0 0,0-4-3 15,-5-11 0 1,5-4 2-16,4-8-7 16,0-11-2-16,0-16-8 15,8-11-1-15,5-12-1 16,4-15 0-16,5-11-14 16,13-5-5-16,-10 9 3 15,10-5 4-15,-1 9 22 16,5 10 11-16,0 13 18 15,4 10 11-15,4 16-3 16,-12 8 1-16,4 11-11 16,-1 12-3-16,1 7-8 15,-4 12-2-15,-5 7-2 16,-4 9 1-16,-5 10 7 0,-4 12 5 16,-4 0-5-16,-4 1-3 15,-5-5 2-15,-4-8 2 16,0-3-6-16,-4-11-1 15,0-5-2-15,-1-11 1 16,1-8 0-16,0-7 3 16,-1-12-5-16,5-4-1 15,0-15-5-15,5-7 1 16,3-16-7-16,18-15-1 16,-4-8-2-16,12-8-1 15,5 0-3-15,-5 12 1 16,10 12 13-16,-1 14 7 15,4 13 8-15,-8 14 6 0,4 8 4 16,-4 8 4-16,-5 8-11 16,-4 7-3-16,1 8-7 15,-10 7-1-15,-4 8-14 16,-4 12-6-16,4-1-57 16,1 1-24-16,8-12 50 15,-5-15 27-15</inkml:trace>
  <inkml:trace contextRef="#ctx0" brushRef="#br0" timeOffset="91384.7724">20095 2954 444 0,'0'-4'165'0,"4"0"-129"0,-4 0 4 0,0 4-9 15,-4 0-17-15,4-3-3 16,-13-1-4-16,0 0-2 16,-9 0-3-16,1 4-2 0,-5 0 1 15,-9 4-6-15,5 0-1 16,0 7 0-16,0 4 2 16,4 5-1-16,0 6 1 15,5 1 0-15,3 4 3 16,10-4 0-16,-5-4 1 0,9 0-3 15,8-4 2 1,9-8-1-16,-5-3-2 0,14-4 3 16,4-4 0-16,-5 0 1 15,5 0 0-15,0 4 0 16,-4 3 0-16,-5 5 0 16,-9-1 2-16,1 8-3 15,-9 1 0-15,0 3-19 16,-4 0-9-16,-1 0-60 15,5 0-27-15,0-8 60 16</inkml:trace>
  <inkml:trace contextRef="#ctx0" brushRef="#br0" timeOffset="91716.1749">20620 2521 428 0,'0'34'162'0,"9"-18"-126"0,4 11-4 0,-4-12-8 16,-5 8-18-16,0 8-3 15,-4 3 0-15,0 4 2 16,-4 1-2-16,0 7-2 0,-5 11 2 0,-4 12-4 15,-4 4 0-15,-1 0-10 16,6-12-3-16,-6 0-11 16,5-11-2-16,5-8-3 15,3-7-1-15,5-16-12 16,9-4-5-16,8-7-43 16,-8-20-18-16,12-3 57 15,5-20 27-15</inkml:trace>
  <inkml:trace contextRef="#ctx0" brushRef="#br0" timeOffset="91985.1692">21107 2303 348 0,'0'-8'132'0,"0"4"-103"0,5 8 23 0,-5-4 4 16,4 8-23-16,0-1-9 15,5 13-10-15,-5 2-2 16,-4 13-7-16,-4 19 1 0,-5 11 4 16,1 4-6-16,3 0-2 15,-12 0-4-15,4 11-1 16,0 12-1-16,0 4 0 16,0-1-2-16,5-7 1 15,-1-11-39-15,5-8-18 16,8-4 43-16,9-15 19 15</inkml:trace>
  <inkml:trace contextRef="#ctx0" brushRef="#br0" timeOffset="92377.7774">22064 3119 460 0,'0'23'173'0,"0"-12"-135"0,13 8-3 0,-5-7-13 15,-8 3-17-15,0 4-3 16,-4 4-4-16,0 8-1 16,-1 3 2-16,-3 1-9 0,-5-1-1 15,0 1-21-15,0-1-9 16,4 4-77-16,1-3-34 15,8-12 79-15,4-8 37 16</inkml:trace>
  <inkml:trace contextRef="#ctx0" brushRef="#br0" timeOffset="93140.4195">22430 3119 380 0,'-4'26'143'0,"4"-10"-112"0,-5 7 8 16,5-8-7-16,-8 8-23 16,-1 8-6-16,-4 3-3 15,-4 8-1-15,-4 0 1 16,-1 0 0-16,0-3 2 0,5-5-1 16,0 1 2-16,-5-8-2 0,5-5 2 15,4-2-2-15,5-5 2 16,-1-7 0-16,0-8 1 15,1 0 0-15,8-8 2 16,0-7-3-16,4-12-2 16,5-8-3-16,4-7-1 15,-5-4-1-15,10 0 0 16,-1 0 3-16,4 4 0 16,1 8 5-16,4 7 5 15,-9 8-3-15,4 7 2 16,1 5-5-16,4 7 0 15,0 11-3-15,0 8-1 16,4 8 1-16,-9 8 0 16,5 3 0-16,-9 0 2 0,5 4-1 15,-5 0 2-15,0 1 0 16,-4 3 1-16,5-1-2 16,-14 1 1-16,4 4-2 15,-3-11 2-15,3-9-2 16,-3-7-1-16,3-8 1 15,-8-7-1-15,0-8 0 16,0-8 2-16,0-11-3 16,5-7-2-16,8-13-5 15,-5-11 0-15,9-11-1 16,-4 0 1-16,5 0 5 16,-10 3 1-16,5 4 10 15,4 9 7-15,-8 6-1 16,4 5 2-16,0 7-5 0,0 8-1 15,0 3-9-15,0 9 0 16,0 7-17-16,-1 11-4 16,6 12 5-16,-1 8 4 15,4 7 7-15,-3 1 4 16,-1 3 3-16,0-4 3 16,0 4-1-16,-8-4 0 15,0 1-8-15,-1-5 0 16,-3-7-15-16,-5-8-5 15,0-7-37-15,0-12-16 16,0-12 40-16,0-26 18 16</inkml:trace>
  <inkml:trace contextRef="#ctx0" brushRef="#br0" timeOffset="93321.4227">22745 2483 464 0,'-13'46'173'0,"13"-39"-135"0,-5 5 3 16,10-5-9-16,-5 1-40 16,8 0-11-16,-8 3-31 15,0 5-13-15,9 7-86 16,4 7-36-16,8 9 96 16,10-9 46-16</inkml:trace>
  <inkml:trace contextRef="#ctx0" brushRef="#br0" timeOffset="93890.979">23546 3011 272 0,'17'-4'101'0,"-4"4"-78"0,0 0 0 0,0 0-6 15,-9 4 10-15,1 0 9 16,-5-4 8-16,0 0 5 15,0 0-26-15,0 4 2 0,0 0 0 16,-5 0-11-16,1-1-3 0,4 1-7 16,-8 0-3-16,3 4 2 15,1-1 0-15,-9 1-1 16,0 0 1-16,0-1 0 16,0 5 1-16,0-1-5 15,0 9-1-15,0 3-2 16,0 3 3-16,1 9-2 15,-1 3-1-15,4 4 0 16,5-11 3-16,-1-4-7 16,5 7 1-16,0-7 1 15,9 4 3-15,0 3-3 16,4-7 2-16,-1-8-3 16,1-7 0-16,-4-1-1 15,8-7 0-15,9-4-2 16,0-8 1-16,-4-3 3 15,-5-5 1-15,-4 5 5 16,4-8 2-16,0-4 4 0,-4 4 3 16,0 7 11-16,0 4 5 15,-9 8-2-15,1 4-2 16,3-4-9-16,-8 12-5 16,0 7-7-16,0 0-2 15,-8 4-4-15,3 4-1 16,1 4-14-16,4 3-4 15,0 4-42-15,9 1-19 16,3-13 45-16,6-14 21 16</inkml:trace>
  <inkml:trace contextRef="#ctx0" brushRef="#br0" timeOffset="94266.9927">24408 2992 384 0,'-17'46'145'0,"17"-42"-112"0,-13 0 12 16,8-4 0-16,-3 4-30 16,-5 3-8-16,0 5-7 15,-4 3-2-15,4-3 2 16,4-1 0-16,5 4 0 0,-9-3 0 0,9 7 2 15,4 8-3-15,0-4-2 16,0-4 2-16,17 12 0 16,-4 18 1-16,4-14 0 15,-4-5 4-15,4 13 2 16,0 22 0-16,1 11-1 16,-18 9-3-16,0-1 1 15,0-15-9-15,-13-4-3 16,4-11-13-16,0-8-6 15,1-16-43-15,-1-11-18 16,5-15 48-16,0-19 25 16</inkml:trace>
  <inkml:trace contextRef="#ctx0" brushRef="#br0" timeOffset="94776.5161">24304 3053 416 0,'-8'16'156'0,"8"-12"-121"0,4-1-3 16,0 5-11-16,1 0-16 16,-1-1-3-16,0 1-1 15,5 4-1-15,0-1 0 16,4 1 0-16,-5-5 0 0,1 1 0 0,4-1 2 15,4 1-1-15,0-4-1 16,0 0 1-16,1-4-1 16,-1 0 0-16,4-4 2 15,-3-4 3-15,3 1 4 16,1-5 0-16,-9 1 2 16,-5-5-4-16,1 1-2 15,-5-4-2-15,-4 0-3 16,0 0-2-16,-4-1 1 15,0 5 1-15,-5 4 0 16,5-1-3-16,-9 1 2 16,-4 7 1-16,8 4 0 15,0 0-3-15,1 7 2 16,-1 13-1-16,0 3-2 16,-8 7 3-16,9 1 2 0,3-4 0 15,1 15 2-15,0 11-7 16,4-3-1-16,0-4-31 15,0-4-14-15,13-7-76 16,4-12-33-16,9-16 83 16,-9-22 39-16</inkml:trace>
  <inkml:trace contextRef="#ctx0" brushRef="#br0" timeOffset="95106.7987">25028 2969 436 0,'-8'0'165'0,"3"0"-129"0,1 4-12 0,0-4-13 15,-9 8-11-15,-4 3 2 16,-5 1-1-16,1 3 2 15,-10 0-2-15,6 8-1 0,7 0 1 16,5-4-4-16,0 24 2 16,1 25-1-16,-1-18 0 15,8-8 4-15,5 12 1 16,0 19 1-16,0-4 2 16,0 0-3-16,0-4 0 15,-17 0-1-15,-4-15-2 0,-27-8-65 16,-16-19-31-16</inkml:trace>
  <inkml:trace contextRef="#ctx0" brushRef="#br0" timeOffset="120133.6276">2609 14915 88 0,'0'4'33'0,"0"0"-26"0,0 4 14 0,0-4 6 16,-9 7 0-16,5-3 4 16,4-1-19-16,-4 1-7 15,-5 0-4-15,5-4-1 16,4-1 0-16,-9 1-5 0,5 0-1 15,4-4 3-15,-9 4 3 16,5 0 10-16,-5 3 3 16,1-3 9-16,8 4 4 15,-9-1 3-15,5-3 2 16,4 4-1-16,-13 0-1 16,9-1-8-16,-5 1-2 15,9 0-7-15,-13-1 0 16,9 1-3-16,4 0 2 0,-9-1-2 15,5-3 2-15,0 0-2 16,4 0 0-16,-9 0-5 16,9-4-3-16,0 3 0 15,0 1-1-15,0-4 0 16,0 0 2-16,9 8 3 16,-9-8 4-16,0 4-13 15,8 0-4-15,1-4 1 16,8 3 3-16,-17 1 3 15,13-4 1-15,0 0 0 16,4 0 0-16,0 0 0 16,5 0 0-16,-5 0 8 15,9 0 7-15,0 0-16 0,13 0-8 16,-14 4 4-16,6 0 1 16,3-4 4-16,5 0 0 15,0 4 0-15,-5 0 2 16,1-4 3-16,-10 3 2 15,1-3-3-15,4 4-3 16,-12 0 2-16,-1 0 2 16,4 0 2-16,-3 0 1 15,-5-1 0-15,4 1 2 16,-4 0-5-16,4 0-1 16,-4-4-2-16,8 0 1 15,-3 0-4-15,-5 0 0 0,13-4 1 16,-18 0 0-1,14 0 0-15,4 1 0 0,-9-1 0 16,9 0 0-16,4 0 0 16,-9 0 0-16,5 0 0 15,4 4 2-15,-8 0-3 16,-1 0 0-16,5 0 1 16,-4 0 0-16,-1 0 0 15,1 0 0-15,-1 0 0 16,1 0 2-16,0 0-1 15,3 0-1-15,-7 0 1 16,3 0-1-16,-4 0 0 16,-4 0 0-16,5 0 0 15,7-3 0-15,-16 3-3 0,8-4 2 16,1 0 1-16,7 0 2 16,-7 0-1-16,7 4-1 15,-3-4-2-15,4 1 1 16,4-1 1-16,4 4 0 15,5-4 0-15,0 4 0 16,-4 0 0-16,3 0 2 16,1 0-3-16,0 0 0 15,-9-4 1-15,0 0 2 16,-4 0-1-16,0 1-1 16,-5-1 1-16,5 0-1 15,-8 0-3-15,-1 0 2 16,0 0 1-16,5 4 2 15,-5-3-1-15,13-1-1 0,-13 0 1 16,5 4-1-16,-1 0-3 16,1-4 2-16,-1 0 1 15,1 4 0-15,4 0 0 16,-5 0 2-16,-3 0-1 16,-1 0-1-16,0 0 1 15,-4 0-1-15,-4 0 0 16,-9 0 0-16,0-4-20 15,-13-7-9-15,0-12 15 16,-13-15 9-16</inkml:trace>
</inkml:ink>
</file>

<file path=ppt/ink/ink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5-13T20:37:36.018"/>
    </inkml:context>
    <inkml:brush xml:id="br0">
      <inkml:brushProperty name="width" value="0.05292" units="cm"/>
      <inkml:brushProperty name="height" value="0.05292" units="cm"/>
      <inkml:brushProperty name="color" value="#FF0000"/>
    </inkml:brush>
  </inkml:definitions>
  <inkml:trace contextRef="#ctx0" brushRef="#br0">10132 2169 112 0,'9'0'44'0,"-5"0"-35"0,1-8 7 16,3 4 0-16,5-3-7 15,-4-1-1-15,4 4-4 16,0-4-3-16,0 1 0 16,0-1-1-16,-1 0 0 0,-3 5-3 15,0 3 2-15,-1 0-4 16,5 0 1-16,-8 0 4 16,-5 0 2-16,8 0 4 15,1 3 3-15,-5 5 0 16,0 0 2-16,5 3 7 0,-9-3 3 15,4 0-2-15,1-5-1 16,-5-3-2-16,8 8 0 16,-8-4-2-16,5 0-1 15,-1 3-7-15,4-3-4 16,-3 0-1-16,-1 0-1 16,0-4 4-16,5 0 2 15,-5 0 4-15,9 4 1 16,-8-4-1-16,3 0 1 15,1 0-4-15,-1 0-2 16,1 0 0-16,0-4 1 16,4 8-1-16,0-4 2 15,-1 0-2-15,1 3 2 16,0-6-4-16,0 3 0 0,0 0-1 16,4 3-2-16,1-3 3 15,-1 0 0-15,0 4-1 16,0 0 1-16,5-4 2 15,-5 0 2-15,5 4-1 16,-1-4 1-16,1 0-4 16,8 0-2-16,-9 0 0 15,5 0 1-15,0 4-1 16,0-4-1-16,-4 0 3 16,8 0 9-1,-4 0 0-15,-5 0-8 16,5 0-2-16,-13-4-7 15,4 4 1-15,0-4 0 16,1 4 2-16,-1 0-1 0,0 0 1 16,5 0 11-16,-1-4 3 15,5 4-14-15,-9 0-8 16,5-4 5-16,4 4 1 16,4-3 4-16,-4 3 0 15,4 0 0-15,9 0 0 16,-14-4 0-16,10 4 0 15,-5 0 8-15,9 4 5 16,-9-1-6-16,0-3-2 16,-4 4-3-16,0-4-2 15,-5 0 1-15,5 4 1 0,-4 0-1 16,4-4 2-16,-9 8-2 16,4-8-1-16,-3 0 1 15,-5 0 1-15,4 0 1 16,0 3 1-16,5-3-2 15,-5 0 1-15,4 0-4 16,5 0 0-16,-8 0 1 16,3 0 2-16,1 0-1 15,-1 0-1-15,9 0 1 16,-8 0-1-16,12 0 0 16,-12 0 0-16,4 0 0 15,0 0 2-15,4 0 1 16,-4 0 1-16,-1 0-2 15,1 0-2-15,0 0 1 16,-9 4 1-16,5-4-3 0,-5 0 0 16,5 0 1-16,-5 0 2 15,0 4-1-15,0 0-1 16,5 0-2-16,-5-4 1 16,5 4 1-16,-1-4 0 15,1 3 0-15,-1-3 0 16,5 0 0-16,-4 4 0 15,4-4 0-15,-1 0 0 16,1 0 0-16,5 4 0 16,-1-4 2-16,0 4 1 15,0 0-1-15,0 0-2 16,-4-1 1-16,0 1 1 0,0-4-1 16,-5 4-1-16,5 0 1 15,-9-4-1-15,5 0 0 16,-5 0 0-16,0 0 0 15,5 0 2-15,-5 0-3 16,0 0 0-16,5 0 1 16,-5 0 0-16,5 0 0 15,-1 0 2-15,1 0-3 16,-1 0 0-16,10 0 1 16,-6 0 0-16,1 0 0 15,0 0 0-15,0-4 2 16,0 4 1-16,-5 0-1 15,5 0-2-15,0 0 1 16,0 0 1-16,0 4-1 0,0 0-1 16,-1 0 1-16,6-4-1 15,-14 0 0-15,4 0 2 16,1 0-1-16,-5 0-1 16,0 0 1-16,5 0-1 15,-1 0-3-15,-3-4 2 16,-1 4 1-16,0 0 2 15,0 0-1-15,1-4 2 16,-1 0-4-16,4 4 0 16,-12 0 3-16,8 0 3 15,-4 0-2-15,4 0 0 16,1 0-1-16,-10 0 1 16,5 0 0-16,4 0 1 0,-8 0-2 15,0 0-2-15,-9 0 1 16,0 0 1-16,0 0-3 15,0 4 0-15,-13 4-34 16,8-1-15-16,-12 5 26 16,-4 3 12-16</inkml:trace>
</inkml:ink>
</file>

<file path=ppt/ink/ink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5-13T20:45:15.230"/>
    </inkml:context>
    <inkml:brush xml:id="br0">
      <inkml:brushProperty name="width" value="0.05292" units="cm"/>
      <inkml:brushProperty name="height" value="0.05292" units="cm"/>
      <inkml:brushProperty name="color" value="#FF0000"/>
    </inkml:brush>
  </inkml:definitions>
  <inkml:trace contextRef="#ctx0" brushRef="#br0">6681 8282 148 0,'0'-4'57'0,"-9"8"-44"0,9-4 18 0,0 0 6 16,0 0-6-16,-4 0 2 16,0 0-4-16,4 0 0 15,-9 0-16-15,0 3-1 0,1 1 1 16,-1 0-3-16,-4 8 2 16,0-5-5-16,0 1 1 15,1 3-3-15,3 1 2 16,-8-1-2-16,4 1 0 15,4-4 1-15,-8 3 1 16,4 0 1-16,0-3 0 16,4 4 0-16,5-5 2 15,-9 5 6-15,9-5 2 0,-5 1-5 16,5-4-3-16,0 0-1 16,-1 3 1-16,1-3-5 15,0 0-3-15,4-4 1 16,0 4 0-16,-5 0-4 15,5 3-1-15,0 1 1 16,0 0 2-16,0-1-2 16,0-7 0-16,5 8 1 15,-1-4 0-15,5 4 0 16,-1-1 2-16,5-3-1 16,0 0-1-16,0-4 1 15,4 0-1-15,1 0 0 16,3 0 0-16,5 0-3 15,-5 0 0-15,5 0 2 16,4-4 2-16,5 0 0 0,-9 4-1 16,8 0 1-16,1-4-1 15,-5 4 0-15,4-3 0 16,1-5 0-16,-1 4 0 16,1 0 0-16,4 0 2 15,-9-3-1-15,4-1-1 16,1 0 1-16,-1 1-1 15,1-1 0-15,3 0 0 16,1 1 0-16,4-1 2 16,5 0-1-16,-10 1-1 15,6 3 1-15,-1 0-1 16,4 0-3-16,-8 0 2 0,-5 4 1 16,1 0 2-16,4 0-1 15,-9 0-1-15,4 0-2 16,1 4 1-16,3-4 1 15,6 0 0-15,3 0 0 16,5 0 0-16,-1 4 0 16,5 0 2-16,5 0-1 15,-5-4 2-15,-5 4-2 16,-3 3 2-16,-9 1-2 16,-5 0 2-16,-4-1-4 15,-4 1-2-15,-9 0-45 16,-4 3-20-16,-13-3 32 15,-13-24 19-15</inkml:trace>
  <inkml:trace contextRef="#ctx0" brushRef="#br0" timeOffset="1093.7371">14747 8810 200 0,'-13'-4'74'0,"9"4"-58"0,4 0 9 0,0 0 2 16,-9 0 1-16,9 0 6 16,-4 0 3-16,0 0 2 15,-1 0-21-15,1 0 3 0,0 0 2 16,0 0 1-16,-1 0 1 16,5 0-6-16,-8 0-1 15,3 0-2-15,5 0 0 16,0 0-4-16,13 4-2 15,-8 4-4-15,12-4-1 16,4-1-1-16,10 1 2 16,7-4-1-16,1 0 0 15,4-4-1-15,17 1 2 16,14-5 1-16,12 0 3 16,17 4-10-16,-8 1-2 0,-4-5-1 15,8 0-2-15,4 1 6 16,5 3 1-16,0 4 2 15,-9 4 2-15,-17 0-5 16,-9-1-1-16,-13 1 2 16,-8 0 1-16,-9 0-4 15,-9 0 1-15,-12-1-11 16,-9 1-5-16,0-4-65 16,-13-4-29-16,-13-7 57 15,-35-20 26-15</inkml:trace>
</inkml:ink>
</file>

<file path=ppt/ink/ink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5-13T20:46:14.336"/>
    </inkml:context>
    <inkml:brush xml:id="br0">
      <inkml:brushProperty name="width" value="0.05292" units="cm"/>
      <inkml:brushProperty name="height" value="0.05292" units="cm"/>
      <inkml:brushProperty name="color" value="#FF0000"/>
    </inkml:brush>
  </inkml:definitions>
  <inkml:trace contextRef="#ctx0" brushRef="#br0">13804 14253 140 0,'0'-4'52'0,"0"4"-41"0,0 0 13 16,0 0 2-16,0 0-10 15,-5 4-4-15,1-4-7 16,0 0-4-16,4 4 0 15,-13-4-1-15,8 3 0 0,-7-3 0 16,3 4 2-16,0-4-1 16,1 0-1-16,-1 4 5 15,0-4 1-15,9 4 4 0,-8-4 4 16,4 0 7 0,-1 0 7-16,1 0-2 0,0 0 2 15,4 0-5-15,0 0-2 16,0 0-5-16,0 0-2 15,0 4-4-15,4 7-1 16,0-7-5-16,5 0-1 16,4 4 1-16,4-1 0 15,5-3 9-15,8 4 6 16,-4-1-12-16,12 1-4 16,10 4-4-16,8-1-3 15,8 1 3-15,5-5 0 16,-13 1 1-16,9 3 2 0,8-3 1 15,13 0 1-15,-4-1 0 16,9 1 2-16,-1 0 3 16,-12 3 5-16,-1-3-4 15,1-1 2-15,8-3-7 16,13 0-1-16,-4 0-2 16,0 4 1-16,-9-1-2 15,-13-3-1-15,5 0-2 16,-9 0 1-16,4 0-1 15,9-1-2-15,0 5 5 16,4 0 1-16,-9-1 0 16,-3 1-2-16,-18-4 1 0,4 0-1 15,0 3 0-15,1-3 2 16,8 4-1-16,8-4 2 16,1 0-2-16,-1-1 2 15,-3 1-2-15,-10-4 2 16,-8 0-2-16,0 0 2 15,5-4-2-15,-1 1 2 16,13-1-2-16,5 0-1 16,-1 4 1-16,5 0 1 15,-17 0-1-15,-5 0 2 16,5-4-2-16,-9 0-1 16,4 0 1-16,5 1 1 15,8-1-1-15,9 0-1 16,-13 0 1-16,4 4 1 0,-8-4-1 15,-5 0-1-15,-4 1 1 16,0-1 1-16,0 0-1 16,4 0-1-16,9 0 1 15,5 0-1-15,-1 4 0 16,4-3 0-16,-12-1 0 16,-5 0 2-16,1 4-1 15,-1-4-1-15,13 0 1 16,13 0 1-16,5 1-3 15,-1-1 0-15,1 4 1 16,-18 0 2-16,-13 4-1 16,-4-4-1-16,-4 0-2 15,-4 3-1-15,-1 1 2 16,-8-4 0-16,-5 4 1 16,5-4 2-16,-13 0-17 0,4-4-4 15,0-15-77-15,0-19-32 16</inkml:trace>
  <inkml:trace contextRef="#ctx0" brushRef="#br0" timeOffset="14804.7772">12528 7297 40 0,'-4'4'16'0,"-13"-4"-12"0,25-11 7 0,-8 11 5 15,0 0 1-15,0 0 1 16,-8 3-5-16,3 5 0 0,1-4-6 16,-9 4 1-16,4-5 1 15,1 5 5-15,-1 0 5 16,-8-1 3-16,4 1 6 16,0-4 5-16,5 4 10 15,3-5 6-15,-8 1-26 16,5 0 0-16,3-4-1 0,-3-8 1 15,3 8 1-15,5 0-9 16,-8 0-2-16,8 0-5 16,-4 0 0-16,4 0 6 15,0 0 3-15,0 0-11 16,0 0-3-16,0 0-4 16,-5 0-1-16,5 0-5 0,0 4 0 15,0 0 1-15,0 4 3 16,0-1 2-16,0 5 1 15,-8-1 6-15,8 1 4 16,0 3-5-16,0 0-3 16,-5 5-4-16,5 3 1 15,0 0-4-15,0 3 1 16,0 5 6-16,0 3 6 16,0 9-2-16,0-1-1 15,5 4-5-15,-5 3 0 16,8 1 0-16,-8-4 2 15,0 0-1-15,0 0-1 16,-8 0 1-16,3 4 1 16,1 4 1-16,-5 3 1 0,5 4 0 15,-5 4 2-15,1-3-1 16,-1-1 0-16,1-4-3 16,-5 1 1-16,0-1 0 15,0-3 1-15,4 0-2 16,-4 7 1-16,5 0-2 15,-5 0-1-15,8 1 1 16,-8-1 1-16,9-4-3 16,-4-3 0-16,3-4 3 15,1-4 3-15,0 0-2 16,-1-4-2-16,1 0 0 16,0 0-1-16,-1 4 2 15,5 0 1-15,0 0 1 16,0 0 0-16,0 0 0 0,5 0 0 15,-1-8-2-15,5-3-2 16,-1 3 3-16,-3-4 2 16,3-7 0-16,-4 0 0 15,9 4-3-15,-8-4 1 16,3-1-2-16,1 1 2 16,-5 0-2-16,1 0-1 15,3 0 1-15,-8-1 1 16,4 1-3-16,1 0 0 15,3 4 1-15,-8-5 0 16,9 1 2-16,-5-4 1 16,1 4-1-16,3-4 1 15,5 0-2-15,-9-4 2 0,9 0-2 16,-8-3 2-16,8-1-2 16,0-4-1-16,4 1 1 15,0-4-1-15,5 3 0 16,3-7 2-16,6 4-1 15,3-8-1-15,9 3 1 16,5-3-1-16,3 0 0 16,5-3 0-16,-8-1-3 15,-1 0 2-15,-4-4 3 16,-4 1 1-16,0 3-4 16,0-4 1-16,8 0 0 15,-4-3 0-15,9 0 0 0,4-5 0 16,8 1 0-16,1 0 0 15,-9-1 0-15,9 1 0 16,-9-4 0-16,-9 3 0 16,-4 5 0-16,-4-1 0 15,0 1 0-15,-1-1 0 16,1 1 0-16,9-1 0 16,-5 5 0-16,8-1 0 15,5 4 0-15,1 1 0 16,3-1 0-16,-4 4 0 15,-4 0 0-15,-9 0 0 16,-5 0 0-16,-3-4 0 16,-1 0 0-16,5 0 0 0,-4 0 0 15,3 1 0-15,1 3 0 16,4 0 0-16,5 0 0 16,-1 3 0-16,5-3 0 15,-1 4 0-15,-3 0-3 16,-1-4 2-16,-4 0 1 15,-4-4 0-15,-4 0 0 16,-1 1 0-16,5-5 0 16,-13 0 0-16,8 1 0 15,-4-1 2-15,1 0-3 16,-6 4 0-16,1 1 1 16,0-1 0-16,0 0 0 15,-9 0 0-15,0 0 0 16,5 0 2-16,-13 1-1 0,3-1-1 15,-3 0 1-15,0 0-1 16,-5 0 0-16,0-3 2 16,5 3 1-16,-9-12 5 15,0 1 0 1,-9 0-1-16,5-4-2 16,0 0-1-16,-5-4 2 15,0-4-5-15,1-4-1 16,-1-3 0-16,-4-12 2 15,5-12-1-15,-5-7-1 16,4-8 1-16,-4 8-1 16,9 8 0-16,-9 3 0 15,4 4 0-15,-4 4 0 16,1 0 0-16,3 0 2 0,-8 0-1 16,4-7-1-16,4-5 1 15,-8 1-1-15,8 0 0 16,1-5 2-16,-1 12-1 15,0 4-1-15,5 4-2 16,-9 4 1-16,9 0 1 16,-9-4 2-16,9 3-3 15,-5-3 0-15,5 0-1 16,-1-4 0-16,1-4 2 16,4 0 0-16,0 1 0 15,0-5 0-15,0 8 0 16,0 4 2-16,4 4-3 0,1 3 0 15,-1 5 1 1,0-5 0-16,1 4 0 0,-1 1 0 16,0 3 0-16,5-4 0 15,-9 5 0-15,4-1 0 16,-4 0 0-16,0 0 0 16,4 0 0-16,-4 0 0 15,0 5 0-15,0-5 0 16,0 4 0-16,-4 0 0 15,0 0 0-15,4 0 2 16,-13 0 1-16,4 4 1 16,1-1-2-16,-1 1 1 15,-8 4-2-15,4 0 2 0,-4-1-2 16,-5 1 2-16,-4 4 0 16,-4-1 1-16,4 1-2 15,-12-1-2-15,3 4 1 16,-4-3 1-16,0 7-3 15,5-4 0-15,-5 5 1 16,0-1 2-16,5 4-1 16,0 0 2-16,3 4-4 15,1-1-2-15,-4 1 2 16,4 0 0-16,4 4-2 16,-9-4 0-16,1-1 2 15,-5 1 0-15,0 0-2 16,-4 0 0-16,-4 4 2 15,-1-1 0-15,1 1 1 16,0 0 0-16,-5-1-3 0,9 1 2 16,-5 0 3-16,10-1 1 15,3 5-1-15,5-5-2 16,0 1 3-16,-5 0 2 16,-4-4-2-16,-4-1-2 15,-4 1 0-15,0 4-1 16,-9 3 0-16,-9 1 2 15,9-1-1-15,0 5 2 16,4 7-2-16,0-4 2 16,14 0-2-16,-14 0-1 15,9 0 1-15,-13 0-1 16,-13 1 0-16,-4-5 0 16,-1 4 0-16,6-4 0 0,3 1 0 15,9-5 0-15,8 1-5 16,10-9-1-16,3 5-11 15,5-12-3-15,4-3-67 16,13-1-28-16,31-11 57 16,12-16 29-16</inkml:trace>
  <inkml:trace contextRef="#ctx0" brushRef="#br0" timeOffset="15855.1822">13123 9369 312 0,'-26'-7'115'0,"17"7"-89"0,1 0-6 15,8 4-6-15,-9-8-13 16,5 4-3-16,-5-4 1 0,1 0 2 16,-1 0 0-16,-8-3 2 0,4 3 2 15,-4-8 0-15,-1 8 2 16,1-3-2-16,-4 3 0 16,-5-8 1-16,4 9 1 15,-8-5 5-15,4 0 5 16,-4 4-16-16,4 4-4 15,-13 0 0-15,9 4 1 16,4 4 8-16,-8 0 4 16,12 3-5-16,-8 4-3 15,9 5-4-15,-1 3 1 16,5 3 1-16,4 9 2 16,4 7-1-16,-4 8-1 15,9 3 1-15,4 9-1 0,4-5 0 16,9-3 2-16,0 3-8 15,13-7-3-15,-4-4 9 16,12 0 4-16,1-4-1 16,3-4-2-16,1 1-3 15,0-5 1-15,0-3-1 16,-5-4-2-16,5-4 7 16,-9-4 5-16,5-4-4 15,-1-7 0-15,0-8 0 16,1-4 0-16,4-8-2 15,-9-3 1-15,4-8 0 16,5 0 3-16,-4-4-1 16,-5 0 0-16,-4 1 1 15,-9-1 1-15,0 8 1 0,-8-12 2 16,-5 0 1-16,-4 1 3 16,-4-1-5-16,-5-7-1 15,-4-4-2-15,-8-4-1 16,-5 0-1-16,-4 0 0 15,4-4 0-15,-13 8 0 16,-4 4-2-16,0 3-2 16,-9 4-4-16,-8 5 0 15,-1-1-9-15,5 8-4 16,5 0-95-16,8 3-40 16,0-7 75-16,8-4 39 0</inkml:trace>
  <inkml:trace contextRef="#ctx0" brushRef="#br0" timeOffset="20779.3989">10826 7711 176 0,'-17'-4'68'0,"4"8"-52"0,4-4-1 15,5 0-4-15,4 4-1 16,-4-4 4-16,4 0 1 15,-5 0 3-15,1 4-10 16,4-1 4-16,0-3 2 0,0 0-5 16,0 0-1-16,0 0 5 15,0 0 3-15,0 0-6 16,4 0-1-16,5 0-3 16,4 0 1-16,0 0-2 15,4 0 2-15,5 0-2 16,4 0 2-16,8 4-2 15,-4-4 2-15,9 0-2 16,-9 0 2-16,9 0 2 0,4-4 2 16,13 4 8-16,-4-3 2 15,8-1-13-15,5 0-6 16,4 0 0-16,-13 0 0 16,0 0 2-16,-9-3 2 15,5-1-1-15,4 0 0 16,4-3-1-16,5-1 2 15,4 5-1-15,0-5 2 16,0 5-2-16,-5-1 2 16,-8 0-4-16,-4 1-2 15,0-1 0-15,-1 0-1 16,1 1 2-16,4-1 1 0,4 0 1 16,5 1 0-16,0 3-2 15,-1 0 1-15,-3 4-2 16,-5 0-1-16,-9 0-2 15,0 0 1-15,-3-4 3 16,3 4 1-16,-13-4-1 16,5 4 1-16,0 4-2 15,0 4 2-15,-1 0-2 16,10-1-1-16,-5 5 1 16,0-1 1-16,-4 1-1 15,0-1-1-15,-1 4 1 16,-3 5 1-16,-9-5 1 15,0 0 3-15,-5 4-1 0,1 1 2 16,-5 3-2-16,-4 0 2 16,0 3-4-16,-5 5 0 15,1 3-1-15,0 1 1 16,-9-1 0-16,4 1 1 16,-4-1 0-16,0 8 0 15,4 4-2-15,-4 8 1 16,0 3-2-16,0 9 2 15,0 3-2-15,0-8 2 16,0 0-2-16,0-3 2 16,0-1-2-16,-4 0 2 15,4 5-4-15,-4 7 0 16,4 0 1-16,0 0 2 0,0 0-1 16,-9-4-1-16,9-4 1 15,-4-4-1-15,4-3 0 16,-5 0 0-16,1 15 0 15,0 3 0-15,4 5 0 16,0-4 0-16,0-1 0 16,-5-3 0-16,5-7 0 15,-4-9 0-15,0-3 2 16,4-4 1-16,-9 0-1 16,1-4-2-16,8 4 1 15,-13 0-1-15,4 0 0 16,0 0 2-16,1 4-3 15,-5-4 0-15,9 4 1 16,-14-16 0-16,10 1 0 0,-5-9 0 16,0 1 2-16,-4-8 1 15,-1 4-1-15,-3-7 1 16,-5 3-2-16,0-8-1 16,0 1 1-16,5-1 1 15,-14 1-1-15,5-5 2 16,0 1-2-16,-5 0-1 15,5-1 3-15,-4-7 0 16,4 8-1-16,-9-8-2 16,-13 0 3-16,-4-4 0 15,-4 4-4-15,-5 0 1 16,1 0 0-16,3 0 0 0,5 0 0 16,5 0 0-16,7-4-3 15,6 4 2-15,3 0-1 16,-4-3 0-16,-4-1 2 15,-4 0 0-15,-5 0 0 16,-4 0 0-16,0 0-3 16,-4 1 2-16,0 3 1 15,-5-4 2-15,9 0 1 16,9 4 1-16,-5 0-2 16,9 4-2-16,-9-4 3 15,-4 0 0-15,-4 4-4 16,-9-4 1-16,0 0 0 15,0 0 0-15,4 7 0 16,9-3 0-16,9 0 0 16,-1-4 0-16,10 0 0 15,3 0 2-15,5 0-1 0,0-4 2 16,4 0-2-16,-4-3-1 16,8 3 1-16,1 0 1 15,3-4-1-15,-3-3-1 16,8 3 1-16,0-3-1 15,4-1-3-15,-3-3 2 16,7-1 1-16,1-3 0 16,4-4-3-16,-9-7 2 15,9-5 1-15,0-7 0 16,9-8-3-16,-9 4 0 0,0 0 2 16,0-3 2-16,4 6-2 15,-4-3 0-15,5 4 1 16,-5-4 0-16,8 0 0 15,-8-11 0-15,4-4 0 16,-4-12 0-16,5 0 0 16,-1-3 2-16,5 10-1 15,-5 1-1-15,9 4 1 16,-13 0-1-16,17-8-3 16,-8-15 2-16,4-1 1 15,-5-3 2-15,5 4-3 16,-4 11 0-16,4 4 1 15,0 0 0-15,-9-4 0 16,9-7 0-16,-9-4-3 16,5-4 2-16,0 3 1 0,8 5 0 15,-9 7 0-15,1 0 0 16,4 1 0-16,0-5 0 16,0 0-3-16,4 5 2 15,-4 7-6-15,4 11-3 16,0 4-38-16,5 12-17 15,17 3 32-15,4 1 16 16</inkml:trace>
  <inkml:trace contextRef="#ctx0" brushRef="#br0" timeOffset="22807.2991">12481 9358 56 0,'-9'-15'24'0,"1"3"-18"0,3-3-2 0,5 7 0 16,-8 0 3-16,3 1 4 0,1-5 13 15,0-3 10-15,-1 3 4 16,1 1 2-16,0-1-3 15,-1-3 2-15,1 4-1 16,0-1-2-16,-5 1-19 16,1-1 10-16,-1 5 5 0,0-5 4 15,1 4 0-15,3 1-6 16,-7-1-2-16,7 4-6 16,-8-3-2-16,5 3-7 15,-1 0 0-15,5 0-6 16,-1 0-2-16,5 4 0 15,-8 0-1-15,3 8-5 16,1 0 1-16,4 3 0 16,0 12 0-16,0 4-3 15,0 11 2-15,0 8-1 0,0 15 0 16,0 16 2 0,0 11 0-16,0 8 0 0,0 0 0 15,0-4 0-15,0 3 0 16,0 9 0-16,4 3 2 15,1-4-1-15,3-7 2 16,-8-4-2-16,5-8 2 16,-1 1-2-16,0-1 2 15,-4 0-2-15,5-3 2 16,-1-5-2-16,0-7 2 16,1-4-2-16,-5-11 2 15,8-4-2-15,-8-8 2 0,0-4-2 16,0-4-1-16,5-7 1 15,-1 0-1-15,4-8-3 16,-8 0 2-16,9-3 1 16,0-5 2-16,4 1-1 15,0-5-1-15,8 1-2 16,9-4 1-16,0 0 1 16,13 0 0-16,9-1-3 15,0 1 2-15,4 4 1 16,-4 0 0-16,-5-5 0 15,0 5 0-15,5-4-3 16,-9 0 2-16,9 3 1 16,8 1 0-16,5 3 0 15,8 1 0-15,0 3-3 0,-4 1 2 16,-4-1 1-16,-9 0 0 16,0 1 0-16,0-1 0 15,0 0 0-15,9 1 0 16,8-1-3-16,4 0 2 15,-3 4 1-15,-5-7 0 16,-5-1 0-16,-8 1 0 16,0-1 0-16,0 1 0 15,-8-5 0-15,16 1 0 16,-8-4 0-16,5 0 0 16,3-4-3-16,1 0 2 15,-5-4 1-15,-4 0 0 16,-4 0 0-16,-13-3 0 15,0 3 0-15,-5-4 0 0,-4 0 2 16,-4 1 1-16,-4-1-1 16,-5 0-2-16,0 1 3 15,-4-1 0-15,0-7 1 16,0 3 0-16,-9 1 0 16,9-4 0-16,-9-1-2 15,1-3 1-15,3-8 0 16,-3-3 1-16,-1-1 0 15,-4-4 0-15,0 5-2 16,0-1 1-16,0-3-2 16,-4-5 2-16,-1-3-2 15,1-4 2-15,0-7-4 16,-5-16 0-16,9-12 1 16,-9-3 0-16,5 4 0 0,0 3 2 15,4 0-3-15,-9-3-2 16,9-12 2-16,0-8 2 15,0 1-2-15,9 3 0 16,-9 16-1-16,4 3 0 16,9 4 0-16,-13 1 0 15,9-9 2-15,-1-3 2 16,5 0-1-16,0 7-1 16,0 12 1-16,0 7 1 15,-4 9-1-15,-1 7-1 0,1 3 1 16,0 5-1-1,-1-1 0-15,1 5 0 0,-5-1 0 16,-4 4 2-16,0 0-1 16,-4 1-1-16,-1-1 3 15,1 0 2-15,-13 0 2 16,4 0 1-16,-4 4-2 16,-5-3 1-16,1 3 0 15,-1 3 1-15,-8 1-2 16,4 0 1-16,-17 0-2 15,-4 4 2-15,-14-1-4 16,-3 5 0-16,-1 3-1 16,-4 0 1-16,4 5-2 15,9 3-1-15,0 0 1 16,9 0-1-16,-5 0 0 16,-4 0 2-16,-4 3-3 0,-5 1 0 15,-4 0 1-15,0 4 0 16,5-1 0-16,3 5 0 15,-3-1 0-15,16 1 0 16,-3-1 0-16,-1-3 0 16,-4 0 0-16,-9-4 0 15,-12-1-3-15,4 5 2 16,-9-4 3-16,13 0 1 16,0 0 1-16,0 3 0 15,9-3-2-15,-1 4-2 16,1-1-6-16,-13 1-1 0,4-4-35 15,4 0-14 1,13-4-121-16,14-4-52 16,7-8 118-16</inkml:trace>
  <inkml:trace contextRef="#ctx0" brushRef="#br0" timeOffset="25164.0136">10628 8952 328 0,'-9'-4'123'0,"5"4"-95"0,8 0-4 15,-4 0-6-15,0 0-14 16,5 0-2-16,3 0-1 15,5 0 1-15,0 0-1 16,9 0-1-16,3 0 1 0,14 0-1 16,4 0 2-16,0 0-3 15,1 0 0-15,7-4 1 16,1 0 0-16,8-3 0 16,14-5 0-16,12 1 0 15,0-1 0-15,-9 1 2 16,-3-1 1-16,-5 1 7 0,0-1 6 15,4 1-10-15,9-1-4 16,13 5-6-16,-14-1 0 16,6 4 2-16,-14 0 1 15,-9-3-2-15,-3 3 2 16,-5-4 1-16,0 4 2 16,-4-3-3-16,4 3 0 15,4-4 1-15,0 4 0 16,0 1 6-16,1-1 4 15,-5 4-8-15,-4-4 0 16,-9 4-2-16,-5-4 2 16,-3 4 3-16,-9 0 2 0,-5 0 1 15,5 0 0-15,-17 4 0 16,4-4 2-16,-5 0 1 16,1 4 1-16,0 3-4 15,-1-3-3-15,-4 4 0 16,1 0-1-16,-5-1 0 15,4 5 0-15,-4-1 0 16,0 1 0-16,0-1 0 16,0 4 2-16,0 5-1 15,0-1 0-15,-4 4-1 16,4 4 0-16,-5 3-2 16,5 1 1-16,-4 3-2 15,4 1 2-15,-4 3 0 0,4 0 1 16,-4 1-2-16,-1-1-2 15,1 4-2-15,4 4 1 16,-9 4 1-16,9 3 0 16,0 5 0-16,0 3 0 15,0-3 0-15,0 3 0 16,9-7 2-16,-9-1 1 16,4-7-4-16,1-4 1 15,-1-3 0-15,0-1 2 16,0 0-1-16,1 4-1 15,-5 0 3-15,4 4 0 16,0 0-1-16,1 0 1 16,-1-4-2-16,9 1 2 15,-13-1-2-15,4-8-1 0,1 1 1 16,-1-9-1-16,0 5 0 16,-4-4 2-16,0 0-1 15,0 0-1-15,0-4 1 16,0 0-1-16,0 0 0 15,0 3 0-15,0 1 0 16,0 4 0-16,0 7 0 16,0 4 0-16,0 4 0 15,0 0 0-15,0 0 0 16,4-4 0-16,1 0 0 16,-1-7 0-16,-4-1 0 15,9-3 0-15,-9-4 0 0,4 0 0 16,0-1 0-16,5-3 2 15,-9 0-10-15,4 0-2 16,1 0 11-16,-1 4 6 16,0 0-2-16,0 4-3 15,1 3-1-15,-1 1 1 16,5 3-3-16,-9 0 0 16,4 0 1-16,0 1 2 15,5-5-3-15,-5 1 0 16,-4-5 1-16,5-3 2 15,-1 0-3-15,-4-4 0 16,0 0 1-16,0-4 0 16,0 0 0-16,0 0 2 15,0-3-10-15,-4-1-4 0,-1 0 14 16,1 1 8-16,-5-5-4 16,5 4-1-16,0 1-3 15,-9-5-2-15,8 1 1 16,-3-1 1-16,-1 1-1 15,5-1-1-15,-9 1 3 16,9-1 0-16,-9 1 1 16,0-5 0-16,0 1-2 15,0 0 1-15,0-1 2 16,-4-7 2-16,-5 0-1 16,-8-4-1-16,-4 1-1 15,-18-5 0-15,-8 0 0 0,-14 1 0 16,1-1-2-1,4 4 1-15,5 0-2 0,3-3 2 16,-8-1-2-16,-4 0-1 16,21 5 1-16,-47-5-1 15,4 4 0-15,1 4 0 16,12 0 0-16,13 0 0 16,8 0-3-16,-20-4 0 15,-6 0-1-15,-3 1 3 16,4-1-2-16,4 4-1 15,9 0 3-15,8 0 0 0,13 4-2 16,5-4 0 0,4 0 2-16,0 0 0 0,4 0-2 15,-8-4 2-15,12 4 1 16,-4-4 0-16,9 0 0 16,4 0 0-16,5 4-3 15,-1-4 2-15,5 1-1 16,0-1 0-16,8 0 2 15,-8 0 2-15,8-4-3 16,-4 1 0-16,5-5 1 16,-1 1 0-16,-4-5-3 15,0 1 2-15,0 0 1 16,0 0 0-16,0-5 0 16,1-3 2-16,3-3-1 15,0-9-1-15,1-7 1 16,3-8 1-16,1 0-3 0,4-3 0 15,-9-1 1 1,9 1 0-16,0 3-3 0,9 0 2 16,-9-4 1-16,4-3 0 15,5-16 0-15,0-11 0 16,4-8 0-16,-1 8 0 16,1 7 0-16,0 4 0 15,0 4 0-15,-4-11 0 16,-1-16 0-16,1-7 0 15,0-1 0-15,-1 12 0 16,1 8 0-16,4-8 0 16,-5-19 0-16,5-8 0 15,0 8 0-15,0 12 0 16,5 11 0-16,-1 7 0 16,4 1 0-16,5-5 0 0,-4 1-3 15,-1 8 2-15,9 11-12 16,-8 7-7-16,4 12-53 15,13 8-25-15,-1-8 48 16,-25-12 26-16</inkml:trace>
</inkml:ink>
</file>

<file path=ppt/ink/ink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5-13T20:48:31.287"/>
    </inkml:context>
    <inkml:brush xml:id="br0">
      <inkml:brushProperty name="width" value="0.05292" units="cm"/>
      <inkml:brushProperty name="height" value="0.05292" units="cm"/>
      <inkml:brushProperty name="color" value="#FF0000"/>
    </inkml:brush>
  </inkml:definitions>
  <inkml:trace contextRef="#ctx0" brushRef="#br0">14166 8577 132 0,'0'0'49'0,"4"3"-38"0,4-6 23 0,-8 3 8 16,0 0-7-16,5 3-1 16</inkml:trace>
  <inkml:trace contextRef="#ctx0" brushRef="#br0" timeOffset="558.4481">14178 8588 400 0,'-4'8'50'0,"-4"3"-3"16,-1 1-20-16,0-1-7 15,-4-3 3-15,5 3 3 16,-5 1-12-16,9-1-3 16,-9 1-5-16,8-1-1 0,5 1-3 15,5-5-2-15,-1 1 1 16,5 0-1-16,3-1 2 16,1 1 1-16,5 0-1 15,-1-1 1-15,4-3-2 16,1 4-1-16,-5-4 1 15,5 0 1-15,-1-4-3 16,5 3 0-16,0-3 3 16,4 0 1-16,-4 0-4 15,13-3 1-15,8-1 2 16,-4 4 1-16,9 0-1 16,4 0-2-16,0 0 1 0,0 0-1 15,-13 0 0 1,5 0 0-16,-1 0 0 0,5 0 0 15,4 0 0-15,4 4 0 16,9-4 0-16,-4 3 0 16,8 5-3-16,-4 0 2 15,-9-1 1-15,-4 1 0 16,0-4 0-16,-4 0 0 16,4-1 0-16,4 1 0 15,9 0 0-15,9-4 0 16,-9 0 0-16,4 0 0 15,-9 0 0-15,-3-4 0 16,-1 0-3-16,-4-3 2 16,4-1 1-16,5 0 0 0,8 5 0 15,-4-1 0-15,0 0 0 16,0 0 0-16,-8 0 0 16,-10 1 2-16,-21-5-34 15,5-7-13-15,-18-24 22 16,-34-14 14-16</inkml:trace>
</inkml:ink>
</file>

<file path=ppt/ink/ink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5-13T20:52:39.121"/>
    </inkml:context>
    <inkml:brush xml:id="br0">
      <inkml:brushProperty name="width" value="0.05292" units="cm"/>
      <inkml:brushProperty name="height" value="0.05292" units="cm"/>
      <inkml:brushProperty name="color" value="#FF0000"/>
    </inkml:brush>
  </inkml:definitions>
  <inkml:trace contextRef="#ctx0" brushRef="#br0">8163 15873 228 0,'-8'4'85'0,"21"-4"-66"0,-18 4 1 0,5-4-2 15,0 0-8-15,0 0 0 16,0 0 9-16,0 0 5 16,0 0-12-16,0 0 6 0,0 0 5 15,0 0-8-15,0 0-3 16,0 0-7-16,0 0-4 16,0 0 0-16,9 0-1 0,-1 3 2 15,1-3 1-15,4 4-1 16,4-4 1-16,-4 4-2 15,4-4 2-15,1 0 0 16,3 0 3-16,5 0 3 16,-9 0 5-16,5 0-13 15,-1-4-4-15,1 0-2 16,8 1 3-16,-8-1-1 16,12 0-1-16,-4 0 11 15,5 0 8-15,4 0-6 16,8 1-2-16,-8-1 0 15,4 0 0-15,0 0-1 16,0 4 1-16,-4 0-2 16,0-4 2-16,-5 0-4 0,-4 1 0 15,-4-1-1-15,0 0 1 16,4-4-4-16,0 1 0 16,0 3-1-16,5 0 0 15,-9 0 2-15,4 0 2 16,9 1-3-16,-9-1 0 15,4 4 1-15,1 0 2 16,-1-4-1-16,1 4-1 16,3 0 1-16,-12 0-1 15,4 0 0-15,1 0 0 16,-6 0 0-16,1 0 0 16,4 4 0-16,-12 0 0 0,8-1 0 15,-5-3 0-15,5 0 0 16,-4 0 0-16,3 4 0 15,6-4 0-15,-6 0-3 16,6 0 2-16,7 0 1 16,-8 0 0-16,14 0 0 15,-6 0 2-15,5 4-1 16,9 0-1-16,-13-4 1 16,0 0-1-16,-5 4 0 15,1-4 0-15,-5 0 0 16,-4 0 0-16,0 0 0 15,-1 0 0-15,1-4 0 16,0 0 0-16,4 0-3 16,-8 0 2-16,12 1 1 0,-8-1 0 15,4 0 0-15,0 4 2 16,5-4-3-16,-1 4 0 16,1 0 1-16,-1 0 2 15,-4 0-1-15,5 0-1 16,-1 0-2-16,1 0 1 15,-5 0 1-15,-4 0 0 16,4 4 0-16,-4-4 2 16,0 0-3-16,4 0 0 15,-8 0 1-15,-1 0 0 16,9-4 0-16,0 0 0 16,-4 4 0-16,0 0 0 15,4-4 0-15,0 4 0 0,1 0 0 16,-1 0 2-16,0-3-3 15,4 3 0-15,1 3 1 16,-9-3 2-16,4-3-3 16,0 3 0-16,-4 0 1 15,4 0 2-15,-4 0-1 16,0 0-1-16,-5 0 1 16,-3 0 1-16,-1-4-1 15,0 4-1-15,-4 0 1 16,0-4-1-16,0 4 0 15,0-4 0-15,0 4-3 16,4-4 2-16,-4 4 1 16,4 0 0-16,0 0 0 15,0-4 0-15,1 4-3 0,-1 0 2 16,5 0 1-16,-1 0 0 16,1 0 0-16,-1 0 0 15,9 0 0-15,-8 0 0 16,4 4 0-16,0-4 0 15,4 0 0-15,-4 0 0 16,-1 0 0-16,1 0 0 16,-4 4 0-16,4 0 2 15,0 0-3-15,-1-4 0 16,-7 0 1-16,3 0 2 16,-4 0-3-16,-4 0 0 15,0 0 1-15,4 0 2 16,1 4-1-16,-5-4-1 0,0 0 1 15,0 0-1-15,4 0 0 16,0 0 0-16,0-4 0 16,0 4 0-16,-4 0 0 15,5 0 2-15,-1 0-1 16,0-4-1-16,0 4-2 16,1-4 1-16,-1 0 1 15,0 4 0-15,0 0 0 16,5 0 0-16,-1 0 0 15,1 0 2-15,-1 0-1 16,5 0-1-16,-13 0-2 16,13-4 1-16,-9 4 1 0,5 0 2 15,-1 0-1 1,1 0-1-16,-1 4 1 0,1-4-1 16,4 4 0-16,-9-4 0 15,-4 4 0-15,4-4 0 16,-4-4 0-16,0 4 0 15,4 4 0-15,-4-4 0 16,0 0 0-16,4 0 0 16,1 0-3-16,-1 0 0 15,4 0 2-15,1 0 2 16,0 0-2-16,8 0 0 16,-4 0 1-16,4 0 0 15,-9 0 0-15,5 4 2 16,0 0-1-16,-4-4 2 15,-1 3-2-15,-4-3-1 0,1 0 1 16,-1 4-1-16,0 0 0 16,-4 0 0-16,-4-4 0 15,-1 0 2-15,1 0-1 16,-9 0 2-16,0 0 0 16,0 0 3-16,0 0-1 15,0 0 2-15,0 0-4 16,-13-4 0-16,9-4-19 15,4-18-9-15,8-24 10 16,9-23 8-16</inkml:trace>
  <inkml:trace contextRef="#ctx0" brushRef="#br0" timeOffset="2853.4444">7245 16559 284 0,'-4'-4'107'0,"4"4"-83"0,0-4-5 16,0 4-8-16,4 0-5 16,1-4 3-16,-5 4 11 15,0 0 7-15,0 0-14 16,0 0 4-16,0 0 3 0,0 0-11 15,0 0-5-15,4 0-7 0,5 0-1 16,4 0 8-16,0 0 5 16,4 0-7-16,4 0 0 15,9 0-2-15,-8 0 0 16,12-4-3-16,-8 0 0 16,9-3-1-16,-1-1 0 15,-4 0 7-15,-4 1 5 16,-4-5 0-16,-5 1 3 15,0-1-2-15,1 1 2 16,-14 3-2-16,0-3 0 16,-4 3-3-16,-4-3 1 15,0 3-2-15,-14-4 0 0,-8 1-3 16,1-1-2-16,-6 1 1 16,-7-1-1-16,-10 1 0 15,9 3 2-15,-8 1-3 16,4 3 0-16,0 0-1 15,4 4-2-15,-4 4 3 16,13 3 2-16,-5 1-2 16,1 4 0-16,-5 3-1 15,5 4 0-15,-5 0 2 16,9 4 0-16,4 0-3 16,4 8 0-16,9-1-1 15,5 9 3-15,8 7 0 16,0 3 1-16,0 1 0 15,13 0 0-15,4 0 0 0,0-4 2 16,0 0-1-16,1 0 2 16,3-8-2-16,1-3 2 15,4-5-4-15,-5-3 0 16,5-4-6-16,8-8-3 16,5-7-19-16,13-8-8 15,21-15-76-15,5-24-33 16,8-18 75-16,-4-8 36 15</inkml:trace>
  <inkml:trace contextRef="#ctx0" brushRef="#br0" timeOffset="2956.0056">8318 16287 280 0,'-4'7'107'0,"-18"-3"-83"0,10 0-7 16</inkml:trace>
  <inkml:trace contextRef="#ctx0" brushRef="#br0" timeOffset="3604.2966">8258 16302 486 0,'-22'4'36'0,"5"-4"-16"16,-13 0-1-16,9 0-1 0,-5 0-2 15,4 0 1-15,1 0-9 16,-1-4-3-16,1 0-3 16,-1 4-2-16,0-4 5 15,5 0 1-15,-4 1 0 16,3-1-1-16,1 0-1 15,0 4 0-15,0 0-2 16,-1 0-2-16,1 0 1 0,4 0-1 16,0 4-3-16,-4 3 2 15,4 5-1-15,0 3-2 16,0 8 0-16,5 0 3 16,-1 4-5-16,0 4 2 15,1 3 0-15,4 4 2 16,4 1 1-16,0-1 1 15,0 0 0-15,4-3 0 16,4-1-5-16,1-3 1 16,8-4-3-16,-8-4 2 15,4-4-2-15,0-4 2 16,8-3 1-16,-8-5 2 16,5-3-10-16,-1-4-4 0,0-4 8 15,5-3 4-15,3-5 3 16,-7-3 1-16,3 0 0 15,1-5 0-15,-5 1 11 16,0-4 5-16,0 0-8 16,-12 0-2-16,-1 0-4 15,0 0-2-15,-4 4 1 16,0 0 1-16,-4 4 1 16,0-1 1-16,-1 5 0 15,5 3 2-15,-12 1 1 16,7 3 1-16,-3 0 2 15,3 4 1-15,1 0-5 16,0 8-2-16,-1-1-4 0,5 5-1 16,0 7-1-1,0 4 0-15,5 4 0 0,-1 3 0 16,5 1-9-16,-1 0-3 16,9-1-13-16,-4-3-5 15,13-4-60-15,4-8-25 16,9-11 60-16,4-8 29 15</inkml:trace>
  <inkml:trace contextRef="#ctx0" brushRef="#br0" timeOffset="4023.525">8818 16459 208 0,'-4'-4'77'0,"-5"8"-60"0,9-4 13 16,0 0 1-16,-4 0 8 15,4 0 6-15,-13 0 0 16,0 0 2-16,0 0-26 16,-4 0 1-16,0 4 2 0,-5-4-7 15,5 0-2-15,-9 0-8 16,5 4-3-16,-5-1-2 15,4 1-2-15,-8 0-2 0,8 4 1 16,1-1-1-16,4 1 0 16,-1 7 0-16,5 1 0 15,1 3 0-15,3 4-2 16,5 4 0-16,4 3 0 16,8 5 0-16,5-1 3 15,4 1-7-15,9-5 1 16,9-3-4-16,12-8 0 15,9-7-23-15,0-12-10 16,4-12-96 0,1-7-43-16,-5-11 96 15</inkml:trace>
  <inkml:trace contextRef="#ctx0" brushRef="#br0" timeOffset="4623.9074">9249 15996 356 0,'-30'15'134'0,"26"-7"-104"0,-14 3 3 16,14-3-7-16,0 3-21 15,-5 4-4-15,5 8-1 16,-13 8-1-16,8 4 1 15,-4 11-9-15,4-1-4 0,1 13 7 0,-1-4 2 16,1 3 10 0,8 0 4-16,-9 5-12 0,9-5-3 15,0-3 2-15,0-8 3 16,0-4-1-16,0-8 0 16,0-11-1-16,0-3 0 15,0-5 11-15,0-4 3 16,0-7-1-16,0-4-1 15,0 0-4-15,0-8-1 16,0-3-3-16,9-4 1 16,-9-8-2-16,0-4-1 15,0-8 1-15,4-3-1 16,9-4 0-16,-9 0 0 16,5 0-3-16,4 0 2 15,0 3-1-15,4 5 0 0,-4 3 2 16,4 8 2-16,0 4 1 15,0 8 3-15,5 3-1 16,4 8 0-16,-9 4-1 16,9 7 0-16,0 5-2 15,0 7 1-15,0 7-4 16,-5 8 0-16,1 12 1 16,-5 8 2-16,-4 3-6 15,0 0 1-15,4-7-21 16,4 3-7-16,-3-3-37 15,12-4-16-15,4-16 41 16,5-15 23-16</inkml:trace>
  <inkml:trace contextRef="#ctx0" brushRef="#br0" timeOffset="5329.7097">10619 16421 384 0,'-17'30'143'0,"4"-22"-112"0,5 3-3 0,3-3-9 0,1 7-31 16,0 5-8-16,-5 10 14 15,0 12 7-15,-4 12 1 16,1 3-5-16,-1 9-1 0,0-1 0 16,4-4-1-16,-4 4 6 15,5-4 1-15,3 1 2 16,1-5 2-16,0-7-3 16,-1-4 0-16,5-8-10 15,0-7-5-15,0-8 3 16,0-8 5-16,5-3 1 15,-5-5-1-15,0-7 3 16,4-7 2-16,-4-9 0 16,4-7 2-16,1-7 9 15,-1-13 4-15,0-6-10 16,0-9-5-16,5-3-6 0,-5-4 0 16,9-12 3-16,-4-3 1 15,8-4 3-15,0-1 3 16,5 1-7-16,8 11 0 15,0 4 0-15,5 8 1 16,3 7-2-16,-3 5 0 16,4 6 10-16,-5 13 5 15,-4 7-5-15,-4 11-2 16,0 9-3-16,0 6-2 16,-13 5 1-16,4 7-1 15,-4 5 4-15,0 6 2 16,-13 13 2-16,-9-5 0 0,1 1 0 15,-18 3 0-15,0 0-2 16,-13 0-1-16,0-3-3 16,1-1 1-16,-1-3-9 15,-9-4-1-15,5-4-18 16,5-8-7-16,3-3-73 16,5-12-34-16,8-16 69 15,10-7 37-15</inkml:trace>
  <inkml:trace contextRef="#ctx0" brushRef="#br0" timeOffset="6050.0905">11425 16467 232 0,'22'-4'88'0,"-22"4"-69"0,8-4 22 0,1 4 6 16,-9 0-7-16,0 0-1 0,0 0-5 15,0 0 1-15,0-4-19 16,0 4 2-16,-9 0 0 0,5 0-8 15,0-4-1-15,-5 0-7 16,0-3-2-16,1-1 2 16,-1 1 1-16,-4-5-1 15,5 1 1-15,-10 3 0 16,1-4 1-16,0 1 0 16,0-1 0-16,-5 1-2 15,1-1-2-15,-1 5-2 16,5 3 1-16,-13-4-1 15,8 4-2-15,-4 8-2 16,9 4-1-16,-9 3-1 16,5 5 0-16,3 3-4 15,10 4 0-15,-9 0 1 0,8 0 2 16,5 4 3 0,4-4 4-16,0 0 1 0,4 0 1 15,5-4 0-15,-1-4 2 16,1-3-1-16,8-5-1 15,-8-3 1-15,4-4-1 16,4-4 0-16,0-3 2 16,0-1 1-16,5-4 1 15,-9 1-2-15,4-1-2 16,0 1 3-16,-4-1 0 16,0 1-1-16,0 3 1 15,0 4 0-15,0 1 3 16,0 3-1-16,0 3 2 15,0 5-4-15,4 0-2 0,-9 3-5 16,5 8 0-16,5 4-7 16,-1 0-1-16,-4 0-15 15,13 0-8-15,8-4 19 16,1-11 8-16</inkml:trace>
  <inkml:trace contextRef="#ctx0" brushRef="#br0" timeOffset="6515.5714">11839 16176 356 0,'-17'23'132'0,"17"-12"-103"0,-9 1-6 0,9-5-10 16,-4 5-14-16,-5 7-1 15,0 11 1-15,1 5 2 16,-5 3 0-16,0 1 4 0,0 6 4 16,0 1-5-16,9 0-2 15,-9-3-4-15,8-1-1 16,-7-8-1-16,7-3 3 16,-3-4 4-16,8-4 6 15,-5-8 1-15,1-4 2 16,4-3 0-16,0-8 0 15,0-8-4-15,0 1 0 0,0-9-1 16,4-3 1-16,-4-8-4 16,5-3-1-16,-1-5-3 15,5-3-1-15,3 4 1 16,-7 3 0-16,8 4 0 16,-9 4 2-16,5 8-1 15,4 3-1-15,-1 1-2 16,-3 7-10-1,4 0-2-15,0 0-39 16,9 4-16-16,-5 0 36 16,9 0 17-16</inkml:trace>
  <inkml:trace contextRef="#ctx0" brushRef="#br0" timeOffset="6995.4903">12420 15819 364 0,'-8'0'134'0,"8"4"-104"0,0 0 14 0,0-4-2 15,0 0-20-15,0 8-4 16,0 3-5-16,0 1-1 0,0 3-6 15,0 8 0-15,-4 4 4 0,4 11-6 16,-5 4-2-16,5 8-1 16,-8 4-1-16,3 3 0 15,1-3 0-15,4 3 0 16,0-7 0-16,0 4-3 16,0-1 2-16,0 1 1 15,4 3 0-15,9 1 0 16,-8-5 0-16,7-3-3 15,6-4 2-15,3-8-1 16,5-3 0-16,9-5-3 16,8 1-1-16,4-8 0 15,0 0 4-15,5-4-1 16,0-3 1-16,-5-13-7 16,-4-3-4-16,-4-3-7 15,0-5-2-15,0-4-6 16,-5-7 0-16,-4-4-38 0,-4-4-14 15,-4-3 41-15,-14-8 20 16</inkml:trace>
  <inkml:trace contextRef="#ctx0" brushRef="#br0" timeOffset="7373.0543">12002 16306 340 0,'-4'19'129'0,"4"-15"-100"0,4 7 7 15,1-7-2-15,8 0-11 16,4 4 1-16,0-1 0 16,5 5 0-16,4-1-13 15,-1-3-11-15,6 0-5 0,7-1-9 16,1 1-4-16,-4 0 5 16,12-5 5-16,0-3 7 15,5 0 3-15,4 0 0 16,-4 0 1-16,0-3-31 15,-1-1-11-15,-12-19 20 0,-13-8 9 16</inkml:trace>
  <inkml:trace contextRef="#ctx0" brushRef="#br0" timeOffset="11950.6236">17471 15367 132 0,'0'-3'49'0,"0"-5"-38"0,-9 16 17 0,9-5 6 16,-4 1-7-16,-1 0-3 15,1-4-8-15,-5 0 0 16,5 0-9-16,0 0 2 0,4 0 4 16,-9 0-1-16,0 0 3 15,5 4-2-15,0-4 0 16,0 0-3-16,4 4 1 16,-5-4 0-16,5 0 3 15,-4 0 2-15,4 0-1 16,0 0 1-16,0 0 0 15,0 0 0-15,4 0 3 16,-4 0-13-16,9 0-4 0,-1 0-8 16,1 0-1-16,4 0 12 15,0 0 6-15,4 0-5 16,5 0-3-16,-1 0-5 16,1 0 1-16,-1 0-8 15,1 0-2-15,4 0 6 16,4-4 4-16,4 4 2 15,5-4 2-15,9 4-4 16,-1 0-2-16,5 0 10 16,4 0 5-16,4 0-5 15,-4 0-2-15,-4 0-3 16,-1 0-2-16,-3 0 1 0,4 0-1 16,-1 0-3-16,5 0 2 15,5 0 1-15,8 0 2 16,0 0-1-16,-1 0-1 15,-7 0-2-15,3 0 1 16,-8 0 1-16,-4 4 0 16,8 0 0-16,1 0 0 15,3-1 0-15,5 1 0 16,5 0-9-16,-1-4-4 16,-8 4 15-16,-1 0 8 15,-16 0-4-15,3 3-3 16,1 1-11-16,4-1-5 15,4 1 7-15,5 0 2 0,4-4 10 16,0-1 6-16,0 1-6 16,-9 0-3-16,0 0-2 15,-4 4-1-15,0-1-9 16,0 1-2-16,0 3 6 16,5-3 2-16,12 4 3 15,0-5 0-15,5 1 0 16,-5 0 2-16,0-1 3 15,-8 1 4-15,4 0-4 16,4-1-3-16,5 1-1 16,-1-4 1-16,-3 0 1 15,3-4 1-15,-17-4-2 0,-8-4 1 16,-9-7-51 0,-8-16-21-16,-35-11 31 0,-26-8 20 15</inkml:trace>
  <inkml:trace contextRef="#ctx0" brushRef="#br0" timeOffset="13046.9332">18069 15762 316 0,'0'-8'121'0,"-8"20"-95"0,16-20 5 16,-8 8-6-16,0 0-2 15,0 0 3-15,0 0 6 16,0 0 5-16,0 4-20 16,5 4 4-16,-5-8 2 0,4 7-3 0,-4-7-2 15,0 8-6-15,0 0-2 16,0-1-9-16,-4 1 0 15,-1 3-3-15,5 5-2 16,-8 3 0-16,4 8 3 16,-1 7-2-16,1 12 1 15,4 8 2-15,-4-1 0 16,4 1-3-16,-5-4 2 16,1 0 1-16,0-5 0 15,-5 1 0-15,0-7 0 16,1-1-3-16,-1 0 2 15,1-3 3-15,-1-1 3 16,5-3-7-16,-14-8 0 0,10-4-2 16,-5-4 2-16,4-3 1 15,1-1 3-15,-1-3 1 16,5-4 3-16,-1-4-3 16,1-4-2-16,4-4 0 15,0-3-1-15,0-4-3 16,0-5 2-16,4-6-1 15,5-1-2-15,0-4 0 16,4 0 3-16,4-3-2 16,0 3 1-16,0-3 0 15,5-4 0-15,4-5 2 16,-5-2 0-16,5-1-3 16,0 0 2-16,-5 3 1 15,5 5 0-15,-4 4 0 16,4 3 0-16,-9 4-3 0,5 0 0 15,-1 8 2-15,1 4 0 16,-5 3-2-16,0 1 2 16,0 7-1-16,1 0 0 15,-6 4 2-15,1 4 0 16,0 4 0-16,5 3 0 16,-14 5 0-16,4 3 2 15,-3 0-1-15,-5 4 2 16,-5 0 0-16,1 0 1 15,-4 4 2-15,-5-4 1 16,0 0-1-16,-5-4 1 16,6 0-2-16,-6-4 0 0,-3 1-1 15,4-5 2-15,-9 1-1 16,0-5 2-16,-4-3-2 16,-1 0 0-16,-7-4-3 15,3-4 1-15,1 0-2 16,-1-3-1-16,1-5-6 15,4 1-4-15,4-5-14 16,4-3-5-16,14-8-16 16,-1-7-6-16,22-4-35 15,13-5-13-15,13 1 53 16,12-8 24-16</inkml:trace>
  <inkml:trace contextRef="#ctx0" brushRef="#br0" timeOffset="13872.3388">18798 15666 252 0,'30'12'93'0,"-9"-12"-72"0,-3 7 9 0,-10-3 2 15,1 4-5-15,-1-1 2 16,1 1 1-16,-5-4 4 16,5 4-19-16,-9 3 3 0,0-7 2 15,0 4 2-15,0-5 2 16,0 5-2-1,0 0-10-15,0-1-3 16,0-3-5-16,0-4-1 0,0 0 1 16,0 0 2-16,0 0 1 15,0 0 1-15,0 0-2 16,0-4-1-16,0 4 3 16,0-3 5-16,-9-1-5 15,5 0-2-15,0 0-3 16,-5 0 0-16,1 0-2 15,-5 4-1-15,0 0 1 16,-9 4-1-16,9 0-5 16,-13 4 1-16,13-1 0 15,-4 5-1-15,-4 3 1 16,8 1 3-16,8 3-2 16,-8 4-1-16,9 0 3 15,4 3 0-15,0 1-2 16,4 0 0-16,9-4 2 0,-8-4 0 15,3 0 1-15,1-3 0 16,8-5-3 0,-8-3 2-16,8-4 1 15,-4-4 0 1,4 0 0-16,-12-4 0 16,3 0 0-16,1-4 0 15,4-3 0-15,-9-1 0 16,0-3 0-16,1 0 2 15,3-4-1-15,-8-1 2 16,0 1-2-16,0 0 2 16,0 0-2-16,0 0 2 15,0 3-4-15,-8 1 0 0,3 0 1 16,1 3 0-16,4 5 0 16,-4-1 2-16,4 8-1 15,0-4-1-15,0 4 1 16,0 4-1-16,0 8-5 15,0-1 1-15,0 4 0 16,0 1 2-16,4 7-1 16,0 0 1-16,9 3 0 15,-8 1 0-15,3 0 2 16,1 0 0-16,-1-4-11 16,5-4-5-16,0 0-17 15,4-4-6-15,5-7-8 16,4-8-3-16,4-8-61 15,5-7-28-15,3-8 73 0,1-11 34 16</inkml:trace>
  <inkml:trace contextRef="#ctx0" brushRef="#br0" timeOffset="14157.5807">19539 15586 264 0,'4'0'99'0,"-4"4"-77"0,-4-4 24 0,4 0 6 15,0 3-12-15,0 5-3 16,-5 0-4-16,1-1-1 0,-4 5-17 16,-1 3 6-16,0 4 3 0,1 0-6 15,-5 1 0-15,0 3-9 16,0-4-3-16,0 0-3 16,0 4-3-16,4 0-6 15,5 4-4-15,-9-1-5 16,9 1-2-16,4 0-10 15,-9-4-3-15,9 0-11 16,9-4-4-16,8-7-90 16,0-5-39-1,9-14 90-15</inkml:trace>
  <inkml:trace contextRef="#ctx0" brushRef="#br0" timeOffset="14819.5226">19927 15601 348 0,'0'19'129'0,"4"-7"-100"0,9-1 4 0,-13-3-4 16,4 3-4-16,0 1 2 15,-4 3-1-15,0 0-1 16,0 5-14-16,-4 3-4 0,0 0-1 15,4 3-1-15,-13 5 0 16,9 3-6-16,-9 5 1 16,4-1 0-16,0 4 0 15,1 0 0-15,-1-3 0 0,1-5 0 16,-1-3 0-16,5-1-3 16,-1-7 2-16,1-3 1 15,0-5 0-15,-1 0-3 16,1-3 2-16,4-1-1 15,-4-3-2-15,4-1 0 16,0 1 0-16,0-4 0 16,0-4 3-16,-9 0-2 15,9-4 1-15,0-4 0 16,0 1-2-16,0-5 0 16,9-3 3-16,-9 0-5 15,8-8 0-15,1-8 0 16,4-7 2-16,0-8-1 15,4 0 4-15,0-4 0 16,9 8 3-16,0 0-1 0,4 0-1 16,0 7 1-16,-4 8 1 15,0 8 1-15,0 4 3 16,-4 7-1-16,-1 4 2 16,1 4-4-16,-5 12-2 15,0-1 0-15,0 9-1 16,1 3-5-16,-6 3 1 15,-3 5-7-15,0 0-1 16,-5-1 0-16,-4-3 0 16,0-4-9-16,0-4-4 15,4-7-15-15,-4-5-7 16,0-7-44-16,-4-7-16 0,0-9 56 16,4-14 27-16</inkml:trace>
  <inkml:trace contextRef="#ctx0" brushRef="#br0" timeOffset="15106.9285">19418 15237 292 0,'-30'15'110'0,"13"-7"-86"0,0 7 44 0,12-7 14 15,1 4-26-15,-5 3-8 16,1 0-23-16,3 4-6 16,1 1-11-16,0 3-3 0,-1-4-1 15,1 0-31-15,21-8-14 16,26-15 23-1</inkml:trace>
  <inkml:trace contextRef="#ctx0" brushRef="#br0" timeOffset="16739.8525">21034 15957 164 0,'4'-7'63'0,"1"-1"-49"0,3-4 3 0,-3 5-1 15,-1-1 5-15,0 4 5 16,5-3 8-16,-5 3 3 16,0 0-19-16,5-4 7 0,-9 4 5 15,4 1-3-15,-4-1 1 16,0 4-13-16,0 0-6 16,0 0 20-16,0-4 12 0,0 4-7 15,-4 0-2 1,4-4-13-16,-13 4-4 15,0-4-6-15,0 0-1 0,-13 4-3 16,1 0 0-16,-1 0-6 16,-4 0-1-16,-5 0 1 15,-4 0 0-15,0 4 1 16,1 0 2-16,-1 0-6 16,4 0 1-16,5 3-6 15,4 1 1-15,5 4-1 16,8-1 1-16,9 4-4 15,4 1 0-15,13-1 1 16,0 4 2-16,17 0 3 16,8 1 4-16,1 2-1 15,4 1-1-15,5 0 3 16,3 0 0-16,5 4 1 0,-8 0 0 16,-1-4-3-16,1 0 2 15,-1 4 5-15,-12 0 2 16,-10 3 4-16,-3-3 4 15,-9-4 1-15,-5 4 0 16,-12-4 1-16,-9 4 3 16,-13 3-2-16,-8 9-1 15,-9 3 0-15,-9 0 3 16,-4 0-7-16,-17 4 1 16,-13-4-10-16,-13-4-4 15,4-11-25-15,0-11-10 16,-8-9-184-16,-18-22-81 15,5-12 155-15</inkml:trace>
</inkml:ink>
</file>

<file path=ppt/ink/ink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5-13T20:53:44.970"/>
    </inkml:context>
    <inkml:brush xml:id="br0">
      <inkml:brushProperty name="width" value="0.05292" units="cm"/>
      <inkml:brushProperty name="height" value="0.05292" units="cm"/>
      <inkml:brushProperty name="color" value="#FF0000"/>
    </inkml:brush>
  </inkml:definitions>
  <inkml:trace contextRef="#ctx0" brushRef="#br0">11128 18780 160 0,'-22'23'63'0,"9"-11"-49"0,-4-1 14 0,13-3 4 15,-9-1-20-15,0 5-6 16,0-1-10-16,-4 5-2 16,-5-1 3-16,-4 0-1 0,0 8 2 15,-4-7 2-15,0-1 2 16,-4 0 1-16,4 1 3 15,-1-5-3-15,1 1-2 16,4-1 4-16,9 4 4 0,-9 1 6 16,5-5 3-1,-1 1 6-15,5-5 2 0,0 9 0 16,-1-13 1-16,1 9-9 31,4-4 0-31,0-5-9 0,0 1-1 0,1 0-4 16,-1-4-1-16,0 0-1 15,4 0 1-15,-4 0 0 16,5 0 1-16,-5 0 0 16,8 0 2-16,-8 0-3 15,9 0 0-15,-9 0-3 16,4 0-1-16,1 0-4 16,-1 0-1-16,1-4 3 15,-1 4 1-15,0-4-1 0,5 4 0 16,0-3-1-16,-1-1 3 15,1 0 0-15,0 0 1 16,0 4 0-16,-1 0 2 16,5-8-1-16,-8 8 2 15,3-3 0-15,1-1 1 16,4-8-7-16,0 5-2 16,0-5-14-16,0-7-3 15,0-12-6-15,0 1-2 16,0-5-6-16,0-3-1 15,0 3-1-15,0 5-2 16,-9-1 25-16,5 4 12 16,0 4 6-16,-1 4 4 15,1 0 5-15,-4 4 2 16,-5 3 6-16,8 5 4 0,-3-1 5 16,3 4 5-16,1 0-2 15,0 4 1-15,-1 0-5 16,5 0 0-16,0 0-12 15,0 8-4-15,0 0 4 16,5-1 1-16,-1 1-6 16,0 0-4-16,1-1-2 15,3 1-1-15,-3 0-2 16,3-1 1-16,-3 1 0 16,3 0 3-16,-4-1-3 15,5 5-2-15,4-1 0 16,-4-3 1-16,4 7-1 0,-1-3 2 15,1-1-2-15,0 1 2 16,0-1 0-16,4 1 1 16,5-1-2-16,-5-3-2 15,5-1 1-15,-1 1-1 16,1 0 2-16,8 3 1 16,-8-3-1-16,12-4-2 15,-17 0-2-15,22 3 1 16,-9-7 3-16,5 4 1 15,-1 0-1-15,1 0-2 16,-1-4 1-16,-8 7 1 16,4 1-1-16,-8-4-1 15,-1 4-2-15,1-5 1 0,-5 5 1 16,5-4 0-16,-1 0 0 16,5 0 0-16,-9-1 0 15,5 1 0-15,4-4 0 16,4 4 2-16,-4-4-1 15,12 4-1-15,1-4 1 16,9 4-1-16,-10 0 0 16,10-4 0-16,-5 0 0 15,0 0 0-15,-9 0 0 16,1 0 0-16,-5 0 2 16,0 0 1-16,5 0-4 15,-9 0 1-15,4 0 0 16,0 0 0-16,0 0 0 0,4 0 0 15,-8 0 0-15,9 3 2 16,-1 1-1-16,5 0-1 31,0 0 1-31,4 0-1 0,4-1 0 0,-4 1 0 16,-4 0 0-16,0 0 0 16,-5 0 0-16,1 0 0 15,-1-4 0-15,-8 3 0 16,4-3 0-16,1 0 0 15,3 0 0-15,1 0 0 16,3 4 0-16,5-4 2 16,5 0-3-16,3 8 0 15,-3-4 1-15,4 0 2 0,-5-1-1 16,-4-3 2-16,-4 8-2 16,-5-4 2-16,9 0-2 15,-4 0 2-15,0-4 0 16,0 3 1-16,4-3 0 15,4 0 0-15,9 0-2 16,-4 0-2-16,4 0 1 16,0 0 1-16,0 0-1 15,-4 0-1-15,-9 0 1 16,-4 4-1-16,-5 0 0 16,5 0 0-16,-9 4 0 15,4-1 0-15,1 1 0 16,4 0 0-16,0 3 0 15,4 1 0-15,0-5 0 0,4 5 2 16,1-5-1-16,-1 1-1 16,0 0 1-16,-8-1-1 15,0-3 0-15,0-4 0 16,-5 0 0-16,1 0 2 16,-10 0-3-16,6 8 0 15,7-4 1-15,-12-1 2 16,9 1-3-16,3-4 0 15,6 12 1-15,3-8 0 16,9-1 0-16,0 1 0 16,4-8 0-16,-4-3 0 15,-4-5-3-15,-5-7 2 16,-3-8-4-16,-1-3-1 16,4-9-22-16,-4-7-6 0,5-11-40 15,-1-8-16-15,-13-16 50 16,-12 9 23-16</inkml:trace>
  <inkml:trace contextRef="#ctx0" brushRef="#br0" timeOffset="1982.1064">16445 18523 188 0,'-4'16'71'0,"4"-9"-55"0,0 1 17 16,0-8 5-16,4 4-11 15,0 0-3-15,-4-4-6 16,5 7 1-16,-5-7-10 16,0 8 6-16,4 0 4 0,-4-8 1 0,0 4 3 15,0-1-4-15,0-3 0 16,0 4-4-16,-4 4 1 16,-1 0 2-16,-3-1 3 15,-5 1-2-15,0 0 0 16,-4-5-6-16,-1 1 0 15,-3 0-6-15,4 0 1 16,-14 0-5-16,6-4 0 16,-14 0 1-16,4 0 0 15,1 0-2-15,-1-4 1 16,1 0 0-16,-1 0 1 16,1 0-2-16,-1-3-2 0,-3-1 1 15,3-3-1-15,1-1 0 16,-1 1 2-16,1-1 1 15,4 1 1-15,-9 3-2 16,4 0-2-16,1-3 1 16,-1 3 1-16,1 0-1 15,4-3 2-15,-9 3-4 16,0 1 0-16,5-1 1 16,-18 0 0-16,9 1 0 15,0 3 2-15,0 0-1 16,0 4-1-16,4 0 1 15,0 4 1-15,0 0-1 16,5 3 2-16,-5-3-2 16,0 4-1-16,5-4 3 15,-5 3 0-15,-8 1 1 0,4 0 0 16,0-1-5-16,-5-3 1 16,5 0 0-16,-9 0 2 15,9 0-1-15,-8-1 2 16,7 1-2-16,1 0-1 15,5 0 1-15,-1 0 1 16,4 0-3-16,5 3 0 16,-4 1 1-16,-5 0 2 15,9-1-1-15,0 1-1 16,-5 0 1-16,5-1-1 16,0-3 0-16,-5 4 2 15,5-4-1-15,4-1-1 0,-8 1 1 16,4 0-1-16,0 0-3 15,-1 0 2-15,5-4 1 16,-4 0 2-16,4 0-1 16,1 0-1-16,-1 0-2 15,0 0 1-15,9 3 1 16,-13-3 0-16,8 4 0 16,-4 0 2-16,0 4-3 15,-8-1 0-15,4 1 1 16,-5 0 2-16,-12 3-1 15,-1 1-1-15,10-1-2 16,-14 1 1-16,9-5 1 16,4 1 0-16,-4 0 0 0,4-4 0 15,0-1 0-15,5 1 0 16,4-4-3-16,0 4 2 16,-1 0 1-16,1-4 0 15,0 4 0-15,0 0 2 16,-9-1-1-16,5 1-1 15,-1 4 1-15,1 0-1 16,-1-5-3-16,-4 1 2 16,9 0 1-16,-8-4 0 15,3 8 0-15,1-4 2 16,3-4-3-16,1 3 0 16,4-3 1-16,1 0 0 15,-1 0 0-15,0 0 0 16,4 0 0-16,-4 0 2 0,9 4-3 15,-13 0 0-15,8-4 1 16,-8 0 0-16,0 0 0 16,0 0 2-16,4 0-3 15,-13 0-2-15,9 0 2 16,-4 0 0-16,4 0 1 16,-14 0 0-16,14-4 0 15,0 4 0-15,4-4 0 16,0 1 0-16,1-1 0 15,-1-4 0-15,9 8 0 16,-14-4 0-16,10-3 0 16,-5-1 0-16,9 4 0 0,-13 0 0 15,8 0 0-15,0 1 2 16,-8-1-3-16,-4 0 0 16,-5 0 1-16,-4 0 0 15,0 0 0-15,-13 1 0 16,4-5 0-16,0 0 2 15,5 1-1-15,0-5-1 16,4-3 1-16,4-1-1 16,0 1-3-16,-4 0 2 15,4-1 1-15,-8 5 0 16,-1-4 0-16,-12-1 2 16,4 1-3-16,-4 0-2 15,4-1 2-15,0 1 0 0,4 0-6 16,5 3 0-16,3 1 1 15,1-1 1-15,0 5-6 16,-13-1-1-16,0-4-2 16,0 1-1-16,0-4-10 15,0 3-2-15,4 1 4 16,9-8 3-16,5-12-144 16,7-15-67-1,10-4 117-15</inkml:trace>
  <inkml:trace contextRef="#ctx0" brushRef="#br0" timeOffset="49121.5603">6965 7623 316 0,'9'42'118'0,"-9"-42"-92"0,-17 0 28 15,12 0 6-15,1 0-28 16,4-4-9-16,-4 0-15 15,-5-3-4-15,-4-1-2 16,-4-7-2-16,0 3 3 0,-5-3-2 0,5-1 2 16,-9 1-4-16,0 0 0 15,5-4-1-15,-9 0 0 16,4-1 2-16,0-3 2 16,4 0-1-16,1 0-1 15,-1-3-2-15,5-1 1 16,-5-4 1-16,5 1 2 15,0-1 1-15,0-4 3 16,0 1-3-16,8-1 0 16,-13 1-1-16,9-4-2 15,1 3 3-15,3-3 0 16,-8 3-1-16,4-3 1 16,4 4 0-16,-8 3 3 15,-5 0 1-15,-4 1 3 16,-4-9-3-16,0 5-2 0,0 3-2 15,-4-3 0-15,-1-1-2 16,-4 5-1-16,0-5 1 16,5 1-1-16,-5-4 0 15,-4-1 0-15,9 1 0 16,-1 0 0-16,1-1 2 16,-1 5 1-16,1-4 3 15,-5 3 1-15,-4 1-1 16,-4-1-1-16,-5 5-3 15,-4-1 1-15,0 4-2 16,0 0-1-16,0 0-4 16,0 1-2-16,0 3 0 0,8 0 4 15,-12 4 1-15,0-4 1 16,-5 3 0-16,5 5 0 16,-5 0-3-16,0 3 2 15,1 1 1-15,8-1 0 16,0 8-3-16,0 1 2 15,4-1 1-15,-4 4 0 16,13 4-3-16,-22-1 0 16,9 5 2-16,-4 4 0 15,0-1-2-15,4 4 2 16,-9 5-1-16,13-1 0 16,-12 4 2-16,16 0 0 15,-8 3-3-15,9 1 2 16,-1 4-1-16,-3 0 0 0,-1-1 0 15,0 5 0-15,1 7 0 16,-10 8 0-16,5 3 0 16,5 12-2-16,-1-3 3 15,0 7 0-15,0-4-2 16,9 4 0-16,-17 23-1 16,4-1 0-16,0 5 3 15,9 0 0-15,4-4 1 16,-9-8 0-16,4-11 0 15,14-4 0-15,-9 4-3 16,13 3 2-16,4 5 1 16,-13 3 0-16,13-7 0 15,0-5 0-15,5-7-3 0,-5 1 2 16,4-5 1-16,1 8 0 16,-1 4 0-16,9 7 0 15,-4-3 0-15,13 3 0 16,-9-7 0-16,9-4 0 15,-5-4 0-15,9 0 0 16,-17 0 0-16,17 8 0 16,-9 7 0-16,9 1 0 15,0-1 0-15,0-3 0 16,9-12 0-16,-5 0 0 16,9 0 0-16,-4 8 0 15,-1 3 0-15,14 5 0 16,-5-5-3-16,0 1 2 0,13-12-1 15,9-4 0-15,-9-3 2 16,13-8 2-16,5 0-1 16,-9 3-1-16,8 1 1 15,0 3-1-15,-8-15-3 16,4 16 2-16,-13-16 1 16,14 15 0-16,-10-11 0 15,9-4 0-15,4-3-3 16,10-5 0-16,-14-3 2 15,13-8 0-15,4 0 1 16,5 0 0-16,-1-4 0 16,-12 0 0-16,0 0 0 15,-9-3 0-15,-5-1 0 0,6-4 0 16,7 1-3 0,-8-1 2-16,13-3 1 0,9 0 2 15,8 3-1-15,-4 1-1 16,0-1 1-16,0-3 1 15,-26-4-1-15,9 0-1 16,-5-4 1-16,5-4-1 16,4 0-3-16,13-4 2 15,-4 1 1-15,8-1 2 16,-4 0-1-16,0 1 2 16,-9-1-2-16,-13 0-1 15,5-3 1-15,0-1-1 16,-5 5 0-16,1-5 0 15,8 4 0-15,0-3 0 16,0 3 0-16,0 1 0 0,0-1 0 16,4 0 0-16,-13-3 0 15,1-1 2-15,-9 1-1 16,-1-1-1-16,-3 5 1 16,4-9-1-16,-1 9-3 15,6-9 2-15,-1 5 3 16,4-4 1-16,5-1-1 15,-5-7-2-15,5 0 1 16,4-4-1-16,-9-3-3 16,9-1 2-16,-17-3 1 15,0-5 2-15,-9 5-1 16,4-4 2-16,-8-1-2 16,4 1 2-16,1 0-2 0,3-1-1 15,-4 5 1-15,5-4-1 16,4 3 0-16,-1 1 0 15,1 3 2-15,0-3 1 16,-5-5 1-16,-3-3 0 16,3-4 0-16,-8-4 2 15,4-7-1-15,-13 3 0 16,5 1-1-16,-5-1 2 16,-4 4-1-16,0 4 0 15,0 0-3-15,-9 0 1 16,0-3-2-16,-4-1-1 15,0-8 1-15,-4 1-1 0,4-4 0 16,0-4 0-16,4 3-3 16,-4 5 0-16,5-1-1 15,-1 5 0-15,5 3 3 16,-5 4 0-16,5 0 1 16,-9 4 0-16,4 0 0 15,-4 0 0-15,0 0 0 16,0-1 2-16,0-3-1 15,0 4-1-15,0 8 1 16,-4-1 1-16,4 5-1 16,-9-1 2-16,5 4-2 15,-5 0-1-15,0 4 1 16,1 0-1-16,-1 0 0 0,-4 1 0 16,0 2 0-1,-4 1 2-15,4 0-1 0,-4 0-1 16,4 0 1-16,-4 0 1 15,4-1-3-15,-4-3 0 16,-1 0 1-16,1 1 2 16,0-1-3-16,4 0 0 15,-4 0 1-15,-5 0 0 16,9 0 0-16,0-4 0 16,5 8-3-16,-5-1 2 15,4 1 1-15,5 0 0 16,0 4-5-16,-1 0 1 15,1-1 0-15,4 5-1 16,0-1-1-16,0-3-1 16,4 0-5-16,1 3 0 0,-1 1-3 15,4-1 2-15,1 1-6 16,4-1-3-16,0-3-4 16,0 7 1-16,4 1-37 15,0-1-16-15,5 0 40 16,-13 1 21-16</inkml:trace>
</inkml:ink>
</file>

<file path=ppt/ink/ink8.xml><?xml version="1.0" encoding="utf-8"?>
<inkml:ink xmlns:inkml="http://www.w3.org/2003/InkML">
  <inkml:definitions>
    <inkml:context xml:id="ctx0">
      <inkml:inkSource xml:id="inkSrc0">
        <inkml:traceFormat>
          <inkml:channel name="X" type="integer" max="6208" units="cm"/>
          <inkml:channel name="Y" type="integer" max="1824" units="cm"/>
          <inkml:channel name="T" type="integer" max="2.14748E9" units="dev"/>
        </inkml:traceFormat>
        <inkml:channelProperties>
          <inkml:channelProperty channel="X" name="resolution" value="238.76923" units="1/cm"/>
          <inkml:channelProperty channel="Y" name="resolution" value="105.43353" units="1/cm"/>
          <inkml:channelProperty channel="T" name="resolution" value="1" units="1/dev"/>
        </inkml:channelProperties>
      </inkml:inkSource>
      <inkml:timestamp xml:id="ts0" timeString="2019-05-13T21:08:45.003"/>
    </inkml:context>
    <inkml:brush xml:id="br0">
      <inkml:brushProperty name="width" value="0.05292" units="cm"/>
      <inkml:brushProperty name="height" value="0.05292" units="cm"/>
      <inkml:brushProperty name="color" value="#FF0000"/>
    </inkml:brush>
  </inkml:definitions>
  <inkml:trace contextRef="#ctx0" brushRef="#br0">6138 7771 0</inkml:trace>
</inkml:ink>
</file>

<file path=ppt/ink/ink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5-13T21:10:55.455"/>
    </inkml:context>
    <inkml:brush xml:id="br0">
      <inkml:brushProperty name="width" value="0.05292" units="cm"/>
      <inkml:brushProperty name="height" value="0.05292" units="cm"/>
      <inkml:brushProperty name="color" value="#FF0000"/>
    </inkml:brush>
  </inkml:definitions>
  <inkml:trace contextRef="#ctx0" brushRef="#br0">12713 12100 264 0,'9'8'101'0,"-5"-8"-78"0,-4 4 15 0,0-4 2 16,0 0-24-16,0 0-6 15,0 0-5-15,0 0 1 16,0 4-3-16,-4-1 3 0,4 1 3 15,-13 0 10-15,5 4 6 16,-1-1-16-16,5 1-6 16,-1 0-10-16,-8-1-3 15,9 1 13-15,-9 0 10 16,9-1 0-16,0-3 1 0,-5 4 0 16,5-4 4-16,-1-1-1 15,5 1-1-15,-8 4-4 16,3 0-2-16,1-1-4 15,4-3-1-15,0-4 1 16,0 0 1-16,0 0-6 16,0 0-2-16,0 0 0 15,0 4 0-15,9 0 1 16,-1-4 0-16,1 4-3 16,0-4 2-16,3 0 1 15,1 0 0-15,5 0 0 16,-1 0 0-16,0 0 0 0,5 0 0 15,-1 0 0-15,1 0 0 16,-1-4 0-16,5 4 0 16,-9 0-3-16,5 0 2 15,-1-4 1-15,1 4 2 16,0-4-1-16,-1 0-1 16,5 0 1-16,-5 1-1 15,14-1 0-15,-9 0 0 16,8 0 0-16,5 0 2 15,13 0-1-15,-9 1 2 16,4-1-2-16,1 0-1 16,-1 0 3-16,-4 0 2 15,-4-3-2-15,-5 3 0 16,1 0 1-16,-5-4 2 16,0 1-3-16,5 3-2 0,-5 0 0 15,4 0 1-15,5 0-1 16,0 1-1-16,4-1 1 15,0 0-1-15,9 0 0 16,-9 0 0-16,9 0 0 16,-14 4 0-16,1 0 0 15,0 0 0-15,-5 0-3 16,-4 0 2-16,1 0 1 16,-5 0 0-16,4 0 0 15,4-3 2-15,-4 3-1 16,0 0-1-16,5 0 1 15,-1 0-1-15,5 0 0 16,0-4 0-16,4 4-5 16,4 0 1-16,1 0 6 0,-1 0 4 15,-4 0-8-15,-4 0-3 16,0 0 7-16,0-4 3 16,-1 0-2-16,10 0-2 15,-5 0 0-15,4 4-1 16,9 0-3-16,0 4 2 15,0 4 1-15,5 0 2 16,-14 3-3-16,1 4 0 16,-5 1 1-16,4 3 0 15,-17-4 0-15,-4 4 2 16,0 0-1-16,-5 1-1 16,-3-5-4-16,-1-4 0 0,-4 1-20 15,-5-12-9-15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FAB1C6-468D-49CA-987B-0775EF1B4C44}" type="datetimeFigureOut">
              <a:rPr lang="en-US" smtClean="0"/>
              <a:t>5/13/2019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255623-943B-4E61-83F8-C2C6F5CC921B}" type="slidenum">
              <a:rPr lang="en-US" smtClean="0"/>
              <a:t>‹#›</a:t>
            </a:fld>
            <a:endParaRPr lang="en-US"/>
          </a:p>
        </p:txBody>
      </p:sp>
    </p:spTree>
    <p:extLst>
      <p:ext uri="{BB962C8B-B14F-4D97-AF65-F5344CB8AC3E}">
        <p14:creationId xmlns:p14="http://schemas.microsoft.com/office/powerpoint/2010/main" val="3049324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prstGeom prst="rect">
            <a:avLst/>
          </a:prstGeom>
        </p:spPr>
        <p:txBody>
          <a:bodyPr/>
          <a:lstStyle/>
          <a:p>
            <a:pPr lvl="0"/>
            <a:endParaRPr/>
          </a:p>
        </p:txBody>
      </p:sp>
      <p:sp>
        <p:nvSpPr>
          <p:cNvPr id="179" name="Shape 179"/>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1106243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6775E28-E7CB-40C9-B817-D1B210A89451}" type="slidenum">
              <a:rPr lang="en-US" smtClean="0"/>
              <a:pPr>
                <a:defRPr/>
              </a:pPr>
              <a:t>35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82C1CFF-4E01-42A2-A79D-DE9C3B39A1BB}" type="slidenum">
              <a:rPr lang="en-US" smtClean="0"/>
              <a:pPr>
                <a:defRPr/>
              </a:pPr>
              <a:t>39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6A41328-BFC7-4F5D-92FB-29F861FE66C9}" type="slidenum">
              <a:rPr lang="en-US" smtClean="0"/>
              <a:pPr>
                <a:defRPr/>
              </a:pPr>
              <a:t>40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F67B374-376E-40FE-B6C4-B2AEF48960A5}" type="slidenum">
              <a:rPr lang="en-US" smtClean="0"/>
              <a:pPr>
                <a:defRPr/>
              </a:pPr>
              <a:t>41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For the local window detector implementation, we used the publicly available implementation of the DPM detector. This is the best performing sliding window implementation and has consistently performed well in the VOC challenge receiving the lifetime achievement award.</a:t>
            </a:r>
          </a:p>
          <a:p>
            <a:endParaRPr lang="en-US">
              <a:latin typeface="Calibri" charset="0"/>
            </a:endParaRPr>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30766" indent="-281064" eaLnBrk="0" hangingPunct="0">
              <a:defRPr>
                <a:solidFill>
                  <a:schemeClr val="tx1"/>
                </a:solidFill>
                <a:latin typeface="Arial" charset="0"/>
                <a:ea typeface="ＭＳ Ｐゴシック" charset="0"/>
              </a:defRPr>
            </a:lvl2pPr>
            <a:lvl3pPr marL="1124255" indent="-224851" eaLnBrk="0" hangingPunct="0">
              <a:defRPr>
                <a:solidFill>
                  <a:schemeClr val="tx1"/>
                </a:solidFill>
                <a:latin typeface="Arial" charset="0"/>
                <a:ea typeface="ＭＳ Ｐゴシック" charset="0"/>
              </a:defRPr>
            </a:lvl3pPr>
            <a:lvl4pPr marL="1573957" indent="-224851" eaLnBrk="0" hangingPunct="0">
              <a:defRPr>
                <a:solidFill>
                  <a:schemeClr val="tx1"/>
                </a:solidFill>
                <a:latin typeface="Arial" charset="0"/>
                <a:ea typeface="ＭＳ Ｐゴシック" charset="0"/>
              </a:defRPr>
            </a:lvl4pPr>
            <a:lvl5pPr marL="2023659" indent="-224851" eaLnBrk="0" hangingPunct="0">
              <a:defRPr>
                <a:solidFill>
                  <a:schemeClr val="tx1"/>
                </a:solidFill>
                <a:latin typeface="Arial" charset="0"/>
                <a:ea typeface="ＭＳ Ｐゴシック" charset="0"/>
              </a:defRPr>
            </a:lvl5pPr>
            <a:lvl6pPr marL="2473361" indent="-224851" eaLnBrk="0" fontAlgn="base" hangingPunct="0">
              <a:spcBef>
                <a:spcPct val="0"/>
              </a:spcBef>
              <a:spcAft>
                <a:spcPct val="0"/>
              </a:spcAft>
              <a:defRPr>
                <a:solidFill>
                  <a:schemeClr val="tx1"/>
                </a:solidFill>
                <a:latin typeface="Arial" charset="0"/>
                <a:ea typeface="ＭＳ Ｐゴシック" charset="0"/>
              </a:defRPr>
            </a:lvl6pPr>
            <a:lvl7pPr marL="2923062" indent="-224851" eaLnBrk="0" fontAlgn="base" hangingPunct="0">
              <a:spcBef>
                <a:spcPct val="0"/>
              </a:spcBef>
              <a:spcAft>
                <a:spcPct val="0"/>
              </a:spcAft>
              <a:defRPr>
                <a:solidFill>
                  <a:schemeClr val="tx1"/>
                </a:solidFill>
                <a:latin typeface="Arial" charset="0"/>
                <a:ea typeface="ＭＳ Ｐゴシック" charset="0"/>
              </a:defRPr>
            </a:lvl7pPr>
            <a:lvl8pPr marL="3372764" indent="-224851" eaLnBrk="0" fontAlgn="base" hangingPunct="0">
              <a:spcBef>
                <a:spcPct val="0"/>
              </a:spcBef>
              <a:spcAft>
                <a:spcPct val="0"/>
              </a:spcAft>
              <a:defRPr>
                <a:solidFill>
                  <a:schemeClr val="tx1"/>
                </a:solidFill>
                <a:latin typeface="Arial" charset="0"/>
                <a:ea typeface="ＭＳ Ｐゴシック" charset="0"/>
              </a:defRPr>
            </a:lvl8pPr>
            <a:lvl9pPr marL="3822466" indent="-224851"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90ACED0-7936-D549-973D-0DFE9370180A}" type="slidenum">
              <a:rPr lang="en-US"/>
              <a:pPr eaLnBrk="1" hangingPunct="1"/>
              <a:t>42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55623-943B-4E61-83F8-C2C6F5CC921B}" type="slidenum">
              <a:rPr lang="en-US" smtClean="0"/>
              <a:t>76</a:t>
            </a:fld>
            <a:endParaRPr lang="en-US"/>
          </a:p>
        </p:txBody>
      </p:sp>
    </p:spTree>
    <p:extLst>
      <p:ext uri="{BB962C8B-B14F-4D97-AF65-F5344CB8AC3E}">
        <p14:creationId xmlns:p14="http://schemas.microsoft.com/office/powerpoint/2010/main" val="2968893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CD48017-A63F-4066-B29F-EED7C58C97D2}" type="slidenum">
              <a:rPr lang="en-US" smtClean="0"/>
              <a:t>83</a:t>
            </a:fld>
            <a:endParaRPr lang="en-US"/>
          </a:p>
        </p:txBody>
      </p:sp>
    </p:spTree>
    <p:extLst>
      <p:ext uri="{BB962C8B-B14F-4D97-AF65-F5344CB8AC3E}">
        <p14:creationId xmlns:p14="http://schemas.microsoft.com/office/powerpoint/2010/main" val="1302318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pPr lvl="0"/>
            <a:endParaRPr/>
          </a:p>
        </p:txBody>
      </p:sp>
      <p:sp>
        <p:nvSpPr>
          <p:cNvPr id="212" name="Shape 212"/>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1376045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pPr lvl="0"/>
            <a:endParaRPr/>
          </a:p>
        </p:txBody>
      </p:sp>
      <p:sp>
        <p:nvSpPr>
          <p:cNvPr id="212" name="Shape 212"/>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397597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BEE082-6C1C-420A-A03D-D2EFDC4CF07B}" type="slidenum">
              <a:rPr lang="en-US"/>
              <a:pPr/>
              <a:t>19</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BD7649-88D7-49CD-9C20-7AFBB6CB2DC2}" type="slidenum">
              <a:rPr lang="en-US"/>
              <a:pPr/>
              <a:t>20</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EF0B1C-3815-4AB7-BA7B-01EDAE7AF329}" type="slidenum">
              <a:rPr lang="en-US"/>
              <a:pPr/>
              <a:t>23</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41FE2B-110D-430F-9051-9DD87A0F6336}" type="slidenum">
              <a:rPr lang="en-US"/>
              <a:pPr/>
              <a:t>26</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F0E124C-350D-4248-9D24-034DF59F6468}" type="slidenum">
              <a:rPr lang="en-US" smtClean="0"/>
              <a:pPr>
                <a:defRPr/>
              </a:pPr>
              <a:t>33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162D1DE-0981-4A02-9505-C8901A65BECC}" type="slidenum">
              <a:rPr lang="en-US" smtClean="0"/>
              <a:pPr>
                <a:defRPr/>
              </a:pPr>
              <a:t>34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3785C7C-BA26-4594-BBB2-0429BFFCFDFA}" type="datetime1">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46758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AC8929D-E5C6-4786-AE1A-D62CE7FD93CD}" type="datetime1">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176348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3890FEF-5362-45DB-A065-6AEFBE3A71B8}" type="datetime1">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624881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8" name="Shape 8"/>
          <p:cNvSpPr/>
          <p:nvPr/>
        </p:nvSpPr>
        <p:spPr>
          <a:xfrm flipV="1">
            <a:off x="1377173" y="901811"/>
            <a:ext cx="6386430" cy="88"/>
          </a:xfrm>
          <a:prstGeom prst="line">
            <a:avLst/>
          </a:prstGeom>
          <a:ln w="12700">
            <a:solidFill>
              <a:srgbClr val="FFFFFF"/>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844"/>
          </a:p>
        </p:txBody>
      </p:sp>
      <p:sp>
        <p:nvSpPr>
          <p:cNvPr id="9" name="Shape 9"/>
          <p:cNvSpPr>
            <a:spLocks noGrp="1"/>
          </p:cNvSpPr>
          <p:nvPr>
            <p:ph type="title"/>
          </p:nvPr>
        </p:nvSpPr>
        <p:spPr>
          <a:xfrm>
            <a:off x="892969" y="178594"/>
            <a:ext cx="7358063" cy="723305"/>
          </a:xfrm>
          <a:prstGeom prst="rect">
            <a:avLst/>
          </a:prstGeom>
        </p:spPr>
        <p:txBody>
          <a:bodyPr lIns="50800" tIns="50800" rIns="50800" bIns="50800" anchor="ctr"/>
          <a:lstStyle/>
          <a:p>
            <a:pPr lvl="0">
              <a:defRPr sz="1800">
                <a:solidFill>
                  <a:srgbClr val="000000"/>
                </a:solidFill>
              </a:defRPr>
            </a:pPr>
            <a:r>
              <a:rPr sz="3937">
                <a:solidFill>
                  <a:srgbClr val="7A81FF"/>
                </a:solidFill>
              </a:rPr>
              <a:t>Title Text</a:t>
            </a:r>
          </a:p>
        </p:txBody>
      </p:sp>
    </p:spTree>
    <p:extLst>
      <p:ext uri="{BB962C8B-B14F-4D97-AF65-F5344CB8AC3E}">
        <p14:creationId xmlns:p14="http://schemas.microsoft.com/office/powerpoint/2010/main" val="193589093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F750FC0-01AD-471D-BAFF-74ADC445ECE4}" type="datetime1">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767140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7A4863-71FC-4E34-976C-2CDF5C9261BD}" type="datetime1">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014562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7835051-E0DA-4FE1-A4EB-9C6B82313767}" type="datetime1">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374384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AC7F53D-13DC-47EF-93BF-587B6431C040}" type="datetime1">
              <a:rPr lang="en-US" smtClean="0"/>
              <a:t>5/13/2019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645447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F493B78-E67F-4325-9291-786B32194CDE}" type="datetime1">
              <a:rPr lang="en-US" smtClean="0"/>
              <a:t>5/13/2019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1815503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7A464-77B1-4512-A34A-EF57E174C773}" type="datetime1">
              <a:rPr lang="en-US" smtClean="0"/>
              <a:t>5/13/2019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1217059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8F7462-2FB6-4D4E-81B8-C85C8D47DC57}" type="datetime1">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346780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0F3B04-D478-4F09-965D-F7CEDB495A31}" type="datetime1">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29978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A57BBE-E6A0-4DAD-8421-75AB57B7D835}" type="datetime1">
              <a:rPr lang="en-US" smtClean="0"/>
              <a:t>5/13/2019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F709D0-6125-4E69-AAA3-543C9C01CF4B}" type="slidenum">
              <a:rPr lang="en-US" smtClean="0"/>
              <a:t>‹#›</a:t>
            </a:fld>
            <a:endParaRPr lang="en-US"/>
          </a:p>
        </p:txBody>
      </p:sp>
    </p:spTree>
    <p:extLst>
      <p:ext uri="{BB962C8B-B14F-4D97-AF65-F5344CB8AC3E}">
        <p14:creationId xmlns:p14="http://schemas.microsoft.com/office/powerpoint/2010/main" val="2503398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customXml" Target="../ink/ink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5.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emf"/><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customXml" Target="../ink/ink3.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9.emf"/><Relationship Id="rId5" Type="http://schemas.openxmlformats.org/officeDocument/2006/relationships/customXml" Target="../ink/ink4.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image" Target="../media/image25.pn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3.em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class\hog%20demo.mpeg" TargetMode="External"/><Relationship Id="rId1" Type="http://schemas.microsoft.com/office/2007/relationships/media" Target="file:///D:\class\hog%20demo.mpeg" TargetMode="Externa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6.emf"/><Relationship Id="rId4" Type="http://schemas.openxmlformats.org/officeDocument/2006/relationships/customXml" Target="../ink/ink6.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3.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customXml" Target="../ink/ink7.xml"/><Relationship Id="rId5" Type="http://schemas.openxmlformats.org/officeDocument/2006/relationships/image" Target="../media/image72.jpeg"/><Relationship Id="rId4" Type="http://schemas.openxmlformats.org/officeDocument/2006/relationships/image" Target="../media/image71.jpe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 Id="rId9" Type="http://schemas.openxmlformats.org/officeDocument/2006/relationships/image" Target="../media/image82.jpeg"/></Relationships>
</file>

<file path=ppt/slides/_rels/slide45.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 Id="rId9" Type="http://schemas.openxmlformats.org/officeDocument/2006/relationships/image" Target="../media/image8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8.png"/><Relationship Id="rId2" Type="http://schemas.openxmlformats.org/officeDocument/2006/relationships/image" Target="../media/image87.gif"/><Relationship Id="rId1" Type="http://schemas.openxmlformats.org/officeDocument/2006/relationships/slideLayout" Target="../slideLayouts/slideLayout2.xml"/><Relationship Id="rId6" Type="http://schemas.openxmlformats.org/officeDocument/2006/relationships/image" Target="../media/image310.png"/><Relationship Id="rId5" Type="http://schemas.openxmlformats.org/officeDocument/2006/relationships/image" Target="../media/image300.png"/><Relationship Id="rId4" Type="http://schemas.openxmlformats.org/officeDocument/2006/relationships/image" Target="../media/image29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0.png"/><Relationship Id="rId7" Type="http://schemas.openxmlformats.org/officeDocument/2006/relationships/image" Target="../media/image380.png"/><Relationship Id="rId2" Type="http://schemas.openxmlformats.org/officeDocument/2006/relationships/image" Target="../media/image381.png"/><Relationship Id="rId1" Type="http://schemas.openxmlformats.org/officeDocument/2006/relationships/slideLayout" Target="../slideLayouts/slideLayout2.xml"/><Relationship Id="rId6" Type="http://schemas.openxmlformats.org/officeDocument/2006/relationships/image" Target="../media/image370.png"/><Relationship Id="rId5" Type="http://schemas.openxmlformats.org/officeDocument/2006/relationships/image" Target="../media/image360.png"/><Relationship Id="rId4" Type="http://schemas.openxmlformats.org/officeDocument/2006/relationships/image" Target="../media/image350.png"/></Relationships>
</file>

<file path=ppt/slides/_rels/slide68.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image" Target="../media/image360.png"/><Relationship Id="rId5" Type="http://schemas.openxmlformats.org/officeDocument/2006/relationships/image" Target="../media/image350.png"/><Relationship Id="rId4" Type="http://schemas.openxmlformats.org/officeDocument/2006/relationships/image" Target="../media/image340.png"/></Relationships>
</file>

<file path=ppt/slides/_rels/slide69.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image" Target="../media/image460.png"/><Relationship Id="rId5" Type="http://schemas.openxmlformats.org/officeDocument/2006/relationships/image" Target="../media/image450.png"/><Relationship Id="rId4" Type="http://schemas.openxmlformats.org/officeDocument/2006/relationships/image" Target="../media/image440.png"/></Relationships>
</file>

<file path=ppt/slides/_rels/slide71.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image" Target="../media/image490.png"/><Relationship Id="rId5" Type="http://schemas.openxmlformats.org/officeDocument/2006/relationships/image" Target="../media/image480.png"/><Relationship Id="rId4" Type="http://schemas.openxmlformats.org/officeDocument/2006/relationships/image" Target="../media/image470.png"/></Relationships>
</file>

<file path=ppt/slides/_rels/slide72.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image" Target="../media/image520.png"/><Relationship Id="rId5" Type="http://schemas.openxmlformats.org/officeDocument/2006/relationships/image" Target="../media/image510.png"/><Relationship Id="rId4" Type="http://schemas.openxmlformats.org/officeDocument/2006/relationships/image" Target="../media/image500.png"/></Relationships>
</file>

<file path=ppt/slides/_rels/slide73.xml.rels><?xml version="1.0" encoding="UTF-8" standalone="yes"?>
<Relationships xmlns="http://schemas.openxmlformats.org/package/2006/relationships"><Relationship Id="rId8" Type="http://schemas.openxmlformats.org/officeDocument/2006/relationships/image" Target="../media/image39.png"/><Relationship Id="rId7" Type="http://schemas.openxmlformats.org/officeDocument/2006/relationships/image" Target="../media/image380.png"/><Relationship Id="rId1" Type="http://schemas.openxmlformats.org/officeDocument/2006/relationships/slideLayout" Target="../slideLayouts/slideLayout2.xml"/><Relationship Id="rId6" Type="http://schemas.openxmlformats.org/officeDocument/2006/relationships/image" Target="../media/image370.png"/><Relationship Id="rId11" Type="http://schemas.openxmlformats.org/officeDocument/2006/relationships/image" Target="../media/image430.png"/><Relationship Id="rId10" Type="http://schemas.openxmlformats.org/officeDocument/2006/relationships/image" Target="../media/image420.png"/><Relationship Id="rId9" Type="http://schemas.openxmlformats.org/officeDocument/2006/relationships/image" Target="../media/image41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2.emf"/><Relationship Id="rId2" Type="http://schemas.openxmlformats.org/officeDocument/2006/relationships/image" Target="../media/image89.jpg"/><Relationship Id="rId1" Type="http://schemas.openxmlformats.org/officeDocument/2006/relationships/slideLayout" Target="../slideLayouts/slideLayout2.xml"/><Relationship Id="rId6" Type="http://schemas.openxmlformats.org/officeDocument/2006/relationships/customXml" Target="../ink/ink8.xml"/><Relationship Id="rId5" Type="http://schemas.openxmlformats.org/officeDocument/2006/relationships/image" Target="../media/image91.png"/><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5.emf"/></Relationships>
</file>

<file path=ppt/slides/_rels/slide78.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7.emf"/></Relationships>
</file>

<file path=ppt/slides/_rels/slide7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image" Target="../media/image900.png"/><Relationship Id="rId1" Type="http://schemas.openxmlformats.org/officeDocument/2006/relationships/slideLayout" Target="../slideLayouts/slideLayout2.xml"/><Relationship Id="rId6" Type="http://schemas.openxmlformats.org/officeDocument/2006/relationships/image" Target="../media/image99.emf"/><Relationship Id="rId5" Type="http://schemas.openxmlformats.org/officeDocument/2006/relationships/customXml" Target="../ink/ink11.xml"/><Relationship Id="rId4" Type="http://schemas.openxmlformats.org/officeDocument/2006/relationships/image" Target="../media/image650.png"/></Relationships>
</file>

<file path=ppt/slides/_rels/slide82.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hyperlink" Target="http://cs.stanford.edu/people/karpathy/convnetjs/demo/mnist.html" TargetMode="External"/><Relationship Id="rId1" Type="http://schemas.openxmlformats.org/officeDocument/2006/relationships/slideLayout" Target="../slideLayouts/slideLayout2.xml"/><Relationship Id="rId4" Type="http://schemas.openxmlformats.org/officeDocument/2006/relationships/image" Target="../media/image100.emf"/></Relationships>
</file>

<file path=ppt/slides/_rels/slide8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03.emf"/><Relationship Id="rId4" Type="http://schemas.openxmlformats.org/officeDocument/2006/relationships/image" Target="../media/image102.emf"/></Relationships>
</file>

<file path=ppt/slides/_rels/slide84.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image" Target="../media/image104.png"/><Relationship Id="rId1" Type="http://schemas.openxmlformats.org/officeDocument/2006/relationships/slideLayout" Target="../slideLayouts/slideLayout7.xml"/><Relationship Id="rId4" Type="http://schemas.openxmlformats.org/officeDocument/2006/relationships/image" Target="../media/image105.emf"/></Relationships>
</file>

<file path=ppt/slides/_rels/slide8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image" Target="../media/image107.png"/><Relationship Id="rId1" Type="http://schemas.openxmlformats.org/officeDocument/2006/relationships/slideLayout" Target="../slideLayouts/slideLayout12.xml"/><Relationship Id="rId4" Type="http://schemas.openxmlformats.org/officeDocument/2006/relationships/image" Target="../media/image108.emf"/></Relationships>
</file>

<file path=ppt/slides/_rels/slide8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customXml" Target="../ink/ink1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customXml" Target="../ink/ink16.xml"/><Relationship Id="rId2" Type="http://schemas.openxmlformats.org/officeDocument/2006/relationships/image" Target="../media/image117.png"/><Relationship Id="rId1" Type="http://schemas.openxmlformats.org/officeDocument/2006/relationships/slideLayout" Target="../slideLayouts/slideLayout7.xml"/><Relationship Id="rId4" Type="http://schemas.openxmlformats.org/officeDocument/2006/relationships/image" Target="../media/image118.emf"/></Relationships>
</file>

<file path=ppt/slides/_rels/slide9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customXml" Target="../ink/ink1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customXml" Target="../ink/ink1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Object Recognition II</a:t>
            </a:r>
            <a:endParaRPr lang="en-US" dirty="0"/>
          </a:p>
        </p:txBody>
      </p:sp>
      <p:sp>
        <p:nvSpPr>
          <p:cNvPr id="3" name="Subtitle 2"/>
          <p:cNvSpPr>
            <a:spLocks noGrp="1"/>
          </p:cNvSpPr>
          <p:nvPr>
            <p:ph type="subTitle" idx="1"/>
          </p:nvPr>
        </p:nvSpPr>
        <p:spPr>
          <a:xfrm>
            <a:off x="1371600" y="4140187"/>
            <a:ext cx="6857464" cy="2652175"/>
          </a:xfrm>
        </p:spPr>
        <p:txBody>
          <a:bodyPr>
            <a:normAutofit/>
          </a:bodyPr>
          <a:lstStyle/>
          <a:p>
            <a:r>
              <a:rPr lang="en-US" sz="4400" dirty="0" smtClean="0"/>
              <a:t>Linda Shapiro</a:t>
            </a:r>
          </a:p>
          <a:p>
            <a:r>
              <a:rPr lang="en-US" sz="4400" dirty="0" smtClean="0"/>
              <a:t>ECE/CSE 576</a:t>
            </a:r>
          </a:p>
          <a:p>
            <a:r>
              <a:rPr lang="en-US" sz="3600" dirty="0" smtClean="0"/>
              <a:t>with CNN slides from Ross </a:t>
            </a:r>
            <a:r>
              <a:rPr lang="en-US" sz="3600" dirty="0" err="1" smtClean="0"/>
              <a:t>Girshick</a:t>
            </a:r>
            <a:r>
              <a:rPr lang="en-US" sz="4400" dirty="0" smtClean="0"/>
              <a:t>	</a:t>
            </a:r>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1BE1F48E-99F6-7F4D-B791-C6C14C59EF17}" type="slidenum">
              <a:rPr lang="en-US" smtClean="0"/>
              <a:t>1</a:t>
            </a:fld>
            <a:endParaRPr lang="en-US"/>
          </a:p>
        </p:txBody>
      </p:sp>
      <mc:AlternateContent xmlns:mc="http://schemas.openxmlformats.org/markup-compatibility/2006">
        <mc:Choice xmlns:p14="http://schemas.microsoft.com/office/powerpoint/2010/main" Requires="p14">
          <p:contentPart p14:bwMode="auto" r:id="rId2">
            <p14:nvContentPartPr>
              <p14:cNvPr id="5" name="Ink 4"/>
              <p14:cNvContentPartPr/>
              <p14:nvPr/>
            </p14:nvContentPartPr>
            <p14:xfrm>
              <a:off x="799560" y="5490720"/>
              <a:ext cx="46800" cy="10080"/>
            </p14:xfrm>
          </p:contentPart>
        </mc:Choice>
        <mc:Fallback>
          <p:pic>
            <p:nvPicPr>
              <p:cNvPr id="5" name="Ink 4"/>
              <p:cNvPicPr/>
              <p:nvPr/>
            </p:nvPicPr>
            <p:blipFill>
              <a:blip r:embed="rId3"/>
              <a:stretch>
                <a:fillRect/>
              </a:stretch>
            </p:blipFill>
            <p:spPr>
              <a:xfrm>
                <a:off x="794880" y="5486040"/>
                <a:ext cx="54720" cy="19080"/>
              </a:xfrm>
              <a:prstGeom prst="rect">
                <a:avLst/>
              </a:prstGeom>
            </p:spPr>
          </p:pic>
        </mc:Fallback>
      </mc:AlternateContent>
    </p:spTree>
    <p:extLst>
      <p:ext uri="{BB962C8B-B14F-4D97-AF65-F5344CB8AC3E}">
        <p14:creationId xmlns:p14="http://schemas.microsoft.com/office/powerpoint/2010/main" val="39111805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p:cNvSpPr>
          <p:nvPr>
            <p:ph type="title"/>
          </p:nvPr>
        </p:nvSpPr>
        <p:spPr>
          <a:prstGeom prst="rect">
            <a:avLst/>
          </a:prstGeom>
        </p:spPr>
        <p:txBody>
          <a:bodyPr/>
          <a:lstStyle/>
          <a:p>
            <a:pPr lvl="0">
              <a:defRPr sz="1800">
                <a:solidFill>
                  <a:srgbClr val="000000"/>
                </a:solidFill>
              </a:defRPr>
            </a:pPr>
            <a:r>
              <a:rPr sz="3937" dirty="0"/>
              <a:t>Compare to ground truth</a:t>
            </a:r>
          </a:p>
        </p:txBody>
      </p:sp>
      <p:pic>
        <p:nvPicPr>
          <p:cNvPr id="135"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36" name="Shape 136"/>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7" name="Shape 137"/>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8" name="Shape 138"/>
          <p:cNvSpPr/>
          <p:nvPr/>
        </p:nvSpPr>
        <p:spPr>
          <a:xfrm>
            <a:off x="5697141" y="1509117"/>
            <a:ext cx="544711" cy="1348383"/>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9" name="Shape 139"/>
          <p:cNvSpPr/>
          <p:nvPr/>
        </p:nvSpPr>
        <p:spPr>
          <a:xfrm>
            <a:off x="2428875" y="2571750"/>
            <a:ext cx="1017984" cy="1455539"/>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0" name="Shape 140"/>
          <p:cNvSpPr/>
          <p:nvPr/>
        </p:nvSpPr>
        <p:spPr>
          <a:xfrm>
            <a:off x="5411391" y="3223617"/>
            <a:ext cx="348258" cy="1366242"/>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1" name="Shape 141"/>
          <p:cNvSpPr/>
          <p:nvPr/>
        </p:nvSpPr>
        <p:spPr>
          <a:xfrm>
            <a:off x="4429125" y="3321844"/>
            <a:ext cx="616148" cy="625078"/>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2" name="Shape 142"/>
          <p:cNvSpPr/>
          <p:nvPr/>
        </p:nvSpPr>
        <p:spPr>
          <a:xfrm>
            <a:off x="1643063" y="3187899"/>
            <a:ext cx="223242" cy="1134070"/>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3" name="Shape 143"/>
          <p:cNvSpPr/>
          <p:nvPr/>
        </p:nvSpPr>
        <p:spPr>
          <a:xfrm>
            <a:off x="1928813" y="3312914"/>
            <a:ext cx="223242" cy="580430"/>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4" name="Shape 144"/>
          <p:cNvSpPr/>
          <p:nvPr/>
        </p:nvSpPr>
        <p:spPr>
          <a:xfrm>
            <a:off x="1973461" y="6313289"/>
            <a:ext cx="312539" cy="330398"/>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5" name="Shape 145"/>
          <p:cNvSpPr/>
          <p:nvPr/>
        </p:nvSpPr>
        <p:spPr>
          <a:xfrm>
            <a:off x="2409578" y="6219676"/>
            <a:ext cx="4339842"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lstStyle>
          <a:p>
            <a:pPr lvl="0">
              <a:defRPr sz="1800">
                <a:solidFill>
                  <a:srgbClr val="000000"/>
                </a:solidFill>
              </a:defRPr>
            </a:pPr>
            <a:r>
              <a:rPr sz="2953"/>
              <a:t>ground truth ‘person’ boxes</a:t>
            </a:r>
          </a:p>
        </p:txBody>
      </p:sp>
      <p:sp>
        <p:nvSpPr>
          <p:cNvPr id="146" name="Shape 146"/>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7" name="Shape 147"/>
          <p:cNvSpPr/>
          <p:nvPr/>
        </p:nvSpPr>
        <p:spPr>
          <a:xfrm>
            <a:off x="2912453" y="2139665"/>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48" name="Shape 148"/>
          <p:cNvSpPr/>
          <p:nvPr/>
        </p:nvSpPr>
        <p:spPr>
          <a:xfrm>
            <a:off x="5401961" y="2809392"/>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49" name="Shape 149"/>
          <p:cNvSpPr/>
          <p:nvPr/>
        </p:nvSpPr>
        <p:spPr>
          <a:xfrm>
            <a:off x="5767551" y="1103821"/>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0.2</a:t>
            </a:r>
          </a:p>
        </p:txBody>
      </p:sp>
      <p:sp>
        <p:nvSpPr>
          <p:cNvPr id="150" name="Shape 150"/>
          <p:cNvSpPr/>
          <p:nvPr/>
        </p:nvSpPr>
        <p:spPr>
          <a:xfrm>
            <a:off x="2423481" y="5683894"/>
            <a:ext cx="452322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1239049960"/>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p:cNvSpPr>
          <p:nvPr>
            <p:ph type="title"/>
          </p:nvPr>
        </p:nvSpPr>
        <p:spPr>
          <a:prstGeom prst="rect">
            <a:avLst/>
          </a:prstGeom>
        </p:spPr>
        <p:txBody>
          <a:bodyPr/>
          <a:lstStyle/>
          <a:p>
            <a:pPr lvl="0">
              <a:defRPr sz="1800">
                <a:solidFill>
                  <a:srgbClr val="000000"/>
                </a:solidFill>
              </a:defRPr>
            </a:pPr>
            <a:r>
              <a:rPr sz="3937"/>
              <a:t>Sort by confidence</a:t>
            </a:r>
          </a:p>
        </p:txBody>
      </p:sp>
      <p:pic>
        <p:nvPicPr>
          <p:cNvPr id="153" name="droppedImage.png"/>
          <p:cNvPicPr/>
          <p:nvPr/>
        </p:nvPicPr>
        <p:blipFill>
          <a:blip r:embed="rId3">
            <a:extLst/>
          </a:blip>
          <a:stretch>
            <a:fillRect/>
          </a:stretch>
        </p:blipFill>
        <p:spPr>
          <a:xfrm>
            <a:off x="483989" y="1339454"/>
            <a:ext cx="1067991" cy="1437680"/>
          </a:xfrm>
          <a:prstGeom prst="rect">
            <a:avLst/>
          </a:prstGeom>
          <a:ln w="12700">
            <a:miter lim="400000"/>
          </a:ln>
        </p:spPr>
      </p:pic>
      <p:pic>
        <p:nvPicPr>
          <p:cNvPr id="154" name="droppedImage.png"/>
          <p:cNvPicPr/>
          <p:nvPr/>
        </p:nvPicPr>
        <p:blipFill>
          <a:blip r:embed="rId4">
            <a:extLst/>
          </a:blip>
          <a:stretch>
            <a:fillRect/>
          </a:stretch>
        </p:blipFill>
        <p:spPr>
          <a:xfrm>
            <a:off x="3348633" y="1339453"/>
            <a:ext cx="473273" cy="1437680"/>
          </a:xfrm>
          <a:prstGeom prst="rect">
            <a:avLst/>
          </a:prstGeom>
          <a:ln w="12700">
            <a:miter lim="400000"/>
          </a:ln>
        </p:spPr>
      </p:pic>
      <p:pic>
        <p:nvPicPr>
          <p:cNvPr id="155" name="droppedImage.png"/>
          <p:cNvPicPr/>
          <p:nvPr/>
        </p:nvPicPr>
        <p:blipFill>
          <a:blip r:embed="rId5">
            <a:extLst/>
          </a:blip>
          <a:stretch>
            <a:fillRect/>
          </a:stretch>
        </p:blipFill>
        <p:spPr>
          <a:xfrm>
            <a:off x="6192738" y="1339453"/>
            <a:ext cx="625078" cy="1440398"/>
          </a:xfrm>
          <a:prstGeom prst="rect">
            <a:avLst/>
          </a:prstGeom>
          <a:ln w="12700">
            <a:miter lim="400000"/>
          </a:ln>
        </p:spPr>
      </p:pic>
      <p:pic>
        <p:nvPicPr>
          <p:cNvPr id="156" name="droppedImage.png"/>
          <p:cNvPicPr/>
          <p:nvPr/>
        </p:nvPicPr>
        <p:blipFill>
          <a:blip r:embed="rId6">
            <a:extLst/>
          </a:blip>
          <a:stretch>
            <a:fillRect/>
          </a:stretch>
        </p:blipFill>
        <p:spPr>
          <a:xfrm>
            <a:off x="2147590" y="1339453"/>
            <a:ext cx="598289" cy="1441333"/>
          </a:xfrm>
          <a:prstGeom prst="rect">
            <a:avLst/>
          </a:prstGeom>
          <a:ln w="12700">
            <a:miter lim="400000"/>
          </a:ln>
        </p:spPr>
      </p:pic>
      <p:pic>
        <p:nvPicPr>
          <p:cNvPr id="157" name="droppedImage.png"/>
          <p:cNvPicPr/>
          <p:nvPr/>
        </p:nvPicPr>
        <p:blipFill>
          <a:blip r:embed="rId7">
            <a:extLst/>
          </a:blip>
          <a:stretch>
            <a:fillRect/>
          </a:stretch>
        </p:blipFill>
        <p:spPr>
          <a:xfrm>
            <a:off x="4422394" y="1339454"/>
            <a:ext cx="1174322" cy="1437680"/>
          </a:xfrm>
          <a:prstGeom prst="rect">
            <a:avLst/>
          </a:prstGeom>
          <a:ln w="12700">
            <a:miter lim="400000"/>
          </a:ln>
        </p:spPr>
      </p:pic>
      <p:pic>
        <p:nvPicPr>
          <p:cNvPr id="158" name="droppedImage.png"/>
          <p:cNvPicPr/>
          <p:nvPr/>
        </p:nvPicPr>
        <p:blipFill>
          <a:blip r:embed="rId8">
            <a:extLst/>
          </a:blip>
          <a:stretch>
            <a:fillRect/>
          </a:stretch>
        </p:blipFill>
        <p:spPr>
          <a:xfrm>
            <a:off x="8058416" y="1339454"/>
            <a:ext cx="599544" cy="1437680"/>
          </a:xfrm>
          <a:prstGeom prst="rect">
            <a:avLst/>
          </a:prstGeom>
          <a:ln w="12700">
            <a:miter lim="400000"/>
          </a:ln>
        </p:spPr>
      </p:pic>
      <p:sp>
        <p:nvSpPr>
          <p:cNvPr id="159" name="Shape 159"/>
          <p:cNvSpPr/>
          <p:nvPr/>
        </p:nvSpPr>
        <p:spPr>
          <a:xfrm>
            <a:off x="1689398"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60" name="Shape 160"/>
          <p:cNvSpPr/>
          <p:nvPr/>
        </p:nvSpPr>
        <p:spPr>
          <a:xfrm>
            <a:off x="288429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61" name="Shape 161"/>
          <p:cNvSpPr/>
          <p:nvPr/>
        </p:nvSpPr>
        <p:spPr>
          <a:xfrm>
            <a:off x="3955852"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62" name="Shape 162"/>
          <p:cNvSpPr/>
          <p:nvPr/>
        </p:nvSpPr>
        <p:spPr>
          <a:xfrm>
            <a:off x="573286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63" name="Shape 163"/>
          <p:cNvSpPr/>
          <p:nvPr/>
        </p:nvSpPr>
        <p:spPr>
          <a:xfrm>
            <a:off x="7268766"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64" name="Shape 164"/>
          <p:cNvSpPr/>
          <p:nvPr/>
        </p:nvSpPr>
        <p:spPr>
          <a:xfrm>
            <a:off x="858446"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166" name="Shape 166"/>
          <p:cNvSpPr/>
          <p:nvPr/>
        </p:nvSpPr>
        <p:spPr>
          <a:xfrm>
            <a:off x="342900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167" name="Shape 167"/>
          <p:cNvSpPr/>
          <p:nvPr/>
        </p:nvSpPr>
        <p:spPr>
          <a:xfrm>
            <a:off x="484882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169" name="Shape 169"/>
          <p:cNvSpPr/>
          <p:nvPr/>
        </p:nvSpPr>
        <p:spPr>
          <a:xfrm>
            <a:off x="8215313" y="2665660"/>
            <a:ext cx="72200"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FF2600"/>
                </a:solidFill>
              </a:defRPr>
            </a:lvl1pPr>
          </a:lstStyle>
          <a:p>
            <a:pPr lvl="0">
              <a:defRPr sz="1800">
                <a:solidFill>
                  <a:srgbClr val="000000"/>
                </a:solidFill>
              </a:defRPr>
            </a:pPr>
            <a:endParaRPr sz="2953" dirty="0">
              <a:solidFill>
                <a:schemeClr val="tx1"/>
              </a:solidFill>
            </a:endParaRPr>
          </a:p>
        </p:txBody>
      </p:sp>
      <p:sp>
        <p:nvSpPr>
          <p:cNvPr id="170" name="Shape 170"/>
          <p:cNvSpPr/>
          <p:nvPr/>
        </p:nvSpPr>
        <p:spPr>
          <a:xfrm>
            <a:off x="805046"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171" name="Shape 171"/>
          <p:cNvSpPr/>
          <p:nvPr/>
        </p:nvSpPr>
        <p:spPr>
          <a:xfrm>
            <a:off x="224135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172" name="Shape 172"/>
          <p:cNvSpPr/>
          <p:nvPr/>
        </p:nvSpPr>
        <p:spPr>
          <a:xfrm>
            <a:off x="337542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173" name="Shape 173"/>
          <p:cNvSpPr/>
          <p:nvPr/>
        </p:nvSpPr>
        <p:spPr>
          <a:xfrm>
            <a:off x="4795242"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174" name="Shape 174"/>
          <p:cNvSpPr/>
          <p:nvPr/>
        </p:nvSpPr>
        <p:spPr>
          <a:xfrm>
            <a:off x="6295429"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175" name="Shape 175"/>
          <p:cNvSpPr/>
          <p:nvPr/>
        </p:nvSpPr>
        <p:spPr>
          <a:xfrm>
            <a:off x="8143875"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176" name="Shape 176"/>
          <p:cNvSpPr/>
          <p:nvPr/>
        </p:nvSpPr>
        <p:spPr>
          <a:xfrm>
            <a:off x="493925" y="3214689"/>
            <a:ext cx="2027040" cy="129830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defRPr sz="1800">
                <a:solidFill>
                  <a:srgbClr val="000000"/>
                </a:solidFill>
              </a:defRPr>
            </a:pPr>
            <a:r>
              <a:rPr sz="2953" dirty="0">
                <a:solidFill>
                  <a:schemeClr val="accent6"/>
                </a:solidFill>
              </a:rPr>
              <a:t>true</a:t>
            </a:r>
          </a:p>
          <a:p>
            <a:pPr lvl="0">
              <a:defRPr sz="1800">
                <a:solidFill>
                  <a:srgbClr val="000000"/>
                </a:solidFill>
              </a:defRPr>
            </a:pPr>
            <a:r>
              <a:rPr sz="2953" dirty="0">
                <a:solidFill>
                  <a:schemeClr val="accent6"/>
                </a:solidFill>
              </a:rPr>
              <a:t>positive</a:t>
            </a:r>
          </a:p>
          <a:p>
            <a:pPr lvl="0">
              <a:defRPr sz="1800">
                <a:solidFill>
                  <a:srgbClr val="000000"/>
                </a:solidFill>
              </a:defRPr>
            </a:pPr>
            <a:r>
              <a:rPr sz="2531" dirty="0"/>
              <a:t>(high overlap)</a:t>
            </a:r>
          </a:p>
        </p:txBody>
      </p:sp>
      <p:sp>
        <p:nvSpPr>
          <p:cNvPr id="177" name="Shape 177"/>
          <p:cNvSpPr/>
          <p:nvPr/>
        </p:nvSpPr>
        <p:spPr>
          <a:xfrm>
            <a:off x="6133121" y="3236863"/>
            <a:ext cx="2052421" cy="207723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2953" dirty="0">
                <a:solidFill>
                  <a:srgbClr val="FF0000"/>
                </a:solidFill>
              </a:rPr>
              <a:t>false</a:t>
            </a:r>
          </a:p>
          <a:p>
            <a:pPr lvl="0">
              <a:defRPr sz="1800">
                <a:solidFill>
                  <a:srgbClr val="000000"/>
                </a:solidFill>
              </a:defRPr>
            </a:pPr>
            <a:r>
              <a:rPr sz="2953" dirty="0">
                <a:solidFill>
                  <a:srgbClr val="FF0000"/>
                </a:solidFill>
              </a:rPr>
              <a:t>positive</a:t>
            </a:r>
          </a:p>
          <a:p>
            <a:pPr lvl="0">
              <a:defRPr sz="1800">
                <a:solidFill>
                  <a:srgbClr val="000000"/>
                </a:solidFill>
              </a:defRPr>
            </a:pPr>
            <a:r>
              <a:rPr sz="2531" dirty="0"/>
              <a:t>(no overlap,</a:t>
            </a:r>
          </a:p>
          <a:p>
            <a:pPr lvl="0">
              <a:defRPr sz="1800">
                <a:solidFill>
                  <a:srgbClr val="000000"/>
                </a:solidFill>
              </a:defRPr>
            </a:pPr>
            <a:r>
              <a:rPr sz="2531" dirty="0"/>
              <a:t>low overlap, or </a:t>
            </a:r>
          </a:p>
          <a:p>
            <a:pPr lvl="0">
              <a:defRPr sz="1800">
                <a:solidFill>
                  <a:srgbClr val="000000"/>
                </a:solidFill>
              </a:defRPr>
            </a:pPr>
            <a:r>
              <a:rPr sz="2531" dirty="0"/>
              <a:t>duplicate)</a:t>
            </a:r>
          </a:p>
        </p:txBody>
      </p:sp>
      <p:sp>
        <p:nvSpPr>
          <p:cNvPr id="2" name="TextBox 1"/>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29" name="TextBox 28"/>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0" name="TextBox 29"/>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Tree>
    <p:extLst>
      <p:ext uri="{BB962C8B-B14F-4D97-AF65-F5344CB8AC3E}">
        <p14:creationId xmlns:p14="http://schemas.microsoft.com/office/powerpoint/2010/main" val="721250177"/>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lstStyle/>
          <a:p>
            <a:pPr lvl="0">
              <a:defRPr sz="1800">
                <a:solidFill>
                  <a:srgbClr val="000000"/>
                </a:solidFill>
              </a:defRPr>
            </a:pPr>
            <a:r>
              <a:rPr sz="3937"/>
              <a:t>Evaluation metric</a:t>
            </a:r>
          </a:p>
        </p:txBody>
      </p:sp>
      <p:pic>
        <p:nvPicPr>
          <p:cNvPr id="184" name="droppedImage.png"/>
          <p:cNvPicPr/>
          <p:nvPr/>
        </p:nvPicPr>
        <p:blipFill>
          <a:blip r:embed="rId3">
            <a:extLst/>
          </a:blip>
          <a:stretch>
            <a:fillRect/>
          </a:stretch>
        </p:blipFill>
        <p:spPr>
          <a:xfrm>
            <a:off x="483989" y="1339454"/>
            <a:ext cx="1067991" cy="1437680"/>
          </a:xfrm>
          <a:prstGeom prst="rect">
            <a:avLst/>
          </a:prstGeom>
          <a:ln w="12700">
            <a:miter lim="400000"/>
          </a:ln>
        </p:spPr>
      </p:pic>
      <p:pic>
        <p:nvPicPr>
          <p:cNvPr id="185" name="droppedImage.png"/>
          <p:cNvPicPr/>
          <p:nvPr/>
        </p:nvPicPr>
        <p:blipFill>
          <a:blip r:embed="rId4">
            <a:extLst/>
          </a:blip>
          <a:stretch>
            <a:fillRect/>
          </a:stretch>
        </p:blipFill>
        <p:spPr>
          <a:xfrm>
            <a:off x="3348633" y="1339453"/>
            <a:ext cx="473273" cy="1437680"/>
          </a:xfrm>
          <a:prstGeom prst="rect">
            <a:avLst/>
          </a:prstGeom>
          <a:ln w="12700">
            <a:miter lim="400000"/>
          </a:ln>
        </p:spPr>
      </p:pic>
      <p:pic>
        <p:nvPicPr>
          <p:cNvPr id="186" name="droppedImage.png"/>
          <p:cNvPicPr/>
          <p:nvPr/>
        </p:nvPicPr>
        <p:blipFill>
          <a:blip r:embed="rId5">
            <a:extLst/>
          </a:blip>
          <a:stretch>
            <a:fillRect/>
          </a:stretch>
        </p:blipFill>
        <p:spPr>
          <a:xfrm>
            <a:off x="6192738" y="1339453"/>
            <a:ext cx="625078" cy="1440398"/>
          </a:xfrm>
          <a:prstGeom prst="rect">
            <a:avLst/>
          </a:prstGeom>
          <a:ln w="12700">
            <a:miter lim="400000"/>
          </a:ln>
        </p:spPr>
      </p:pic>
      <p:pic>
        <p:nvPicPr>
          <p:cNvPr id="187" name="droppedImage.png"/>
          <p:cNvPicPr/>
          <p:nvPr/>
        </p:nvPicPr>
        <p:blipFill>
          <a:blip r:embed="rId6">
            <a:extLst/>
          </a:blip>
          <a:stretch>
            <a:fillRect/>
          </a:stretch>
        </p:blipFill>
        <p:spPr>
          <a:xfrm>
            <a:off x="2147590" y="1339453"/>
            <a:ext cx="598289" cy="1441333"/>
          </a:xfrm>
          <a:prstGeom prst="rect">
            <a:avLst/>
          </a:prstGeom>
          <a:ln w="12700">
            <a:miter lim="400000"/>
          </a:ln>
        </p:spPr>
      </p:pic>
      <p:pic>
        <p:nvPicPr>
          <p:cNvPr id="188" name="droppedImage.png"/>
          <p:cNvPicPr/>
          <p:nvPr/>
        </p:nvPicPr>
        <p:blipFill>
          <a:blip r:embed="rId7">
            <a:extLst/>
          </a:blip>
          <a:stretch>
            <a:fillRect/>
          </a:stretch>
        </p:blipFill>
        <p:spPr>
          <a:xfrm>
            <a:off x="4422394" y="1339454"/>
            <a:ext cx="1174322" cy="1437680"/>
          </a:xfrm>
          <a:prstGeom prst="rect">
            <a:avLst/>
          </a:prstGeom>
          <a:ln w="12700">
            <a:miter lim="400000"/>
          </a:ln>
        </p:spPr>
      </p:pic>
      <p:pic>
        <p:nvPicPr>
          <p:cNvPr id="189" name="droppedImage.png"/>
          <p:cNvPicPr/>
          <p:nvPr/>
        </p:nvPicPr>
        <p:blipFill>
          <a:blip r:embed="rId8">
            <a:extLst/>
          </a:blip>
          <a:stretch>
            <a:fillRect/>
          </a:stretch>
        </p:blipFill>
        <p:spPr>
          <a:xfrm>
            <a:off x="8058416" y="1339454"/>
            <a:ext cx="599544" cy="1437680"/>
          </a:xfrm>
          <a:prstGeom prst="rect">
            <a:avLst/>
          </a:prstGeom>
          <a:ln w="12700">
            <a:miter lim="400000"/>
          </a:ln>
        </p:spPr>
      </p:pic>
      <p:sp>
        <p:nvSpPr>
          <p:cNvPr id="190" name="Shape 190"/>
          <p:cNvSpPr/>
          <p:nvPr/>
        </p:nvSpPr>
        <p:spPr>
          <a:xfrm>
            <a:off x="1689398"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1" name="Shape 191"/>
          <p:cNvSpPr/>
          <p:nvPr/>
        </p:nvSpPr>
        <p:spPr>
          <a:xfrm>
            <a:off x="288429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2" name="Shape 192"/>
          <p:cNvSpPr/>
          <p:nvPr/>
        </p:nvSpPr>
        <p:spPr>
          <a:xfrm>
            <a:off x="3955852"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3" name="Shape 193"/>
          <p:cNvSpPr/>
          <p:nvPr/>
        </p:nvSpPr>
        <p:spPr>
          <a:xfrm>
            <a:off x="573286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4" name="Shape 194"/>
          <p:cNvSpPr/>
          <p:nvPr/>
        </p:nvSpPr>
        <p:spPr>
          <a:xfrm>
            <a:off x="7268766"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201" name="Shape 201"/>
          <p:cNvSpPr/>
          <p:nvPr/>
        </p:nvSpPr>
        <p:spPr>
          <a:xfrm>
            <a:off x="805046"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202" name="Shape 202"/>
          <p:cNvSpPr/>
          <p:nvPr/>
        </p:nvSpPr>
        <p:spPr>
          <a:xfrm>
            <a:off x="224135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203" name="Shape 203"/>
          <p:cNvSpPr/>
          <p:nvPr/>
        </p:nvSpPr>
        <p:spPr>
          <a:xfrm>
            <a:off x="337542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204" name="Shape 204"/>
          <p:cNvSpPr/>
          <p:nvPr/>
        </p:nvSpPr>
        <p:spPr>
          <a:xfrm>
            <a:off x="4795242"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205" name="Shape 205"/>
          <p:cNvSpPr/>
          <p:nvPr/>
        </p:nvSpPr>
        <p:spPr>
          <a:xfrm>
            <a:off x="6295429"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206" name="Shape 206"/>
          <p:cNvSpPr/>
          <p:nvPr/>
        </p:nvSpPr>
        <p:spPr>
          <a:xfrm>
            <a:off x="8143875"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208" name="Shape 208"/>
          <p:cNvSpPr/>
          <p:nvPr/>
        </p:nvSpPr>
        <p:spPr>
          <a:xfrm>
            <a:off x="5893594" y="1009055"/>
            <a:ext cx="0" cy="2098217"/>
          </a:xfrm>
          <a:prstGeom prst="line">
            <a:avLst/>
          </a:prstGeom>
          <a:ln w="63500">
            <a:solidFill>
              <a:srgbClr val="FFFFFF"/>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32" name="Shape 164"/>
          <p:cNvSpPr/>
          <p:nvPr/>
        </p:nvSpPr>
        <p:spPr>
          <a:xfrm>
            <a:off x="858446"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3" name="Shape 166"/>
          <p:cNvSpPr/>
          <p:nvPr/>
        </p:nvSpPr>
        <p:spPr>
          <a:xfrm>
            <a:off x="342900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4" name="Shape 167"/>
          <p:cNvSpPr/>
          <p:nvPr/>
        </p:nvSpPr>
        <p:spPr>
          <a:xfrm>
            <a:off x="484882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6" name="TextBox 35"/>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37" name="TextBox 36"/>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8" name="TextBox 37"/>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
        <p:nvSpPr>
          <p:cNvPr id="39" name="Shape 210"/>
          <p:cNvSpPr/>
          <p:nvPr/>
        </p:nvSpPr>
        <p:spPr>
          <a:xfrm flipH="1">
            <a:off x="5919301"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mc:AlternateContent xmlns:mc="http://schemas.openxmlformats.org/markup-compatibility/2006" xmlns:a14="http://schemas.microsoft.com/office/drawing/2010/main">
        <mc:Choice Requires="a14">
          <p:sp>
            <p:nvSpPr>
              <p:cNvPr id="35" name="Rectangle 34"/>
              <p:cNvSpPr/>
              <p:nvPr/>
            </p:nvSpPr>
            <p:spPr>
              <a:xfrm>
                <a:off x="319549" y="4000437"/>
                <a:ext cx="7243650" cy="7877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𝑝𝑟𝑒𝑐𝑖𝑠𝑖𝑜𝑛</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num>
                        <m:den>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r>
                            <a:rPr lang="en-US" sz="2200" b="0" i="1" smtClean="0">
                              <a:latin typeface="Cambria Math" panose="02040503050406030204" pitchFamily="18" charset="0"/>
                            </a:rPr>
                            <m:t>𝑓𝑎𝑙𝑠𝑒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den>
                      </m:f>
                    </m:oMath>
                  </m:oMathPara>
                </a14:m>
                <a:endParaRPr lang="en-US" sz="2200" dirty="0"/>
              </a:p>
            </p:txBody>
          </p:sp>
        </mc:Choice>
        <mc:Fallback xmlns="">
          <p:sp>
            <p:nvSpPr>
              <p:cNvPr id="35" name="Rectangle 34"/>
              <p:cNvSpPr>
                <a:spLocks noRot="1" noChangeAspect="1" noMove="1" noResize="1" noEditPoints="1" noAdjustHandles="1" noChangeArrowheads="1" noChangeShapeType="1" noTextEdit="1"/>
              </p:cNvSpPr>
              <p:nvPr/>
            </p:nvSpPr>
            <p:spPr>
              <a:xfrm>
                <a:off x="319549" y="4000437"/>
                <a:ext cx="7243650" cy="787780"/>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p:cNvSpPr/>
              <p:nvPr/>
            </p:nvSpPr>
            <p:spPr>
              <a:xfrm>
                <a:off x="319549" y="5115798"/>
                <a:ext cx="4577279" cy="7857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𝑟𝑒𝑐𝑎𝑙𝑙</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num>
                        <m:den>
                          <m:r>
                            <a:rPr lang="en-US" sz="2200" b="0" i="1" smtClean="0">
                              <a:latin typeface="Cambria Math" panose="02040503050406030204" pitchFamily="18" charset="0"/>
                            </a:rPr>
                            <m:t>#</m:t>
                          </m:r>
                          <m:r>
                            <a:rPr lang="en-US" sz="2200" b="0" i="1" smtClean="0">
                              <a:latin typeface="Cambria Math" panose="02040503050406030204" pitchFamily="18" charset="0"/>
                            </a:rPr>
                            <m:t>𝑔𝑟𝑜𝑢𝑛𝑑</m:t>
                          </m:r>
                          <m:r>
                            <a:rPr lang="en-US" sz="2200" b="0" i="1" smtClean="0">
                              <a:latin typeface="Cambria Math" panose="02040503050406030204" pitchFamily="18" charset="0"/>
                            </a:rPr>
                            <m:t> </m:t>
                          </m:r>
                          <m:r>
                            <a:rPr lang="en-US" sz="2200" b="0" i="1" smtClean="0">
                              <a:latin typeface="Cambria Math" panose="02040503050406030204" pitchFamily="18" charset="0"/>
                            </a:rPr>
                            <m:t>𝑡𝑟𝑢𝑡h</m:t>
                          </m:r>
                          <m:r>
                            <a:rPr lang="en-US" sz="2200" b="0" i="1" smtClean="0">
                              <a:latin typeface="Cambria Math" panose="02040503050406030204" pitchFamily="18" charset="0"/>
                            </a:rPr>
                            <m:t> </m:t>
                          </m:r>
                          <m:r>
                            <a:rPr lang="en-US" sz="2200" b="0" i="1" smtClean="0">
                              <a:latin typeface="Cambria Math" panose="02040503050406030204" pitchFamily="18" charset="0"/>
                            </a:rPr>
                            <m:t>𝑜𝑏𝑗𝑒𝑐𝑡𝑠</m:t>
                          </m:r>
                        </m:den>
                      </m:f>
                    </m:oMath>
                  </m:oMathPara>
                </a14:m>
                <a:endParaRPr lang="en-US" sz="2200" dirty="0"/>
              </a:p>
            </p:txBody>
          </p:sp>
        </mc:Choice>
        <mc:Fallback xmlns="">
          <p:sp>
            <p:nvSpPr>
              <p:cNvPr id="40" name="Rectangle 39"/>
              <p:cNvSpPr>
                <a:spLocks noRot="1" noChangeAspect="1" noMove="1" noResize="1" noEditPoints="1" noAdjustHandles="1" noChangeArrowheads="1" noChangeShapeType="1" noTextEdit="1"/>
              </p:cNvSpPr>
              <p:nvPr/>
            </p:nvSpPr>
            <p:spPr>
              <a:xfrm>
                <a:off x="319549" y="5115798"/>
                <a:ext cx="4577279" cy="785728"/>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5727282" y="3033920"/>
                <a:ext cx="366254"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i="1">
                          <a:latin typeface="Cambria Math" panose="02040503050406030204" pitchFamily="18" charset="0"/>
                        </a:rPr>
                        <m:t>𝑡</m:t>
                      </m:r>
                    </m:oMath>
                  </m:oMathPara>
                </a14:m>
                <a:endParaRPr lang="en-US" sz="2200" dirty="0"/>
              </a:p>
            </p:txBody>
          </p:sp>
        </mc:Choice>
        <mc:Fallback xmlns="">
          <p:sp>
            <p:nvSpPr>
              <p:cNvPr id="2" name="Rectangle 1"/>
              <p:cNvSpPr>
                <a:spLocks noRot="1" noChangeAspect="1" noMove="1" noResize="1" noEditPoints="1" noAdjustHandles="1" noChangeArrowheads="1" noChangeShapeType="1" noTextEdit="1"/>
              </p:cNvSpPr>
              <p:nvPr/>
            </p:nvSpPr>
            <p:spPr>
              <a:xfrm>
                <a:off x="5727282" y="3033920"/>
                <a:ext cx="366254" cy="430887"/>
              </a:xfrm>
              <a:prstGeom prst="rect">
                <a:avLst/>
              </a:prstGeom>
              <a:blipFill rotWithShape="0">
                <a:blip r:embed="rId11"/>
                <a:stretch>
                  <a:fillRect/>
                </a:stretch>
              </a:blipFill>
            </p:spPr>
            <p:txBody>
              <a:bodyPr/>
              <a:lstStyle/>
              <a:p>
                <a:r>
                  <a:rPr lang="en-US">
                    <a:noFill/>
                  </a:rPr>
                  <a:t> </a:t>
                </a:r>
              </a:p>
            </p:txBody>
          </p:sp>
        </mc:Fallback>
      </mc:AlternateContent>
      <p:sp>
        <p:nvSpPr>
          <p:cNvPr id="41" name="Shape 166"/>
          <p:cNvSpPr/>
          <p:nvPr/>
        </p:nvSpPr>
        <p:spPr>
          <a:xfrm>
            <a:off x="8365934" y="3924922"/>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smtClean="0">
                <a:solidFill>
                  <a:schemeClr val="accent6"/>
                </a:solidFill>
              </a:rPr>
              <a:t>✓</a:t>
            </a:r>
            <a:endParaRPr sz="2953" dirty="0">
              <a:solidFill>
                <a:schemeClr val="accent6"/>
              </a:solidFill>
            </a:endParaRPr>
          </a:p>
        </p:txBody>
      </p:sp>
      <p:sp>
        <p:nvSpPr>
          <p:cNvPr id="42" name="Shape 166"/>
          <p:cNvSpPr/>
          <p:nvPr/>
        </p:nvSpPr>
        <p:spPr>
          <a:xfrm>
            <a:off x="8084859" y="4362369"/>
            <a:ext cx="629981"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smtClean="0">
                <a:solidFill>
                  <a:schemeClr val="accent6"/>
                </a:solidFill>
              </a:rPr>
              <a:t>✓</a:t>
            </a:r>
            <a:r>
              <a:rPr lang="en-US" sz="2953" dirty="0" smtClean="0">
                <a:solidFill>
                  <a:schemeClr val="accent6"/>
                </a:solidFill>
              </a:rPr>
              <a:t> </a:t>
            </a:r>
            <a:r>
              <a:rPr lang="en-US" sz="2953" dirty="0" smtClean="0">
                <a:solidFill>
                  <a:schemeClr val="tx1"/>
                </a:solidFill>
              </a:rPr>
              <a:t>+</a:t>
            </a:r>
            <a:endParaRPr sz="2953" dirty="0">
              <a:solidFill>
                <a:schemeClr val="tx1"/>
              </a:solidFill>
            </a:endParaRPr>
          </a:p>
        </p:txBody>
      </p:sp>
      <p:sp>
        <p:nvSpPr>
          <p:cNvPr id="43" name="TextBox 42"/>
          <p:cNvSpPr txBox="1"/>
          <p:nvPr/>
        </p:nvSpPr>
        <p:spPr>
          <a:xfrm>
            <a:off x="8700526" y="4401915"/>
            <a:ext cx="343014" cy="492443"/>
          </a:xfrm>
          <a:prstGeom prst="rect">
            <a:avLst/>
          </a:prstGeom>
          <a:noFill/>
        </p:spPr>
        <p:txBody>
          <a:bodyPr wrap="square" rtlCol="0">
            <a:spAutoFit/>
          </a:bodyPr>
          <a:lstStyle/>
          <a:p>
            <a:r>
              <a:rPr lang="en-US" sz="2600" dirty="0" smtClean="0">
                <a:solidFill>
                  <a:srgbClr val="FF0000"/>
                </a:solidFill>
              </a:rPr>
              <a:t>X</a:t>
            </a:r>
            <a:endParaRPr lang="en-US" sz="2600" dirty="0">
              <a:solidFill>
                <a:srgbClr val="FF0000"/>
              </a:solidFill>
            </a:endParaRPr>
          </a:p>
        </p:txBody>
      </p:sp>
      <p:cxnSp>
        <p:nvCxnSpPr>
          <p:cNvPr id="4" name="Straight Connector 3"/>
          <p:cNvCxnSpPr/>
          <p:nvPr/>
        </p:nvCxnSpPr>
        <p:spPr>
          <a:xfrm>
            <a:off x="7999729" y="4400469"/>
            <a:ext cx="1076325"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119242" y="901899"/>
            <a:ext cx="3024758" cy="2205373"/>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3978387"/>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lstStyle/>
          <a:p>
            <a:pPr lvl="0">
              <a:defRPr sz="1800">
                <a:solidFill>
                  <a:srgbClr val="000000"/>
                </a:solidFill>
              </a:defRPr>
            </a:pPr>
            <a:r>
              <a:rPr sz="3937"/>
              <a:t>Evaluation metric</a:t>
            </a:r>
          </a:p>
        </p:txBody>
      </p:sp>
      <p:pic>
        <p:nvPicPr>
          <p:cNvPr id="182" name="droppedImage.png"/>
          <p:cNvPicPr/>
          <p:nvPr/>
        </p:nvPicPr>
        <p:blipFill>
          <a:blip r:embed="rId3">
            <a:extLst/>
          </a:blip>
          <a:srcRect l="1091" t="850" r="841" b="2097"/>
          <a:stretch>
            <a:fillRect/>
          </a:stretch>
        </p:blipFill>
        <p:spPr>
          <a:xfrm>
            <a:off x="455414" y="3214687"/>
            <a:ext cx="4580959" cy="3527227"/>
          </a:xfrm>
          <a:prstGeom prst="rect">
            <a:avLst/>
          </a:prstGeom>
          <a:ln w="12700">
            <a:solidFill/>
            <a:miter lim="400000"/>
          </a:ln>
        </p:spPr>
      </p:pic>
      <p:sp>
        <p:nvSpPr>
          <p:cNvPr id="183" name="Shape 183"/>
          <p:cNvSpPr/>
          <p:nvPr/>
        </p:nvSpPr>
        <p:spPr>
          <a:xfrm>
            <a:off x="5312923" y="3661172"/>
            <a:ext cx="3435812" cy="272651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lgn="l">
              <a:defRPr sz="1800">
                <a:solidFill>
                  <a:srgbClr val="000000"/>
                </a:solidFill>
              </a:defRPr>
            </a:pPr>
            <a:r>
              <a:rPr sz="2953" dirty="0"/>
              <a:t>Average Precision (</a:t>
            </a:r>
            <a:r>
              <a:rPr sz="2953" dirty="0">
                <a:latin typeface="+mj-lt"/>
                <a:ea typeface="+mj-ea"/>
                <a:cs typeface="+mj-cs"/>
                <a:sym typeface="SourceSansPro-Regular"/>
              </a:rPr>
              <a:t>AP</a:t>
            </a:r>
            <a:r>
              <a:rPr sz="2953" dirty="0"/>
              <a:t>)</a:t>
            </a:r>
          </a:p>
          <a:p>
            <a:pPr lvl="0" algn="l">
              <a:defRPr sz="1800">
                <a:solidFill>
                  <a:srgbClr val="000000"/>
                </a:solidFill>
              </a:defRPr>
            </a:pPr>
            <a:r>
              <a:rPr sz="2953" dirty="0"/>
              <a:t>    </a:t>
            </a:r>
            <a:r>
              <a:rPr sz="2953" dirty="0" smtClean="0"/>
              <a:t>0</a:t>
            </a:r>
            <a:r>
              <a:rPr sz="2953" dirty="0"/>
              <a:t>%  is worst</a:t>
            </a:r>
          </a:p>
          <a:p>
            <a:pPr lvl="0" algn="l">
              <a:defRPr sz="1800">
                <a:solidFill>
                  <a:srgbClr val="000000"/>
                </a:solidFill>
              </a:defRPr>
            </a:pPr>
            <a:r>
              <a:rPr sz="2953" dirty="0"/>
              <a:t>    100%  is best</a:t>
            </a:r>
          </a:p>
          <a:p>
            <a:pPr lvl="0" algn="l">
              <a:defRPr sz="1800">
                <a:solidFill>
                  <a:srgbClr val="000000"/>
                </a:solidFill>
              </a:defRPr>
            </a:pPr>
            <a:endParaRPr sz="2953" dirty="0"/>
          </a:p>
          <a:p>
            <a:pPr lvl="0" algn="l">
              <a:defRPr sz="1800">
                <a:solidFill>
                  <a:srgbClr val="000000"/>
                </a:solidFill>
              </a:defRPr>
            </a:pPr>
            <a:r>
              <a:rPr sz="2953" dirty="0"/>
              <a:t>mean AP over classes</a:t>
            </a:r>
          </a:p>
          <a:p>
            <a:pPr lvl="0" algn="l">
              <a:defRPr sz="1800">
                <a:solidFill>
                  <a:srgbClr val="000000"/>
                </a:solidFill>
              </a:defRPr>
            </a:pPr>
            <a:r>
              <a:rPr sz="2953" dirty="0"/>
              <a:t>(</a:t>
            </a:r>
            <a:r>
              <a:rPr sz="2953" dirty="0" err="1">
                <a:latin typeface="+mj-lt"/>
                <a:ea typeface="+mj-ea"/>
                <a:cs typeface="+mj-cs"/>
                <a:sym typeface="SourceSansPro-Regular"/>
              </a:rPr>
              <a:t>mAP</a:t>
            </a:r>
            <a:r>
              <a:rPr sz="2953" dirty="0"/>
              <a:t>)</a:t>
            </a:r>
          </a:p>
        </p:txBody>
      </p:sp>
      <p:pic>
        <p:nvPicPr>
          <p:cNvPr id="184" name="droppedImage.png"/>
          <p:cNvPicPr/>
          <p:nvPr/>
        </p:nvPicPr>
        <p:blipFill>
          <a:blip r:embed="rId4">
            <a:extLst/>
          </a:blip>
          <a:stretch>
            <a:fillRect/>
          </a:stretch>
        </p:blipFill>
        <p:spPr>
          <a:xfrm>
            <a:off x="483989" y="1339454"/>
            <a:ext cx="1067991" cy="1437680"/>
          </a:xfrm>
          <a:prstGeom prst="rect">
            <a:avLst/>
          </a:prstGeom>
          <a:ln w="12700">
            <a:miter lim="400000"/>
          </a:ln>
        </p:spPr>
      </p:pic>
      <p:pic>
        <p:nvPicPr>
          <p:cNvPr id="185" name="droppedImage.png"/>
          <p:cNvPicPr/>
          <p:nvPr/>
        </p:nvPicPr>
        <p:blipFill>
          <a:blip r:embed="rId5">
            <a:extLst/>
          </a:blip>
          <a:stretch>
            <a:fillRect/>
          </a:stretch>
        </p:blipFill>
        <p:spPr>
          <a:xfrm>
            <a:off x="3348633" y="1339453"/>
            <a:ext cx="473273" cy="1437680"/>
          </a:xfrm>
          <a:prstGeom prst="rect">
            <a:avLst/>
          </a:prstGeom>
          <a:ln w="12700">
            <a:miter lim="400000"/>
          </a:ln>
        </p:spPr>
      </p:pic>
      <p:pic>
        <p:nvPicPr>
          <p:cNvPr id="186" name="droppedImage.png"/>
          <p:cNvPicPr/>
          <p:nvPr/>
        </p:nvPicPr>
        <p:blipFill>
          <a:blip r:embed="rId6">
            <a:extLst/>
          </a:blip>
          <a:stretch>
            <a:fillRect/>
          </a:stretch>
        </p:blipFill>
        <p:spPr>
          <a:xfrm>
            <a:off x="6192738" y="1339453"/>
            <a:ext cx="625078" cy="1440398"/>
          </a:xfrm>
          <a:prstGeom prst="rect">
            <a:avLst/>
          </a:prstGeom>
          <a:ln w="12700">
            <a:miter lim="400000"/>
          </a:ln>
        </p:spPr>
      </p:pic>
      <p:pic>
        <p:nvPicPr>
          <p:cNvPr id="187" name="droppedImage.png"/>
          <p:cNvPicPr/>
          <p:nvPr/>
        </p:nvPicPr>
        <p:blipFill>
          <a:blip r:embed="rId7">
            <a:extLst/>
          </a:blip>
          <a:stretch>
            <a:fillRect/>
          </a:stretch>
        </p:blipFill>
        <p:spPr>
          <a:xfrm>
            <a:off x="2147590" y="1339453"/>
            <a:ext cx="598289" cy="1441333"/>
          </a:xfrm>
          <a:prstGeom prst="rect">
            <a:avLst/>
          </a:prstGeom>
          <a:ln w="12700">
            <a:miter lim="400000"/>
          </a:ln>
        </p:spPr>
      </p:pic>
      <p:pic>
        <p:nvPicPr>
          <p:cNvPr id="188" name="droppedImage.png"/>
          <p:cNvPicPr/>
          <p:nvPr/>
        </p:nvPicPr>
        <p:blipFill>
          <a:blip r:embed="rId8">
            <a:extLst/>
          </a:blip>
          <a:stretch>
            <a:fillRect/>
          </a:stretch>
        </p:blipFill>
        <p:spPr>
          <a:xfrm>
            <a:off x="4422394" y="1339454"/>
            <a:ext cx="1174322" cy="1437680"/>
          </a:xfrm>
          <a:prstGeom prst="rect">
            <a:avLst/>
          </a:prstGeom>
          <a:ln w="12700">
            <a:miter lim="400000"/>
          </a:ln>
        </p:spPr>
      </p:pic>
      <p:pic>
        <p:nvPicPr>
          <p:cNvPr id="189" name="droppedImage.png"/>
          <p:cNvPicPr/>
          <p:nvPr/>
        </p:nvPicPr>
        <p:blipFill>
          <a:blip r:embed="rId9">
            <a:extLst/>
          </a:blip>
          <a:stretch>
            <a:fillRect/>
          </a:stretch>
        </p:blipFill>
        <p:spPr>
          <a:xfrm>
            <a:off x="8058416" y="1339454"/>
            <a:ext cx="599544" cy="1437680"/>
          </a:xfrm>
          <a:prstGeom prst="rect">
            <a:avLst/>
          </a:prstGeom>
          <a:ln w="12700">
            <a:miter lim="400000"/>
          </a:ln>
        </p:spPr>
      </p:pic>
      <p:sp>
        <p:nvSpPr>
          <p:cNvPr id="190" name="Shape 190"/>
          <p:cNvSpPr/>
          <p:nvPr/>
        </p:nvSpPr>
        <p:spPr>
          <a:xfrm>
            <a:off x="1689398"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1" name="Shape 191"/>
          <p:cNvSpPr/>
          <p:nvPr/>
        </p:nvSpPr>
        <p:spPr>
          <a:xfrm>
            <a:off x="288429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2" name="Shape 192"/>
          <p:cNvSpPr/>
          <p:nvPr/>
        </p:nvSpPr>
        <p:spPr>
          <a:xfrm>
            <a:off x="3955852"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3" name="Shape 193"/>
          <p:cNvSpPr/>
          <p:nvPr/>
        </p:nvSpPr>
        <p:spPr>
          <a:xfrm>
            <a:off x="573286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4" name="Shape 194"/>
          <p:cNvSpPr/>
          <p:nvPr/>
        </p:nvSpPr>
        <p:spPr>
          <a:xfrm>
            <a:off x="7268766"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201" name="Shape 201"/>
          <p:cNvSpPr/>
          <p:nvPr/>
        </p:nvSpPr>
        <p:spPr>
          <a:xfrm>
            <a:off x="805046"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202" name="Shape 202"/>
          <p:cNvSpPr/>
          <p:nvPr/>
        </p:nvSpPr>
        <p:spPr>
          <a:xfrm>
            <a:off x="224135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203" name="Shape 203"/>
          <p:cNvSpPr/>
          <p:nvPr/>
        </p:nvSpPr>
        <p:spPr>
          <a:xfrm>
            <a:off x="337542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204" name="Shape 204"/>
          <p:cNvSpPr/>
          <p:nvPr/>
        </p:nvSpPr>
        <p:spPr>
          <a:xfrm>
            <a:off x="4795242"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205" name="Shape 205"/>
          <p:cNvSpPr/>
          <p:nvPr/>
        </p:nvSpPr>
        <p:spPr>
          <a:xfrm>
            <a:off x="6295429"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206" name="Shape 206"/>
          <p:cNvSpPr/>
          <p:nvPr/>
        </p:nvSpPr>
        <p:spPr>
          <a:xfrm>
            <a:off x="8143875"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207" name="Shape 207"/>
          <p:cNvSpPr/>
          <p:nvPr/>
        </p:nvSpPr>
        <p:spPr>
          <a:xfrm flipV="1">
            <a:off x="3480904" y="3088381"/>
            <a:ext cx="2430864" cy="1760963"/>
          </a:xfrm>
          <a:prstGeom prst="line">
            <a:avLst/>
          </a:prstGeom>
          <a:ln w="50800">
            <a:solidFill>
              <a:srgbClr val="FF9300"/>
            </a:solidFill>
            <a:miter lim="400000"/>
            <a:headEnd type="stealth"/>
          </a:ln>
          <a:effectLst>
            <a:outerShdw blurRad="12700" dist="25400" dir="2700000" rotWithShape="0">
              <a:srgbClr val="000000"/>
            </a:outerShdw>
          </a:effectLst>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08" name="Shape 208"/>
          <p:cNvSpPr/>
          <p:nvPr/>
        </p:nvSpPr>
        <p:spPr>
          <a:xfrm>
            <a:off x="5893594" y="1009055"/>
            <a:ext cx="0" cy="2098217"/>
          </a:xfrm>
          <a:prstGeom prst="line">
            <a:avLst/>
          </a:prstGeom>
          <a:ln w="63500">
            <a:solidFill>
              <a:srgbClr val="FFFFFF"/>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09" name="Shape 209"/>
          <p:cNvSpPr/>
          <p:nvPr/>
        </p:nvSpPr>
        <p:spPr>
          <a:xfrm flipV="1">
            <a:off x="1579578" y="3097974"/>
            <a:ext cx="274519" cy="842914"/>
          </a:xfrm>
          <a:prstGeom prst="line">
            <a:avLst/>
          </a:prstGeom>
          <a:ln w="50800">
            <a:solidFill>
              <a:srgbClr val="FF9300"/>
            </a:solidFill>
            <a:miter lim="400000"/>
            <a:headEnd type="stealth"/>
          </a:ln>
          <a:effectLst>
            <a:outerShdw blurRad="12700" dist="25400" dir="2700000" rotWithShape="0">
              <a:srgbClr val="000000"/>
            </a:outerShdw>
          </a:effectLst>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10" name="Shape 210"/>
          <p:cNvSpPr/>
          <p:nvPr/>
        </p:nvSpPr>
        <p:spPr>
          <a:xfrm flipH="1">
            <a:off x="1858763"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32" name="Shape 164"/>
          <p:cNvSpPr/>
          <p:nvPr/>
        </p:nvSpPr>
        <p:spPr>
          <a:xfrm>
            <a:off x="858446"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3" name="Shape 166"/>
          <p:cNvSpPr/>
          <p:nvPr/>
        </p:nvSpPr>
        <p:spPr>
          <a:xfrm>
            <a:off x="342900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4" name="Shape 167"/>
          <p:cNvSpPr/>
          <p:nvPr/>
        </p:nvSpPr>
        <p:spPr>
          <a:xfrm>
            <a:off x="484882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6" name="TextBox 35"/>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37" name="TextBox 36"/>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8" name="TextBox 37"/>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
        <p:nvSpPr>
          <p:cNvPr id="39" name="Shape 210"/>
          <p:cNvSpPr/>
          <p:nvPr/>
        </p:nvSpPr>
        <p:spPr>
          <a:xfrm flipH="1">
            <a:off x="5919301"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Tree>
    <p:extLst>
      <p:ext uri="{BB962C8B-B14F-4D97-AF65-F5344CB8AC3E}">
        <p14:creationId xmlns:p14="http://schemas.microsoft.com/office/powerpoint/2010/main" val="597483285"/>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Pedestrians</a:t>
            </a:r>
            <a:endParaRPr lang="en-US" dirty="0"/>
          </a:p>
        </p:txBody>
      </p:sp>
      <p:pic>
        <p:nvPicPr>
          <p:cNvPr id="4" name="Picture 3"/>
          <p:cNvPicPr>
            <a:picLocks noChangeAspect="1"/>
          </p:cNvPicPr>
          <p:nvPr/>
        </p:nvPicPr>
        <p:blipFill>
          <a:blip r:embed="rId2"/>
          <a:stretch>
            <a:fillRect/>
          </a:stretch>
        </p:blipFill>
        <p:spPr>
          <a:xfrm>
            <a:off x="132816" y="1668904"/>
            <a:ext cx="8878368" cy="2765393"/>
          </a:xfrm>
          <a:prstGeom prst="rect">
            <a:avLst/>
          </a:prstGeom>
        </p:spPr>
      </p:pic>
      <p:sp>
        <p:nvSpPr>
          <p:cNvPr id="5" name="Rectangle 4"/>
          <p:cNvSpPr/>
          <p:nvPr/>
        </p:nvSpPr>
        <p:spPr>
          <a:xfrm>
            <a:off x="3533685" y="191576"/>
            <a:ext cx="5610315" cy="1477328"/>
          </a:xfrm>
          <a:prstGeom prst="rect">
            <a:avLst/>
          </a:prstGeom>
        </p:spPr>
        <p:txBody>
          <a:bodyPr wrap="square">
            <a:spAutoFit/>
          </a:bodyPr>
          <a:lstStyle/>
          <a:p>
            <a:r>
              <a:rPr lang="en-US" b="1" dirty="0" smtClean="0"/>
              <a:t>Histograms of Oriented Gradients for Human Detection</a:t>
            </a:r>
            <a:r>
              <a:rPr lang="en-US" dirty="0" smtClean="0"/>
              <a:t>, </a:t>
            </a:r>
            <a:r>
              <a:rPr lang="en-US" dirty="0" err="1" smtClean="0"/>
              <a:t>Dalal</a:t>
            </a:r>
            <a:r>
              <a:rPr lang="en-US" dirty="0" smtClean="0"/>
              <a:t> and </a:t>
            </a:r>
            <a:r>
              <a:rPr lang="en-US" dirty="0" err="1" smtClean="0"/>
              <a:t>Triggs</a:t>
            </a:r>
            <a:r>
              <a:rPr lang="en-US" dirty="0" smtClean="0"/>
              <a:t>, CVPR 2005</a:t>
            </a:r>
          </a:p>
          <a:p>
            <a:endParaRPr lang="en-US" dirty="0"/>
          </a:p>
          <a:p>
            <a:r>
              <a:rPr lang="en-US" dirty="0" smtClean="0"/>
              <a:t>AP ~77%</a:t>
            </a:r>
          </a:p>
          <a:p>
            <a:r>
              <a:rPr lang="en-US" dirty="0" smtClean="0"/>
              <a:t>More sophisticated methods: AP ~90%</a:t>
            </a:r>
          </a:p>
        </p:txBody>
      </p:sp>
      <p:sp>
        <p:nvSpPr>
          <p:cNvPr id="6" name="TextBox 5"/>
          <p:cNvSpPr txBox="1"/>
          <p:nvPr/>
        </p:nvSpPr>
        <p:spPr>
          <a:xfrm>
            <a:off x="7147310" y="1367523"/>
            <a:ext cx="1189749" cy="369332"/>
          </a:xfrm>
          <a:prstGeom prst="rect">
            <a:avLst/>
          </a:prstGeom>
          <a:noFill/>
        </p:spPr>
        <p:txBody>
          <a:bodyPr wrap="none" rtlCol="0">
            <a:spAutoFit/>
          </a:bodyPr>
          <a:lstStyle/>
          <a:p>
            <a:pPr algn="ctr"/>
            <a:r>
              <a:rPr lang="en-US" dirty="0" smtClean="0"/>
              <a:t>                   </a:t>
            </a:r>
            <a:endParaRPr lang="en-US" dirty="0"/>
          </a:p>
        </p:txBody>
      </p:sp>
      <p:sp>
        <p:nvSpPr>
          <p:cNvPr id="3" name="TextBox 2"/>
          <p:cNvSpPr txBox="1"/>
          <p:nvPr/>
        </p:nvSpPr>
        <p:spPr>
          <a:xfrm>
            <a:off x="720615" y="4434297"/>
            <a:ext cx="7932236" cy="2031325"/>
          </a:xfrm>
          <a:prstGeom prst="rect">
            <a:avLst/>
          </a:prstGeom>
          <a:noFill/>
        </p:spPr>
        <p:txBody>
          <a:bodyPr wrap="none" rtlCol="0">
            <a:spAutoFit/>
          </a:bodyPr>
          <a:lstStyle/>
          <a:p>
            <a:r>
              <a:rPr lang="en-US" dirty="0" smtClean="0"/>
              <a:t>(a) average </a:t>
            </a:r>
            <a:r>
              <a:rPr lang="en-US" dirty="0"/>
              <a:t>gradient image over training examples</a:t>
            </a:r>
          </a:p>
          <a:p>
            <a:r>
              <a:rPr lang="en-US" dirty="0" smtClean="0"/>
              <a:t>(b) each </a:t>
            </a:r>
            <a:r>
              <a:rPr lang="en-US" dirty="0"/>
              <a:t>“pixel” shows max positive SVM weight in the block centered on that pixel</a:t>
            </a:r>
          </a:p>
          <a:p>
            <a:r>
              <a:rPr lang="en-US" dirty="0" smtClean="0"/>
              <a:t>(c) same </a:t>
            </a:r>
            <a:r>
              <a:rPr lang="en-US" dirty="0"/>
              <a:t>as (b) for negative SVM weights</a:t>
            </a:r>
          </a:p>
          <a:p>
            <a:r>
              <a:rPr lang="en-US" dirty="0" smtClean="0"/>
              <a:t>(d) test </a:t>
            </a:r>
            <a:r>
              <a:rPr lang="en-US" dirty="0"/>
              <a:t>image</a:t>
            </a:r>
          </a:p>
          <a:p>
            <a:r>
              <a:rPr lang="en-US" dirty="0" smtClean="0"/>
              <a:t>(</a:t>
            </a:r>
            <a:r>
              <a:rPr lang="en-US" dirty="0"/>
              <a:t>e</a:t>
            </a:r>
            <a:r>
              <a:rPr lang="en-US" dirty="0" smtClean="0"/>
              <a:t>) its </a:t>
            </a:r>
            <a:r>
              <a:rPr lang="en-US" dirty="0"/>
              <a:t>R-HOG descriptor</a:t>
            </a:r>
          </a:p>
          <a:p>
            <a:r>
              <a:rPr lang="en-US" dirty="0" smtClean="0"/>
              <a:t>(f) R-HOG </a:t>
            </a:r>
            <a:r>
              <a:rPr lang="en-US" dirty="0"/>
              <a:t>descriptor weighted by positive SVM weights</a:t>
            </a:r>
          </a:p>
          <a:p>
            <a:r>
              <a:rPr lang="en-US" dirty="0" smtClean="0"/>
              <a:t>(g) R-HOG </a:t>
            </a:r>
            <a:r>
              <a:rPr lang="en-US" dirty="0"/>
              <a:t>descriptor weighted by negative SVM weights</a:t>
            </a:r>
          </a:p>
        </p:txBody>
      </p:sp>
      <p:sp>
        <p:nvSpPr>
          <p:cNvPr id="7" name="Slide Number Placeholder 6"/>
          <p:cNvSpPr>
            <a:spLocks noGrp="1"/>
          </p:cNvSpPr>
          <p:nvPr>
            <p:ph type="sldNum" sz="quarter" idx="12"/>
          </p:nvPr>
        </p:nvSpPr>
        <p:spPr/>
        <p:txBody>
          <a:bodyPr/>
          <a:lstStyle/>
          <a:p>
            <a:fld id="{3AF709D0-6125-4E69-AAA3-543C9C01CF4B}" type="slidenum">
              <a:rPr lang="en-US" smtClean="0"/>
              <a:t>14</a:t>
            </a:fld>
            <a:endParaRPr lang="en-US"/>
          </a:p>
        </p:txBody>
      </p:sp>
      <mc:AlternateContent xmlns:mc="http://schemas.openxmlformats.org/markup-compatibility/2006">
        <mc:Choice xmlns:p14="http://schemas.microsoft.com/office/powerpoint/2010/main" Requires="p14">
          <p:contentPart p14:bwMode="auto" r:id="rId3">
            <p14:nvContentPartPr>
              <p14:cNvPr id="8" name="Ink 7"/>
              <p14:cNvContentPartPr/>
              <p14:nvPr/>
            </p14:nvContentPartPr>
            <p14:xfrm>
              <a:off x="3647520" y="757440"/>
              <a:ext cx="1357920" cy="77400"/>
            </p14:xfrm>
          </p:contentPart>
        </mc:Choice>
        <mc:Fallback>
          <p:pic>
            <p:nvPicPr>
              <p:cNvPr id="8" name="Ink 7"/>
              <p:cNvPicPr/>
              <p:nvPr/>
            </p:nvPicPr>
            <p:blipFill>
              <a:blip r:embed="rId4"/>
              <a:stretch>
                <a:fillRect/>
              </a:stretch>
            </p:blipFill>
            <p:spPr>
              <a:xfrm>
                <a:off x="3643560" y="752040"/>
                <a:ext cx="1373760" cy="92880"/>
              </a:xfrm>
              <a:prstGeom prst="rect">
                <a:avLst/>
              </a:prstGeom>
            </p:spPr>
          </p:pic>
        </mc:Fallback>
      </mc:AlternateContent>
    </p:spTree>
    <p:extLst>
      <p:ext uri="{BB962C8B-B14F-4D97-AF65-F5344CB8AC3E}">
        <p14:creationId xmlns:p14="http://schemas.microsoft.com/office/powerpoint/2010/main" val="19562986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Overview of HOG Method </a:t>
            </a:r>
            <a:endParaRPr lang="en-US" dirty="0">
              <a:solidFill>
                <a:srgbClr val="0000FF"/>
              </a:solidFill>
            </a:endParaRPr>
          </a:p>
        </p:txBody>
      </p:sp>
      <p:sp>
        <p:nvSpPr>
          <p:cNvPr id="3" name="TextBox 2"/>
          <p:cNvSpPr txBox="1"/>
          <p:nvPr/>
        </p:nvSpPr>
        <p:spPr>
          <a:xfrm>
            <a:off x="1066800" y="1828800"/>
            <a:ext cx="7238648" cy="2554545"/>
          </a:xfrm>
          <a:prstGeom prst="rect">
            <a:avLst/>
          </a:prstGeom>
          <a:noFill/>
        </p:spPr>
        <p:txBody>
          <a:bodyPr wrap="none" rtlCol="0">
            <a:spAutoFit/>
          </a:bodyPr>
          <a:lstStyle/>
          <a:p>
            <a:pPr>
              <a:spcAft>
                <a:spcPts val="1200"/>
              </a:spcAft>
            </a:pPr>
            <a:r>
              <a:rPr lang="en-US" sz="2400" dirty="0" smtClean="0"/>
              <a:t>1. </a:t>
            </a:r>
            <a:r>
              <a:rPr lang="en-US" sz="2400" dirty="0" smtClean="0">
                <a:solidFill>
                  <a:srgbClr val="FF0000"/>
                </a:solidFill>
              </a:rPr>
              <a:t>Compute gradients </a:t>
            </a:r>
            <a:r>
              <a:rPr lang="en-US" sz="2400" dirty="0" smtClean="0"/>
              <a:t>in the region to be described</a:t>
            </a:r>
          </a:p>
          <a:p>
            <a:pPr>
              <a:spcAft>
                <a:spcPts val="1200"/>
              </a:spcAft>
            </a:pPr>
            <a:r>
              <a:rPr lang="en-US" sz="2400" dirty="0" smtClean="0"/>
              <a:t>2. Put them in </a:t>
            </a:r>
            <a:r>
              <a:rPr lang="en-US" sz="2400" dirty="0" smtClean="0">
                <a:solidFill>
                  <a:srgbClr val="FF0000"/>
                </a:solidFill>
              </a:rPr>
              <a:t>bins</a:t>
            </a:r>
            <a:r>
              <a:rPr lang="en-US" sz="2400" dirty="0" smtClean="0"/>
              <a:t> according to orientation</a:t>
            </a:r>
          </a:p>
          <a:p>
            <a:pPr>
              <a:spcAft>
                <a:spcPts val="1200"/>
              </a:spcAft>
            </a:pPr>
            <a:r>
              <a:rPr lang="en-US" sz="2400" dirty="0" smtClean="0"/>
              <a:t>3. </a:t>
            </a:r>
            <a:r>
              <a:rPr lang="en-US" sz="2400" dirty="0" smtClean="0">
                <a:solidFill>
                  <a:srgbClr val="FF0000"/>
                </a:solidFill>
              </a:rPr>
              <a:t>Group</a:t>
            </a:r>
            <a:r>
              <a:rPr lang="en-US" sz="2400" dirty="0" smtClean="0"/>
              <a:t> the cells into </a:t>
            </a:r>
            <a:r>
              <a:rPr lang="en-US" sz="2400" dirty="0" smtClean="0">
                <a:solidFill>
                  <a:srgbClr val="FF0000"/>
                </a:solidFill>
              </a:rPr>
              <a:t>large blocks</a:t>
            </a:r>
          </a:p>
          <a:p>
            <a:pPr>
              <a:spcAft>
                <a:spcPts val="1200"/>
              </a:spcAft>
            </a:pPr>
            <a:r>
              <a:rPr lang="en-US" sz="2400" dirty="0" smtClean="0"/>
              <a:t>4. </a:t>
            </a:r>
            <a:r>
              <a:rPr lang="en-US" sz="2400" dirty="0" smtClean="0">
                <a:solidFill>
                  <a:srgbClr val="FF0000"/>
                </a:solidFill>
              </a:rPr>
              <a:t>Normalize</a:t>
            </a:r>
            <a:r>
              <a:rPr lang="en-US" sz="2400" dirty="0" smtClean="0"/>
              <a:t> each block</a:t>
            </a:r>
          </a:p>
          <a:p>
            <a:pPr>
              <a:spcAft>
                <a:spcPts val="1200"/>
              </a:spcAft>
            </a:pPr>
            <a:r>
              <a:rPr lang="en-US" sz="2400" dirty="0" smtClean="0"/>
              <a:t>5. </a:t>
            </a:r>
            <a:r>
              <a:rPr lang="en-US" sz="2400" dirty="0" smtClean="0">
                <a:solidFill>
                  <a:srgbClr val="FF0000"/>
                </a:solidFill>
              </a:rPr>
              <a:t>Train classifiers </a:t>
            </a:r>
            <a:r>
              <a:rPr lang="en-US" sz="2400" dirty="0" smtClean="0"/>
              <a:t>to decide if these are parts of a human</a:t>
            </a:r>
            <a:endParaRPr lang="en-US" sz="2400" dirty="0"/>
          </a:p>
        </p:txBody>
      </p:sp>
      <p:sp>
        <p:nvSpPr>
          <p:cNvPr id="4" name="Slide Number Placeholder 3"/>
          <p:cNvSpPr>
            <a:spLocks noGrp="1"/>
          </p:cNvSpPr>
          <p:nvPr>
            <p:ph type="sldNum" sz="quarter" idx="12"/>
          </p:nvPr>
        </p:nvSpPr>
        <p:spPr/>
        <p:txBody>
          <a:bodyPr/>
          <a:lstStyle/>
          <a:p>
            <a:fld id="{3AF709D0-6125-4E69-AAA3-543C9C01CF4B}" type="slidenum">
              <a:rPr lang="en-US" smtClean="0"/>
              <a:t>15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Details</a:t>
            </a:r>
            <a:endParaRPr lang="en-US" dirty="0"/>
          </a:p>
        </p:txBody>
      </p:sp>
      <p:sp>
        <p:nvSpPr>
          <p:cNvPr id="3" name="TextBox 2"/>
          <p:cNvSpPr txBox="1"/>
          <p:nvPr/>
        </p:nvSpPr>
        <p:spPr>
          <a:xfrm>
            <a:off x="914400" y="1828800"/>
            <a:ext cx="7619843" cy="4585871"/>
          </a:xfrm>
          <a:prstGeom prst="rect">
            <a:avLst/>
          </a:prstGeom>
          <a:noFill/>
        </p:spPr>
        <p:txBody>
          <a:bodyPr wrap="none" rtlCol="0">
            <a:spAutoFit/>
          </a:bodyPr>
          <a:lstStyle/>
          <a:p>
            <a:pPr>
              <a:buFont typeface="Arial" pitchFamily="34" charset="0"/>
              <a:buChar char="•"/>
            </a:pPr>
            <a:r>
              <a:rPr lang="en-US" sz="2400" dirty="0" smtClean="0"/>
              <a:t> </a:t>
            </a:r>
            <a:r>
              <a:rPr lang="en-US" sz="2800" dirty="0" smtClean="0">
                <a:solidFill>
                  <a:srgbClr val="FF0000"/>
                </a:solidFill>
              </a:rPr>
              <a:t>Gradients</a:t>
            </a:r>
          </a:p>
          <a:p>
            <a:r>
              <a:rPr lang="en-US" sz="2400" dirty="0" smtClean="0"/>
              <a:t>   [-1 0 1] and [-1 0 1]</a:t>
            </a:r>
            <a:r>
              <a:rPr lang="en-US" sz="2400" baseline="30000" dirty="0" smtClean="0"/>
              <a:t>T </a:t>
            </a:r>
            <a:r>
              <a:rPr lang="en-US" sz="2400" dirty="0" smtClean="0"/>
              <a:t> were good enough filters.</a:t>
            </a:r>
          </a:p>
          <a:p>
            <a:endParaRPr lang="en-US" sz="2400" baseline="30000" dirty="0" smtClean="0"/>
          </a:p>
          <a:p>
            <a:pPr>
              <a:buFont typeface="Arial" pitchFamily="34" charset="0"/>
              <a:buChar char="•"/>
            </a:pPr>
            <a:r>
              <a:rPr lang="en-US" sz="2400" dirty="0"/>
              <a:t> </a:t>
            </a:r>
            <a:r>
              <a:rPr lang="en-US" sz="2800" dirty="0" smtClean="0">
                <a:solidFill>
                  <a:srgbClr val="FF0000"/>
                </a:solidFill>
              </a:rPr>
              <a:t>Cell Histograms</a:t>
            </a:r>
          </a:p>
          <a:p>
            <a:r>
              <a:rPr lang="en-US" sz="2400" dirty="0" smtClean="0"/>
              <a:t>   Each pixel within the cell casts a weighted vote for an </a:t>
            </a:r>
          </a:p>
          <a:p>
            <a:r>
              <a:rPr lang="en-US" sz="2400" dirty="0"/>
              <a:t> </a:t>
            </a:r>
            <a:r>
              <a:rPr lang="en-US" sz="2400" dirty="0" smtClean="0"/>
              <a:t>  orientation-based histogram channel based on the values </a:t>
            </a:r>
          </a:p>
          <a:p>
            <a:r>
              <a:rPr lang="en-US" sz="2400" dirty="0"/>
              <a:t> </a:t>
            </a:r>
            <a:r>
              <a:rPr lang="en-US" sz="2400" dirty="0" smtClean="0"/>
              <a:t>  found in the gradient computation. (9 channels worked)</a:t>
            </a:r>
          </a:p>
          <a:p>
            <a:endParaRPr lang="en-US" sz="2400" dirty="0" smtClean="0"/>
          </a:p>
          <a:p>
            <a:pPr>
              <a:buFont typeface="Arial" pitchFamily="34" charset="0"/>
              <a:buChar char="•"/>
            </a:pPr>
            <a:r>
              <a:rPr lang="en-US" sz="2400" dirty="0"/>
              <a:t> </a:t>
            </a:r>
            <a:r>
              <a:rPr lang="en-US" sz="2800" dirty="0" smtClean="0">
                <a:solidFill>
                  <a:srgbClr val="FF0000"/>
                </a:solidFill>
              </a:rPr>
              <a:t>Blocks</a:t>
            </a:r>
          </a:p>
          <a:p>
            <a:r>
              <a:rPr lang="en-US" sz="2400" dirty="0"/>
              <a:t> </a:t>
            </a:r>
            <a:r>
              <a:rPr lang="en-US" sz="2400" dirty="0" smtClean="0"/>
              <a:t>  Group the cells together into larger blocks, either </a:t>
            </a:r>
            <a:r>
              <a:rPr lang="en-US" sz="2400" dirty="0" smtClean="0">
                <a:solidFill>
                  <a:srgbClr val="7030A0"/>
                </a:solidFill>
              </a:rPr>
              <a:t>R-HOG</a:t>
            </a:r>
          </a:p>
          <a:p>
            <a:r>
              <a:rPr lang="en-US" sz="2400" dirty="0"/>
              <a:t> </a:t>
            </a:r>
            <a:r>
              <a:rPr lang="en-US" sz="2400" dirty="0" smtClean="0"/>
              <a:t>  blocks (rectangular) or </a:t>
            </a:r>
            <a:r>
              <a:rPr lang="en-US" sz="2400" dirty="0" smtClean="0">
                <a:solidFill>
                  <a:srgbClr val="7030A0"/>
                </a:solidFill>
              </a:rPr>
              <a:t>C-HOG</a:t>
            </a:r>
            <a:r>
              <a:rPr lang="en-US" sz="2400" dirty="0" smtClean="0"/>
              <a:t> blocks (circular).</a:t>
            </a:r>
          </a:p>
          <a:p>
            <a:pPr>
              <a:buFont typeface="Arial" pitchFamily="34" charset="0"/>
              <a:buChar char="•"/>
            </a:pPr>
            <a:endParaRPr lang="en-US" sz="2400" dirty="0"/>
          </a:p>
        </p:txBody>
      </p:sp>
      <p:sp>
        <p:nvSpPr>
          <p:cNvPr id="4" name="Slide Number Placeholder 3"/>
          <p:cNvSpPr>
            <a:spLocks noGrp="1"/>
          </p:cNvSpPr>
          <p:nvPr>
            <p:ph type="sldNum" sz="quarter" idx="12"/>
          </p:nvPr>
        </p:nvSpPr>
        <p:spPr/>
        <p:txBody>
          <a:bodyPr/>
          <a:lstStyle/>
          <a:p>
            <a:fld id="{3AF709D0-6125-4E69-AAA3-543C9C01CF4B}" type="slidenum">
              <a:rPr lang="en-US" smtClean="0"/>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Details</a:t>
            </a:r>
            <a:endParaRPr lang="en-US" dirty="0"/>
          </a:p>
        </p:txBody>
      </p:sp>
      <p:sp>
        <p:nvSpPr>
          <p:cNvPr id="3" name="TextBox 2"/>
          <p:cNvSpPr txBox="1"/>
          <p:nvPr/>
        </p:nvSpPr>
        <p:spPr>
          <a:xfrm>
            <a:off x="838200" y="1524000"/>
            <a:ext cx="7203510" cy="4401205"/>
          </a:xfrm>
          <a:prstGeom prst="rect">
            <a:avLst/>
          </a:prstGeom>
          <a:noFill/>
        </p:spPr>
        <p:txBody>
          <a:bodyPr wrap="none" rtlCol="0">
            <a:spAutoFit/>
          </a:bodyPr>
          <a:lstStyle/>
          <a:p>
            <a:pPr>
              <a:buFont typeface="Arial" pitchFamily="34" charset="0"/>
              <a:buChar char="•"/>
            </a:pPr>
            <a:r>
              <a:rPr lang="en-US" sz="2800" dirty="0" smtClean="0"/>
              <a:t> </a:t>
            </a:r>
            <a:r>
              <a:rPr lang="en-US" sz="2800" dirty="0" smtClean="0">
                <a:solidFill>
                  <a:srgbClr val="FF0000"/>
                </a:solidFill>
              </a:rPr>
              <a:t>Block Normalization</a:t>
            </a:r>
          </a:p>
          <a:p>
            <a:pPr>
              <a:buFont typeface="Arial" pitchFamily="34" charset="0"/>
              <a:buChar char="•"/>
            </a:pPr>
            <a:endParaRPr lang="en-US" sz="2800" dirty="0">
              <a:solidFill>
                <a:srgbClr val="FF0000"/>
              </a:solidFill>
            </a:endParaRPr>
          </a:p>
          <a:p>
            <a:pPr>
              <a:buFont typeface="Arial" pitchFamily="34" charset="0"/>
              <a:buChar char="•"/>
            </a:pPr>
            <a:endParaRPr lang="en-US" sz="2800" dirty="0" smtClean="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smtClean="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smtClean="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r>
              <a:rPr lang="en-US" sz="2800" dirty="0">
                <a:solidFill>
                  <a:srgbClr val="FF0000"/>
                </a:solidFill>
              </a:rPr>
              <a:t> </a:t>
            </a:r>
            <a:r>
              <a:rPr lang="en-US" sz="2800" dirty="0" smtClean="0">
                <a:solidFill>
                  <a:srgbClr val="FF0000"/>
                </a:solidFill>
              </a:rPr>
              <a:t>If you think of the block as a vector </a:t>
            </a:r>
            <a:r>
              <a:rPr lang="en-US" sz="2800" b="1" dirty="0" smtClean="0">
                <a:solidFill>
                  <a:srgbClr val="FF0000"/>
                </a:solidFill>
              </a:rPr>
              <a:t>v</a:t>
            </a:r>
            <a:r>
              <a:rPr lang="en-US" sz="2800" dirty="0" smtClean="0">
                <a:solidFill>
                  <a:srgbClr val="FF0000"/>
                </a:solidFill>
              </a:rPr>
              <a:t>, then the </a:t>
            </a:r>
          </a:p>
          <a:p>
            <a:r>
              <a:rPr lang="en-US" sz="2800" dirty="0">
                <a:solidFill>
                  <a:srgbClr val="FF0000"/>
                </a:solidFill>
              </a:rPr>
              <a:t> </a:t>
            </a:r>
            <a:r>
              <a:rPr lang="en-US" sz="2800" dirty="0" smtClean="0">
                <a:solidFill>
                  <a:srgbClr val="FF0000"/>
                </a:solidFill>
              </a:rPr>
              <a:t>  normalized block is </a:t>
            </a:r>
            <a:r>
              <a:rPr lang="en-US" sz="2800" b="1" dirty="0" smtClean="0">
                <a:solidFill>
                  <a:srgbClr val="FF0000"/>
                </a:solidFill>
              </a:rPr>
              <a:t>v</a:t>
            </a:r>
            <a:r>
              <a:rPr lang="en-US" sz="2800" dirty="0" smtClean="0">
                <a:solidFill>
                  <a:srgbClr val="FF0000"/>
                </a:solidFill>
              </a:rPr>
              <a:t>/norm(</a:t>
            </a:r>
            <a:r>
              <a:rPr lang="en-US" sz="2800" b="1" dirty="0" smtClean="0">
                <a:solidFill>
                  <a:srgbClr val="FF0000"/>
                </a:solidFill>
              </a:rPr>
              <a:t>v</a:t>
            </a:r>
            <a:r>
              <a:rPr lang="en-US" sz="2800" dirty="0" smtClean="0">
                <a:solidFill>
                  <a:srgbClr val="FF0000"/>
                </a:solidFill>
              </a:rPr>
              <a:t>)</a:t>
            </a:r>
            <a:endParaRPr lang="en-US" sz="2800" dirty="0">
              <a:solidFill>
                <a:srgbClr val="FF0000"/>
              </a:solidFill>
            </a:endParaRPr>
          </a:p>
        </p:txBody>
      </p:sp>
      <p:sp>
        <p:nvSpPr>
          <p:cNvPr id="5" name="TextBox 4"/>
          <p:cNvSpPr txBox="1"/>
          <p:nvPr/>
        </p:nvSpPr>
        <p:spPr>
          <a:xfrm>
            <a:off x="1447800" y="2209800"/>
            <a:ext cx="4365554" cy="2862322"/>
          </a:xfrm>
          <a:prstGeom prst="rect">
            <a:avLst/>
          </a:prstGeom>
          <a:noFill/>
        </p:spPr>
        <p:txBody>
          <a:bodyPr wrap="none" rtlCol="0">
            <a:spAutoFit/>
          </a:bodyPr>
          <a:lstStyle/>
          <a:p>
            <a:r>
              <a:rPr lang="en-US" dirty="0" smtClean="0"/>
              <a:t>They tried 4 different kinds of normalization.</a:t>
            </a:r>
          </a:p>
          <a:p>
            <a:endParaRPr lang="en-US" dirty="0"/>
          </a:p>
          <a:p>
            <a:pPr marL="285750" indent="-285750">
              <a:buFont typeface="Arial" panose="020B0604020202020204" pitchFamily="34" charset="0"/>
              <a:buChar char="•"/>
            </a:pPr>
            <a:r>
              <a:rPr lang="en-US" dirty="0" smtClean="0"/>
              <a:t>L1-norm</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err="1" smtClean="0"/>
              <a:t>sqrt</a:t>
            </a:r>
            <a:r>
              <a:rPr lang="en-US" dirty="0" smtClean="0"/>
              <a:t> of L1-norm</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L2 norm</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L2-norm followed by clipping</a:t>
            </a:r>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 </a:t>
            </a:r>
            <a:r>
              <a:rPr lang="en-US" dirty="0" err="1" smtClean="0"/>
              <a:t>Dalal-Triggs</a:t>
            </a:r>
            <a:r>
              <a:rPr lang="en-US" dirty="0" smtClean="0"/>
              <a:t> pedestrian detector</a:t>
            </a:r>
            <a:endParaRPr lang="en-US" dirty="0"/>
          </a:p>
        </p:txBody>
      </p:sp>
      <p:sp>
        <p:nvSpPr>
          <p:cNvPr id="3" name="Content Placeholder 2"/>
          <p:cNvSpPr>
            <a:spLocks noGrp="1"/>
          </p:cNvSpPr>
          <p:nvPr>
            <p:ph idx="1"/>
          </p:nvPr>
        </p:nvSpPr>
        <p:spPr>
          <a:xfrm>
            <a:off x="457200" y="2819400"/>
            <a:ext cx="8229600" cy="3733800"/>
          </a:xfrm>
        </p:spPr>
        <p:txBody>
          <a:bodyPr>
            <a:normAutofit/>
          </a:bodyPr>
          <a:lstStyle/>
          <a:p>
            <a:pPr marL="514350" indent="-514350">
              <a:buFont typeface="+mj-lt"/>
              <a:buAutoNum type="arabicPeriod"/>
            </a:pPr>
            <a:r>
              <a:rPr lang="en-US" dirty="0" smtClean="0"/>
              <a:t>Extract fixed-sized </a:t>
            </a:r>
            <a:r>
              <a:rPr lang="en-US" dirty="0" smtClean="0">
                <a:solidFill>
                  <a:srgbClr val="FF0000"/>
                </a:solidFill>
              </a:rPr>
              <a:t>(64x128 pixel) </a:t>
            </a:r>
            <a:r>
              <a:rPr lang="en-US" dirty="0" smtClean="0"/>
              <a:t>window at each position and scale</a:t>
            </a:r>
          </a:p>
          <a:p>
            <a:pPr marL="514350" indent="-514350">
              <a:buFont typeface="+mj-lt"/>
              <a:buAutoNum type="arabicPeriod"/>
            </a:pPr>
            <a:r>
              <a:rPr lang="en-US" dirty="0" smtClean="0"/>
              <a:t>Compute HOG (histogram of gradient) features within each window</a:t>
            </a:r>
          </a:p>
          <a:p>
            <a:pPr marL="514350" indent="-514350">
              <a:buFont typeface="+mj-lt"/>
              <a:buAutoNum type="arabicPeriod"/>
            </a:pPr>
            <a:r>
              <a:rPr lang="en-US" dirty="0" smtClean="0"/>
              <a:t>Score the window with a </a:t>
            </a:r>
            <a:r>
              <a:rPr lang="en-US" dirty="0" smtClean="0">
                <a:solidFill>
                  <a:srgbClr val="FF0000"/>
                </a:solidFill>
              </a:rPr>
              <a:t>linear SVM </a:t>
            </a:r>
            <a:r>
              <a:rPr lang="en-US" dirty="0" smtClean="0"/>
              <a:t>classifier</a:t>
            </a:r>
          </a:p>
          <a:p>
            <a:pPr marL="514350" indent="-514350">
              <a:buFont typeface="+mj-lt"/>
              <a:buAutoNum type="arabicPeriod"/>
            </a:pPr>
            <a:r>
              <a:rPr lang="en-US" dirty="0" smtClean="0"/>
              <a:t>Perform </a:t>
            </a:r>
            <a:r>
              <a:rPr lang="en-US" dirty="0" smtClean="0">
                <a:solidFill>
                  <a:srgbClr val="0000FF"/>
                </a:solidFill>
              </a:rPr>
              <a:t>non-maxima suppression </a:t>
            </a:r>
            <a:r>
              <a:rPr lang="en-US" dirty="0" smtClean="0"/>
              <a:t>to remove overlapping detections with lower scores</a:t>
            </a:r>
            <a:endParaRPr lang="en-US" dirty="0"/>
          </a:p>
        </p:txBody>
      </p:sp>
      <p:sp>
        <p:nvSpPr>
          <p:cNvPr id="4"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511" y="1001246"/>
            <a:ext cx="8015845" cy="168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3AF709D0-6125-4E69-AAA3-543C9C01CF4B}" type="slidenum">
              <a:rPr lang="en-US" smtClean="0"/>
              <a:t>18</a:t>
            </a:fld>
            <a:endParaRPr lang="en-US"/>
          </a:p>
        </p:txBody>
      </p:sp>
    </p:spTree>
    <p:extLst>
      <p:ext uri="{BB962C8B-B14F-4D97-AF65-F5344CB8AC3E}">
        <p14:creationId xmlns:p14="http://schemas.microsoft.com/office/powerpoint/2010/main" val="25707628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1" name="AutoShape 3"/>
          <p:cNvSpPr>
            <a:spLocks noChangeArrowheads="1"/>
          </p:cNvSpPr>
          <p:nvPr/>
        </p:nvSpPr>
        <p:spPr bwMode="auto">
          <a:xfrm>
            <a:off x="762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46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2954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4741" name="Group 53"/>
          <p:cNvGraphicFramePr>
            <a:graphicFrameLocks noGrp="1"/>
          </p:cNvGraphicFramePr>
          <p:nvPr/>
        </p:nvGraphicFramePr>
        <p:xfrm>
          <a:off x="3352800" y="1295400"/>
          <a:ext cx="2590800" cy="5105400"/>
        </p:xfrm>
        <a:graphic>
          <a:graphicData uri="http://schemas.openxmlformats.org/drawingml/2006/table">
            <a:tbl>
              <a:tblPr/>
              <a:tblGrid>
                <a:gridCol w="64770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647700">
                  <a:extLst>
                    <a:ext uri="{9D8B030D-6E8A-4147-A177-3AD203B41FA5}">
                      <a16:colId xmlns:a16="http://schemas.microsoft.com/office/drawing/2014/main" val="20003"/>
                    </a:ext>
                  </a:extLst>
                </a:gridCol>
              </a:tblGrid>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14744" name="Text Box 56"/>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4745"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
        <p:nvSpPr>
          <p:cNvPr id="2" name="Slide Number Placeholder 1"/>
          <p:cNvSpPr>
            <a:spLocks noGrp="1"/>
          </p:cNvSpPr>
          <p:nvPr>
            <p:ph type="sldNum" sz="quarter" idx="12"/>
          </p:nvPr>
        </p:nvSpPr>
        <p:spPr/>
        <p:txBody>
          <a:bodyPr/>
          <a:lstStyle/>
          <a:p>
            <a:fld id="{3AF709D0-6125-4E69-AAA3-543C9C01CF4B}" type="slidenum">
              <a:rPr lang="en-US" smtClean="0"/>
              <a:t>19</a:t>
            </a:fld>
            <a:endParaRPr lang="en-US"/>
          </a:p>
        </p:txBody>
      </p:sp>
    </p:spTree>
    <p:extLst>
      <p:ext uri="{BB962C8B-B14F-4D97-AF65-F5344CB8AC3E}">
        <p14:creationId xmlns:p14="http://schemas.microsoft.com/office/powerpoint/2010/main" val="25254218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Object detection</a:t>
            </a:r>
          </a:p>
          <a:p>
            <a:pPr lvl="1"/>
            <a:r>
              <a:rPr lang="en-US" dirty="0" smtClean="0">
                <a:solidFill>
                  <a:srgbClr val="C00000"/>
                </a:solidFill>
              </a:rPr>
              <a:t>the task, evaluation, datasets</a:t>
            </a:r>
          </a:p>
          <a:p>
            <a:pPr lvl="1"/>
            <a:endParaRPr lang="en-US" dirty="0" smtClean="0">
              <a:solidFill>
                <a:srgbClr val="C00000"/>
              </a:solidFill>
            </a:endParaRPr>
          </a:p>
          <a:p>
            <a:r>
              <a:rPr lang="en-US" dirty="0" smtClean="0"/>
              <a:t>Convolutional Neural Networks (CNNs)</a:t>
            </a:r>
          </a:p>
          <a:p>
            <a:pPr lvl="1"/>
            <a:r>
              <a:rPr lang="en-US" dirty="0" smtClean="0">
                <a:solidFill>
                  <a:srgbClr val="C00000"/>
                </a:solidFill>
              </a:rPr>
              <a:t>overview and history</a:t>
            </a:r>
          </a:p>
          <a:p>
            <a:pPr lvl="1"/>
            <a:endParaRPr lang="en-US" dirty="0" smtClean="0">
              <a:solidFill>
                <a:srgbClr val="C00000"/>
              </a:solidFill>
            </a:endParaRPr>
          </a:p>
          <a:p>
            <a:r>
              <a:rPr lang="en-US" dirty="0" smtClean="0"/>
              <a:t>Region-based Convolutional Networks (R-CNNs)</a:t>
            </a:r>
          </a:p>
          <a:p>
            <a:endParaRPr lang="en-US" dirty="0"/>
          </a:p>
          <a:p>
            <a:r>
              <a:rPr lang="en-US" dirty="0" smtClean="0"/>
              <a:t>You Only Look Once (YOLO)</a:t>
            </a: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2</a:t>
            </a:fld>
            <a:endParaRPr lang="en-US"/>
          </a:p>
        </p:txBody>
      </p:sp>
    </p:spTree>
    <p:extLst>
      <p:ext uri="{BB962C8B-B14F-4D97-AF65-F5344CB8AC3E}">
        <p14:creationId xmlns:p14="http://schemas.microsoft.com/office/powerpoint/2010/main" val="34873648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39" name="AutoShape 3"/>
          <p:cNvSpPr>
            <a:spLocks noChangeArrowheads="1"/>
          </p:cNvSpPr>
          <p:nvPr/>
        </p:nvSpPr>
        <p:spPr bwMode="auto">
          <a:xfrm>
            <a:off x="243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67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447800"/>
            <a:ext cx="257175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429000"/>
            <a:ext cx="76835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209800"/>
            <a:ext cx="11525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4800600"/>
            <a:ext cx="19097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2209800"/>
            <a:ext cx="776288" cy="7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5600" y="4114800"/>
            <a:ext cx="1160463"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6" name="Text Box 10"/>
          <p:cNvSpPr txBox="1">
            <a:spLocks noChangeArrowheads="1"/>
          </p:cNvSpPr>
          <p:nvPr/>
        </p:nvSpPr>
        <p:spPr bwMode="auto">
          <a:xfrm>
            <a:off x="990600" y="3886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uncentered</a:t>
            </a:r>
          </a:p>
        </p:txBody>
      </p:sp>
      <p:sp>
        <p:nvSpPr>
          <p:cNvPr id="116747" name="Text Box 11"/>
          <p:cNvSpPr txBox="1">
            <a:spLocks noChangeArrowheads="1"/>
          </p:cNvSpPr>
          <p:nvPr/>
        </p:nvSpPr>
        <p:spPr bwMode="auto">
          <a:xfrm>
            <a:off x="1066800" y="2667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centered</a:t>
            </a:r>
          </a:p>
        </p:txBody>
      </p:sp>
      <p:sp>
        <p:nvSpPr>
          <p:cNvPr id="116748" name="Text Box 12"/>
          <p:cNvSpPr txBox="1">
            <a:spLocks noChangeArrowheads="1"/>
          </p:cNvSpPr>
          <p:nvPr/>
        </p:nvSpPr>
        <p:spPr bwMode="auto">
          <a:xfrm>
            <a:off x="762000" y="5334000"/>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cubic-corrected</a:t>
            </a:r>
          </a:p>
        </p:txBody>
      </p:sp>
      <p:sp>
        <p:nvSpPr>
          <p:cNvPr id="116749" name="Text Box 13"/>
          <p:cNvSpPr txBox="1">
            <a:spLocks noChangeArrowheads="1"/>
          </p:cNvSpPr>
          <p:nvPr/>
        </p:nvSpPr>
        <p:spPr bwMode="auto">
          <a:xfrm>
            <a:off x="6781800" y="3048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diagonal</a:t>
            </a:r>
          </a:p>
        </p:txBody>
      </p:sp>
      <p:sp>
        <p:nvSpPr>
          <p:cNvPr id="116750" name="Text Box 14"/>
          <p:cNvSpPr txBox="1">
            <a:spLocks noChangeArrowheads="1"/>
          </p:cNvSpPr>
          <p:nvPr/>
        </p:nvSpPr>
        <p:spPr bwMode="auto">
          <a:xfrm>
            <a:off x="6934200" y="5410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Sobel</a:t>
            </a:r>
          </a:p>
        </p:txBody>
      </p:sp>
      <p:sp>
        <p:nvSpPr>
          <p:cNvPr id="116753"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6754"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2" name="Oval 1"/>
          <p:cNvSpPr/>
          <p:nvPr/>
        </p:nvSpPr>
        <p:spPr>
          <a:xfrm>
            <a:off x="762000" y="1828800"/>
            <a:ext cx="1752600" cy="14025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81000" y="1486678"/>
            <a:ext cx="1467068" cy="369332"/>
          </a:xfrm>
          <a:prstGeom prst="rect">
            <a:avLst/>
          </a:prstGeom>
          <a:noFill/>
        </p:spPr>
        <p:txBody>
          <a:bodyPr wrap="none" rtlCol="0">
            <a:spAutoFit/>
          </a:bodyPr>
          <a:lstStyle/>
          <a:p>
            <a:r>
              <a:rPr lang="en-US" dirty="0" smtClean="0">
                <a:solidFill>
                  <a:srgbClr val="FF0000"/>
                </a:solidFill>
              </a:rPr>
              <a:t>Outperforms</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3AF709D0-6125-4E69-AAA3-543C9C01CF4B}" type="slidenum">
              <a:rPr lang="en-US" smtClean="0"/>
              <a:t>20</a:t>
            </a:fld>
            <a:endParaRPr lang="en-US"/>
          </a:p>
        </p:txBody>
      </p:sp>
    </p:spTree>
    <p:extLst>
      <p:ext uri="{BB962C8B-B14F-4D97-AF65-F5344CB8AC3E}">
        <p14:creationId xmlns:p14="http://schemas.microsoft.com/office/powerpoint/2010/main" val="1560182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457200" y="1450912"/>
            <a:ext cx="5638800" cy="5257800"/>
          </a:xfrm>
        </p:spPr>
        <p:txBody>
          <a:bodyPr>
            <a:normAutofit/>
          </a:bodyPr>
          <a:lstStyle/>
          <a:p>
            <a:r>
              <a:rPr lang="en-US" dirty="0"/>
              <a:t>Histogram of gradient </a:t>
            </a:r>
            <a:r>
              <a:rPr lang="en-US" dirty="0" smtClean="0"/>
              <a:t>orientations</a:t>
            </a:r>
            <a:endParaRPr lang="en-US" dirty="0"/>
          </a:p>
          <a:p>
            <a:pPr lvl="1"/>
            <a:endParaRPr lang="en-US" dirty="0"/>
          </a:p>
          <a:p>
            <a:pPr lvl="1"/>
            <a:endParaRPr lang="en-US" dirty="0"/>
          </a:p>
          <a:p>
            <a:pPr lvl="1"/>
            <a:endParaRPr lang="en-US" dirty="0"/>
          </a:p>
          <a:p>
            <a:pPr lvl="1"/>
            <a:endParaRPr lang="en-US" dirty="0" smtClean="0"/>
          </a:p>
          <a:p>
            <a:pPr lvl="1"/>
            <a:endParaRPr lang="en-US" dirty="0" smtClean="0"/>
          </a:p>
          <a:p>
            <a:pPr lvl="1"/>
            <a:endParaRPr lang="en-US" dirty="0" smtClean="0"/>
          </a:p>
          <a:p>
            <a:pPr lvl="1"/>
            <a:endParaRPr lang="en-US" dirty="0"/>
          </a:p>
          <a:p>
            <a:pPr lvl="1"/>
            <a:endParaRPr lang="en-US" dirty="0" smtClean="0"/>
          </a:p>
          <a:p>
            <a:pPr lvl="1"/>
            <a:r>
              <a:rPr lang="en-US" dirty="0" smtClean="0"/>
              <a:t>Votes weighted </a:t>
            </a:r>
            <a:r>
              <a:rPr lang="en-US" dirty="0"/>
              <a:t>by </a:t>
            </a:r>
            <a:r>
              <a:rPr lang="en-US" dirty="0" smtClean="0"/>
              <a:t>magnitude</a:t>
            </a:r>
          </a:p>
          <a:p>
            <a:pPr lvl="1"/>
            <a:r>
              <a:rPr lang="en-US" dirty="0" smtClean="0"/>
              <a:t>Bilinear interpolation between cells</a:t>
            </a:r>
            <a:endParaRPr lang="en-US" dirty="0"/>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AutoShape 4"/>
          <p:cNvSpPr>
            <a:spLocks noChangeArrowheads="1"/>
          </p:cNvSpPr>
          <p:nvPr/>
        </p:nvSpPr>
        <p:spPr bwMode="auto">
          <a:xfrm>
            <a:off x="3429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74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600200"/>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2898" y="3497263"/>
            <a:ext cx="1343025" cy="127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0499" y="3536445"/>
            <a:ext cx="115252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44327" y="2667000"/>
            <a:ext cx="2619493" cy="707886"/>
          </a:xfrm>
          <a:prstGeom prst="rect">
            <a:avLst/>
          </a:prstGeom>
          <a:noFill/>
        </p:spPr>
        <p:txBody>
          <a:bodyPr wrap="square" rtlCol="0">
            <a:spAutoFit/>
          </a:bodyPr>
          <a:lstStyle/>
          <a:p>
            <a:r>
              <a:rPr lang="en-US" sz="2000" dirty="0" smtClean="0"/>
              <a:t>Orientation: 9 bins (for unsigned angles)</a:t>
            </a:r>
            <a:endParaRPr lang="en-US" sz="2000" dirty="0"/>
          </a:p>
        </p:txBody>
      </p:sp>
      <p:sp>
        <p:nvSpPr>
          <p:cNvPr id="10" name="TextBox 9"/>
          <p:cNvSpPr txBox="1"/>
          <p:nvPr/>
        </p:nvSpPr>
        <p:spPr>
          <a:xfrm>
            <a:off x="3806888" y="2752055"/>
            <a:ext cx="2162293" cy="707886"/>
          </a:xfrm>
          <a:prstGeom prst="rect">
            <a:avLst/>
          </a:prstGeom>
          <a:noFill/>
        </p:spPr>
        <p:txBody>
          <a:bodyPr wrap="square" rtlCol="0">
            <a:spAutoFit/>
          </a:bodyPr>
          <a:lstStyle/>
          <a:p>
            <a:r>
              <a:rPr lang="en-US" sz="2000" dirty="0" smtClean="0"/>
              <a:t>Histograms in 8x8 pixel cells</a:t>
            </a:r>
            <a:endParaRPr lang="en-US" sz="2000" dirty="0"/>
          </a:p>
        </p:txBody>
      </p:sp>
      <p:sp>
        <p:nvSpPr>
          <p:cNvPr id="11"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2" name="Slide Number Placeholder 1"/>
          <p:cNvSpPr>
            <a:spLocks noGrp="1"/>
          </p:cNvSpPr>
          <p:nvPr>
            <p:ph type="sldNum" sz="quarter" idx="12"/>
          </p:nvPr>
        </p:nvSpPr>
        <p:spPr/>
        <p:txBody>
          <a:bodyPr/>
          <a:lstStyle/>
          <a:p>
            <a:fld id="{3AF709D0-6125-4E69-AAA3-543C9C01CF4B}" type="slidenum">
              <a:rPr lang="en-US" smtClean="0"/>
              <a:t>21</a:t>
            </a:fld>
            <a:endParaRPr lang="en-US"/>
          </a:p>
        </p:txBody>
      </p:sp>
      <mc:AlternateContent xmlns:mc="http://schemas.openxmlformats.org/markup-compatibility/2006">
        <mc:Choice xmlns:p14="http://schemas.microsoft.com/office/powerpoint/2010/main" Requires="p14">
          <p:contentPart p14:bwMode="auto" r:id="rId6">
            <p14:nvContentPartPr>
              <p14:cNvPr id="4" name="Ink 3"/>
              <p14:cNvContentPartPr/>
              <p14:nvPr/>
            </p14:nvContentPartPr>
            <p14:xfrm>
              <a:off x="2311920" y="2980080"/>
              <a:ext cx="3557520" cy="198720"/>
            </p14:xfrm>
          </p:contentPart>
        </mc:Choice>
        <mc:Fallback>
          <p:pic>
            <p:nvPicPr>
              <p:cNvPr id="4" name="Ink 3"/>
              <p:cNvPicPr/>
              <p:nvPr/>
            </p:nvPicPr>
            <p:blipFill>
              <a:blip r:embed="rId7"/>
              <a:stretch>
                <a:fillRect/>
              </a:stretch>
            </p:blipFill>
            <p:spPr>
              <a:xfrm>
                <a:off x="2300760" y="2973240"/>
                <a:ext cx="3579840" cy="218160"/>
              </a:xfrm>
              <a:prstGeom prst="rect">
                <a:avLst/>
              </a:prstGeom>
            </p:spPr>
          </p:pic>
        </mc:Fallback>
      </mc:AlternateContent>
    </p:spTree>
    <p:extLst>
      <p:ext uri="{BB962C8B-B14F-4D97-AF65-F5344CB8AC3E}">
        <p14:creationId xmlns:p14="http://schemas.microsoft.com/office/powerpoint/2010/main" val="39634564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8" name="AutoShape 4"/>
          <p:cNvSpPr>
            <a:spLocks noChangeArrowheads="1"/>
          </p:cNvSpPr>
          <p:nvPr/>
        </p:nvSpPr>
        <p:spPr bwMode="auto">
          <a:xfrm>
            <a:off x="48006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66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61761"/>
          <a:stretch/>
        </p:blipFill>
        <p:spPr bwMode="auto">
          <a:xfrm>
            <a:off x="3643312" y="1952042"/>
            <a:ext cx="2771775"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8385" y="4533511"/>
            <a:ext cx="455675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3028265"/>
            <a:ext cx="3643312" cy="646331"/>
          </a:xfrm>
          <a:prstGeom prst="rect">
            <a:avLst/>
          </a:prstGeom>
          <a:noFill/>
        </p:spPr>
        <p:txBody>
          <a:bodyPr wrap="square" rtlCol="0">
            <a:spAutoFit/>
          </a:bodyPr>
          <a:lstStyle/>
          <a:p>
            <a:r>
              <a:rPr lang="en-US" dirty="0" smtClean="0"/>
              <a:t>Normalize with respect to surrounding cells</a:t>
            </a:r>
            <a:endParaRPr lang="en-US" dirty="0"/>
          </a:p>
        </p:txBody>
      </p:sp>
      <p:sp>
        <p:nvSpPr>
          <p:cNvPr id="10"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3" name="Slide Number Placeholder 2"/>
          <p:cNvSpPr>
            <a:spLocks noGrp="1"/>
          </p:cNvSpPr>
          <p:nvPr>
            <p:ph type="sldNum" sz="quarter" idx="12"/>
          </p:nvPr>
        </p:nvSpPr>
        <p:spPr/>
        <p:txBody>
          <a:bodyPr/>
          <a:lstStyle/>
          <a:p>
            <a:fld id="{3AF709D0-6125-4E69-AAA3-543C9C01CF4B}" type="slidenum">
              <a:rPr lang="en-US" smtClean="0"/>
              <a:t>22</a:t>
            </a:fld>
            <a:endParaRPr lang="en-US"/>
          </a:p>
        </p:txBody>
      </p:sp>
      <mc:AlternateContent xmlns:mc="http://schemas.openxmlformats.org/markup-compatibility/2006">
        <mc:Choice xmlns:p14="http://schemas.microsoft.com/office/powerpoint/2010/main" Requires="p14">
          <p:contentPart p14:bwMode="auto" r:id="rId5">
            <p14:nvContentPartPr>
              <p14:cNvPr id="4" name="Ink 3"/>
              <p14:cNvContentPartPr/>
              <p14:nvPr/>
            </p14:nvContentPartPr>
            <p14:xfrm>
              <a:off x="3793320" y="2624400"/>
              <a:ext cx="3333960" cy="2625480"/>
            </p14:xfrm>
          </p:contentPart>
        </mc:Choice>
        <mc:Fallback>
          <p:pic>
            <p:nvPicPr>
              <p:cNvPr id="4" name="Ink 3"/>
              <p:cNvPicPr/>
              <p:nvPr/>
            </p:nvPicPr>
            <p:blipFill>
              <a:blip r:embed="rId6"/>
              <a:stretch>
                <a:fillRect/>
              </a:stretch>
            </p:blipFill>
            <p:spPr>
              <a:xfrm>
                <a:off x="3780000" y="2620440"/>
                <a:ext cx="3355920" cy="2641320"/>
              </a:xfrm>
              <a:prstGeom prst="rect">
                <a:avLst/>
              </a:prstGeom>
            </p:spPr>
          </p:pic>
        </mc:Fallback>
      </mc:AlternateContent>
    </p:spTree>
    <p:extLst>
      <p:ext uri="{BB962C8B-B14F-4D97-AF65-F5344CB8AC3E}">
        <p14:creationId xmlns:p14="http://schemas.microsoft.com/office/powerpoint/2010/main" val="16204120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5" name="AutoShape 3"/>
          <p:cNvSpPr>
            <a:spLocks noChangeArrowheads="1"/>
          </p:cNvSpPr>
          <p:nvPr/>
        </p:nvSpPr>
        <p:spPr bwMode="auto">
          <a:xfrm>
            <a:off x="624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08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9475" y="1502229"/>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7" name="Text Box 5"/>
          <p:cNvSpPr txBox="1">
            <a:spLocks noChangeArrowheads="1"/>
          </p:cNvSpPr>
          <p:nvPr/>
        </p:nvSpPr>
        <p:spPr bwMode="auto">
          <a:xfrm>
            <a:off x="1584325" y="3705225"/>
            <a:ext cx="565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X=</a:t>
            </a:r>
          </a:p>
        </p:txBody>
      </p:sp>
      <p:sp>
        <p:nvSpPr>
          <p:cNvPr id="120844" name="Text Box 12"/>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0845" name="Rectangle 13"/>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3" name="TextBox 2"/>
          <p:cNvSpPr txBox="1"/>
          <p:nvPr/>
        </p:nvSpPr>
        <p:spPr>
          <a:xfrm>
            <a:off x="4863041" y="3505402"/>
            <a:ext cx="3685624" cy="369332"/>
          </a:xfrm>
          <a:prstGeom prst="rect">
            <a:avLst/>
          </a:prstGeom>
          <a:noFill/>
        </p:spPr>
        <p:txBody>
          <a:bodyPr wrap="none" rtlCol="0">
            <a:spAutoFit/>
          </a:bodyPr>
          <a:lstStyle/>
          <a:p>
            <a:r>
              <a:rPr lang="en-US" dirty="0" smtClean="0"/>
              <a:t># features = 15 x 7 x 9 x 4 = 3780 </a:t>
            </a:r>
            <a:endParaRPr lang="en-US" dirty="0"/>
          </a:p>
        </p:txBody>
      </p:sp>
      <p:sp>
        <p:nvSpPr>
          <p:cNvPr id="4" name="TextBox 3"/>
          <p:cNvSpPr txBox="1"/>
          <p:nvPr/>
        </p:nvSpPr>
        <p:spPr>
          <a:xfrm>
            <a:off x="5693148" y="4123643"/>
            <a:ext cx="1012705" cy="369332"/>
          </a:xfrm>
          <a:prstGeom prst="rect">
            <a:avLst/>
          </a:prstGeom>
          <a:noFill/>
        </p:spPr>
        <p:txBody>
          <a:bodyPr wrap="square" rtlCol="0">
            <a:spAutoFit/>
          </a:bodyPr>
          <a:lstStyle/>
          <a:p>
            <a:r>
              <a:rPr lang="en-US" dirty="0" smtClean="0"/>
              <a:t># cells</a:t>
            </a:r>
            <a:endParaRPr lang="en-US" dirty="0"/>
          </a:p>
        </p:txBody>
      </p:sp>
      <p:sp>
        <p:nvSpPr>
          <p:cNvPr id="16" name="TextBox 15"/>
          <p:cNvSpPr txBox="1"/>
          <p:nvPr/>
        </p:nvSpPr>
        <p:spPr>
          <a:xfrm>
            <a:off x="6761836" y="2895600"/>
            <a:ext cx="1842812" cy="369332"/>
          </a:xfrm>
          <a:prstGeom prst="rect">
            <a:avLst/>
          </a:prstGeom>
          <a:noFill/>
        </p:spPr>
        <p:txBody>
          <a:bodyPr wrap="square" rtlCol="0">
            <a:spAutoFit/>
          </a:bodyPr>
          <a:lstStyle/>
          <a:p>
            <a:r>
              <a:rPr lang="en-US" dirty="0" smtClean="0"/>
              <a:t># orientations</a:t>
            </a:r>
            <a:endParaRPr lang="en-US" dirty="0"/>
          </a:p>
        </p:txBody>
      </p:sp>
      <p:sp>
        <p:nvSpPr>
          <p:cNvPr id="17" name="TextBox 16"/>
          <p:cNvSpPr txBox="1"/>
          <p:nvPr/>
        </p:nvSpPr>
        <p:spPr>
          <a:xfrm>
            <a:off x="6867294" y="4162425"/>
            <a:ext cx="2276706" cy="646331"/>
          </a:xfrm>
          <a:prstGeom prst="rect">
            <a:avLst/>
          </a:prstGeom>
          <a:noFill/>
        </p:spPr>
        <p:txBody>
          <a:bodyPr wrap="square" rtlCol="0">
            <a:spAutoFit/>
          </a:bodyPr>
          <a:lstStyle/>
          <a:p>
            <a:r>
              <a:rPr lang="en-US" dirty="0" smtClean="0"/>
              <a:t># normalizations by neighboring cells</a:t>
            </a:r>
            <a:endParaRPr lang="en-US" dirty="0"/>
          </a:p>
        </p:txBody>
      </p:sp>
      <p:cxnSp>
        <p:nvCxnSpPr>
          <p:cNvPr id="6" name="Straight Arrow Connector 5"/>
          <p:cNvCxnSpPr/>
          <p:nvPr/>
        </p:nvCxnSpPr>
        <p:spPr>
          <a:xfrm flipV="1">
            <a:off x="6109650" y="3937708"/>
            <a:ext cx="277499" cy="233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947158" y="3392745"/>
            <a:ext cx="368042" cy="2556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7297595" y="3889891"/>
            <a:ext cx="354026" cy="329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199501" y="3869519"/>
            <a:ext cx="5063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7474608" y="3505401"/>
            <a:ext cx="659989" cy="36933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3AF709D0-6125-4E69-AAA3-543C9C01CF4B}" type="slidenum">
              <a:rPr lang="en-US" smtClean="0"/>
              <a:t>23</a:t>
            </a:fld>
            <a:endParaRPr lang="en-US"/>
          </a:p>
        </p:txBody>
      </p:sp>
    </p:spTree>
    <p:extLst>
      <p:ext uri="{BB962C8B-B14F-4D97-AF65-F5344CB8AC3E}">
        <p14:creationId xmlns:p14="http://schemas.microsoft.com/office/powerpoint/2010/main" val="35835069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set</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381" y="1933045"/>
            <a:ext cx="5256969" cy="1104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lus 4"/>
          <p:cNvSpPr/>
          <p:nvPr/>
        </p:nvSpPr>
        <p:spPr>
          <a:xfrm>
            <a:off x="969233" y="2247702"/>
            <a:ext cx="484616" cy="501346"/>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Minus 5"/>
          <p:cNvSpPr/>
          <p:nvPr/>
        </p:nvSpPr>
        <p:spPr>
          <a:xfrm>
            <a:off x="1077854" y="4286510"/>
            <a:ext cx="426128" cy="300808"/>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Black_Robin_on_Rangatira_Islan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910" y="4130568"/>
            <a:ext cx="898967" cy="674225"/>
          </a:xfrm>
          <a:prstGeom prst="rect">
            <a:avLst/>
          </a:prstGeom>
        </p:spPr>
      </p:pic>
      <p:pic>
        <p:nvPicPr>
          <p:cNvPr id="8" name="Picture 7" descr="250px-TricycleAntiqu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0060" y="4130568"/>
            <a:ext cx="874073" cy="657303"/>
          </a:xfrm>
          <a:prstGeom prst="rect">
            <a:avLst/>
          </a:prstGeom>
        </p:spPr>
      </p:pic>
      <p:pic>
        <p:nvPicPr>
          <p:cNvPr id="9" name="Picture 8" descr="300px-Taxus_wood.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2316" y="4130568"/>
            <a:ext cx="712303" cy="721800"/>
          </a:xfrm>
          <a:prstGeom prst="rect">
            <a:avLst/>
          </a:prstGeom>
        </p:spPr>
      </p:pic>
      <p:pic>
        <p:nvPicPr>
          <p:cNvPr id="10" name="Picture 9" descr="Wheel.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2802" y="4130568"/>
            <a:ext cx="745333" cy="745333"/>
          </a:xfrm>
          <a:prstGeom prst="rect">
            <a:avLst/>
          </a:prstGeom>
        </p:spPr>
      </p:pic>
      <p:pic>
        <p:nvPicPr>
          <p:cNvPr id="11" name="Picture 10" descr="photo (1).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6318" y="4130568"/>
            <a:ext cx="877356" cy="658017"/>
          </a:xfrm>
          <a:prstGeom prst="rect">
            <a:avLst/>
          </a:prstGeom>
        </p:spPr>
      </p:pic>
      <p:pic>
        <p:nvPicPr>
          <p:cNvPr id="12" name="Picture 11" descr="demonsheep.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1858" y="4130568"/>
            <a:ext cx="1113821" cy="625596"/>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24</a:t>
            </a:fld>
            <a:endParaRPr lang="en-US"/>
          </a:p>
        </p:txBody>
      </p:sp>
    </p:spTree>
    <p:extLst>
      <p:ext uri="{BB962C8B-B14F-4D97-AF65-F5344CB8AC3E}">
        <p14:creationId xmlns:p14="http://schemas.microsoft.com/office/powerpoint/2010/main" val="35454059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4" name="AutoShape 4"/>
          <p:cNvSpPr>
            <a:spLocks noChangeArrowheads="1"/>
          </p:cNvSpPr>
          <p:nvPr/>
        </p:nvSpPr>
        <p:spPr bwMode="auto">
          <a:xfrm>
            <a:off x="7162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933575"/>
            <a:ext cx="72390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6"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50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2552700"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9405" y="3657600"/>
            <a:ext cx="787395" cy="369332"/>
          </a:xfrm>
          <a:prstGeom prst="rect">
            <a:avLst/>
          </a:prstGeom>
          <a:noFill/>
        </p:spPr>
        <p:txBody>
          <a:bodyPr wrap="none" rtlCol="0">
            <a:spAutoFit/>
          </a:bodyPr>
          <a:lstStyle/>
          <a:p>
            <a:r>
              <a:rPr lang="en-US" dirty="0" err="1" smtClean="0"/>
              <a:t>pos</a:t>
            </a:r>
            <a:r>
              <a:rPr lang="en-US" dirty="0" smtClean="0"/>
              <a:t> w</a:t>
            </a:r>
            <a:endParaRPr lang="en-US" dirty="0"/>
          </a:p>
        </p:txBody>
      </p:sp>
      <p:sp>
        <p:nvSpPr>
          <p:cNvPr id="9" name="TextBox 8"/>
          <p:cNvSpPr txBox="1"/>
          <p:nvPr/>
        </p:nvSpPr>
        <p:spPr>
          <a:xfrm>
            <a:off x="1422405" y="3637383"/>
            <a:ext cx="800219" cy="369332"/>
          </a:xfrm>
          <a:prstGeom prst="rect">
            <a:avLst/>
          </a:prstGeom>
          <a:noFill/>
        </p:spPr>
        <p:txBody>
          <a:bodyPr wrap="none" rtlCol="0">
            <a:spAutoFit/>
          </a:bodyPr>
          <a:lstStyle/>
          <a:p>
            <a:r>
              <a:rPr lang="en-US" dirty="0" err="1" smtClean="0"/>
              <a:t>neg</a:t>
            </a:r>
            <a:r>
              <a:rPr lang="en-US" dirty="0" smtClean="0"/>
              <a:t> w</a:t>
            </a:r>
            <a:endParaRPr lang="en-US" dirty="0"/>
          </a:p>
        </p:txBody>
      </p:sp>
      <p:sp>
        <p:nvSpPr>
          <p:cNvPr id="3" name="Slide Number Placeholder 2"/>
          <p:cNvSpPr>
            <a:spLocks noGrp="1"/>
          </p:cNvSpPr>
          <p:nvPr>
            <p:ph type="sldNum" sz="quarter" idx="12"/>
          </p:nvPr>
        </p:nvSpPr>
        <p:spPr/>
        <p:txBody>
          <a:bodyPr/>
          <a:lstStyle/>
          <a:p>
            <a:fld id="{3AF709D0-6125-4E69-AAA3-543C9C01CF4B}" type="slidenum">
              <a:rPr lang="en-US" smtClean="0"/>
              <a:t>25</a:t>
            </a:fld>
            <a:endParaRPr lang="en-US"/>
          </a:p>
        </p:txBody>
      </p:sp>
    </p:spTree>
    <p:extLst>
      <p:ext uri="{BB962C8B-B14F-4D97-AF65-F5344CB8AC3E}">
        <p14:creationId xmlns:p14="http://schemas.microsoft.com/office/powerpoint/2010/main" val="379882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body" idx="1"/>
          </p:nvPr>
        </p:nvSpPr>
        <p:spPr/>
        <p:txBody>
          <a:bodyPr/>
          <a:lstStyle/>
          <a:p>
            <a:endParaRPr lang="en-US" dirty="0"/>
          </a:p>
        </p:txBody>
      </p:sp>
      <p:pic>
        <p:nvPicPr>
          <p:cNvPr id="1228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4" name="AutoShape 4"/>
          <p:cNvSpPr>
            <a:spLocks noChangeArrowheads="1"/>
          </p:cNvSpPr>
          <p:nvPr/>
        </p:nvSpPr>
        <p:spPr bwMode="auto">
          <a:xfrm>
            <a:off x="7924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28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4478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86" name="Picture 6"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514600"/>
            <a:ext cx="3060700" cy="431800"/>
          </a:xfrm>
          <a:prstGeom prst="rect">
            <a:avLst/>
          </a:prstGeom>
          <a:noFill/>
          <a:extLst>
            <a:ext uri="{909E8E84-426E-40DD-AFC4-6F175D3DCCD1}">
              <a14:hiddenFill xmlns:a14="http://schemas.microsoft.com/office/drawing/2010/main">
                <a:solidFill>
                  <a:srgbClr val="FFFFFF"/>
                </a:solidFill>
              </a14:hiddenFill>
            </a:ext>
          </a:extLst>
        </p:spPr>
      </p:pic>
      <p:pic>
        <p:nvPicPr>
          <p:cNvPr id="122887" name="Picture 7" descr="latex-imag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3479800"/>
            <a:ext cx="28575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22888" name="Picture 8" descr="latex-imag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4419600"/>
            <a:ext cx="685800" cy="279400"/>
          </a:xfrm>
          <a:prstGeom prst="rect">
            <a:avLst/>
          </a:prstGeom>
          <a:noFill/>
          <a:extLst>
            <a:ext uri="{909E8E84-426E-40DD-AFC4-6F175D3DCCD1}">
              <a14:hiddenFill xmlns:a14="http://schemas.microsoft.com/office/drawing/2010/main">
                <a:solidFill>
                  <a:srgbClr val="FFFFFF"/>
                </a:solidFill>
              </a14:hiddenFill>
            </a:ext>
          </a:extLst>
        </p:spPr>
      </p:pic>
      <p:sp>
        <p:nvSpPr>
          <p:cNvPr id="122889" name="Text Box 9"/>
          <p:cNvSpPr txBox="1">
            <a:spLocks noChangeArrowheads="1"/>
          </p:cNvSpPr>
          <p:nvPr/>
        </p:nvSpPr>
        <p:spPr bwMode="auto">
          <a:xfrm>
            <a:off x="6156325" y="4314825"/>
            <a:ext cx="16081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pedestrian</a:t>
            </a:r>
          </a:p>
        </p:txBody>
      </p:sp>
      <p:sp>
        <p:nvSpPr>
          <p:cNvPr id="122890"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2891"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
        <p:nvSpPr>
          <p:cNvPr id="2" name="Slide Number Placeholder 1"/>
          <p:cNvSpPr>
            <a:spLocks noGrp="1"/>
          </p:cNvSpPr>
          <p:nvPr>
            <p:ph type="sldNum" sz="quarter" idx="12"/>
          </p:nvPr>
        </p:nvSpPr>
        <p:spPr/>
        <p:txBody>
          <a:bodyPr/>
          <a:lstStyle/>
          <a:p>
            <a:fld id="{3AF709D0-6125-4E69-AAA3-543C9C01CF4B}" type="slidenum">
              <a:rPr lang="en-US" smtClean="0"/>
              <a:t>26</a:t>
            </a:fld>
            <a:endParaRPr lang="en-US"/>
          </a:p>
        </p:txBody>
      </p:sp>
      <mc:AlternateContent xmlns:mc="http://schemas.openxmlformats.org/markup-compatibility/2006">
        <mc:Choice xmlns:p14="http://schemas.microsoft.com/office/powerpoint/2010/main" Requires="p14">
          <p:contentPart p14:bwMode="auto" r:id="rId8">
            <p14:nvContentPartPr>
              <p14:cNvPr id="3" name="Ink 2"/>
              <p14:cNvContentPartPr/>
              <p14:nvPr/>
            </p14:nvContentPartPr>
            <p14:xfrm>
              <a:off x="5073120" y="3087720"/>
              <a:ext cx="968400" cy="92520"/>
            </p14:xfrm>
          </p:contentPart>
        </mc:Choice>
        <mc:Fallback>
          <p:pic>
            <p:nvPicPr>
              <p:cNvPr id="3" name="Ink 2"/>
              <p:cNvPicPr/>
              <p:nvPr/>
            </p:nvPicPr>
            <p:blipFill>
              <a:blip r:embed="rId9"/>
              <a:stretch>
                <a:fillRect/>
              </a:stretch>
            </p:blipFill>
            <p:spPr>
              <a:xfrm>
                <a:off x="5061960" y="3081240"/>
                <a:ext cx="989640" cy="110520"/>
              </a:xfrm>
              <a:prstGeom prst="rect">
                <a:avLst/>
              </a:prstGeom>
            </p:spPr>
          </p:pic>
        </mc:Fallback>
      </mc:AlternateContent>
    </p:spTree>
    <p:extLst>
      <p:ext uri="{BB962C8B-B14F-4D97-AF65-F5344CB8AC3E}">
        <p14:creationId xmlns:p14="http://schemas.microsoft.com/office/powerpoint/2010/main" val="29170503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5"/>
          <p:cNvSpPr>
            <a:spLocks noGrp="1" noChangeArrowheads="1"/>
          </p:cNvSpPr>
          <p:nvPr>
            <p:ph type="title"/>
          </p:nvPr>
        </p:nvSpPr>
        <p:spPr/>
        <p:txBody>
          <a:bodyPr/>
          <a:lstStyle/>
          <a:p>
            <a:r>
              <a:rPr lang="en-US" dirty="0" smtClean="0"/>
              <a:t>Detection examples</a:t>
            </a:r>
            <a:endParaRPr lang="en-US" dirty="0"/>
          </a:p>
        </p:txBody>
      </p:sp>
      <p:pic>
        <p:nvPicPr>
          <p:cNvPr id="27652" name="hog demo.mpeg">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1176338" y="1600200"/>
            <a:ext cx="6789737" cy="45259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fld id="{3AF709D0-6125-4E69-AAA3-543C9C01CF4B}" type="slidenum">
              <a:rPr lang="en-US" smtClean="0"/>
              <a:t>27</a:t>
            </a:fld>
            <a:endParaRPr lang="en-US"/>
          </a:p>
        </p:txBody>
      </p:sp>
    </p:spTree>
    <p:extLst>
      <p:ext uri="{BB962C8B-B14F-4D97-AF65-F5344CB8AC3E}">
        <p14:creationId xmlns:p14="http://schemas.microsoft.com/office/powerpoint/2010/main" val="881162609"/>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2765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030902" y="495650"/>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12192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7" name="Rectangle 6"/>
            <p:cNvSpPr>
              <a:spLocks noChangeArrowheads="1"/>
            </p:cNvSpPr>
            <p:nvPr/>
          </p:nvSpPr>
          <p:spPr bwMode="auto">
            <a:xfrm>
              <a:off x="13716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7439025" y="5481638"/>
              <a:ext cx="457200" cy="1066800"/>
            </a:xfrm>
            <a:prstGeom prst="rect">
              <a:avLst/>
            </a:prstGeom>
            <a:noFill/>
            <a:ln w="38100">
              <a:solidFill>
                <a:srgbClr val="FF0000"/>
              </a:solidFill>
              <a:miter lim="800000"/>
              <a:headEnd/>
              <a:tailEnd/>
            </a:ln>
          </p:spPr>
          <p:txBody>
            <a:bodyPr wrap="none" anchor="ctr"/>
            <a:lstStyle/>
            <a:p>
              <a:endParaRPr lang="en-US"/>
            </a:p>
          </p:txBody>
        </p:sp>
        <p:sp>
          <p:nvSpPr>
            <p:cNvPr id="9" name="Line 8"/>
            <p:cNvSpPr>
              <a:spLocks noChangeShapeType="1"/>
            </p:cNvSpPr>
            <p:nvPr/>
          </p:nvSpPr>
          <p:spPr bwMode="auto">
            <a:xfrm>
              <a:off x="1981200" y="2057400"/>
              <a:ext cx="457200" cy="0"/>
            </a:xfrm>
            <a:prstGeom prst="line">
              <a:avLst/>
            </a:prstGeom>
            <a:noFill/>
            <a:ln w="76200" cap="rnd">
              <a:solidFill>
                <a:srgbClr val="FF0000"/>
              </a:solidFill>
              <a:prstDash val="sysDot"/>
              <a:round/>
              <a:headEnd/>
              <a:tailEnd/>
            </a:ln>
          </p:spPr>
          <p:txBody>
            <a:bodyPr/>
            <a:lstStyle/>
            <a:p>
              <a:endParaRPr lang="en-US"/>
            </a:p>
          </p:txBody>
        </p:sp>
      </p:grpSp>
      <p:sp>
        <p:nvSpPr>
          <p:cNvPr id="2" name="Slide Number Placeholder 1"/>
          <p:cNvSpPr>
            <a:spLocks noGrp="1"/>
          </p:cNvSpPr>
          <p:nvPr>
            <p:ph type="sldNum" sz="quarter" idx="12"/>
          </p:nvPr>
        </p:nvSpPr>
        <p:spPr/>
        <p:txBody>
          <a:bodyPr/>
          <a:lstStyle/>
          <a:p>
            <a:fld id="{3AF709D0-6125-4E69-AAA3-543C9C01CF4B}" type="slidenum">
              <a:rPr lang="en-US" smtClean="0"/>
              <a:t>28</a:t>
            </a:fld>
            <a:endParaRPr lang="en-US"/>
          </a:p>
        </p:txBody>
      </p:sp>
    </p:spTree>
    <p:extLst>
      <p:ext uri="{BB962C8B-B14F-4D97-AF65-F5344CB8AC3E}">
        <p14:creationId xmlns:p14="http://schemas.microsoft.com/office/powerpoint/2010/main" val="2876907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177361"/>
            <a:ext cx="8229600" cy="1143000"/>
          </a:xfrm>
        </p:spPr>
        <p:txBody>
          <a:bodyPr>
            <a:normAutofit/>
          </a:bodyPr>
          <a:lstStyle/>
          <a:p>
            <a:r>
              <a:rPr lang="en-US" dirty="0" smtClean="0"/>
              <a:t>Each window is separately classified</a:t>
            </a:r>
          </a:p>
        </p:txBody>
      </p:sp>
      <p:pic>
        <p:nvPicPr>
          <p:cNvPr id="7171" name="Picture 4" descr="scrambled"/>
          <p:cNvPicPr>
            <a:picLocks noChangeAspect="1" noChangeArrowheads="1"/>
          </p:cNvPicPr>
          <p:nvPr/>
        </p:nvPicPr>
        <p:blipFill>
          <a:blip r:embed="rId2" cstate="print"/>
          <a:srcRect/>
          <a:stretch>
            <a:fillRect/>
          </a:stretch>
        </p:blipFill>
        <p:spPr bwMode="auto">
          <a:xfrm>
            <a:off x="685800" y="1371600"/>
            <a:ext cx="7848600" cy="5316538"/>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3AF709D0-6125-4E69-AAA3-543C9C01CF4B}" type="slidenum">
              <a:rPr lang="en-US" smtClean="0"/>
              <a:t>29</a:t>
            </a:fld>
            <a:endParaRPr lang="en-US"/>
          </a:p>
        </p:txBody>
      </p:sp>
    </p:spTree>
    <p:extLst>
      <p:ext uri="{BB962C8B-B14F-4D97-AF65-F5344CB8AC3E}">
        <p14:creationId xmlns:p14="http://schemas.microsoft.com/office/powerpoint/2010/main" val="3026422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classification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m="http://schemas.openxmlformats.org/officeDocument/2006/math">
                    <m:r>
                      <a:rPr lang="en-US" i="1" dirty="0" smtClean="0">
                        <a:latin typeface="Cambria Math" panose="02040503050406030204" pitchFamily="18" charset="0"/>
                      </a:rPr>
                      <m:t>𝐾</m:t>
                    </m:r>
                  </m:oMath>
                </a14:m>
                <a:r>
                  <a:rPr lang="en-US" dirty="0" smtClean="0"/>
                  <a:t> classes</a:t>
                </a:r>
              </a:p>
              <a:p>
                <a:r>
                  <a:rPr lang="en-US" dirty="0" smtClean="0"/>
                  <a:t>Task: assign correct class label to the whole image</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772240" y="3350020"/>
            <a:ext cx="2343150" cy="1671638"/>
          </a:xfrm>
          <a:prstGeom prst="rect">
            <a:avLst/>
          </a:prstGeom>
        </p:spPr>
      </p:pic>
      <p:sp>
        <p:nvSpPr>
          <p:cNvPr id="8" name="TextBox 7"/>
          <p:cNvSpPr txBox="1"/>
          <p:nvPr/>
        </p:nvSpPr>
        <p:spPr>
          <a:xfrm>
            <a:off x="684111" y="5487163"/>
            <a:ext cx="2681311" cy="369332"/>
          </a:xfrm>
          <a:prstGeom prst="rect">
            <a:avLst/>
          </a:prstGeom>
          <a:noFill/>
        </p:spPr>
        <p:txBody>
          <a:bodyPr wrap="none" rtlCol="0">
            <a:spAutoFit/>
          </a:bodyPr>
          <a:lstStyle/>
          <a:p>
            <a:r>
              <a:rPr lang="en-US" dirty="0" smtClean="0"/>
              <a:t>Digit classification (MNIST)</a:t>
            </a:r>
            <a:endParaRPr lang="en-US" dirty="0"/>
          </a:p>
        </p:txBody>
      </p:sp>
      <p:sp>
        <p:nvSpPr>
          <p:cNvPr id="9" name="TextBox 8"/>
          <p:cNvSpPr txBox="1"/>
          <p:nvPr/>
        </p:nvSpPr>
        <p:spPr>
          <a:xfrm>
            <a:off x="4989150" y="5485601"/>
            <a:ext cx="3235758" cy="369332"/>
          </a:xfrm>
          <a:prstGeom prst="rect">
            <a:avLst/>
          </a:prstGeom>
          <a:noFill/>
        </p:spPr>
        <p:txBody>
          <a:bodyPr wrap="none" rtlCol="0">
            <a:spAutoFit/>
          </a:bodyPr>
          <a:lstStyle/>
          <a:p>
            <a:r>
              <a:rPr lang="en-US" dirty="0" smtClean="0"/>
              <a:t>Object recognition (Caltech-101)</a:t>
            </a:r>
            <a:endParaRPr lang="en-US" dirty="0"/>
          </a:p>
        </p:txBody>
      </p:sp>
      <p:pic>
        <p:nvPicPr>
          <p:cNvPr id="1028" name="Picture 4" descr="Crocod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1993" y="3096814"/>
            <a:ext cx="1366977" cy="10890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mer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8783" y="3096814"/>
            <a:ext cx="976492" cy="10890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ai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75088" y="3096814"/>
            <a:ext cx="1093393" cy="109339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irpla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8095" y="4348208"/>
            <a:ext cx="2384882" cy="93821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occer b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99074" y="4486901"/>
            <a:ext cx="835737" cy="79952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lefan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25682" y="4372312"/>
            <a:ext cx="1218815" cy="91411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3AF709D0-6125-4E69-AAA3-543C9C01CF4B}" type="slidenum">
              <a:rPr lang="en-US" smtClean="0"/>
              <a:t>3</a:t>
            </a:fld>
            <a:endParaRPr lang="en-US"/>
          </a:p>
        </p:txBody>
      </p:sp>
    </p:spTree>
    <p:extLst>
      <p:ext uri="{BB962C8B-B14F-4D97-AF65-F5344CB8AC3E}">
        <p14:creationId xmlns:p14="http://schemas.microsoft.com/office/powerpoint/2010/main" val="3633560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214722" y="714669"/>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5987308" y="4264759"/>
              <a:ext cx="260432" cy="677123"/>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6346004" y="4264759"/>
              <a:ext cx="240242" cy="677123"/>
            </a:xfrm>
            <a:prstGeom prst="rect">
              <a:avLst/>
            </a:prstGeom>
            <a:noFill/>
            <a:ln w="38100">
              <a:solidFill>
                <a:srgbClr val="FF0000"/>
              </a:solidFill>
              <a:miter lim="800000"/>
              <a:headEnd/>
              <a:tailEnd/>
            </a:ln>
          </p:spPr>
          <p:txBody>
            <a:bodyPr wrap="none" anchor="ctr"/>
            <a:lstStyle/>
            <a:p>
              <a:endParaRPr lang="en-US"/>
            </a:p>
          </p:txBody>
        </p:sp>
      </p:grpSp>
      <p:sp>
        <p:nvSpPr>
          <p:cNvPr id="10" name="Rectangle 9"/>
          <p:cNvSpPr>
            <a:spLocks noChangeArrowheads="1"/>
          </p:cNvSpPr>
          <p:nvPr/>
        </p:nvSpPr>
        <p:spPr bwMode="auto">
          <a:xfrm>
            <a:off x="5814625" y="2454667"/>
            <a:ext cx="253437" cy="722523"/>
          </a:xfrm>
          <a:prstGeom prst="rect">
            <a:avLst/>
          </a:prstGeom>
          <a:noFill/>
          <a:ln w="38100">
            <a:solidFill>
              <a:srgbClr val="FF0000"/>
            </a:solidFill>
            <a:miter lim="800000"/>
            <a:headEnd/>
            <a:tailEnd/>
          </a:ln>
        </p:spPr>
        <p:txBody>
          <a:bodyPr wrap="none" anchor="ctr"/>
          <a:lstStyle/>
          <a:p>
            <a:endParaRPr lang="en-US"/>
          </a:p>
        </p:txBody>
      </p:sp>
      <p:sp>
        <p:nvSpPr>
          <p:cNvPr id="2" name="Slide Number Placeholder 1"/>
          <p:cNvSpPr>
            <a:spLocks noGrp="1"/>
          </p:cNvSpPr>
          <p:nvPr>
            <p:ph type="sldNum" sz="quarter" idx="12"/>
          </p:nvPr>
        </p:nvSpPr>
        <p:spPr/>
        <p:txBody>
          <a:bodyPr/>
          <a:lstStyle/>
          <a:p>
            <a:fld id="{3AF709D0-6125-4E69-AAA3-543C9C01CF4B}" type="slidenum">
              <a:rPr lang="en-US" smtClean="0"/>
              <a:t>30</a:t>
            </a:fld>
            <a:endParaRPr lang="en-US"/>
          </a:p>
        </p:txBody>
      </p:sp>
    </p:spTree>
    <p:extLst>
      <p:ext uri="{BB962C8B-B14F-4D97-AF65-F5344CB8AC3E}">
        <p14:creationId xmlns:p14="http://schemas.microsoft.com/office/powerpoint/2010/main" val="32616480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Deformable Parts Model</a:t>
            </a:r>
            <a:endParaRPr lang="en-US" dirty="0"/>
          </a:p>
        </p:txBody>
      </p:sp>
      <p:sp>
        <p:nvSpPr>
          <p:cNvPr id="3" name="Content Placeholder 2"/>
          <p:cNvSpPr>
            <a:spLocks noGrp="1"/>
          </p:cNvSpPr>
          <p:nvPr>
            <p:ph idx="1"/>
          </p:nvPr>
        </p:nvSpPr>
        <p:spPr/>
        <p:txBody>
          <a:bodyPr/>
          <a:lstStyle/>
          <a:p>
            <a:r>
              <a:rPr lang="en-US" dirty="0" smtClean="0"/>
              <a:t>Takes the idea a little further</a:t>
            </a:r>
          </a:p>
          <a:p>
            <a:r>
              <a:rPr lang="en-US" dirty="0" smtClean="0">
                <a:solidFill>
                  <a:srgbClr val="FF0000"/>
                </a:solidFill>
              </a:rPr>
              <a:t>Instead of one rigid HOG model, we have multiple HOG models in a spatial arrangement</a:t>
            </a:r>
          </a:p>
          <a:p>
            <a:r>
              <a:rPr lang="en-US" dirty="0" smtClean="0"/>
              <a:t>One root part to find first and multiple other parts in a tree structure.</a:t>
            </a: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31</a:t>
            </a:fld>
            <a:endParaRPr lang="en-US"/>
          </a:p>
        </p:txBody>
      </p:sp>
    </p:spTree>
    <p:extLst>
      <p:ext uri="{BB962C8B-B14F-4D97-AF65-F5344CB8AC3E}">
        <p14:creationId xmlns:p14="http://schemas.microsoft.com/office/powerpoint/2010/main" val="314745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dirty="0" smtClean="0"/>
              <a:t>The Idea</a:t>
            </a:r>
          </a:p>
        </p:txBody>
      </p:sp>
      <p:sp>
        <p:nvSpPr>
          <p:cNvPr id="35843" name="Content Placeholder 4"/>
          <p:cNvSpPr>
            <a:spLocks noGrp="1"/>
          </p:cNvSpPr>
          <p:nvPr>
            <p:ph idx="1"/>
          </p:nvPr>
        </p:nvSpPr>
        <p:spPr/>
        <p:txBody>
          <a:bodyPr/>
          <a:lstStyle/>
          <a:p>
            <a:pPr marL="514350" indent="-514350">
              <a:buFont typeface="Arial" charset="0"/>
              <a:buNone/>
            </a:pPr>
            <a:r>
              <a:rPr lang="en-US" dirty="0" smtClean="0"/>
              <a:t>Articulated parts model</a:t>
            </a:r>
          </a:p>
          <a:p>
            <a:pPr marL="914400" lvl="1" indent="-514350"/>
            <a:r>
              <a:rPr lang="en-US" dirty="0" smtClean="0"/>
              <a:t>Object is configuration of parts</a:t>
            </a:r>
          </a:p>
          <a:p>
            <a:pPr marL="914400" lvl="1" indent="-514350"/>
            <a:r>
              <a:rPr lang="en-US" dirty="0" smtClean="0"/>
              <a:t>Each part is detectable</a:t>
            </a:r>
          </a:p>
        </p:txBody>
      </p:sp>
      <p:sp>
        <p:nvSpPr>
          <p:cNvPr id="35844" name="TextBox 9"/>
          <p:cNvSpPr txBox="1">
            <a:spLocks noChangeArrowheads="1"/>
          </p:cNvSpPr>
          <p:nvPr/>
        </p:nvSpPr>
        <p:spPr bwMode="auto">
          <a:xfrm>
            <a:off x="6831013" y="6550025"/>
            <a:ext cx="2312987" cy="307975"/>
          </a:xfrm>
          <a:prstGeom prst="rect">
            <a:avLst/>
          </a:prstGeom>
          <a:noFill/>
          <a:ln w="9525">
            <a:noFill/>
            <a:miter lim="800000"/>
            <a:headEnd/>
            <a:tailEnd/>
          </a:ln>
        </p:spPr>
        <p:txBody>
          <a:bodyPr wrap="none">
            <a:spAutoFit/>
          </a:bodyPr>
          <a:lstStyle/>
          <a:p>
            <a:r>
              <a:rPr lang="en-US" sz="1400"/>
              <a:t>Images from Felzenszwalb</a:t>
            </a:r>
          </a:p>
        </p:txBody>
      </p:sp>
      <p:pic>
        <p:nvPicPr>
          <p:cNvPr id="35845" name="Picture 2"/>
          <p:cNvPicPr>
            <a:picLocks noChangeAspect="1" noChangeArrowheads="1"/>
          </p:cNvPicPr>
          <p:nvPr/>
        </p:nvPicPr>
        <p:blipFill>
          <a:blip r:embed="rId2" cstate="print"/>
          <a:srcRect/>
          <a:stretch>
            <a:fillRect/>
          </a:stretch>
        </p:blipFill>
        <p:spPr bwMode="auto">
          <a:xfrm>
            <a:off x="4495800" y="3048000"/>
            <a:ext cx="4191000" cy="3143250"/>
          </a:xfrm>
          <a:prstGeom prst="rect">
            <a:avLst/>
          </a:prstGeom>
          <a:noFill/>
          <a:ln w="9525">
            <a:noFill/>
            <a:miter lim="800000"/>
            <a:headEnd/>
            <a:tailEnd/>
          </a:ln>
        </p:spPr>
      </p:pic>
      <p:pic>
        <p:nvPicPr>
          <p:cNvPr id="35846" name="Picture 2"/>
          <p:cNvPicPr>
            <a:picLocks noChangeAspect="1" noChangeArrowheads="1"/>
          </p:cNvPicPr>
          <p:nvPr/>
        </p:nvPicPr>
        <p:blipFill>
          <a:blip r:embed="rId3" cstate="print"/>
          <a:srcRect/>
          <a:stretch>
            <a:fillRect/>
          </a:stretch>
        </p:blipFill>
        <p:spPr bwMode="auto">
          <a:xfrm>
            <a:off x="685800" y="3200400"/>
            <a:ext cx="3130550" cy="2465388"/>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3AF709D0-6125-4E69-AAA3-543C9C01CF4B}" type="slidenum">
              <a:rPr lang="en-US" smtClean="0"/>
              <a:t>32</a:t>
            </a:fld>
            <a:endParaRPr lang="en-US"/>
          </a:p>
        </p:txBody>
      </p:sp>
    </p:spTree>
    <p:extLst>
      <p:ext uri="{BB962C8B-B14F-4D97-AF65-F5344CB8AC3E}">
        <p14:creationId xmlns:p14="http://schemas.microsoft.com/office/powerpoint/2010/main" val="2649315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Deformable objects</a:t>
            </a:r>
          </a:p>
        </p:txBody>
      </p:sp>
      <p:sp>
        <p:nvSpPr>
          <p:cNvPr id="24579" name="Content Placeholder 2"/>
          <p:cNvSpPr>
            <a:spLocks noGrp="1"/>
          </p:cNvSpPr>
          <p:nvPr>
            <p:ph idx="1"/>
          </p:nvPr>
        </p:nvSpPr>
        <p:spPr/>
        <p:txBody>
          <a:bodyPr/>
          <a:lstStyle/>
          <a:p>
            <a:endParaRPr lang="en-US" smtClean="0"/>
          </a:p>
        </p:txBody>
      </p:sp>
      <p:pic>
        <p:nvPicPr>
          <p:cNvPr id="245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86868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4"/>
          <p:cNvSpPr txBox="1">
            <a:spLocks noChangeArrowheads="1"/>
          </p:cNvSpPr>
          <p:nvPr/>
        </p:nvSpPr>
        <p:spPr bwMode="auto">
          <a:xfrm>
            <a:off x="3124200" y="5638800"/>
            <a:ext cx="252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Caltech-256</a:t>
            </a:r>
          </a:p>
        </p:txBody>
      </p:sp>
      <p:sp>
        <p:nvSpPr>
          <p:cNvPr id="24582" name="TextBox 7"/>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
        <p:nvSpPr>
          <p:cNvPr id="2" name="Slide Number Placeholder 1"/>
          <p:cNvSpPr>
            <a:spLocks noGrp="1"/>
          </p:cNvSpPr>
          <p:nvPr>
            <p:ph type="sldNum" sz="quarter" idx="12"/>
          </p:nvPr>
        </p:nvSpPr>
        <p:spPr/>
        <p:txBody>
          <a:bodyPr/>
          <a:lstStyle/>
          <a:p>
            <a:fld id="{3AF709D0-6125-4E69-AAA3-543C9C01CF4B}" type="slidenum">
              <a:rPr lang="en-US" smtClean="0"/>
              <a:t>33</a:t>
            </a:fld>
            <a:endParaRPr lang="en-US"/>
          </a:p>
        </p:txBody>
      </p:sp>
    </p:spTree>
    <p:extLst>
      <p:ext uri="{BB962C8B-B14F-4D97-AF65-F5344CB8AC3E}">
        <p14:creationId xmlns:p14="http://schemas.microsoft.com/office/powerpoint/2010/main" val="1404597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143162"/>
            <a:ext cx="8229600" cy="1143000"/>
          </a:xfrm>
        </p:spPr>
        <p:txBody>
          <a:bodyPr/>
          <a:lstStyle/>
          <a:p>
            <a:r>
              <a:rPr lang="en-US" dirty="0" smtClean="0"/>
              <a:t>Deformable objects</a:t>
            </a:r>
          </a:p>
        </p:txBody>
      </p:sp>
      <p:sp>
        <p:nvSpPr>
          <p:cNvPr id="25603" name="Content Placeholder 8"/>
          <p:cNvSpPr>
            <a:spLocks noGrp="1"/>
          </p:cNvSpPr>
          <p:nvPr>
            <p:ph idx="1"/>
          </p:nvPr>
        </p:nvSpPr>
        <p:spPr/>
        <p:txBody>
          <a:bodyPr/>
          <a:lstStyle/>
          <a:p>
            <a:endParaRPr lang="en-US" smtClean="0"/>
          </a:p>
        </p:txBody>
      </p:sp>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7712075"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9"/>
          <p:cNvSpPr txBox="1">
            <a:spLocks noChangeArrowheads="1"/>
          </p:cNvSpPr>
          <p:nvPr/>
        </p:nvSpPr>
        <p:spPr bwMode="auto">
          <a:xfrm>
            <a:off x="2667000" y="6324600"/>
            <a:ext cx="3424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D. Ramanan’s dataset</a:t>
            </a:r>
          </a:p>
          <a:p>
            <a:pPr eaLnBrk="1" hangingPunct="1"/>
            <a:endParaRPr lang="en-US"/>
          </a:p>
        </p:txBody>
      </p:sp>
      <p:sp>
        <p:nvSpPr>
          <p:cNvPr id="25606" name="TextBox 6"/>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
        <p:nvSpPr>
          <p:cNvPr id="2" name="Slide Number Placeholder 1"/>
          <p:cNvSpPr>
            <a:spLocks noGrp="1"/>
          </p:cNvSpPr>
          <p:nvPr>
            <p:ph type="sldNum" sz="quarter" idx="12"/>
          </p:nvPr>
        </p:nvSpPr>
        <p:spPr/>
        <p:txBody>
          <a:bodyPr/>
          <a:lstStyle/>
          <a:p>
            <a:fld id="{3AF709D0-6125-4E69-AAA3-543C9C01CF4B}" type="slidenum">
              <a:rPr lang="en-US" smtClean="0"/>
              <a:t>34</a:t>
            </a:fld>
            <a:endParaRPr lang="en-US"/>
          </a:p>
        </p:txBody>
      </p:sp>
    </p:spTree>
    <p:extLst>
      <p:ext uri="{BB962C8B-B14F-4D97-AF65-F5344CB8AC3E}">
        <p14:creationId xmlns:p14="http://schemas.microsoft.com/office/powerpoint/2010/main" val="217091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59602"/>
            <a:ext cx="8229600" cy="1143000"/>
          </a:xfrm>
        </p:spPr>
        <p:txBody>
          <a:bodyPr/>
          <a:lstStyle/>
          <a:p>
            <a:r>
              <a:rPr lang="en-US" dirty="0" smtClean="0"/>
              <a:t>How to model spatial relations?</a:t>
            </a:r>
          </a:p>
        </p:txBody>
      </p:sp>
      <p:sp>
        <p:nvSpPr>
          <p:cNvPr id="14339" name="Content Placeholder 2"/>
          <p:cNvSpPr>
            <a:spLocks noGrp="1"/>
          </p:cNvSpPr>
          <p:nvPr>
            <p:ph idx="1"/>
          </p:nvPr>
        </p:nvSpPr>
        <p:spPr>
          <a:xfrm>
            <a:off x="457200" y="914400"/>
            <a:ext cx="8229600" cy="5135563"/>
          </a:xfrm>
        </p:spPr>
        <p:txBody>
          <a:bodyPr/>
          <a:lstStyle/>
          <a:p>
            <a:r>
              <a:rPr lang="en-US" dirty="0" smtClean="0"/>
              <a:t>Tree-shaped model</a:t>
            </a:r>
          </a:p>
        </p:txBody>
      </p:sp>
      <p:sp>
        <p:nvSpPr>
          <p:cNvPr id="4" name="Oval 3"/>
          <p:cNvSpPr/>
          <p:nvPr/>
        </p:nvSpPr>
        <p:spPr>
          <a:xfrm>
            <a:off x="2095500" y="1530109"/>
            <a:ext cx="876300" cy="968375"/>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2151063" y="2539759"/>
            <a:ext cx="896937" cy="17335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rot="18463432">
            <a:off x="3325019" y="2464353"/>
            <a:ext cx="358775" cy="88741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rot="14546463">
            <a:off x="1426369" y="2502453"/>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rot="11024936">
            <a:off x="2041525" y="4349509"/>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rot="7619321">
            <a:off x="3185319" y="4242353"/>
            <a:ext cx="349250" cy="111283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7073900" y="26670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7086600" y="34210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7734300" y="344011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6259513" y="34337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65532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75819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Connector 16"/>
          <p:cNvCxnSpPr>
            <a:stCxn id="10" idx="4"/>
            <a:endCxn id="11" idx="0"/>
          </p:cNvCxnSpPr>
          <p:nvPr/>
        </p:nvCxnSpPr>
        <p:spPr>
          <a:xfrm>
            <a:off x="7226300" y="3016250"/>
            <a:ext cx="12700" cy="40481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1" idx="1"/>
            <a:endCxn id="13" idx="7"/>
          </p:cNvCxnSpPr>
          <p:nvPr/>
        </p:nvCxnSpPr>
        <p:spPr>
          <a:xfrm flipH="1">
            <a:off x="6519863" y="3471863"/>
            <a:ext cx="611187" cy="127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7"/>
            <a:endCxn id="12" idx="1"/>
          </p:cNvCxnSpPr>
          <p:nvPr/>
        </p:nvCxnSpPr>
        <p:spPr>
          <a:xfrm>
            <a:off x="7346950" y="3471863"/>
            <a:ext cx="431800" cy="190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1" idx="4"/>
            <a:endCxn id="14" idx="0"/>
          </p:cNvCxnSpPr>
          <p:nvPr/>
        </p:nvCxnSpPr>
        <p:spPr>
          <a:xfrm flipH="1">
            <a:off x="6705600" y="3770313"/>
            <a:ext cx="533400" cy="6461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1" idx="4"/>
            <a:endCxn id="15" idx="0"/>
          </p:cNvCxnSpPr>
          <p:nvPr/>
        </p:nvCxnSpPr>
        <p:spPr>
          <a:xfrm>
            <a:off x="7239000" y="3770313"/>
            <a:ext cx="495300" cy="6461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Right Arrow 31"/>
          <p:cNvSpPr/>
          <p:nvPr/>
        </p:nvSpPr>
        <p:spPr>
          <a:xfrm>
            <a:off x="4537075" y="3440113"/>
            <a:ext cx="457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rot="12609556">
            <a:off x="709613" y="3227147"/>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rot="11038894">
            <a:off x="3890963" y="2006359"/>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rot="12087196">
            <a:off x="1792288" y="5532197"/>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rot="9108230">
            <a:off x="3971925" y="5167072"/>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7639050" y="5557838"/>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Oval 34"/>
          <p:cNvSpPr/>
          <p:nvPr/>
        </p:nvSpPr>
        <p:spPr>
          <a:xfrm>
            <a:off x="6553200" y="55372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Oval 46"/>
          <p:cNvSpPr/>
          <p:nvPr/>
        </p:nvSpPr>
        <p:spPr>
          <a:xfrm>
            <a:off x="8408988" y="3817938"/>
            <a:ext cx="304800" cy="3476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0" name="Straight Connector 49"/>
          <p:cNvCxnSpPr>
            <a:stCxn id="47" idx="1"/>
            <a:endCxn id="12" idx="6"/>
          </p:cNvCxnSpPr>
          <p:nvPr/>
        </p:nvCxnSpPr>
        <p:spPr>
          <a:xfrm flipH="1" flipV="1">
            <a:off x="8039100" y="3614738"/>
            <a:ext cx="414338" cy="254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5738813" y="41148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4" name="Straight Connector 53"/>
          <p:cNvCxnSpPr>
            <a:stCxn id="35" idx="0"/>
            <a:endCxn id="14" idx="4"/>
          </p:cNvCxnSpPr>
          <p:nvPr/>
        </p:nvCxnSpPr>
        <p:spPr>
          <a:xfrm flipV="1">
            <a:off x="6705600" y="4765675"/>
            <a:ext cx="0" cy="7715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34" idx="0"/>
            <a:endCxn id="15" idx="4"/>
          </p:cNvCxnSpPr>
          <p:nvPr/>
        </p:nvCxnSpPr>
        <p:spPr>
          <a:xfrm flipH="1" flipV="1">
            <a:off x="7734300" y="4765675"/>
            <a:ext cx="57150" cy="7921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13" idx="3"/>
            <a:endCxn id="53" idx="7"/>
          </p:cNvCxnSpPr>
          <p:nvPr/>
        </p:nvCxnSpPr>
        <p:spPr>
          <a:xfrm flipH="1">
            <a:off x="5999163" y="3732213"/>
            <a:ext cx="304800" cy="43338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3AF709D0-6125-4E69-AAA3-543C9C01CF4B}" type="slidenum">
              <a:rPr lang="en-US" smtClean="0"/>
              <a:t>35</a:t>
            </a:fld>
            <a:endParaRPr lang="en-US"/>
          </a:p>
        </p:txBody>
      </p:sp>
    </p:spTree>
    <p:extLst>
      <p:ext uri="{BB962C8B-B14F-4D97-AF65-F5344CB8AC3E}">
        <p14:creationId xmlns:p14="http://schemas.microsoft.com/office/powerpoint/2010/main" val="2160560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573" t="10353" r="20808" b="4353"/>
          <a:stretch/>
        </p:blipFill>
        <p:spPr bwMode="auto">
          <a:xfrm>
            <a:off x="0" y="0"/>
            <a:ext cx="9036424" cy="6726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3AF709D0-6125-4E69-AAA3-543C9C01CF4B}" type="slidenum">
              <a:rPr lang="en-US" smtClean="0"/>
              <a:t>36</a:t>
            </a:fld>
            <a:endParaRPr lang="en-US"/>
          </a:p>
        </p:txBody>
      </p:sp>
    </p:spTree>
    <p:extLst>
      <p:ext uri="{BB962C8B-B14F-4D97-AF65-F5344CB8AC3E}">
        <p14:creationId xmlns:p14="http://schemas.microsoft.com/office/powerpoint/2010/main" val="9953504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noChangeArrowheads="1"/>
          </p:cNvPicPr>
          <p:nvPr/>
        </p:nvPicPr>
        <p:blipFill>
          <a:blip r:embed="rId2" cstate="print"/>
          <a:srcRect/>
          <a:stretch>
            <a:fillRect/>
          </a:stretch>
        </p:blipFill>
        <p:spPr bwMode="auto">
          <a:xfrm>
            <a:off x="2438400" y="892968"/>
            <a:ext cx="4572000" cy="1871663"/>
          </a:xfrm>
          <a:prstGeom prst="rect">
            <a:avLst/>
          </a:prstGeom>
          <a:noFill/>
          <a:ln w="9525">
            <a:noFill/>
            <a:miter lim="800000"/>
            <a:headEnd/>
            <a:tailEnd/>
          </a:ln>
        </p:spPr>
      </p:pic>
      <p:pic>
        <p:nvPicPr>
          <p:cNvPr id="36867" name="Picture 2"/>
          <p:cNvPicPr>
            <a:picLocks noChangeAspect="1" noChangeArrowheads="1"/>
          </p:cNvPicPr>
          <p:nvPr/>
        </p:nvPicPr>
        <p:blipFill>
          <a:blip r:embed="rId3" cstate="print"/>
          <a:srcRect/>
          <a:stretch>
            <a:fillRect/>
          </a:stretch>
        </p:blipFill>
        <p:spPr bwMode="auto">
          <a:xfrm>
            <a:off x="2133599" y="2799976"/>
            <a:ext cx="5057775" cy="3609975"/>
          </a:xfrm>
          <a:prstGeom prst="rect">
            <a:avLst/>
          </a:prstGeom>
          <a:noFill/>
          <a:ln w="9525">
            <a:noFill/>
            <a:miter lim="800000"/>
            <a:headEnd/>
            <a:tailEnd/>
          </a:ln>
        </p:spPr>
      </p:pic>
      <p:sp>
        <p:nvSpPr>
          <p:cNvPr id="36868" name="Title 1"/>
          <p:cNvSpPr>
            <a:spLocks noGrp="1"/>
          </p:cNvSpPr>
          <p:nvPr>
            <p:ph type="title"/>
          </p:nvPr>
        </p:nvSpPr>
        <p:spPr>
          <a:xfrm>
            <a:off x="457200" y="107518"/>
            <a:ext cx="8229600" cy="1143000"/>
          </a:xfrm>
        </p:spPr>
        <p:txBody>
          <a:bodyPr>
            <a:normAutofit fontScale="90000"/>
          </a:bodyPr>
          <a:lstStyle/>
          <a:p>
            <a:r>
              <a:rPr lang="en-US" dirty="0"/>
              <a:t>Hybrid template/parts model</a:t>
            </a:r>
            <a:br>
              <a:rPr lang="en-US" dirty="0"/>
            </a:br>
            <a:endParaRPr lang="en-US" dirty="0" smtClean="0"/>
          </a:p>
        </p:txBody>
      </p:sp>
      <p:sp>
        <p:nvSpPr>
          <p:cNvPr id="36870" name="TextBox 7"/>
          <p:cNvSpPr txBox="1">
            <a:spLocks noChangeArrowheads="1"/>
          </p:cNvSpPr>
          <p:nvPr/>
        </p:nvSpPr>
        <p:spPr bwMode="auto">
          <a:xfrm>
            <a:off x="914400" y="1828800"/>
            <a:ext cx="1274763" cy="369888"/>
          </a:xfrm>
          <a:prstGeom prst="rect">
            <a:avLst/>
          </a:prstGeom>
          <a:noFill/>
          <a:ln w="9525">
            <a:noFill/>
            <a:miter lim="800000"/>
            <a:headEnd/>
            <a:tailEnd/>
          </a:ln>
        </p:spPr>
        <p:txBody>
          <a:bodyPr wrap="none">
            <a:spAutoFit/>
          </a:bodyPr>
          <a:lstStyle/>
          <a:p>
            <a:r>
              <a:rPr lang="en-US"/>
              <a:t>Detections</a:t>
            </a:r>
          </a:p>
        </p:txBody>
      </p:sp>
      <p:sp>
        <p:nvSpPr>
          <p:cNvPr id="36871" name="TextBox 8"/>
          <p:cNvSpPr txBox="1">
            <a:spLocks noChangeArrowheads="1"/>
          </p:cNvSpPr>
          <p:nvPr/>
        </p:nvSpPr>
        <p:spPr bwMode="auto">
          <a:xfrm>
            <a:off x="0" y="4724400"/>
            <a:ext cx="2476500" cy="369888"/>
          </a:xfrm>
          <a:prstGeom prst="rect">
            <a:avLst/>
          </a:prstGeom>
          <a:noFill/>
          <a:ln w="9525">
            <a:noFill/>
            <a:miter lim="800000"/>
            <a:headEnd/>
            <a:tailEnd/>
          </a:ln>
        </p:spPr>
        <p:txBody>
          <a:bodyPr wrap="none">
            <a:spAutoFit/>
          </a:bodyPr>
          <a:lstStyle/>
          <a:p>
            <a:r>
              <a:rPr lang="en-US"/>
              <a:t>Template Visualization</a:t>
            </a:r>
          </a:p>
        </p:txBody>
      </p:sp>
      <p:sp>
        <p:nvSpPr>
          <p:cNvPr id="36872" name="TextBox 9"/>
          <p:cNvSpPr txBox="1">
            <a:spLocks noChangeArrowheads="1"/>
          </p:cNvSpPr>
          <p:nvPr/>
        </p:nvSpPr>
        <p:spPr bwMode="auto">
          <a:xfrm>
            <a:off x="7134225" y="6581775"/>
            <a:ext cx="1871663" cy="276225"/>
          </a:xfrm>
          <a:prstGeom prst="rect">
            <a:avLst/>
          </a:prstGeom>
          <a:noFill/>
          <a:ln w="9525">
            <a:noFill/>
            <a:miter lim="800000"/>
            <a:headEnd/>
            <a:tailEnd/>
          </a:ln>
        </p:spPr>
        <p:txBody>
          <a:bodyPr wrap="none">
            <a:spAutoFit/>
          </a:bodyPr>
          <a:lstStyle/>
          <a:p>
            <a:r>
              <a:rPr lang="en-US" sz="1200"/>
              <a:t>Felzenszwalb et al. 2008</a:t>
            </a:r>
          </a:p>
        </p:txBody>
      </p:sp>
      <p:sp>
        <p:nvSpPr>
          <p:cNvPr id="2" name="Slide Number Placeholder 1"/>
          <p:cNvSpPr>
            <a:spLocks noGrp="1"/>
          </p:cNvSpPr>
          <p:nvPr>
            <p:ph type="sldNum" sz="quarter" idx="12"/>
          </p:nvPr>
        </p:nvSpPr>
        <p:spPr/>
        <p:txBody>
          <a:bodyPr/>
          <a:lstStyle/>
          <a:p>
            <a:fld id="{3AF709D0-6125-4E69-AAA3-543C9C01CF4B}" type="slidenum">
              <a:rPr lang="en-US" smtClean="0"/>
              <a:t>37</a:t>
            </a:fld>
            <a:endParaRPr lang="en-US"/>
          </a:p>
        </p:txBody>
      </p:sp>
    </p:spTree>
    <p:extLst>
      <p:ext uri="{BB962C8B-B14F-4D97-AF65-F5344CB8AC3E}">
        <p14:creationId xmlns:p14="http://schemas.microsoft.com/office/powerpoint/2010/main" val="549110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smtClean="0"/>
              <a:t>Pictorial Structures Model</a:t>
            </a:r>
          </a:p>
        </p:txBody>
      </p:sp>
      <p:pic>
        <p:nvPicPr>
          <p:cNvPr id="655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343400"/>
            <a:ext cx="6972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371600"/>
            <a:ext cx="2895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a:stCxn id="65542" idx="0"/>
          </p:cNvCxnSpPr>
          <p:nvPr/>
        </p:nvCxnSpPr>
        <p:spPr>
          <a:xfrm rot="5400000" flipH="1" flipV="1">
            <a:off x="3509169" y="5642769"/>
            <a:ext cx="533400" cy="5254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542" name="TextBox 7"/>
          <p:cNvSpPr txBox="1">
            <a:spLocks noChangeArrowheads="1"/>
          </p:cNvSpPr>
          <p:nvPr/>
        </p:nvSpPr>
        <p:spPr bwMode="auto">
          <a:xfrm>
            <a:off x="2286000" y="6172200"/>
            <a:ext cx="245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Appearance likelihood</a:t>
            </a:r>
          </a:p>
        </p:txBody>
      </p:sp>
      <p:sp>
        <p:nvSpPr>
          <p:cNvPr id="65543" name="TextBox 8"/>
          <p:cNvSpPr txBox="1">
            <a:spLocks noChangeArrowheads="1"/>
          </p:cNvSpPr>
          <p:nvPr/>
        </p:nvSpPr>
        <p:spPr bwMode="auto">
          <a:xfrm>
            <a:off x="5105400" y="609600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Geometry likelihood</a:t>
            </a:r>
          </a:p>
        </p:txBody>
      </p:sp>
      <p:cxnSp>
        <p:nvCxnSpPr>
          <p:cNvPr id="10" name="Straight Arrow Connector 9"/>
          <p:cNvCxnSpPr/>
          <p:nvPr/>
        </p:nvCxnSpPr>
        <p:spPr>
          <a:xfrm rot="5400000" flipH="1" flipV="1">
            <a:off x="6400801" y="5791200"/>
            <a:ext cx="7620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3AF709D0-6125-4E69-AAA3-543C9C01CF4B}" type="slidenum">
              <a:rPr lang="en-US" smtClean="0"/>
              <a:t>38</a:t>
            </a:fld>
            <a:endParaRPr lang="en-US"/>
          </a:p>
        </p:txBody>
      </p:sp>
      <mc:AlternateContent xmlns:mc="http://schemas.openxmlformats.org/markup-compatibility/2006">
        <mc:Choice xmlns:p14="http://schemas.microsoft.com/office/powerpoint/2010/main" Requires="p14">
          <p:contentPart p14:bwMode="auto" r:id="rId4">
            <p14:nvContentPartPr>
              <p14:cNvPr id="3" name="Ink 2"/>
              <p14:cNvContentPartPr/>
              <p14:nvPr/>
            </p14:nvContentPartPr>
            <p14:xfrm>
              <a:off x="2479680" y="5485320"/>
              <a:ext cx="5217120" cy="762840"/>
            </p14:xfrm>
          </p:contentPart>
        </mc:Choice>
        <mc:Fallback>
          <p:pic>
            <p:nvPicPr>
              <p:cNvPr id="3" name="Ink 2"/>
              <p:cNvPicPr/>
              <p:nvPr/>
            </p:nvPicPr>
            <p:blipFill>
              <a:blip r:embed="rId5"/>
              <a:stretch>
                <a:fillRect/>
              </a:stretch>
            </p:blipFill>
            <p:spPr>
              <a:xfrm>
                <a:off x="2468160" y="5478840"/>
                <a:ext cx="5237640" cy="779040"/>
              </a:xfrm>
              <a:prstGeom prst="rect">
                <a:avLst/>
              </a:prstGeom>
            </p:spPr>
          </p:pic>
        </mc:Fallback>
      </mc:AlternateContent>
    </p:spTree>
    <p:extLst>
      <p:ext uri="{BB962C8B-B14F-4D97-AF65-F5344CB8AC3E}">
        <p14:creationId xmlns:p14="http://schemas.microsoft.com/office/powerpoint/2010/main" val="4226103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smtClean="0"/>
              <a:t>Results for person matching</a:t>
            </a:r>
          </a:p>
        </p:txBody>
      </p:sp>
      <p:sp>
        <p:nvSpPr>
          <p:cNvPr id="4" name="Slide Number Placeholder 3"/>
          <p:cNvSpPr>
            <a:spLocks noGrp="1"/>
          </p:cNvSpPr>
          <p:nvPr>
            <p:ph type="sldNum" sz="quarter" idx="12"/>
          </p:nvPr>
        </p:nvSpPr>
        <p:spPr/>
        <p:txBody>
          <a:bodyPr/>
          <a:lstStyle/>
          <a:p>
            <a:pPr>
              <a:defRPr/>
            </a:pPr>
            <a:fld id="{53805208-6BDD-4823-BCE9-646C0933C852}" type="slidenum">
              <a:rPr lang="en-US" smtClean="0"/>
              <a:pPr>
                <a:defRPr/>
              </a:pPr>
              <a:t>39</a:t>
            </a:fld>
            <a:endParaRPr lang="en-US"/>
          </a:p>
        </p:txBody>
      </p:sp>
      <p:pic>
        <p:nvPicPr>
          <p:cNvPr id="706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0"/>
            <a:ext cx="6224588"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2023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Classification vs. Detection</a:t>
            </a:r>
            <a:endParaRPr lang="en-US" dirty="0"/>
          </a:p>
        </p:txBody>
      </p:sp>
      <p:grpSp>
        <p:nvGrpSpPr>
          <p:cNvPr id="4" name="Group 3"/>
          <p:cNvGrpSpPr/>
          <p:nvPr/>
        </p:nvGrpSpPr>
        <p:grpSpPr>
          <a:xfrm>
            <a:off x="761319" y="1574425"/>
            <a:ext cx="3363327" cy="4263745"/>
            <a:chOff x="598949" y="1209424"/>
            <a:chExt cx="3363327" cy="4263745"/>
          </a:xfrm>
        </p:grpSpPr>
        <p:pic>
          <p:nvPicPr>
            <p:cNvPr id="5" name="Picture 4"/>
            <p:cNvPicPr>
              <a:picLocks noChangeAspect="1"/>
            </p:cNvPicPr>
            <p:nvPr/>
          </p:nvPicPr>
          <p:blipFill>
            <a:blip r:embed="rId2"/>
            <a:stretch>
              <a:fillRect/>
            </a:stretch>
          </p:blipFill>
          <p:spPr>
            <a:xfrm>
              <a:off x="598949" y="1209424"/>
              <a:ext cx="3363327" cy="4263745"/>
            </a:xfrm>
            <a:prstGeom prst="rect">
              <a:avLst/>
            </a:prstGeom>
          </p:spPr>
        </p:pic>
        <p:sp>
          <p:nvSpPr>
            <p:cNvPr id="6" name="TextBox 5"/>
            <p:cNvSpPr txBox="1"/>
            <p:nvPr/>
          </p:nvSpPr>
          <p:spPr>
            <a:xfrm>
              <a:off x="689310" y="1280407"/>
              <a:ext cx="2926304"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dirty="0" smtClean="0">
                  <a:solidFill>
                    <a:srgbClr val="FF0000"/>
                  </a:solidFill>
                  <a:latin typeface="Segoe UI" panose="020B0502040204020203" pitchFamily="34" charset="0"/>
                  <a:cs typeface="Segoe UI" panose="020B0502040204020203" pitchFamily="34" charset="0"/>
                </a:rPr>
                <a:t>Dog</a:t>
              </a:r>
              <a:endParaRPr lang="en-US" sz="3200" dirty="0">
                <a:solidFill>
                  <a:srgbClr val="FF0000"/>
                </a:solidFill>
                <a:latin typeface="Segoe UI" panose="020B0502040204020203" pitchFamily="34" charset="0"/>
                <a:cs typeface="Segoe UI" panose="020B0502040204020203" pitchFamily="34" charset="0"/>
              </a:endParaRPr>
            </a:p>
          </p:txBody>
        </p:sp>
      </p:grpSp>
      <p:grpSp>
        <p:nvGrpSpPr>
          <p:cNvPr id="7" name="Group 6"/>
          <p:cNvGrpSpPr/>
          <p:nvPr/>
        </p:nvGrpSpPr>
        <p:grpSpPr>
          <a:xfrm>
            <a:off x="5058853" y="1574425"/>
            <a:ext cx="3363327" cy="4263745"/>
            <a:chOff x="4896483" y="1209424"/>
            <a:chExt cx="3363327" cy="4263745"/>
          </a:xfrm>
        </p:grpSpPr>
        <p:pic>
          <p:nvPicPr>
            <p:cNvPr id="8" name="Picture 7"/>
            <p:cNvPicPr>
              <a:picLocks noChangeAspect="1"/>
            </p:cNvPicPr>
            <p:nvPr/>
          </p:nvPicPr>
          <p:blipFill>
            <a:blip r:embed="rId2"/>
            <a:stretch>
              <a:fillRect/>
            </a:stretch>
          </p:blipFill>
          <p:spPr>
            <a:xfrm>
              <a:off x="4896483" y="1209424"/>
              <a:ext cx="3363327" cy="4263745"/>
            </a:xfrm>
            <a:prstGeom prst="rect">
              <a:avLst/>
            </a:prstGeom>
          </p:spPr>
        </p:pic>
        <p:sp>
          <p:nvSpPr>
            <p:cNvPr id="9" name="Rectangle 8"/>
            <p:cNvSpPr/>
            <p:nvPr/>
          </p:nvSpPr>
          <p:spPr>
            <a:xfrm>
              <a:off x="5197642" y="3200400"/>
              <a:ext cx="1191126" cy="1395663"/>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Rectangle 9"/>
            <p:cNvSpPr/>
            <p:nvPr/>
          </p:nvSpPr>
          <p:spPr>
            <a:xfrm>
              <a:off x="6436895" y="3376863"/>
              <a:ext cx="1728537" cy="1519990"/>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TextBox 10"/>
            <p:cNvSpPr txBox="1"/>
            <p:nvPr/>
          </p:nvSpPr>
          <p:spPr>
            <a:xfrm>
              <a:off x="5149515" y="3141241"/>
              <a:ext cx="700960" cy="40011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000" dirty="0" smtClean="0">
                  <a:solidFill>
                    <a:srgbClr val="FF0000"/>
                  </a:solidFill>
                  <a:latin typeface="Segoe UI" panose="020B0502040204020203" pitchFamily="34" charset="0"/>
                  <a:cs typeface="Segoe UI" panose="020B0502040204020203" pitchFamily="34" charset="0"/>
                </a:rPr>
                <a:t>Dog</a:t>
              </a:r>
              <a:endParaRPr lang="en-US" sz="2000" dirty="0">
                <a:solidFill>
                  <a:srgbClr val="FF0000"/>
                </a:solidFill>
                <a:latin typeface="Segoe UI" panose="020B0502040204020203" pitchFamily="34" charset="0"/>
                <a:cs typeface="Segoe UI" panose="020B0502040204020203" pitchFamily="34" charset="0"/>
              </a:endParaRPr>
            </a:p>
          </p:txBody>
        </p:sp>
        <p:sp>
          <p:nvSpPr>
            <p:cNvPr id="12" name="TextBox 11"/>
            <p:cNvSpPr txBox="1"/>
            <p:nvPr/>
          </p:nvSpPr>
          <p:spPr>
            <a:xfrm>
              <a:off x="6388768" y="3341296"/>
              <a:ext cx="700960" cy="40011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000" dirty="0" smtClean="0">
                  <a:solidFill>
                    <a:srgbClr val="FF0000"/>
                  </a:solidFill>
                  <a:latin typeface="Segoe UI" panose="020B0502040204020203" pitchFamily="34" charset="0"/>
                  <a:cs typeface="Segoe UI" panose="020B0502040204020203" pitchFamily="34" charset="0"/>
                </a:rPr>
                <a:t>Dog</a:t>
              </a:r>
              <a:endParaRPr lang="en-US" sz="2000" dirty="0">
                <a:solidFill>
                  <a:srgbClr val="FF0000"/>
                </a:solidFill>
                <a:latin typeface="Segoe UI" panose="020B0502040204020203" pitchFamily="34" charset="0"/>
                <a:cs typeface="Segoe UI" panose="020B0502040204020203" pitchFamily="34" charset="0"/>
              </a:endParaRPr>
            </a:p>
          </p:txBody>
        </p:sp>
      </p:grpSp>
      <p:sp>
        <p:nvSpPr>
          <p:cNvPr id="3" name="Slide Number Placeholder 2"/>
          <p:cNvSpPr>
            <a:spLocks noGrp="1"/>
          </p:cNvSpPr>
          <p:nvPr>
            <p:ph type="sldNum" sz="quarter" idx="12"/>
          </p:nvPr>
        </p:nvSpPr>
        <p:spPr/>
        <p:txBody>
          <a:bodyPr/>
          <a:lstStyle/>
          <a:p>
            <a:fld id="{3AF709D0-6125-4E69-AAA3-543C9C01CF4B}" type="slidenum">
              <a:rPr lang="en-US" smtClean="0"/>
              <a:t>4</a:t>
            </a:fld>
            <a:endParaRPr lang="en-US"/>
          </a:p>
        </p:txBody>
      </p:sp>
    </p:spTree>
    <p:extLst>
      <p:ext uri="{BB962C8B-B14F-4D97-AF65-F5344CB8AC3E}">
        <p14:creationId xmlns:p14="http://schemas.microsoft.com/office/powerpoint/2010/main" val="8871210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smtClean="0"/>
              <a:t>Results for person matching</a:t>
            </a:r>
          </a:p>
        </p:txBody>
      </p:sp>
      <p:sp>
        <p:nvSpPr>
          <p:cNvPr id="4" name="Slide Number Placeholder 3"/>
          <p:cNvSpPr>
            <a:spLocks noGrp="1"/>
          </p:cNvSpPr>
          <p:nvPr>
            <p:ph type="sldNum" sz="quarter" idx="12"/>
          </p:nvPr>
        </p:nvSpPr>
        <p:spPr/>
        <p:txBody>
          <a:bodyPr/>
          <a:lstStyle/>
          <a:p>
            <a:pPr>
              <a:defRPr/>
            </a:pPr>
            <a:fld id="{A1C55CEC-35BD-4724-BCB3-C1B85632DE39}" type="slidenum">
              <a:rPr lang="en-US" smtClean="0"/>
              <a:pPr>
                <a:defRPr/>
              </a:pPr>
              <a:t>40</a:t>
            </a:fld>
            <a:endParaRPr lang="en-US"/>
          </a:p>
        </p:txBody>
      </p:sp>
      <p:pic>
        <p:nvPicPr>
          <p:cNvPr id="696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52600"/>
            <a:ext cx="590550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517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397" y="452719"/>
            <a:ext cx="6169025"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Box 4"/>
          <p:cNvSpPr txBox="1">
            <a:spLocks noChangeArrowheads="1"/>
          </p:cNvSpPr>
          <p:nvPr/>
        </p:nvSpPr>
        <p:spPr bwMode="auto">
          <a:xfrm>
            <a:off x="7715250" y="6488113"/>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BMVC 2009</a:t>
            </a:r>
          </a:p>
        </p:txBody>
      </p:sp>
      <p:sp>
        <p:nvSpPr>
          <p:cNvPr id="2" name="Slide Number Placeholder 1"/>
          <p:cNvSpPr>
            <a:spLocks noGrp="1"/>
          </p:cNvSpPr>
          <p:nvPr>
            <p:ph type="sldNum" sz="quarter" idx="12"/>
          </p:nvPr>
        </p:nvSpPr>
        <p:spPr/>
        <p:txBody>
          <a:bodyPr/>
          <a:lstStyle/>
          <a:p>
            <a:fld id="{3AF709D0-6125-4E69-AAA3-543C9C01CF4B}" type="slidenum">
              <a:rPr lang="en-US" smtClean="0"/>
              <a:t>41</a:t>
            </a:fld>
            <a:endParaRPr lang="en-US"/>
          </a:p>
        </p:txBody>
      </p:sp>
    </p:spTree>
    <p:extLst>
      <p:ext uri="{BB962C8B-B14F-4D97-AF65-F5344CB8AC3E}">
        <p14:creationId xmlns:p14="http://schemas.microsoft.com/office/powerpoint/2010/main" val="3346702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normAutofit/>
          </a:bodyPr>
          <a:lstStyle/>
          <a:p>
            <a:r>
              <a:rPr lang="en-US" sz="4000" dirty="0" smtClean="0">
                <a:latin typeface="Calibri" charset="0"/>
              </a:rPr>
              <a:t>2012 State-of-the-art </a:t>
            </a:r>
            <a:r>
              <a:rPr lang="en-US" sz="4000" dirty="0">
                <a:latin typeface="Calibri" charset="0"/>
              </a:rPr>
              <a:t>Detector:</a:t>
            </a:r>
            <a:br>
              <a:rPr lang="en-US" sz="4000" dirty="0">
                <a:latin typeface="Calibri" charset="0"/>
              </a:rPr>
            </a:br>
            <a:r>
              <a:rPr lang="en-US" sz="4000" dirty="0">
                <a:latin typeface="Calibri" charset="0"/>
              </a:rPr>
              <a:t>Deformable Parts Model (DPM)</a:t>
            </a: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CD4CF5C-669F-0D45-8E93-96E13CAFCB36}" type="slidenum">
              <a:rPr lang="en-US">
                <a:solidFill>
                  <a:srgbClr val="898989"/>
                </a:solidFill>
                <a:latin typeface="Calibri" charset="0"/>
              </a:rPr>
              <a:pPr eaLnBrk="1" hangingPunct="1"/>
              <a:t>42</a:t>
            </a:fld>
            <a:endParaRPr lang="en-US">
              <a:solidFill>
                <a:srgbClr val="898989"/>
              </a:solidFill>
              <a:latin typeface="Calibri" charset="0"/>
            </a:endParaRPr>
          </a:p>
        </p:txBody>
      </p:sp>
      <p:sp>
        <p:nvSpPr>
          <p:cNvPr id="41988" name="Text Box 13"/>
          <p:cNvSpPr txBox="1">
            <a:spLocks noChangeArrowheads="1"/>
          </p:cNvSpPr>
          <p:nvPr/>
        </p:nvSpPr>
        <p:spPr bwMode="auto">
          <a:xfrm>
            <a:off x="3797300" y="6305550"/>
            <a:ext cx="5194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t>Felzenszwalb et al., 2008, 2010, 2011, 2012</a:t>
            </a:r>
            <a:endParaRPr lang="ru-RU" sz="2000"/>
          </a:p>
        </p:txBody>
      </p:sp>
      <p:grpSp>
        <p:nvGrpSpPr>
          <p:cNvPr id="41989" name="Group 17"/>
          <p:cNvGrpSpPr>
            <a:grpSpLocks/>
          </p:cNvGrpSpPr>
          <p:nvPr/>
        </p:nvGrpSpPr>
        <p:grpSpPr bwMode="auto">
          <a:xfrm>
            <a:off x="228600" y="1752600"/>
            <a:ext cx="2819400" cy="2238375"/>
            <a:chOff x="228600" y="2309813"/>
            <a:chExt cx="2819400" cy="2238375"/>
          </a:xfrm>
        </p:grpSpPr>
        <p:pic>
          <p:nvPicPr>
            <p:cNvPr id="41994" name="Picture 5" descr="Z:\reports\visualSubcatReports\proposal_slides\vo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09813"/>
              <a:ext cx="28194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TextBox 11"/>
            <p:cNvSpPr txBox="1">
              <a:spLocks noChangeArrowheads="1"/>
            </p:cNvSpPr>
            <p:nvPr/>
          </p:nvSpPr>
          <p:spPr bwMode="auto">
            <a:xfrm>
              <a:off x="929191" y="3367790"/>
              <a:ext cx="13837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500" b="1"/>
                <a:t>Lifetime</a:t>
              </a:r>
            </a:p>
            <a:p>
              <a:pPr algn="ctr" eaLnBrk="1" hangingPunct="1"/>
              <a:r>
                <a:rPr lang="en-US" sz="1500" b="1"/>
                <a:t>Achievement</a:t>
              </a:r>
            </a:p>
          </p:txBody>
        </p:sp>
      </p:grpSp>
      <p:grpSp>
        <p:nvGrpSpPr>
          <p:cNvPr id="41990" name="Group 2"/>
          <p:cNvGrpSpPr>
            <a:grpSpLocks noChangeAspect="1"/>
          </p:cNvGrpSpPr>
          <p:nvPr/>
        </p:nvGrpSpPr>
        <p:grpSpPr bwMode="auto">
          <a:xfrm>
            <a:off x="3429000" y="2109788"/>
            <a:ext cx="5486400" cy="1931987"/>
            <a:chOff x="5690934" y="4965087"/>
            <a:chExt cx="3376866" cy="1188720"/>
          </a:xfrm>
        </p:grpSpPr>
        <p:pic>
          <p:nvPicPr>
            <p:cNvPr id="41992" name="Picture 5" descr="http://www.cs.brown.edu/%7Epff/latent/2007_008221.jpg"/>
            <p:cNvPicPr>
              <a:picLocks noChangeAspect="1" noChangeArrowheads="1"/>
            </p:cNvPicPr>
            <p:nvPr/>
          </p:nvPicPr>
          <p:blipFill>
            <a:blip r:embed="rId4">
              <a:extLst>
                <a:ext uri="{28A0092B-C50C-407E-A947-70E740481C1C}">
                  <a14:useLocalDpi xmlns:a14="http://schemas.microsoft.com/office/drawing/2010/main" val="0"/>
                </a:ext>
              </a:extLst>
            </a:blip>
            <a:srcRect l="12370" t="12782" r="26448" b="6015"/>
            <a:stretch>
              <a:fillRect/>
            </a:stretch>
          </p:blipFill>
          <p:spPr bwMode="auto">
            <a:xfrm>
              <a:off x="5690934" y="4965087"/>
              <a:ext cx="1343443"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7" descr="http://www.cs.brown.edu/%7Epff/latent/bicycle_model.jpg"/>
            <p:cNvPicPr>
              <a:picLocks noChangeAspect="1" noChangeArrowheads="1"/>
            </p:cNvPicPr>
            <p:nvPr/>
          </p:nvPicPr>
          <p:blipFill>
            <a:blip r:embed="rId5">
              <a:extLst>
                <a:ext uri="{28A0092B-C50C-407E-A947-70E740481C1C}">
                  <a14:useLocalDpi xmlns:a14="http://schemas.microsoft.com/office/drawing/2010/main" val="0"/>
                </a:ext>
              </a:extLst>
            </a:blip>
            <a:srcRect l="35657" r="35966"/>
            <a:stretch>
              <a:fillRect/>
            </a:stretch>
          </p:blipFill>
          <p:spPr bwMode="auto">
            <a:xfrm>
              <a:off x="7043920" y="4965087"/>
              <a:ext cx="202388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991" name="Rectangle 1"/>
          <p:cNvSpPr>
            <a:spLocks noChangeArrowheads="1"/>
          </p:cNvSpPr>
          <p:nvPr/>
        </p:nvSpPr>
        <p:spPr bwMode="auto">
          <a:xfrm>
            <a:off x="381000" y="4525963"/>
            <a:ext cx="8382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14350" indent="-514350">
              <a:buFont typeface="Calibri" charset="0"/>
              <a:buAutoNum type="arabicPeriod"/>
            </a:pPr>
            <a:r>
              <a:rPr lang="en-US" sz="2400"/>
              <a:t>Strong low-level features based on HOG</a:t>
            </a:r>
          </a:p>
          <a:p>
            <a:pPr marL="514350" indent="-514350">
              <a:buFont typeface="Calibri" charset="0"/>
              <a:buAutoNum type="arabicPeriod"/>
            </a:pPr>
            <a:r>
              <a:rPr lang="en-US" sz="2400"/>
              <a:t>Efficient matching algorithms for deformable part-based models (pictorial structures)</a:t>
            </a:r>
          </a:p>
          <a:p>
            <a:pPr marL="514350" indent="-514350">
              <a:buFont typeface="Calibri" charset="0"/>
              <a:buAutoNum type="arabicPeriod"/>
            </a:pPr>
            <a:r>
              <a:rPr lang="en-US" sz="2400"/>
              <a:t>Discriminative learning with latent variables (latent SVM)</a:t>
            </a:r>
          </a:p>
        </p:txBody>
      </p:sp>
      <mc:AlternateContent xmlns:mc="http://schemas.openxmlformats.org/markup-compatibility/2006">
        <mc:Choice xmlns:p14="http://schemas.microsoft.com/office/powerpoint/2010/main" Requires="p14">
          <p:contentPart p14:bwMode="auto" r:id="rId6">
            <p14:nvContentPartPr>
              <p14:cNvPr id="2" name="Ink 1"/>
              <p14:cNvContentPartPr/>
              <p14:nvPr/>
            </p14:nvContentPartPr>
            <p14:xfrm>
              <a:off x="889560" y="2103120"/>
              <a:ext cx="5035680" cy="4842720"/>
            </p14:xfrm>
          </p:contentPart>
        </mc:Choice>
        <mc:Fallback>
          <p:pic>
            <p:nvPicPr>
              <p:cNvPr id="2" name="Ink 1"/>
              <p:cNvPicPr/>
              <p:nvPr/>
            </p:nvPicPr>
            <p:blipFill>
              <a:blip r:embed="rId7"/>
              <a:stretch>
                <a:fillRect/>
              </a:stretch>
            </p:blipFill>
            <p:spPr>
              <a:xfrm>
                <a:off x="878040" y="2090520"/>
                <a:ext cx="5057640" cy="4867560"/>
              </a:xfrm>
              <a:prstGeom prst="rect">
                <a:avLst/>
              </a:prstGeom>
            </p:spPr>
          </p:pic>
        </mc:Fallback>
      </mc:AlternateContent>
    </p:spTree>
    <p:extLst>
      <p:ext uri="{BB962C8B-B14F-4D97-AF65-F5344CB8AC3E}">
        <p14:creationId xmlns:p14="http://schemas.microsoft.com/office/powerpoint/2010/main" val="572429579"/>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000FF"/>
                </a:solidFill>
              </a:rPr>
              <a:t>Why did gradient-based models work?</a:t>
            </a:r>
            <a:endParaRPr lang="en-US" sz="3600" dirty="0">
              <a:solidFill>
                <a:srgbClr val="0000FF"/>
              </a:solidFill>
            </a:endParaRPr>
          </a:p>
        </p:txBody>
      </p:sp>
      <p:pic>
        <p:nvPicPr>
          <p:cNvPr id="4" name="Picture 3"/>
          <p:cNvPicPr>
            <a:picLocks noChangeAspect="1"/>
          </p:cNvPicPr>
          <p:nvPr/>
        </p:nvPicPr>
        <p:blipFill rotWithShape="1">
          <a:blip r:embed="rId2"/>
          <a:srcRect r="50000"/>
          <a:stretch/>
        </p:blipFill>
        <p:spPr>
          <a:xfrm>
            <a:off x="94395" y="1455298"/>
            <a:ext cx="5895039" cy="2399214"/>
          </a:xfrm>
          <a:prstGeom prst="rect">
            <a:avLst/>
          </a:prstGeom>
        </p:spPr>
      </p:pic>
      <p:pic>
        <p:nvPicPr>
          <p:cNvPr id="5" name="Picture 4"/>
          <p:cNvPicPr>
            <a:picLocks noChangeAspect="1"/>
          </p:cNvPicPr>
          <p:nvPr/>
        </p:nvPicPr>
        <p:blipFill rotWithShape="1">
          <a:blip r:embed="rId2"/>
          <a:srcRect l="50212" r="-129"/>
          <a:stretch/>
        </p:blipFill>
        <p:spPr>
          <a:xfrm>
            <a:off x="274171" y="3854512"/>
            <a:ext cx="5535485" cy="2256577"/>
          </a:xfrm>
          <a:prstGeom prst="rect">
            <a:avLst/>
          </a:prstGeom>
        </p:spPr>
      </p:pic>
      <p:pic>
        <p:nvPicPr>
          <p:cNvPr id="6" name="Picture 5"/>
          <p:cNvPicPr>
            <a:picLocks noChangeAspect="1"/>
          </p:cNvPicPr>
          <p:nvPr/>
        </p:nvPicPr>
        <p:blipFill rotWithShape="1">
          <a:blip r:embed="rId3"/>
          <a:srcRect r="85384" b="10569"/>
          <a:stretch/>
        </p:blipFill>
        <p:spPr>
          <a:xfrm>
            <a:off x="6523691" y="1763005"/>
            <a:ext cx="1991659" cy="3795823"/>
          </a:xfrm>
          <a:prstGeom prst="rect">
            <a:avLst/>
          </a:prstGeom>
        </p:spPr>
      </p:pic>
      <p:sp>
        <p:nvSpPr>
          <p:cNvPr id="7" name="TextBox 6"/>
          <p:cNvSpPr txBox="1"/>
          <p:nvPr/>
        </p:nvSpPr>
        <p:spPr>
          <a:xfrm>
            <a:off x="6130390" y="5631144"/>
            <a:ext cx="2882840" cy="430887"/>
          </a:xfrm>
          <a:prstGeom prst="rect">
            <a:avLst/>
          </a:prstGeom>
          <a:noFill/>
        </p:spPr>
        <p:txBody>
          <a:bodyPr wrap="none" rtlCol="0">
            <a:spAutoFit/>
          </a:bodyPr>
          <a:lstStyle/>
          <a:p>
            <a:r>
              <a:rPr lang="en-US" sz="2200" dirty="0" smtClean="0"/>
              <a:t>Average gradient image</a:t>
            </a:r>
            <a:endParaRPr lang="en-US" sz="2200" dirty="0"/>
          </a:p>
        </p:txBody>
      </p:sp>
      <p:sp>
        <p:nvSpPr>
          <p:cNvPr id="3" name="Slide Number Placeholder 2"/>
          <p:cNvSpPr>
            <a:spLocks noGrp="1"/>
          </p:cNvSpPr>
          <p:nvPr>
            <p:ph type="sldNum" sz="quarter" idx="12"/>
          </p:nvPr>
        </p:nvSpPr>
        <p:spPr/>
        <p:txBody>
          <a:bodyPr/>
          <a:lstStyle/>
          <a:p>
            <a:fld id="{3AF709D0-6125-4E69-AAA3-543C9C01CF4B}" type="slidenum">
              <a:rPr lang="en-US" smtClean="0"/>
              <a:t>43</a:t>
            </a:fld>
            <a:endParaRPr lang="en-US"/>
          </a:p>
        </p:txBody>
      </p:sp>
    </p:spTree>
    <p:extLst>
      <p:ext uri="{BB962C8B-B14F-4D97-AF65-F5344CB8AC3E}">
        <p14:creationId xmlns:p14="http://schemas.microsoft.com/office/powerpoint/2010/main" val="16239682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Generic categories</a:t>
            </a:r>
            <a:endParaRPr lang="en-US" dirty="0"/>
          </a:p>
        </p:txBody>
      </p:sp>
      <p:grpSp>
        <p:nvGrpSpPr>
          <p:cNvPr id="12" name="Group 11"/>
          <p:cNvGrpSpPr/>
          <p:nvPr/>
        </p:nvGrpSpPr>
        <p:grpSpPr>
          <a:xfrm>
            <a:off x="188931" y="1511927"/>
            <a:ext cx="8849554" cy="3965419"/>
            <a:chOff x="-425510" y="1560090"/>
            <a:chExt cx="12588215" cy="5640685"/>
          </a:xfrm>
        </p:grpSpPr>
        <p:pic>
          <p:nvPicPr>
            <p:cNvPr id="4" name="Picture 2" descr="0036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9570" y="1772924"/>
              <a:ext cx="3427136" cy="2570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0018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9869" y="3854142"/>
              <a:ext cx="2509975" cy="3346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00944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10" y="1683915"/>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00037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298" y="4222082"/>
              <a:ext cx="3546453" cy="2369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00152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590" y="1560090"/>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descr="00292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6501" y="1944974"/>
              <a:ext cx="3914468" cy="2576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00332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5974" y="4586724"/>
              <a:ext cx="4588682" cy="2577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00412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5327" y="4760490"/>
              <a:ext cx="3264692"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TextBox 12"/>
          <p:cNvSpPr txBox="1"/>
          <p:nvPr/>
        </p:nvSpPr>
        <p:spPr>
          <a:xfrm>
            <a:off x="282656" y="5791345"/>
            <a:ext cx="8564589" cy="769441"/>
          </a:xfrm>
          <a:prstGeom prst="rect">
            <a:avLst/>
          </a:prstGeom>
          <a:noFill/>
        </p:spPr>
        <p:txBody>
          <a:bodyPr wrap="none" rtlCol="0">
            <a:spAutoFit/>
          </a:bodyPr>
          <a:lstStyle/>
          <a:p>
            <a:r>
              <a:rPr lang="en-US" sz="2200" dirty="0" smtClean="0"/>
              <a:t>Can we detect people, chairs, horses, cars, dogs, buses, bottles, sheep …?</a:t>
            </a:r>
          </a:p>
          <a:p>
            <a:r>
              <a:rPr lang="en-US" sz="2200" dirty="0" smtClean="0">
                <a:solidFill>
                  <a:srgbClr val="C00000"/>
                </a:solidFill>
              </a:rPr>
              <a:t>PASCAL Visual Object Categories (VOC) dataset</a:t>
            </a:r>
            <a:endParaRPr lang="en-US" sz="2200" dirty="0">
              <a:solidFill>
                <a:srgbClr val="C00000"/>
              </a:solidFill>
            </a:endParaRPr>
          </a:p>
        </p:txBody>
      </p:sp>
      <p:sp>
        <p:nvSpPr>
          <p:cNvPr id="3" name="Slide Number Placeholder 2"/>
          <p:cNvSpPr>
            <a:spLocks noGrp="1"/>
          </p:cNvSpPr>
          <p:nvPr>
            <p:ph type="sldNum" sz="quarter" idx="12"/>
          </p:nvPr>
        </p:nvSpPr>
        <p:spPr/>
        <p:txBody>
          <a:bodyPr/>
          <a:lstStyle/>
          <a:p>
            <a:fld id="{3AF709D0-6125-4E69-AAA3-543C9C01CF4B}" type="slidenum">
              <a:rPr lang="en-US" smtClean="0"/>
              <a:t>44</a:t>
            </a:fld>
            <a:endParaRPr lang="en-US"/>
          </a:p>
        </p:txBody>
      </p:sp>
    </p:spTree>
    <p:extLst>
      <p:ext uri="{BB962C8B-B14F-4D97-AF65-F5344CB8AC3E}">
        <p14:creationId xmlns:p14="http://schemas.microsoft.com/office/powerpoint/2010/main" val="14189210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Generic categories</a:t>
            </a:r>
            <a:br>
              <a:rPr lang="en-US" dirty="0" smtClean="0"/>
            </a:br>
            <a:r>
              <a:rPr lang="en-US" sz="3200" dirty="0" smtClean="0">
                <a:solidFill>
                  <a:srgbClr val="C00000"/>
                </a:solidFill>
              </a:rPr>
              <a:t>Why doesn’t this work (as well)?</a:t>
            </a:r>
            <a:endParaRPr lang="en-US" sz="3200" dirty="0">
              <a:solidFill>
                <a:srgbClr val="C00000"/>
              </a:solidFill>
            </a:endParaRPr>
          </a:p>
        </p:txBody>
      </p:sp>
      <p:grpSp>
        <p:nvGrpSpPr>
          <p:cNvPr id="12" name="Group 11"/>
          <p:cNvGrpSpPr/>
          <p:nvPr/>
        </p:nvGrpSpPr>
        <p:grpSpPr>
          <a:xfrm>
            <a:off x="188931" y="1511927"/>
            <a:ext cx="8849554" cy="3965419"/>
            <a:chOff x="-425510" y="1560090"/>
            <a:chExt cx="12588215" cy="5640685"/>
          </a:xfrm>
        </p:grpSpPr>
        <p:pic>
          <p:nvPicPr>
            <p:cNvPr id="4" name="Picture 2" descr="0036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9570" y="1772924"/>
              <a:ext cx="3427136" cy="2570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0018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9869" y="3854142"/>
              <a:ext cx="2509975" cy="3346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00944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10" y="1683915"/>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00037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298" y="4222082"/>
              <a:ext cx="3546453" cy="2369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00152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590" y="1560090"/>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descr="00292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6501" y="1944974"/>
              <a:ext cx="3914468" cy="2576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00332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5974" y="4586724"/>
              <a:ext cx="4588682" cy="2577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00412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5327" y="4760490"/>
              <a:ext cx="3264692"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TextBox 12"/>
          <p:cNvSpPr txBox="1"/>
          <p:nvPr/>
        </p:nvSpPr>
        <p:spPr>
          <a:xfrm>
            <a:off x="282656" y="5791345"/>
            <a:ext cx="8564589" cy="769441"/>
          </a:xfrm>
          <a:prstGeom prst="rect">
            <a:avLst/>
          </a:prstGeom>
          <a:noFill/>
        </p:spPr>
        <p:txBody>
          <a:bodyPr wrap="none" rtlCol="0">
            <a:spAutoFit/>
          </a:bodyPr>
          <a:lstStyle/>
          <a:p>
            <a:r>
              <a:rPr lang="en-US" sz="2200" dirty="0" smtClean="0"/>
              <a:t>Can we detect people, chairs, horses, cars, dogs, buses, bottles, sheep …?</a:t>
            </a:r>
          </a:p>
          <a:p>
            <a:r>
              <a:rPr lang="en-US" sz="2200" dirty="0" smtClean="0">
                <a:solidFill>
                  <a:srgbClr val="C00000"/>
                </a:solidFill>
              </a:rPr>
              <a:t>PASCAL Visual Object Categories (VOC) dataset</a:t>
            </a:r>
            <a:endParaRPr lang="en-US" sz="2200" dirty="0">
              <a:solidFill>
                <a:srgbClr val="C00000"/>
              </a:solidFill>
            </a:endParaRPr>
          </a:p>
        </p:txBody>
      </p:sp>
      <p:sp>
        <p:nvSpPr>
          <p:cNvPr id="3" name="Slide Number Placeholder 2"/>
          <p:cNvSpPr>
            <a:spLocks noGrp="1"/>
          </p:cNvSpPr>
          <p:nvPr>
            <p:ph type="sldNum" sz="quarter" idx="12"/>
          </p:nvPr>
        </p:nvSpPr>
        <p:spPr/>
        <p:txBody>
          <a:bodyPr/>
          <a:lstStyle/>
          <a:p>
            <a:fld id="{3AF709D0-6125-4E69-AAA3-543C9C01CF4B}" type="slidenum">
              <a:rPr lang="en-US" smtClean="0"/>
              <a:t>45</a:t>
            </a:fld>
            <a:endParaRPr lang="en-US"/>
          </a:p>
        </p:txBody>
      </p:sp>
    </p:spTree>
    <p:extLst>
      <p:ext uri="{BB962C8B-B14F-4D97-AF65-F5344CB8AC3E}">
        <p14:creationId xmlns:p14="http://schemas.microsoft.com/office/powerpoint/2010/main" val="26378391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09562"/>
            <a:ext cx="7886700" cy="1325563"/>
          </a:xfrm>
        </p:spPr>
        <p:txBody>
          <a:bodyPr/>
          <a:lstStyle/>
          <a:p>
            <a:pPr algn="ctr"/>
            <a:r>
              <a:rPr lang="en-US" dirty="0" smtClean="0">
                <a:solidFill>
                  <a:srgbClr val="C00000"/>
                </a:solidFill>
              </a:rPr>
              <a:t>Quiz time</a:t>
            </a:r>
            <a:br>
              <a:rPr lang="en-US" dirty="0" smtClean="0">
                <a:solidFill>
                  <a:srgbClr val="C00000"/>
                </a:solidFill>
              </a:rPr>
            </a:br>
            <a:r>
              <a:rPr lang="en-US" dirty="0" smtClean="0">
                <a:solidFill>
                  <a:srgbClr val="C00000"/>
                </a:solidFill>
              </a:rPr>
              <a:t>(Back to </a:t>
            </a:r>
            <a:r>
              <a:rPr lang="en-US" dirty="0" err="1" smtClean="0">
                <a:solidFill>
                  <a:srgbClr val="C00000"/>
                </a:solidFill>
              </a:rPr>
              <a:t>Girshick</a:t>
            </a:r>
            <a:r>
              <a:rPr lang="en-US" dirty="0" smtClean="0">
                <a:solidFill>
                  <a:srgbClr val="C00000"/>
                </a:solidFill>
              </a:rPr>
              <a:t>)</a:t>
            </a:r>
            <a:endParaRPr lang="en-US" dirty="0">
              <a:solidFill>
                <a:srgbClr val="C00000"/>
              </a:solidFill>
            </a:endParaRPr>
          </a:p>
        </p:txBody>
      </p:sp>
      <p:sp>
        <p:nvSpPr>
          <p:cNvPr id="3" name="Slide Number Placeholder 2"/>
          <p:cNvSpPr>
            <a:spLocks noGrp="1"/>
          </p:cNvSpPr>
          <p:nvPr>
            <p:ph type="sldNum" sz="quarter" idx="12"/>
          </p:nvPr>
        </p:nvSpPr>
        <p:spPr/>
        <p:txBody>
          <a:bodyPr/>
          <a:lstStyle/>
          <a:p>
            <a:fld id="{3AF709D0-6125-4E69-AAA3-543C9C01CF4B}" type="slidenum">
              <a:rPr lang="en-US" smtClean="0"/>
              <a:t>46</a:t>
            </a:fld>
            <a:endParaRPr lang="en-US"/>
          </a:p>
        </p:txBody>
      </p:sp>
    </p:spTree>
    <p:extLst>
      <p:ext uri="{BB962C8B-B14F-4D97-AF65-F5344CB8AC3E}">
        <p14:creationId xmlns:p14="http://schemas.microsoft.com/office/powerpoint/2010/main" val="16538620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a:t>
            </a:r>
            <a:endParaRPr lang="en-US" dirty="0"/>
          </a:p>
        </p:txBody>
      </p:sp>
      <p:pic>
        <p:nvPicPr>
          <p:cNvPr id="4" name="Picture 3"/>
          <p:cNvPicPr>
            <a:picLocks noChangeAspect="1"/>
          </p:cNvPicPr>
          <p:nvPr/>
        </p:nvPicPr>
        <p:blipFill>
          <a:blip r:embed="rId2"/>
          <a:stretch>
            <a:fillRect/>
          </a:stretch>
        </p:blipFill>
        <p:spPr>
          <a:xfrm>
            <a:off x="4029075" y="1690689"/>
            <a:ext cx="1085850" cy="3286125"/>
          </a:xfrm>
          <a:prstGeom prst="rect">
            <a:avLst/>
          </a:prstGeom>
        </p:spPr>
      </p:pic>
      <p:sp>
        <p:nvSpPr>
          <p:cNvPr id="5" name="TextBox 4"/>
          <p:cNvSpPr txBox="1"/>
          <p:nvPr/>
        </p:nvSpPr>
        <p:spPr>
          <a:xfrm>
            <a:off x="1790893" y="5142368"/>
            <a:ext cx="5507918" cy="430887"/>
          </a:xfrm>
          <a:prstGeom prst="rect">
            <a:avLst/>
          </a:prstGeom>
          <a:noFill/>
        </p:spPr>
        <p:txBody>
          <a:bodyPr wrap="none" rtlCol="0">
            <a:spAutoFit/>
          </a:bodyPr>
          <a:lstStyle/>
          <a:p>
            <a:pPr algn="ctr"/>
            <a:r>
              <a:rPr lang="en-US" sz="2200" dirty="0" smtClean="0">
                <a:solidFill>
                  <a:srgbClr val="C00000"/>
                </a:solidFill>
              </a:rPr>
              <a:t>This is an average image of which object class?</a:t>
            </a:r>
            <a:endParaRPr lang="en-US" sz="2200" dirty="0">
              <a:solidFill>
                <a:srgbClr val="C00000"/>
              </a:solidFill>
            </a:endParaRPr>
          </a:p>
        </p:txBody>
      </p:sp>
      <p:sp>
        <p:nvSpPr>
          <p:cNvPr id="3" name="Slide Number Placeholder 2"/>
          <p:cNvSpPr>
            <a:spLocks noGrp="1"/>
          </p:cNvSpPr>
          <p:nvPr>
            <p:ph type="sldNum" sz="quarter" idx="12"/>
          </p:nvPr>
        </p:nvSpPr>
        <p:spPr/>
        <p:txBody>
          <a:bodyPr/>
          <a:lstStyle/>
          <a:p>
            <a:fld id="{3AF709D0-6125-4E69-AAA3-543C9C01CF4B}" type="slidenum">
              <a:rPr lang="en-US" smtClean="0"/>
              <a:t>47</a:t>
            </a:fld>
            <a:endParaRPr lang="en-US"/>
          </a:p>
        </p:txBody>
      </p:sp>
    </p:spTree>
    <p:extLst>
      <p:ext uri="{BB962C8B-B14F-4D97-AF65-F5344CB8AC3E}">
        <p14:creationId xmlns:p14="http://schemas.microsoft.com/office/powerpoint/2010/main" val="9515176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a:t>
            </a:r>
            <a:endParaRPr lang="en-US" dirty="0"/>
          </a:p>
        </p:txBody>
      </p:sp>
      <p:pic>
        <p:nvPicPr>
          <p:cNvPr id="4" name="Picture 3"/>
          <p:cNvPicPr>
            <a:picLocks noChangeAspect="1"/>
          </p:cNvPicPr>
          <p:nvPr/>
        </p:nvPicPr>
        <p:blipFill>
          <a:blip r:embed="rId2"/>
          <a:stretch>
            <a:fillRect/>
          </a:stretch>
        </p:blipFill>
        <p:spPr>
          <a:xfrm>
            <a:off x="4029075" y="1690689"/>
            <a:ext cx="1085850" cy="3286125"/>
          </a:xfrm>
          <a:prstGeom prst="rect">
            <a:avLst/>
          </a:prstGeom>
        </p:spPr>
      </p:pic>
      <p:sp>
        <p:nvSpPr>
          <p:cNvPr id="5" name="TextBox 4"/>
          <p:cNvSpPr txBox="1"/>
          <p:nvPr/>
        </p:nvSpPr>
        <p:spPr>
          <a:xfrm>
            <a:off x="3840932" y="5142368"/>
            <a:ext cx="1407822" cy="430887"/>
          </a:xfrm>
          <a:prstGeom prst="rect">
            <a:avLst/>
          </a:prstGeom>
          <a:noFill/>
        </p:spPr>
        <p:txBody>
          <a:bodyPr wrap="none" rtlCol="0">
            <a:spAutoFit/>
          </a:bodyPr>
          <a:lstStyle/>
          <a:p>
            <a:pPr algn="ctr"/>
            <a:r>
              <a:rPr lang="en-US" sz="2200" dirty="0" smtClean="0"/>
              <a:t>pedestrian</a:t>
            </a:r>
            <a:endParaRPr lang="en-US" sz="2200" dirty="0"/>
          </a:p>
        </p:txBody>
      </p:sp>
      <p:sp>
        <p:nvSpPr>
          <p:cNvPr id="3" name="Slide Number Placeholder 2"/>
          <p:cNvSpPr>
            <a:spLocks noGrp="1"/>
          </p:cNvSpPr>
          <p:nvPr>
            <p:ph type="sldNum" sz="quarter" idx="12"/>
          </p:nvPr>
        </p:nvSpPr>
        <p:spPr/>
        <p:txBody>
          <a:bodyPr/>
          <a:lstStyle/>
          <a:p>
            <a:fld id="{3AF709D0-6125-4E69-AAA3-543C9C01CF4B}" type="slidenum">
              <a:rPr lang="en-US" smtClean="0"/>
              <a:t>48</a:t>
            </a:fld>
            <a:endParaRPr lang="en-US"/>
          </a:p>
        </p:txBody>
      </p:sp>
    </p:spTree>
    <p:extLst>
      <p:ext uri="{BB962C8B-B14F-4D97-AF65-F5344CB8AC3E}">
        <p14:creationId xmlns:p14="http://schemas.microsoft.com/office/powerpoint/2010/main" val="23877929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a:t>
            </a:r>
            <a:endParaRPr lang="en-US" dirty="0"/>
          </a:p>
        </p:txBody>
      </p:sp>
      <p:sp>
        <p:nvSpPr>
          <p:cNvPr id="5" name="TextBox 4"/>
          <p:cNvSpPr txBox="1"/>
          <p:nvPr/>
        </p:nvSpPr>
        <p:spPr>
          <a:xfrm>
            <a:off x="4386784" y="5142368"/>
            <a:ext cx="316113" cy="430887"/>
          </a:xfrm>
          <a:prstGeom prst="rect">
            <a:avLst/>
          </a:prstGeom>
          <a:noFill/>
        </p:spPr>
        <p:txBody>
          <a:bodyPr wrap="none" rtlCol="0">
            <a:spAutoFit/>
          </a:bodyPr>
          <a:lstStyle/>
          <a:p>
            <a:pPr algn="ctr"/>
            <a:r>
              <a:rPr lang="en-US" sz="2200" dirty="0" smtClean="0"/>
              <a:t>?</a:t>
            </a:r>
            <a:endParaRPr lang="en-US" sz="2200" dirty="0"/>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49</a:t>
            </a:fld>
            <a:endParaRPr lang="en-US"/>
          </a:p>
        </p:txBody>
      </p:sp>
    </p:spTree>
    <p:extLst>
      <p:ext uri="{BB962C8B-B14F-4D97-AF65-F5344CB8AC3E}">
        <p14:creationId xmlns:p14="http://schemas.microsoft.com/office/powerpoint/2010/main" val="22227816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formulation</a:t>
            </a:r>
            <a:endParaRPr lang="en-US" dirty="0"/>
          </a:p>
        </p:txBody>
      </p:sp>
      <p:pic>
        <p:nvPicPr>
          <p:cNvPr id="5" name="droppedImage.tiff"/>
          <p:cNvPicPr/>
          <p:nvPr/>
        </p:nvPicPr>
        <p:blipFill>
          <a:blip r:embed="rId2">
            <a:extLst/>
          </a:blip>
          <a:srcRect l="446" t="6845" b="5357"/>
          <a:stretch>
            <a:fillRect/>
          </a:stretch>
        </p:blipFill>
        <p:spPr>
          <a:xfrm>
            <a:off x="259200" y="2421326"/>
            <a:ext cx="3871936" cy="2561033"/>
          </a:xfrm>
          <a:prstGeom prst="rect">
            <a:avLst/>
          </a:prstGeom>
          <a:ln w="12700">
            <a:miter lim="400000"/>
          </a:ln>
        </p:spPr>
      </p:pic>
      <p:grpSp>
        <p:nvGrpSpPr>
          <p:cNvPr id="6" name="Group 96"/>
          <p:cNvGrpSpPr/>
          <p:nvPr/>
        </p:nvGrpSpPr>
        <p:grpSpPr>
          <a:xfrm>
            <a:off x="4960217" y="2374787"/>
            <a:ext cx="3871941" cy="2561036"/>
            <a:chOff x="0" y="0"/>
            <a:chExt cx="5964814" cy="3945335"/>
          </a:xfrm>
        </p:grpSpPr>
        <p:grpSp>
          <p:nvGrpSpPr>
            <p:cNvPr id="7" name="Group 92"/>
            <p:cNvGrpSpPr/>
            <p:nvPr/>
          </p:nvGrpSpPr>
          <p:grpSpPr>
            <a:xfrm>
              <a:off x="0" y="0"/>
              <a:ext cx="5964814" cy="3945335"/>
              <a:chOff x="0" y="0"/>
              <a:chExt cx="5964813" cy="3945334"/>
            </a:xfrm>
          </p:grpSpPr>
          <p:pic>
            <p:nvPicPr>
              <p:cNvPr id="11" name="droppedImage.tiff"/>
              <p:cNvPicPr/>
              <p:nvPr/>
            </p:nvPicPr>
            <p:blipFill>
              <a:blip r:embed="rId2">
                <a:extLst/>
              </a:blip>
              <a:srcRect l="446" t="6845" b="5357"/>
              <a:stretch>
                <a:fillRect/>
              </a:stretch>
            </p:blipFill>
            <p:spPr>
              <a:xfrm>
                <a:off x="0" y="0"/>
                <a:ext cx="5964813" cy="3945334"/>
              </a:xfrm>
              <a:prstGeom prst="rect">
                <a:avLst/>
              </a:prstGeom>
              <a:ln w="12700" cap="flat">
                <a:noFill/>
                <a:miter lim="400000"/>
              </a:ln>
              <a:effectLst/>
            </p:spPr>
          </p:pic>
          <p:sp>
            <p:nvSpPr>
              <p:cNvPr id="12" name="Shape 91"/>
              <p:cNvSpPr/>
              <p:nvPr/>
            </p:nvSpPr>
            <p:spPr>
              <a:xfrm>
                <a:off x="2580091" y="242249"/>
                <a:ext cx="1282588" cy="232972"/>
              </a:xfrm>
              <a:prstGeom prst="rect">
                <a:avLst/>
              </a:prstGeom>
              <a:solidFill>
                <a:srgbClr val="FFFB00"/>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l">
                  <a:lnSpc>
                    <a:spcPct val="60000"/>
                  </a:lnSpc>
                  <a:defRPr sz="1900">
                    <a:solidFill>
                      <a:srgbClr val="000000"/>
                    </a:solidFill>
                    <a:latin typeface="+mj-lt"/>
                    <a:ea typeface="+mj-ea"/>
                    <a:cs typeface="+mj-cs"/>
                    <a:sym typeface="SourceSansPro-Regular"/>
                  </a:defRPr>
                </a:lvl1pPr>
              </a:lstStyle>
              <a:p>
                <a:pPr lvl="0">
                  <a:defRPr sz="1800"/>
                </a:pPr>
                <a:r>
                  <a:rPr sz="1900"/>
                  <a:t>person</a:t>
                </a:r>
              </a:p>
            </p:txBody>
          </p:sp>
        </p:grpSp>
        <p:sp>
          <p:nvSpPr>
            <p:cNvPr id="8" name="Shape 93"/>
            <p:cNvSpPr/>
            <p:nvPr/>
          </p:nvSpPr>
          <p:spPr>
            <a:xfrm>
              <a:off x="2586960" y="493875"/>
              <a:ext cx="1761520" cy="2049112"/>
            </a:xfrm>
            <a:prstGeom prst="rect">
              <a:avLst/>
            </a:prstGeom>
            <a:noFill/>
            <a:ln w="25400" cap="flat">
              <a:solidFill>
                <a:srgbClr val="FFFB00"/>
              </a:solidFill>
              <a:prstDash val="solid"/>
              <a:miter lim="400000"/>
            </a:ln>
            <a:effectLst>
              <a:outerShdw blurRad="12700" dist="25400" dir="2700000" rotWithShape="0">
                <a:srgbClr val="000000"/>
              </a:outerShdw>
            </a:effectLst>
          </p:spPr>
          <p:txBody>
            <a:bodyPr wrap="square" lIns="0" tIns="0" rIns="0" bIns="0" numCol="1" anchor="ctr">
              <a:noAutofit/>
            </a:bodyPr>
            <a:lstStyle/>
            <a:p>
              <a:pPr lvl="0">
                <a:defRPr sz="4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 name="Shape 94"/>
            <p:cNvSpPr/>
            <p:nvPr/>
          </p:nvSpPr>
          <p:spPr>
            <a:xfrm>
              <a:off x="2023647" y="1300167"/>
              <a:ext cx="2773451" cy="1914071"/>
            </a:xfrm>
            <a:prstGeom prst="rect">
              <a:avLst/>
            </a:prstGeom>
            <a:noFill/>
            <a:ln w="25400" cap="flat">
              <a:solidFill>
                <a:srgbClr val="7A81FF"/>
              </a:solidFill>
              <a:prstDash val="solid"/>
              <a:miter lim="400000"/>
            </a:ln>
            <a:effectLst>
              <a:outerShdw blurRad="12700" dist="25400" dir="2700000" rotWithShape="0">
                <a:srgbClr val="000000"/>
              </a:outerShdw>
            </a:effectLst>
          </p:spPr>
          <p:txBody>
            <a:bodyPr wrap="square" lIns="0" tIns="0" rIns="0" bIns="0" numCol="1" anchor="ctr">
              <a:noAutofit/>
            </a:bodyPr>
            <a:lstStyle/>
            <a:p>
              <a:pPr lvl="0">
                <a:defRPr sz="4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 name="Shape 95"/>
            <p:cNvSpPr/>
            <p:nvPr/>
          </p:nvSpPr>
          <p:spPr>
            <a:xfrm>
              <a:off x="184530" y="1299556"/>
              <a:ext cx="1825009" cy="457523"/>
            </a:xfrm>
            <a:prstGeom prst="rect">
              <a:avLst/>
            </a:prstGeom>
            <a:solidFill>
              <a:srgbClr val="7A81FF"/>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l">
                <a:defRPr sz="1900">
                  <a:solidFill>
                    <a:srgbClr val="000000"/>
                  </a:solidFill>
                  <a:latin typeface="+mj-lt"/>
                  <a:ea typeface="+mj-ea"/>
                  <a:cs typeface="+mj-cs"/>
                  <a:sym typeface="SourceSansPro-Regular"/>
                </a:defRPr>
              </a:lvl1pPr>
            </a:lstStyle>
            <a:p>
              <a:pPr lvl="0">
                <a:defRPr sz="1800"/>
              </a:pPr>
              <a:r>
                <a:rPr sz="1900" dirty="0"/>
                <a:t>motorbike</a:t>
              </a:r>
            </a:p>
          </p:txBody>
        </p:sp>
      </p:grpSp>
      <p:sp>
        <p:nvSpPr>
          <p:cNvPr id="13" name="Shape 97"/>
          <p:cNvSpPr/>
          <p:nvPr/>
        </p:nvSpPr>
        <p:spPr>
          <a:xfrm>
            <a:off x="1496288" y="5022266"/>
            <a:ext cx="993862" cy="59503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200" dirty="0"/>
              <a:t>Input</a:t>
            </a:r>
          </a:p>
        </p:txBody>
      </p:sp>
      <p:sp>
        <p:nvSpPr>
          <p:cNvPr id="14" name="Shape 98"/>
          <p:cNvSpPr/>
          <p:nvPr/>
        </p:nvSpPr>
        <p:spPr>
          <a:xfrm>
            <a:off x="5592590" y="5022266"/>
            <a:ext cx="2605906" cy="59503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200" dirty="0"/>
              <a:t>Desired output</a:t>
            </a:r>
          </a:p>
        </p:txBody>
      </p:sp>
      <p:sp>
        <p:nvSpPr>
          <p:cNvPr id="15" name="Shape 99"/>
          <p:cNvSpPr/>
          <p:nvPr/>
        </p:nvSpPr>
        <p:spPr>
          <a:xfrm>
            <a:off x="831905" y="1535075"/>
            <a:ext cx="7480189" cy="59503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200" dirty="0"/>
              <a:t>{  airplane,  bird,  motorbike,  person,  sofa  }</a:t>
            </a:r>
          </a:p>
        </p:txBody>
      </p:sp>
      <p:sp>
        <p:nvSpPr>
          <p:cNvPr id="3" name="Slide Number Placeholder 2"/>
          <p:cNvSpPr>
            <a:spLocks noGrp="1"/>
          </p:cNvSpPr>
          <p:nvPr>
            <p:ph type="sldNum" sz="quarter" idx="12"/>
          </p:nvPr>
        </p:nvSpPr>
        <p:spPr/>
        <p:txBody>
          <a:bodyPr/>
          <a:lstStyle/>
          <a:p>
            <a:fld id="{3AF709D0-6125-4E69-AAA3-543C9C01CF4B}" type="slidenum">
              <a:rPr lang="en-US" smtClean="0"/>
              <a:t>5</a:t>
            </a:fld>
            <a:endParaRPr lang="en-US"/>
          </a:p>
        </p:txBody>
      </p:sp>
    </p:spTree>
    <p:extLst>
      <p:ext uri="{BB962C8B-B14F-4D97-AF65-F5344CB8AC3E}">
        <p14:creationId xmlns:p14="http://schemas.microsoft.com/office/powerpoint/2010/main" val="22020929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a:t>
            </a:r>
            <a:endParaRPr lang="en-US" dirty="0"/>
          </a:p>
        </p:txBody>
      </p:sp>
      <p:sp>
        <p:nvSpPr>
          <p:cNvPr id="5" name="TextBox 4"/>
          <p:cNvSpPr txBox="1"/>
          <p:nvPr/>
        </p:nvSpPr>
        <p:spPr>
          <a:xfrm>
            <a:off x="761512" y="5142368"/>
            <a:ext cx="7566688" cy="769441"/>
          </a:xfrm>
          <a:prstGeom prst="rect">
            <a:avLst/>
          </a:prstGeom>
          <a:noFill/>
        </p:spPr>
        <p:txBody>
          <a:bodyPr wrap="none" rtlCol="0">
            <a:spAutoFit/>
          </a:bodyPr>
          <a:lstStyle/>
          <a:p>
            <a:pPr algn="ctr"/>
            <a:r>
              <a:rPr lang="en-US" sz="2200" dirty="0" smtClean="0"/>
              <a:t>?</a:t>
            </a:r>
          </a:p>
          <a:p>
            <a:pPr algn="ctr"/>
            <a:r>
              <a:rPr lang="en-US" sz="2200" dirty="0" smtClean="0">
                <a:solidFill>
                  <a:srgbClr val="C00000"/>
                </a:solidFill>
              </a:rPr>
              <a:t>Hint: airplane, bicycle, bus, car, cat, chair, cow, dog, dining table</a:t>
            </a:r>
            <a:r>
              <a:rPr lang="en-US" sz="2200" dirty="0" smtClean="0"/>
              <a:t> </a:t>
            </a:r>
            <a:endParaRPr lang="en-US" sz="2200" dirty="0"/>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50</a:t>
            </a:fld>
            <a:endParaRPr lang="en-US"/>
          </a:p>
        </p:txBody>
      </p:sp>
    </p:spTree>
    <p:extLst>
      <p:ext uri="{BB962C8B-B14F-4D97-AF65-F5344CB8AC3E}">
        <p14:creationId xmlns:p14="http://schemas.microsoft.com/office/powerpoint/2010/main" val="2095664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a:t>
            </a:r>
            <a:endParaRPr lang="en-US" dirty="0"/>
          </a:p>
        </p:txBody>
      </p:sp>
      <p:sp>
        <p:nvSpPr>
          <p:cNvPr id="5" name="TextBox 4"/>
          <p:cNvSpPr txBox="1"/>
          <p:nvPr/>
        </p:nvSpPr>
        <p:spPr>
          <a:xfrm>
            <a:off x="3520531" y="5142368"/>
            <a:ext cx="2048639" cy="430887"/>
          </a:xfrm>
          <a:prstGeom prst="rect">
            <a:avLst/>
          </a:prstGeom>
          <a:noFill/>
        </p:spPr>
        <p:txBody>
          <a:bodyPr wrap="none" rtlCol="0">
            <a:spAutoFit/>
          </a:bodyPr>
          <a:lstStyle/>
          <a:p>
            <a:pPr algn="ctr"/>
            <a:r>
              <a:rPr lang="en-US" sz="2200" dirty="0"/>
              <a:t>b</a:t>
            </a:r>
            <a:r>
              <a:rPr lang="en-US" sz="2200" dirty="0" smtClean="0"/>
              <a:t>icycle (PASCAL)</a:t>
            </a:r>
            <a:endParaRPr lang="en-US" sz="2200" dirty="0"/>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51</a:t>
            </a:fld>
            <a:endParaRPr lang="en-US"/>
          </a:p>
        </p:txBody>
      </p:sp>
    </p:spTree>
    <p:extLst>
      <p:ext uri="{BB962C8B-B14F-4D97-AF65-F5344CB8AC3E}">
        <p14:creationId xmlns:p14="http://schemas.microsoft.com/office/powerpoint/2010/main" val="40706725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 yet</a:t>
            </a:r>
            <a:endParaRPr lang="en-US" dirty="0"/>
          </a:p>
        </p:txBody>
      </p:sp>
      <p:sp>
        <p:nvSpPr>
          <p:cNvPr id="5" name="TextBox 4"/>
          <p:cNvSpPr txBox="1"/>
          <p:nvPr/>
        </p:nvSpPr>
        <p:spPr>
          <a:xfrm>
            <a:off x="4386788" y="5142368"/>
            <a:ext cx="316113" cy="430887"/>
          </a:xfrm>
          <a:prstGeom prst="rect">
            <a:avLst/>
          </a:prstGeom>
          <a:noFill/>
        </p:spPr>
        <p:txBody>
          <a:bodyPr wrap="none" rtlCol="0">
            <a:spAutoFit/>
          </a:bodyPr>
          <a:lstStyle/>
          <a:p>
            <a:pPr algn="ctr"/>
            <a:r>
              <a:rPr lang="en-US" sz="2200" dirty="0" smtClean="0"/>
              <a:t>?</a:t>
            </a:r>
            <a:endParaRPr lang="en-US" sz="2200" dirty="0"/>
          </a:p>
        </p:txBody>
      </p:sp>
      <p:pic>
        <p:nvPicPr>
          <p:cNvPr id="3" name="Picture 2"/>
          <p:cNvPicPr>
            <a:picLocks noChangeAspect="1"/>
          </p:cNvPicPr>
          <p:nvPr/>
        </p:nvPicPr>
        <p:blipFill>
          <a:blip r:embed="rId2"/>
          <a:stretch>
            <a:fillRect/>
          </a:stretch>
        </p:blipFill>
        <p:spPr>
          <a:xfrm>
            <a:off x="2957512" y="1752600"/>
            <a:ext cx="3228975" cy="3352800"/>
          </a:xfrm>
          <a:prstGeom prst="rect">
            <a:avLst/>
          </a:prstGeom>
        </p:spPr>
      </p:pic>
      <p:sp>
        <p:nvSpPr>
          <p:cNvPr id="4" name="Slide Number Placeholder 3"/>
          <p:cNvSpPr>
            <a:spLocks noGrp="1"/>
          </p:cNvSpPr>
          <p:nvPr>
            <p:ph type="sldNum" sz="quarter" idx="12"/>
          </p:nvPr>
        </p:nvSpPr>
        <p:spPr/>
        <p:txBody>
          <a:bodyPr/>
          <a:lstStyle/>
          <a:p>
            <a:fld id="{3AF709D0-6125-4E69-AAA3-543C9C01CF4B}" type="slidenum">
              <a:rPr lang="en-US" smtClean="0"/>
              <a:t>52</a:t>
            </a:fld>
            <a:endParaRPr lang="en-US"/>
          </a:p>
        </p:txBody>
      </p:sp>
    </p:spTree>
    <p:extLst>
      <p:ext uri="{BB962C8B-B14F-4D97-AF65-F5344CB8AC3E}">
        <p14:creationId xmlns:p14="http://schemas.microsoft.com/office/powerpoint/2010/main" val="34628706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 yet</a:t>
            </a:r>
            <a:endParaRPr lang="en-US" dirty="0"/>
          </a:p>
        </p:txBody>
      </p:sp>
      <p:sp>
        <p:nvSpPr>
          <p:cNvPr id="5" name="TextBox 4"/>
          <p:cNvSpPr txBox="1"/>
          <p:nvPr/>
        </p:nvSpPr>
        <p:spPr>
          <a:xfrm>
            <a:off x="2188019" y="5142368"/>
            <a:ext cx="4713663" cy="769441"/>
          </a:xfrm>
          <a:prstGeom prst="rect">
            <a:avLst/>
          </a:prstGeom>
          <a:noFill/>
        </p:spPr>
        <p:txBody>
          <a:bodyPr wrap="none" rtlCol="0">
            <a:spAutoFit/>
          </a:bodyPr>
          <a:lstStyle/>
          <a:p>
            <a:pPr algn="ctr"/>
            <a:r>
              <a:rPr lang="en-US" sz="2200" dirty="0" smtClean="0"/>
              <a:t>?</a:t>
            </a:r>
          </a:p>
          <a:p>
            <a:pPr algn="ctr"/>
            <a:r>
              <a:rPr lang="en-US" sz="2200" dirty="0" smtClean="0">
                <a:solidFill>
                  <a:srgbClr val="C00000"/>
                </a:solidFill>
              </a:rPr>
              <a:t>Hint: white blob on a green background</a:t>
            </a:r>
            <a:endParaRPr lang="en-US" sz="2200" dirty="0">
              <a:solidFill>
                <a:srgbClr val="C00000"/>
              </a:solidFill>
            </a:endParaRPr>
          </a:p>
        </p:txBody>
      </p:sp>
      <p:pic>
        <p:nvPicPr>
          <p:cNvPr id="3" name="Picture 2"/>
          <p:cNvPicPr>
            <a:picLocks noChangeAspect="1"/>
          </p:cNvPicPr>
          <p:nvPr/>
        </p:nvPicPr>
        <p:blipFill>
          <a:blip r:embed="rId2"/>
          <a:stretch>
            <a:fillRect/>
          </a:stretch>
        </p:blipFill>
        <p:spPr>
          <a:xfrm>
            <a:off x="2957512" y="1752600"/>
            <a:ext cx="3228975" cy="3352800"/>
          </a:xfrm>
          <a:prstGeom prst="rect">
            <a:avLst/>
          </a:prstGeom>
        </p:spPr>
      </p:pic>
      <p:sp>
        <p:nvSpPr>
          <p:cNvPr id="4" name="Slide Number Placeholder 3"/>
          <p:cNvSpPr>
            <a:spLocks noGrp="1"/>
          </p:cNvSpPr>
          <p:nvPr>
            <p:ph type="sldNum" sz="quarter" idx="12"/>
          </p:nvPr>
        </p:nvSpPr>
        <p:spPr/>
        <p:txBody>
          <a:bodyPr/>
          <a:lstStyle/>
          <a:p>
            <a:fld id="{3AF709D0-6125-4E69-AAA3-543C9C01CF4B}" type="slidenum">
              <a:rPr lang="en-US" smtClean="0"/>
              <a:t>53</a:t>
            </a:fld>
            <a:endParaRPr lang="en-US"/>
          </a:p>
        </p:txBody>
      </p:sp>
    </p:spTree>
    <p:extLst>
      <p:ext uri="{BB962C8B-B14F-4D97-AF65-F5344CB8AC3E}">
        <p14:creationId xmlns:p14="http://schemas.microsoft.com/office/powerpoint/2010/main" val="21078569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 yet</a:t>
            </a:r>
            <a:endParaRPr lang="en-US" dirty="0"/>
          </a:p>
        </p:txBody>
      </p:sp>
      <p:sp>
        <p:nvSpPr>
          <p:cNvPr id="5" name="TextBox 4"/>
          <p:cNvSpPr txBox="1"/>
          <p:nvPr/>
        </p:nvSpPr>
        <p:spPr>
          <a:xfrm>
            <a:off x="3566022" y="5142368"/>
            <a:ext cx="1957652" cy="430887"/>
          </a:xfrm>
          <a:prstGeom prst="rect">
            <a:avLst/>
          </a:prstGeom>
          <a:noFill/>
        </p:spPr>
        <p:txBody>
          <a:bodyPr wrap="none" rtlCol="0">
            <a:spAutoFit/>
          </a:bodyPr>
          <a:lstStyle/>
          <a:p>
            <a:pPr algn="ctr"/>
            <a:r>
              <a:rPr lang="en-US" sz="2200" dirty="0" smtClean="0"/>
              <a:t>sheep (PASCAL)</a:t>
            </a:r>
            <a:endParaRPr lang="en-US" sz="2200" dirty="0"/>
          </a:p>
        </p:txBody>
      </p:sp>
      <p:pic>
        <p:nvPicPr>
          <p:cNvPr id="6" name="Picture 5"/>
          <p:cNvPicPr>
            <a:picLocks noChangeAspect="1"/>
          </p:cNvPicPr>
          <p:nvPr/>
        </p:nvPicPr>
        <p:blipFill>
          <a:blip r:embed="rId2"/>
          <a:stretch>
            <a:fillRect/>
          </a:stretch>
        </p:blipFill>
        <p:spPr>
          <a:xfrm>
            <a:off x="2957512" y="1752600"/>
            <a:ext cx="3228975" cy="335280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54</a:t>
            </a:fld>
            <a:endParaRPr lang="en-US"/>
          </a:p>
        </p:txBody>
      </p:sp>
    </p:spTree>
    <p:extLst>
      <p:ext uri="{BB962C8B-B14F-4D97-AF65-F5344CB8AC3E}">
        <p14:creationId xmlns:p14="http://schemas.microsoft.com/office/powerpoint/2010/main" val="40668166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Impossible?</a:t>
            </a:r>
            <a:endParaRPr lang="en-US" dirty="0"/>
          </a:p>
        </p:txBody>
      </p:sp>
      <p:sp>
        <p:nvSpPr>
          <p:cNvPr id="5" name="TextBox 4"/>
          <p:cNvSpPr txBox="1"/>
          <p:nvPr/>
        </p:nvSpPr>
        <p:spPr>
          <a:xfrm>
            <a:off x="4386790" y="5142368"/>
            <a:ext cx="316113" cy="430887"/>
          </a:xfrm>
          <a:prstGeom prst="rect">
            <a:avLst/>
          </a:prstGeom>
          <a:noFill/>
        </p:spPr>
        <p:txBody>
          <a:bodyPr wrap="none" rtlCol="0">
            <a:spAutoFit/>
          </a:bodyPr>
          <a:lstStyle/>
          <a:p>
            <a:pPr algn="ctr"/>
            <a:r>
              <a:rPr lang="en-US" sz="2200" dirty="0" smtClean="0"/>
              <a:t>?</a:t>
            </a:r>
            <a:endParaRPr lang="en-US" sz="2200" dirty="0"/>
          </a:p>
        </p:txBody>
      </p:sp>
      <p:pic>
        <p:nvPicPr>
          <p:cNvPr id="4" name="Picture 3"/>
          <p:cNvPicPr>
            <a:picLocks noChangeAspect="1"/>
          </p:cNvPicPr>
          <p:nvPr/>
        </p:nvPicPr>
        <p:blipFill>
          <a:blip r:embed="rId2"/>
          <a:stretch>
            <a:fillRect/>
          </a:stretch>
        </p:blipFill>
        <p:spPr>
          <a:xfrm>
            <a:off x="2886075" y="1762125"/>
            <a:ext cx="3371850" cy="333375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55</a:t>
            </a:fld>
            <a:endParaRPr lang="en-US"/>
          </a:p>
        </p:txBody>
      </p:sp>
    </p:spTree>
    <p:extLst>
      <p:ext uri="{BB962C8B-B14F-4D97-AF65-F5344CB8AC3E}">
        <p14:creationId xmlns:p14="http://schemas.microsoft.com/office/powerpoint/2010/main" val="3487265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Impossible?</a:t>
            </a:r>
            <a:endParaRPr lang="en-US" dirty="0"/>
          </a:p>
        </p:txBody>
      </p:sp>
      <p:sp>
        <p:nvSpPr>
          <p:cNvPr id="5" name="TextBox 4"/>
          <p:cNvSpPr txBox="1"/>
          <p:nvPr/>
        </p:nvSpPr>
        <p:spPr>
          <a:xfrm>
            <a:off x="3695066" y="5142368"/>
            <a:ext cx="1699569" cy="430887"/>
          </a:xfrm>
          <a:prstGeom prst="rect">
            <a:avLst/>
          </a:prstGeom>
          <a:noFill/>
        </p:spPr>
        <p:txBody>
          <a:bodyPr wrap="none" rtlCol="0">
            <a:spAutoFit/>
          </a:bodyPr>
          <a:lstStyle/>
          <a:p>
            <a:pPr algn="ctr"/>
            <a:r>
              <a:rPr lang="en-US" sz="2200" dirty="0" smtClean="0"/>
              <a:t>dog (PASCAL)</a:t>
            </a:r>
            <a:endParaRPr lang="en-US" sz="2200" dirty="0"/>
          </a:p>
        </p:txBody>
      </p:sp>
      <p:pic>
        <p:nvPicPr>
          <p:cNvPr id="6" name="Picture 5"/>
          <p:cNvPicPr>
            <a:picLocks noChangeAspect="1"/>
          </p:cNvPicPr>
          <p:nvPr/>
        </p:nvPicPr>
        <p:blipFill>
          <a:blip r:embed="rId2"/>
          <a:stretch>
            <a:fillRect/>
          </a:stretch>
        </p:blipFill>
        <p:spPr>
          <a:xfrm>
            <a:off x="2886075" y="1762125"/>
            <a:ext cx="3371850" cy="333375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56</a:t>
            </a:fld>
            <a:endParaRPr lang="en-US"/>
          </a:p>
        </p:txBody>
      </p:sp>
    </p:spTree>
    <p:extLst>
      <p:ext uri="{BB962C8B-B14F-4D97-AF65-F5344CB8AC3E}">
        <p14:creationId xmlns:p14="http://schemas.microsoft.com/office/powerpoint/2010/main" val="10057109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Impossible?</a:t>
            </a:r>
            <a:endParaRPr lang="en-US" dirty="0"/>
          </a:p>
        </p:txBody>
      </p:sp>
      <p:sp>
        <p:nvSpPr>
          <p:cNvPr id="5" name="TextBox 4"/>
          <p:cNvSpPr txBox="1"/>
          <p:nvPr/>
        </p:nvSpPr>
        <p:spPr>
          <a:xfrm>
            <a:off x="1874959" y="5142368"/>
            <a:ext cx="5339795" cy="1446550"/>
          </a:xfrm>
          <a:prstGeom prst="rect">
            <a:avLst/>
          </a:prstGeom>
          <a:noFill/>
        </p:spPr>
        <p:txBody>
          <a:bodyPr wrap="none" rtlCol="0">
            <a:spAutoFit/>
          </a:bodyPr>
          <a:lstStyle/>
          <a:p>
            <a:pPr algn="ctr"/>
            <a:r>
              <a:rPr lang="en-US" sz="2200" dirty="0" smtClean="0"/>
              <a:t>dog (PASCAL)</a:t>
            </a:r>
            <a:endParaRPr lang="en-US" sz="2200" dirty="0"/>
          </a:p>
          <a:p>
            <a:pPr algn="ctr"/>
            <a:r>
              <a:rPr lang="en-US" sz="2200" dirty="0" smtClean="0">
                <a:solidFill>
                  <a:srgbClr val="C00000"/>
                </a:solidFill>
              </a:rPr>
              <a:t>Why does the mean look like this?</a:t>
            </a:r>
          </a:p>
          <a:p>
            <a:pPr algn="ctr"/>
            <a:r>
              <a:rPr lang="en-US" sz="2200" dirty="0" smtClean="0">
                <a:solidFill>
                  <a:srgbClr val="C00000"/>
                </a:solidFill>
              </a:rPr>
              <a:t>There’s no alignment between the examples!</a:t>
            </a:r>
          </a:p>
          <a:p>
            <a:pPr algn="ctr"/>
            <a:r>
              <a:rPr lang="en-US" sz="2200" dirty="0" smtClean="0">
                <a:solidFill>
                  <a:srgbClr val="C00000"/>
                </a:solidFill>
              </a:rPr>
              <a:t>How do we combat this?</a:t>
            </a:r>
            <a:endParaRPr lang="en-US" sz="2200" dirty="0">
              <a:solidFill>
                <a:srgbClr val="C00000"/>
              </a:solidFill>
            </a:endParaRPr>
          </a:p>
        </p:txBody>
      </p:sp>
      <p:pic>
        <p:nvPicPr>
          <p:cNvPr id="6" name="Picture 5"/>
          <p:cNvPicPr>
            <a:picLocks noChangeAspect="1"/>
          </p:cNvPicPr>
          <p:nvPr/>
        </p:nvPicPr>
        <p:blipFill>
          <a:blip r:embed="rId2"/>
          <a:stretch>
            <a:fillRect/>
          </a:stretch>
        </p:blipFill>
        <p:spPr>
          <a:xfrm>
            <a:off x="2886075" y="1762125"/>
            <a:ext cx="3371850" cy="333375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57</a:t>
            </a:fld>
            <a:endParaRPr lang="en-US"/>
          </a:p>
        </p:txBody>
      </p:sp>
    </p:spTree>
    <p:extLst>
      <p:ext uri="{BB962C8B-B14F-4D97-AF65-F5344CB8AC3E}">
        <p14:creationId xmlns:p14="http://schemas.microsoft.com/office/powerpoint/2010/main" val="37390027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PASCAL VOC detection history</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Tree>
    <p:extLst>
      <p:ext uri="{BB962C8B-B14F-4D97-AF65-F5344CB8AC3E}">
        <p14:creationId xmlns:p14="http://schemas.microsoft.com/office/powerpoint/2010/main" val="250661757"/>
      </p:ext>
    </p:extLst>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Part-based models &amp; multiple features (MKL)</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6" name="Shape 279"/>
          <p:cNvSpPr/>
          <p:nvPr/>
        </p:nvSpPr>
        <p:spPr>
          <a:xfrm flipH="1">
            <a:off x="2109269" y="2452556"/>
            <a:ext cx="2820819" cy="1061699"/>
          </a:xfrm>
          <a:prstGeom prst="line">
            <a:avLst/>
          </a:prstGeom>
          <a:ln w="76200">
            <a:solidFill>
              <a:srgbClr val="FF2600"/>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17" name="Shape 281"/>
          <p:cNvSpPr/>
          <p:nvPr/>
        </p:nvSpPr>
        <p:spPr>
          <a:xfrm rot="20355579">
            <a:off x="1745360" y="2651735"/>
            <a:ext cx="3297378"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b="1">
                <a:solidFill>
                  <a:srgbClr val="000000"/>
                </a:solidFill>
                <a:latin typeface="SourceSansPro-Semibold"/>
                <a:ea typeface="SourceSansPro-Semibold"/>
                <a:cs typeface="SourceSansPro-Semibold"/>
                <a:sym typeface="SourceSansPro-Semibold"/>
              </a:defRPr>
            </a:lvl1pPr>
          </a:lstStyle>
          <a:p>
            <a:pPr lvl="0">
              <a:defRPr sz="1800" b="0"/>
            </a:pPr>
            <a:r>
              <a:rPr sz="1687"/>
              <a:t>rapid performance  improvements</a:t>
            </a:r>
          </a:p>
        </p:txBody>
      </p:sp>
    </p:spTree>
    <p:extLst>
      <p:ext uri="{BB962C8B-B14F-4D97-AF65-F5344CB8AC3E}">
        <p14:creationId xmlns:p14="http://schemas.microsoft.com/office/powerpoint/2010/main" val="197864632"/>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p:cNvSpPr>
          <p:nvPr>
            <p:ph type="title"/>
          </p:nvPr>
        </p:nvSpPr>
        <p:spPr>
          <a:prstGeom prst="rect">
            <a:avLst/>
          </a:prstGeom>
        </p:spPr>
        <p:txBody>
          <a:bodyPr/>
          <a:lstStyle/>
          <a:p>
            <a:pPr lvl="0">
              <a:defRPr sz="1800">
                <a:solidFill>
                  <a:srgbClr val="000000"/>
                </a:solidFill>
              </a:defRPr>
            </a:pPr>
            <a:r>
              <a:rPr sz="3937" dirty="0"/>
              <a:t>Evaluating a detector</a:t>
            </a:r>
          </a:p>
        </p:txBody>
      </p:sp>
      <p:pic>
        <p:nvPicPr>
          <p:cNvPr id="104"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05" name="Shape 105"/>
          <p:cNvSpPr/>
          <p:nvPr/>
        </p:nvSpPr>
        <p:spPr>
          <a:xfrm>
            <a:off x="2195750" y="5799980"/>
            <a:ext cx="4799584"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dirty="0"/>
              <a:t>Test image (previously unseen)</a:t>
            </a:r>
          </a:p>
        </p:txBody>
      </p:sp>
    </p:spTree>
    <p:extLst>
      <p:ext uri="{BB962C8B-B14F-4D97-AF65-F5344CB8AC3E}">
        <p14:creationId xmlns:p14="http://schemas.microsoft.com/office/powerpoint/2010/main" val="1144972855"/>
      </p:ext>
    </p:extLst>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Kitchen-sink approaches</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8" name="Shape 309"/>
          <p:cNvSpPr/>
          <p:nvPr/>
        </p:nvSpPr>
        <p:spPr>
          <a:xfrm flipH="1">
            <a:off x="4564568" y="2370196"/>
            <a:ext cx="1737209" cy="2"/>
          </a:xfrm>
          <a:prstGeom prst="line">
            <a:avLst/>
          </a:prstGeom>
          <a:ln w="76200">
            <a:solidFill>
              <a:srgbClr val="FF2600"/>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19" name="Shape 310"/>
          <p:cNvSpPr/>
          <p:nvPr/>
        </p:nvSpPr>
        <p:spPr>
          <a:xfrm>
            <a:off x="4065633" y="1919501"/>
            <a:ext cx="3105017"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b="1">
                <a:solidFill>
                  <a:srgbClr val="000000"/>
                </a:solidFill>
                <a:latin typeface="SourceSansPro-Semibold"/>
                <a:ea typeface="SourceSansPro-Semibold"/>
                <a:cs typeface="SourceSansPro-Semibold"/>
                <a:sym typeface="SourceSansPro-Semibold"/>
              </a:defRPr>
            </a:lvl1pPr>
          </a:lstStyle>
          <a:p>
            <a:pPr lvl="0">
              <a:defRPr sz="1800" b="0"/>
            </a:pPr>
            <a:r>
              <a:rPr sz="1687" dirty="0"/>
              <a:t>increasing complexity &amp; plateau</a:t>
            </a:r>
          </a:p>
        </p:txBody>
      </p:sp>
    </p:spTree>
    <p:extLst>
      <p:ext uri="{BB962C8B-B14F-4D97-AF65-F5344CB8AC3E}">
        <p14:creationId xmlns:p14="http://schemas.microsoft.com/office/powerpoint/2010/main" val="4189910283"/>
      </p:ext>
    </p:extLst>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Region-based Convolutional Networks (R-CNNs)</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1435066754"/>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5" name="Shape 239"/>
          <p:cNvSpPr/>
          <p:nvPr/>
        </p:nvSpPr>
        <p:spPr>
          <a:xfrm>
            <a:off x="2214562" y="4156387"/>
            <a:ext cx="496932"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6" name="Shape 240"/>
          <p:cNvSpPr/>
          <p:nvPr/>
        </p:nvSpPr>
        <p:spPr>
          <a:xfrm>
            <a:off x="2912465" y="3771453"/>
            <a:ext cx="591509" cy="85100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7" name="Shape 241"/>
          <p:cNvSpPr/>
          <p:nvPr/>
        </p:nvSpPr>
        <p:spPr>
          <a:xfrm>
            <a:off x="3613583" y="3491689"/>
            <a:ext cx="549831" cy="59138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8" name="Shape 242"/>
          <p:cNvSpPr/>
          <p:nvPr/>
        </p:nvSpPr>
        <p:spPr>
          <a:xfrm>
            <a:off x="4262034" y="3054762"/>
            <a:ext cx="71276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9" name="Shape 243"/>
          <p:cNvSpPr/>
          <p:nvPr/>
        </p:nvSpPr>
        <p:spPr>
          <a:xfrm>
            <a:off x="4989855" y="2931914"/>
            <a:ext cx="770532" cy="103848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10" name="Shape 244"/>
          <p:cNvSpPr/>
          <p:nvPr/>
        </p:nvSpPr>
        <p:spPr>
          <a:xfrm>
            <a:off x="5799855" y="2899286"/>
            <a:ext cx="892360" cy="111062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1" name="Shape 245"/>
          <p:cNvSpPr/>
          <p:nvPr/>
        </p:nvSpPr>
        <p:spPr>
          <a:xfrm>
            <a:off x="5813333"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7"/>
          <p:cNvSpPr/>
          <p:nvPr/>
        </p:nvSpPr>
        <p:spPr>
          <a:xfrm>
            <a:off x="5093005"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3" name="Shape 248"/>
          <p:cNvSpPr/>
          <p:nvPr/>
        </p:nvSpPr>
        <p:spPr>
          <a:xfrm>
            <a:off x="4381012" y="2648461"/>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4" name="Shape 249"/>
          <p:cNvSpPr/>
          <p:nvPr/>
        </p:nvSpPr>
        <p:spPr>
          <a:xfrm>
            <a:off x="3674376" y="3090183"/>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5" name="Shape 250"/>
          <p:cNvSpPr/>
          <p:nvPr/>
        </p:nvSpPr>
        <p:spPr>
          <a:xfrm>
            <a:off x="2960001" y="329318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6" name="Shape 251"/>
          <p:cNvSpPr/>
          <p:nvPr/>
        </p:nvSpPr>
        <p:spPr>
          <a:xfrm>
            <a:off x="2243137" y="368311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7" name="Shape 245"/>
          <p:cNvSpPr/>
          <p:nvPr/>
        </p:nvSpPr>
        <p:spPr>
          <a:xfrm>
            <a:off x="6404325" y="1790696"/>
            <a:ext cx="549831" cy="41069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53</a:t>
            </a:r>
            <a:r>
              <a:rPr sz="2200" b="1" dirty="0" smtClean="0"/>
              <a:t>%</a:t>
            </a:r>
            <a:endParaRPr sz="2200" b="1" dirty="0"/>
          </a:p>
        </p:txBody>
      </p:sp>
      <p:sp>
        <p:nvSpPr>
          <p:cNvPr id="18" name="Shape 245"/>
          <p:cNvSpPr/>
          <p:nvPr/>
        </p:nvSpPr>
        <p:spPr>
          <a:xfrm>
            <a:off x="7309200" y="1363489"/>
            <a:ext cx="549831" cy="41069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62</a:t>
            </a:r>
            <a:r>
              <a:rPr sz="2200" b="1" dirty="0" smtClean="0"/>
              <a:t>%</a:t>
            </a:r>
            <a:endParaRPr sz="2200" b="1" dirty="0"/>
          </a:p>
        </p:txBody>
      </p:sp>
      <p:sp>
        <p:nvSpPr>
          <p:cNvPr id="19" name="Shape 239"/>
          <p:cNvSpPr/>
          <p:nvPr/>
        </p:nvSpPr>
        <p:spPr>
          <a:xfrm>
            <a:off x="6205624" y="2219874"/>
            <a:ext cx="1130118" cy="41069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R-CNN v1</a:t>
            </a:r>
            <a:endParaRPr sz="2200" b="1" dirty="0"/>
          </a:p>
        </p:txBody>
      </p:sp>
      <p:sp>
        <p:nvSpPr>
          <p:cNvPr id="20" name="Shape 239"/>
          <p:cNvSpPr/>
          <p:nvPr/>
        </p:nvSpPr>
        <p:spPr>
          <a:xfrm>
            <a:off x="7081573" y="1755403"/>
            <a:ext cx="1130118" cy="41069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R-CNN v2</a:t>
            </a:r>
            <a:endParaRPr sz="2200" b="1" dirty="0"/>
          </a:p>
        </p:txBody>
      </p:sp>
      <p:sp>
        <p:nvSpPr>
          <p:cNvPr id="21" name="TextBox 20"/>
          <p:cNvSpPr txBox="1"/>
          <p:nvPr/>
        </p:nvSpPr>
        <p:spPr>
          <a:xfrm>
            <a:off x="2879260" y="6158687"/>
            <a:ext cx="3385479" cy="369332"/>
          </a:xfrm>
          <a:prstGeom prst="rect">
            <a:avLst/>
          </a:prstGeom>
          <a:noFill/>
        </p:spPr>
        <p:txBody>
          <a:bodyPr wrap="none" rtlCol="0">
            <a:spAutoFit/>
          </a:bodyPr>
          <a:lstStyle/>
          <a:p>
            <a:r>
              <a:rPr lang="en-US" dirty="0" smtClean="0"/>
              <a:t>[R-CNN. Girshick et al. CVPR 2014]</a:t>
            </a:r>
            <a:endParaRPr lang="en-US" dirty="0"/>
          </a:p>
        </p:txBody>
      </p:sp>
    </p:spTree>
    <p:extLst>
      <p:ext uri="{BB962C8B-B14F-4D97-AF65-F5344CB8AC3E}">
        <p14:creationId xmlns:p14="http://schemas.microsoft.com/office/powerpoint/2010/main" val="3232474552"/>
      </p:ext>
    </p:extLst>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435066754"/>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3" name="Right Brace 2"/>
          <p:cNvSpPr/>
          <p:nvPr/>
        </p:nvSpPr>
        <p:spPr>
          <a:xfrm>
            <a:off x="7439024" y="1752600"/>
            <a:ext cx="514351" cy="1066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Brace 20"/>
          <p:cNvSpPr/>
          <p:nvPr/>
        </p:nvSpPr>
        <p:spPr>
          <a:xfrm>
            <a:off x="7439024" y="2819400"/>
            <a:ext cx="514351" cy="1066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Connector 22"/>
          <p:cNvCxnSpPr/>
          <p:nvPr/>
        </p:nvCxnSpPr>
        <p:spPr>
          <a:xfrm flipH="1">
            <a:off x="2457450" y="3886200"/>
            <a:ext cx="4981574"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117682" y="2101334"/>
            <a:ext cx="877548" cy="369332"/>
          </a:xfrm>
          <a:prstGeom prst="rect">
            <a:avLst/>
          </a:prstGeom>
          <a:noFill/>
        </p:spPr>
        <p:txBody>
          <a:bodyPr wrap="none" rtlCol="0">
            <a:spAutoFit/>
          </a:bodyPr>
          <a:lstStyle/>
          <a:p>
            <a:r>
              <a:rPr lang="en-US" dirty="0" smtClean="0"/>
              <a:t>~1 year</a:t>
            </a:r>
            <a:endParaRPr lang="en-US" dirty="0"/>
          </a:p>
        </p:txBody>
      </p:sp>
      <p:sp>
        <p:nvSpPr>
          <p:cNvPr id="25" name="TextBox 24"/>
          <p:cNvSpPr txBox="1"/>
          <p:nvPr/>
        </p:nvSpPr>
        <p:spPr>
          <a:xfrm>
            <a:off x="8117682" y="3168134"/>
            <a:ext cx="963341" cy="369332"/>
          </a:xfrm>
          <a:prstGeom prst="rect">
            <a:avLst/>
          </a:prstGeom>
          <a:noFill/>
        </p:spPr>
        <p:txBody>
          <a:bodyPr wrap="none" rtlCol="0">
            <a:spAutoFit/>
          </a:bodyPr>
          <a:lstStyle/>
          <a:p>
            <a:r>
              <a:rPr lang="en-US" dirty="0" smtClean="0"/>
              <a:t>~5 years</a:t>
            </a:r>
            <a:endParaRPr lang="en-US" dirty="0"/>
          </a:p>
        </p:txBody>
      </p:sp>
      <p:cxnSp>
        <p:nvCxnSpPr>
          <p:cNvPr id="26" name="Straight Connector 25"/>
          <p:cNvCxnSpPr>
            <a:stCxn id="21" idx="0"/>
          </p:cNvCxnSpPr>
          <p:nvPr/>
        </p:nvCxnSpPr>
        <p:spPr>
          <a:xfrm flipH="1" flipV="1">
            <a:off x="5972175" y="2819399"/>
            <a:ext cx="1466849" cy="1"/>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31" name="Title 1"/>
          <p:cNvSpPr txBox="1">
            <a:spLocks noGrp="1"/>
          </p:cNvSpPr>
          <p:nvPr>
            <p:ph type="title"/>
          </p:nvPr>
        </p:nvSpPr>
        <p:spPr>
          <a:prstGeom prst="rect">
            <a:avLst/>
          </a:prstGeom>
        </p:spPr>
        <p:txBody>
          <a:bodyPr vert="horz" lIns="50800" tIns="50800" rIns="50800" bIns="5080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Region-based Convolutional Networks (R-CNNs)</a:t>
            </a:r>
            <a:endParaRPr lang="en-US" dirty="0"/>
          </a:p>
        </p:txBody>
      </p:sp>
      <p:sp>
        <p:nvSpPr>
          <p:cNvPr id="32" name="TextBox 31"/>
          <p:cNvSpPr txBox="1"/>
          <p:nvPr/>
        </p:nvSpPr>
        <p:spPr>
          <a:xfrm>
            <a:off x="2879260" y="6158687"/>
            <a:ext cx="3385479" cy="369332"/>
          </a:xfrm>
          <a:prstGeom prst="rect">
            <a:avLst/>
          </a:prstGeom>
          <a:noFill/>
        </p:spPr>
        <p:txBody>
          <a:bodyPr wrap="none" rtlCol="0">
            <a:spAutoFit/>
          </a:bodyPr>
          <a:lstStyle/>
          <a:p>
            <a:r>
              <a:rPr lang="en-US" dirty="0" smtClean="0"/>
              <a:t>[R-CNN. Girshick et al. CVPR 2014]</a:t>
            </a:r>
            <a:endParaRPr lang="en-US" dirty="0"/>
          </a:p>
        </p:txBody>
      </p:sp>
    </p:spTree>
    <p:extLst>
      <p:ext uri="{BB962C8B-B14F-4D97-AF65-F5344CB8AC3E}">
        <p14:creationId xmlns:p14="http://schemas.microsoft.com/office/powerpoint/2010/main" val="2185908699"/>
      </p:ext>
    </p:extLst>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Neural Networks</a:t>
            </a:r>
            <a:endParaRPr lang="en-US" dirty="0"/>
          </a:p>
        </p:txBody>
      </p:sp>
      <p:sp>
        <p:nvSpPr>
          <p:cNvPr id="3" name="Content Placeholder 2"/>
          <p:cNvSpPr>
            <a:spLocks noGrp="1"/>
          </p:cNvSpPr>
          <p:nvPr>
            <p:ph idx="1"/>
          </p:nvPr>
        </p:nvSpPr>
        <p:spPr/>
        <p:txBody>
          <a:bodyPr/>
          <a:lstStyle/>
          <a:p>
            <a:r>
              <a:rPr lang="en-US" dirty="0" smtClean="0"/>
              <a:t>Overview</a:t>
            </a:r>
          </a:p>
        </p:txBody>
      </p:sp>
      <p:sp>
        <p:nvSpPr>
          <p:cNvPr id="4" name="Slide Number Placeholder 3"/>
          <p:cNvSpPr>
            <a:spLocks noGrp="1"/>
          </p:cNvSpPr>
          <p:nvPr>
            <p:ph type="sldNum" sz="quarter" idx="12"/>
          </p:nvPr>
        </p:nvSpPr>
        <p:spPr/>
        <p:txBody>
          <a:bodyPr/>
          <a:lstStyle/>
          <a:p>
            <a:fld id="{3AF709D0-6125-4E69-AAA3-543C9C01CF4B}" type="slidenum">
              <a:rPr lang="en-US" smtClean="0"/>
              <a:t>63</a:t>
            </a:fld>
            <a:endParaRPr lang="en-US"/>
          </a:p>
        </p:txBody>
      </p:sp>
    </p:spTree>
    <p:extLst>
      <p:ext uri="{BB962C8B-B14F-4D97-AF65-F5344CB8AC3E}">
        <p14:creationId xmlns:p14="http://schemas.microsoft.com/office/powerpoint/2010/main" val="319910959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Neural Networks</a:t>
            </a:r>
            <a:endParaRPr lang="en-US" dirty="0"/>
          </a:p>
        </p:txBody>
      </p:sp>
      <p:pic>
        <p:nvPicPr>
          <p:cNvPr id="13314" name="Picture 2" descr="http://polar.ncep.noaa.gov/mmab/papers/tn165/figb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168" y="1614583"/>
            <a:ext cx="5303664" cy="35949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r="85486" b="79582"/>
          <a:stretch/>
        </p:blipFill>
        <p:spPr>
          <a:xfrm>
            <a:off x="2285951" y="6025545"/>
            <a:ext cx="676315" cy="678772"/>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1709243" y="5650559"/>
                <a:ext cx="182973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𝒙</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784</m:t>
                                  </m:r>
                                </m:sub>
                              </m:sSub>
                            </m:e>
                          </m:d>
                        </m:e>
                        <m:sup>
                          <m:r>
                            <a:rPr lang="en-US" b="0" i="1" smtClean="0">
                              <a:latin typeface="Cambria Math" panose="02040503050406030204" pitchFamily="18" charset="0"/>
                            </a:rPr>
                            <m:t>𝑇</m:t>
                          </m:r>
                        </m:sup>
                      </m:sSup>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1709243" y="5650559"/>
                <a:ext cx="1829732" cy="276999"/>
              </a:xfrm>
              <a:prstGeom prst="rect">
                <a:avLst/>
              </a:prstGeom>
              <a:blipFill rotWithShape="0">
                <a:blip r:embed="rId4"/>
                <a:stretch>
                  <a:fillRect l="-1329" t="-4444" r="-66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3997106" y="5654453"/>
                <a:ext cx="1310743" cy="3267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𝑗</m:t>
                          </m:r>
                        </m:sub>
                      </m:sSub>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𝑔</m:t>
                          </m:r>
                          <m:r>
                            <a:rPr lang="en-US" b="0" i="1" smtClean="0">
                              <a:latin typeface="Cambria Math" panose="02040503050406030204" pitchFamily="18" charset="0"/>
                            </a:rPr>
                            <m:t>(</m:t>
                          </m:r>
                          <m:r>
                            <a:rPr lang="en-US" b="1" i="1" smtClean="0">
                              <a:latin typeface="Cambria Math" panose="02040503050406030204" pitchFamily="18" charset="0"/>
                            </a:rPr>
                            <m:t>𝒘</m:t>
                          </m:r>
                        </m:e>
                        <m:sub>
                          <m:r>
                            <a:rPr lang="en-US" b="0" i="1" smtClean="0">
                              <a:latin typeface="Cambria Math" panose="02040503050406030204" pitchFamily="18" charset="0"/>
                            </a:rPr>
                            <m:t>𝑗</m:t>
                          </m:r>
                          <m:r>
                            <a:rPr lang="en-US" b="0" i="1" smtClean="0">
                              <a:latin typeface="Cambria Math" panose="02040503050406030204" pitchFamily="18" charset="0"/>
                            </a:rPr>
                            <m:t> </m:t>
                          </m:r>
                        </m:sub>
                        <m:sup>
                          <m:r>
                            <a:rPr lang="en-US" b="0" i="1" smtClean="0">
                              <a:latin typeface="Cambria Math" panose="02040503050406030204" pitchFamily="18" charset="0"/>
                            </a:rPr>
                            <m:t>𝑇</m:t>
                          </m:r>
                        </m:sup>
                      </m:sSubSup>
                      <m:r>
                        <a:rPr lang="en-US" b="1" i="1" smtClean="0">
                          <a:latin typeface="Cambria Math" panose="02040503050406030204" pitchFamily="18" charset="0"/>
                        </a:rPr>
                        <m:t>𝒙</m:t>
                      </m:r>
                      <m:r>
                        <a:rPr lang="en-US" b="1" i="1" smtClean="0">
                          <a:latin typeface="Cambria Math" panose="02040503050406030204" pitchFamily="18" charset="0"/>
                        </a:rPr>
                        <m:t>)</m:t>
                      </m:r>
                    </m:oMath>
                  </m:oMathPara>
                </a14:m>
                <a:endParaRPr lang="en-US" b="1" dirty="0"/>
              </a:p>
            </p:txBody>
          </p:sp>
        </mc:Choice>
        <mc:Fallback xmlns="">
          <p:sp>
            <p:nvSpPr>
              <p:cNvPr id="7" name="TextBox 6"/>
              <p:cNvSpPr txBox="1">
                <a:spLocks noRot="1" noChangeAspect="1" noMove="1" noResize="1" noEditPoints="1" noAdjustHandles="1" noChangeArrowheads="1" noChangeShapeType="1" noTextEdit="1"/>
              </p:cNvSpPr>
              <p:nvPr/>
            </p:nvSpPr>
            <p:spPr>
              <a:xfrm>
                <a:off x="3997106" y="5654453"/>
                <a:ext cx="1310743" cy="326756"/>
              </a:xfrm>
              <a:prstGeom prst="rect">
                <a:avLst/>
              </a:prstGeom>
              <a:blipFill rotWithShape="0">
                <a:blip r:embed="rId5"/>
                <a:stretch>
                  <a:fillRect l="-2326" r="-6512" b="-24528"/>
                </a:stretch>
              </a:blipFill>
            </p:spPr>
            <p:txBody>
              <a:bodyPr/>
              <a:lstStyle/>
              <a:p>
                <a:r>
                  <a:rPr lang="en-US">
                    <a:noFill/>
                  </a:rPr>
                  <a:t> </a:t>
                </a:r>
              </a:p>
            </p:txBody>
          </p:sp>
        </mc:Fallback>
      </mc:AlternateContent>
      <p:sp>
        <p:nvSpPr>
          <p:cNvPr id="9" name="Freeform 8"/>
          <p:cNvSpPr/>
          <p:nvPr/>
        </p:nvSpPr>
        <p:spPr>
          <a:xfrm>
            <a:off x="1376127" y="1266620"/>
            <a:ext cx="3063982" cy="4283870"/>
          </a:xfrm>
          <a:custGeom>
            <a:avLst/>
            <a:gdLst>
              <a:gd name="connsiteX0" fmla="*/ 1204111 w 3063982"/>
              <a:gd name="connsiteY0" fmla="*/ 181934 h 4283870"/>
              <a:gd name="connsiteX1" fmla="*/ 1186004 w 3063982"/>
              <a:gd name="connsiteY1" fmla="*/ 127614 h 4283870"/>
              <a:gd name="connsiteX2" fmla="*/ 1158843 w 3063982"/>
              <a:gd name="connsiteY2" fmla="*/ 118560 h 4283870"/>
              <a:gd name="connsiteX3" fmla="*/ 1113576 w 3063982"/>
              <a:gd name="connsiteY3" fmla="*/ 109507 h 4283870"/>
              <a:gd name="connsiteX4" fmla="*/ 1023041 w 3063982"/>
              <a:gd name="connsiteY4" fmla="*/ 73293 h 4283870"/>
              <a:gd name="connsiteX5" fmla="*/ 905346 w 3063982"/>
              <a:gd name="connsiteY5" fmla="*/ 46132 h 4283870"/>
              <a:gd name="connsiteX6" fmla="*/ 796705 w 3063982"/>
              <a:gd name="connsiteY6" fmla="*/ 18972 h 4283870"/>
              <a:gd name="connsiteX7" fmla="*/ 760491 w 3063982"/>
              <a:gd name="connsiteY7" fmla="*/ 865 h 4283870"/>
              <a:gd name="connsiteX8" fmla="*/ 497940 w 3063982"/>
              <a:gd name="connsiteY8" fmla="*/ 18972 h 4283870"/>
              <a:gd name="connsiteX9" fmla="*/ 434566 w 3063982"/>
              <a:gd name="connsiteY9" fmla="*/ 37079 h 4283870"/>
              <a:gd name="connsiteX10" fmla="*/ 407406 w 3063982"/>
              <a:gd name="connsiteY10" fmla="*/ 64239 h 4283870"/>
              <a:gd name="connsiteX11" fmla="*/ 380245 w 3063982"/>
              <a:gd name="connsiteY11" fmla="*/ 82346 h 4283870"/>
              <a:gd name="connsiteX12" fmla="*/ 371192 w 3063982"/>
              <a:gd name="connsiteY12" fmla="*/ 109507 h 4283870"/>
              <a:gd name="connsiteX13" fmla="*/ 334978 w 3063982"/>
              <a:gd name="connsiteY13" fmla="*/ 172881 h 4283870"/>
              <a:gd name="connsiteX14" fmla="*/ 325924 w 3063982"/>
              <a:gd name="connsiteY14" fmla="*/ 236255 h 4283870"/>
              <a:gd name="connsiteX15" fmla="*/ 316871 w 3063982"/>
              <a:gd name="connsiteY15" fmla="*/ 263416 h 4283870"/>
              <a:gd name="connsiteX16" fmla="*/ 325924 w 3063982"/>
              <a:gd name="connsiteY16" fmla="*/ 851891 h 4283870"/>
              <a:gd name="connsiteX17" fmla="*/ 316871 w 3063982"/>
              <a:gd name="connsiteY17" fmla="*/ 987693 h 4283870"/>
              <a:gd name="connsiteX18" fmla="*/ 307818 w 3063982"/>
              <a:gd name="connsiteY18" fmla="*/ 1051067 h 4283870"/>
              <a:gd name="connsiteX19" fmla="*/ 262550 w 3063982"/>
              <a:gd name="connsiteY19" fmla="*/ 1404152 h 4283870"/>
              <a:gd name="connsiteX20" fmla="*/ 244443 w 3063982"/>
              <a:gd name="connsiteY20" fmla="*/ 1476580 h 4283870"/>
              <a:gd name="connsiteX21" fmla="*/ 172016 w 3063982"/>
              <a:gd name="connsiteY21" fmla="*/ 1730077 h 4283870"/>
              <a:gd name="connsiteX22" fmla="*/ 135802 w 3063982"/>
              <a:gd name="connsiteY22" fmla="*/ 1856826 h 4283870"/>
              <a:gd name="connsiteX23" fmla="*/ 108641 w 3063982"/>
              <a:gd name="connsiteY23" fmla="*/ 1992628 h 4283870"/>
              <a:gd name="connsiteX24" fmla="*/ 90534 w 3063982"/>
              <a:gd name="connsiteY24" fmla="*/ 2046948 h 4283870"/>
              <a:gd name="connsiteX25" fmla="*/ 72427 w 3063982"/>
              <a:gd name="connsiteY25" fmla="*/ 2146536 h 4283870"/>
              <a:gd name="connsiteX26" fmla="*/ 36214 w 3063982"/>
              <a:gd name="connsiteY26" fmla="*/ 2255178 h 4283870"/>
              <a:gd name="connsiteX27" fmla="*/ 27160 w 3063982"/>
              <a:gd name="connsiteY27" fmla="*/ 2309499 h 4283870"/>
              <a:gd name="connsiteX28" fmla="*/ 18107 w 3063982"/>
              <a:gd name="connsiteY28" fmla="*/ 2372873 h 4283870"/>
              <a:gd name="connsiteX29" fmla="*/ 9053 w 3063982"/>
              <a:gd name="connsiteY29" fmla="*/ 2409087 h 4283870"/>
              <a:gd name="connsiteX30" fmla="*/ 0 w 3063982"/>
              <a:gd name="connsiteY30" fmla="*/ 2454354 h 4283870"/>
              <a:gd name="connsiteX31" fmla="*/ 9053 w 3063982"/>
              <a:gd name="connsiteY31" fmla="*/ 2562996 h 4283870"/>
              <a:gd name="connsiteX32" fmla="*/ 36214 w 3063982"/>
              <a:gd name="connsiteY32" fmla="*/ 2662584 h 4283870"/>
              <a:gd name="connsiteX33" fmla="*/ 63374 w 3063982"/>
              <a:gd name="connsiteY33" fmla="*/ 2725958 h 4283870"/>
              <a:gd name="connsiteX34" fmla="*/ 72427 w 3063982"/>
              <a:gd name="connsiteY34" fmla="*/ 2852707 h 4283870"/>
              <a:gd name="connsiteX35" fmla="*/ 108641 w 3063982"/>
              <a:gd name="connsiteY35" fmla="*/ 2952295 h 4283870"/>
              <a:gd name="connsiteX36" fmla="*/ 126748 w 3063982"/>
              <a:gd name="connsiteY36" fmla="*/ 3024723 h 4283870"/>
              <a:gd name="connsiteX37" fmla="*/ 135802 w 3063982"/>
              <a:gd name="connsiteY37" fmla="*/ 3051883 h 4283870"/>
              <a:gd name="connsiteX38" fmla="*/ 153909 w 3063982"/>
              <a:gd name="connsiteY38" fmla="*/ 3142418 h 4283870"/>
              <a:gd name="connsiteX39" fmla="*/ 162962 w 3063982"/>
              <a:gd name="connsiteY39" fmla="*/ 3169578 h 4283870"/>
              <a:gd name="connsiteX40" fmla="*/ 172016 w 3063982"/>
              <a:gd name="connsiteY40" fmla="*/ 3214845 h 4283870"/>
              <a:gd name="connsiteX41" fmla="*/ 190123 w 3063982"/>
              <a:gd name="connsiteY41" fmla="*/ 3251059 h 4283870"/>
              <a:gd name="connsiteX42" fmla="*/ 208229 w 3063982"/>
              <a:gd name="connsiteY42" fmla="*/ 3323487 h 4283870"/>
              <a:gd name="connsiteX43" fmla="*/ 226336 w 3063982"/>
              <a:gd name="connsiteY43" fmla="*/ 3386861 h 4283870"/>
              <a:gd name="connsiteX44" fmla="*/ 235390 w 3063982"/>
              <a:gd name="connsiteY44" fmla="*/ 3414022 h 4283870"/>
              <a:gd name="connsiteX45" fmla="*/ 262550 w 3063982"/>
              <a:gd name="connsiteY45" fmla="*/ 3450235 h 4283870"/>
              <a:gd name="connsiteX46" fmla="*/ 280657 w 3063982"/>
              <a:gd name="connsiteY46" fmla="*/ 3477396 h 4283870"/>
              <a:gd name="connsiteX47" fmla="*/ 316871 w 3063982"/>
              <a:gd name="connsiteY47" fmla="*/ 3549824 h 4283870"/>
              <a:gd name="connsiteX48" fmla="*/ 325924 w 3063982"/>
              <a:gd name="connsiteY48" fmla="*/ 3586037 h 4283870"/>
              <a:gd name="connsiteX49" fmla="*/ 371192 w 3063982"/>
              <a:gd name="connsiteY49" fmla="*/ 3667519 h 4283870"/>
              <a:gd name="connsiteX50" fmla="*/ 380245 w 3063982"/>
              <a:gd name="connsiteY50" fmla="*/ 3703732 h 4283870"/>
              <a:gd name="connsiteX51" fmla="*/ 389299 w 3063982"/>
              <a:gd name="connsiteY51" fmla="*/ 3730893 h 4283870"/>
              <a:gd name="connsiteX52" fmla="*/ 416459 w 3063982"/>
              <a:gd name="connsiteY52" fmla="*/ 3848588 h 4283870"/>
              <a:gd name="connsiteX53" fmla="*/ 434566 w 3063982"/>
              <a:gd name="connsiteY53" fmla="*/ 3902909 h 4283870"/>
              <a:gd name="connsiteX54" fmla="*/ 443620 w 3063982"/>
              <a:gd name="connsiteY54" fmla="*/ 3930069 h 4283870"/>
              <a:gd name="connsiteX55" fmla="*/ 452673 w 3063982"/>
              <a:gd name="connsiteY55" fmla="*/ 3966283 h 4283870"/>
              <a:gd name="connsiteX56" fmla="*/ 479833 w 3063982"/>
              <a:gd name="connsiteY56" fmla="*/ 4038711 h 4283870"/>
              <a:gd name="connsiteX57" fmla="*/ 497940 w 3063982"/>
              <a:gd name="connsiteY57" fmla="*/ 4074925 h 4283870"/>
              <a:gd name="connsiteX58" fmla="*/ 552261 w 3063982"/>
              <a:gd name="connsiteY58" fmla="*/ 4138299 h 4283870"/>
              <a:gd name="connsiteX59" fmla="*/ 624689 w 3063982"/>
              <a:gd name="connsiteY59" fmla="*/ 4219780 h 4283870"/>
              <a:gd name="connsiteX60" fmla="*/ 651849 w 3063982"/>
              <a:gd name="connsiteY60" fmla="*/ 4228833 h 4283870"/>
              <a:gd name="connsiteX61" fmla="*/ 688063 w 3063982"/>
              <a:gd name="connsiteY61" fmla="*/ 4246940 h 4283870"/>
              <a:gd name="connsiteX62" fmla="*/ 751437 w 3063982"/>
              <a:gd name="connsiteY62" fmla="*/ 4265047 h 4283870"/>
              <a:gd name="connsiteX63" fmla="*/ 787651 w 3063982"/>
              <a:gd name="connsiteY63" fmla="*/ 4283154 h 4283870"/>
              <a:gd name="connsiteX64" fmla="*/ 1013988 w 3063982"/>
              <a:gd name="connsiteY64" fmla="*/ 4274101 h 4283870"/>
              <a:gd name="connsiteX65" fmla="*/ 1113576 w 3063982"/>
              <a:gd name="connsiteY65" fmla="*/ 4246940 h 4283870"/>
              <a:gd name="connsiteX66" fmla="*/ 1149790 w 3063982"/>
              <a:gd name="connsiteY66" fmla="*/ 4237887 h 4283870"/>
              <a:gd name="connsiteX67" fmla="*/ 1186004 w 3063982"/>
              <a:gd name="connsiteY67" fmla="*/ 4219780 h 4283870"/>
              <a:gd name="connsiteX68" fmla="*/ 1213164 w 3063982"/>
              <a:gd name="connsiteY68" fmla="*/ 4210727 h 4283870"/>
              <a:gd name="connsiteX69" fmla="*/ 1258431 w 3063982"/>
              <a:gd name="connsiteY69" fmla="*/ 4183566 h 4283870"/>
              <a:gd name="connsiteX70" fmla="*/ 1285592 w 3063982"/>
              <a:gd name="connsiteY70" fmla="*/ 4165459 h 4283870"/>
              <a:gd name="connsiteX71" fmla="*/ 1330859 w 3063982"/>
              <a:gd name="connsiteY71" fmla="*/ 4156406 h 4283870"/>
              <a:gd name="connsiteX72" fmla="*/ 1348966 w 3063982"/>
              <a:gd name="connsiteY72" fmla="*/ 4129245 h 4283870"/>
              <a:gd name="connsiteX73" fmla="*/ 1475715 w 3063982"/>
              <a:gd name="connsiteY73" fmla="*/ 4002497 h 4283870"/>
              <a:gd name="connsiteX74" fmla="*/ 1502875 w 3063982"/>
              <a:gd name="connsiteY74" fmla="*/ 3930069 h 4283870"/>
              <a:gd name="connsiteX75" fmla="*/ 1511928 w 3063982"/>
              <a:gd name="connsiteY75" fmla="*/ 3893855 h 4283870"/>
              <a:gd name="connsiteX76" fmla="*/ 1539089 w 3063982"/>
              <a:gd name="connsiteY76" fmla="*/ 3812374 h 4283870"/>
              <a:gd name="connsiteX77" fmla="*/ 1548142 w 3063982"/>
              <a:gd name="connsiteY77" fmla="*/ 3785214 h 4283870"/>
              <a:gd name="connsiteX78" fmla="*/ 1557196 w 3063982"/>
              <a:gd name="connsiteY78" fmla="*/ 3739946 h 4283870"/>
              <a:gd name="connsiteX79" fmla="*/ 1575303 w 3063982"/>
              <a:gd name="connsiteY79" fmla="*/ 3712786 h 4283870"/>
              <a:gd name="connsiteX80" fmla="*/ 1584356 w 3063982"/>
              <a:gd name="connsiteY80" fmla="*/ 3676572 h 4283870"/>
              <a:gd name="connsiteX81" fmla="*/ 1593410 w 3063982"/>
              <a:gd name="connsiteY81" fmla="*/ 3649412 h 4283870"/>
              <a:gd name="connsiteX82" fmla="*/ 1602463 w 3063982"/>
              <a:gd name="connsiteY82" fmla="*/ 3595091 h 4283870"/>
              <a:gd name="connsiteX83" fmla="*/ 1611517 w 3063982"/>
              <a:gd name="connsiteY83" fmla="*/ 3558877 h 4283870"/>
              <a:gd name="connsiteX84" fmla="*/ 1620570 w 3063982"/>
              <a:gd name="connsiteY84" fmla="*/ 3513610 h 4283870"/>
              <a:gd name="connsiteX85" fmla="*/ 1629623 w 3063982"/>
              <a:gd name="connsiteY85" fmla="*/ 3359701 h 4283870"/>
              <a:gd name="connsiteX86" fmla="*/ 1647730 w 3063982"/>
              <a:gd name="connsiteY86" fmla="*/ 3178631 h 4283870"/>
              <a:gd name="connsiteX87" fmla="*/ 1656784 w 3063982"/>
              <a:gd name="connsiteY87" fmla="*/ 3151471 h 4283870"/>
              <a:gd name="connsiteX88" fmla="*/ 1665837 w 3063982"/>
              <a:gd name="connsiteY88" fmla="*/ 3088097 h 4283870"/>
              <a:gd name="connsiteX89" fmla="*/ 1702051 w 3063982"/>
              <a:gd name="connsiteY89" fmla="*/ 3033776 h 4283870"/>
              <a:gd name="connsiteX90" fmla="*/ 1729212 w 3063982"/>
              <a:gd name="connsiteY90" fmla="*/ 3015669 h 4283870"/>
              <a:gd name="connsiteX91" fmla="*/ 1846907 w 3063982"/>
              <a:gd name="connsiteY91" fmla="*/ 2988509 h 4283870"/>
              <a:gd name="connsiteX92" fmla="*/ 2018923 w 3063982"/>
              <a:gd name="connsiteY92" fmla="*/ 2961348 h 4283870"/>
              <a:gd name="connsiteX93" fmla="*/ 2055136 w 3063982"/>
              <a:gd name="connsiteY93" fmla="*/ 2943241 h 4283870"/>
              <a:gd name="connsiteX94" fmla="*/ 2091350 w 3063982"/>
              <a:gd name="connsiteY94" fmla="*/ 2934188 h 4283870"/>
              <a:gd name="connsiteX95" fmla="*/ 2181885 w 3063982"/>
              <a:gd name="connsiteY95" fmla="*/ 2916081 h 4283870"/>
              <a:gd name="connsiteX96" fmla="*/ 2209045 w 3063982"/>
              <a:gd name="connsiteY96" fmla="*/ 2907028 h 4283870"/>
              <a:gd name="connsiteX97" fmla="*/ 2290526 w 3063982"/>
              <a:gd name="connsiteY97" fmla="*/ 2897974 h 4283870"/>
              <a:gd name="connsiteX98" fmla="*/ 2326740 w 3063982"/>
              <a:gd name="connsiteY98" fmla="*/ 2879867 h 4283870"/>
              <a:gd name="connsiteX99" fmla="*/ 2353901 w 3063982"/>
              <a:gd name="connsiteY99" fmla="*/ 2870814 h 4283870"/>
              <a:gd name="connsiteX100" fmla="*/ 2426328 w 3063982"/>
              <a:gd name="connsiteY100" fmla="*/ 2852707 h 4283870"/>
              <a:gd name="connsiteX101" fmla="*/ 2480649 w 3063982"/>
              <a:gd name="connsiteY101" fmla="*/ 2834600 h 4283870"/>
              <a:gd name="connsiteX102" fmla="*/ 2507810 w 3063982"/>
              <a:gd name="connsiteY102" fmla="*/ 2816493 h 4283870"/>
              <a:gd name="connsiteX103" fmla="*/ 2562130 w 3063982"/>
              <a:gd name="connsiteY103" fmla="*/ 2798386 h 4283870"/>
              <a:gd name="connsiteX104" fmla="*/ 2580237 w 3063982"/>
              <a:gd name="connsiteY104" fmla="*/ 2771226 h 4283870"/>
              <a:gd name="connsiteX105" fmla="*/ 2607398 w 3063982"/>
              <a:gd name="connsiteY105" fmla="*/ 2753119 h 4283870"/>
              <a:gd name="connsiteX106" fmla="*/ 2688879 w 3063982"/>
              <a:gd name="connsiteY106" fmla="*/ 2689744 h 4283870"/>
              <a:gd name="connsiteX107" fmla="*/ 2743200 w 3063982"/>
              <a:gd name="connsiteY107" fmla="*/ 2626370 h 4283870"/>
              <a:gd name="connsiteX108" fmla="*/ 2779414 w 3063982"/>
              <a:gd name="connsiteY108" fmla="*/ 2599210 h 4283870"/>
              <a:gd name="connsiteX109" fmla="*/ 2833734 w 3063982"/>
              <a:gd name="connsiteY109" fmla="*/ 2535835 h 4283870"/>
              <a:gd name="connsiteX110" fmla="*/ 2879002 w 3063982"/>
              <a:gd name="connsiteY110" fmla="*/ 2499622 h 4283870"/>
              <a:gd name="connsiteX111" fmla="*/ 2915216 w 3063982"/>
              <a:gd name="connsiteY111" fmla="*/ 2445301 h 4283870"/>
              <a:gd name="connsiteX112" fmla="*/ 2969536 w 3063982"/>
              <a:gd name="connsiteY112" fmla="*/ 2372873 h 4283870"/>
              <a:gd name="connsiteX113" fmla="*/ 3005750 w 3063982"/>
              <a:gd name="connsiteY113" fmla="*/ 2264231 h 4283870"/>
              <a:gd name="connsiteX114" fmla="*/ 3041964 w 3063982"/>
              <a:gd name="connsiteY114" fmla="*/ 2137483 h 4283870"/>
              <a:gd name="connsiteX115" fmla="*/ 3051018 w 3063982"/>
              <a:gd name="connsiteY115" fmla="*/ 2110323 h 4283870"/>
              <a:gd name="connsiteX116" fmla="*/ 3041964 w 3063982"/>
              <a:gd name="connsiteY116" fmla="*/ 1675756 h 4283870"/>
              <a:gd name="connsiteX117" fmla="*/ 3014804 w 3063982"/>
              <a:gd name="connsiteY117" fmla="*/ 1639542 h 4283870"/>
              <a:gd name="connsiteX118" fmla="*/ 2906162 w 3063982"/>
              <a:gd name="connsiteY118" fmla="*/ 1549008 h 4283870"/>
              <a:gd name="connsiteX119" fmla="*/ 2851841 w 3063982"/>
              <a:gd name="connsiteY119" fmla="*/ 1539954 h 4283870"/>
              <a:gd name="connsiteX120" fmla="*/ 2752253 w 3063982"/>
              <a:gd name="connsiteY120" fmla="*/ 1503740 h 4283870"/>
              <a:gd name="connsiteX121" fmla="*/ 2716039 w 3063982"/>
              <a:gd name="connsiteY121" fmla="*/ 1485633 h 4283870"/>
              <a:gd name="connsiteX122" fmla="*/ 2625505 w 3063982"/>
              <a:gd name="connsiteY122" fmla="*/ 1467527 h 4283870"/>
              <a:gd name="connsiteX123" fmla="*/ 2381061 w 3063982"/>
              <a:gd name="connsiteY123" fmla="*/ 1431313 h 4283870"/>
              <a:gd name="connsiteX124" fmla="*/ 2263366 w 3063982"/>
              <a:gd name="connsiteY124" fmla="*/ 1395099 h 4283870"/>
              <a:gd name="connsiteX125" fmla="*/ 2172831 w 3063982"/>
              <a:gd name="connsiteY125" fmla="*/ 1349831 h 4283870"/>
              <a:gd name="connsiteX126" fmla="*/ 2145671 w 3063982"/>
              <a:gd name="connsiteY126" fmla="*/ 1340778 h 4283870"/>
              <a:gd name="connsiteX127" fmla="*/ 2082297 w 3063982"/>
              <a:gd name="connsiteY127" fmla="*/ 1304564 h 4283870"/>
              <a:gd name="connsiteX128" fmla="*/ 2018923 w 3063982"/>
              <a:gd name="connsiteY128" fmla="*/ 1295511 h 4283870"/>
              <a:gd name="connsiteX129" fmla="*/ 1973655 w 3063982"/>
              <a:gd name="connsiteY129" fmla="*/ 1277404 h 4283870"/>
              <a:gd name="connsiteX130" fmla="*/ 1865014 w 3063982"/>
              <a:gd name="connsiteY130" fmla="*/ 1223083 h 4283870"/>
              <a:gd name="connsiteX131" fmla="*/ 1774479 w 3063982"/>
              <a:gd name="connsiteY131" fmla="*/ 1150655 h 4283870"/>
              <a:gd name="connsiteX132" fmla="*/ 1692998 w 3063982"/>
              <a:gd name="connsiteY132" fmla="*/ 1032960 h 4283870"/>
              <a:gd name="connsiteX133" fmla="*/ 1683944 w 3063982"/>
              <a:gd name="connsiteY133" fmla="*/ 1005800 h 4283870"/>
              <a:gd name="connsiteX134" fmla="*/ 1665837 w 3063982"/>
              <a:gd name="connsiteY134" fmla="*/ 978639 h 4283870"/>
              <a:gd name="connsiteX135" fmla="*/ 1656784 w 3063982"/>
              <a:gd name="connsiteY135" fmla="*/ 942426 h 4283870"/>
              <a:gd name="connsiteX136" fmla="*/ 1620570 w 3063982"/>
              <a:gd name="connsiteY136" fmla="*/ 869998 h 4283870"/>
              <a:gd name="connsiteX137" fmla="*/ 1593410 w 3063982"/>
              <a:gd name="connsiteY137" fmla="*/ 725142 h 4283870"/>
              <a:gd name="connsiteX138" fmla="*/ 1584356 w 3063982"/>
              <a:gd name="connsiteY138" fmla="*/ 679875 h 4283870"/>
              <a:gd name="connsiteX139" fmla="*/ 1575303 w 3063982"/>
              <a:gd name="connsiteY139" fmla="*/ 607447 h 4283870"/>
              <a:gd name="connsiteX140" fmla="*/ 1557196 w 3063982"/>
              <a:gd name="connsiteY140" fmla="*/ 553127 h 4283870"/>
              <a:gd name="connsiteX141" fmla="*/ 1530035 w 3063982"/>
              <a:gd name="connsiteY141" fmla="*/ 453538 h 4283870"/>
              <a:gd name="connsiteX142" fmla="*/ 1502875 w 3063982"/>
              <a:gd name="connsiteY142" fmla="*/ 317736 h 4283870"/>
              <a:gd name="connsiteX143" fmla="*/ 1430447 w 3063982"/>
              <a:gd name="connsiteY143" fmla="*/ 236255 h 4283870"/>
              <a:gd name="connsiteX144" fmla="*/ 1394233 w 3063982"/>
              <a:gd name="connsiteY144" fmla="*/ 218148 h 4283870"/>
              <a:gd name="connsiteX145" fmla="*/ 1330859 w 3063982"/>
              <a:gd name="connsiteY145" fmla="*/ 190988 h 4283870"/>
              <a:gd name="connsiteX146" fmla="*/ 1258431 w 3063982"/>
              <a:gd name="connsiteY146" fmla="*/ 163828 h 4283870"/>
              <a:gd name="connsiteX147" fmla="*/ 1204111 w 3063982"/>
              <a:gd name="connsiteY147" fmla="*/ 181934 h 42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063982" h="4283870">
                <a:moveTo>
                  <a:pt x="1204111" y="181934"/>
                </a:moveTo>
                <a:cubicBezTo>
                  <a:pt x="1192040" y="175898"/>
                  <a:pt x="1197098" y="143145"/>
                  <a:pt x="1186004" y="127614"/>
                </a:cubicBezTo>
                <a:cubicBezTo>
                  <a:pt x="1180457" y="119848"/>
                  <a:pt x="1168101" y="120875"/>
                  <a:pt x="1158843" y="118560"/>
                </a:cubicBezTo>
                <a:cubicBezTo>
                  <a:pt x="1143915" y="114828"/>
                  <a:pt x="1128665" y="112525"/>
                  <a:pt x="1113576" y="109507"/>
                </a:cubicBezTo>
                <a:cubicBezTo>
                  <a:pt x="1081385" y="93411"/>
                  <a:pt x="1060334" y="80752"/>
                  <a:pt x="1023041" y="73293"/>
                </a:cubicBezTo>
                <a:cubicBezTo>
                  <a:pt x="987132" y="66111"/>
                  <a:pt x="938104" y="57051"/>
                  <a:pt x="905346" y="46132"/>
                </a:cubicBezTo>
                <a:cubicBezTo>
                  <a:pt x="833610" y="22221"/>
                  <a:pt x="869852" y="31164"/>
                  <a:pt x="796705" y="18972"/>
                </a:cubicBezTo>
                <a:cubicBezTo>
                  <a:pt x="784634" y="12936"/>
                  <a:pt x="773976" y="1404"/>
                  <a:pt x="760491" y="865"/>
                </a:cubicBezTo>
                <a:cubicBezTo>
                  <a:pt x="659938" y="-3157"/>
                  <a:pt x="589656" y="7508"/>
                  <a:pt x="497940" y="18972"/>
                </a:cubicBezTo>
                <a:cubicBezTo>
                  <a:pt x="493114" y="20178"/>
                  <a:pt x="442357" y="31885"/>
                  <a:pt x="434566" y="37079"/>
                </a:cubicBezTo>
                <a:cubicBezTo>
                  <a:pt x="423913" y="44181"/>
                  <a:pt x="417242" y="56043"/>
                  <a:pt x="407406" y="64239"/>
                </a:cubicBezTo>
                <a:cubicBezTo>
                  <a:pt x="399047" y="71205"/>
                  <a:pt x="389299" y="76310"/>
                  <a:pt x="380245" y="82346"/>
                </a:cubicBezTo>
                <a:cubicBezTo>
                  <a:pt x="377227" y="91400"/>
                  <a:pt x="375927" y="101221"/>
                  <a:pt x="371192" y="109507"/>
                </a:cubicBezTo>
                <a:cubicBezTo>
                  <a:pt x="327343" y="186244"/>
                  <a:pt x="355736" y="110606"/>
                  <a:pt x="334978" y="172881"/>
                </a:cubicBezTo>
                <a:cubicBezTo>
                  <a:pt x="331960" y="194006"/>
                  <a:pt x="330109" y="215330"/>
                  <a:pt x="325924" y="236255"/>
                </a:cubicBezTo>
                <a:cubicBezTo>
                  <a:pt x="324052" y="245613"/>
                  <a:pt x="316871" y="253873"/>
                  <a:pt x="316871" y="263416"/>
                </a:cubicBezTo>
                <a:cubicBezTo>
                  <a:pt x="316871" y="459598"/>
                  <a:pt x="322906" y="655733"/>
                  <a:pt x="325924" y="851891"/>
                </a:cubicBezTo>
                <a:cubicBezTo>
                  <a:pt x="322906" y="897158"/>
                  <a:pt x="320978" y="942511"/>
                  <a:pt x="316871" y="987693"/>
                </a:cubicBezTo>
                <a:cubicBezTo>
                  <a:pt x="314939" y="1008944"/>
                  <a:pt x="310311" y="1029874"/>
                  <a:pt x="307818" y="1051067"/>
                </a:cubicBezTo>
                <a:cubicBezTo>
                  <a:pt x="284938" y="1245551"/>
                  <a:pt x="317576" y="1064829"/>
                  <a:pt x="262550" y="1404152"/>
                </a:cubicBezTo>
                <a:cubicBezTo>
                  <a:pt x="258567" y="1428717"/>
                  <a:pt x="249485" y="1452210"/>
                  <a:pt x="244443" y="1476580"/>
                </a:cubicBezTo>
                <a:cubicBezTo>
                  <a:pt x="198168" y="1700244"/>
                  <a:pt x="242314" y="1607053"/>
                  <a:pt x="172016" y="1730077"/>
                </a:cubicBezTo>
                <a:cubicBezTo>
                  <a:pt x="152180" y="1868924"/>
                  <a:pt x="179480" y="1717055"/>
                  <a:pt x="135802" y="1856826"/>
                </a:cubicBezTo>
                <a:cubicBezTo>
                  <a:pt x="97969" y="1977894"/>
                  <a:pt x="132657" y="1896567"/>
                  <a:pt x="108641" y="1992628"/>
                </a:cubicBezTo>
                <a:cubicBezTo>
                  <a:pt x="104012" y="2011144"/>
                  <a:pt x="96570" y="2028841"/>
                  <a:pt x="90534" y="2046948"/>
                </a:cubicBezTo>
                <a:cubicBezTo>
                  <a:pt x="84857" y="2086693"/>
                  <a:pt x="83663" y="2110581"/>
                  <a:pt x="72427" y="2146536"/>
                </a:cubicBezTo>
                <a:cubicBezTo>
                  <a:pt x="61041" y="2182971"/>
                  <a:pt x="42490" y="2217525"/>
                  <a:pt x="36214" y="2255178"/>
                </a:cubicBezTo>
                <a:cubicBezTo>
                  <a:pt x="33196" y="2273285"/>
                  <a:pt x="29951" y="2291356"/>
                  <a:pt x="27160" y="2309499"/>
                </a:cubicBezTo>
                <a:cubicBezTo>
                  <a:pt x="23915" y="2330590"/>
                  <a:pt x="21924" y="2351878"/>
                  <a:pt x="18107" y="2372873"/>
                </a:cubicBezTo>
                <a:cubicBezTo>
                  <a:pt x="15881" y="2385115"/>
                  <a:pt x="11752" y="2396940"/>
                  <a:pt x="9053" y="2409087"/>
                </a:cubicBezTo>
                <a:cubicBezTo>
                  <a:pt x="5715" y="2424108"/>
                  <a:pt x="3018" y="2439265"/>
                  <a:pt x="0" y="2454354"/>
                </a:cubicBezTo>
                <a:cubicBezTo>
                  <a:pt x="3018" y="2490568"/>
                  <a:pt x="3662" y="2527059"/>
                  <a:pt x="9053" y="2562996"/>
                </a:cubicBezTo>
                <a:cubicBezTo>
                  <a:pt x="19248" y="2630965"/>
                  <a:pt x="23212" y="2617076"/>
                  <a:pt x="36214" y="2662584"/>
                </a:cubicBezTo>
                <a:cubicBezTo>
                  <a:pt x="50830" y="2713741"/>
                  <a:pt x="35808" y="2684609"/>
                  <a:pt x="63374" y="2725958"/>
                </a:cubicBezTo>
                <a:cubicBezTo>
                  <a:pt x="66392" y="2768208"/>
                  <a:pt x="66144" y="2810818"/>
                  <a:pt x="72427" y="2852707"/>
                </a:cubicBezTo>
                <a:cubicBezTo>
                  <a:pt x="77222" y="2884672"/>
                  <a:pt x="99156" y="2921469"/>
                  <a:pt x="108641" y="2952295"/>
                </a:cubicBezTo>
                <a:cubicBezTo>
                  <a:pt x="115960" y="2976080"/>
                  <a:pt x="118878" y="3001115"/>
                  <a:pt x="126748" y="3024723"/>
                </a:cubicBezTo>
                <a:cubicBezTo>
                  <a:pt x="129766" y="3033776"/>
                  <a:pt x="133656" y="3042584"/>
                  <a:pt x="135802" y="3051883"/>
                </a:cubicBezTo>
                <a:cubicBezTo>
                  <a:pt x="142722" y="3081871"/>
                  <a:pt x="144177" y="3113221"/>
                  <a:pt x="153909" y="3142418"/>
                </a:cubicBezTo>
                <a:cubicBezTo>
                  <a:pt x="156927" y="3151471"/>
                  <a:pt x="160647" y="3160320"/>
                  <a:pt x="162962" y="3169578"/>
                </a:cubicBezTo>
                <a:cubicBezTo>
                  <a:pt x="166694" y="3184506"/>
                  <a:pt x="167150" y="3200247"/>
                  <a:pt x="172016" y="3214845"/>
                </a:cubicBezTo>
                <a:cubicBezTo>
                  <a:pt x="176284" y="3227649"/>
                  <a:pt x="184087" y="3238988"/>
                  <a:pt x="190123" y="3251059"/>
                </a:cubicBezTo>
                <a:cubicBezTo>
                  <a:pt x="205534" y="3328121"/>
                  <a:pt x="191527" y="3267815"/>
                  <a:pt x="208229" y="3323487"/>
                </a:cubicBezTo>
                <a:cubicBezTo>
                  <a:pt x="214542" y="3344530"/>
                  <a:pt x="220023" y="3365818"/>
                  <a:pt x="226336" y="3386861"/>
                </a:cubicBezTo>
                <a:cubicBezTo>
                  <a:pt x="229078" y="3396002"/>
                  <a:pt x="230655" y="3405736"/>
                  <a:pt x="235390" y="3414022"/>
                </a:cubicBezTo>
                <a:cubicBezTo>
                  <a:pt x="242876" y="3427123"/>
                  <a:pt x="253780" y="3437957"/>
                  <a:pt x="262550" y="3450235"/>
                </a:cubicBezTo>
                <a:cubicBezTo>
                  <a:pt x="268874" y="3459089"/>
                  <a:pt x="275447" y="3467844"/>
                  <a:pt x="280657" y="3477396"/>
                </a:cubicBezTo>
                <a:cubicBezTo>
                  <a:pt x="293582" y="3501092"/>
                  <a:pt x="316871" y="3549824"/>
                  <a:pt x="316871" y="3549824"/>
                </a:cubicBezTo>
                <a:cubicBezTo>
                  <a:pt x="319889" y="3561895"/>
                  <a:pt x="321555" y="3574387"/>
                  <a:pt x="325924" y="3586037"/>
                </a:cubicBezTo>
                <a:cubicBezTo>
                  <a:pt x="334583" y="3609128"/>
                  <a:pt x="359667" y="3648311"/>
                  <a:pt x="371192" y="3667519"/>
                </a:cubicBezTo>
                <a:cubicBezTo>
                  <a:pt x="374210" y="3679590"/>
                  <a:pt x="376827" y="3691768"/>
                  <a:pt x="380245" y="3703732"/>
                </a:cubicBezTo>
                <a:cubicBezTo>
                  <a:pt x="382867" y="3712908"/>
                  <a:pt x="386984" y="3721635"/>
                  <a:pt x="389299" y="3730893"/>
                </a:cubicBezTo>
                <a:cubicBezTo>
                  <a:pt x="403665" y="3788356"/>
                  <a:pt x="393921" y="3780973"/>
                  <a:pt x="416459" y="3848588"/>
                </a:cubicBezTo>
                <a:lnTo>
                  <a:pt x="434566" y="3902909"/>
                </a:lnTo>
                <a:cubicBezTo>
                  <a:pt x="437584" y="3911962"/>
                  <a:pt x="441306" y="3920811"/>
                  <a:pt x="443620" y="3930069"/>
                </a:cubicBezTo>
                <a:cubicBezTo>
                  <a:pt x="446638" y="3942140"/>
                  <a:pt x="449255" y="3954319"/>
                  <a:pt x="452673" y="3966283"/>
                </a:cubicBezTo>
                <a:cubicBezTo>
                  <a:pt x="458646" y="3987189"/>
                  <a:pt x="472179" y="4021490"/>
                  <a:pt x="479833" y="4038711"/>
                </a:cubicBezTo>
                <a:cubicBezTo>
                  <a:pt x="485314" y="4051044"/>
                  <a:pt x="490787" y="4063480"/>
                  <a:pt x="497940" y="4074925"/>
                </a:cubicBezTo>
                <a:cubicBezTo>
                  <a:pt x="543745" y="4148211"/>
                  <a:pt x="505130" y="4077701"/>
                  <a:pt x="552261" y="4138299"/>
                </a:cubicBezTo>
                <a:cubicBezTo>
                  <a:pt x="590885" y="4187959"/>
                  <a:pt x="575198" y="4191500"/>
                  <a:pt x="624689" y="4219780"/>
                </a:cubicBezTo>
                <a:cubicBezTo>
                  <a:pt x="632975" y="4224515"/>
                  <a:pt x="643078" y="4225074"/>
                  <a:pt x="651849" y="4228833"/>
                </a:cubicBezTo>
                <a:cubicBezTo>
                  <a:pt x="664254" y="4234149"/>
                  <a:pt x="675658" y="4241623"/>
                  <a:pt x="688063" y="4246940"/>
                </a:cubicBezTo>
                <a:cubicBezTo>
                  <a:pt x="706252" y="4254736"/>
                  <a:pt x="733052" y="4260451"/>
                  <a:pt x="751437" y="4265047"/>
                </a:cubicBezTo>
                <a:cubicBezTo>
                  <a:pt x="763508" y="4271083"/>
                  <a:pt x="774163" y="4282689"/>
                  <a:pt x="787651" y="4283154"/>
                </a:cubicBezTo>
                <a:cubicBezTo>
                  <a:pt x="863112" y="4285756"/>
                  <a:pt x="938792" y="4280937"/>
                  <a:pt x="1013988" y="4274101"/>
                </a:cubicBezTo>
                <a:cubicBezTo>
                  <a:pt x="1061341" y="4269796"/>
                  <a:pt x="1075974" y="4257684"/>
                  <a:pt x="1113576" y="4246940"/>
                </a:cubicBezTo>
                <a:cubicBezTo>
                  <a:pt x="1125540" y="4243522"/>
                  <a:pt x="1137719" y="4240905"/>
                  <a:pt x="1149790" y="4237887"/>
                </a:cubicBezTo>
                <a:cubicBezTo>
                  <a:pt x="1161861" y="4231851"/>
                  <a:pt x="1173599" y="4225096"/>
                  <a:pt x="1186004" y="4219780"/>
                </a:cubicBezTo>
                <a:cubicBezTo>
                  <a:pt x="1194775" y="4216021"/>
                  <a:pt x="1204628" y="4214995"/>
                  <a:pt x="1213164" y="4210727"/>
                </a:cubicBezTo>
                <a:cubicBezTo>
                  <a:pt x="1228903" y="4202857"/>
                  <a:pt x="1243509" y="4192892"/>
                  <a:pt x="1258431" y="4183566"/>
                </a:cubicBezTo>
                <a:cubicBezTo>
                  <a:pt x="1267658" y="4177799"/>
                  <a:pt x="1275404" y="4169280"/>
                  <a:pt x="1285592" y="4165459"/>
                </a:cubicBezTo>
                <a:cubicBezTo>
                  <a:pt x="1300000" y="4160056"/>
                  <a:pt x="1315770" y="4159424"/>
                  <a:pt x="1330859" y="4156406"/>
                </a:cubicBezTo>
                <a:cubicBezTo>
                  <a:pt x="1336895" y="4147352"/>
                  <a:pt x="1340878" y="4136524"/>
                  <a:pt x="1348966" y="4129245"/>
                </a:cubicBezTo>
                <a:cubicBezTo>
                  <a:pt x="1401780" y="4081713"/>
                  <a:pt x="1447044" y="4074173"/>
                  <a:pt x="1475715" y="4002497"/>
                </a:cubicBezTo>
                <a:cubicBezTo>
                  <a:pt x="1485286" y="3978570"/>
                  <a:pt x="1495777" y="3954912"/>
                  <a:pt x="1502875" y="3930069"/>
                </a:cubicBezTo>
                <a:cubicBezTo>
                  <a:pt x="1506293" y="3918105"/>
                  <a:pt x="1508353" y="3905773"/>
                  <a:pt x="1511928" y="3893855"/>
                </a:cubicBezTo>
                <a:cubicBezTo>
                  <a:pt x="1511946" y="3893793"/>
                  <a:pt x="1534552" y="3825985"/>
                  <a:pt x="1539089" y="3812374"/>
                </a:cubicBezTo>
                <a:cubicBezTo>
                  <a:pt x="1542107" y="3803321"/>
                  <a:pt x="1546270" y="3794572"/>
                  <a:pt x="1548142" y="3785214"/>
                </a:cubicBezTo>
                <a:cubicBezTo>
                  <a:pt x="1551160" y="3770125"/>
                  <a:pt x="1551793" y="3754354"/>
                  <a:pt x="1557196" y="3739946"/>
                </a:cubicBezTo>
                <a:cubicBezTo>
                  <a:pt x="1561017" y="3729758"/>
                  <a:pt x="1569267" y="3721839"/>
                  <a:pt x="1575303" y="3712786"/>
                </a:cubicBezTo>
                <a:cubicBezTo>
                  <a:pt x="1578321" y="3700715"/>
                  <a:pt x="1580938" y="3688536"/>
                  <a:pt x="1584356" y="3676572"/>
                </a:cubicBezTo>
                <a:cubicBezTo>
                  <a:pt x="1586978" y="3667396"/>
                  <a:pt x="1591340" y="3658728"/>
                  <a:pt x="1593410" y="3649412"/>
                </a:cubicBezTo>
                <a:cubicBezTo>
                  <a:pt x="1597392" y="3631492"/>
                  <a:pt x="1598863" y="3613091"/>
                  <a:pt x="1602463" y="3595091"/>
                </a:cubicBezTo>
                <a:cubicBezTo>
                  <a:pt x="1604903" y="3582890"/>
                  <a:pt x="1608818" y="3571024"/>
                  <a:pt x="1611517" y="3558877"/>
                </a:cubicBezTo>
                <a:cubicBezTo>
                  <a:pt x="1614855" y="3543856"/>
                  <a:pt x="1617552" y="3528699"/>
                  <a:pt x="1620570" y="3513610"/>
                </a:cubicBezTo>
                <a:cubicBezTo>
                  <a:pt x="1623588" y="3462307"/>
                  <a:pt x="1626204" y="3410979"/>
                  <a:pt x="1629623" y="3359701"/>
                </a:cubicBezTo>
                <a:cubicBezTo>
                  <a:pt x="1632783" y="3312300"/>
                  <a:pt x="1637197" y="3231297"/>
                  <a:pt x="1647730" y="3178631"/>
                </a:cubicBezTo>
                <a:cubicBezTo>
                  <a:pt x="1649602" y="3169273"/>
                  <a:pt x="1653766" y="3160524"/>
                  <a:pt x="1656784" y="3151471"/>
                </a:cubicBezTo>
                <a:cubicBezTo>
                  <a:pt x="1659802" y="3130346"/>
                  <a:pt x="1658177" y="3108014"/>
                  <a:pt x="1665837" y="3088097"/>
                </a:cubicBezTo>
                <a:cubicBezTo>
                  <a:pt x="1673649" y="3067786"/>
                  <a:pt x="1683944" y="3045847"/>
                  <a:pt x="1702051" y="3033776"/>
                </a:cubicBezTo>
                <a:cubicBezTo>
                  <a:pt x="1711105" y="3027740"/>
                  <a:pt x="1719269" y="3020088"/>
                  <a:pt x="1729212" y="3015669"/>
                </a:cubicBezTo>
                <a:cubicBezTo>
                  <a:pt x="1776307" y="2994738"/>
                  <a:pt x="1795350" y="2995874"/>
                  <a:pt x="1846907" y="2988509"/>
                </a:cubicBezTo>
                <a:cubicBezTo>
                  <a:pt x="1953889" y="2945716"/>
                  <a:pt x="1817613" y="2994900"/>
                  <a:pt x="2018923" y="2961348"/>
                </a:cubicBezTo>
                <a:cubicBezTo>
                  <a:pt x="2032235" y="2959129"/>
                  <a:pt x="2042499" y="2947980"/>
                  <a:pt x="2055136" y="2943241"/>
                </a:cubicBezTo>
                <a:cubicBezTo>
                  <a:pt x="2066787" y="2938872"/>
                  <a:pt x="2079386" y="2937606"/>
                  <a:pt x="2091350" y="2934188"/>
                </a:cubicBezTo>
                <a:cubicBezTo>
                  <a:pt x="2154561" y="2916128"/>
                  <a:pt x="2073721" y="2931532"/>
                  <a:pt x="2181885" y="2916081"/>
                </a:cubicBezTo>
                <a:cubicBezTo>
                  <a:pt x="2190938" y="2913063"/>
                  <a:pt x="2199632" y="2908597"/>
                  <a:pt x="2209045" y="2907028"/>
                </a:cubicBezTo>
                <a:cubicBezTo>
                  <a:pt x="2236001" y="2902535"/>
                  <a:pt x="2263898" y="2904119"/>
                  <a:pt x="2290526" y="2897974"/>
                </a:cubicBezTo>
                <a:cubicBezTo>
                  <a:pt x="2303677" y="2894939"/>
                  <a:pt x="2314335" y="2885183"/>
                  <a:pt x="2326740" y="2879867"/>
                </a:cubicBezTo>
                <a:cubicBezTo>
                  <a:pt x="2335512" y="2876108"/>
                  <a:pt x="2344694" y="2873325"/>
                  <a:pt x="2353901" y="2870814"/>
                </a:cubicBezTo>
                <a:cubicBezTo>
                  <a:pt x="2377910" y="2864266"/>
                  <a:pt x="2402720" y="2860576"/>
                  <a:pt x="2426328" y="2852707"/>
                </a:cubicBezTo>
                <a:lnTo>
                  <a:pt x="2480649" y="2834600"/>
                </a:lnTo>
                <a:cubicBezTo>
                  <a:pt x="2489703" y="2828564"/>
                  <a:pt x="2497867" y="2820912"/>
                  <a:pt x="2507810" y="2816493"/>
                </a:cubicBezTo>
                <a:cubicBezTo>
                  <a:pt x="2525251" y="2808741"/>
                  <a:pt x="2545945" y="2808502"/>
                  <a:pt x="2562130" y="2798386"/>
                </a:cubicBezTo>
                <a:cubicBezTo>
                  <a:pt x="2571357" y="2792619"/>
                  <a:pt x="2572543" y="2778920"/>
                  <a:pt x="2580237" y="2771226"/>
                </a:cubicBezTo>
                <a:cubicBezTo>
                  <a:pt x="2587931" y="2763532"/>
                  <a:pt x="2599039" y="2760085"/>
                  <a:pt x="2607398" y="2753119"/>
                </a:cubicBezTo>
                <a:cubicBezTo>
                  <a:pt x="2692498" y="2682201"/>
                  <a:pt x="2551580" y="2781277"/>
                  <a:pt x="2688879" y="2689744"/>
                </a:cubicBezTo>
                <a:cubicBezTo>
                  <a:pt x="2710349" y="2661117"/>
                  <a:pt x="2716716" y="2649070"/>
                  <a:pt x="2743200" y="2626370"/>
                </a:cubicBezTo>
                <a:cubicBezTo>
                  <a:pt x="2754657" y="2616550"/>
                  <a:pt x="2767958" y="2609030"/>
                  <a:pt x="2779414" y="2599210"/>
                </a:cubicBezTo>
                <a:cubicBezTo>
                  <a:pt x="2848403" y="2540076"/>
                  <a:pt x="2762171" y="2607397"/>
                  <a:pt x="2833734" y="2535835"/>
                </a:cubicBezTo>
                <a:cubicBezTo>
                  <a:pt x="2847398" y="2522171"/>
                  <a:pt x="2866075" y="2513985"/>
                  <a:pt x="2879002" y="2499622"/>
                </a:cubicBezTo>
                <a:cubicBezTo>
                  <a:pt x="2893560" y="2483447"/>
                  <a:pt x="2901622" y="2462294"/>
                  <a:pt x="2915216" y="2445301"/>
                </a:cubicBezTo>
                <a:cubicBezTo>
                  <a:pt x="2976224" y="2369040"/>
                  <a:pt x="2931737" y="2448471"/>
                  <a:pt x="2969536" y="2372873"/>
                </a:cubicBezTo>
                <a:cubicBezTo>
                  <a:pt x="2990513" y="2267997"/>
                  <a:pt x="2961454" y="2397121"/>
                  <a:pt x="3005750" y="2264231"/>
                </a:cubicBezTo>
                <a:cubicBezTo>
                  <a:pt x="3019645" y="2222546"/>
                  <a:pt x="3028068" y="2179168"/>
                  <a:pt x="3041964" y="2137483"/>
                </a:cubicBezTo>
                <a:lnTo>
                  <a:pt x="3051018" y="2110323"/>
                </a:lnTo>
                <a:cubicBezTo>
                  <a:pt x="3067011" y="1934387"/>
                  <a:pt x="3072548" y="1926550"/>
                  <a:pt x="3041964" y="1675756"/>
                </a:cubicBezTo>
                <a:cubicBezTo>
                  <a:pt x="3040137" y="1660778"/>
                  <a:pt x="3024954" y="1650707"/>
                  <a:pt x="3014804" y="1639542"/>
                </a:cubicBezTo>
                <a:cubicBezTo>
                  <a:pt x="2987913" y="1609962"/>
                  <a:pt x="2948229" y="1564305"/>
                  <a:pt x="2906162" y="1549008"/>
                </a:cubicBezTo>
                <a:cubicBezTo>
                  <a:pt x="2888910" y="1542735"/>
                  <a:pt x="2869650" y="1544406"/>
                  <a:pt x="2851841" y="1539954"/>
                </a:cubicBezTo>
                <a:cubicBezTo>
                  <a:pt x="2828902" y="1534219"/>
                  <a:pt x="2775393" y="1514024"/>
                  <a:pt x="2752253" y="1503740"/>
                </a:cubicBezTo>
                <a:cubicBezTo>
                  <a:pt x="2739920" y="1498259"/>
                  <a:pt x="2729016" y="1489341"/>
                  <a:pt x="2716039" y="1485633"/>
                </a:cubicBezTo>
                <a:cubicBezTo>
                  <a:pt x="2686447" y="1477178"/>
                  <a:pt x="2655904" y="1472327"/>
                  <a:pt x="2625505" y="1467527"/>
                </a:cubicBezTo>
                <a:cubicBezTo>
                  <a:pt x="2429456" y="1436571"/>
                  <a:pt x="2511090" y="1447566"/>
                  <a:pt x="2381061" y="1431313"/>
                </a:cubicBezTo>
                <a:cubicBezTo>
                  <a:pt x="2358712" y="1424928"/>
                  <a:pt x="2286945" y="1405415"/>
                  <a:pt x="2263366" y="1395099"/>
                </a:cubicBezTo>
                <a:cubicBezTo>
                  <a:pt x="2232454" y="1381575"/>
                  <a:pt x="2204840" y="1360500"/>
                  <a:pt x="2172831" y="1349831"/>
                </a:cubicBezTo>
                <a:cubicBezTo>
                  <a:pt x="2163778" y="1346813"/>
                  <a:pt x="2154207" y="1345046"/>
                  <a:pt x="2145671" y="1340778"/>
                </a:cubicBezTo>
                <a:cubicBezTo>
                  <a:pt x="2123909" y="1329897"/>
                  <a:pt x="2105210" y="1312747"/>
                  <a:pt x="2082297" y="1304564"/>
                </a:cubicBezTo>
                <a:cubicBezTo>
                  <a:pt x="2062201" y="1297387"/>
                  <a:pt x="2040048" y="1298529"/>
                  <a:pt x="2018923" y="1295511"/>
                </a:cubicBezTo>
                <a:cubicBezTo>
                  <a:pt x="2003834" y="1289475"/>
                  <a:pt x="1988191" y="1284672"/>
                  <a:pt x="1973655" y="1277404"/>
                </a:cubicBezTo>
                <a:cubicBezTo>
                  <a:pt x="1840819" y="1210986"/>
                  <a:pt x="1969843" y="1265015"/>
                  <a:pt x="1865014" y="1223083"/>
                </a:cubicBezTo>
                <a:cubicBezTo>
                  <a:pt x="1801150" y="1159219"/>
                  <a:pt x="1833597" y="1180214"/>
                  <a:pt x="1774479" y="1150655"/>
                </a:cubicBezTo>
                <a:cubicBezTo>
                  <a:pt x="1713571" y="1049142"/>
                  <a:pt x="1745043" y="1085007"/>
                  <a:pt x="1692998" y="1032960"/>
                </a:cubicBezTo>
                <a:cubicBezTo>
                  <a:pt x="1689980" y="1023907"/>
                  <a:pt x="1688212" y="1014336"/>
                  <a:pt x="1683944" y="1005800"/>
                </a:cubicBezTo>
                <a:cubicBezTo>
                  <a:pt x="1679078" y="996068"/>
                  <a:pt x="1670123" y="988640"/>
                  <a:pt x="1665837" y="978639"/>
                </a:cubicBezTo>
                <a:cubicBezTo>
                  <a:pt x="1660936" y="967203"/>
                  <a:pt x="1660719" y="954230"/>
                  <a:pt x="1656784" y="942426"/>
                </a:cubicBezTo>
                <a:cubicBezTo>
                  <a:pt x="1642018" y="898129"/>
                  <a:pt x="1642749" y="903266"/>
                  <a:pt x="1620570" y="869998"/>
                </a:cubicBezTo>
                <a:cubicBezTo>
                  <a:pt x="1575185" y="643072"/>
                  <a:pt x="1621645" y="880436"/>
                  <a:pt x="1593410" y="725142"/>
                </a:cubicBezTo>
                <a:cubicBezTo>
                  <a:pt x="1590657" y="710002"/>
                  <a:pt x="1586696" y="695084"/>
                  <a:pt x="1584356" y="679875"/>
                </a:cubicBezTo>
                <a:cubicBezTo>
                  <a:pt x="1580656" y="655827"/>
                  <a:pt x="1580401" y="631237"/>
                  <a:pt x="1575303" y="607447"/>
                </a:cubicBezTo>
                <a:cubicBezTo>
                  <a:pt x="1571304" y="588785"/>
                  <a:pt x="1563232" y="571234"/>
                  <a:pt x="1557196" y="553127"/>
                </a:cubicBezTo>
                <a:cubicBezTo>
                  <a:pt x="1544188" y="514103"/>
                  <a:pt x="1540247" y="504597"/>
                  <a:pt x="1530035" y="453538"/>
                </a:cubicBezTo>
                <a:cubicBezTo>
                  <a:pt x="1524538" y="426053"/>
                  <a:pt x="1517906" y="340283"/>
                  <a:pt x="1502875" y="317736"/>
                </a:cubicBezTo>
                <a:cubicBezTo>
                  <a:pt x="1483739" y="289033"/>
                  <a:pt x="1461454" y="251758"/>
                  <a:pt x="1430447" y="236255"/>
                </a:cubicBezTo>
                <a:cubicBezTo>
                  <a:pt x="1418376" y="230219"/>
                  <a:pt x="1405951" y="224844"/>
                  <a:pt x="1394233" y="218148"/>
                </a:cubicBezTo>
                <a:cubicBezTo>
                  <a:pt x="1345605" y="190360"/>
                  <a:pt x="1390340" y="205857"/>
                  <a:pt x="1330859" y="190988"/>
                </a:cubicBezTo>
                <a:cubicBezTo>
                  <a:pt x="1286148" y="161180"/>
                  <a:pt x="1321083" y="179491"/>
                  <a:pt x="1258431" y="163828"/>
                </a:cubicBezTo>
                <a:cubicBezTo>
                  <a:pt x="1210763" y="151911"/>
                  <a:pt x="1216182" y="187970"/>
                  <a:pt x="1204111" y="181934"/>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p:cNvSpPr txBox="1"/>
              <p:nvPr/>
            </p:nvSpPr>
            <p:spPr>
              <a:xfrm>
                <a:off x="5765980" y="5526550"/>
                <a:ext cx="1527662" cy="5250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𝑡</m:t>
                              </m:r>
                            </m:sup>
                          </m:sSup>
                        </m:den>
                      </m:f>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5765980" y="5526550"/>
                <a:ext cx="1527662" cy="525016"/>
              </a:xfrm>
              <a:prstGeom prst="rect">
                <a:avLst/>
              </a:prstGeom>
              <a:blipFill rotWithShape="0">
                <a:blip r:embed="rId6"/>
                <a:stretch>
                  <a:fillRect/>
                </a:stretch>
              </a:blipFill>
            </p:spPr>
            <p:txBody>
              <a:bodyPr/>
              <a:lstStyle/>
              <a:p>
                <a:r>
                  <a:rPr lang="en-US">
                    <a:noFill/>
                  </a:rPr>
                  <a:t> </a:t>
                </a:r>
              </a:p>
            </p:txBody>
          </p:sp>
        </mc:Fallback>
      </mc:AlternateContent>
      <p:pic>
        <p:nvPicPr>
          <p:cNvPr id="13316" name="Picture 4" descr="http://upload.wikimedia.org/wikipedia/commons/thumb/8/88/Logistic-curve.svg/600px-Logistic-curve.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3642" y="5251989"/>
            <a:ext cx="1697525" cy="113168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842587" y="1728460"/>
            <a:ext cx="1850571" cy="369332"/>
          </a:xfrm>
          <a:prstGeom prst="rect">
            <a:avLst/>
          </a:prstGeom>
          <a:noFill/>
        </p:spPr>
        <p:txBody>
          <a:bodyPr wrap="none" rtlCol="0">
            <a:spAutoFit/>
          </a:bodyPr>
          <a:lstStyle/>
          <a:p>
            <a:r>
              <a:rPr lang="en-US" dirty="0" smtClean="0"/>
              <a:t>“Fully connected”</a:t>
            </a:r>
            <a:endParaRPr lang="en-US" dirty="0"/>
          </a:p>
        </p:txBody>
      </p:sp>
      <p:sp>
        <p:nvSpPr>
          <p:cNvPr id="3" name="Slide Number Placeholder 2"/>
          <p:cNvSpPr>
            <a:spLocks noGrp="1"/>
          </p:cNvSpPr>
          <p:nvPr>
            <p:ph type="sldNum" sz="quarter" idx="12"/>
          </p:nvPr>
        </p:nvSpPr>
        <p:spPr/>
        <p:txBody>
          <a:bodyPr/>
          <a:lstStyle/>
          <a:p>
            <a:fld id="{3AF709D0-6125-4E69-AAA3-543C9C01CF4B}" type="slidenum">
              <a:rPr lang="en-US" smtClean="0"/>
              <a:t>64</a:t>
            </a:fld>
            <a:endParaRPr lang="en-US"/>
          </a:p>
        </p:txBody>
      </p:sp>
    </p:spTree>
    <p:extLst>
      <p:ext uri="{BB962C8B-B14F-4D97-AF65-F5344CB8AC3E}">
        <p14:creationId xmlns:p14="http://schemas.microsoft.com/office/powerpoint/2010/main" val="286913046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NNs to Convolutional NNs</a:t>
            </a:r>
            <a:endParaRPr lang="en-US" dirty="0"/>
          </a:p>
        </p:txBody>
      </p:sp>
      <p:sp>
        <p:nvSpPr>
          <p:cNvPr id="3" name="Content Placeholder 2"/>
          <p:cNvSpPr>
            <a:spLocks noGrp="1"/>
          </p:cNvSpPr>
          <p:nvPr>
            <p:ph idx="1"/>
          </p:nvPr>
        </p:nvSpPr>
        <p:spPr/>
        <p:txBody>
          <a:bodyPr/>
          <a:lstStyle/>
          <a:p>
            <a:r>
              <a:rPr lang="en-US" dirty="0" smtClean="0"/>
              <a:t>Local connectivity</a:t>
            </a:r>
          </a:p>
          <a:p>
            <a:r>
              <a:rPr lang="en-US" dirty="0" smtClean="0"/>
              <a:t>Shared (“tied”) weights</a:t>
            </a:r>
          </a:p>
          <a:p>
            <a:r>
              <a:rPr lang="en-US" dirty="0" smtClean="0"/>
              <a:t>Multiple feature maps</a:t>
            </a:r>
          </a:p>
          <a:p>
            <a:r>
              <a:rPr lang="en-US" dirty="0" smtClean="0"/>
              <a:t>Pooling</a:t>
            </a: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65</a:t>
            </a:fld>
            <a:endParaRPr lang="en-US"/>
          </a:p>
        </p:txBody>
      </p:sp>
    </p:spTree>
    <p:extLst>
      <p:ext uri="{BB962C8B-B14F-4D97-AF65-F5344CB8AC3E}">
        <p14:creationId xmlns:p14="http://schemas.microsoft.com/office/powerpoint/2010/main" val="182684620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Local connectivity</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683833" y="4145812"/>
            <a:ext cx="4983544" cy="769441"/>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Each green unit is only connected to (3)</a:t>
            </a:r>
            <a:br>
              <a:rPr lang="en-US" sz="2200" dirty="0" smtClean="0"/>
            </a:br>
            <a:r>
              <a:rPr lang="en-US" sz="2200" b="1" dirty="0" smtClean="0"/>
              <a:t>neighboring </a:t>
            </a:r>
            <a:r>
              <a:rPr lang="en-US" sz="2200" dirty="0" smtClean="0"/>
              <a:t>blue units</a:t>
            </a:r>
            <a:endParaRPr lang="en-US" sz="2200" dirty="0"/>
          </a:p>
        </p:txBody>
      </p:sp>
      <p:grpSp>
        <p:nvGrpSpPr>
          <p:cNvPr id="34" name="Group 33"/>
          <p:cNvGrpSpPr/>
          <p:nvPr/>
        </p:nvGrpSpPr>
        <p:grpSpPr>
          <a:xfrm>
            <a:off x="6166131" y="516046"/>
            <a:ext cx="2533483" cy="1855961"/>
            <a:chOff x="1376127" y="1266620"/>
            <a:chExt cx="5847705" cy="4283870"/>
          </a:xfrm>
        </p:grpSpPr>
        <p:pic>
          <p:nvPicPr>
            <p:cNvPr id="32" name="Picture 2" descr="http://polar.ncep.noaa.gov/mmab/papers/tn165/figb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0168" y="1614583"/>
              <a:ext cx="5303664" cy="3594996"/>
            </a:xfrm>
            <a:prstGeom prst="rect">
              <a:avLst/>
            </a:prstGeom>
            <a:noFill/>
            <a:extLst>
              <a:ext uri="{909E8E84-426E-40DD-AFC4-6F175D3DCCD1}">
                <a14:hiddenFill xmlns:a14="http://schemas.microsoft.com/office/drawing/2010/main">
                  <a:solidFill>
                    <a:srgbClr val="FFFFFF"/>
                  </a:solidFill>
                </a14:hiddenFill>
              </a:ext>
            </a:extLst>
          </p:spPr>
        </p:pic>
        <p:sp>
          <p:nvSpPr>
            <p:cNvPr id="33" name="Freeform 32"/>
            <p:cNvSpPr/>
            <p:nvPr/>
          </p:nvSpPr>
          <p:spPr>
            <a:xfrm>
              <a:off x="1376127" y="1266620"/>
              <a:ext cx="3063982" cy="4283870"/>
            </a:xfrm>
            <a:custGeom>
              <a:avLst/>
              <a:gdLst>
                <a:gd name="connsiteX0" fmla="*/ 1204111 w 3063982"/>
                <a:gd name="connsiteY0" fmla="*/ 181934 h 4283870"/>
                <a:gd name="connsiteX1" fmla="*/ 1186004 w 3063982"/>
                <a:gd name="connsiteY1" fmla="*/ 127614 h 4283870"/>
                <a:gd name="connsiteX2" fmla="*/ 1158843 w 3063982"/>
                <a:gd name="connsiteY2" fmla="*/ 118560 h 4283870"/>
                <a:gd name="connsiteX3" fmla="*/ 1113576 w 3063982"/>
                <a:gd name="connsiteY3" fmla="*/ 109507 h 4283870"/>
                <a:gd name="connsiteX4" fmla="*/ 1023041 w 3063982"/>
                <a:gd name="connsiteY4" fmla="*/ 73293 h 4283870"/>
                <a:gd name="connsiteX5" fmla="*/ 905346 w 3063982"/>
                <a:gd name="connsiteY5" fmla="*/ 46132 h 4283870"/>
                <a:gd name="connsiteX6" fmla="*/ 796705 w 3063982"/>
                <a:gd name="connsiteY6" fmla="*/ 18972 h 4283870"/>
                <a:gd name="connsiteX7" fmla="*/ 760491 w 3063982"/>
                <a:gd name="connsiteY7" fmla="*/ 865 h 4283870"/>
                <a:gd name="connsiteX8" fmla="*/ 497940 w 3063982"/>
                <a:gd name="connsiteY8" fmla="*/ 18972 h 4283870"/>
                <a:gd name="connsiteX9" fmla="*/ 434566 w 3063982"/>
                <a:gd name="connsiteY9" fmla="*/ 37079 h 4283870"/>
                <a:gd name="connsiteX10" fmla="*/ 407406 w 3063982"/>
                <a:gd name="connsiteY10" fmla="*/ 64239 h 4283870"/>
                <a:gd name="connsiteX11" fmla="*/ 380245 w 3063982"/>
                <a:gd name="connsiteY11" fmla="*/ 82346 h 4283870"/>
                <a:gd name="connsiteX12" fmla="*/ 371192 w 3063982"/>
                <a:gd name="connsiteY12" fmla="*/ 109507 h 4283870"/>
                <a:gd name="connsiteX13" fmla="*/ 334978 w 3063982"/>
                <a:gd name="connsiteY13" fmla="*/ 172881 h 4283870"/>
                <a:gd name="connsiteX14" fmla="*/ 325924 w 3063982"/>
                <a:gd name="connsiteY14" fmla="*/ 236255 h 4283870"/>
                <a:gd name="connsiteX15" fmla="*/ 316871 w 3063982"/>
                <a:gd name="connsiteY15" fmla="*/ 263416 h 4283870"/>
                <a:gd name="connsiteX16" fmla="*/ 325924 w 3063982"/>
                <a:gd name="connsiteY16" fmla="*/ 851891 h 4283870"/>
                <a:gd name="connsiteX17" fmla="*/ 316871 w 3063982"/>
                <a:gd name="connsiteY17" fmla="*/ 987693 h 4283870"/>
                <a:gd name="connsiteX18" fmla="*/ 307818 w 3063982"/>
                <a:gd name="connsiteY18" fmla="*/ 1051067 h 4283870"/>
                <a:gd name="connsiteX19" fmla="*/ 262550 w 3063982"/>
                <a:gd name="connsiteY19" fmla="*/ 1404152 h 4283870"/>
                <a:gd name="connsiteX20" fmla="*/ 244443 w 3063982"/>
                <a:gd name="connsiteY20" fmla="*/ 1476580 h 4283870"/>
                <a:gd name="connsiteX21" fmla="*/ 172016 w 3063982"/>
                <a:gd name="connsiteY21" fmla="*/ 1730077 h 4283870"/>
                <a:gd name="connsiteX22" fmla="*/ 135802 w 3063982"/>
                <a:gd name="connsiteY22" fmla="*/ 1856826 h 4283870"/>
                <a:gd name="connsiteX23" fmla="*/ 108641 w 3063982"/>
                <a:gd name="connsiteY23" fmla="*/ 1992628 h 4283870"/>
                <a:gd name="connsiteX24" fmla="*/ 90534 w 3063982"/>
                <a:gd name="connsiteY24" fmla="*/ 2046948 h 4283870"/>
                <a:gd name="connsiteX25" fmla="*/ 72427 w 3063982"/>
                <a:gd name="connsiteY25" fmla="*/ 2146536 h 4283870"/>
                <a:gd name="connsiteX26" fmla="*/ 36214 w 3063982"/>
                <a:gd name="connsiteY26" fmla="*/ 2255178 h 4283870"/>
                <a:gd name="connsiteX27" fmla="*/ 27160 w 3063982"/>
                <a:gd name="connsiteY27" fmla="*/ 2309499 h 4283870"/>
                <a:gd name="connsiteX28" fmla="*/ 18107 w 3063982"/>
                <a:gd name="connsiteY28" fmla="*/ 2372873 h 4283870"/>
                <a:gd name="connsiteX29" fmla="*/ 9053 w 3063982"/>
                <a:gd name="connsiteY29" fmla="*/ 2409087 h 4283870"/>
                <a:gd name="connsiteX30" fmla="*/ 0 w 3063982"/>
                <a:gd name="connsiteY30" fmla="*/ 2454354 h 4283870"/>
                <a:gd name="connsiteX31" fmla="*/ 9053 w 3063982"/>
                <a:gd name="connsiteY31" fmla="*/ 2562996 h 4283870"/>
                <a:gd name="connsiteX32" fmla="*/ 36214 w 3063982"/>
                <a:gd name="connsiteY32" fmla="*/ 2662584 h 4283870"/>
                <a:gd name="connsiteX33" fmla="*/ 63374 w 3063982"/>
                <a:gd name="connsiteY33" fmla="*/ 2725958 h 4283870"/>
                <a:gd name="connsiteX34" fmla="*/ 72427 w 3063982"/>
                <a:gd name="connsiteY34" fmla="*/ 2852707 h 4283870"/>
                <a:gd name="connsiteX35" fmla="*/ 108641 w 3063982"/>
                <a:gd name="connsiteY35" fmla="*/ 2952295 h 4283870"/>
                <a:gd name="connsiteX36" fmla="*/ 126748 w 3063982"/>
                <a:gd name="connsiteY36" fmla="*/ 3024723 h 4283870"/>
                <a:gd name="connsiteX37" fmla="*/ 135802 w 3063982"/>
                <a:gd name="connsiteY37" fmla="*/ 3051883 h 4283870"/>
                <a:gd name="connsiteX38" fmla="*/ 153909 w 3063982"/>
                <a:gd name="connsiteY38" fmla="*/ 3142418 h 4283870"/>
                <a:gd name="connsiteX39" fmla="*/ 162962 w 3063982"/>
                <a:gd name="connsiteY39" fmla="*/ 3169578 h 4283870"/>
                <a:gd name="connsiteX40" fmla="*/ 172016 w 3063982"/>
                <a:gd name="connsiteY40" fmla="*/ 3214845 h 4283870"/>
                <a:gd name="connsiteX41" fmla="*/ 190123 w 3063982"/>
                <a:gd name="connsiteY41" fmla="*/ 3251059 h 4283870"/>
                <a:gd name="connsiteX42" fmla="*/ 208229 w 3063982"/>
                <a:gd name="connsiteY42" fmla="*/ 3323487 h 4283870"/>
                <a:gd name="connsiteX43" fmla="*/ 226336 w 3063982"/>
                <a:gd name="connsiteY43" fmla="*/ 3386861 h 4283870"/>
                <a:gd name="connsiteX44" fmla="*/ 235390 w 3063982"/>
                <a:gd name="connsiteY44" fmla="*/ 3414022 h 4283870"/>
                <a:gd name="connsiteX45" fmla="*/ 262550 w 3063982"/>
                <a:gd name="connsiteY45" fmla="*/ 3450235 h 4283870"/>
                <a:gd name="connsiteX46" fmla="*/ 280657 w 3063982"/>
                <a:gd name="connsiteY46" fmla="*/ 3477396 h 4283870"/>
                <a:gd name="connsiteX47" fmla="*/ 316871 w 3063982"/>
                <a:gd name="connsiteY47" fmla="*/ 3549824 h 4283870"/>
                <a:gd name="connsiteX48" fmla="*/ 325924 w 3063982"/>
                <a:gd name="connsiteY48" fmla="*/ 3586037 h 4283870"/>
                <a:gd name="connsiteX49" fmla="*/ 371192 w 3063982"/>
                <a:gd name="connsiteY49" fmla="*/ 3667519 h 4283870"/>
                <a:gd name="connsiteX50" fmla="*/ 380245 w 3063982"/>
                <a:gd name="connsiteY50" fmla="*/ 3703732 h 4283870"/>
                <a:gd name="connsiteX51" fmla="*/ 389299 w 3063982"/>
                <a:gd name="connsiteY51" fmla="*/ 3730893 h 4283870"/>
                <a:gd name="connsiteX52" fmla="*/ 416459 w 3063982"/>
                <a:gd name="connsiteY52" fmla="*/ 3848588 h 4283870"/>
                <a:gd name="connsiteX53" fmla="*/ 434566 w 3063982"/>
                <a:gd name="connsiteY53" fmla="*/ 3902909 h 4283870"/>
                <a:gd name="connsiteX54" fmla="*/ 443620 w 3063982"/>
                <a:gd name="connsiteY54" fmla="*/ 3930069 h 4283870"/>
                <a:gd name="connsiteX55" fmla="*/ 452673 w 3063982"/>
                <a:gd name="connsiteY55" fmla="*/ 3966283 h 4283870"/>
                <a:gd name="connsiteX56" fmla="*/ 479833 w 3063982"/>
                <a:gd name="connsiteY56" fmla="*/ 4038711 h 4283870"/>
                <a:gd name="connsiteX57" fmla="*/ 497940 w 3063982"/>
                <a:gd name="connsiteY57" fmla="*/ 4074925 h 4283870"/>
                <a:gd name="connsiteX58" fmla="*/ 552261 w 3063982"/>
                <a:gd name="connsiteY58" fmla="*/ 4138299 h 4283870"/>
                <a:gd name="connsiteX59" fmla="*/ 624689 w 3063982"/>
                <a:gd name="connsiteY59" fmla="*/ 4219780 h 4283870"/>
                <a:gd name="connsiteX60" fmla="*/ 651849 w 3063982"/>
                <a:gd name="connsiteY60" fmla="*/ 4228833 h 4283870"/>
                <a:gd name="connsiteX61" fmla="*/ 688063 w 3063982"/>
                <a:gd name="connsiteY61" fmla="*/ 4246940 h 4283870"/>
                <a:gd name="connsiteX62" fmla="*/ 751437 w 3063982"/>
                <a:gd name="connsiteY62" fmla="*/ 4265047 h 4283870"/>
                <a:gd name="connsiteX63" fmla="*/ 787651 w 3063982"/>
                <a:gd name="connsiteY63" fmla="*/ 4283154 h 4283870"/>
                <a:gd name="connsiteX64" fmla="*/ 1013988 w 3063982"/>
                <a:gd name="connsiteY64" fmla="*/ 4274101 h 4283870"/>
                <a:gd name="connsiteX65" fmla="*/ 1113576 w 3063982"/>
                <a:gd name="connsiteY65" fmla="*/ 4246940 h 4283870"/>
                <a:gd name="connsiteX66" fmla="*/ 1149790 w 3063982"/>
                <a:gd name="connsiteY66" fmla="*/ 4237887 h 4283870"/>
                <a:gd name="connsiteX67" fmla="*/ 1186004 w 3063982"/>
                <a:gd name="connsiteY67" fmla="*/ 4219780 h 4283870"/>
                <a:gd name="connsiteX68" fmla="*/ 1213164 w 3063982"/>
                <a:gd name="connsiteY68" fmla="*/ 4210727 h 4283870"/>
                <a:gd name="connsiteX69" fmla="*/ 1258431 w 3063982"/>
                <a:gd name="connsiteY69" fmla="*/ 4183566 h 4283870"/>
                <a:gd name="connsiteX70" fmla="*/ 1285592 w 3063982"/>
                <a:gd name="connsiteY70" fmla="*/ 4165459 h 4283870"/>
                <a:gd name="connsiteX71" fmla="*/ 1330859 w 3063982"/>
                <a:gd name="connsiteY71" fmla="*/ 4156406 h 4283870"/>
                <a:gd name="connsiteX72" fmla="*/ 1348966 w 3063982"/>
                <a:gd name="connsiteY72" fmla="*/ 4129245 h 4283870"/>
                <a:gd name="connsiteX73" fmla="*/ 1475715 w 3063982"/>
                <a:gd name="connsiteY73" fmla="*/ 4002497 h 4283870"/>
                <a:gd name="connsiteX74" fmla="*/ 1502875 w 3063982"/>
                <a:gd name="connsiteY74" fmla="*/ 3930069 h 4283870"/>
                <a:gd name="connsiteX75" fmla="*/ 1511928 w 3063982"/>
                <a:gd name="connsiteY75" fmla="*/ 3893855 h 4283870"/>
                <a:gd name="connsiteX76" fmla="*/ 1539089 w 3063982"/>
                <a:gd name="connsiteY76" fmla="*/ 3812374 h 4283870"/>
                <a:gd name="connsiteX77" fmla="*/ 1548142 w 3063982"/>
                <a:gd name="connsiteY77" fmla="*/ 3785214 h 4283870"/>
                <a:gd name="connsiteX78" fmla="*/ 1557196 w 3063982"/>
                <a:gd name="connsiteY78" fmla="*/ 3739946 h 4283870"/>
                <a:gd name="connsiteX79" fmla="*/ 1575303 w 3063982"/>
                <a:gd name="connsiteY79" fmla="*/ 3712786 h 4283870"/>
                <a:gd name="connsiteX80" fmla="*/ 1584356 w 3063982"/>
                <a:gd name="connsiteY80" fmla="*/ 3676572 h 4283870"/>
                <a:gd name="connsiteX81" fmla="*/ 1593410 w 3063982"/>
                <a:gd name="connsiteY81" fmla="*/ 3649412 h 4283870"/>
                <a:gd name="connsiteX82" fmla="*/ 1602463 w 3063982"/>
                <a:gd name="connsiteY82" fmla="*/ 3595091 h 4283870"/>
                <a:gd name="connsiteX83" fmla="*/ 1611517 w 3063982"/>
                <a:gd name="connsiteY83" fmla="*/ 3558877 h 4283870"/>
                <a:gd name="connsiteX84" fmla="*/ 1620570 w 3063982"/>
                <a:gd name="connsiteY84" fmla="*/ 3513610 h 4283870"/>
                <a:gd name="connsiteX85" fmla="*/ 1629623 w 3063982"/>
                <a:gd name="connsiteY85" fmla="*/ 3359701 h 4283870"/>
                <a:gd name="connsiteX86" fmla="*/ 1647730 w 3063982"/>
                <a:gd name="connsiteY86" fmla="*/ 3178631 h 4283870"/>
                <a:gd name="connsiteX87" fmla="*/ 1656784 w 3063982"/>
                <a:gd name="connsiteY87" fmla="*/ 3151471 h 4283870"/>
                <a:gd name="connsiteX88" fmla="*/ 1665837 w 3063982"/>
                <a:gd name="connsiteY88" fmla="*/ 3088097 h 4283870"/>
                <a:gd name="connsiteX89" fmla="*/ 1702051 w 3063982"/>
                <a:gd name="connsiteY89" fmla="*/ 3033776 h 4283870"/>
                <a:gd name="connsiteX90" fmla="*/ 1729212 w 3063982"/>
                <a:gd name="connsiteY90" fmla="*/ 3015669 h 4283870"/>
                <a:gd name="connsiteX91" fmla="*/ 1846907 w 3063982"/>
                <a:gd name="connsiteY91" fmla="*/ 2988509 h 4283870"/>
                <a:gd name="connsiteX92" fmla="*/ 2018923 w 3063982"/>
                <a:gd name="connsiteY92" fmla="*/ 2961348 h 4283870"/>
                <a:gd name="connsiteX93" fmla="*/ 2055136 w 3063982"/>
                <a:gd name="connsiteY93" fmla="*/ 2943241 h 4283870"/>
                <a:gd name="connsiteX94" fmla="*/ 2091350 w 3063982"/>
                <a:gd name="connsiteY94" fmla="*/ 2934188 h 4283870"/>
                <a:gd name="connsiteX95" fmla="*/ 2181885 w 3063982"/>
                <a:gd name="connsiteY95" fmla="*/ 2916081 h 4283870"/>
                <a:gd name="connsiteX96" fmla="*/ 2209045 w 3063982"/>
                <a:gd name="connsiteY96" fmla="*/ 2907028 h 4283870"/>
                <a:gd name="connsiteX97" fmla="*/ 2290526 w 3063982"/>
                <a:gd name="connsiteY97" fmla="*/ 2897974 h 4283870"/>
                <a:gd name="connsiteX98" fmla="*/ 2326740 w 3063982"/>
                <a:gd name="connsiteY98" fmla="*/ 2879867 h 4283870"/>
                <a:gd name="connsiteX99" fmla="*/ 2353901 w 3063982"/>
                <a:gd name="connsiteY99" fmla="*/ 2870814 h 4283870"/>
                <a:gd name="connsiteX100" fmla="*/ 2426328 w 3063982"/>
                <a:gd name="connsiteY100" fmla="*/ 2852707 h 4283870"/>
                <a:gd name="connsiteX101" fmla="*/ 2480649 w 3063982"/>
                <a:gd name="connsiteY101" fmla="*/ 2834600 h 4283870"/>
                <a:gd name="connsiteX102" fmla="*/ 2507810 w 3063982"/>
                <a:gd name="connsiteY102" fmla="*/ 2816493 h 4283870"/>
                <a:gd name="connsiteX103" fmla="*/ 2562130 w 3063982"/>
                <a:gd name="connsiteY103" fmla="*/ 2798386 h 4283870"/>
                <a:gd name="connsiteX104" fmla="*/ 2580237 w 3063982"/>
                <a:gd name="connsiteY104" fmla="*/ 2771226 h 4283870"/>
                <a:gd name="connsiteX105" fmla="*/ 2607398 w 3063982"/>
                <a:gd name="connsiteY105" fmla="*/ 2753119 h 4283870"/>
                <a:gd name="connsiteX106" fmla="*/ 2688879 w 3063982"/>
                <a:gd name="connsiteY106" fmla="*/ 2689744 h 4283870"/>
                <a:gd name="connsiteX107" fmla="*/ 2743200 w 3063982"/>
                <a:gd name="connsiteY107" fmla="*/ 2626370 h 4283870"/>
                <a:gd name="connsiteX108" fmla="*/ 2779414 w 3063982"/>
                <a:gd name="connsiteY108" fmla="*/ 2599210 h 4283870"/>
                <a:gd name="connsiteX109" fmla="*/ 2833734 w 3063982"/>
                <a:gd name="connsiteY109" fmla="*/ 2535835 h 4283870"/>
                <a:gd name="connsiteX110" fmla="*/ 2879002 w 3063982"/>
                <a:gd name="connsiteY110" fmla="*/ 2499622 h 4283870"/>
                <a:gd name="connsiteX111" fmla="*/ 2915216 w 3063982"/>
                <a:gd name="connsiteY111" fmla="*/ 2445301 h 4283870"/>
                <a:gd name="connsiteX112" fmla="*/ 2969536 w 3063982"/>
                <a:gd name="connsiteY112" fmla="*/ 2372873 h 4283870"/>
                <a:gd name="connsiteX113" fmla="*/ 3005750 w 3063982"/>
                <a:gd name="connsiteY113" fmla="*/ 2264231 h 4283870"/>
                <a:gd name="connsiteX114" fmla="*/ 3041964 w 3063982"/>
                <a:gd name="connsiteY114" fmla="*/ 2137483 h 4283870"/>
                <a:gd name="connsiteX115" fmla="*/ 3051018 w 3063982"/>
                <a:gd name="connsiteY115" fmla="*/ 2110323 h 4283870"/>
                <a:gd name="connsiteX116" fmla="*/ 3041964 w 3063982"/>
                <a:gd name="connsiteY116" fmla="*/ 1675756 h 4283870"/>
                <a:gd name="connsiteX117" fmla="*/ 3014804 w 3063982"/>
                <a:gd name="connsiteY117" fmla="*/ 1639542 h 4283870"/>
                <a:gd name="connsiteX118" fmla="*/ 2906162 w 3063982"/>
                <a:gd name="connsiteY118" fmla="*/ 1549008 h 4283870"/>
                <a:gd name="connsiteX119" fmla="*/ 2851841 w 3063982"/>
                <a:gd name="connsiteY119" fmla="*/ 1539954 h 4283870"/>
                <a:gd name="connsiteX120" fmla="*/ 2752253 w 3063982"/>
                <a:gd name="connsiteY120" fmla="*/ 1503740 h 4283870"/>
                <a:gd name="connsiteX121" fmla="*/ 2716039 w 3063982"/>
                <a:gd name="connsiteY121" fmla="*/ 1485633 h 4283870"/>
                <a:gd name="connsiteX122" fmla="*/ 2625505 w 3063982"/>
                <a:gd name="connsiteY122" fmla="*/ 1467527 h 4283870"/>
                <a:gd name="connsiteX123" fmla="*/ 2381061 w 3063982"/>
                <a:gd name="connsiteY123" fmla="*/ 1431313 h 4283870"/>
                <a:gd name="connsiteX124" fmla="*/ 2263366 w 3063982"/>
                <a:gd name="connsiteY124" fmla="*/ 1395099 h 4283870"/>
                <a:gd name="connsiteX125" fmla="*/ 2172831 w 3063982"/>
                <a:gd name="connsiteY125" fmla="*/ 1349831 h 4283870"/>
                <a:gd name="connsiteX126" fmla="*/ 2145671 w 3063982"/>
                <a:gd name="connsiteY126" fmla="*/ 1340778 h 4283870"/>
                <a:gd name="connsiteX127" fmla="*/ 2082297 w 3063982"/>
                <a:gd name="connsiteY127" fmla="*/ 1304564 h 4283870"/>
                <a:gd name="connsiteX128" fmla="*/ 2018923 w 3063982"/>
                <a:gd name="connsiteY128" fmla="*/ 1295511 h 4283870"/>
                <a:gd name="connsiteX129" fmla="*/ 1973655 w 3063982"/>
                <a:gd name="connsiteY129" fmla="*/ 1277404 h 4283870"/>
                <a:gd name="connsiteX130" fmla="*/ 1865014 w 3063982"/>
                <a:gd name="connsiteY130" fmla="*/ 1223083 h 4283870"/>
                <a:gd name="connsiteX131" fmla="*/ 1774479 w 3063982"/>
                <a:gd name="connsiteY131" fmla="*/ 1150655 h 4283870"/>
                <a:gd name="connsiteX132" fmla="*/ 1692998 w 3063982"/>
                <a:gd name="connsiteY132" fmla="*/ 1032960 h 4283870"/>
                <a:gd name="connsiteX133" fmla="*/ 1683944 w 3063982"/>
                <a:gd name="connsiteY133" fmla="*/ 1005800 h 4283870"/>
                <a:gd name="connsiteX134" fmla="*/ 1665837 w 3063982"/>
                <a:gd name="connsiteY134" fmla="*/ 978639 h 4283870"/>
                <a:gd name="connsiteX135" fmla="*/ 1656784 w 3063982"/>
                <a:gd name="connsiteY135" fmla="*/ 942426 h 4283870"/>
                <a:gd name="connsiteX136" fmla="*/ 1620570 w 3063982"/>
                <a:gd name="connsiteY136" fmla="*/ 869998 h 4283870"/>
                <a:gd name="connsiteX137" fmla="*/ 1593410 w 3063982"/>
                <a:gd name="connsiteY137" fmla="*/ 725142 h 4283870"/>
                <a:gd name="connsiteX138" fmla="*/ 1584356 w 3063982"/>
                <a:gd name="connsiteY138" fmla="*/ 679875 h 4283870"/>
                <a:gd name="connsiteX139" fmla="*/ 1575303 w 3063982"/>
                <a:gd name="connsiteY139" fmla="*/ 607447 h 4283870"/>
                <a:gd name="connsiteX140" fmla="*/ 1557196 w 3063982"/>
                <a:gd name="connsiteY140" fmla="*/ 553127 h 4283870"/>
                <a:gd name="connsiteX141" fmla="*/ 1530035 w 3063982"/>
                <a:gd name="connsiteY141" fmla="*/ 453538 h 4283870"/>
                <a:gd name="connsiteX142" fmla="*/ 1502875 w 3063982"/>
                <a:gd name="connsiteY142" fmla="*/ 317736 h 4283870"/>
                <a:gd name="connsiteX143" fmla="*/ 1430447 w 3063982"/>
                <a:gd name="connsiteY143" fmla="*/ 236255 h 4283870"/>
                <a:gd name="connsiteX144" fmla="*/ 1394233 w 3063982"/>
                <a:gd name="connsiteY144" fmla="*/ 218148 h 4283870"/>
                <a:gd name="connsiteX145" fmla="*/ 1330859 w 3063982"/>
                <a:gd name="connsiteY145" fmla="*/ 190988 h 4283870"/>
                <a:gd name="connsiteX146" fmla="*/ 1258431 w 3063982"/>
                <a:gd name="connsiteY146" fmla="*/ 163828 h 4283870"/>
                <a:gd name="connsiteX147" fmla="*/ 1204111 w 3063982"/>
                <a:gd name="connsiteY147" fmla="*/ 181934 h 42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063982" h="4283870">
                  <a:moveTo>
                    <a:pt x="1204111" y="181934"/>
                  </a:moveTo>
                  <a:cubicBezTo>
                    <a:pt x="1192040" y="175898"/>
                    <a:pt x="1197098" y="143145"/>
                    <a:pt x="1186004" y="127614"/>
                  </a:cubicBezTo>
                  <a:cubicBezTo>
                    <a:pt x="1180457" y="119848"/>
                    <a:pt x="1168101" y="120875"/>
                    <a:pt x="1158843" y="118560"/>
                  </a:cubicBezTo>
                  <a:cubicBezTo>
                    <a:pt x="1143915" y="114828"/>
                    <a:pt x="1128665" y="112525"/>
                    <a:pt x="1113576" y="109507"/>
                  </a:cubicBezTo>
                  <a:cubicBezTo>
                    <a:pt x="1081385" y="93411"/>
                    <a:pt x="1060334" y="80752"/>
                    <a:pt x="1023041" y="73293"/>
                  </a:cubicBezTo>
                  <a:cubicBezTo>
                    <a:pt x="987132" y="66111"/>
                    <a:pt x="938104" y="57051"/>
                    <a:pt x="905346" y="46132"/>
                  </a:cubicBezTo>
                  <a:cubicBezTo>
                    <a:pt x="833610" y="22221"/>
                    <a:pt x="869852" y="31164"/>
                    <a:pt x="796705" y="18972"/>
                  </a:cubicBezTo>
                  <a:cubicBezTo>
                    <a:pt x="784634" y="12936"/>
                    <a:pt x="773976" y="1404"/>
                    <a:pt x="760491" y="865"/>
                  </a:cubicBezTo>
                  <a:cubicBezTo>
                    <a:pt x="659938" y="-3157"/>
                    <a:pt x="589656" y="7508"/>
                    <a:pt x="497940" y="18972"/>
                  </a:cubicBezTo>
                  <a:cubicBezTo>
                    <a:pt x="493114" y="20178"/>
                    <a:pt x="442357" y="31885"/>
                    <a:pt x="434566" y="37079"/>
                  </a:cubicBezTo>
                  <a:cubicBezTo>
                    <a:pt x="423913" y="44181"/>
                    <a:pt x="417242" y="56043"/>
                    <a:pt x="407406" y="64239"/>
                  </a:cubicBezTo>
                  <a:cubicBezTo>
                    <a:pt x="399047" y="71205"/>
                    <a:pt x="389299" y="76310"/>
                    <a:pt x="380245" y="82346"/>
                  </a:cubicBezTo>
                  <a:cubicBezTo>
                    <a:pt x="377227" y="91400"/>
                    <a:pt x="375927" y="101221"/>
                    <a:pt x="371192" y="109507"/>
                  </a:cubicBezTo>
                  <a:cubicBezTo>
                    <a:pt x="327343" y="186244"/>
                    <a:pt x="355736" y="110606"/>
                    <a:pt x="334978" y="172881"/>
                  </a:cubicBezTo>
                  <a:cubicBezTo>
                    <a:pt x="331960" y="194006"/>
                    <a:pt x="330109" y="215330"/>
                    <a:pt x="325924" y="236255"/>
                  </a:cubicBezTo>
                  <a:cubicBezTo>
                    <a:pt x="324052" y="245613"/>
                    <a:pt x="316871" y="253873"/>
                    <a:pt x="316871" y="263416"/>
                  </a:cubicBezTo>
                  <a:cubicBezTo>
                    <a:pt x="316871" y="459598"/>
                    <a:pt x="322906" y="655733"/>
                    <a:pt x="325924" y="851891"/>
                  </a:cubicBezTo>
                  <a:cubicBezTo>
                    <a:pt x="322906" y="897158"/>
                    <a:pt x="320978" y="942511"/>
                    <a:pt x="316871" y="987693"/>
                  </a:cubicBezTo>
                  <a:cubicBezTo>
                    <a:pt x="314939" y="1008944"/>
                    <a:pt x="310311" y="1029874"/>
                    <a:pt x="307818" y="1051067"/>
                  </a:cubicBezTo>
                  <a:cubicBezTo>
                    <a:pt x="284938" y="1245551"/>
                    <a:pt x="317576" y="1064829"/>
                    <a:pt x="262550" y="1404152"/>
                  </a:cubicBezTo>
                  <a:cubicBezTo>
                    <a:pt x="258567" y="1428717"/>
                    <a:pt x="249485" y="1452210"/>
                    <a:pt x="244443" y="1476580"/>
                  </a:cubicBezTo>
                  <a:cubicBezTo>
                    <a:pt x="198168" y="1700244"/>
                    <a:pt x="242314" y="1607053"/>
                    <a:pt x="172016" y="1730077"/>
                  </a:cubicBezTo>
                  <a:cubicBezTo>
                    <a:pt x="152180" y="1868924"/>
                    <a:pt x="179480" y="1717055"/>
                    <a:pt x="135802" y="1856826"/>
                  </a:cubicBezTo>
                  <a:cubicBezTo>
                    <a:pt x="97969" y="1977894"/>
                    <a:pt x="132657" y="1896567"/>
                    <a:pt x="108641" y="1992628"/>
                  </a:cubicBezTo>
                  <a:cubicBezTo>
                    <a:pt x="104012" y="2011144"/>
                    <a:pt x="96570" y="2028841"/>
                    <a:pt x="90534" y="2046948"/>
                  </a:cubicBezTo>
                  <a:cubicBezTo>
                    <a:pt x="84857" y="2086693"/>
                    <a:pt x="83663" y="2110581"/>
                    <a:pt x="72427" y="2146536"/>
                  </a:cubicBezTo>
                  <a:cubicBezTo>
                    <a:pt x="61041" y="2182971"/>
                    <a:pt x="42490" y="2217525"/>
                    <a:pt x="36214" y="2255178"/>
                  </a:cubicBezTo>
                  <a:cubicBezTo>
                    <a:pt x="33196" y="2273285"/>
                    <a:pt x="29951" y="2291356"/>
                    <a:pt x="27160" y="2309499"/>
                  </a:cubicBezTo>
                  <a:cubicBezTo>
                    <a:pt x="23915" y="2330590"/>
                    <a:pt x="21924" y="2351878"/>
                    <a:pt x="18107" y="2372873"/>
                  </a:cubicBezTo>
                  <a:cubicBezTo>
                    <a:pt x="15881" y="2385115"/>
                    <a:pt x="11752" y="2396940"/>
                    <a:pt x="9053" y="2409087"/>
                  </a:cubicBezTo>
                  <a:cubicBezTo>
                    <a:pt x="5715" y="2424108"/>
                    <a:pt x="3018" y="2439265"/>
                    <a:pt x="0" y="2454354"/>
                  </a:cubicBezTo>
                  <a:cubicBezTo>
                    <a:pt x="3018" y="2490568"/>
                    <a:pt x="3662" y="2527059"/>
                    <a:pt x="9053" y="2562996"/>
                  </a:cubicBezTo>
                  <a:cubicBezTo>
                    <a:pt x="19248" y="2630965"/>
                    <a:pt x="23212" y="2617076"/>
                    <a:pt x="36214" y="2662584"/>
                  </a:cubicBezTo>
                  <a:cubicBezTo>
                    <a:pt x="50830" y="2713741"/>
                    <a:pt x="35808" y="2684609"/>
                    <a:pt x="63374" y="2725958"/>
                  </a:cubicBezTo>
                  <a:cubicBezTo>
                    <a:pt x="66392" y="2768208"/>
                    <a:pt x="66144" y="2810818"/>
                    <a:pt x="72427" y="2852707"/>
                  </a:cubicBezTo>
                  <a:cubicBezTo>
                    <a:pt x="77222" y="2884672"/>
                    <a:pt x="99156" y="2921469"/>
                    <a:pt x="108641" y="2952295"/>
                  </a:cubicBezTo>
                  <a:cubicBezTo>
                    <a:pt x="115960" y="2976080"/>
                    <a:pt x="118878" y="3001115"/>
                    <a:pt x="126748" y="3024723"/>
                  </a:cubicBezTo>
                  <a:cubicBezTo>
                    <a:pt x="129766" y="3033776"/>
                    <a:pt x="133656" y="3042584"/>
                    <a:pt x="135802" y="3051883"/>
                  </a:cubicBezTo>
                  <a:cubicBezTo>
                    <a:pt x="142722" y="3081871"/>
                    <a:pt x="144177" y="3113221"/>
                    <a:pt x="153909" y="3142418"/>
                  </a:cubicBezTo>
                  <a:cubicBezTo>
                    <a:pt x="156927" y="3151471"/>
                    <a:pt x="160647" y="3160320"/>
                    <a:pt x="162962" y="3169578"/>
                  </a:cubicBezTo>
                  <a:cubicBezTo>
                    <a:pt x="166694" y="3184506"/>
                    <a:pt x="167150" y="3200247"/>
                    <a:pt x="172016" y="3214845"/>
                  </a:cubicBezTo>
                  <a:cubicBezTo>
                    <a:pt x="176284" y="3227649"/>
                    <a:pt x="184087" y="3238988"/>
                    <a:pt x="190123" y="3251059"/>
                  </a:cubicBezTo>
                  <a:cubicBezTo>
                    <a:pt x="205534" y="3328121"/>
                    <a:pt x="191527" y="3267815"/>
                    <a:pt x="208229" y="3323487"/>
                  </a:cubicBezTo>
                  <a:cubicBezTo>
                    <a:pt x="214542" y="3344530"/>
                    <a:pt x="220023" y="3365818"/>
                    <a:pt x="226336" y="3386861"/>
                  </a:cubicBezTo>
                  <a:cubicBezTo>
                    <a:pt x="229078" y="3396002"/>
                    <a:pt x="230655" y="3405736"/>
                    <a:pt x="235390" y="3414022"/>
                  </a:cubicBezTo>
                  <a:cubicBezTo>
                    <a:pt x="242876" y="3427123"/>
                    <a:pt x="253780" y="3437957"/>
                    <a:pt x="262550" y="3450235"/>
                  </a:cubicBezTo>
                  <a:cubicBezTo>
                    <a:pt x="268874" y="3459089"/>
                    <a:pt x="275447" y="3467844"/>
                    <a:pt x="280657" y="3477396"/>
                  </a:cubicBezTo>
                  <a:cubicBezTo>
                    <a:pt x="293582" y="3501092"/>
                    <a:pt x="316871" y="3549824"/>
                    <a:pt x="316871" y="3549824"/>
                  </a:cubicBezTo>
                  <a:cubicBezTo>
                    <a:pt x="319889" y="3561895"/>
                    <a:pt x="321555" y="3574387"/>
                    <a:pt x="325924" y="3586037"/>
                  </a:cubicBezTo>
                  <a:cubicBezTo>
                    <a:pt x="334583" y="3609128"/>
                    <a:pt x="359667" y="3648311"/>
                    <a:pt x="371192" y="3667519"/>
                  </a:cubicBezTo>
                  <a:cubicBezTo>
                    <a:pt x="374210" y="3679590"/>
                    <a:pt x="376827" y="3691768"/>
                    <a:pt x="380245" y="3703732"/>
                  </a:cubicBezTo>
                  <a:cubicBezTo>
                    <a:pt x="382867" y="3712908"/>
                    <a:pt x="386984" y="3721635"/>
                    <a:pt x="389299" y="3730893"/>
                  </a:cubicBezTo>
                  <a:cubicBezTo>
                    <a:pt x="403665" y="3788356"/>
                    <a:pt x="393921" y="3780973"/>
                    <a:pt x="416459" y="3848588"/>
                  </a:cubicBezTo>
                  <a:lnTo>
                    <a:pt x="434566" y="3902909"/>
                  </a:lnTo>
                  <a:cubicBezTo>
                    <a:pt x="437584" y="3911962"/>
                    <a:pt x="441306" y="3920811"/>
                    <a:pt x="443620" y="3930069"/>
                  </a:cubicBezTo>
                  <a:cubicBezTo>
                    <a:pt x="446638" y="3942140"/>
                    <a:pt x="449255" y="3954319"/>
                    <a:pt x="452673" y="3966283"/>
                  </a:cubicBezTo>
                  <a:cubicBezTo>
                    <a:pt x="458646" y="3987189"/>
                    <a:pt x="472179" y="4021490"/>
                    <a:pt x="479833" y="4038711"/>
                  </a:cubicBezTo>
                  <a:cubicBezTo>
                    <a:pt x="485314" y="4051044"/>
                    <a:pt x="490787" y="4063480"/>
                    <a:pt x="497940" y="4074925"/>
                  </a:cubicBezTo>
                  <a:cubicBezTo>
                    <a:pt x="543745" y="4148211"/>
                    <a:pt x="505130" y="4077701"/>
                    <a:pt x="552261" y="4138299"/>
                  </a:cubicBezTo>
                  <a:cubicBezTo>
                    <a:pt x="590885" y="4187959"/>
                    <a:pt x="575198" y="4191500"/>
                    <a:pt x="624689" y="4219780"/>
                  </a:cubicBezTo>
                  <a:cubicBezTo>
                    <a:pt x="632975" y="4224515"/>
                    <a:pt x="643078" y="4225074"/>
                    <a:pt x="651849" y="4228833"/>
                  </a:cubicBezTo>
                  <a:cubicBezTo>
                    <a:pt x="664254" y="4234149"/>
                    <a:pt x="675658" y="4241623"/>
                    <a:pt x="688063" y="4246940"/>
                  </a:cubicBezTo>
                  <a:cubicBezTo>
                    <a:pt x="706252" y="4254736"/>
                    <a:pt x="733052" y="4260451"/>
                    <a:pt x="751437" y="4265047"/>
                  </a:cubicBezTo>
                  <a:cubicBezTo>
                    <a:pt x="763508" y="4271083"/>
                    <a:pt x="774163" y="4282689"/>
                    <a:pt x="787651" y="4283154"/>
                  </a:cubicBezTo>
                  <a:cubicBezTo>
                    <a:pt x="863112" y="4285756"/>
                    <a:pt x="938792" y="4280937"/>
                    <a:pt x="1013988" y="4274101"/>
                  </a:cubicBezTo>
                  <a:cubicBezTo>
                    <a:pt x="1061341" y="4269796"/>
                    <a:pt x="1075974" y="4257684"/>
                    <a:pt x="1113576" y="4246940"/>
                  </a:cubicBezTo>
                  <a:cubicBezTo>
                    <a:pt x="1125540" y="4243522"/>
                    <a:pt x="1137719" y="4240905"/>
                    <a:pt x="1149790" y="4237887"/>
                  </a:cubicBezTo>
                  <a:cubicBezTo>
                    <a:pt x="1161861" y="4231851"/>
                    <a:pt x="1173599" y="4225096"/>
                    <a:pt x="1186004" y="4219780"/>
                  </a:cubicBezTo>
                  <a:cubicBezTo>
                    <a:pt x="1194775" y="4216021"/>
                    <a:pt x="1204628" y="4214995"/>
                    <a:pt x="1213164" y="4210727"/>
                  </a:cubicBezTo>
                  <a:cubicBezTo>
                    <a:pt x="1228903" y="4202857"/>
                    <a:pt x="1243509" y="4192892"/>
                    <a:pt x="1258431" y="4183566"/>
                  </a:cubicBezTo>
                  <a:cubicBezTo>
                    <a:pt x="1267658" y="4177799"/>
                    <a:pt x="1275404" y="4169280"/>
                    <a:pt x="1285592" y="4165459"/>
                  </a:cubicBezTo>
                  <a:cubicBezTo>
                    <a:pt x="1300000" y="4160056"/>
                    <a:pt x="1315770" y="4159424"/>
                    <a:pt x="1330859" y="4156406"/>
                  </a:cubicBezTo>
                  <a:cubicBezTo>
                    <a:pt x="1336895" y="4147352"/>
                    <a:pt x="1340878" y="4136524"/>
                    <a:pt x="1348966" y="4129245"/>
                  </a:cubicBezTo>
                  <a:cubicBezTo>
                    <a:pt x="1401780" y="4081713"/>
                    <a:pt x="1447044" y="4074173"/>
                    <a:pt x="1475715" y="4002497"/>
                  </a:cubicBezTo>
                  <a:cubicBezTo>
                    <a:pt x="1485286" y="3978570"/>
                    <a:pt x="1495777" y="3954912"/>
                    <a:pt x="1502875" y="3930069"/>
                  </a:cubicBezTo>
                  <a:cubicBezTo>
                    <a:pt x="1506293" y="3918105"/>
                    <a:pt x="1508353" y="3905773"/>
                    <a:pt x="1511928" y="3893855"/>
                  </a:cubicBezTo>
                  <a:cubicBezTo>
                    <a:pt x="1511946" y="3893793"/>
                    <a:pt x="1534552" y="3825985"/>
                    <a:pt x="1539089" y="3812374"/>
                  </a:cubicBezTo>
                  <a:cubicBezTo>
                    <a:pt x="1542107" y="3803321"/>
                    <a:pt x="1546270" y="3794572"/>
                    <a:pt x="1548142" y="3785214"/>
                  </a:cubicBezTo>
                  <a:cubicBezTo>
                    <a:pt x="1551160" y="3770125"/>
                    <a:pt x="1551793" y="3754354"/>
                    <a:pt x="1557196" y="3739946"/>
                  </a:cubicBezTo>
                  <a:cubicBezTo>
                    <a:pt x="1561017" y="3729758"/>
                    <a:pt x="1569267" y="3721839"/>
                    <a:pt x="1575303" y="3712786"/>
                  </a:cubicBezTo>
                  <a:cubicBezTo>
                    <a:pt x="1578321" y="3700715"/>
                    <a:pt x="1580938" y="3688536"/>
                    <a:pt x="1584356" y="3676572"/>
                  </a:cubicBezTo>
                  <a:cubicBezTo>
                    <a:pt x="1586978" y="3667396"/>
                    <a:pt x="1591340" y="3658728"/>
                    <a:pt x="1593410" y="3649412"/>
                  </a:cubicBezTo>
                  <a:cubicBezTo>
                    <a:pt x="1597392" y="3631492"/>
                    <a:pt x="1598863" y="3613091"/>
                    <a:pt x="1602463" y="3595091"/>
                  </a:cubicBezTo>
                  <a:cubicBezTo>
                    <a:pt x="1604903" y="3582890"/>
                    <a:pt x="1608818" y="3571024"/>
                    <a:pt x="1611517" y="3558877"/>
                  </a:cubicBezTo>
                  <a:cubicBezTo>
                    <a:pt x="1614855" y="3543856"/>
                    <a:pt x="1617552" y="3528699"/>
                    <a:pt x="1620570" y="3513610"/>
                  </a:cubicBezTo>
                  <a:cubicBezTo>
                    <a:pt x="1623588" y="3462307"/>
                    <a:pt x="1626204" y="3410979"/>
                    <a:pt x="1629623" y="3359701"/>
                  </a:cubicBezTo>
                  <a:cubicBezTo>
                    <a:pt x="1632783" y="3312300"/>
                    <a:pt x="1637197" y="3231297"/>
                    <a:pt x="1647730" y="3178631"/>
                  </a:cubicBezTo>
                  <a:cubicBezTo>
                    <a:pt x="1649602" y="3169273"/>
                    <a:pt x="1653766" y="3160524"/>
                    <a:pt x="1656784" y="3151471"/>
                  </a:cubicBezTo>
                  <a:cubicBezTo>
                    <a:pt x="1659802" y="3130346"/>
                    <a:pt x="1658177" y="3108014"/>
                    <a:pt x="1665837" y="3088097"/>
                  </a:cubicBezTo>
                  <a:cubicBezTo>
                    <a:pt x="1673649" y="3067786"/>
                    <a:pt x="1683944" y="3045847"/>
                    <a:pt x="1702051" y="3033776"/>
                  </a:cubicBezTo>
                  <a:cubicBezTo>
                    <a:pt x="1711105" y="3027740"/>
                    <a:pt x="1719269" y="3020088"/>
                    <a:pt x="1729212" y="3015669"/>
                  </a:cubicBezTo>
                  <a:cubicBezTo>
                    <a:pt x="1776307" y="2994738"/>
                    <a:pt x="1795350" y="2995874"/>
                    <a:pt x="1846907" y="2988509"/>
                  </a:cubicBezTo>
                  <a:cubicBezTo>
                    <a:pt x="1953889" y="2945716"/>
                    <a:pt x="1817613" y="2994900"/>
                    <a:pt x="2018923" y="2961348"/>
                  </a:cubicBezTo>
                  <a:cubicBezTo>
                    <a:pt x="2032235" y="2959129"/>
                    <a:pt x="2042499" y="2947980"/>
                    <a:pt x="2055136" y="2943241"/>
                  </a:cubicBezTo>
                  <a:cubicBezTo>
                    <a:pt x="2066787" y="2938872"/>
                    <a:pt x="2079386" y="2937606"/>
                    <a:pt x="2091350" y="2934188"/>
                  </a:cubicBezTo>
                  <a:cubicBezTo>
                    <a:pt x="2154561" y="2916128"/>
                    <a:pt x="2073721" y="2931532"/>
                    <a:pt x="2181885" y="2916081"/>
                  </a:cubicBezTo>
                  <a:cubicBezTo>
                    <a:pt x="2190938" y="2913063"/>
                    <a:pt x="2199632" y="2908597"/>
                    <a:pt x="2209045" y="2907028"/>
                  </a:cubicBezTo>
                  <a:cubicBezTo>
                    <a:pt x="2236001" y="2902535"/>
                    <a:pt x="2263898" y="2904119"/>
                    <a:pt x="2290526" y="2897974"/>
                  </a:cubicBezTo>
                  <a:cubicBezTo>
                    <a:pt x="2303677" y="2894939"/>
                    <a:pt x="2314335" y="2885183"/>
                    <a:pt x="2326740" y="2879867"/>
                  </a:cubicBezTo>
                  <a:cubicBezTo>
                    <a:pt x="2335512" y="2876108"/>
                    <a:pt x="2344694" y="2873325"/>
                    <a:pt x="2353901" y="2870814"/>
                  </a:cubicBezTo>
                  <a:cubicBezTo>
                    <a:pt x="2377910" y="2864266"/>
                    <a:pt x="2402720" y="2860576"/>
                    <a:pt x="2426328" y="2852707"/>
                  </a:cubicBezTo>
                  <a:lnTo>
                    <a:pt x="2480649" y="2834600"/>
                  </a:lnTo>
                  <a:cubicBezTo>
                    <a:pt x="2489703" y="2828564"/>
                    <a:pt x="2497867" y="2820912"/>
                    <a:pt x="2507810" y="2816493"/>
                  </a:cubicBezTo>
                  <a:cubicBezTo>
                    <a:pt x="2525251" y="2808741"/>
                    <a:pt x="2545945" y="2808502"/>
                    <a:pt x="2562130" y="2798386"/>
                  </a:cubicBezTo>
                  <a:cubicBezTo>
                    <a:pt x="2571357" y="2792619"/>
                    <a:pt x="2572543" y="2778920"/>
                    <a:pt x="2580237" y="2771226"/>
                  </a:cubicBezTo>
                  <a:cubicBezTo>
                    <a:pt x="2587931" y="2763532"/>
                    <a:pt x="2599039" y="2760085"/>
                    <a:pt x="2607398" y="2753119"/>
                  </a:cubicBezTo>
                  <a:cubicBezTo>
                    <a:pt x="2692498" y="2682201"/>
                    <a:pt x="2551580" y="2781277"/>
                    <a:pt x="2688879" y="2689744"/>
                  </a:cubicBezTo>
                  <a:cubicBezTo>
                    <a:pt x="2710349" y="2661117"/>
                    <a:pt x="2716716" y="2649070"/>
                    <a:pt x="2743200" y="2626370"/>
                  </a:cubicBezTo>
                  <a:cubicBezTo>
                    <a:pt x="2754657" y="2616550"/>
                    <a:pt x="2767958" y="2609030"/>
                    <a:pt x="2779414" y="2599210"/>
                  </a:cubicBezTo>
                  <a:cubicBezTo>
                    <a:pt x="2848403" y="2540076"/>
                    <a:pt x="2762171" y="2607397"/>
                    <a:pt x="2833734" y="2535835"/>
                  </a:cubicBezTo>
                  <a:cubicBezTo>
                    <a:pt x="2847398" y="2522171"/>
                    <a:pt x="2866075" y="2513985"/>
                    <a:pt x="2879002" y="2499622"/>
                  </a:cubicBezTo>
                  <a:cubicBezTo>
                    <a:pt x="2893560" y="2483447"/>
                    <a:pt x="2901622" y="2462294"/>
                    <a:pt x="2915216" y="2445301"/>
                  </a:cubicBezTo>
                  <a:cubicBezTo>
                    <a:pt x="2976224" y="2369040"/>
                    <a:pt x="2931737" y="2448471"/>
                    <a:pt x="2969536" y="2372873"/>
                  </a:cubicBezTo>
                  <a:cubicBezTo>
                    <a:pt x="2990513" y="2267997"/>
                    <a:pt x="2961454" y="2397121"/>
                    <a:pt x="3005750" y="2264231"/>
                  </a:cubicBezTo>
                  <a:cubicBezTo>
                    <a:pt x="3019645" y="2222546"/>
                    <a:pt x="3028068" y="2179168"/>
                    <a:pt x="3041964" y="2137483"/>
                  </a:cubicBezTo>
                  <a:lnTo>
                    <a:pt x="3051018" y="2110323"/>
                  </a:lnTo>
                  <a:cubicBezTo>
                    <a:pt x="3067011" y="1934387"/>
                    <a:pt x="3072548" y="1926550"/>
                    <a:pt x="3041964" y="1675756"/>
                  </a:cubicBezTo>
                  <a:cubicBezTo>
                    <a:pt x="3040137" y="1660778"/>
                    <a:pt x="3024954" y="1650707"/>
                    <a:pt x="3014804" y="1639542"/>
                  </a:cubicBezTo>
                  <a:cubicBezTo>
                    <a:pt x="2987913" y="1609962"/>
                    <a:pt x="2948229" y="1564305"/>
                    <a:pt x="2906162" y="1549008"/>
                  </a:cubicBezTo>
                  <a:cubicBezTo>
                    <a:pt x="2888910" y="1542735"/>
                    <a:pt x="2869650" y="1544406"/>
                    <a:pt x="2851841" y="1539954"/>
                  </a:cubicBezTo>
                  <a:cubicBezTo>
                    <a:pt x="2828902" y="1534219"/>
                    <a:pt x="2775393" y="1514024"/>
                    <a:pt x="2752253" y="1503740"/>
                  </a:cubicBezTo>
                  <a:cubicBezTo>
                    <a:pt x="2739920" y="1498259"/>
                    <a:pt x="2729016" y="1489341"/>
                    <a:pt x="2716039" y="1485633"/>
                  </a:cubicBezTo>
                  <a:cubicBezTo>
                    <a:pt x="2686447" y="1477178"/>
                    <a:pt x="2655904" y="1472327"/>
                    <a:pt x="2625505" y="1467527"/>
                  </a:cubicBezTo>
                  <a:cubicBezTo>
                    <a:pt x="2429456" y="1436571"/>
                    <a:pt x="2511090" y="1447566"/>
                    <a:pt x="2381061" y="1431313"/>
                  </a:cubicBezTo>
                  <a:cubicBezTo>
                    <a:pt x="2358712" y="1424928"/>
                    <a:pt x="2286945" y="1405415"/>
                    <a:pt x="2263366" y="1395099"/>
                  </a:cubicBezTo>
                  <a:cubicBezTo>
                    <a:pt x="2232454" y="1381575"/>
                    <a:pt x="2204840" y="1360500"/>
                    <a:pt x="2172831" y="1349831"/>
                  </a:cubicBezTo>
                  <a:cubicBezTo>
                    <a:pt x="2163778" y="1346813"/>
                    <a:pt x="2154207" y="1345046"/>
                    <a:pt x="2145671" y="1340778"/>
                  </a:cubicBezTo>
                  <a:cubicBezTo>
                    <a:pt x="2123909" y="1329897"/>
                    <a:pt x="2105210" y="1312747"/>
                    <a:pt x="2082297" y="1304564"/>
                  </a:cubicBezTo>
                  <a:cubicBezTo>
                    <a:pt x="2062201" y="1297387"/>
                    <a:pt x="2040048" y="1298529"/>
                    <a:pt x="2018923" y="1295511"/>
                  </a:cubicBezTo>
                  <a:cubicBezTo>
                    <a:pt x="2003834" y="1289475"/>
                    <a:pt x="1988191" y="1284672"/>
                    <a:pt x="1973655" y="1277404"/>
                  </a:cubicBezTo>
                  <a:cubicBezTo>
                    <a:pt x="1840819" y="1210986"/>
                    <a:pt x="1969843" y="1265015"/>
                    <a:pt x="1865014" y="1223083"/>
                  </a:cubicBezTo>
                  <a:cubicBezTo>
                    <a:pt x="1801150" y="1159219"/>
                    <a:pt x="1833597" y="1180214"/>
                    <a:pt x="1774479" y="1150655"/>
                  </a:cubicBezTo>
                  <a:cubicBezTo>
                    <a:pt x="1713571" y="1049142"/>
                    <a:pt x="1745043" y="1085007"/>
                    <a:pt x="1692998" y="1032960"/>
                  </a:cubicBezTo>
                  <a:cubicBezTo>
                    <a:pt x="1689980" y="1023907"/>
                    <a:pt x="1688212" y="1014336"/>
                    <a:pt x="1683944" y="1005800"/>
                  </a:cubicBezTo>
                  <a:cubicBezTo>
                    <a:pt x="1679078" y="996068"/>
                    <a:pt x="1670123" y="988640"/>
                    <a:pt x="1665837" y="978639"/>
                  </a:cubicBezTo>
                  <a:cubicBezTo>
                    <a:pt x="1660936" y="967203"/>
                    <a:pt x="1660719" y="954230"/>
                    <a:pt x="1656784" y="942426"/>
                  </a:cubicBezTo>
                  <a:cubicBezTo>
                    <a:pt x="1642018" y="898129"/>
                    <a:pt x="1642749" y="903266"/>
                    <a:pt x="1620570" y="869998"/>
                  </a:cubicBezTo>
                  <a:cubicBezTo>
                    <a:pt x="1575185" y="643072"/>
                    <a:pt x="1621645" y="880436"/>
                    <a:pt x="1593410" y="725142"/>
                  </a:cubicBezTo>
                  <a:cubicBezTo>
                    <a:pt x="1590657" y="710002"/>
                    <a:pt x="1586696" y="695084"/>
                    <a:pt x="1584356" y="679875"/>
                  </a:cubicBezTo>
                  <a:cubicBezTo>
                    <a:pt x="1580656" y="655827"/>
                    <a:pt x="1580401" y="631237"/>
                    <a:pt x="1575303" y="607447"/>
                  </a:cubicBezTo>
                  <a:cubicBezTo>
                    <a:pt x="1571304" y="588785"/>
                    <a:pt x="1563232" y="571234"/>
                    <a:pt x="1557196" y="553127"/>
                  </a:cubicBezTo>
                  <a:cubicBezTo>
                    <a:pt x="1544188" y="514103"/>
                    <a:pt x="1540247" y="504597"/>
                    <a:pt x="1530035" y="453538"/>
                  </a:cubicBezTo>
                  <a:cubicBezTo>
                    <a:pt x="1524538" y="426053"/>
                    <a:pt x="1517906" y="340283"/>
                    <a:pt x="1502875" y="317736"/>
                  </a:cubicBezTo>
                  <a:cubicBezTo>
                    <a:pt x="1483739" y="289033"/>
                    <a:pt x="1461454" y="251758"/>
                    <a:pt x="1430447" y="236255"/>
                  </a:cubicBezTo>
                  <a:cubicBezTo>
                    <a:pt x="1418376" y="230219"/>
                    <a:pt x="1405951" y="224844"/>
                    <a:pt x="1394233" y="218148"/>
                  </a:cubicBezTo>
                  <a:cubicBezTo>
                    <a:pt x="1345605" y="190360"/>
                    <a:pt x="1390340" y="205857"/>
                    <a:pt x="1330859" y="190988"/>
                  </a:cubicBezTo>
                  <a:cubicBezTo>
                    <a:pt x="1286148" y="161180"/>
                    <a:pt x="1321083" y="179491"/>
                    <a:pt x="1258431" y="163828"/>
                  </a:cubicBezTo>
                  <a:cubicBezTo>
                    <a:pt x="1210763" y="151911"/>
                    <a:pt x="1216182" y="187970"/>
                    <a:pt x="1204111" y="181934"/>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7223441" y="2135861"/>
            <a:ext cx="1011687" cy="369332"/>
          </a:xfrm>
          <a:prstGeom prst="rect">
            <a:avLst/>
          </a:prstGeom>
          <a:noFill/>
        </p:spPr>
        <p:txBody>
          <a:bodyPr wrap="none" rtlCol="0">
            <a:spAutoFit/>
          </a:bodyPr>
          <a:lstStyle/>
          <a:p>
            <a:r>
              <a:rPr lang="en-US" dirty="0" smtClean="0"/>
              <a:t>compare</a:t>
            </a:r>
            <a:endParaRPr lang="en-US" dirty="0"/>
          </a:p>
        </p:txBody>
      </p:sp>
      <p:sp>
        <p:nvSpPr>
          <p:cNvPr id="37" name="Freeform 36"/>
          <p:cNvSpPr/>
          <p:nvPr/>
        </p:nvSpPr>
        <p:spPr>
          <a:xfrm>
            <a:off x="1064531" y="2832815"/>
            <a:ext cx="1955549" cy="1394233"/>
          </a:xfrm>
          <a:custGeom>
            <a:avLst/>
            <a:gdLst>
              <a:gd name="connsiteX0" fmla="*/ 1910282 w 1955549"/>
              <a:gd name="connsiteY0" fmla="*/ 552261 h 1394233"/>
              <a:gd name="connsiteX1" fmla="*/ 1865014 w 1955549"/>
              <a:gd name="connsiteY1" fmla="*/ 534154 h 1394233"/>
              <a:gd name="connsiteX2" fmla="*/ 1702052 w 1955549"/>
              <a:gd name="connsiteY2" fmla="*/ 506994 h 1394233"/>
              <a:gd name="connsiteX3" fmla="*/ 1647731 w 1955549"/>
              <a:gd name="connsiteY3" fmla="*/ 497940 h 1394233"/>
              <a:gd name="connsiteX4" fmla="*/ 1566250 w 1955549"/>
              <a:gd name="connsiteY4" fmla="*/ 470780 h 1394233"/>
              <a:gd name="connsiteX5" fmla="*/ 1511929 w 1955549"/>
              <a:gd name="connsiteY5" fmla="*/ 452673 h 1394233"/>
              <a:gd name="connsiteX6" fmla="*/ 1484769 w 1955549"/>
              <a:gd name="connsiteY6" fmla="*/ 425513 h 1394233"/>
              <a:gd name="connsiteX7" fmla="*/ 1430448 w 1955549"/>
              <a:gd name="connsiteY7" fmla="*/ 407406 h 1394233"/>
              <a:gd name="connsiteX8" fmla="*/ 1403288 w 1955549"/>
              <a:gd name="connsiteY8" fmla="*/ 380245 h 1394233"/>
              <a:gd name="connsiteX9" fmla="*/ 1376127 w 1955549"/>
              <a:gd name="connsiteY9" fmla="*/ 371192 h 1394233"/>
              <a:gd name="connsiteX10" fmla="*/ 1312753 w 1955549"/>
              <a:gd name="connsiteY10" fmla="*/ 353085 h 1394233"/>
              <a:gd name="connsiteX11" fmla="*/ 1213165 w 1955549"/>
              <a:gd name="connsiteY11" fmla="*/ 298764 h 1394233"/>
              <a:gd name="connsiteX12" fmla="*/ 1186004 w 1955549"/>
              <a:gd name="connsiteY12" fmla="*/ 289711 h 1394233"/>
              <a:gd name="connsiteX13" fmla="*/ 1122630 w 1955549"/>
              <a:gd name="connsiteY13" fmla="*/ 253497 h 1394233"/>
              <a:gd name="connsiteX14" fmla="*/ 1104523 w 1955549"/>
              <a:gd name="connsiteY14" fmla="*/ 226336 h 1394233"/>
              <a:gd name="connsiteX15" fmla="*/ 1050202 w 1955549"/>
              <a:gd name="connsiteY15" fmla="*/ 217283 h 1394233"/>
              <a:gd name="connsiteX16" fmla="*/ 986828 w 1955549"/>
              <a:gd name="connsiteY16" fmla="*/ 199176 h 1394233"/>
              <a:gd name="connsiteX17" fmla="*/ 950614 w 1955549"/>
              <a:gd name="connsiteY17" fmla="*/ 190122 h 1394233"/>
              <a:gd name="connsiteX18" fmla="*/ 896294 w 1955549"/>
              <a:gd name="connsiteY18" fmla="*/ 172016 h 1394233"/>
              <a:gd name="connsiteX19" fmla="*/ 869133 w 1955549"/>
              <a:gd name="connsiteY19" fmla="*/ 162962 h 1394233"/>
              <a:gd name="connsiteX20" fmla="*/ 832919 w 1955549"/>
              <a:gd name="connsiteY20" fmla="*/ 144855 h 1394233"/>
              <a:gd name="connsiteX21" fmla="*/ 760492 w 1955549"/>
              <a:gd name="connsiteY21" fmla="*/ 135802 h 1394233"/>
              <a:gd name="connsiteX22" fmla="*/ 651850 w 1955549"/>
              <a:gd name="connsiteY22" fmla="*/ 99588 h 1394233"/>
              <a:gd name="connsiteX23" fmla="*/ 624690 w 1955549"/>
              <a:gd name="connsiteY23" fmla="*/ 90534 h 1394233"/>
              <a:gd name="connsiteX24" fmla="*/ 570369 w 1955549"/>
              <a:gd name="connsiteY24" fmla="*/ 54321 h 1394233"/>
              <a:gd name="connsiteX25" fmla="*/ 543208 w 1955549"/>
              <a:gd name="connsiteY25" fmla="*/ 45267 h 1394233"/>
              <a:gd name="connsiteX26" fmla="*/ 516048 w 1955549"/>
              <a:gd name="connsiteY26" fmla="*/ 27160 h 1394233"/>
              <a:gd name="connsiteX27" fmla="*/ 461727 w 1955549"/>
              <a:gd name="connsiteY27" fmla="*/ 9053 h 1394233"/>
              <a:gd name="connsiteX28" fmla="*/ 434567 w 1955549"/>
              <a:gd name="connsiteY28" fmla="*/ 0 h 1394233"/>
              <a:gd name="connsiteX29" fmla="*/ 144856 w 1955549"/>
              <a:gd name="connsiteY29" fmla="*/ 9053 h 1394233"/>
              <a:gd name="connsiteX30" fmla="*/ 117695 w 1955549"/>
              <a:gd name="connsiteY30" fmla="*/ 36214 h 1394233"/>
              <a:gd name="connsiteX31" fmla="*/ 90535 w 1955549"/>
              <a:gd name="connsiteY31" fmla="*/ 90534 h 1394233"/>
              <a:gd name="connsiteX32" fmla="*/ 54321 w 1955549"/>
              <a:gd name="connsiteY32" fmla="*/ 144855 h 1394233"/>
              <a:gd name="connsiteX33" fmla="*/ 18107 w 1955549"/>
              <a:gd name="connsiteY33" fmla="*/ 253497 h 1394233"/>
              <a:gd name="connsiteX34" fmla="*/ 9054 w 1955549"/>
              <a:gd name="connsiteY34" fmla="*/ 280657 h 1394233"/>
              <a:gd name="connsiteX35" fmla="*/ 0 w 1955549"/>
              <a:gd name="connsiteY35" fmla="*/ 307818 h 1394233"/>
              <a:gd name="connsiteX36" fmla="*/ 18107 w 1955549"/>
              <a:gd name="connsiteY36" fmla="*/ 724277 h 1394233"/>
              <a:gd name="connsiteX37" fmla="*/ 27161 w 1955549"/>
              <a:gd name="connsiteY37" fmla="*/ 959667 h 1394233"/>
              <a:gd name="connsiteX38" fmla="*/ 45268 w 1955549"/>
              <a:gd name="connsiteY38" fmla="*/ 1013988 h 1394233"/>
              <a:gd name="connsiteX39" fmla="*/ 54321 w 1955549"/>
              <a:gd name="connsiteY39" fmla="*/ 1068309 h 1394233"/>
              <a:gd name="connsiteX40" fmla="*/ 63375 w 1955549"/>
              <a:gd name="connsiteY40" fmla="*/ 1131683 h 1394233"/>
              <a:gd name="connsiteX41" fmla="*/ 72428 w 1955549"/>
              <a:gd name="connsiteY41" fmla="*/ 1158843 h 1394233"/>
              <a:gd name="connsiteX42" fmla="*/ 81482 w 1955549"/>
              <a:gd name="connsiteY42" fmla="*/ 1240324 h 1394233"/>
              <a:gd name="connsiteX43" fmla="*/ 99589 w 1955549"/>
              <a:gd name="connsiteY43" fmla="*/ 1294645 h 1394233"/>
              <a:gd name="connsiteX44" fmla="*/ 153909 w 1955549"/>
              <a:gd name="connsiteY44" fmla="*/ 1348966 h 1394233"/>
              <a:gd name="connsiteX45" fmla="*/ 208230 w 1955549"/>
              <a:gd name="connsiteY45" fmla="*/ 1376126 h 1394233"/>
              <a:gd name="connsiteX46" fmla="*/ 244444 w 1955549"/>
              <a:gd name="connsiteY46" fmla="*/ 1385180 h 1394233"/>
              <a:gd name="connsiteX47" fmla="*/ 271604 w 1955549"/>
              <a:gd name="connsiteY47" fmla="*/ 1394233 h 1394233"/>
              <a:gd name="connsiteX48" fmla="*/ 534155 w 1955549"/>
              <a:gd name="connsiteY48" fmla="*/ 1385180 h 1394233"/>
              <a:gd name="connsiteX49" fmla="*/ 651850 w 1955549"/>
              <a:gd name="connsiteY49" fmla="*/ 1367073 h 1394233"/>
              <a:gd name="connsiteX50" fmla="*/ 669957 w 1955549"/>
              <a:gd name="connsiteY50" fmla="*/ 1339913 h 1394233"/>
              <a:gd name="connsiteX51" fmla="*/ 697117 w 1955549"/>
              <a:gd name="connsiteY51" fmla="*/ 1321806 h 1394233"/>
              <a:gd name="connsiteX52" fmla="*/ 715224 w 1955549"/>
              <a:gd name="connsiteY52" fmla="*/ 1258431 h 1394233"/>
              <a:gd name="connsiteX53" fmla="*/ 751438 w 1955549"/>
              <a:gd name="connsiteY53" fmla="*/ 1240324 h 1394233"/>
              <a:gd name="connsiteX54" fmla="*/ 805759 w 1955549"/>
              <a:gd name="connsiteY54" fmla="*/ 1204111 h 1394233"/>
              <a:gd name="connsiteX55" fmla="*/ 814812 w 1955549"/>
              <a:gd name="connsiteY55" fmla="*/ 1176950 h 1394233"/>
              <a:gd name="connsiteX56" fmla="*/ 905347 w 1955549"/>
              <a:gd name="connsiteY56" fmla="*/ 1122629 h 1394233"/>
              <a:gd name="connsiteX57" fmla="*/ 995882 w 1955549"/>
              <a:gd name="connsiteY57" fmla="*/ 1095469 h 1394233"/>
              <a:gd name="connsiteX58" fmla="*/ 1032095 w 1955549"/>
              <a:gd name="connsiteY58" fmla="*/ 1077362 h 1394233"/>
              <a:gd name="connsiteX59" fmla="*/ 1086416 w 1955549"/>
              <a:gd name="connsiteY59" fmla="*/ 1041148 h 1394233"/>
              <a:gd name="connsiteX60" fmla="*/ 1149791 w 1955549"/>
              <a:gd name="connsiteY60" fmla="*/ 1023041 h 1394233"/>
              <a:gd name="connsiteX61" fmla="*/ 1176951 w 1955549"/>
              <a:gd name="connsiteY61" fmla="*/ 1004934 h 1394233"/>
              <a:gd name="connsiteX62" fmla="*/ 1303699 w 1955549"/>
              <a:gd name="connsiteY62" fmla="*/ 968721 h 1394233"/>
              <a:gd name="connsiteX63" fmla="*/ 1412341 w 1955549"/>
              <a:gd name="connsiteY63" fmla="*/ 959667 h 1394233"/>
              <a:gd name="connsiteX64" fmla="*/ 1801640 w 1955549"/>
              <a:gd name="connsiteY64" fmla="*/ 959667 h 1394233"/>
              <a:gd name="connsiteX65" fmla="*/ 1837854 w 1955549"/>
              <a:gd name="connsiteY65" fmla="*/ 941560 h 1394233"/>
              <a:gd name="connsiteX66" fmla="*/ 1874068 w 1955549"/>
              <a:gd name="connsiteY66" fmla="*/ 932507 h 1394233"/>
              <a:gd name="connsiteX67" fmla="*/ 1901228 w 1955549"/>
              <a:gd name="connsiteY67" fmla="*/ 923453 h 1394233"/>
              <a:gd name="connsiteX68" fmla="*/ 1919335 w 1955549"/>
              <a:gd name="connsiteY68" fmla="*/ 896293 h 1394233"/>
              <a:gd name="connsiteX69" fmla="*/ 1937442 w 1955549"/>
              <a:gd name="connsiteY69" fmla="*/ 841972 h 1394233"/>
              <a:gd name="connsiteX70" fmla="*/ 1955549 w 1955549"/>
              <a:gd name="connsiteY70" fmla="*/ 624689 h 1394233"/>
              <a:gd name="connsiteX71" fmla="*/ 1928389 w 1955549"/>
              <a:gd name="connsiteY71" fmla="*/ 552261 h 1394233"/>
              <a:gd name="connsiteX72" fmla="*/ 1910282 w 1955549"/>
              <a:gd name="connsiteY72" fmla="*/ 552261 h 139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55549" h="1394233">
                <a:moveTo>
                  <a:pt x="1910282" y="552261"/>
                </a:moveTo>
                <a:cubicBezTo>
                  <a:pt x="1899720" y="549243"/>
                  <a:pt x="1880717" y="538341"/>
                  <a:pt x="1865014" y="534154"/>
                </a:cubicBezTo>
                <a:cubicBezTo>
                  <a:pt x="1793424" y="515063"/>
                  <a:pt x="1771180" y="516869"/>
                  <a:pt x="1702052" y="506994"/>
                </a:cubicBezTo>
                <a:cubicBezTo>
                  <a:pt x="1683880" y="504398"/>
                  <a:pt x="1665838" y="500958"/>
                  <a:pt x="1647731" y="497940"/>
                </a:cubicBezTo>
                <a:cubicBezTo>
                  <a:pt x="1597585" y="464509"/>
                  <a:pt x="1644315" y="490296"/>
                  <a:pt x="1566250" y="470780"/>
                </a:cubicBezTo>
                <a:cubicBezTo>
                  <a:pt x="1547733" y="466151"/>
                  <a:pt x="1511929" y="452673"/>
                  <a:pt x="1511929" y="452673"/>
                </a:cubicBezTo>
                <a:cubicBezTo>
                  <a:pt x="1502876" y="443620"/>
                  <a:pt x="1495961" y="431731"/>
                  <a:pt x="1484769" y="425513"/>
                </a:cubicBezTo>
                <a:cubicBezTo>
                  <a:pt x="1468084" y="416244"/>
                  <a:pt x="1430448" y="407406"/>
                  <a:pt x="1430448" y="407406"/>
                </a:cubicBezTo>
                <a:cubicBezTo>
                  <a:pt x="1421395" y="398352"/>
                  <a:pt x="1413941" y="387347"/>
                  <a:pt x="1403288" y="380245"/>
                </a:cubicBezTo>
                <a:cubicBezTo>
                  <a:pt x="1395347" y="374951"/>
                  <a:pt x="1385303" y="373814"/>
                  <a:pt x="1376127" y="371192"/>
                </a:cubicBezTo>
                <a:cubicBezTo>
                  <a:pt x="1296559" y="348458"/>
                  <a:pt x="1377867" y="374789"/>
                  <a:pt x="1312753" y="353085"/>
                </a:cubicBezTo>
                <a:cubicBezTo>
                  <a:pt x="1279694" y="331046"/>
                  <a:pt x="1254244" y="312456"/>
                  <a:pt x="1213165" y="298764"/>
                </a:cubicBezTo>
                <a:lnTo>
                  <a:pt x="1186004" y="289711"/>
                </a:lnTo>
                <a:cubicBezTo>
                  <a:pt x="1087494" y="191197"/>
                  <a:pt x="1232055" y="326447"/>
                  <a:pt x="1122630" y="253497"/>
                </a:cubicBezTo>
                <a:cubicBezTo>
                  <a:pt x="1113576" y="247461"/>
                  <a:pt x="1114255" y="231202"/>
                  <a:pt x="1104523" y="226336"/>
                </a:cubicBezTo>
                <a:cubicBezTo>
                  <a:pt x="1088104" y="218127"/>
                  <a:pt x="1068202" y="220883"/>
                  <a:pt x="1050202" y="217283"/>
                </a:cubicBezTo>
                <a:cubicBezTo>
                  <a:pt x="1003055" y="207853"/>
                  <a:pt x="1027078" y="210676"/>
                  <a:pt x="986828" y="199176"/>
                </a:cubicBezTo>
                <a:cubicBezTo>
                  <a:pt x="974864" y="195758"/>
                  <a:pt x="962532" y="193697"/>
                  <a:pt x="950614" y="190122"/>
                </a:cubicBezTo>
                <a:cubicBezTo>
                  <a:pt x="932333" y="184638"/>
                  <a:pt x="914401" y="178051"/>
                  <a:pt x="896294" y="172016"/>
                </a:cubicBezTo>
                <a:cubicBezTo>
                  <a:pt x="887240" y="168998"/>
                  <a:pt x="877669" y="167230"/>
                  <a:pt x="869133" y="162962"/>
                </a:cubicBezTo>
                <a:cubicBezTo>
                  <a:pt x="857062" y="156926"/>
                  <a:pt x="846012" y="148128"/>
                  <a:pt x="832919" y="144855"/>
                </a:cubicBezTo>
                <a:cubicBezTo>
                  <a:pt x="809315" y="138954"/>
                  <a:pt x="784634" y="138820"/>
                  <a:pt x="760492" y="135802"/>
                </a:cubicBezTo>
                <a:lnTo>
                  <a:pt x="651850" y="99588"/>
                </a:lnTo>
                <a:cubicBezTo>
                  <a:pt x="642797" y="96570"/>
                  <a:pt x="632630" y="95827"/>
                  <a:pt x="624690" y="90534"/>
                </a:cubicBezTo>
                <a:cubicBezTo>
                  <a:pt x="606583" y="78463"/>
                  <a:pt x="591014" y="61203"/>
                  <a:pt x="570369" y="54321"/>
                </a:cubicBezTo>
                <a:cubicBezTo>
                  <a:pt x="561315" y="51303"/>
                  <a:pt x="551744" y="49535"/>
                  <a:pt x="543208" y="45267"/>
                </a:cubicBezTo>
                <a:cubicBezTo>
                  <a:pt x="533476" y="40401"/>
                  <a:pt x="525991" y="31579"/>
                  <a:pt x="516048" y="27160"/>
                </a:cubicBezTo>
                <a:cubicBezTo>
                  <a:pt x="498607" y="19408"/>
                  <a:pt x="479834" y="15089"/>
                  <a:pt x="461727" y="9053"/>
                </a:cubicBezTo>
                <a:lnTo>
                  <a:pt x="434567" y="0"/>
                </a:lnTo>
                <a:cubicBezTo>
                  <a:pt x="337997" y="3018"/>
                  <a:pt x="240849" y="-1918"/>
                  <a:pt x="144856" y="9053"/>
                </a:cubicBezTo>
                <a:cubicBezTo>
                  <a:pt x="132135" y="10507"/>
                  <a:pt x="125892" y="26378"/>
                  <a:pt x="117695" y="36214"/>
                </a:cubicBezTo>
                <a:cubicBezTo>
                  <a:pt x="77508" y="84439"/>
                  <a:pt x="117754" y="41540"/>
                  <a:pt x="90535" y="90534"/>
                </a:cubicBezTo>
                <a:cubicBezTo>
                  <a:pt x="79966" y="109557"/>
                  <a:pt x="54321" y="144855"/>
                  <a:pt x="54321" y="144855"/>
                </a:cubicBezTo>
                <a:lnTo>
                  <a:pt x="18107" y="253497"/>
                </a:lnTo>
                <a:lnTo>
                  <a:pt x="9054" y="280657"/>
                </a:lnTo>
                <a:lnTo>
                  <a:pt x="0" y="307818"/>
                </a:lnTo>
                <a:cubicBezTo>
                  <a:pt x="6036" y="446638"/>
                  <a:pt x="12322" y="585447"/>
                  <a:pt x="18107" y="724277"/>
                </a:cubicBezTo>
                <a:cubicBezTo>
                  <a:pt x="21376" y="802730"/>
                  <a:pt x="19832" y="881488"/>
                  <a:pt x="27161" y="959667"/>
                </a:cubicBezTo>
                <a:cubicBezTo>
                  <a:pt x="28943" y="978670"/>
                  <a:pt x="45268" y="1013988"/>
                  <a:pt x="45268" y="1013988"/>
                </a:cubicBezTo>
                <a:cubicBezTo>
                  <a:pt x="48286" y="1032095"/>
                  <a:pt x="51530" y="1050166"/>
                  <a:pt x="54321" y="1068309"/>
                </a:cubicBezTo>
                <a:cubicBezTo>
                  <a:pt x="57566" y="1089400"/>
                  <a:pt x="59190" y="1110758"/>
                  <a:pt x="63375" y="1131683"/>
                </a:cubicBezTo>
                <a:cubicBezTo>
                  <a:pt x="65247" y="1141041"/>
                  <a:pt x="69410" y="1149790"/>
                  <a:pt x="72428" y="1158843"/>
                </a:cubicBezTo>
                <a:cubicBezTo>
                  <a:pt x="75446" y="1186003"/>
                  <a:pt x="76123" y="1213527"/>
                  <a:pt x="81482" y="1240324"/>
                </a:cubicBezTo>
                <a:cubicBezTo>
                  <a:pt x="85225" y="1259040"/>
                  <a:pt x="86093" y="1281149"/>
                  <a:pt x="99589" y="1294645"/>
                </a:cubicBezTo>
                <a:cubicBezTo>
                  <a:pt x="117696" y="1312752"/>
                  <a:pt x="129616" y="1340868"/>
                  <a:pt x="153909" y="1348966"/>
                </a:cubicBezTo>
                <a:cubicBezTo>
                  <a:pt x="268367" y="1387120"/>
                  <a:pt x="85369" y="1323472"/>
                  <a:pt x="208230" y="1376126"/>
                </a:cubicBezTo>
                <a:cubicBezTo>
                  <a:pt x="219667" y="1381027"/>
                  <a:pt x="232480" y="1381762"/>
                  <a:pt x="244444" y="1385180"/>
                </a:cubicBezTo>
                <a:cubicBezTo>
                  <a:pt x="253620" y="1387802"/>
                  <a:pt x="262551" y="1391215"/>
                  <a:pt x="271604" y="1394233"/>
                </a:cubicBezTo>
                <a:lnTo>
                  <a:pt x="534155" y="1385180"/>
                </a:lnTo>
                <a:cubicBezTo>
                  <a:pt x="616905" y="1380936"/>
                  <a:pt x="601355" y="1383904"/>
                  <a:pt x="651850" y="1367073"/>
                </a:cubicBezTo>
                <a:cubicBezTo>
                  <a:pt x="657886" y="1358020"/>
                  <a:pt x="662263" y="1347607"/>
                  <a:pt x="669957" y="1339913"/>
                </a:cubicBezTo>
                <a:cubicBezTo>
                  <a:pt x="677651" y="1332219"/>
                  <a:pt x="691081" y="1330859"/>
                  <a:pt x="697117" y="1321806"/>
                </a:cubicBezTo>
                <a:cubicBezTo>
                  <a:pt x="697583" y="1321107"/>
                  <a:pt x="710599" y="1263057"/>
                  <a:pt x="715224" y="1258431"/>
                </a:cubicBezTo>
                <a:cubicBezTo>
                  <a:pt x="724767" y="1248888"/>
                  <a:pt x="739865" y="1247268"/>
                  <a:pt x="751438" y="1240324"/>
                </a:cubicBezTo>
                <a:cubicBezTo>
                  <a:pt x="770099" y="1229128"/>
                  <a:pt x="805759" y="1204111"/>
                  <a:pt x="805759" y="1204111"/>
                </a:cubicBezTo>
                <a:cubicBezTo>
                  <a:pt x="808777" y="1195057"/>
                  <a:pt x="808064" y="1183698"/>
                  <a:pt x="814812" y="1176950"/>
                </a:cubicBezTo>
                <a:cubicBezTo>
                  <a:pt x="827446" y="1164316"/>
                  <a:pt x="882486" y="1131202"/>
                  <a:pt x="905347" y="1122629"/>
                </a:cubicBezTo>
                <a:cubicBezTo>
                  <a:pt x="957329" y="1103136"/>
                  <a:pt x="933972" y="1126425"/>
                  <a:pt x="995882" y="1095469"/>
                </a:cubicBezTo>
                <a:cubicBezTo>
                  <a:pt x="1007953" y="1089433"/>
                  <a:pt x="1020522" y="1084306"/>
                  <a:pt x="1032095" y="1077362"/>
                </a:cubicBezTo>
                <a:cubicBezTo>
                  <a:pt x="1050756" y="1066166"/>
                  <a:pt x="1065771" y="1048029"/>
                  <a:pt x="1086416" y="1041148"/>
                </a:cubicBezTo>
                <a:cubicBezTo>
                  <a:pt x="1125381" y="1028160"/>
                  <a:pt x="1104319" y="1034410"/>
                  <a:pt x="1149791" y="1023041"/>
                </a:cubicBezTo>
                <a:cubicBezTo>
                  <a:pt x="1158844" y="1017005"/>
                  <a:pt x="1167008" y="1009353"/>
                  <a:pt x="1176951" y="1004934"/>
                </a:cubicBezTo>
                <a:cubicBezTo>
                  <a:pt x="1198711" y="995263"/>
                  <a:pt x="1285990" y="970197"/>
                  <a:pt x="1303699" y="968721"/>
                </a:cubicBezTo>
                <a:lnTo>
                  <a:pt x="1412341" y="959667"/>
                </a:lnTo>
                <a:cubicBezTo>
                  <a:pt x="1561323" y="966762"/>
                  <a:pt x="1651719" y="976966"/>
                  <a:pt x="1801640" y="959667"/>
                </a:cubicBezTo>
                <a:cubicBezTo>
                  <a:pt x="1815047" y="958120"/>
                  <a:pt x="1825217" y="946299"/>
                  <a:pt x="1837854" y="941560"/>
                </a:cubicBezTo>
                <a:cubicBezTo>
                  <a:pt x="1849505" y="937191"/>
                  <a:pt x="1862104" y="935925"/>
                  <a:pt x="1874068" y="932507"/>
                </a:cubicBezTo>
                <a:cubicBezTo>
                  <a:pt x="1883244" y="929885"/>
                  <a:pt x="1892175" y="926471"/>
                  <a:pt x="1901228" y="923453"/>
                </a:cubicBezTo>
                <a:cubicBezTo>
                  <a:pt x="1907264" y="914400"/>
                  <a:pt x="1914916" y="906236"/>
                  <a:pt x="1919335" y="896293"/>
                </a:cubicBezTo>
                <a:cubicBezTo>
                  <a:pt x="1927087" y="878852"/>
                  <a:pt x="1937442" y="841972"/>
                  <a:pt x="1937442" y="841972"/>
                </a:cubicBezTo>
                <a:cubicBezTo>
                  <a:pt x="1944956" y="774342"/>
                  <a:pt x="1955549" y="689906"/>
                  <a:pt x="1955549" y="624689"/>
                </a:cubicBezTo>
                <a:cubicBezTo>
                  <a:pt x="1955549" y="598781"/>
                  <a:pt x="1947120" y="570992"/>
                  <a:pt x="1928389" y="552261"/>
                </a:cubicBezTo>
                <a:cubicBezTo>
                  <a:pt x="1926255" y="550127"/>
                  <a:pt x="1920844" y="555279"/>
                  <a:pt x="1910282" y="552261"/>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lide Number Placeholder 35"/>
          <p:cNvSpPr>
            <a:spLocks noGrp="1"/>
          </p:cNvSpPr>
          <p:nvPr>
            <p:ph type="sldNum" sz="quarter" idx="12"/>
          </p:nvPr>
        </p:nvSpPr>
        <p:spPr/>
        <p:txBody>
          <a:bodyPr/>
          <a:lstStyle/>
          <a:p>
            <a:fld id="{3AF709D0-6125-4E69-AAA3-543C9C01CF4B}" type="slidenum">
              <a:rPr lang="en-US" smtClean="0"/>
              <a:t>66</a:t>
            </a:fld>
            <a:endParaRPr lang="en-US"/>
          </a:p>
        </p:txBody>
      </p:sp>
    </p:spTree>
    <p:extLst>
      <p:ext uri="{BB962C8B-B14F-4D97-AF65-F5344CB8AC3E}">
        <p14:creationId xmlns:p14="http://schemas.microsoft.com/office/powerpoint/2010/main" val="156334771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Shared (“tied”) weights</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2"/>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290057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2900575"/>
                <a:ext cx="317138" cy="276999"/>
              </a:xfrm>
              <a:prstGeom prst="rect">
                <a:avLst/>
              </a:prstGeom>
              <a:blipFill rotWithShape="0">
                <a:blip r:embed="rId3"/>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26950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269507"/>
                <a:ext cx="322461" cy="276999"/>
              </a:xfrm>
              <a:prstGeom prst="rect">
                <a:avLst/>
              </a:prstGeom>
              <a:blipFill rotWithShape="0">
                <a:blip r:embed="rId4"/>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360597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3605971"/>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1569491" y="4716256"/>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1569491" y="4716256"/>
                <a:ext cx="317138" cy="276999"/>
              </a:xfrm>
              <a:prstGeom prst="rect">
                <a:avLst/>
              </a:prstGeom>
              <a:blipFill rotWithShape="0">
                <a:blip r:embed="rId6"/>
                <a:stretch>
                  <a:fillRect l="-11538"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566830" y="5085188"/>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566830" y="5085188"/>
                <a:ext cx="322461" cy="276999"/>
              </a:xfrm>
              <a:prstGeom prst="rect">
                <a:avLst/>
              </a:prstGeom>
              <a:blipFill rotWithShape="0">
                <a:blip r:embed="rId7"/>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566830" y="542165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1566830" y="5421652"/>
                <a:ext cx="322461" cy="276999"/>
              </a:xfrm>
              <a:prstGeom prst="rect">
                <a:avLst/>
              </a:prstGeom>
              <a:blipFill rotWithShape="0">
                <a:blip r:embed="rId8"/>
                <a:stretch>
                  <a:fillRect l="-9434" r="-9434" b="-15217"/>
                </a:stretch>
              </a:blipFill>
            </p:spPr>
            <p:txBody>
              <a:bodyPr/>
              <a:lstStyle/>
              <a:p>
                <a:r>
                  <a:rPr lang="en-US">
                    <a:noFill/>
                  </a:rPr>
                  <a:t> </a:t>
                </a:r>
              </a:p>
            </p:txBody>
          </p:sp>
        </mc:Fallback>
      </mc:AlternateContent>
      <p:sp>
        <p:nvSpPr>
          <p:cNvPr id="38" name="Freeform 37"/>
          <p:cNvSpPr/>
          <p:nvPr/>
        </p:nvSpPr>
        <p:spPr>
          <a:xfrm>
            <a:off x="1064531" y="2832815"/>
            <a:ext cx="1955549" cy="1394233"/>
          </a:xfrm>
          <a:custGeom>
            <a:avLst/>
            <a:gdLst>
              <a:gd name="connsiteX0" fmla="*/ 1910282 w 1955549"/>
              <a:gd name="connsiteY0" fmla="*/ 552261 h 1394233"/>
              <a:gd name="connsiteX1" fmla="*/ 1865014 w 1955549"/>
              <a:gd name="connsiteY1" fmla="*/ 534154 h 1394233"/>
              <a:gd name="connsiteX2" fmla="*/ 1702052 w 1955549"/>
              <a:gd name="connsiteY2" fmla="*/ 506994 h 1394233"/>
              <a:gd name="connsiteX3" fmla="*/ 1647731 w 1955549"/>
              <a:gd name="connsiteY3" fmla="*/ 497940 h 1394233"/>
              <a:gd name="connsiteX4" fmla="*/ 1566250 w 1955549"/>
              <a:gd name="connsiteY4" fmla="*/ 470780 h 1394233"/>
              <a:gd name="connsiteX5" fmla="*/ 1511929 w 1955549"/>
              <a:gd name="connsiteY5" fmla="*/ 452673 h 1394233"/>
              <a:gd name="connsiteX6" fmla="*/ 1484769 w 1955549"/>
              <a:gd name="connsiteY6" fmla="*/ 425513 h 1394233"/>
              <a:gd name="connsiteX7" fmla="*/ 1430448 w 1955549"/>
              <a:gd name="connsiteY7" fmla="*/ 407406 h 1394233"/>
              <a:gd name="connsiteX8" fmla="*/ 1403288 w 1955549"/>
              <a:gd name="connsiteY8" fmla="*/ 380245 h 1394233"/>
              <a:gd name="connsiteX9" fmla="*/ 1376127 w 1955549"/>
              <a:gd name="connsiteY9" fmla="*/ 371192 h 1394233"/>
              <a:gd name="connsiteX10" fmla="*/ 1312753 w 1955549"/>
              <a:gd name="connsiteY10" fmla="*/ 353085 h 1394233"/>
              <a:gd name="connsiteX11" fmla="*/ 1213165 w 1955549"/>
              <a:gd name="connsiteY11" fmla="*/ 298764 h 1394233"/>
              <a:gd name="connsiteX12" fmla="*/ 1186004 w 1955549"/>
              <a:gd name="connsiteY12" fmla="*/ 289711 h 1394233"/>
              <a:gd name="connsiteX13" fmla="*/ 1122630 w 1955549"/>
              <a:gd name="connsiteY13" fmla="*/ 253497 h 1394233"/>
              <a:gd name="connsiteX14" fmla="*/ 1104523 w 1955549"/>
              <a:gd name="connsiteY14" fmla="*/ 226336 h 1394233"/>
              <a:gd name="connsiteX15" fmla="*/ 1050202 w 1955549"/>
              <a:gd name="connsiteY15" fmla="*/ 217283 h 1394233"/>
              <a:gd name="connsiteX16" fmla="*/ 986828 w 1955549"/>
              <a:gd name="connsiteY16" fmla="*/ 199176 h 1394233"/>
              <a:gd name="connsiteX17" fmla="*/ 950614 w 1955549"/>
              <a:gd name="connsiteY17" fmla="*/ 190122 h 1394233"/>
              <a:gd name="connsiteX18" fmla="*/ 896294 w 1955549"/>
              <a:gd name="connsiteY18" fmla="*/ 172016 h 1394233"/>
              <a:gd name="connsiteX19" fmla="*/ 869133 w 1955549"/>
              <a:gd name="connsiteY19" fmla="*/ 162962 h 1394233"/>
              <a:gd name="connsiteX20" fmla="*/ 832919 w 1955549"/>
              <a:gd name="connsiteY20" fmla="*/ 144855 h 1394233"/>
              <a:gd name="connsiteX21" fmla="*/ 760492 w 1955549"/>
              <a:gd name="connsiteY21" fmla="*/ 135802 h 1394233"/>
              <a:gd name="connsiteX22" fmla="*/ 651850 w 1955549"/>
              <a:gd name="connsiteY22" fmla="*/ 99588 h 1394233"/>
              <a:gd name="connsiteX23" fmla="*/ 624690 w 1955549"/>
              <a:gd name="connsiteY23" fmla="*/ 90534 h 1394233"/>
              <a:gd name="connsiteX24" fmla="*/ 570369 w 1955549"/>
              <a:gd name="connsiteY24" fmla="*/ 54321 h 1394233"/>
              <a:gd name="connsiteX25" fmla="*/ 543208 w 1955549"/>
              <a:gd name="connsiteY25" fmla="*/ 45267 h 1394233"/>
              <a:gd name="connsiteX26" fmla="*/ 516048 w 1955549"/>
              <a:gd name="connsiteY26" fmla="*/ 27160 h 1394233"/>
              <a:gd name="connsiteX27" fmla="*/ 461727 w 1955549"/>
              <a:gd name="connsiteY27" fmla="*/ 9053 h 1394233"/>
              <a:gd name="connsiteX28" fmla="*/ 434567 w 1955549"/>
              <a:gd name="connsiteY28" fmla="*/ 0 h 1394233"/>
              <a:gd name="connsiteX29" fmla="*/ 144856 w 1955549"/>
              <a:gd name="connsiteY29" fmla="*/ 9053 h 1394233"/>
              <a:gd name="connsiteX30" fmla="*/ 117695 w 1955549"/>
              <a:gd name="connsiteY30" fmla="*/ 36214 h 1394233"/>
              <a:gd name="connsiteX31" fmla="*/ 90535 w 1955549"/>
              <a:gd name="connsiteY31" fmla="*/ 90534 h 1394233"/>
              <a:gd name="connsiteX32" fmla="*/ 54321 w 1955549"/>
              <a:gd name="connsiteY32" fmla="*/ 144855 h 1394233"/>
              <a:gd name="connsiteX33" fmla="*/ 18107 w 1955549"/>
              <a:gd name="connsiteY33" fmla="*/ 253497 h 1394233"/>
              <a:gd name="connsiteX34" fmla="*/ 9054 w 1955549"/>
              <a:gd name="connsiteY34" fmla="*/ 280657 h 1394233"/>
              <a:gd name="connsiteX35" fmla="*/ 0 w 1955549"/>
              <a:gd name="connsiteY35" fmla="*/ 307818 h 1394233"/>
              <a:gd name="connsiteX36" fmla="*/ 18107 w 1955549"/>
              <a:gd name="connsiteY36" fmla="*/ 724277 h 1394233"/>
              <a:gd name="connsiteX37" fmla="*/ 27161 w 1955549"/>
              <a:gd name="connsiteY37" fmla="*/ 959667 h 1394233"/>
              <a:gd name="connsiteX38" fmla="*/ 45268 w 1955549"/>
              <a:gd name="connsiteY38" fmla="*/ 1013988 h 1394233"/>
              <a:gd name="connsiteX39" fmla="*/ 54321 w 1955549"/>
              <a:gd name="connsiteY39" fmla="*/ 1068309 h 1394233"/>
              <a:gd name="connsiteX40" fmla="*/ 63375 w 1955549"/>
              <a:gd name="connsiteY40" fmla="*/ 1131683 h 1394233"/>
              <a:gd name="connsiteX41" fmla="*/ 72428 w 1955549"/>
              <a:gd name="connsiteY41" fmla="*/ 1158843 h 1394233"/>
              <a:gd name="connsiteX42" fmla="*/ 81482 w 1955549"/>
              <a:gd name="connsiteY42" fmla="*/ 1240324 h 1394233"/>
              <a:gd name="connsiteX43" fmla="*/ 99589 w 1955549"/>
              <a:gd name="connsiteY43" fmla="*/ 1294645 h 1394233"/>
              <a:gd name="connsiteX44" fmla="*/ 153909 w 1955549"/>
              <a:gd name="connsiteY44" fmla="*/ 1348966 h 1394233"/>
              <a:gd name="connsiteX45" fmla="*/ 208230 w 1955549"/>
              <a:gd name="connsiteY45" fmla="*/ 1376126 h 1394233"/>
              <a:gd name="connsiteX46" fmla="*/ 244444 w 1955549"/>
              <a:gd name="connsiteY46" fmla="*/ 1385180 h 1394233"/>
              <a:gd name="connsiteX47" fmla="*/ 271604 w 1955549"/>
              <a:gd name="connsiteY47" fmla="*/ 1394233 h 1394233"/>
              <a:gd name="connsiteX48" fmla="*/ 534155 w 1955549"/>
              <a:gd name="connsiteY48" fmla="*/ 1385180 h 1394233"/>
              <a:gd name="connsiteX49" fmla="*/ 651850 w 1955549"/>
              <a:gd name="connsiteY49" fmla="*/ 1367073 h 1394233"/>
              <a:gd name="connsiteX50" fmla="*/ 669957 w 1955549"/>
              <a:gd name="connsiteY50" fmla="*/ 1339913 h 1394233"/>
              <a:gd name="connsiteX51" fmla="*/ 697117 w 1955549"/>
              <a:gd name="connsiteY51" fmla="*/ 1321806 h 1394233"/>
              <a:gd name="connsiteX52" fmla="*/ 715224 w 1955549"/>
              <a:gd name="connsiteY52" fmla="*/ 1258431 h 1394233"/>
              <a:gd name="connsiteX53" fmla="*/ 751438 w 1955549"/>
              <a:gd name="connsiteY53" fmla="*/ 1240324 h 1394233"/>
              <a:gd name="connsiteX54" fmla="*/ 805759 w 1955549"/>
              <a:gd name="connsiteY54" fmla="*/ 1204111 h 1394233"/>
              <a:gd name="connsiteX55" fmla="*/ 814812 w 1955549"/>
              <a:gd name="connsiteY55" fmla="*/ 1176950 h 1394233"/>
              <a:gd name="connsiteX56" fmla="*/ 905347 w 1955549"/>
              <a:gd name="connsiteY56" fmla="*/ 1122629 h 1394233"/>
              <a:gd name="connsiteX57" fmla="*/ 995882 w 1955549"/>
              <a:gd name="connsiteY57" fmla="*/ 1095469 h 1394233"/>
              <a:gd name="connsiteX58" fmla="*/ 1032095 w 1955549"/>
              <a:gd name="connsiteY58" fmla="*/ 1077362 h 1394233"/>
              <a:gd name="connsiteX59" fmla="*/ 1086416 w 1955549"/>
              <a:gd name="connsiteY59" fmla="*/ 1041148 h 1394233"/>
              <a:gd name="connsiteX60" fmla="*/ 1149791 w 1955549"/>
              <a:gd name="connsiteY60" fmla="*/ 1023041 h 1394233"/>
              <a:gd name="connsiteX61" fmla="*/ 1176951 w 1955549"/>
              <a:gd name="connsiteY61" fmla="*/ 1004934 h 1394233"/>
              <a:gd name="connsiteX62" fmla="*/ 1303699 w 1955549"/>
              <a:gd name="connsiteY62" fmla="*/ 968721 h 1394233"/>
              <a:gd name="connsiteX63" fmla="*/ 1412341 w 1955549"/>
              <a:gd name="connsiteY63" fmla="*/ 959667 h 1394233"/>
              <a:gd name="connsiteX64" fmla="*/ 1801640 w 1955549"/>
              <a:gd name="connsiteY64" fmla="*/ 959667 h 1394233"/>
              <a:gd name="connsiteX65" fmla="*/ 1837854 w 1955549"/>
              <a:gd name="connsiteY65" fmla="*/ 941560 h 1394233"/>
              <a:gd name="connsiteX66" fmla="*/ 1874068 w 1955549"/>
              <a:gd name="connsiteY66" fmla="*/ 932507 h 1394233"/>
              <a:gd name="connsiteX67" fmla="*/ 1901228 w 1955549"/>
              <a:gd name="connsiteY67" fmla="*/ 923453 h 1394233"/>
              <a:gd name="connsiteX68" fmla="*/ 1919335 w 1955549"/>
              <a:gd name="connsiteY68" fmla="*/ 896293 h 1394233"/>
              <a:gd name="connsiteX69" fmla="*/ 1937442 w 1955549"/>
              <a:gd name="connsiteY69" fmla="*/ 841972 h 1394233"/>
              <a:gd name="connsiteX70" fmla="*/ 1955549 w 1955549"/>
              <a:gd name="connsiteY70" fmla="*/ 624689 h 1394233"/>
              <a:gd name="connsiteX71" fmla="*/ 1928389 w 1955549"/>
              <a:gd name="connsiteY71" fmla="*/ 552261 h 1394233"/>
              <a:gd name="connsiteX72" fmla="*/ 1910282 w 1955549"/>
              <a:gd name="connsiteY72" fmla="*/ 552261 h 139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55549" h="1394233">
                <a:moveTo>
                  <a:pt x="1910282" y="552261"/>
                </a:moveTo>
                <a:cubicBezTo>
                  <a:pt x="1899720" y="549243"/>
                  <a:pt x="1880717" y="538341"/>
                  <a:pt x="1865014" y="534154"/>
                </a:cubicBezTo>
                <a:cubicBezTo>
                  <a:pt x="1793424" y="515063"/>
                  <a:pt x="1771180" y="516869"/>
                  <a:pt x="1702052" y="506994"/>
                </a:cubicBezTo>
                <a:cubicBezTo>
                  <a:pt x="1683880" y="504398"/>
                  <a:pt x="1665838" y="500958"/>
                  <a:pt x="1647731" y="497940"/>
                </a:cubicBezTo>
                <a:cubicBezTo>
                  <a:pt x="1597585" y="464509"/>
                  <a:pt x="1644315" y="490296"/>
                  <a:pt x="1566250" y="470780"/>
                </a:cubicBezTo>
                <a:cubicBezTo>
                  <a:pt x="1547733" y="466151"/>
                  <a:pt x="1511929" y="452673"/>
                  <a:pt x="1511929" y="452673"/>
                </a:cubicBezTo>
                <a:cubicBezTo>
                  <a:pt x="1502876" y="443620"/>
                  <a:pt x="1495961" y="431731"/>
                  <a:pt x="1484769" y="425513"/>
                </a:cubicBezTo>
                <a:cubicBezTo>
                  <a:pt x="1468084" y="416244"/>
                  <a:pt x="1430448" y="407406"/>
                  <a:pt x="1430448" y="407406"/>
                </a:cubicBezTo>
                <a:cubicBezTo>
                  <a:pt x="1421395" y="398352"/>
                  <a:pt x="1413941" y="387347"/>
                  <a:pt x="1403288" y="380245"/>
                </a:cubicBezTo>
                <a:cubicBezTo>
                  <a:pt x="1395347" y="374951"/>
                  <a:pt x="1385303" y="373814"/>
                  <a:pt x="1376127" y="371192"/>
                </a:cubicBezTo>
                <a:cubicBezTo>
                  <a:pt x="1296559" y="348458"/>
                  <a:pt x="1377867" y="374789"/>
                  <a:pt x="1312753" y="353085"/>
                </a:cubicBezTo>
                <a:cubicBezTo>
                  <a:pt x="1279694" y="331046"/>
                  <a:pt x="1254244" y="312456"/>
                  <a:pt x="1213165" y="298764"/>
                </a:cubicBezTo>
                <a:lnTo>
                  <a:pt x="1186004" y="289711"/>
                </a:lnTo>
                <a:cubicBezTo>
                  <a:pt x="1087494" y="191197"/>
                  <a:pt x="1232055" y="326447"/>
                  <a:pt x="1122630" y="253497"/>
                </a:cubicBezTo>
                <a:cubicBezTo>
                  <a:pt x="1113576" y="247461"/>
                  <a:pt x="1114255" y="231202"/>
                  <a:pt x="1104523" y="226336"/>
                </a:cubicBezTo>
                <a:cubicBezTo>
                  <a:pt x="1088104" y="218127"/>
                  <a:pt x="1068202" y="220883"/>
                  <a:pt x="1050202" y="217283"/>
                </a:cubicBezTo>
                <a:cubicBezTo>
                  <a:pt x="1003055" y="207853"/>
                  <a:pt x="1027078" y="210676"/>
                  <a:pt x="986828" y="199176"/>
                </a:cubicBezTo>
                <a:cubicBezTo>
                  <a:pt x="974864" y="195758"/>
                  <a:pt x="962532" y="193697"/>
                  <a:pt x="950614" y="190122"/>
                </a:cubicBezTo>
                <a:cubicBezTo>
                  <a:pt x="932333" y="184638"/>
                  <a:pt x="914401" y="178051"/>
                  <a:pt x="896294" y="172016"/>
                </a:cubicBezTo>
                <a:cubicBezTo>
                  <a:pt x="887240" y="168998"/>
                  <a:pt x="877669" y="167230"/>
                  <a:pt x="869133" y="162962"/>
                </a:cubicBezTo>
                <a:cubicBezTo>
                  <a:pt x="857062" y="156926"/>
                  <a:pt x="846012" y="148128"/>
                  <a:pt x="832919" y="144855"/>
                </a:cubicBezTo>
                <a:cubicBezTo>
                  <a:pt x="809315" y="138954"/>
                  <a:pt x="784634" y="138820"/>
                  <a:pt x="760492" y="135802"/>
                </a:cubicBezTo>
                <a:lnTo>
                  <a:pt x="651850" y="99588"/>
                </a:lnTo>
                <a:cubicBezTo>
                  <a:pt x="642797" y="96570"/>
                  <a:pt x="632630" y="95827"/>
                  <a:pt x="624690" y="90534"/>
                </a:cubicBezTo>
                <a:cubicBezTo>
                  <a:pt x="606583" y="78463"/>
                  <a:pt x="591014" y="61203"/>
                  <a:pt x="570369" y="54321"/>
                </a:cubicBezTo>
                <a:cubicBezTo>
                  <a:pt x="561315" y="51303"/>
                  <a:pt x="551744" y="49535"/>
                  <a:pt x="543208" y="45267"/>
                </a:cubicBezTo>
                <a:cubicBezTo>
                  <a:pt x="533476" y="40401"/>
                  <a:pt x="525991" y="31579"/>
                  <a:pt x="516048" y="27160"/>
                </a:cubicBezTo>
                <a:cubicBezTo>
                  <a:pt x="498607" y="19408"/>
                  <a:pt x="479834" y="15089"/>
                  <a:pt x="461727" y="9053"/>
                </a:cubicBezTo>
                <a:lnTo>
                  <a:pt x="434567" y="0"/>
                </a:lnTo>
                <a:cubicBezTo>
                  <a:pt x="337997" y="3018"/>
                  <a:pt x="240849" y="-1918"/>
                  <a:pt x="144856" y="9053"/>
                </a:cubicBezTo>
                <a:cubicBezTo>
                  <a:pt x="132135" y="10507"/>
                  <a:pt x="125892" y="26378"/>
                  <a:pt x="117695" y="36214"/>
                </a:cubicBezTo>
                <a:cubicBezTo>
                  <a:pt x="77508" y="84439"/>
                  <a:pt x="117754" y="41540"/>
                  <a:pt x="90535" y="90534"/>
                </a:cubicBezTo>
                <a:cubicBezTo>
                  <a:pt x="79966" y="109557"/>
                  <a:pt x="54321" y="144855"/>
                  <a:pt x="54321" y="144855"/>
                </a:cubicBezTo>
                <a:lnTo>
                  <a:pt x="18107" y="253497"/>
                </a:lnTo>
                <a:lnTo>
                  <a:pt x="9054" y="280657"/>
                </a:lnTo>
                <a:lnTo>
                  <a:pt x="0" y="307818"/>
                </a:lnTo>
                <a:cubicBezTo>
                  <a:pt x="6036" y="446638"/>
                  <a:pt x="12322" y="585447"/>
                  <a:pt x="18107" y="724277"/>
                </a:cubicBezTo>
                <a:cubicBezTo>
                  <a:pt x="21376" y="802730"/>
                  <a:pt x="19832" y="881488"/>
                  <a:pt x="27161" y="959667"/>
                </a:cubicBezTo>
                <a:cubicBezTo>
                  <a:pt x="28943" y="978670"/>
                  <a:pt x="45268" y="1013988"/>
                  <a:pt x="45268" y="1013988"/>
                </a:cubicBezTo>
                <a:cubicBezTo>
                  <a:pt x="48286" y="1032095"/>
                  <a:pt x="51530" y="1050166"/>
                  <a:pt x="54321" y="1068309"/>
                </a:cubicBezTo>
                <a:cubicBezTo>
                  <a:pt x="57566" y="1089400"/>
                  <a:pt x="59190" y="1110758"/>
                  <a:pt x="63375" y="1131683"/>
                </a:cubicBezTo>
                <a:cubicBezTo>
                  <a:pt x="65247" y="1141041"/>
                  <a:pt x="69410" y="1149790"/>
                  <a:pt x="72428" y="1158843"/>
                </a:cubicBezTo>
                <a:cubicBezTo>
                  <a:pt x="75446" y="1186003"/>
                  <a:pt x="76123" y="1213527"/>
                  <a:pt x="81482" y="1240324"/>
                </a:cubicBezTo>
                <a:cubicBezTo>
                  <a:pt x="85225" y="1259040"/>
                  <a:pt x="86093" y="1281149"/>
                  <a:pt x="99589" y="1294645"/>
                </a:cubicBezTo>
                <a:cubicBezTo>
                  <a:pt x="117696" y="1312752"/>
                  <a:pt x="129616" y="1340868"/>
                  <a:pt x="153909" y="1348966"/>
                </a:cubicBezTo>
                <a:cubicBezTo>
                  <a:pt x="268367" y="1387120"/>
                  <a:pt x="85369" y="1323472"/>
                  <a:pt x="208230" y="1376126"/>
                </a:cubicBezTo>
                <a:cubicBezTo>
                  <a:pt x="219667" y="1381027"/>
                  <a:pt x="232480" y="1381762"/>
                  <a:pt x="244444" y="1385180"/>
                </a:cubicBezTo>
                <a:cubicBezTo>
                  <a:pt x="253620" y="1387802"/>
                  <a:pt x="262551" y="1391215"/>
                  <a:pt x="271604" y="1394233"/>
                </a:cubicBezTo>
                <a:lnTo>
                  <a:pt x="534155" y="1385180"/>
                </a:lnTo>
                <a:cubicBezTo>
                  <a:pt x="616905" y="1380936"/>
                  <a:pt x="601355" y="1383904"/>
                  <a:pt x="651850" y="1367073"/>
                </a:cubicBezTo>
                <a:cubicBezTo>
                  <a:pt x="657886" y="1358020"/>
                  <a:pt x="662263" y="1347607"/>
                  <a:pt x="669957" y="1339913"/>
                </a:cubicBezTo>
                <a:cubicBezTo>
                  <a:pt x="677651" y="1332219"/>
                  <a:pt x="691081" y="1330859"/>
                  <a:pt x="697117" y="1321806"/>
                </a:cubicBezTo>
                <a:cubicBezTo>
                  <a:pt x="697583" y="1321107"/>
                  <a:pt x="710599" y="1263057"/>
                  <a:pt x="715224" y="1258431"/>
                </a:cubicBezTo>
                <a:cubicBezTo>
                  <a:pt x="724767" y="1248888"/>
                  <a:pt x="739865" y="1247268"/>
                  <a:pt x="751438" y="1240324"/>
                </a:cubicBezTo>
                <a:cubicBezTo>
                  <a:pt x="770099" y="1229128"/>
                  <a:pt x="805759" y="1204111"/>
                  <a:pt x="805759" y="1204111"/>
                </a:cubicBezTo>
                <a:cubicBezTo>
                  <a:pt x="808777" y="1195057"/>
                  <a:pt x="808064" y="1183698"/>
                  <a:pt x="814812" y="1176950"/>
                </a:cubicBezTo>
                <a:cubicBezTo>
                  <a:pt x="827446" y="1164316"/>
                  <a:pt x="882486" y="1131202"/>
                  <a:pt x="905347" y="1122629"/>
                </a:cubicBezTo>
                <a:cubicBezTo>
                  <a:pt x="957329" y="1103136"/>
                  <a:pt x="933972" y="1126425"/>
                  <a:pt x="995882" y="1095469"/>
                </a:cubicBezTo>
                <a:cubicBezTo>
                  <a:pt x="1007953" y="1089433"/>
                  <a:pt x="1020522" y="1084306"/>
                  <a:pt x="1032095" y="1077362"/>
                </a:cubicBezTo>
                <a:cubicBezTo>
                  <a:pt x="1050756" y="1066166"/>
                  <a:pt x="1065771" y="1048029"/>
                  <a:pt x="1086416" y="1041148"/>
                </a:cubicBezTo>
                <a:cubicBezTo>
                  <a:pt x="1125381" y="1028160"/>
                  <a:pt x="1104319" y="1034410"/>
                  <a:pt x="1149791" y="1023041"/>
                </a:cubicBezTo>
                <a:cubicBezTo>
                  <a:pt x="1158844" y="1017005"/>
                  <a:pt x="1167008" y="1009353"/>
                  <a:pt x="1176951" y="1004934"/>
                </a:cubicBezTo>
                <a:cubicBezTo>
                  <a:pt x="1198711" y="995263"/>
                  <a:pt x="1285990" y="970197"/>
                  <a:pt x="1303699" y="968721"/>
                </a:cubicBezTo>
                <a:lnTo>
                  <a:pt x="1412341" y="959667"/>
                </a:lnTo>
                <a:cubicBezTo>
                  <a:pt x="1561323" y="966762"/>
                  <a:pt x="1651719" y="976966"/>
                  <a:pt x="1801640" y="959667"/>
                </a:cubicBezTo>
                <a:cubicBezTo>
                  <a:pt x="1815047" y="958120"/>
                  <a:pt x="1825217" y="946299"/>
                  <a:pt x="1837854" y="941560"/>
                </a:cubicBezTo>
                <a:cubicBezTo>
                  <a:pt x="1849505" y="937191"/>
                  <a:pt x="1862104" y="935925"/>
                  <a:pt x="1874068" y="932507"/>
                </a:cubicBezTo>
                <a:cubicBezTo>
                  <a:pt x="1883244" y="929885"/>
                  <a:pt x="1892175" y="926471"/>
                  <a:pt x="1901228" y="923453"/>
                </a:cubicBezTo>
                <a:cubicBezTo>
                  <a:pt x="1907264" y="914400"/>
                  <a:pt x="1914916" y="906236"/>
                  <a:pt x="1919335" y="896293"/>
                </a:cubicBezTo>
                <a:cubicBezTo>
                  <a:pt x="1927087" y="878852"/>
                  <a:pt x="1937442" y="841972"/>
                  <a:pt x="1937442" y="841972"/>
                </a:cubicBezTo>
                <a:cubicBezTo>
                  <a:pt x="1944956" y="774342"/>
                  <a:pt x="1955549" y="689906"/>
                  <a:pt x="1955549" y="624689"/>
                </a:cubicBezTo>
                <a:cubicBezTo>
                  <a:pt x="1955549" y="598781"/>
                  <a:pt x="1947120" y="570992"/>
                  <a:pt x="1928389" y="552261"/>
                </a:cubicBezTo>
                <a:cubicBezTo>
                  <a:pt x="1926255" y="550127"/>
                  <a:pt x="1920844" y="555279"/>
                  <a:pt x="1910282" y="552261"/>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lide Number Placeholder 38"/>
          <p:cNvSpPr>
            <a:spLocks noGrp="1"/>
          </p:cNvSpPr>
          <p:nvPr>
            <p:ph type="sldNum" sz="quarter" idx="12"/>
          </p:nvPr>
        </p:nvSpPr>
        <p:spPr/>
        <p:txBody>
          <a:bodyPr/>
          <a:lstStyle/>
          <a:p>
            <a:fld id="{3AF709D0-6125-4E69-AAA3-543C9C01CF4B}" type="slidenum">
              <a:rPr lang="en-US" smtClean="0"/>
              <a:t>67</a:t>
            </a:fld>
            <a:endParaRPr lang="en-US"/>
          </a:p>
        </p:txBody>
      </p:sp>
    </p:spTree>
    <p:extLst>
      <p:ext uri="{BB962C8B-B14F-4D97-AF65-F5344CB8AC3E}">
        <p14:creationId xmlns:p14="http://schemas.microsoft.com/office/powerpoint/2010/main" val="194016061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r>
                      <a:rPr lang="en-US" b="0" i="1" smtClean="0">
                        <a:latin typeface="Cambria Math" panose="02040503050406030204" pitchFamily="18" charset="0"/>
                      </a:rPr>
                      <m:t>]</m:t>
                    </m:r>
                  </m:oMath>
                </a14:m>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290057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2900575"/>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26950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269507"/>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360597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3605971"/>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2" name="Slide Number Placeholder 11"/>
          <p:cNvSpPr>
            <a:spLocks noGrp="1"/>
          </p:cNvSpPr>
          <p:nvPr>
            <p:ph type="sldNum" sz="quarter" idx="12"/>
          </p:nvPr>
        </p:nvSpPr>
        <p:spPr/>
        <p:txBody>
          <a:bodyPr/>
          <a:lstStyle/>
          <a:p>
            <a:fld id="{3AF709D0-6125-4E69-AAA3-543C9C01CF4B}" type="slidenum">
              <a:rPr lang="en-US" smtClean="0"/>
              <a:t>68</a:t>
            </a:fld>
            <a:endParaRPr lang="en-US"/>
          </a:p>
        </p:txBody>
      </p:sp>
    </p:spTree>
    <p:extLst>
      <p:ext uri="{BB962C8B-B14F-4D97-AF65-F5344CB8AC3E}">
        <p14:creationId xmlns:p14="http://schemas.microsoft.com/office/powerpoint/2010/main" val="192034885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354396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00501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00501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334825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3348250"/>
                <a:ext cx="317138" cy="276999"/>
              </a:xfrm>
              <a:prstGeom prst="rect">
                <a:avLst/>
              </a:prstGeom>
              <a:blipFill rotWithShape="0">
                <a:blip r:embed="rId4"/>
                <a:stretch>
                  <a:fillRect l="-11538" r="-576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71718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717182"/>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05364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053646"/>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69</a:t>
            </a:fld>
            <a:endParaRPr lang="en-US"/>
          </a:p>
        </p:txBody>
      </p:sp>
    </p:spTree>
    <p:extLst>
      <p:ext uri="{BB962C8B-B14F-4D97-AF65-F5344CB8AC3E}">
        <p14:creationId xmlns:p14="http://schemas.microsoft.com/office/powerpoint/2010/main" val="27679478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a:spLocks noGrp="1"/>
          </p:cNvSpPr>
          <p:nvPr>
            <p:ph type="title"/>
          </p:nvPr>
        </p:nvSpPr>
        <p:spPr>
          <a:prstGeom prst="rect">
            <a:avLst/>
          </a:prstGeom>
        </p:spPr>
        <p:txBody>
          <a:bodyPr/>
          <a:lstStyle/>
          <a:p>
            <a:pPr lvl="0">
              <a:defRPr sz="1800">
                <a:solidFill>
                  <a:srgbClr val="000000"/>
                </a:solidFill>
              </a:defRPr>
            </a:pPr>
            <a:r>
              <a:rPr sz="3937" dirty="0"/>
              <a:t>First detection ...</a:t>
            </a:r>
          </a:p>
        </p:txBody>
      </p:sp>
      <p:pic>
        <p:nvPicPr>
          <p:cNvPr id="108"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09" name="Shape 109"/>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0" name="Shape 110"/>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1" name="Shape 111"/>
          <p:cNvSpPr/>
          <p:nvPr/>
        </p:nvSpPr>
        <p:spPr>
          <a:xfrm>
            <a:off x="2423481" y="5683894"/>
            <a:ext cx="452322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lstStyle>
          <a:p>
            <a:pPr lvl="0">
              <a:defRPr sz="1800">
                <a:solidFill>
                  <a:srgbClr val="000000"/>
                </a:solidFill>
              </a:defRPr>
            </a:pPr>
            <a:r>
              <a:rPr sz="2953" dirty="0"/>
              <a:t>‘person’ detector predictions</a:t>
            </a:r>
          </a:p>
        </p:txBody>
      </p:sp>
      <p:sp>
        <p:nvSpPr>
          <p:cNvPr id="112" name="Shape 112"/>
          <p:cNvSpPr/>
          <p:nvPr/>
        </p:nvSpPr>
        <p:spPr>
          <a:xfrm>
            <a:off x="2912453" y="2139665"/>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Tree>
    <p:extLst>
      <p:ext uri="{BB962C8B-B14F-4D97-AF65-F5344CB8AC3E}">
        <p14:creationId xmlns:p14="http://schemas.microsoft.com/office/powerpoint/2010/main" val="2395586604"/>
      </p:ext>
    </p:extLst>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05831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51936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51936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386260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3862600"/>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423153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4231532"/>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56799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567996"/>
                <a:ext cx="322461" cy="276999"/>
              </a:xfrm>
              <a:prstGeom prst="rect">
                <a:avLst/>
              </a:prstGeom>
              <a:blipFill rotWithShape="0">
                <a:blip r:embed="rId6"/>
                <a:stretch>
                  <a:fillRect l="-9434" r="-9434" b="-15217"/>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70</a:t>
            </a:fld>
            <a:endParaRPr lang="en-US"/>
          </a:p>
        </p:txBody>
      </p:sp>
    </p:spTree>
    <p:extLst>
      <p:ext uri="{BB962C8B-B14F-4D97-AF65-F5344CB8AC3E}">
        <p14:creationId xmlns:p14="http://schemas.microsoft.com/office/powerpoint/2010/main" val="398695078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48117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47741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93846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93846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428170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4281700"/>
                <a:ext cx="317138" cy="276999"/>
              </a:xfrm>
              <a:prstGeom prst="rect">
                <a:avLst/>
              </a:prstGeom>
              <a:blipFill rotWithShape="0">
                <a:blip r:embed="rId4"/>
                <a:stretch>
                  <a:fillRect l="-11538" r="-576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465063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4650632"/>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98709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987096"/>
                <a:ext cx="322461" cy="276999"/>
              </a:xfrm>
              <a:prstGeom prst="rect">
                <a:avLst/>
              </a:prstGeom>
              <a:blipFill rotWithShape="0">
                <a:blip r:embed="rId6"/>
                <a:stretch>
                  <a:fillRect l="-9434" r="-9434" b="-15217"/>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71</a:t>
            </a:fld>
            <a:endParaRPr lang="en-US"/>
          </a:p>
        </p:txBody>
      </p:sp>
    </p:spTree>
    <p:extLst>
      <p:ext uri="{BB962C8B-B14F-4D97-AF65-F5344CB8AC3E}">
        <p14:creationId xmlns:p14="http://schemas.microsoft.com/office/powerpoint/2010/main" val="107425368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527843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94413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540518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540518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474842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4748425"/>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511735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5117357"/>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545382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5453821"/>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614942" y="48117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72</a:t>
            </a:fld>
            <a:endParaRPr lang="en-US"/>
          </a:p>
        </p:txBody>
      </p:sp>
    </p:spTree>
    <p:extLst>
      <p:ext uri="{BB962C8B-B14F-4D97-AF65-F5344CB8AC3E}">
        <p14:creationId xmlns:p14="http://schemas.microsoft.com/office/powerpoint/2010/main" val="324812686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Multiple feature maps</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705518" y="2881210"/>
            <a:ext cx="5513945" cy="1785104"/>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orange units compute the </a:t>
            </a:r>
            <a:r>
              <a:rPr lang="en-US" sz="2200" b="1" dirty="0" smtClean="0"/>
              <a:t>same function</a:t>
            </a:r>
            <a:r>
              <a:rPr lang="en-US" sz="2200" dirty="0" smtClean="0"/>
              <a:t/>
            </a:r>
            <a:br>
              <a:rPr lang="en-US" sz="2200" dirty="0" smtClean="0"/>
            </a:br>
            <a:r>
              <a:rPr lang="en-US" sz="2200" dirty="0" smtClean="0"/>
              <a:t>but with a </a:t>
            </a:r>
            <a:r>
              <a:rPr lang="en-US" sz="2200" b="1" dirty="0" smtClean="0"/>
              <a:t>different input windows</a:t>
            </a:r>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Orange and green units </a:t>
            </a:r>
            <a:r>
              <a:rPr lang="en-US" sz="2200" b="1" dirty="0" smtClean="0"/>
              <a:t>compute </a:t>
            </a:r>
            <a:br>
              <a:rPr lang="en-US" sz="2200" b="1" dirty="0" smtClean="0"/>
            </a:br>
            <a:r>
              <a:rPr lang="en-US" sz="2200" b="1" dirty="0" smtClean="0"/>
              <a:t>different functions</a:t>
            </a:r>
            <a:endParaRPr lang="en-US" sz="2200" b="1" dirty="0"/>
          </a:p>
        </p:txBody>
      </p:sp>
      <mc:AlternateContent xmlns:mc="http://schemas.openxmlformats.org/markup-compatibility/2006" xmlns:a14="http://schemas.microsoft.com/office/drawing/2010/main">
        <mc:Choice Requires="a14">
          <p:sp>
            <p:nvSpPr>
              <p:cNvPr id="35" name="TextBox 34"/>
              <p:cNvSpPr txBox="1"/>
              <p:nvPr/>
            </p:nvSpPr>
            <p:spPr>
              <a:xfrm>
                <a:off x="1569491" y="4716256"/>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1569491" y="4716256"/>
                <a:ext cx="317138" cy="276999"/>
              </a:xfrm>
              <a:prstGeom prst="rect">
                <a:avLst/>
              </a:prstGeom>
              <a:blipFill rotWithShape="0">
                <a:blip r:embed="rId6"/>
                <a:stretch>
                  <a:fillRect l="-11538"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566830" y="5085188"/>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566830" y="5085188"/>
                <a:ext cx="322461" cy="276999"/>
              </a:xfrm>
              <a:prstGeom prst="rect">
                <a:avLst/>
              </a:prstGeom>
              <a:blipFill rotWithShape="0">
                <a:blip r:embed="rId7"/>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566830" y="542165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1566830" y="5421652"/>
                <a:ext cx="322461" cy="276999"/>
              </a:xfrm>
              <a:prstGeom prst="rect">
                <a:avLst/>
              </a:prstGeom>
              <a:blipFill rotWithShape="0">
                <a:blip r:embed="rId8"/>
                <a:stretch>
                  <a:fillRect l="-9434" r="-9434" b="-15217"/>
                </a:stretch>
              </a:blipFill>
            </p:spPr>
            <p:txBody>
              <a:bodyPr/>
              <a:lstStyle/>
              <a:p>
                <a:r>
                  <a:rPr lang="en-US">
                    <a:noFill/>
                  </a:rPr>
                  <a:t> </a:t>
                </a:r>
              </a:p>
            </p:txBody>
          </p:sp>
        </mc:Fallback>
      </mc:AlternateContent>
      <p:sp>
        <p:nvSpPr>
          <p:cNvPr id="38" name="Oval 37"/>
          <p:cNvSpPr/>
          <p:nvPr/>
        </p:nvSpPr>
        <p:spPr>
          <a:xfrm>
            <a:off x="3233491" y="2641572"/>
            <a:ext cx="253497" cy="25349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233490" y="4480674"/>
            <a:ext cx="253497" cy="25349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241033" y="3140475"/>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241033" y="3583369"/>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3230469" y="4055065"/>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p:cNvCxnSpPr>
            <a:endCxn id="38" idx="2"/>
          </p:cNvCxnSpPr>
          <p:nvPr/>
        </p:nvCxnSpPr>
        <p:spPr>
          <a:xfrm flipV="1">
            <a:off x="1483257" y="2768321"/>
            <a:ext cx="1750234" cy="3276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endCxn id="38" idx="2"/>
          </p:cNvCxnSpPr>
          <p:nvPr/>
        </p:nvCxnSpPr>
        <p:spPr>
          <a:xfrm flipV="1">
            <a:off x="1483257" y="2768321"/>
            <a:ext cx="1750234" cy="78901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endCxn id="38" idx="2"/>
          </p:cNvCxnSpPr>
          <p:nvPr/>
        </p:nvCxnSpPr>
        <p:spPr>
          <a:xfrm flipV="1">
            <a:off x="1483257" y="2768321"/>
            <a:ext cx="1750234" cy="125040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p:cNvSpPr txBox="1"/>
              <p:nvPr/>
            </p:nvSpPr>
            <p:spPr>
              <a:xfrm>
                <a:off x="2352220" y="2610094"/>
                <a:ext cx="3841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1</m:t>
                          </m:r>
                        </m:sub>
                      </m:sSub>
                    </m:oMath>
                  </m:oMathPara>
                </a14:m>
                <a:endParaRPr lang="en-US" dirty="0"/>
              </a:p>
            </p:txBody>
          </p:sp>
        </mc:Choice>
        <mc:Fallback xmlns="">
          <p:sp>
            <p:nvSpPr>
              <p:cNvPr id="55" name="TextBox 54"/>
              <p:cNvSpPr txBox="1">
                <a:spLocks noRot="1" noChangeAspect="1" noMove="1" noResize="1" noEditPoints="1" noAdjustHandles="1" noChangeArrowheads="1" noChangeShapeType="1" noTextEdit="1"/>
              </p:cNvSpPr>
              <p:nvPr/>
            </p:nvSpPr>
            <p:spPr>
              <a:xfrm>
                <a:off x="2352220" y="2610094"/>
                <a:ext cx="384144" cy="276999"/>
              </a:xfrm>
              <a:prstGeom prst="rect">
                <a:avLst/>
              </a:prstGeom>
              <a:blipFill rotWithShape="0">
                <a:blip r:embed="rId9"/>
                <a:stretch>
                  <a:fillRect l="-17460" t="-4348" r="-4762"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2349559" y="2861111"/>
                <a:ext cx="389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2</m:t>
                          </m:r>
                        </m:sub>
                      </m:sSub>
                    </m:oMath>
                  </m:oMathPara>
                </a14:m>
                <a:endParaRPr lang="en-US" dirty="0"/>
              </a:p>
            </p:txBody>
          </p:sp>
        </mc:Choice>
        <mc:Fallback xmlns="">
          <p:sp>
            <p:nvSpPr>
              <p:cNvPr id="56" name="TextBox 55"/>
              <p:cNvSpPr txBox="1">
                <a:spLocks noRot="1" noChangeAspect="1" noMove="1" noResize="1" noEditPoints="1" noAdjustHandles="1" noChangeArrowheads="1" noChangeShapeType="1" noTextEdit="1"/>
              </p:cNvSpPr>
              <p:nvPr/>
            </p:nvSpPr>
            <p:spPr>
              <a:xfrm>
                <a:off x="2349559" y="2861111"/>
                <a:ext cx="389466" cy="276999"/>
              </a:xfrm>
              <a:prstGeom prst="rect">
                <a:avLst/>
              </a:prstGeom>
              <a:blipFill rotWithShape="0">
                <a:blip r:embed="rId10"/>
                <a:stretch>
                  <a:fillRect l="-15625" t="-2174" r="-7813"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2342017" y="3097770"/>
                <a:ext cx="389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3</m:t>
                          </m:r>
                        </m:sub>
                      </m:sSub>
                    </m:oMath>
                  </m:oMathPara>
                </a14:m>
                <a:endParaRPr lang="en-US" dirty="0"/>
              </a:p>
            </p:txBody>
          </p:sp>
        </mc:Choice>
        <mc:Fallback xmlns="">
          <p:sp>
            <p:nvSpPr>
              <p:cNvPr id="57" name="TextBox 56"/>
              <p:cNvSpPr txBox="1">
                <a:spLocks noRot="1" noChangeAspect="1" noMove="1" noResize="1" noEditPoints="1" noAdjustHandles="1" noChangeArrowheads="1" noChangeShapeType="1" noTextEdit="1"/>
              </p:cNvSpPr>
              <p:nvPr/>
            </p:nvSpPr>
            <p:spPr>
              <a:xfrm>
                <a:off x="2342017" y="3097770"/>
                <a:ext cx="389466" cy="276999"/>
              </a:xfrm>
              <a:prstGeom prst="rect">
                <a:avLst/>
              </a:prstGeom>
              <a:blipFill rotWithShape="0">
                <a:blip r:embed="rId11"/>
                <a:stretch>
                  <a:fillRect l="-15625" t="-4348" r="-7813" b="-15217"/>
                </a:stretch>
              </a:blipFill>
            </p:spPr>
            <p:txBody>
              <a:bodyPr/>
              <a:lstStyle/>
              <a:p>
                <a:r>
                  <a:rPr lang="en-US">
                    <a:noFill/>
                  </a:rPr>
                  <a:t> </a:t>
                </a:r>
              </a:p>
            </p:txBody>
          </p:sp>
        </mc:Fallback>
      </mc:AlternateContent>
      <p:sp>
        <p:nvSpPr>
          <p:cNvPr id="67" name="Freeform 66"/>
          <p:cNvSpPr/>
          <p:nvPr/>
        </p:nvSpPr>
        <p:spPr>
          <a:xfrm>
            <a:off x="2334486" y="3340729"/>
            <a:ext cx="725585" cy="2372571"/>
          </a:xfrm>
          <a:custGeom>
            <a:avLst/>
            <a:gdLst>
              <a:gd name="connsiteX0" fmla="*/ 517356 w 725585"/>
              <a:gd name="connsiteY0" fmla="*/ 18107 h 2372571"/>
              <a:gd name="connsiteX1" fmla="*/ 472088 w 725585"/>
              <a:gd name="connsiteY1" fmla="*/ 9053 h 2372571"/>
              <a:gd name="connsiteX2" fmla="*/ 444928 w 725585"/>
              <a:gd name="connsiteY2" fmla="*/ 0 h 2372571"/>
              <a:gd name="connsiteX3" fmla="*/ 345340 w 725585"/>
              <a:gd name="connsiteY3" fmla="*/ 9053 h 2372571"/>
              <a:gd name="connsiteX4" fmla="*/ 318179 w 725585"/>
              <a:gd name="connsiteY4" fmla="*/ 18107 h 2372571"/>
              <a:gd name="connsiteX5" fmla="*/ 263859 w 725585"/>
              <a:gd name="connsiteY5" fmla="*/ 27160 h 2372571"/>
              <a:gd name="connsiteX6" fmla="*/ 236698 w 725585"/>
              <a:gd name="connsiteY6" fmla="*/ 45267 h 2372571"/>
              <a:gd name="connsiteX7" fmla="*/ 200484 w 725585"/>
              <a:gd name="connsiteY7" fmla="*/ 54321 h 2372571"/>
              <a:gd name="connsiteX8" fmla="*/ 146164 w 725585"/>
              <a:gd name="connsiteY8" fmla="*/ 72427 h 2372571"/>
              <a:gd name="connsiteX9" fmla="*/ 82789 w 725585"/>
              <a:gd name="connsiteY9" fmla="*/ 144855 h 2372571"/>
              <a:gd name="connsiteX10" fmla="*/ 64682 w 725585"/>
              <a:gd name="connsiteY10" fmla="*/ 172016 h 2372571"/>
              <a:gd name="connsiteX11" fmla="*/ 46575 w 725585"/>
              <a:gd name="connsiteY11" fmla="*/ 244443 h 2372571"/>
              <a:gd name="connsiteX12" fmla="*/ 28468 w 725585"/>
              <a:gd name="connsiteY12" fmla="*/ 380245 h 2372571"/>
              <a:gd name="connsiteX13" fmla="*/ 19415 w 725585"/>
              <a:gd name="connsiteY13" fmla="*/ 597528 h 2372571"/>
              <a:gd name="connsiteX14" fmla="*/ 1308 w 725585"/>
              <a:gd name="connsiteY14" fmla="*/ 814812 h 2372571"/>
              <a:gd name="connsiteX15" fmla="*/ 19415 w 725585"/>
              <a:gd name="connsiteY15" fmla="*/ 1294645 h 2372571"/>
              <a:gd name="connsiteX16" fmla="*/ 28468 w 725585"/>
              <a:gd name="connsiteY16" fmla="*/ 1321806 h 2372571"/>
              <a:gd name="connsiteX17" fmla="*/ 37522 w 725585"/>
              <a:gd name="connsiteY17" fmla="*/ 1358020 h 2372571"/>
              <a:gd name="connsiteX18" fmla="*/ 55629 w 725585"/>
              <a:gd name="connsiteY18" fmla="*/ 1511928 h 2372571"/>
              <a:gd name="connsiteX19" fmla="*/ 64682 w 725585"/>
              <a:gd name="connsiteY19" fmla="*/ 1548142 h 2372571"/>
              <a:gd name="connsiteX20" fmla="*/ 82789 w 725585"/>
              <a:gd name="connsiteY20" fmla="*/ 1602463 h 2372571"/>
              <a:gd name="connsiteX21" fmla="*/ 91843 w 725585"/>
              <a:gd name="connsiteY21" fmla="*/ 1711105 h 2372571"/>
              <a:gd name="connsiteX22" fmla="*/ 100896 w 725585"/>
              <a:gd name="connsiteY22" fmla="*/ 1747319 h 2372571"/>
              <a:gd name="connsiteX23" fmla="*/ 109950 w 725585"/>
              <a:gd name="connsiteY23" fmla="*/ 1792586 h 2372571"/>
              <a:gd name="connsiteX24" fmla="*/ 128057 w 725585"/>
              <a:gd name="connsiteY24" fmla="*/ 2073243 h 2372571"/>
              <a:gd name="connsiteX25" fmla="*/ 137110 w 725585"/>
              <a:gd name="connsiteY25" fmla="*/ 2190938 h 2372571"/>
              <a:gd name="connsiteX26" fmla="*/ 146164 w 725585"/>
              <a:gd name="connsiteY26" fmla="*/ 2218099 h 2372571"/>
              <a:gd name="connsiteX27" fmla="*/ 155217 w 725585"/>
              <a:gd name="connsiteY27" fmla="*/ 2254313 h 2372571"/>
              <a:gd name="connsiteX28" fmla="*/ 164270 w 725585"/>
              <a:gd name="connsiteY28" fmla="*/ 2281473 h 2372571"/>
              <a:gd name="connsiteX29" fmla="*/ 191431 w 725585"/>
              <a:gd name="connsiteY29" fmla="*/ 2290526 h 2372571"/>
              <a:gd name="connsiteX30" fmla="*/ 218591 w 725585"/>
              <a:gd name="connsiteY30" fmla="*/ 2308633 h 2372571"/>
              <a:gd name="connsiteX31" fmla="*/ 236698 w 725585"/>
              <a:gd name="connsiteY31" fmla="*/ 2335794 h 2372571"/>
              <a:gd name="connsiteX32" fmla="*/ 272912 w 725585"/>
              <a:gd name="connsiteY32" fmla="*/ 2344847 h 2372571"/>
              <a:gd name="connsiteX33" fmla="*/ 300072 w 725585"/>
              <a:gd name="connsiteY33" fmla="*/ 2362954 h 2372571"/>
              <a:gd name="connsiteX34" fmla="*/ 472088 w 725585"/>
              <a:gd name="connsiteY34" fmla="*/ 2362954 h 2372571"/>
              <a:gd name="connsiteX35" fmla="*/ 499249 w 725585"/>
              <a:gd name="connsiteY35" fmla="*/ 2344847 h 2372571"/>
              <a:gd name="connsiteX36" fmla="*/ 553569 w 725585"/>
              <a:gd name="connsiteY36" fmla="*/ 2326740 h 2372571"/>
              <a:gd name="connsiteX37" fmla="*/ 589783 w 725585"/>
              <a:gd name="connsiteY37" fmla="*/ 2272420 h 2372571"/>
              <a:gd name="connsiteX38" fmla="*/ 607890 w 725585"/>
              <a:gd name="connsiteY38" fmla="*/ 2245259 h 2372571"/>
              <a:gd name="connsiteX39" fmla="*/ 616944 w 725585"/>
              <a:gd name="connsiteY39" fmla="*/ 2190938 h 2372571"/>
              <a:gd name="connsiteX40" fmla="*/ 635051 w 725585"/>
              <a:gd name="connsiteY40" fmla="*/ 2163778 h 2372571"/>
              <a:gd name="connsiteX41" fmla="*/ 653158 w 725585"/>
              <a:gd name="connsiteY41" fmla="*/ 1865014 h 2372571"/>
              <a:gd name="connsiteX42" fmla="*/ 671264 w 725585"/>
              <a:gd name="connsiteY42" fmla="*/ 1702051 h 2372571"/>
              <a:gd name="connsiteX43" fmla="*/ 680318 w 725585"/>
              <a:gd name="connsiteY43" fmla="*/ 1674891 h 2372571"/>
              <a:gd name="connsiteX44" fmla="*/ 689371 w 725585"/>
              <a:gd name="connsiteY44" fmla="*/ 1593410 h 2372571"/>
              <a:gd name="connsiteX45" fmla="*/ 707478 w 725585"/>
              <a:gd name="connsiteY45" fmla="*/ 1493821 h 2372571"/>
              <a:gd name="connsiteX46" fmla="*/ 716532 w 725585"/>
              <a:gd name="connsiteY46" fmla="*/ 1385180 h 2372571"/>
              <a:gd name="connsiteX47" fmla="*/ 725585 w 725585"/>
              <a:gd name="connsiteY47" fmla="*/ 1358020 h 2372571"/>
              <a:gd name="connsiteX48" fmla="*/ 716532 w 725585"/>
              <a:gd name="connsiteY48" fmla="*/ 1222218 h 2372571"/>
              <a:gd name="connsiteX49" fmla="*/ 689371 w 725585"/>
              <a:gd name="connsiteY49" fmla="*/ 1068309 h 2372571"/>
              <a:gd name="connsiteX50" fmla="*/ 680318 w 725585"/>
              <a:gd name="connsiteY50" fmla="*/ 932507 h 2372571"/>
              <a:gd name="connsiteX51" fmla="*/ 671264 w 725585"/>
              <a:gd name="connsiteY51" fmla="*/ 896293 h 2372571"/>
              <a:gd name="connsiteX52" fmla="*/ 653158 w 725585"/>
              <a:gd name="connsiteY52" fmla="*/ 715223 h 2372571"/>
              <a:gd name="connsiteX53" fmla="*/ 625997 w 725585"/>
              <a:gd name="connsiteY53" fmla="*/ 271604 h 2372571"/>
              <a:gd name="connsiteX54" fmla="*/ 616944 w 725585"/>
              <a:gd name="connsiteY54" fmla="*/ 208229 h 2372571"/>
              <a:gd name="connsiteX55" fmla="*/ 607890 w 725585"/>
              <a:gd name="connsiteY55" fmla="*/ 172016 h 2372571"/>
              <a:gd name="connsiteX56" fmla="*/ 589783 w 725585"/>
              <a:gd name="connsiteY56" fmla="*/ 90534 h 2372571"/>
              <a:gd name="connsiteX57" fmla="*/ 571676 w 725585"/>
              <a:gd name="connsiteY57" fmla="*/ 54321 h 2372571"/>
              <a:gd name="connsiteX58" fmla="*/ 517356 w 725585"/>
              <a:gd name="connsiteY58" fmla="*/ 18107 h 237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5585" h="2372571">
                <a:moveTo>
                  <a:pt x="517356" y="18107"/>
                </a:moveTo>
                <a:cubicBezTo>
                  <a:pt x="500758" y="10562"/>
                  <a:pt x="487017" y="12785"/>
                  <a:pt x="472088" y="9053"/>
                </a:cubicBezTo>
                <a:cubicBezTo>
                  <a:pt x="462830" y="6738"/>
                  <a:pt x="454471" y="0"/>
                  <a:pt x="444928" y="0"/>
                </a:cubicBezTo>
                <a:cubicBezTo>
                  <a:pt x="411595" y="0"/>
                  <a:pt x="378536" y="6035"/>
                  <a:pt x="345340" y="9053"/>
                </a:cubicBezTo>
                <a:cubicBezTo>
                  <a:pt x="336286" y="12071"/>
                  <a:pt x="327495" y="16037"/>
                  <a:pt x="318179" y="18107"/>
                </a:cubicBezTo>
                <a:cubicBezTo>
                  <a:pt x="300260" y="22089"/>
                  <a:pt x="281273" y="21355"/>
                  <a:pt x="263859" y="27160"/>
                </a:cubicBezTo>
                <a:cubicBezTo>
                  <a:pt x="253536" y="30601"/>
                  <a:pt x="246699" y="40981"/>
                  <a:pt x="236698" y="45267"/>
                </a:cubicBezTo>
                <a:cubicBezTo>
                  <a:pt x="225261" y="50169"/>
                  <a:pt x="212402" y="50746"/>
                  <a:pt x="200484" y="54321"/>
                </a:cubicBezTo>
                <a:cubicBezTo>
                  <a:pt x="182203" y="59805"/>
                  <a:pt x="146164" y="72427"/>
                  <a:pt x="146164" y="72427"/>
                </a:cubicBezTo>
                <a:cubicBezTo>
                  <a:pt x="100896" y="102605"/>
                  <a:pt x="125038" y="81481"/>
                  <a:pt x="82789" y="144855"/>
                </a:cubicBezTo>
                <a:lnTo>
                  <a:pt x="64682" y="172016"/>
                </a:lnTo>
                <a:cubicBezTo>
                  <a:pt x="58646" y="196158"/>
                  <a:pt x="50094" y="219808"/>
                  <a:pt x="46575" y="244443"/>
                </a:cubicBezTo>
                <a:cubicBezTo>
                  <a:pt x="34081" y="331904"/>
                  <a:pt x="40169" y="286643"/>
                  <a:pt x="28468" y="380245"/>
                </a:cubicBezTo>
                <a:cubicBezTo>
                  <a:pt x="25450" y="452673"/>
                  <a:pt x="22633" y="525109"/>
                  <a:pt x="19415" y="597528"/>
                </a:cubicBezTo>
                <a:cubicBezTo>
                  <a:pt x="10639" y="794990"/>
                  <a:pt x="30316" y="727791"/>
                  <a:pt x="1308" y="814812"/>
                </a:cubicBezTo>
                <a:cubicBezTo>
                  <a:pt x="1719" y="833704"/>
                  <a:pt x="-7874" y="1158191"/>
                  <a:pt x="19415" y="1294645"/>
                </a:cubicBezTo>
                <a:cubicBezTo>
                  <a:pt x="21287" y="1304003"/>
                  <a:pt x="25846" y="1312630"/>
                  <a:pt x="28468" y="1321806"/>
                </a:cubicBezTo>
                <a:cubicBezTo>
                  <a:pt x="31886" y="1333770"/>
                  <a:pt x="34504" y="1345949"/>
                  <a:pt x="37522" y="1358020"/>
                </a:cubicBezTo>
                <a:cubicBezTo>
                  <a:pt x="42379" y="1406594"/>
                  <a:pt x="46732" y="1462993"/>
                  <a:pt x="55629" y="1511928"/>
                </a:cubicBezTo>
                <a:cubicBezTo>
                  <a:pt x="57855" y="1524170"/>
                  <a:pt x="61107" y="1536224"/>
                  <a:pt x="64682" y="1548142"/>
                </a:cubicBezTo>
                <a:cubicBezTo>
                  <a:pt x="70166" y="1566424"/>
                  <a:pt x="82789" y="1602463"/>
                  <a:pt x="82789" y="1602463"/>
                </a:cubicBezTo>
                <a:cubicBezTo>
                  <a:pt x="85807" y="1638677"/>
                  <a:pt x="87336" y="1675046"/>
                  <a:pt x="91843" y="1711105"/>
                </a:cubicBezTo>
                <a:cubicBezTo>
                  <a:pt x="93386" y="1723452"/>
                  <a:pt x="98197" y="1735172"/>
                  <a:pt x="100896" y="1747319"/>
                </a:cubicBezTo>
                <a:cubicBezTo>
                  <a:pt x="104234" y="1762340"/>
                  <a:pt x="106932" y="1777497"/>
                  <a:pt x="109950" y="1792586"/>
                </a:cubicBezTo>
                <a:cubicBezTo>
                  <a:pt x="123961" y="2072817"/>
                  <a:pt x="111715" y="1877138"/>
                  <a:pt x="128057" y="2073243"/>
                </a:cubicBezTo>
                <a:cubicBezTo>
                  <a:pt x="131325" y="2112455"/>
                  <a:pt x="132230" y="2151894"/>
                  <a:pt x="137110" y="2190938"/>
                </a:cubicBezTo>
                <a:cubicBezTo>
                  <a:pt x="138294" y="2200408"/>
                  <a:pt x="143542" y="2208923"/>
                  <a:pt x="146164" y="2218099"/>
                </a:cubicBezTo>
                <a:cubicBezTo>
                  <a:pt x="149582" y="2230063"/>
                  <a:pt x="151799" y="2242349"/>
                  <a:pt x="155217" y="2254313"/>
                </a:cubicBezTo>
                <a:cubicBezTo>
                  <a:pt x="157839" y="2263489"/>
                  <a:pt x="157522" y="2274725"/>
                  <a:pt x="164270" y="2281473"/>
                </a:cubicBezTo>
                <a:cubicBezTo>
                  <a:pt x="171018" y="2288221"/>
                  <a:pt x="182377" y="2287508"/>
                  <a:pt x="191431" y="2290526"/>
                </a:cubicBezTo>
                <a:cubicBezTo>
                  <a:pt x="200484" y="2296562"/>
                  <a:pt x="210897" y="2300939"/>
                  <a:pt x="218591" y="2308633"/>
                </a:cubicBezTo>
                <a:cubicBezTo>
                  <a:pt x="226285" y="2316327"/>
                  <a:pt x="227644" y="2329758"/>
                  <a:pt x="236698" y="2335794"/>
                </a:cubicBezTo>
                <a:cubicBezTo>
                  <a:pt x="247051" y="2342696"/>
                  <a:pt x="260841" y="2341829"/>
                  <a:pt x="272912" y="2344847"/>
                </a:cubicBezTo>
                <a:cubicBezTo>
                  <a:pt x="281965" y="2350883"/>
                  <a:pt x="289884" y="2359133"/>
                  <a:pt x="300072" y="2362954"/>
                </a:cubicBezTo>
                <a:cubicBezTo>
                  <a:pt x="352849" y="2382746"/>
                  <a:pt x="423648" y="2366414"/>
                  <a:pt x="472088" y="2362954"/>
                </a:cubicBezTo>
                <a:cubicBezTo>
                  <a:pt x="481142" y="2356918"/>
                  <a:pt x="489306" y="2349266"/>
                  <a:pt x="499249" y="2344847"/>
                </a:cubicBezTo>
                <a:cubicBezTo>
                  <a:pt x="516690" y="2337095"/>
                  <a:pt x="553569" y="2326740"/>
                  <a:pt x="553569" y="2326740"/>
                </a:cubicBezTo>
                <a:lnTo>
                  <a:pt x="589783" y="2272420"/>
                </a:lnTo>
                <a:lnTo>
                  <a:pt x="607890" y="2245259"/>
                </a:lnTo>
                <a:cubicBezTo>
                  <a:pt x="610908" y="2227152"/>
                  <a:pt x="611139" y="2208353"/>
                  <a:pt x="616944" y="2190938"/>
                </a:cubicBezTo>
                <a:cubicBezTo>
                  <a:pt x="620385" y="2180616"/>
                  <a:pt x="633849" y="2174592"/>
                  <a:pt x="635051" y="2163778"/>
                </a:cubicBezTo>
                <a:cubicBezTo>
                  <a:pt x="646069" y="2064617"/>
                  <a:pt x="644873" y="1964440"/>
                  <a:pt x="653158" y="1865014"/>
                </a:cubicBezTo>
                <a:cubicBezTo>
                  <a:pt x="657785" y="1809487"/>
                  <a:pt x="659243" y="1756145"/>
                  <a:pt x="671264" y="1702051"/>
                </a:cubicBezTo>
                <a:cubicBezTo>
                  <a:pt x="673334" y="1692735"/>
                  <a:pt x="677300" y="1683944"/>
                  <a:pt x="680318" y="1674891"/>
                </a:cubicBezTo>
                <a:cubicBezTo>
                  <a:pt x="683336" y="1647731"/>
                  <a:pt x="685759" y="1620498"/>
                  <a:pt x="689371" y="1593410"/>
                </a:cubicBezTo>
                <a:cubicBezTo>
                  <a:pt x="694002" y="1558676"/>
                  <a:pt x="700654" y="1527946"/>
                  <a:pt x="707478" y="1493821"/>
                </a:cubicBezTo>
                <a:cubicBezTo>
                  <a:pt x="710496" y="1457607"/>
                  <a:pt x="711729" y="1421200"/>
                  <a:pt x="716532" y="1385180"/>
                </a:cubicBezTo>
                <a:cubicBezTo>
                  <a:pt x="717793" y="1375721"/>
                  <a:pt x="725585" y="1367563"/>
                  <a:pt x="725585" y="1358020"/>
                </a:cubicBezTo>
                <a:cubicBezTo>
                  <a:pt x="725585" y="1312652"/>
                  <a:pt x="719883" y="1267462"/>
                  <a:pt x="716532" y="1222218"/>
                </a:cubicBezTo>
                <a:cubicBezTo>
                  <a:pt x="707548" y="1100929"/>
                  <a:pt x="720340" y="1145730"/>
                  <a:pt x="689371" y="1068309"/>
                </a:cubicBezTo>
                <a:cubicBezTo>
                  <a:pt x="686353" y="1023042"/>
                  <a:pt x="685067" y="977626"/>
                  <a:pt x="680318" y="932507"/>
                </a:cubicBezTo>
                <a:cubicBezTo>
                  <a:pt x="679015" y="920132"/>
                  <a:pt x="672807" y="908640"/>
                  <a:pt x="671264" y="896293"/>
                </a:cubicBezTo>
                <a:cubicBezTo>
                  <a:pt x="663740" y="836104"/>
                  <a:pt x="653158" y="715223"/>
                  <a:pt x="653158" y="715223"/>
                </a:cubicBezTo>
                <a:cubicBezTo>
                  <a:pt x="647614" y="560006"/>
                  <a:pt x="647767" y="424002"/>
                  <a:pt x="625997" y="271604"/>
                </a:cubicBezTo>
                <a:cubicBezTo>
                  <a:pt x="622979" y="250479"/>
                  <a:pt x="620761" y="229224"/>
                  <a:pt x="616944" y="208229"/>
                </a:cubicBezTo>
                <a:cubicBezTo>
                  <a:pt x="614718" y="195987"/>
                  <a:pt x="610330" y="184217"/>
                  <a:pt x="607890" y="172016"/>
                </a:cubicBezTo>
                <a:cubicBezTo>
                  <a:pt x="600428" y="134708"/>
                  <a:pt x="602999" y="121371"/>
                  <a:pt x="589783" y="90534"/>
                </a:cubicBezTo>
                <a:cubicBezTo>
                  <a:pt x="584467" y="78129"/>
                  <a:pt x="581219" y="63864"/>
                  <a:pt x="571676" y="54321"/>
                </a:cubicBezTo>
                <a:cubicBezTo>
                  <a:pt x="556288" y="38933"/>
                  <a:pt x="533954" y="25652"/>
                  <a:pt x="517356" y="18107"/>
                </a:cubicBezTo>
                <a:close/>
              </a:path>
            </a:pathLst>
          </a:cu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3011939" y="2554629"/>
            <a:ext cx="725585" cy="2372571"/>
          </a:xfrm>
          <a:custGeom>
            <a:avLst/>
            <a:gdLst>
              <a:gd name="connsiteX0" fmla="*/ 517356 w 725585"/>
              <a:gd name="connsiteY0" fmla="*/ 18107 h 2372571"/>
              <a:gd name="connsiteX1" fmla="*/ 472088 w 725585"/>
              <a:gd name="connsiteY1" fmla="*/ 9053 h 2372571"/>
              <a:gd name="connsiteX2" fmla="*/ 444928 w 725585"/>
              <a:gd name="connsiteY2" fmla="*/ 0 h 2372571"/>
              <a:gd name="connsiteX3" fmla="*/ 345340 w 725585"/>
              <a:gd name="connsiteY3" fmla="*/ 9053 h 2372571"/>
              <a:gd name="connsiteX4" fmla="*/ 318179 w 725585"/>
              <a:gd name="connsiteY4" fmla="*/ 18107 h 2372571"/>
              <a:gd name="connsiteX5" fmla="*/ 263859 w 725585"/>
              <a:gd name="connsiteY5" fmla="*/ 27160 h 2372571"/>
              <a:gd name="connsiteX6" fmla="*/ 236698 w 725585"/>
              <a:gd name="connsiteY6" fmla="*/ 45267 h 2372571"/>
              <a:gd name="connsiteX7" fmla="*/ 200484 w 725585"/>
              <a:gd name="connsiteY7" fmla="*/ 54321 h 2372571"/>
              <a:gd name="connsiteX8" fmla="*/ 146164 w 725585"/>
              <a:gd name="connsiteY8" fmla="*/ 72427 h 2372571"/>
              <a:gd name="connsiteX9" fmla="*/ 82789 w 725585"/>
              <a:gd name="connsiteY9" fmla="*/ 144855 h 2372571"/>
              <a:gd name="connsiteX10" fmla="*/ 64682 w 725585"/>
              <a:gd name="connsiteY10" fmla="*/ 172016 h 2372571"/>
              <a:gd name="connsiteX11" fmla="*/ 46575 w 725585"/>
              <a:gd name="connsiteY11" fmla="*/ 244443 h 2372571"/>
              <a:gd name="connsiteX12" fmla="*/ 28468 w 725585"/>
              <a:gd name="connsiteY12" fmla="*/ 380245 h 2372571"/>
              <a:gd name="connsiteX13" fmla="*/ 19415 w 725585"/>
              <a:gd name="connsiteY13" fmla="*/ 597528 h 2372571"/>
              <a:gd name="connsiteX14" fmla="*/ 1308 w 725585"/>
              <a:gd name="connsiteY14" fmla="*/ 814812 h 2372571"/>
              <a:gd name="connsiteX15" fmla="*/ 19415 w 725585"/>
              <a:gd name="connsiteY15" fmla="*/ 1294645 h 2372571"/>
              <a:gd name="connsiteX16" fmla="*/ 28468 w 725585"/>
              <a:gd name="connsiteY16" fmla="*/ 1321806 h 2372571"/>
              <a:gd name="connsiteX17" fmla="*/ 37522 w 725585"/>
              <a:gd name="connsiteY17" fmla="*/ 1358020 h 2372571"/>
              <a:gd name="connsiteX18" fmla="*/ 55629 w 725585"/>
              <a:gd name="connsiteY18" fmla="*/ 1511928 h 2372571"/>
              <a:gd name="connsiteX19" fmla="*/ 64682 w 725585"/>
              <a:gd name="connsiteY19" fmla="*/ 1548142 h 2372571"/>
              <a:gd name="connsiteX20" fmla="*/ 82789 w 725585"/>
              <a:gd name="connsiteY20" fmla="*/ 1602463 h 2372571"/>
              <a:gd name="connsiteX21" fmla="*/ 91843 w 725585"/>
              <a:gd name="connsiteY21" fmla="*/ 1711105 h 2372571"/>
              <a:gd name="connsiteX22" fmla="*/ 100896 w 725585"/>
              <a:gd name="connsiteY22" fmla="*/ 1747319 h 2372571"/>
              <a:gd name="connsiteX23" fmla="*/ 109950 w 725585"/>
              <a:gd name="connsiteY23" fmla="*/ 1792586 h 2372571"/>
              <a:gd name="connsiteX24" fmla="*/ 128057 w 725585"/>
              <a:gd name="connsiteY24" fmla="*/ 2073243 h 2372571"/>
              <a:gd name="connsiteX25" fmla="*/ 137110 w 725585"/>
              <a:gd name="connsiteY25" fmla="*/ 2190938 h 2372571"/>
              <a:gd name="connsiteX26" fmla="*/ 146164 w 725585"/>
              <a:gd name="connsiteY26" fmla="*/ 2218099 h 2372571"/>
              <a:gd name="connsiteX27" fmla="*/ 155217 w 725585"/>
              <a:gd name="connsiteY27" fmla="*/ 2254313 h 2372571"/>
              <a:gd name="connsiteX28" fmla="*/ 164270 w 725585"/>
              <a:gd name="connsiteY28" fmla="*/ 2281473 h 2372571"/>
              <a:gd name="connsiteX29" fmla="*/ 191431 w 725585"/>
              <a:gd name="connsiteY29" fmla="*/ 2290526 h 2372571"/>
              <a:gd name="connsiteX30" fmla="*/ 218591 w 725585"/>
              <a:gd name="connsiteY30" fmla="*/ 2308633 h 2372571"/>
              <a:gd name="connsiteX31" fmla="*/ 236698 w 725585"/>
              <a:gd name="connsiteY31" fmla="*/ 2335794 h 2372571"/>
              <a:gd name="connsiteX32" fmla="*/ 272912 w 725585"/>
              <a:gd name="connsiteY32" fmla="*/ 2344847 h 2372571"/>
              <a:gd name="connsiteX33" fmla="*/ 300072 w 725585"/>
              <a:gd name="connsiteY33" fmla="*/ 2362954 h 2372571"/>
              <a:gd name="connsiteX34" fmla="*/ 472088 w 725585"/>
              <a:gd name="connsiteY34" fmla="*/ 2362954 h 2372571"/>
              <a:gd name="connsiteX35" fmla="*/ 499249 w 725585"/>
              <a:gd name="connsiteY35" fmla="*/ 2344847 h 2372571"/>
              <a:gd name="connsiteX36" fmla="*/ 553569 w 725585"/>
              <a:gd name="connsiteY36" fmla="*/ 2326740 h 2372571"/>
              <a:gd name="connsiteX37" fmla="*/ 589783 w 725585"/>
              <a:gd name="connsiteY37" fmla="*/ 2272420 h 2372571"/>
              <a:gd name="connsiteX38" fmla="*/ 607890 w 725585"/>
              <a:gd name="connsiteY38" fmla="*/ 2245259 h 2372571"/>
              <a:gd name="connsiteX39" fmla="*/ 616944 w 725585"/>
              <a:gd name="connsiteY39" fmla="*/ 2190938 h 2372571"/>
              <a:gd name="connsiteX40" fmla="*/ 635051 w 725585"/>
              <a:gd name="connsiteY40" fmla="*/ 2163778 h 2372571"/>
              <a:gd name="connsiteX41" fmla="*/ 653158 w 725585"/>
              <a:gd name="connsiteY41" fmla="*/ 1865014 h 2372571"/>
              <a:gd name="connsiteX42" fmla="*/ 671264 w 725585"/>
              <a:gd name="connsiteY42" fmla="*/ 1702051 h 2372571"/>
              <a:gd name="connsiteX43" fmla="*/ 680318 w 725585"/>
              <a:gd name="connsiteY43" fmla="*/ 1674891 h 2372571"/>
              <a:gd name="connsiteX44" fmla="*/ 689371 w 725585"/>
              <a:gd name="connsiteY44" fmla="*/ 1593410 h 2372571"/>
              <a:gd name="connsiteX45" fmla="*/ 707478 w 725585"/>
              <a:gd name="connsiteY45" fmla="*/ 1493821 h 2372571"/>
              <a:gd name="connsiteX46" fmla="*/ 716532 w 725585"/>
              <a:gd name="connsiteY46" fmla="*/ 1385180 h 2372571"/>
              <a:gd name="connsiteX47" fmla="*/ 725585 w 725585"/>
              <a:gd name="connsiteY47" fmla="*/ 1358020 h 2372571"/>
              <a:gd name="connsiteX48" fmla="*/ 716532 w 725585"/>
              <a:gd name="connsiteY48" fmla="*/ 1222218 h 2372571"/>
              <a:gd name="connsiteX49" fmla="*/ 689371 w 725585"/>
              <a:gd name="connsiteY49" fmla="*/ 1068309 h 2372571"/>
              <a:gd name="connsiteX50" fmla="*/ 680318 w 725585"/>
              <a:gd name="connsiteY50" fmla="*/ 932507 h 2372571"/>
              <a:gd name="connsiteX51" fmla="*/ 671264 w 725585"/>
              <a:gd name="connsiteY51" fmla="*/ 896293 h 2372571"/>
              <a:gd name="connsiteX52" fmla="*/ 653158 w 725585"/>
              <a:gd name="connsiteY52" fmla="*/ 715223 h 2372571"/>
              <a:gd name="connsiteX53" fmla="*/ 625997 w 725585"/>
              <a:gd name="connsiteY53" fmla="*/ 271604 h 2372571"/>
              <a:gd name="connsiteX54" fmla="*/ 616944 w 725585"/>
              <a:gd name="connsiteY54" fmla="*/ 208229 h 2372571"/>
              <a:gd name="connsiteX55" fmla="*/ 607890 w 725585"/>
              <a:gd name="connsiteY55" fmla="*/ 172016 h 2372571"/>
              <a:gd name="connsiteX56" fmla="*/ 589783 w 725585"/>
              <a:gd name="connsiteY56" fmla="*/ 90534 h 2372571"/>
              <a:gd name="connsiteX57" fmla="*/ 571676 w 725585"/>
              <a:gd name="connsiteY57" fmla="*/ 54321 h 2372571"/>
              <a:gd name="connsiteX58" fmla="*/ 517356 w 725585"/>
              <a:gd name="connsiteY58" fmla="*/ 18107 h 237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5585" h="2372571">
                <a:moveTo>
                  <a:pt x="517356" y="18107"/>
                </a:moveTo>
                <a:cubicBezTo>
                  <a:pt x="500758" y="10562"/>
                  <a:pt x="487017" y="12785"/>
                  <a:pt x="472088" y="9053"/>
                </a:cubicBezTo>
                <a:cubicBezTo>
                  <a:pt x="462830" y="6738"/>
                  <a:pt x="454471" y="0"/>
                  <a:pt x="444928" y="0"/>
                </a:cubicBezTo>
                <a:cubicBezTo>
                  <a:pt x="411595" y="0"/>
                  <a:pt x="378536" y="6035"/>
                  <a:pt x="345340" y="9053"/>
                </a:cubicBezTo>
                <a:cubicBezTo>
                  <a:pt x="336286" y="12071"/>
                  <a:pt x="327495" y="16037"/>
                  <a:pt x="318179" y="18107"/>
                </a:cubicBezTo>
                <a:cubicBezTo>
                  <a:pt x="300260" y="22089"/>
                  <a:pt x="281273" y="21355"/>
                  <a:pt x="263859" y="27160"/>
                </a:cubicBezTo>
                <a:cubicBezTo>
                  <a:pt x="253536" y="30601"/>
                  <a:pt x="246699" y="40981"/>
                  <a:pt x="236698" y="45267"/>
                </a:cubicBezTo>
                <a:cubicBezTo>
                  <a:pt x="225261" y="50169"/>
                  <a:pt x="212402" y="50746"/>
                  <a:pt x="200484" y="54321"/>
                </a:cubicBezTo>
                <a:cubicBezTo>
                  <a:pt x="182203" y="59805"/>
                  <a:pt x="146164" y="72427"/>
                  <a:pt x="146164" y="72427"/>
                </a:cubicBezTo>
                <a:cubicBezTo>
                  <a:pt x="100896" y="102605"/>
                  <a:pt x="125038" y="81481"/>
                  <a:pt x="82789" y="144855"/>
                </a:cubicBezTo>
                <a:lnTo>
                  <a:pt x="64682" y="172016"/>
                </a:lnTo>
                <a:cubicBezTo>
                  <a:pt x="58646" y="196158"/>
                  <a:pt x="50094" y="219808"/>
                  <a:pt x="46575" y="244443"/>
                </a:cubicBezTo>
                <a:cubicBezTo>
                  <a:pt x="34081" y="331904"/>
                  <a:pt x="40169" y="286643"/>
                  <a:pt x="28468" y="380245"/>
                </a:cubicBezTo>
                <a:cubicBezTo>
                  <a:pt x="25450" y="452673"/>
                  <a:pt x="22633" y="525109"/>
                  <a:pt x="19415" y="597528"/>
                </a:cubicBezTo>
                <a:cubicBezTo>
                  <a:pt x="10639" y="794990"/>
                  <a:pt x="30316" y="727791"/>
                  <a:pt x="1308" y="814812"/>
                </a:cubicBezTo>
                <a:cubicBezTo>
                  <a:pt x="1719" y="833704"/>
                  <a:pt x="-7874" y="1158191"/>
                  <a:pt x="19415" y="1294645"/>
                </a:cubicBezTo>
                <a:cubicBezTo>
                  <a:pt x="21287" y="1304003"/>
                  <a:pt x="25846" y="1312630"/>
                  <a:pt x="28468" y="1321806"/>
                </a:cubicBezTo>
                <a:cubicBezTo>
                  <a:pt x="31886" y="1333770"/>
                  <a:pt x="34504" y="1345949"/>
                  <a:pt x="37522" y="1358020"/>
                </a:cubicBezTo>
                <a:cubicBezTo>
                  <a:pt x="42379" y="1406594"/>
                  <a:pt x="46732" y="1462993"/>
                  <a:pt x="55629" y="1511928"/>
                </a:cubicBezTo>
                <a:cubicBezTo>
                  <a:pt x="57855" y="1524170"/>
                  <a:pt x="61107" y="1536224"/>
                  <a:pt x="64682" y="1548142"/>
                </a:cubicBezTo>
                <a:cubicBezTo>
                  <a:pt x="70166" y="1566424"/>
                  <a:pt x="82789" y="1602463"/>
                  <a:pt x="82789" y="1602463"/>
                </a:cubicBezTo>
                <a:cubicBezTo>
                  <a:pt x="85807" y="1638677"/>
                  <a:pt x="87336" y="1675046"/>
                  <a:pt x="91843" y="1711105"/>
                </a:cubicBezTo>
                <a:cubicBezTo>
                  <a:pt x="93386" y="1723452"/>
                  <a:pt x="98197" y="1735172"/>
                  <a:pt x="100896" y="1747319"/>
                </a:cubicBezTo>
                <a:cubicBezTo>
                  <a:pt x="104234" y="1762340"/>
                  <a:pt x="106932" y="1777497"/>
                  <a:pt x="109950" y="1792586"/>
                </a:cubicBezTo>
                <a:cubicBezTo>
                  <a:pt x="123961" y="2072817"/>
                  <a:pt x="111715" y="1877138"/>
                  <a:pt x="128057" y="2073243"/>
                </a:cubicBezTo>
                <a:cubicBezTo>
                  <a:pt x="131325" y="2112455"/>
                  <a:pt x="132230" y="2151894"/>
                  <a:pt x="137110" y="2190938"/>
                </a:cubicBezTo>
                <a:cubicBezTo>
                  <a:pt x="138294" y="2200408"/>
                  <a:pt x="143542" y="2208923"/>
                  <a:pt x="146164" y="2218099"/>
                </a:cubicBezTo>
                <a:cubicBezTo>
                  <a:pt x="149582" y="2230063"/>
                  <a:pt x="151799" y="2242349"/>
                  <a:pt x="155217" y="2254313"/>
                </a:cubicBezTo>
                <a:cubicBezTo>
                  <a:pt x="157839" y="2263489"/>
                  <a:pt x="157522" y="2274725"/>
                  <a:pt x="164270" y="2281473"/>
                </a:cubicBezTo>
                <a:cubicBezTo>
                  <a:pt x="171018" y="2288221"/>
                  <a:pt x="182377" y="2287508"/>
                  <a:pt x="191431" y="2290526"/>
                </a:cubicBezTo>
                <a:cubicBezTo>
                  <a:pt x="200484" y="2296562"/>
                  <a:pt x="210897" y="2300939"/>
                  <a:pt x="218591" y="2308633"/>
                </a:cubicBezTo>
                <a:cubicBezTo>
                  <a:pt x="226285" y="2316327"/>
                  <a:pt x="227644" y="2329758"/>
                  <a:pt x="236698" y="2335794"/>
                </a:cubicBezTo>
                <a:cubicBezTo>
                  <a:pt x="247051" y="2342696"/>
                  <a:pt x="260841" y="2341829"/>
                  <a:pt x="272912" y="2344847"/>
                </a:cubicBezTo>
                <a:cubicBezTo>
                  <a:pt x="281965" y="2350883"/>
                  <a:pt x="289884" y="2359133"/>
                  <a:pt x="300072" y="2362954"/>
                </a:cubicBezTo>
                <a:cubicBezTo>
                  <a:pt x="352849" y="2382746"/>
                  <a:pt x="423648" y="2366414"/>
                  <a:pt x="472088" y="2362954"/>
                </a:cubicBezTo>
                <a:cubicBezTo>
                  <a:pt x="481142" y="2356918"/>
                  <a:pt x="489306" y="2349266"/>
                  <a:pt x="499249" y="2344847"/>
                </a:cubicBezTo>
                <a:cubicBezTo>
                  <a:pt x="516690" y="2337095"/>
                  <a:pt x="553569" y="2326740"/>
                  <a:pt x="553569" y="2326740"/>
                </a:cubicBezTo>
                <a:lnTo>
                  <a:pt x="589783" y="2272420"/>
                </a:lnTo>
                <a:lnTo>
                  <a:pt x="607890" y="2245259"/>
                </a:lnTo>
                <a:cubicBezTo>
                  <a:pt x="610908" y="2227152"/>
                  <a:pt x="611139" y="2208353"/>
                  <a:pt x="616944" y="2190938"/>
                </a:cubicBezTo>
                <a:cubicBezTo>
                  <a:pt x="620385" y="2180616"/>
                  <a:pt x="633849" y="2174592"/>
                  <a:pt x="635051" y="2163778"/>
                </a:cubicBezTo>
                <a:cubicBezTo>
                  <a:pt x="646069" y="2064617"/>
                  <a:pt x="644873" y="1964440"/>
                  <a:pt x="653158" y="1865014"/>
                </a:cubicBezTo>
                <a:cubicBezTo>
                  <a:pt x="657785" y="1809487"/>
                  <a:pt x="659243" y="1756145"/>
                  <a:pt x="671264" y="1702051"/>
                </a:cubicBezTo>
                <a:cubicBezTo>
                  <a:pt x="673334" y="1692735"/>
                  <a:pt x="677300" y="1683944"/>
                  <a:pt x="680318" y="1674891"/>
                </a:cubicBezTo>
                <a:cubicBezTo>
                  <a:pt x="683336" y="1647731"/>
                  <a:pt x="685759" y="1620498"/>
                  <a:pt x="689371" y="1593410"/>
                </a:cubicBezTo>
                <a:cubicBezTo>
                  <a:pt x="694002" y="1558676"/>
                  <a:pt x="700654" y="1527946"/>
                  <a:pt x="707478" y="1493821"/>
                </a:cubicBezTo>
                <a:cubicBezTo>
                  <a:pt x="710496" y="1457607"/>
                  <a:pt x="711729" y="1421200"/>
                  <a:pt x="716532" y="1385180"/>
                </a:cubicBezTo>
                <a:cubicBezTo>
                  <a:pt x="717793" y="1375721"/>
                  <a:pt x="725585" y="1367563"/>
                  <a:pt x="725585" y="1358020"/>
                </a:cubicBezTo>
                <a:cubicBezTo>
                  <a:pt x="725585" y="1312652"/>
                  <a:pt x="719883" y="1267462"/>
                  <a:pt x="716532" y="1222218"/>
                </a:cubicBezTo>
                <a:cubicBezTo>
                  <a:pt x="707548" y="1100929"/>
                  <a:pt x="720340" y="1145730"/>
                  <a:pt x="689371" y="1068309"/>
                </a:cubicBezTo>
                <a:cubicBezTo>
                  <a:pt x="686353" y="1023042"/>
                  <a:pt x="685067" y="977626"/>
                  <a:pt x="680318" y="932507"/>
                </a:cubicBezTo>
                <a:cubicBezTo>
                  <a:pt x="679015" y="920132"/>
                  <a:pt x="672807" y="908640"/>
                  <a:pt x="671264" y="896293"/>
                </a:cubicBezTo>
                <a:cubicBezTo>
                  <a:pt x="663740" y="836104"/>
                  <a:pt x="653158" y="715223"/>
                  <a:pt x="653158" y="715223"/>
                </a:cubicBezTo>
                <a:cubicBezTo>
                  <a:pt x="647614" y="560006"/>
                  <a:pt x="647767" y="424002"/>
                  <a:pt x="625997" y="271604"/>
                </a:cubicBezTo>
                <a:cubicBezTo>
                  <a:pt x="622979" y="250479"/>
                  <a:pt x="620761" y="229224"/>
                  <a:pt x="616944" y="208229"/>
                </a:cubicBezTo>
                <a:cubicBezTo>
                  <a:pt x="614718" y="195987"/>
                  <a:pt x="610330" y="184217"/>
                  <a:pt x="607890" y="172016"/>
                </a:cubicBezTo>
                <a:cubicBezTo>
                  <a:pt x="600428" y="134708"/>
                  <a:pt x="602999" y="121371"/>
                  <a:pt x="589783" y="90534"/>
                </a:cubicBezTo>
                <a:cubicBezTo>
                  <a:pt x="584467" y="78129"/>
                  <a:pt x="581219" y="63864"/>
                  <a:pt x="571676" y="54321"/>
                </a:cubicBezTo>
                <a:cubicBezTo>
                  <a:pt x="556288" y="38933"/>
                  <a:pt x="533954" y="25652"/>
                  <a:pt x="517356" y="18107"/>
                </a:cubicBezTo>
                <a:close/>
              </a:path>
            </a:pathLst>
          </a:cu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1922010" y="5772868"/>
            <a:ext cx="1568827" cy="923330"/>
          </a:xfrm>
          <a:prstGeom prst="rect">
            <a:avLst/>
          </a:prstGeom>
          <a:noFill/>
        </p:spPr>
        <p:txBody>
          <a:bodyPr wrap="none" rtlCol="0">
            <a:spAutoFit/>
          </a:bodyPr>
          <a:lstStyle/>
          <a:p>
            <a:r>
              <a:rPr lang="en-US" dirty="0" smtClean="0">
                <a:solidFill>
                  <a:srgbClr val="C00000"/>
                </a:solidFill>
              </a:rPr>
              <a:t>Feature map 1</a:t>
            </a:r>
          </a:p>
          <a:p>
            <a:r>
              <a:rPr lang="en-US" dirty="0" smtClean="0"/>
              <a:t>(array of green</a:t>
            </a:r>
          </a:p>
          <a:p>
            <a:r>
              <a:rPr lang="en-US" dirty="0"/>
              <a:t> </a:t>
            </a:r>
            <a:r>
              <a:rPr lang="en-US" dirty="0" smtClean="0"/>
              <a:t>units)</a:t>
            </a:r>
            <a:endParaRPr lang="en-US" dirty="0"/>
          </a:p>
        </p:txBody>
      </p:sp>
      <p:sp>
        <p:nvSpPr>
          <p:cNvPr id="70" name="TextBox 69"/>
          <p:cNvSpPr txBox="1"/>
          <p:nvPr/>
        </p:nvSpPr>
        <p:spPr>
          <a:xfrm>
            <a:off x="3023747" y="4881308"/>
            <a:ext cx="1682192" cy="923330"/>
          </a:xfrm>
          <a:prstGeom prst="rect">
            <a:avLst/>
          </a:prstGeom>
          <a:noFill/>
        </p:spPr>
        <p:txBody>
          <a:bodyPr wrap="none" rtlCol="0">
            <a:spAutoFit/>
          </a:bodyPr>
          <a:lstStyle/>
          <a:p>
            <a:r>
              <a:rPr lang="en-US" dirty="0" smtClean="0">
                <a:solidFill>
                  <a:srgbClr val="C00000"/>
                </a:solidFill>
              </a:rPr>
              <a:t>Feature map 2</a:t>
            </a:r>
          </a:p>
          <a:p>
            <a:r>
              <a:rPr lang="en-US" dirty="0" smtClean="0"/>
              <a:t>(array of orange</a:t>
            </a:r>
          </a:p>
          <a:p>
            <a:r>
              <a:rPr lang="en-US" dirty="0"/>
              <a:t> </a:t>
            </a:r>
            <a:r>
              <a:rPr lang="en-US" dirty="0" smtClean="0"/>
              <a:t>units)</a:t>
            </a:r>
            <a:endParaRPr lang="en-US" dirty="0"/>
          </a:p>
        </p:txBody>
      </p:sp>
      <p:sp>
        <p:nvSpPr>
          <p:cNvPr id="32" name="Slide Number Placeholder 31"/>
          <p:cNvSpPr>
            <a:spLocks noGrp="1"/>
          </p:cNvSpPr>
          <p:nvPr>
            <p:ph type="sldNum" sz="quarter" idx="12"/>
          </p:nvPr>
        </p:nvSpPr>
        <p:spPr/>
        <p:txBody>
          <a:bodyPr/>
          <a:lstStyle/>
          <a:p>
            <a:fld id="{3AF709D0-6125-4E69-AAA3-543C9C01CF4B}" type="slidenum">
              <a:rPr lang="en-US" smtClean="0"/>
              <a:t>73</a:t>
            </a:fld>
            <a:endParaRPr lang="en-US"/>
          </a:p>
        </p:txBody>
      </p:sp>
    </p:spTree>
    <p:extLst>
      <p:ext uri="{BB962C8B-B14F-4D97-AF65-F5344CB8AC3E}">
        <p14:creationId xmlns:p14="http://schemas.microsoft.com/office/powerpoint/2010/main" val="76462937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Pooling (</a:t>
            </a:r>
            <a:r>
              <a:rPr lang="en-US" dirty="0" smtClean="0">
                <a:solidFill>
                  <a:srgbClr val="C00000"/>
                </a:solidFill>
              </a:rPr>
              <a:t>max</a:t>
            </a:r>
            <a:r>
              <a:rPr lang="en-US" dirty="0" smtClean="0"/>
              <a:t>, average)</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0</a:t>
            </a:r>
            <a:endParaRPr lang="en-US" dirty="0"/>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3634962" y="3684085"/>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sp>
        <p:nvSpPr>
          <p:cNvPr id="41" name="Oval 40"/>
          <p:cNvSpPr/>
          <p:nvPr/>
        </p:nvSpPr>
        <p:spPr>
          <a:xfrm>
            <a:off x="3634962" y="4599725"/>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cxnSp>
        <p:nvCxnSpPr>
          <p:cNvPr id="43" name="Straight Arrow Connector 42"/>
          <p:cNvCxnSpPr>
            <a:stCxn id="48" idx="3"/>
            <a:endCxn id="40" idx="2"/>
          </p:cNvCxnSpPr>
          <p:nvPr/>
        </p:nvCxnSpPr>
        <p:spPr>
          <a:xfrm>
            <a:off x="2961613" y="3806887"/>
            <a:ext cx="673349" cy="394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2535721" y="4335065"/>
            <a:ext cx="416460" cy="782941"/>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2545153" y="3386294"/>
            <a:ext cx="416460" cy="841186"/>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Arrow Connector 48"/>
          <p:cNvCxnSpPr>
            <a:stCxn id="47" idx="3"/>
            <a:endCxn id="41" idx="2"/>
          </p:cNvCxnSpPr>
          <p:nvPr/>
        </p:nvCxnSpPr>
        <p:spPr>
          <a:xfrm flipV="1">
            <a:off x="2952181" y="4726474"/>
            <a:ext cx="682781" cy="6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740510" y="3596055"/>
            <a:ext cx="4283993" cy="1477328"/>
          </a:xfrm>
          <a:prstGeom prst="rect">
            <a:avLst/>
          </a:prstGeom>
          <a:noFill/>
        </p:spPr>
        <p:txBody>
          <a:bodyPr wrap="none" rtlCol="0">
            <a:spAutoFit/>
          </a:bodyPr>
          <a:lstStyle/>
          <a:p>
            <a:pPr marL="285750" indent="-285750">
              <a:buFont typeface="Arial" panose="020B0604020202020204" pitchFamily="34" charset="0"/>
              <a:buChar char="•"/>
            </a:pPr>
            <a:r>
              <a:rPr lang="en-US" dirty="0" smtClean="0"/>
              <a:t>Pooling area (how much to pool): 2 units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Pooling stride (how far to move): 2 units</a:t>
            </a:r>
          </a:p>
          <a:p>
            <a:pPr marL="285750" indent="-285750">
              <a:buFont typeface="Arial" panose="020B0604020202020204" pitchFamily="34" charset="0"/>
              <a:buChar char="•"/>
            </a:pPr>
            <a:endParaRPr lang="en-US" b="1" dirty="0" smtClean="0"/>
          </a:p>
          <a:p>
            <a:pPr marL="285750" indent="-285750">
              <a:buFont typeface="Arial" panose="020B0604020202020204" pitchFamily="34" charset="0"/>
              <a:buChar char="•"/>
            </a:pPr>
            <a:r>
              <a:rPr lang="en-US" b="1" dirty="0" smtClean="0"/>
              <a:t>Subsamples </a:t>
            </a:r>
            <a:r>
              <a:rPr lang="en-US" dirty="0" smtClean="0"/>
              <a:t>feature maps</a:t>
            </a:r>
            <a:endParaRPr lang="en-US" dirty="0"/>
          </a:p>
        </p:txBody>
      </p:sp>
      <p:sp>
        <p:nvSpPr>
          <p:cNvPr id="10" name="Slide Number Placeholder 9"/>
          <p:cNvSpPr>
            <a:spLocks noGrp="1"/>
          </p:cNvSpPr>
          <p:nvPr>
            <p:ph type="sldNum" sz="quarter" idx="12"/>
          </p:nvPr>
        </p:nvSpPr>
        <p:spPr/>
        <p:txBody>
          <a:bodyPr/>
          <a:lstStyle/>
          <a:p>
            <a:fld id="{3AF709D0-6125-4E69-AAA3-543C9C01CF4B}" type="slidenum">
              <a:rPr lang="en-US" smtClean="0"/>
              <a:t>74</a:t>
            </a:fld>
            <a:endParaRPr lang="en-US"/>
          </a:p>
        </p:txBody>
      </p:sp>
    </p:spTree>
    <p:extLst>
      <p:ext uri="{BB962C8B-B14F-4D97-AF65-F5344CB8AC3E}">
        <p14:creationId xmlns:p14="http://schemas.microsoft.com/office/powerpoint/2010/main" val="407669320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238" y="3562852"/>
            <a:ext cx="4572000" cy="3028950"/>
          </a:xfrm>
          <a:prstGeom prst="rect">
            <a:avLst/>
          </a:prstGeom>
          <a:ln w="38100">
            <a:solidFill>
              <a:schemeClr val="tx1"/>
            </a:solidFill>
          </a:ln>
          <a:scene3d>
            <a:camera prst="isometricOffAxis2Top">
              <a:rot lat="18664796" lon="2041230" rev="19089300"/>
            </a:camera>
            <a:lightRig rig="threePt" dir="t"/>
          </a:scene3d>
        </p:spPr>
      </p:pic>
      <p:grpSp>
        <p:nvGrpSpPr>
          <p:cNvPr id="2" name="Group 1"/>
          <p:cNvGrpSpPr/>
          <p:nvPr/>
        </p:nvGrpSpPr>
        <p:grpSpPr>
          <a:xfrm>
            <a:off x="2201993" y="3453853"/>
            <a:ext cx="614360" cy="1102281"/>
            <a:chOff x="2128841" y="3300413"/>
            <a:chExt cx="614360" cy="1102281"/>
          </a:xfrm>
        </p:grpSpPr>
        <p:sp>
          <p:nvSpPr>
            <p:cNvPr id="10" name="Rectangle 9"/>
            <p:cNvSpPr/>
            <p:nvPr/>
          </p:nvSpPr>
          <p:spPr>
            <a:xfrm>
              <a:off x="2188173" y="4024313"/>
              <a:ext cx="411537" cy="378381"/>
            </a:xfrm>
            <a:prstGeom prst="rect">
              <a:avLst/>
            </a:prstGeom>
            <a:gradFill flip="none" rotWithShape="1">
              <a:gsLst>
                <a:gs pos="0">
                  <a:schemeClr val="bg2">
                    <a:lumMod val="25000"/>
                  </a:schemeClr>
                </a:gs>
                <a:gs pos="30000">
                  <a:schemeClr val="bg2">
                    <a:lumMod val="25000"/>
                  </a:schemeClr>
                </a:gs>
                <a:gs pos="64000">
                  <a:schemeClr val="tx1"/>
                </a:gs>
                <a:gs pos="44000">
                  <a:schemeClr val="bg1">
                    <a:lumMod val="65000"/>
                  </a:schemeClr>
                </a:gs>
                <a:gs pos="83000">
                  <a:schemeClr val="tx1">
                    <a:lumMod val="75000"/>
                    <a:lumOff val="25000"/>
                  </a:schemeClr>
                </a:gs>
              </a:gsLst>
              <a:lin ang="2700000" scaled="1"/>
              <a:tileRect/>
            </a:gra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H="1">
              <a:off x="2128841" y="3367088"/>
              <a:ext cx="452434" cy="8763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490788" y="3390900"/>
              <a:ext cx="200026" cy="9525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657475" y="3343275"/>
              <a:ext cx="85726" cy="8286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295525" y="3314700"/>
              <a:ext cx="342902" cy="7524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603857" y="3300413"/>
              <a:ext cx="117906" cy="110983"/>
            </a:xfrm>
            <a:prstGeom prst="rect">
              <a:avLst/>
            </a:prstGeom>
            <a:solidFill>
              <a:schemeClr val="bg2">
                <a:lumMod val="50000"/>
              </a:schemeClr>
            </a:soli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263106" y="2828173"/>
            <a:ext cx="4485549" cy="2970298"/>
          </a:xfrm>
          <a:prstGeom prst="rect">
            <a:avLst/>
          </a:prstGeom>
          <a:ln w="38100">
            <a:solidFill>
              <a:schemeClr val="tx1"/>
            </a:solidFill>
          </a:ln>
          <a:scene3d>
            <a:camera prst="isometricOffAxis2Top">
              <a:rot lat="18664796" lon="2041231" rev="19089301"/>
            </a:camera>
            <a:lightRig rig="threePt" dir="t"/>
          </a:scene3d>
        </p:spPr>
      </p:pic>
      <p:pic>
        <p:nvPicPr>
          <p:cNvPr id="18" name="Picture 17"/>
          <p:cNvPicPr>
            <a:picLocks noChangeAspect="1"/>
          </p:cNvPicPr>
          <p:nvPr/>
        </p:nvPicPr>
        <p:blipFill>
          <a:blip r:embed="rId5"/>
          <a:stretch>
            <a:fillRect/>
          </a:stretch>
        </p:blipFill>
        <p:spPr>
          <a:xfrm>
            <a:off x="6257379" y="479217"/>
            <a:ext cx="2421357" cy="2415164"/>
          </a:xfrm>
          <a:prstGeom prst="rect">
            <a:avLst/>
          </a:prstGeom>
        </p:spPr>
      </p:pic>
      <p:sp>
        <p:nvSpPr>
          <p:cNvPr id="31" name="TextBox 30"/>
          <p:cNvSpPr txBox="1"/>
          <p:nvPr/>
        </p:nvSpPr>
        <p:spPr>
          <a:xfrm>
            <a:off x="6396167" y="5902686"/>
            <a:ext cx="2252547" cy="400110"/>
          </a:xfrm>
          <a:prstGeom prst="rect">
            <a:avLst/>
          </a:prstGeom>
          <a:noFill/>
        </p:spPr>
        <p:txBody>
          <a:bodyPr wrap="square" rtlCol="0">
            <a:spAutoFit/>
          </a:bodyPr>
          <a:lstStyle/>
          <a:p>
            <a:pPr algn="ctr"/>
            <a:r>
              <a:rPr lang="en-US" sz="2000" dirty="0" smtClean="0">
                <a:latin typeface="Segoe UI Semilight" panose="020B0402040204020203" pitchFamily="34" charset="0"/>
                <a:cs typeface="Segoe UI Semilight" panose="020B0402040204020203" pitchFamily="34" charset="0"/>
              </a:rPr>
              <a:t>Image</a:t>
            </a:r>
            <a:endParaRPr lang="en-US" sz="2000" dirty="0">
              <a:latin typeface="Segoe UI Semilight" panose="020B0402040204020203" pitchFamily="34" charset="0"/>
              <a:cs typeface="Segoe UI Semilight" panose="020B0402040204020203" pitchFamily="34" charset="0"/>
            </a:endParaRPr>
          </a:p>
        </p:txBody>
      </p:sp>
      <p:grpSp>
        <p:nvGrpSpPr>
          <p:cNvPr id="43" name="Group 42"/>
          <p:cNvGrpSpPr/>
          <p:nvPr/>
        </p:nvGrpSpPr>
        <p:grpSpPr>
          <a:xfrm>
            <a:off x="794177" y="2655283"/>
            <a:ext cx="5383339" cy="2921423"/>
            <a:chOff x="794177" y="2373591"/>
            <a:chExt cx="5383339" cy="2921423"/>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679253" y="2373591"/>
              <a:ext cx="2161979" cy="1431647"/>
            </a:xfrm>
            <a:prstGeom prst="rect">
              <a:avLst/>
            </a:prstGeom>
            <a:ln w="38100">
              <a:solidFill>
                <a:schemeClr val="tx1"/>
              </a:solidFill>
            </a:ln>
            <a:scene3d>
              <a:camera prst="isometricOffAxis2Top">
                <a:rot lat="18664796" lon="2041231" rev="19089301"/>
              </a:camera>
              <a:lightRig rig="threePt" dir="t"/>
            </a:scene3d>
          </p:spPr>
        </p:pic>
        <p:cxnSp>
          <p:nvCxnSpPr>
            <p:cNvPr id="12" name="Straight Connector 11"/>
            <p:cNvCxnSpPr/>
            <p:nvPr/>
          </p:nvCxnSpPr>
          <p:spPr>
            <a:xfrm flipH="1">
              <a:off x="794177" y="3177344"/>
              <a:ext cx="1655785" cy="1049516"/>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2128841" y="2469051"/>
              <a:ext cx="968633" cy="27946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064990" y="2992368"/>
              <a:ext cx="1112526" cy="82715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415882" y="3708717"/>
              <a:ext cx="465048" cy="158629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6396167" y="3253798"/>
            <a:ext cx="2252547" cy="1073088"/>
            <a:chOff x="6396167" y="3253798"/>
            <a:chExt cx="2252547" cy="1073088"/>
          </a:xfrm>
        </p:grpSpPr>
        <p:sp>
          <p:nvSpPr>
            <p:cNvPr id="30" name="TextBox 29"/>
            <p:cNvSpPr txBox="1"/>
            <p:nvPr/>
          </p:nvSpPr>
          <p:spPr>
            <a:xfrm>
              <a:off x="6396167" y="3253798"/>
              <a:ext cx="2252547" cy="400110"/>
            </a:xfrm>
            <a:prstGeom prst="rect">
              <a:avLst/>
            </a:prstGeom>
            <a:noFill/>
          </p:spPr>
          <p:txBody>
            <a:bodyPr wrap="square" rtlCol="0">
              <a:spAutoFit/>
            </a:bodyPr>
            <a:lstStyle/>
            <a:p>
              <a:pPr algn="ctr"/>
              <a:r>
                <a:rPr lang="en-US" sz="2000" dirty="0" smtClean="0">
                  <a:latin typeface="Segoe UI Semilight" panose="020B0402040204020203" pitchFamily="34" charset="0"/>
                  <a:cs typeface="Segoe UI Semilight" panose="020B0402040204020203" pitchFamily="34" charset="0"/>
                </a:rPr>
                <a:t>Pooling</a:t>
              </a:r>
              <a:endParaRPr lang="en-US" sz="2000" dirty="0">
                <a:latin typeface="Segoe UI Semilight" panose="020B0402040204020203" pitchFamily="34" charset="0"/>
                <a:cs typeface="Segoe UI Semilight" panose="020B0402040204020203" pitchFamily="34" charset="0"/>
              </a:endParaRPr>
            </a:p>
          </p:txBody>
        </p:sp>
        <p:sp>
          <p:nvSpPr>
            <p:cNvPr id="44" name="Down Arrow 43"/>
            <p:cNvSpPr/>
            <p:nvPr/>
          </p:nvSpPr>
          <p:spPr>
            <a:xfrm rot="10800000">
              <a:off x="7366556" y="3905264"/>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6396167" y="4578242"/>
            <a:ext cx="2252547" cy="1142031"/>
            <a:chOff x="6396167" y="4578242"/>
            <a:chExt cx="2252547" cy="1142031"/>
          </a:xfrm>
        </p:grpSpPr>
        <p:sp>
          <p:nvSpPr>
            <p:cNvPr id="3" name="TextBox 2"/>
            <p:cNvSpPr txBox="1"/>
            <p:nvPr/>
          </p:nvSpPr>
          <p:spPr>
            <a:xfrm>
              <a:off x="6396167" y="4578242"/>
              <a:ext cx="2252547" cy="400110"/>
            </a:xfrm>
            <a:prstGeom prst="rect">
              <a:avLst/>
            </a:prstGeom>
            <a:noFill/>
          </p:spPr>
          <p:txBody>
            <a:bodyPr wrap="square" rtlCol="0">
              <a:spAutoFit/>
            </a:bodyPr>
            <a:lstStyle/>
            <a:p>
              <a:pPr algn="ctr"/>
              <a:r>
                <a:rPr lang="en-US" sz="2000" dirty="0" smtClean="0">
                  <a:latin typeface="Segoe UI Semilight" panose="020B0402040204020203" pitchFamily="34" charset="0"/>
                  <a:cs typeface="Segoe UI Semilight" panose="020B0402040204020203" pitchFamily="34" charset="0"/>
                </a:rPr>
                <a:t>Convolution</a:t>
              </a:r>
              <a:endParaRPr lang="en-US" sz="2000" dirty="0">
                <a:latin typeface="Segoe UI Semilight" panose="020B0402040204020203" pitchFamily="34" charset="0"/>
                <a:cs typeface="Segoe UI Semilight" panose="020B0402040204020203" pitchFamily="34" charset="0"/>
              </a:endParaRPr>
            </a:p>
          </p:txBody>
        </p:sp>
        <p:sp>
          <p:nvSpPr>
            <p:cNvPr id="45" name="Down Arrow 44"/>
            <p:cNvSpPr/>
            <p:nvPr/>
          </p:nvSpPr>
          <p:spPr>
            <a:xfrm rot="10800000">
              <a:off x="7366555" y="5298651"/>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itle 1"/>
          <p:cNvSpPr>
            <a:spLocks noGrp="1"/>
          </p:cNvSpPr>
          <p:nvPr>
            <p:ph type="title"/>
          </p:nvPr>
        </p:nvSpPr>
        <p:spPr>
          <a:xfrm>
            <a:off x="628650" y="365126"/>
            <a:ext cx="7886700" cy="1325563"/>
          </a:xfrm>
        </p:spPr>
        <p:txBody>
          <a:bodyPr/>
          <a:lstStyle/>
          <a:p>
            <a:r>
              <a:rPr lang="en-US" dirty="0" smtClean="0"/>
              <a:t>2D input</a:t>
            </a: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75</a:t>
            </a:fld>
            <a:endParaRPr lang="en-US"/>
          </a:p>
        </p:txBody>
      </p:sp>
      <mc:AlternateContent xmlns:mc="http://schemas.openxmlformats.org/markup-compatibility/2006">
        <mc:Choice xmlns:p14="http://schemas.microsoft.com/office/powerpoint/2010/main" Requires="p14">
          <p:contentPart p14:bwMode="auto" r:id="rId6">
            <p14:nvContentPartPr>
              <p14:cNvPr id="5" name="Ink 4"/>
              <p14:cNvContentPartPr/>
              <p14:nvPr/>
            </p14:nvContentPartPr>
            <p14:xfrm>
              <a:off x="2209680" y="2797560"/>
              <a:ext cx="360" cy="360"/>
            </p14:xfrm>
          </p:contentPart>
        </mc:Choice>
        <mc:Fallback>
          <p:pic>
            <p:nvPicPr>
              <p:cNvPr id="5" name="Ink 4"/>
              <p:cNvPicPr/>
              <p:nvPr/>
            </p:nvPicPr>
            <p:blipFill>
              <a:blip r:embed="rId7"/>
              <a:stretch>
                <a:fillRect/>
              </a:stretch>
            </p:blipFill>
            <p:spPr>
              <a:xfrm>
                <a:off x="2200320" y="2788200"/>
                <a:ext cx="19080" cy="19080"/>
              </a:xfrm>
              <a:prstGeom prst="rect">
                <a:avLst/>
              </a:prstGeom>
            </p:spPr>
          </p:pic>
        </mc:Fallback>
      </mc:AlternateContent>
    </p:spTree>
    <p:extLst>
      <p:ext uri="{BB962C8B-B14F-4D97-AF65-F5344CB8AC3E}">
        <p14:creationId xmlns:p14="http://schemas.microsoft.com/office/powerpoint/2010/main" val="385865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0643 0.00162 L 0.3401 0.12778 " pathEditMode="relative" rAng="0" ptsTypes="AA">
                                      <p:cBhvr>
                                        <p:cTn id="11" dur="2000" fill="hold"/>
                                        <p:tgtEl>
                                          <p:spTgt spid="2"/>
                                        </p:tgtEl>
                                        <p:attrNameLst>
                                          <p:attrName>ppt_x</p:attrName>
                                          <p:attrName>ppt_y</p:attrName>
                                        </p:attrNameLst>
                                      </p:cBhvr>
                                      <p:rCtr x="17326" y="6296"/>
                                    </p:animMotion>
                                  </p:childTnLst>
                                </p:cTn>
                              </p:par>
                            </p:childTnLst>
                          </p:cTn>
                        </p:par>
                        <p:par>
                          <p:cTn id="12" fill="hold">
                            <p:stCondLst>
                              <p:cond delay="2000"/>
                            </p:stCondLst>
                            <p:childTnLst>
                              <p:par>
                                <p:cTn id="13" presetID="42" presetClass="path" presetSubtype="0" accel="50000" decel="50000" fill="hold" nodeType="afterEffect">
                                  <p:stCondLst>
                                    <p:cond delay="0"/>
                                  </p:stCondLst>
                                  <p:childTnLst>
                                    <p:animMotion origin="layout" path="M -0.02709 0.03912 L 0.32395 0.16111 " pathEditMode="relative" rAng="0" ptsTypes="AA">
                                      <p:cBhvr>
                                        <p:cTn id="14" dur="2000" fill="hold"/>
                                        <p:tgtEl>
                                          <p:spTgt spid="2"/>
                                        </p:tgtEl>
                                        <p:attrNameLst>
                                          <p:attrName>ppt_x</p:attrName>
                                          <p:attrName>ppt_y</p:attrName>
                                        </p:attrNameLst>
                                      </p:cBhvr>
                                      <p:rCtr x="17552" y="6088"/>
                                    </p:animMotion>
                                  </p:childTnLst>
                                </p:cTn>
                              </p:par>
                            </p:childTnLst>
                          </p:cTn>
                        </p:par>
                        <p:par>
                          <p:cTn id="15" fill="hold">
                            <p:stCondLst>
                              <p:cond delay="4000"/>
                            </p:stCondLst>
                            <p:childTnLst>
                              <p:par>
                                <p:cTn id="16" presetID="42" presetClass="path" presetSubtype="0" accel="50000" decel="50000" fill="hold" nodeType="afterEffect">
                                  <p:stCondLst>
                                    <p:cond delay="0"/>
                                  </p:stCondLst>
                                  <p:childTnLst>
                                    <p:animMotion origin="layout" path="M -0.0415 0.07754 L 0.30364 0.19907 " pathEditMode="relative" rAng="0" ptsTypes="AA">
                                      <p:cBhvr>
                                        <p:cTn id="17" dur="2000" fill="hold"/>
                                        <p:tgtEl>
                                          <p:spTgt spid="2"/>
                                        </p:tgtEl>
                                        <p:attrNameLst>
                                          <p:attrName>ppt_x</p:attrName>
                                          <p:attrName>ppt_y</p:attrName>
                                        </p:attrNameLst>
                                      </p:cBhvr>
                                      <p:rCtr x="17257" y="6065"/>
                                    </p:animMotion>
                                  </p:childTnLst>
                                </p:cTn>
                              </p:par>
                            </p:childTnLst>
                          </p:cTn>
                        </p:par>
                        <p:par>
                          <p:cTn id="18" fill="hold">
                            <p:stCondLst>
                              <p:cond delay="6000"/>
                            </p:stCondLst>
                            <p:childTnLst>
                              <p:par>
                                <p:cTn id="19" presetID="10" presetClass="entr" presetSubtype="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par>
                          <p:cTn id="22" fill="hold">
                            <p:stCondLst>
                              <p:cond delay="6500"/>
                            </p:stCondLst>
                            <p:childTnLst>
                              <p:par>
                                <p:cTn id="23" presetID="10"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xit" presetSubtype="0" fill="hold" nodeType="withEffect">
                                  <p:stCondLst>
                                    <p:cond delay="0"/>
                                  </p:stCondLst>
                                  <p:childTnLst>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par>
                                <p:cTn id="37" presetID="10"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Historical perspective – 1980</a:t>
            </a:r>
            <a:endParaRPr lang="en-US" dirty="0"/>
          </a:p>
        </p:txBody>
      </p:sp>
      <p:pic>
        <p:nvPicPr>
          <p:cNvPr id="3" name="Picture 2"/>
          <p:cNvPicPr>
            <a:picLocks noChangeAspect="1"/>
          </p:cNvPicPr>
          <p:nvPr/>
        </p:nvPicPr>
        <p:blipFill>
          <a:blip r:embed="rId3"/>
          <a:stretch>
            <a:fillRect/>
          </a:stretch>
        </p:blipFill>
        <p:spPr>
          <a:xfrm>
            <a:off x="657130" y="1385180"/>
            <a:ext cx="7829739" cy="5035659"/>
          </a:xfrm>
          <a:prstGeom prst="rect">
            <a:avLst/>
          </a:prstGeom>
        </p:spPr>
      </p:pic>
      <p:sp>
        <p:nvSpPr>
          <p:cNvPr id="5" name="TextBox 4"/>
          <p:cNvSpPr txBox="1"/>
          <p:nvPr/>
        </p:nvSpPr>
        <p:spPr>
          <a:xfrm>
            <a:off x="6476976" y="1591163"/>
            <a:ext cx="1832553" cy="646331"/>
          </a:xfrm>
          <a:prstGeom prst="rect">
            <a:avLst/>
          </a:prstGeom>
          <a:noFill/>
        </p:spPr>
        <p:txBody>
          <a:bodyPr wrap="none" rtlCol="0">
            <a:spAutoFit/>
          </a:bodyPr>
          <a:lstStyle/>
          <a:p>
            <a:r>
              <a:rPr lang="en-US" dirty="0" smtClean="0"/>
              <a:t>Hubel and Wiesel</a:t>
            </a:r>
          </a:p>
          <a:p>
            <a:r>
              <a:rPr lang="en-US" dirty="0" smtClean="0"/>
              <a:t>1962</a:t>
            </a:r>
            <a:endParaRPr lang="en-US" dirty="0"/>
          </a:p>
        </p:txBody>
      </p:sp>
      <p:sp>
        <p:nvSpPr>
          <p:cNvPr id="6" name="TextBox 5"/>
          <p:cNvSpPr txBox="1"/>
          <p:nvPr/>
        </p:nvSpPr>
        <p:spPr>
          <a:xfrm>
            <a:off x="175519" y="6326659"/>
            <a:ext cx="8968481" cy="430887"/>
          </a:xfrm>
          <a:prstGeom prst="rect">
            <a:avLst/>
          </a:prstGeom>
          <a:noFill/>
        </p:spPr>
        <p:txBody>
          <a:bodyPr wrap="none" rtlCol="0">
            <a:spAutoFit/>
          </a:bodyPr>
          <a:lstStyle/>
          <a:p>
            <a:r>
              <a:rPr lang="en-US" sz="2200" dirty="0" smtClean="0">
                <a:solidFill>
                  <a:srgbClr val="C00000"/>
                </a:solidFill>
              </a:rPr>
              <a:t>Included basic ingredients of </a:t>
            </a:r>
            <a:r>
              <a:rPr lang="en-US" sz="2200" dirty="0" err="1" smtClean="0">
                <a:solidFill>
                  <a:srgbClr val="C00000"/>
                </a:solidFill>
              </a:rPr>
              <a:t>ConvNets</a:t>
            </a:r>
            <a:r>
              <a:rPr lang="en-US" sz="2200" dirty="0" smtClean="0">
                <a:solidFill>
                  <a:srgbClr val="C00000"/>
                </a:solidFill>
              </a:rPr>
              <a:t>, but no supervised learning algorithm</a:t>
            </a:r>
            <a:endParaRPr lang="en-US" sz="2200" dirty="0">
              <a:solidFill>
                <a:srgbClr val="C00000"/>
              </a:solidFill>
            </a:endParaRPr>
          </a:p>
        </p:txBody>
      </p:sp>
      <p:sp>
        <p:nvSpPr>
          <p:cNvPr id="4" name="Slide Number Placeholder 3"/>
          <p:cNvSpPr>
            <a:spLocks noGrp="1"/>
          </p:cNvSpPr>
          <p:nvPr>
            <p:ph type="sldNum" sz="quarter" idx="12"/>
          </p:nvPr>
        </p:nvSpPr>
        <p:spPr/>
        <p:txBody>
          <a:bodyPr/>
          <a:lstStyle/>
          <a:p>
            <a:fld id="{3AF709D0-6125-4E69-AAA3-543C9C01CF4B}" type="slidenum">
              <a:rPr lang="en-US" smtClean="0"/>
              <a:t>76</a:t>
            </a:fld>
            <a:endParaRPr lang="en-US"/>
          </a:p>
        </p:txBody>
      </p:sp>
    </p:spTree>
    <p:extLst>
      <p:ext uri="{BB962C8B-B14F-4D97-AF65-F5344CB8AC3E}">
        <p14:creationId xmlns:p14="http://schemas.microsoft.com/office/powerpoint/2010/main" val="148454415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Supervised learning – 1986</a:t>
            </a:r>
            <a:endParaRPr lang="en-US" dirty="0"/>
          </a:p>
        </p:txBody>
      </p:sp>
      <p:pic>
        <p:nvPicPr>
          <p:cNvPr id="4" name="Picture 3"/>
          <p:cNvPicPr>
            <a:picLocks noChangeAspect="1"/>
          </p:cNvPicPr>
          <p:nvPr/>
        </p:nvPicPr>
        <p:blipFill>
          <a:blip r:embed="rId2"/>
          <a:stretch>
            <a:fillRect/>
          </a:stretch>
        </p:blipFill>
        <p:spPr>
          <a:xfrm>
            <a:off x="2405062" y="2505075"/>
            <a:ext cx="4333875" cy="1847850"/>
          </a:xfrm>
          <a:prstGeom prst="rect">
            <a:avLst/>
          </a:prstGeom>
        </p:spPr>
      </p:pic>
      <p:sp>
        <p:nvSpPr>
          <p:cNvPr id="5" name="TextBox 4"/>
          <p:cNvSpPr txBox="1"/>
          <p:nvPr/>
        </p:nvSpPr>
        <p:spPr>
          <a:xfrm>
            <a:off x="1031478" y="5167311"/>
            <a:ext cx="7081041" cy="769441"/>
          </a:xfrm>
          <a:prstGeom prst="rect">
            <a:avLst/>
          </a:prstGeom>
          <a:noFill/>
        </p:spPr>
        <p:txBody>
          <a:bodyPr wrap="none" rtlCol="0">
            <a:spAutoFit/>
          </a:bodyPr>
          <a:lstStyle/>
          <a:p>
            <a:r>
              <a:rPr lang="en-US" sz="2200" dirty="0" smtClean="0">
                <a:solidFill>
                  <a:srgbClr val="C00000"/>
                </a:solidFill>
              </a:rPr>
              <a:t>Early demonstration that error </a:t>
            </a:r>
            <a:r>
              <a:rPr lang="en-US" sz="2200" dirty="0" err="1" smtClean="0">
                <a:solidFill>
                  <a:srgbClr val="C00000"/>
                </a:solidFill>
              </a:rPr>
              <a:t>backpropagation</a:t>
            </a:r>
            <a:r>
              <a:rPr lang="en-US" sz="2200" dirty="0" smtClean="0">
                <a:solidFill>
                  <a:srgbClr val="C00000"/>
                </a:solidFill>
              </a:rPr>
              <a:t> can be used</a:t>
            </a:r>
          </a:p>
          <a:p>
            <a:r>
              <a:rPr lang="en-US" sz="2200" dirty="0" smtClean="0">
                <a:solidFill>
                  <a:srgbClr val="C00000"/>
                </a:solidFill>
              </a:rPr>
              <a:t>for supervised training of neural nets (including </a:t>
            </a:r>
            <a:r>
              <a:rPr lang="en-US" sz="2200" dirty="0" err="1" smtClean="0">
                <a:solidFill>
                  <a:srgbClr val="C00000"/>
                </a:solidFill>
              </a:rPr>
              <a:t>ConvNets</a:t>
            </a:r>
            <a:r>
              <a:rPr lang="en-US" sz="2200" dirty="0" smtClean="0">
                <a:solidFill>
                  <a:srgbClr val="C00000"/>
                </a:solidFill>
              </a:rPr>
              <a:t>)</a:t>
            </a:r>
            <a:endParaRPr lang="en-US" sz="2200" dirty="0">
              <a:solidFill>
                <a:srgbClr val="C00000"/>
              </a:solidFill>
            </a:endParaRPr>
          </a:p>
        </p:txBody>
      </p:sp>
      <p:sp>
        <p:nvSpPr>
          <p:cNvPr id="3" name="TextBox 2"/>
          <p:cNvSpPr txBox="1"/>
          <p:nvPr/>
        </p:nvSpPr>
        <p:spPr>
          <a:xfrm>
            <a:off x="1431619" y="1475245"/>
            <a:ext cx="6280758" cy="430887"/>
          </a:xfrm>
          <a:prstGeom prst="rect">
            <a:avLst/>
          </a:prstGeom>
          <a:noFill/>
        </p:spPr>
        <p:txBody>
          <a:bodyPr wrap="none" rtlCol="0">
            <a:spAutoFit/>
          </a:bodyPr>
          <a:lstStyle/>
          <a:p>
            <a:r>
              <a:rPr lang="en-US" sz="2200" dirty="0" smtClean="0"/>
              <a:t>Gradient descent training with error </a:t>
            </a:r>
            <a:r>
              <a:rPr lang="en-US" sz="2200" dirty="0" err="1" smtClean="0"/>
              <a:t>backpropagation</a:t>
            </a:r>
            <a:endParaRPr lang="en-US" sz="2200" dirty="0"/>
          </a:p>
        </p:txBody>
      </p:sp>
      <p:sp>
        <p:nvSpPr>
          <p:cNvPr id="6" name="Slide Number Placeholder 5"/>
          <p:cNvSpPr>
            <a:spLocks noGrp="1"/>
          </p:cNvSpPr>
          <p:nvPr>
            <p:ph type="sldNum" sz="quarter" idx="12"/>
          </p:nvPr>
        </p:nvSpPr>
        <p:spPr/>
        <p:txBody>
          <a:bodyPr/>
          <a:lstStyle/>
          <a:p>
            <a:fld id="{3AF709D0-6125-4E69-AAA3-543C9C01CF4B}" type="slidenum">
              <a:rPr lang="en-US" smtClean="0"/>
              <a:t>77</a:t>
            </a:fld>
            <a:endParaRPr lang="en-US"/>
          </a:p>
        </p:txBody>
      </p:sp>
      <mc:AlternateContent xmlns:mc="http://schemas.openxmlformats.org/markup-compatibility/2006">
        <mc:Choice xmlns:p14="http://schemas.microsoft.com/office/powerpoint/2010/main" Requires="p14">
          <p:contentPart p14:bwMode="auto" r:id="rId3">
            <p14:nvContentPartPr>
              <p14:cNvPr id="7" name="Ink 6"/>
              <p14:cNvContentPartPr/>
              <p14:nvPr/>
            </p14:nvContentPartPr>
            <p14:xfrm>
              <a:off x="4539600" y="4354560"/>
              <a:ext cx="1076760" cy="69480"/>
            </p14:xfrm>
          </p:contentPart>
        </mc:Choice>
        <mc:Fallback>
          <p:pic>
            <p:nvPicPr>
              <p:cNvPr id="7" name="Ink 6"/>
              <p:cNvPicPr/>
              <p:nvPr/>
            </p:nvPicPr>
            <p:blipFill>
              <a:blip r:embed="rId4"/>
              <a:stretch>
                <a:fillRect/>
              </a:stretch>
            </p:blipFill>
            <p:spPr>
              <a:xfrm>
                <a:off x="4527360" y="4341600"/>
                <a:ext cx="1100880" cy="94680"/>
              </a:xfrm>
              <a:prstGeom prst="rect">
                <a:avLst/>
              </a:prstGeom>
            </p:spPr>
          </p:pic>
        </mc:Fallback>
      </mc:AlternateContent>
    </p:spTree>
    <p:extLst>
      <p:ext uri="{BB962C8B-B14F-4D97-AF65-F5344CB8AC3E}">
        <p14:creationId xmlns:p14="http://schemas.microsoft.com/office/powerpoint/2010/main" val="76869688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84" y="393701"/>
            <a:ext cx="7886700" cy="1325563"/>
          </a:xfrm>
        </p:spPr>
        <p:txBody>
          <a:bodyPr/>
          <a:lstStyle/>
          <a:p>
            <a:r>
              <a:rPr lang="en-US" dirty="0" smtClean="0"/>
              <a:t>1989</a:t>
            </a:r>
            <a:endParaRPr lang="en-US" dirty="0"/>
          </a:p>
        </p:txBody>
      </p:sp>
      <p:sp>
        <p:nvSpPr>
          <p:cNvPr id="4" name="TextBox 3"/>
          <p:cNvSpPr txBox="1"/>
          <p:nvPr/>
        </p:nvSpPr>
        <p:spPr>
          <a:xfrm>
            <a:off x="948798" y="6114379"/>
            <a:ext cx="7063986" cy="677108"/>
          </a:xfrm>
          <a:prstGeom prst="rect">
            <a:avLst/>
          </a:prstGeom>
          <a:noFill/>
        </p:spPr>
        <p:txBody>
          <a:bodyPr wrap="square" rtlCol="0">
            <a:spAutoFit/>
          </a:bodyPr>
          <a:lstStyle/>
          <a:p>
            <a:r>
              <a:rPr lang="en-US" sz="2000" b="1" dirty="0" err="1" smtClean="0"/>
              <a:t>Backpropagation</a:t>
            </a:r>
            <a:r>
              <a:rPr lang="en-US" sz="2000" b="1" dirty="0" smtClean="0"/>
              <a:t> applied to handwritten zip code recognition</a:t>
            </a:r>
            <a:r>
              <a:rPr lang="en-US" dirty="0" smtClean="0"/>
              <a:t>, </a:t>
            </a:r>
            <a:r>
              <a:rPr lang="en-US" dirty="0" err="1" smtClean="0"/>
              <a:t>Lecun</a:t>
            </a:r>
            <a:r>
              <a:rPr lang="en-US" dirty="0" smtClean="0"/>
              <a:t> et al., 1989</a:t>
            </a:r>
            <a:endParaRPr lang="en-US" dirty="0"/>
          </a:p>
        </p:txBody>
      </p:sp>
      <p:pic>
        <p:nvPicPr>
          <p:cNvPr id="3" name="Picture 2"/>
          <p:cNvPicPr>
            <a:picLocks noChangeAspect="1"/>
          </p:cNvPicPr>
          <p:nvPr/>
        </p:nvPicPr>
        <p:blipFill>
          <a:blip r:embed="rId2"/>
          <a:stretch>
            <a:fillRect/>
          </a:stretch>
        </p:blipFill>
        <p:spPr>
          <a:xfrm>
            <a:off x="1965310" y="125494"/>
            <a:ext cx="6636976" cy="6094331"/>
          </a:xfrm>
          <a:prstGeom prst="rect">
            <a:avLst/>
          </a:prstGeom>
        </p:spPr>
      </p:pic>
      <p:sp>
        <p:nvSpPr>
          <p:cNvPr id="5" name="Slide Number Placeholder 4"/>
          <p:cNvSpPr>
            <a:spLocks noGrp="1"/>
          </p:cNvSpPr>
          <p:nvPr>
            <p:ph type="sldNum" sz="quarter" idx="12"/>
          </p:nvPr>
        </p:nvSpPr>
        <p:spPr/>
        <p:txBody>
          <a:bodyPr/>
          <a:lstStyle/>
          <a:p>
            <a:fld id="{3AF709D0-6125-4E69-AAA3-543C9C01CF4B}" type="slidenum">
              <a:rPr lang="en-US" smtClean="0"/>
              <a:t>78</a:t>
            </a:fld>
            <a:endParaRPr lang="en-US"/>
          </a:p>
        </p:txBody>
      </p:sp>
      <mc:AlternateContent xmlns:mc="http://schemas.openxmlformats.org/markup-compatibility/2006">
        <mc:Choice xmlns:p14="http://schemas.microsoft.com/office/powerpoint/2010/main" Requires="p14">
          <p:contentPart p14:bwMode="auto" r:id="rId3">
            <p14:nvContentPartPr>
              <p14:cNvPr id="6" name="Ink 5"/>
              <p14:cNvContentPartPr/>
              <p14:nvPr/>
            </p14:nvContentPartPr>
            <p14:xfrm>
              <a:off x="799560" y="6741360"/>
              <a:ext cx="884520" cy="114840"/>
            </p14:xfrm>
          </p:contentPart>
        </mc:Choice>
        <mc:Fallback>
          <p:pic>
            <p:nvPicPr>
              <p:cNvPr id="6" name="Ink 5"/>
              <p:cNvPicPr/>
              <p:nvPr/>
            </p:nvPicPr>
            <p:blipFill>
              <a:blip r:embed="rId4"/>
              <a:stretch>
                <a:fillRect/>
              </a:stretch>
            </p:blipFill>
            <p:spPr>
              <a:xfrm>
                <a:off x="789840" y="6729840"/>
                <a:ext cx="906840" cy="136440"/>
              </a:xfrm>
              <a:prstGeom prst="rect">
                <a:avLst/>
              </a:prstGeom>
            </p:spPr>
          </p:pic>
        </mc:Fallback>
      </mc:AlternateContent>
    </p:spTree>
    <p:extLst>
      <p:ext uri="{BB962C8B-B14F-4D97-AF65-F5344CB8AC3E}">
        <p14:creationId xmlns:p14="http://schemas.microsoft.com/office/powerpoint/2010/main" val="415711092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Practical </a:t>
            </a:r>
            <a:r>
              <a:rPr lang="en-US" dirty="0" err="1" smtClean="0"/>
              <a:t>ConvNets</a:t>
            </a:r>
            <a:endParaRPr lang="en-US" dirty="0"/>
          </a:p>
        </p:txBody>
      </p:sp>
      <p:sp>
        <p:nvSpPr>
          <p:cNvPr id="4" name="TextBox 3"/>
          <p:cNvSpPr txBox="1"/>
          <p:nvPr/>
        </p:nvSpPr>
        <p:spPr>
          <a:xfrm>
            <a:off x="948798" y="5465923"/>
            <a:ext cx="7063986" cy="677108"/>
          </a:xfrm>
          <a:prstGeom prst="rect">
            <a:avLst/>
          </a:prstGeom>
          <a:noFill/>
        </p:spPr>
        <p:txBody>
          <a:bodyPr wrap="square" rtlCol="0">
            <a:spAutoFit/>
          </a:bodyPr>
          <a:lstStyle/>
          <a:p>
            <a:r>
              <a:rPr lang="en-US" sz="2000" b="1" dirty="0" smtClean="0"/>
              <a:t>Gradient-Based Learning Applied to Document Recognition</a:t>
            </a:r>
            <a:r>
              <a:rPr lang="en-US" dirty="0" smtClean="0"/>
              <a:t>, </a:t>
            </a:r>
          </a:p>
          <a:p>
            <a:r>
              <a:rPr lang="en-US" dirty="0" err="1" smtClean="0"/>
              <a:t>Lecun</a:t>
            </a:r>
            <a:r>
              <a:rPr lang="en-US" dirty="0" smtClean="0"/>
              <a:t> et al., 1998</a:t>
            </a:r>
            <a:endParaRPr lang="en-US" dirty="0"/>
          </a:p>
        </p:txBody>
      </p:sp>
      <p:pic>
        <p:nvPicPr>
          <p:cNvPr id="5" name="Picture 4"/>
          <p:cNvPicPr>
            <a:picLocks noChangeAspect="1"/>
          </p:cNvPicPr>
          <p:nvPr/>
        </p:nvPicPr>
        <p:blipFill>
          <a:blip r:embed="rId2"/>
          <a:stretch>
            <a:fillRect/>
          </a:stretch>
        </p:blipFill>
        <p:spPr>
          <a:xfrm>
            <a:off x="835676" y="1989057"/>
            <a:ext cx="8003808" cy="2258552"/>
          </a:xfrm>
          <a:prstGeom prst="rect">
            <a:avLst/>
          </a:prstGeom>
        </p:spPr>
      </p:pic>
      <p:sp>
        <p:nvSpPr>
          <p:cNvPr id="8" name="Rectangle 2"/>
          <p:cNvSpPr>
            <a:spLocks noChangeArrowheads="1"/>
          </p:cNvSpPr>
          <p:nvPr/>
        </p:nvSpPr>
        <p:spPr bwMode="auto">
          <a:xfrm>
            <a:off x="628650" y="4637088"/>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Slide Number Placeholder 2"/>
          <p:cNvSpPr>
            <a:spLocks noGrp="1"/>
          </p:cNvSpPr>
          <p:nvPr>
            <p:ph type="sldNum" sz="quarter" idx="12"/>
          </p:nvPr>
        </p:nvSpPr>
        <p:spPr/>
        <p:txBody>
          <a:bodyPr/>
          <a:lstStyle/>
          <a:p>
            <a:fld id="{3AF709D0-6125-4E69-AAA3-543C9C01CF4B}" type="slidenum">
              <a:rPr lang="en-US" smtClean="0"/>
              <a:t>79</a:t>
            </a:fld>
            <a:endParaRPr lang="en-US"/>
          </a:p>
        </p:txBody>
      </p:sp>
    </p:spTree>
    <p:extLst>
      <p:ext uri="{BB962C8B-B14F-4D97-AF65-F5344CB8AC3E}">
        <p14:creationId xmlns:p14="http://schemas.microsoft.com/office/powerpoint/2010/main" val="2523964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p:cNvSpPr>
          <p:nvPr>
            <p:ph type="title"/>
          </p:nvPr>
        </p:nvSpPr>
        <p:spPr>
          <a:prstGeom prst="rect">
            <a:avLst/>
          </a:prstGeom>
        </p:spPr>
        <p:txBody>
          <a:bodyPr/>
          <a:lstStyle/>
          <a:p>
            <a:pPr lvl="0">
              <a:defRPr sz="1800">
                <a:solidFill>
                  <a:srgbClr val="000000"/>
                </a:solidFill>
              </a:defRPr>
            </a:pPr>
            <a:r>
              <a:rPr sz="3937"/>
              <a:t>Second detection ...</a:t>
            </a:r>
          </a:p>
        </p:txBody>
      </p:sp>
      <p:pic>
        <p:nvPicPr>
          <p:cNvPr id="115"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16" name="Shape 116"/>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7" name="Shape 117"/>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8" name="Shape 118"/>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9" name="Shape 119"/>
          <p:cNvSpPr/>
          <p:nvPr/>
        </p:nvSpPr>
        <p:spPr>
          <a:xfrm>
            <a:off x="2912453" y="2139665"/>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20" name="Shape 120"/>
          <p:cNvSpPr/>
          <p:nvPr/>
        </p:nvSpPr>
        <p:spPr>
          <a:xfrm>
            <a:off x="5401961" y="2809392"/>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21" name="Shape 121"/>
          <p:cNvSpPr/>
          <p:nvPr/>
        </p:nvSpPr>
        <p:spPr>
          <a:xfrm>
            <a:off x="2423481" y="5683894"/>
            <a:ext cx="452322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2378964435"/>
      </p:ext>
    </p:extLst>
  </p:cSld>
  <p:clrMapOvr>
    <a:masterClrMapping/>
  </p:clrMapOvr>
  <p:transition spd="med"/>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idea of “deep learning”</a:t>
            </a:r>
            <a:endParaRPr lang="en-US" dirty="0"/>
          </a:p>
        </p:txBody>
      </p:sp>
      <p:sp>
        <p:nvSpPr>
          <p:cNvPr id="3" name="Content Placeholder 2"/>
          <p:cNvSpPr>
            <a:spLocks noGrp="1"/>
          </p:cNvSpPr>
          <p:nvPr>
            <p:ph idx="1"/>
          </p:nvPr>
        </p:nvSpPr>
        <p:spPr/>
        <p:txBody>
          <a:bodyPr/>
          <a:lstStyle/>
          <a:p>
            <a:r>
              <a:rPr lang="en-US" dirty="0" smtClean="0"/>
              <a:t>Input: the “</a:t>
            </a:r>
            <a:r>
              <a:rPr lang="en-US" i="1" dirty="0" smtClean="0"/>
              <a:t>raw</a:t>
            </a:r>
            <a:r>
              <a:rPr lang="en-US" dirty="0" smtClean="0"/>
              <a:t>” signal (image, waveform, …)</a:t>
            </a:r>
          </a:p>
          <a:p>
            <a:endParaRPr lang="en-US" dirty="0"/>
          </a:p>
          <a:p>
            <a:r>
              <a:rPr lang="en-US" dirty="0" smtClean="0"/>
              <a:t>Features: hierarchy of features is </a:t>
            </a:r>
            <a:r>
              <a:rPr lang="en-US" i="1" dirty="0" smtClean="0"/>
              <a:t>learned </a:t>
            </a:r>
            <a:r>
              <a:rPr lang="en-US" dirty="0" smtClean="0"/>
              <a:t>from the raw input</a:t>
            </a:r>
          </a:p>
          <a:p>
            <a:pPr marL="0" indent="0">
              <a:buNone/>
            </a:pP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80</a:t>
            </a:fld>
            <a:endParaRPr lang="en-US"/>
          </a:p>
        </p:txBody>
      </p:sp>
    </p:spTree>
    <p:extLst>
      <p:ext uri="{BB962C8B-B14F-4D97-AF65-F5344CB8AC3E}">
        <p14:creationId xmlns:p14="http://schemas.microsoft.com/office/powerpoint/2010/main" val="180304359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new since the 1980s?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a:bodyPr>
              <a:lstStyle/>
              <a:p>
                <a:r>
                  <a:rPr lang="en-US" dirty="0" smtClean="0">
                    <a:solidFill>
                      <a:srgbClr val="C00000"/>
                    </a:solidFill>
                  </a:rPr>
                  <a:t>More layers</a:t>
                </a:r>
              </a:p>
              <a:p>
                <a:pPr lvl="1"/>
                <a:r>
                  <a:rPr lang="en-US" dirty="0" smtClean="0"/>
                  <a:t>LeNet-3 and LeNet-5 had 3 and 5 learnable layers</a:t>
                </a:r>
              </a:p>
              <a:p>
                <a:pPr lvl="1"/>
                <a:r>
                  <a:rPr lang="en-US" dirty="0" smtClean="0"/>
                  <a:t>Current models have 8 – 20+</a:t>
                </a:r>
              </a:p>
              <a:p>
                <a:r>
                  <a:rPr lang="en-US" dirty="0" smtClean="0"/>
                  <a:t>“</a:t>
                </a:r>
                <a:r>
                  <a:rPr lang="en-US" dirty="0" err="1" smtClean="0">
                    <a:solidFill>
                      <a:srgbClr val="C00000"/>
                    </a:solidFill>
                  </a:rPr>
                  <a:t>ReLU</a:t>
                </a:r>
                <a:r>
                  <a:rPr lang="en-US" dirty="0" smtClean="0"/>
                  <a:t>” non-</a:t>
                </a:r>
                <a:r>
                  <a:rPr lang="en-US" dirty="0" err="1" smtClean="0"/>
                  <a:t>linearities</a:t>
                </a:r>
                <a:r>
                  <a:rPr lang="en-US" dirty="0" smtClean="0"/>
                  <a:t> (Rectified Linear Unit)</a:t>
                </a:r>
                <a:endParaRPr lang="en-US" dirty="0"/>
              </a:p>
              <a:p>
                <a:pPr lvl="1"/>
                <a14:m>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max</m:t>
                        </m:r>
                      </m:fName>
                      <m:e>
                        <m:d>
                          <m:dPr>
                            <m:ctrlPr>
                              <a:rPr lang="en-US" b="0" i="1" smtClean="0">
                                <a:latin typeface="Cambria Math" panose="02040503050406030204" pitchFamily="18" charset="0"/>
                              </a:rPr>
                            </m:ctrlPr>
                          </m:dPr>
                          <m:e>
                            <m:r>
                              <a:rPr lang="en-US" b="0" i="1" smtClean="0">
                                <a:latin typeface="Cambria Math" panose="02040503050406030204" pitchFamily="18" charset="0"/>
                              </a:rPr>
                              <m:t>0, </m:t>
                            </m:r>
                            <m:r>
                              <a:rPr lang="en-US" b="0" i="1" smtClean="0">
                                <a:latin typeface="Cambria Math" panose="02040503050406030204" pitchFamily="18" charset="0"/>
                              </a:rPr>
                              <m:t>𝑥</m:t>
                            </m:r>
                          </m:e>
                        </m:d>
                      </m:e>
                    </m:func>
                  </m:oMath>
                </a14:m>
                <a:endParaRPr lang="en-US" b="0" dirty="0" smtClean="0"/>
              </a:p>
              <a:p>
                <a:pPr lvl="1"/>
                <a:r>
                  <a:rPr lang="en-US" dirty="0" smtClean="0"/>
                  <a:t>Gradient doesn’t vanish</a:t>
                </a:r>
              </a:p>
              <a:p>
                <a:r>
                  <a:rPr lang="en-US" dirty="0" smtClean="0"/>
                  <a:t>“</a:t>
                </a:r>
                <a:r>
                  <a:rPr lang="en-US" dirty="0" smtClean="0">
                    <a:solidFill>
                      <a:srgbClr val="C00000"/>
                    </a:solidFill>
                  </a:rPr>
                  <a:t>Dropout</a:t>
                </a:r>
                <a:r>
                  <a:rPr lang="en-US" dirty="0" smtClean="0"/>
                  <a:t>” regularization (randomly selects neurons to remove during training epochs, reduces overfitting)</a:t>
                </a:r>
              </a:p>
              <a:p>
                <a:r>
                  <a:rPr lang="en-US" dirty="0" smtClean="0">
                    <a:solidFill>
                      <a:srgbClr val="C00000"/>
                    </a:solidFill>
                  </a:rPr>
                  <a:t>Fast GPU implementations</a:t>
                </a:r>
              </a:p>
              <a:p>
                <a:r>
                  <a:rPr lang="en-US" dirty="0" smtClean="0">
                    <a:solidFill>
                      <a:srgbClr val="C00000"/>
                    </a:solidFill>
                  </a:rPr>
                  <a:t>More data</a:t>
                </a:r>
                <a:endParaRPr lang="en-US" dirty="0">
                  <a:solidFill>
                    <a:srgbClr val="C0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159" t="-2101" r="-77" b="-280"/>
                </a:stretch>
              </a:blipFill>
            </p:spPr>
            <p:txBody>
              <a:bodyPr/>
              <a:lstStyle/>
              <a:p>
                <a:r>
                  <a:rPr lang="en-US">
                    <a:noFill/>
                  </a:rPr>
                  <a:t> </a:t>
                </a:r>
              </a:p>
            </p:txBody>
          </p:sp>
        </mc:Fallback>
      </mc:AlternateContent>
      <p:cxnSp>
        <p:nvCxnSpPr>
          <p:cNvPr id="5" name="Straight Connector 4"/>
          <p:cNvCxnSpPr/>
          <p:nvPr/>
        </p:nvCxnSpPr>
        <p:spPr>
          <a:xfrm>
            <a:off x="5676900" y="4171950"/>
            <a:ext cx="14859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7162800" y="3190875"/>
            <a:ext cx="981075" cy="9810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334000" y="4171950"/>
            <a:ext cx="31908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8557040" y="4010045"/>
                <a:ext cx="1833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8557040" y="4010045"/>
                <a:ext cx="183320" cy="276999"/>
              </a:xfrm>
              <a:prstGeom prst="rect">
                <a:avLst/>
              </a:prstGeom>
              <a:blipFill rotWithShape="0">
                <a:blip r:embed="rId3"/>
                <a:stretch>
                  <a:fillRect l="-20000" r="-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8143875" y="3017839"/>
                <a:ext cx="5207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8143875" y="3017839"/>
                <a:ext cx="520720" cy="276999"/>
              </a:xfrm>
              <a:prstGeom prst="rect">
                <a:avLst/>
              </a:prstGeom>
              <a:blipFill rotWithShape="0">
                <a:blip r:embed="rId4"/>
                <a:stretch>
                  <a:fillRect l="-10588" t="-2222" r="-16471" b="-35556"/>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3AF709D0-6125-4E69-AAA3-543C9C01CF4B}" type="slidenum">
              <a:rPr lang="en-US" smtClean="0"/>
              <a:t>81</a:t>
            </a:fld>
            <a:endParaRPr lang="en-US"/>
          </a:p>
        </p:txBody>
      </p:sp>
      <mc:AlternateContent xmlns:mc="http://schemas.openxmlformats.org/markup-compatibility/2006">
        <mc:Choice xmlns:p14="http://schemas.microsoft.com/office/powerpoint/2010/main" Requires="p14">
          <p:contentPart p14:bwMode="auto" r:id="rId5">
            <p14:nvContentPartPr>
              <p14:cNvPr id="6" name="Ink 5"/>
              <p14:cNvContentPartPr/>
              <p14:nvPr/>
            </p14:nvContentPartPr>
            <p14:xfrm>
              <a:off x="3762360" y="2581560"/>
              <a:ext cx="1153080" cy="539280"/>
            </p14:xfrm>
          </p:contentPart>
        </mc:Choice>
        <mc:Fallback>
          <p:pic>
            <p:nvPicPr>
              <p:cNvPr id="6" name="Ink 5"/>
              <p:cNvPicPr/>
              <p:nvPr/>
            </p:nvPicPr>
            <p:blipFill>
              <a:blip r:embed="rId6"/>
              <a:stretch>
                <a:fillRect/>
              </a:stretch>
            </p:blipFill>
            <p:spPr>
              <a:xfrm>
                <a:off x="3751920" y="2567520"/>
                <a:ext cx="1176480" cy="564840"/>
              </a:xfrm>
              <a:prstGeom prst="rect">
                <a:avLst/>
              </a:prstGeom>
            </p:spPr>
          </p:pic>
        </mc:Fallback>
      </mc:AlternateContent>
    </p:spTree>
    <p:extLst>
      <p:ext uri="{BB962C8B-B14F-4D97-AF65-F5344CB8AC3E}">
        <p14:creationId xmlns:p14="http://schemas.microsoft.com/office/powerpoint/2010/main" val="104193850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a:t>
            </a:r>
            <a:endParaRPr lang="en-US" dirty="0"/>
          </a:p>
        </p:txBody>
      </p:sp>
      <p:sp>
        <p:nvSpPr>
          <p:cNvPr id="3" name="Content Placeholder 2"/>
          <p:cNvSpPr>
            <a:spLocks noGrp="1"/>
          </p:cNvSpPr>
          <p:nvPr>
            <p:ph idx="1"/>
          </p:nvPr>
        </p:nvSpPr>
        <p:spPr/>
        <p:txBody>
          <a:bodyPr/>
          <a:lstStyle/>
          <a:p>
            <a:r>
              <a:rPr lang="en-US" dirty="0" smtClean="0">
                <a:hlinkClick r:id="rId2"/>
              </a:rPr>
              <a:t>http</a:t>
            </a:r>
            <a:r>
              <a:rPr lang="en-US" dirty="0">
                <a:hlinkClick r:id="rId2"/>
              </a:rPr>
              <a:t>://</a:t>
            </a:r>
            <a:r>
              <a:rPr lang="en-US" dirty="0" smtClean="0">
                <a:hlinkClick r:id="rId2"/>
              </a:rPr>
              <a:t>cs.stanford.edu/people/karpathy/convnetjs/demo/mnist.html</a:t>
            </a:r>
            <a:endParaRPr lang="en-US" dirty="0" smtClean="0"/>
          </a:p>
          <a:p>
            <a:r>
              <a:rPr lang="en-US" dirty="0" err="1" smtClean="0"/>
              <a:t>ConvNetJS</a:t>
            </a:r>
            <a:r>
              <a:rPr lang="en-US" dirty="0" smtClean="0"/>
              <a:t> by Andrej </a:t>
            </a:r>
            <a:r>
              <a:rPr lang="en-US" dirty="0" err="1" smtClean="0"/>
              <a:t>Karpathy</a:t>
            </a:r>
            <a:r>
              <a:rPr lang="en-US" dirty="0" smtClean="0"/>
              <a:t> (Ph.D. student at Stanford)</a:t>
            </a:r>
          </a:p>
          <a:p>
            <a:pPr marL="0" indent="0">
              <a:buNone/>
            </a:pPr>
            <a:endParaRPr lang="en-US" dirty="0"/>
          </a:p>
          <a:p>
            <a:pPr marL="0" indent="0">
              <a:buNone/>
            </a:pPr>
            <a:r>
              <a:rPr lang="en-US" dirty="0" smtClean="0"/>
              <a:t>Software libraries</a:t>
            </a:r>
          </a:p>
          <a:p>
            <a:r>
              <a:rPr lang="en-US" dirty="0" err="1" smtClean="0"/>
              <a:t>Caffe</a:t>
            </a:r>
            <a:r>
              <a:rPr lang="en-US" dirty="0" smtClean="0"/>
              <a:t> (C++, python, </a:t>
            </a:r>
            <a:r>
              <a:rPr lang="en-US" dirty="0" err="1" smtClean="0"/>
              <a:t>matlab</a:t>
            </a:r>
            <a:r>
              <a:rPr lang="en-US" dirty="0" smtClean="0"/>
              <a:t>)</a:t>
            </a:r>
          </a:p>
          <a:p>
            <a:r>
              <a:rPr lang="en-US" dirty="0" smtClean="0"/>
              <a:t>Torch7 (C++, </a:t>
            </a:r>
            <a:r>
              <a:rPr lang="en-US" dirty="0" err="1" smtClean="0"/>
              <a:t>lua</a:t>
            </a:r>
            <a:r>
              <a:rPr lang="en-US" dirty="0" smtClean="0"/>
              <a:t>)</a:t>
            </a:r>
          </a:p>
          <a:p>
            <a:r>
              <a:rPr lang="en-US" dirty="0" err="1" smtClean="0"/>
              <a:t>Theano</a:t>
            </a:r>
            <a:r>
              <a:rPr lang="en-US" dirty="0" smtClean="0"/>
              <a:t> (python)</a:t>
            </a: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82</a:t>
            </a:fld>
            <a:endParaRPr lang="en-US"/>
          </a:p>
        </p:txBody>
      </p:sp>
      <mc:AlternateContent xmlns:mc="http://schemas.openxmlformats.org/markup-compatibility/2006">
        <mc:Choice xmlns:p14="http://schemas.microsoft.com/office/powerpoint/2010/main" Requires="p14">
          <p:contentPart p14:bwMode="auto" r:id="rId3">
            <p14:nvContentPartPr>
              <p14:cNvPr id="5" name="Ink 4"/>
              <p14:cNvContentPartPr/>
              <p14:nvPr/>
            </p14:nvContentPartPr>
            <p14:xfrm>
              <a:off x="3816720" y="5180760"/>
              <a:ext cx="2854800" cy="675720"/>
            </p14:xfrm>
          </p:contentPart>
        </mc:Choice>
        <mc:Fallback>
          <p:pic>
            <p:nvPicPr>
              <p:cNvPr id="5" name="Ink 4"/>
              <p:cNvPicPr/>
              <p:nvPr/>
            </p:nvPicPr>
            <p:blipFill>
              <a:blip r:embed="rId4"/>
              <a:stretch>
                <a:fillRect/>
              </a:stretch>
            </p:blipFill>
            <p:spPr>
              <a:xfrm>
                <a:off x="3806280" y="5169960"/>
                <a:ext cx="2875680" cy="691920"/>
              </a:xfrm>
              <a:prstGeom prst="rect">
                <a:avLst/>
              </a:prstGeom>
            </p:spPr>
          </p:pic>
        </mc:Fallback>
      </mc:AlternateContent>
    </p:spTree>
    <p:extLst>
      <p:ext uri="{BB962C8B-B14F-4D97-AF65-F5344CB8AC3E}">
        <p14:creationId xmlns:p14="http://schemas.microsoft.com/office/powerpoint/2010/main" val="416041886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08268"/>
          </a:xfrm>
        </p:spPr>
        <p:txBody>
          <a:bodyPr>
            <a:normAutofit fontScale="90000"/>
          </a:bodyPr>
          <a:lstStyle/>
          <a:p>
            <a:r>
              <a:rPr lang="en-US" dirty="0" smtClean="0"/>
              <a:t>What else? </a:t>
            </a:r>
            <a:r>
              <a:rPr lang="en-US" dirty="0" smtClean="0">
                <a:solidFill>
                  <a:srgbClr val="C00000"/>
                </a:solidFill>
              </a:rPr>
              <a:t>Object Proposals</a:t>
            </a:r>
            <a:endParaRPr lang="en-US" dirty="0">
              <a:solidFill>
                <a:srgbClr val="C00000"/>
              </a:solidFill>
            </a:endParaRPr>
          </a:p>
        </p:txBody>
      </p:sp>
      <p:sp>
        <p:nvSpPr>
          <p:cNvPr id="3" name="Content Placeholder 2"/>
          <p:cNvSpPr>
            <a:spLocks noGrp="1"/>
          </p:cNvSpPr>
          <p:nvPr>
            <p:ph idx="1"/>
          </p:nvPr>
        </p:nvSpPr>
        <p:spPr>
          <a:xfrm>
            <a:off x="628650" y="1058702"/>
            <a:ext cx="7886700" cy="5519079"/>
          </a:xfrm>
        </p:spPr>
        <p:txBody>
          <a:bodyPr>
            <a:normAutofit/>
          </a:bodyPr>
          <a:lstStyle/>
          <a:p>
            <a:r>
              <a:rPr lang="en-US" dirty="0" smtClean="0"/>
              <a:t>Sliding window based object detection</a:t>
            </a:r>
          </a:p>
          <a:p>
            <a:endParaRPr lang="en-US" dirty="0"/>
          </a:p>
          <a:p>
            <a:endParaRPr lang="en-US" dirty="0" smtClean="0"/>
          </a:p>
          <a:p>
            <a:endParaRPr lang="en-US" dirty="0"/>
          </a:p>
          <a:p>
            <a:endParaRPr lang="en-US" dirty="0" smtClean="0"/>
          </a:p>
          <a:p>
            <a:r>
              <a:rPr lang="en-US" dirty="0" smtClean="0"/>
              <a:t>Object proposals</a:t>
            </a:r>
          </a:p>
          <a:p>
            <a:pPr lvl="1"/>
            <a:r>
              <a:rPr lang="en-US" dirty="0"/>
              <a:t>Fast execution</a:t>
            </a:r>
          </a:p>
          <a:p>
            <a:pPr lvl="1"/>
            <a:r>
              <a:rPr lang="en-US" dirty="0"/>
              <a:t>High recall with low # of candidate boxes</a:t>
            </a:r>
          </a:p>
          <a:p>
            <a:endParaRPr lang="en-US" dirty="0"/>
          </a:p>
          <a:p>
            <a:endParaRPr lang="en-US" dirty="0" smtClean="0"/>
          </a:p>
          <a:p>
            <a:pPr marL="0" indent="0">
              <a:buNone/>
            </a:pPr>
            <a:endParaRPr lang="en-US" dirty="0" smtClean="0"/>
          </a:p>
          <a:p>
            <a:pPr marL="0" indent="0">
              <a:buNone/>
            </a:pPr>
            <a:endParaRPr lang="en-US"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6803" y="1526566"/>
            <a:ext cx="2542253" cy="1956076"/>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82746" y="1644550"/>
            <a:ext cx="4863169" cy="1001969"/>
          </a:xfrm>
          <a:prstGeom prst="rect">
            <a:avLst/>
          </a:prstGeom>
        </p:spPr>
      </p:pic>
      <p:sp>
        <p:nvSpPr>
          <p:cNvPr id="5" name="Rectangle 4"/>
          <p:cNvSpPr/>
          <p:nvPr/>
        </p:nvSpPr>
        <p:spPr>
          <a:xfrm>
            <a:off x="3782745" y="2646519"/>
            <a:ext cx="4863169" cy="830997"/>
          </a:xfrm>
          <a:prstGeom prst="rect">
            <a:avLst/>
          </a:prstGeom>
        </p:spPr>
        <p:txBody>
          <a:bodyPr wrap="square">
            <a:spAutoFit/>
          </a:bodyPr>
          <a:lstStyle/>
          <a:p>
            <a:r>
              <a:rPr lang="en-US" sz="2400" dirty="0" smtClean="0"/>
              <a:t>Iterate </a:t>
            </a:r>
            <a:r>
              <a:rPr lang="en-US" sz="2400" dirty="0"/>
              <a:t>over window size, aspect ratio, and location</a:t>
            </a:r>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31973" y="5065333"/>
            <a:ext cx="6313941" cy="999533"/>
          </a:xfrm>
          <a:prstGeom prst="rect">
            <a:avLst/>
          </a:prstGeom>
        </p:spPr>
      </p:pic>
      <p:sp>
        <p:nvSpPr>
          <p:cNvPr id="7" name="Slide Number Placeholder 6"/>
          <p:cNvSpPr>
            <a:spLocks noGrp="1"/>
          </p:cNvSpPr>
          <p:nvPr>
            <p:ph type="sldNum" sz="quarter" idx="12"/>
          </p:nvPr>
        </p:nvSpPr>
        <p:spPr/>
        <p:txBody>
          <a:bodyPr/>
          <a:lstStyle/>
          <a:p>
            <a:fld id="{3AF709D0-6125-4E69-AAA3-543C9C01CF4B}" type="slidenum">
              <a:rPr lang="en-US" smtClean="0"/>
              <a:t>83</a:t>
            </a:fld>
            <a:endParaRPr lang="en-US"/>
          </a:p>
        </p:txBody>
      </p:sp>
    </p:spTree>
    <p:extLst>
      <p:ext uri="{BB962C8B-B14F-4D97-AF65-F5344CB8AC3E}">
        <p14:creationId xmlns:p14="http://schemas.microsoft.com/office/powerpoint/2010/main" val="158435087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667" t="13333" r="25375" b="16935"/>
          <a:stretch/>
        </p:blipFill>
        <p:spPr bwMode="auto">
          <a:xfrm>
            <a:off x="1264920" y="623981"/>
            <a:ext cx="5288280" cy="501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83920" y="5658505"/>
            <a:ext cx="7185685" cy="646331"/>
          </a:xfrm>
          <a:prstGeom prst="rect">
            <a:avLst/>
          </a:prstGeom>
          <a:noFill/>
        </p:spPr>
        <p:txBody>
          <a:bodyPr wrap="none" rtlCol="0">
            <a:spAutoFit/>
          </a:bodyPr>
          <a:lstStyle/>
          <a:p>
            <a:r>
              <a:rPr lang="en-US" dirty="0"/>
              <a:t>T</a:t>
            </a:r>
            <a:r>
              <a:rPr lang="en-US" dirty="0" smtClean="0"/>
              <a:t>he </a:t>
            </a:r>
            <a:r>
              <a:rPr lang="en-US" dirty="0"/>
              <a:t>number </a:t>
            </a:r>
            <a:r>
              <a:rPr lang="en-US"/>
              <a:t>of </a:t>
            </a:r>
            <a:r>
              <a:rPr lang="en-US" smtClean="0"/>
              <a:t>contours wholly </a:t>
            </a:r>
            <a:r>
              <a:rPr lang="en-US" dirty="0"/>
              <a:t>enclosed by a bounding box is indicative of </a:t>
            </a:r>
            <a:endParaRPr lang="en-US" dirty="0" smtClean="0"/>
          </a:p>
          <a:p>
            <a:r>
              <a:rPr lang="en-US" dirty="0" smtClean="0"/>
              <a:t>the </a:t>
            </a:r>
            <a:r>
              <a:rPr lang="en-US" dirty="0"/>
              <a:t>likelihood of the </a:t>
            </a:r>
            <a:r>
              <a:rPr lang="en-US" dirty="0" smtClean="0"/>
              <a:t>box containing </a:t>
            </a:r>
            <a:r>
              <a:rPr lang="en-US" dirty="0"/>
              <a:t>an object.</a:t>
            </a:r>
          </a:p>
        </p:txBody>
      </p:sp>
      <p:sp>
        <p:nvSpPr>
          <p:cNvPr id="3" name="Slide Number Placeholder 2"/>
          <p:cNvSpPr>
            <a:spLocks noGrp="1"/>
          </p:cNvSpPr>
          <p:nvPr>
            <p:ph type="sldNum" sz="quarter" idx="12"/>
          </p:nvPr>
        </p:nvSpPr>
        <p:spPr/>
        <p:txBody>
          <a:bodyPr/>
          <a:lstStyle/>
          <a:p>
            <a:fld id="{3AF709D0-6125-4E69-AAA3-543C9C01CF4B}" type="slidenum">
              <a:rPr lang="en-US" smtClean="0"/>
              <a:t>84</a:t>
            </a:fld>
            <a:endParaRPr lang="en-US"/>
          </a:p>
        </p:txBody>
      </p:sp>
      <mc:AlternateContent xmlns:mc="http://schemas.openxmlformats.org/markup-compatibility/2006">
        <mc:Choice xmlns:p14="http://schemas.microsoft.com/office/powerpoint/2010/main" Requires="p14">
          <p:contentPart p14:bwMode="auto" r:id="rId3">
            <p14:nvContentPartPr>
              <p14:cNvPr id="4" name="Ink 3"/>
              <p14:cNvContentPartPr/>
              <p14:nvPr/>
            </p14:nvContentPartPr>
            <p14:xfrm>
              <a:off x="1738080" y="768240"/>
              <a:ext cx="890640" cy="52920"/>
            </p14:xfrm>
          </p:contentPart>
        </mc:Choice>
        <mc:Fallback>
          <p:pic>
            <p:nvPicPr>
              <p:cNvPr id="4" name="Ink 3"/>
              <p:cNvPicPr/>
              <p:nvPr/>
            </p:nvPicPr>
            <p:blipFill>
              <a:blip r:embed="rId4"/>
              <a:stretch>
                <a:fillRect/>
              </a:stretch>
            </p:blipFill>
            <p:spPr>
              <a:xfrm>
                <a:off x="1729800" y="758160"/>
                <a:ext cx="908640" cy="66600"/>
              </a:xfrm>
              <a:prstGeom prst="rect">
                <a:avLst/>
              </a:prstGeom>
            </p:spPr>
          </p:pic>
        </mc:Fallback>
      </mc:AlternateContent>
    </p:spTree>
    <p:extLst>
      <p:ext uri="{BB962C8B-B14F-4D97-AF65-F5344CB8AC3E}">
        <p14:creationId xmlns:p14="http://schemas.microsoft.com/office/powerpoint/2010/main" val="15125854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Ross’s Own System: Region CNNs</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312" t="50000" r="24156" b="16364"/>
          <a:stretch/>
        </p:blipFill>
        <p:spPr bwMode="auto">
          <a:xfrm>
            <a:off x="294276" y="2173185"/>
            <a:ext cx="8612218" cy="31469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72177414"/>
      </p:ext>
    </p:extLst>
  </p:cSld>
  <p:clrMapOvr>
    <a:masterClrMapping/>
  </p:clrMapOvr>
  <p:transition spd="med"/>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Competitive Results</a:t>
            </a:r>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416" t="14649" r="32273" b="32208"/>
          <a:stretch/>
        </p:blipFill>
        <p:spPr bwMode="auto">
          <a:xfrm>
            <a:off x="581890" y="910972"/>
            <a:ext cx="7243949" cy="555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7173720" y="1038600"/>
              <a:ext cx="1064520" cy="1358640"/>
            </p14:xfrm>
          </p:contentPart>
        </mc:Choice>
        <mc:Fallback>
          <p:pic>
            <p:nvPicPr>
              <p:cNvPr id="3" name="Ink 2"/>
              <p:cNvPicPr/>
              <p:nvPr/>
            </p:nvPicPr>
            <p:blipFill>
              <a:blip r:embed="rId4"/>
              <a:stretch>
                <a:fillRect/>
              </a:stretch>
            </p:blipFill>
            <p:spPr>
              <a:xfrm>
                <a:off x="7164360" y="1028520"/>
                <a:ext cx="1077840" cy="1380960"/>
              </a:xfrm>
              <a:prstGeom prst="rect">
                <a:avLst/>
              </a:prstGeom>
            </p:spPr>
          </p:pic>
        </mc:Fallback>
      </mc:AlternateContent>
    </p:spTree>
    <p:extLst>
      <p:ext uri="{BB962C8B-B14F-4D97-AF65-F5344CB8AC3E}">
        <p14:creationId xmlns:p14="http://schemas.microsoft.com/office/powerpoint/2010/main" val="3781525148"/>
      </p:ext>
    </p:extLst>
  </p:cSld>
  <p:clrMapOvr>
    <a:masterClrMapping/>
  </p:clrMapOvr>
  <p:transition spd="med"/>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Top Regions for Six Object Classes</a:t>
            </a:r>
            <a:endParaRPr 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129" t="66597" r="32857"/>
          <a:stretch/>
        </p:blipFill>
        <p:spPr bwMode="auto">
          <a:xfrm>
            <a:off x="724394" y="2101930"/>
            <a:ext cx="7683335" cy="3817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2735144"/>
      </p:ext>
    </p:extLst>
  </p:cSld>
  <p:clrMapOvr>
    <a:masterClrMapping/>
  </p:clrMapOvr>
  <p:transition spd="med"/>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came Next?</a:t>
            </a:r>
            <a:endParaRPr lang="en-US" dirty="0"/>
          </a:p>
        </p:txBody>
      </p:sp>
      <p:sp>
        <p:nvSpPr>
          <p:cNvPr id="3" name="Content Placeholder 2"/>
          <p:cNvSpPr>
            <a:spLocks noGrp="1"/>
          </p:cNvSpPr>
          <p:nvPr>
            <p:ph idx="1"/>
          </p:nvPr>
        </p:nvSpPr>
        <p:spPr/>
        <p:txBody>
          <a:bodyPr/>
          <a:lstStyle/>
          <a:p>
            <a:r>
              <a:rPr lang="en-US" dirty="0" smtClean="0"/>
              <a:t>Faster R-CNN (</a:t>
            </a:r>
            <a:r>
              <a:rPr lang="en-US" dirty="0" err="1" smtClean="0"/>
              <a:t>Girshick</a:t>
            </a:r>
            <a:r>
              <a:rPr lang="en-US" dirty="0" smtClean="0"/>
              <a:t>, 2016)</a:t>
            </a:r>
          </a:p>
          <a:p>
            <a:r>
              <a:rPr lang="en-US" dirty="0" smtClean="0"/>
              <a:t>YOLO (</a:t>
            </a:r>
            <a:r>
              <a:rPr lang="en-US" dirty="0" err="1" smtClean="0"/>
              <a:t>Redmon</a:t>
            </a:r>
            <a:r>
              <a:rPr lang="en-US" dirty="0" smtClean="0"/>
              <a:t>, </a:t>
            </a:r>
            <a:r>
              <a:rPr lang="en-US" dirty="0" err="1" smtClean="0"/>
              <a:t>Girshick</a:t>
            </a:r>
            <a:r>
              <a:rPr lang="en-US" dirty="0" smtClean="0"/>
              <a:t>, </a:t>
            </a:r>
            <a:r>
              <a:rPr lang="en-US" dirty="0" err="1" smtClean="0"/>
              <a:t>Divvala</a:t>
            </a:r>
            <a:r>
              <a:rPr lang="en-US" dirty="0" smtClean="0"/>
              <a:t>, </a:t>
            </a:r>
            <a:r>
              <a:rPr lang="en-US" dirty="0" err="1" smtClean="0"/>
              <a:t>Farhadi</a:t>
            </a:r>
            <a:r>
              <a:rPr lang="en-US" dirty="0" smtClean="0"/>
              <a:t>, 2016)</a:t>
            </a:r>
          </a:p>
          <a:p>
            <a:pPr marL="0" indent="0">
              <a:buNone/>
            </a:pPr>
            <a:r>
              <a:rPr lang="en-US" dirty="0"/>
              <a:t> </a:t>
            </a:r>
            <a:r>
              <a:rPr lang="en-US" dirty="0" smtClean="0"/>
              <a:t>  </a:t>
            </a:r>
            <a:r>
              <a:rPr lang="en-US" dirty="0" smtClean="0">
                <a:solidFill>
                  <a:srgbClr val="FF0000"/>
                </a:solidFill>
              </a:rPr>
              <a:t>You Only Look Once </a:t>
            </a:r>
            <a:r>
              <a:rPr lang="en-US" dirty="0" smtClean="0"/>
              <a:t>(People’s Choice Award)</a:t>
            </a:r>
          </a:p>
          <a:p>
            <a:r>
              <a:rPr lang="en-US" dirty="0" smtClean="0"/>
              <a:t>YOLO9000: Better, Faster, Stronger (</a:t>
            </a:r>
            <a:r>
              <a:rPr lang="en-US" dirty="0" err="1" smtClean="0"/>
              <a:t>Redmon</a:t>
            </a:r>
            <a:r>
              <a:rPr lang="en-US" dirty="0" smtClean="0"/>
              <a:t>, </a:t>
            </a:r>
            <a:r>
              <a:rPr lang="en-US" dirty="0" err="1" smtClean="0"/>
              <a:t>Farhadi</a:t>
            </a:r>
            <a:r>
              <a:rPr lang="en-US" dirty="0" smtClean="0"/>
              <a:t>, CVPR 2017) Runner up for Best Paper</a:t>
            </a:r>
          </a:p>
          <a:p>
            <a:r>
              <a:rPr lang="en-US" dirty="0" smtClean="0"/>
              <a:t>YOLOv3: more improvements</a:t>
            </a: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88</a:t>
            </a:fld>
            <a:endParaRPr lang="en-US"/>
          </a:p>
        </p:txBody>
      </p:sp>
      <mc:AlternateContent xmlns:mc="http://schemas.openxmlformats.org/markup-compatibility/2006">
        <mc:Choice xmlns:p14="http://schemas.microsoft.com/office/powerpoint/2010/main" Requires="p14">
          <p:contentPart p14:bwMode="auto" r:id="rId2">
            <p14:nvContentPartPr>
              <p14:cNvPr id="5" name="Ink 4"/>
              <p14:cNvContentPartPr/>
              <p14:nvPr/>
            </p14:nvContentPartPr>
            <p14:xfrm>
              <a:off x="280080" y="2392560"/>
              <a:ext cx="417600" cy="582120"/>
            </p14:xfrm>
          </p:contentPart>
        </mc:Choice>
        <mc:Fallback>
          <p:pic>
            <p:nvPicPr>
              <p:cNvPr id="5" name="Ink 4"/>
              <p:cNvPicPr/>
              <p:nvPr/>
            </p:nvPicPr>
            <p:blipFill>
              <a:blip r:embed="rId3"/>
              <a:stretch>
                <a:fillRect/>
              </a:stretch>
            </p:blipFill>
            <p:spPr>
              <a:xfrm>
                <a:off x="269640" y="2382120"/>
                <a:ext cx="433080" cy="600480"/>
              </a:xfrm>
              <a:prstGeom prst="rect">
                <a:avLst/>
              </a:prstGeom>
            </p:spPr>
          </p:pic>
        </mc:Fallback>
      </mc:AlternateContent>
    </p:spTree>
    <p:extLst>
      <p:ext uri="{BB962C8B-B14F-4D97-AF65-F5344CB8AC3E}">
        <p14:creationId xmlns:p14="http://schemas.microsoft.com/office/powerpoint/2010/main" val="296123362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89</a:t>
            </a:fld>
            <a:endParaRPr lang="en-US"/>
          </a:p>
        </p:txBody>
      </p:sp>
      <p:pic>
        <p:nvPicPr>
          <p:cNvPr id="3" name="Picture 2"/>
          <p:cNvPicPr>
            <a:picLocks noChangeAspect="1"/>
          </p:cNvPicPr>
          <p:nvPr/>
        </p:nvPicPr>
        <p:blipFill>
          <a:blip r:embed="rId2"/>
          <a:stretch>
            <a:fillRect/>
          </a:stretch>
        </p:blipFill>
        <p:spPr>
          <a:xfrm>
            <a:off x="71437" y="1014412"/>
            <a:ext cx="9001125" cy="4829175"/>
          </a:xfrm>
          <a:prstGeom prst="rect">
            <a:avLst/>
          </a:prstGeom>
        </p:spPr>
      </p:pic>
      <p:sp>
        <p:nvSpPr>
          <p:cNvPr id="4" name="Oval 3"/>
          <p:cNvSpPr/>
          <p:nvPr/>
        </p:nvSpPr>
        <p:spPr>
          <a:xfrm>
            <a:off x="6092190" y="5097780"/>
            <a:ext cx="891540" cy="44577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17000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title"/>
          </p:nvPr>
        </p:nvSpPr>
        <p:spPr>
          <a:prstGeom prst="rect">
            <a:avLst/>
          </a:prstGeom>
        </p:spPr>
        <p:txBody>
          <a:bodyPr/>
          <a:lstStyle/>
          <a:p>
            <a:pPr lvl="0">
              <a:defRPr sz="1800">
                <a:solidFill>
                  <a:srgbClr val="000000"/>
                </a:solidFill>
              </a:defRPr>
            </a:pPr>
            <a:r>
              <a:rPr sz="3937"/>
              <a:t>Third detection ...</a:t>
            </a:r>
          </a:p>
        </p:txBody>
      </p:sp>
      <p:pic>
        <p:nvPicPr>
          <p:cNvPr id="124"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25" name="Shape 125"/>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6" name="Shape 126"/>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7" name="Shape 127"/>
          <p:cNvSpPr/>
          <p:nvPr/>
        </p:nvSpPr>
        <p:spPr>
          <a:xfrm>
            <a:off x="5697141" y="1509117"/>
            <a:ext cx="544711" cy="1348383"/>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8" name="Shape 128"/>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9" name="Shape 129"/>
          <p:cNvSpPr/>
          <p:nvPr/>
        </p:nvSpPr>
        <p:spPr>
          <a:xfrm>
            <a:off x="2912453" y="2139665"/>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30" name="Shape 130"/>
          <p:cNvSpPr/>
          <p:nvPr/>
        </p:nvSpPr>
        <p:spPr>
          <a:xfrm>
            <a:off x="5401961" y="2809392"/>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31" name="Shape 131"/>
          <p:cNvSpPr/>
          <p:nvPr/>
        </p:nvSpPr>
        <p:spPr>
          <a:xfrm>
            <a:off x="5767551" y="1103821"/>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0.2</a:t>
            </a:r>
          </a:p>
        </p:txBody>
      </p:sp>
      <p:sp>
        <p:nvSpPr>
          <p:cNvPr id="132" name="Shape 132"/>
          <p:cNvSpPr/>
          <p:nvPr/>
        </p:nvSpPr>
        <p:spPr>
          <a:xfrm>
            <a:off x="2423481" y="5683894"/>
            <a:ext cx="452322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2672689160"/>
      </p:ext>
    </p:extLst>
  </p:cSld>
  <p:clrMapOvr>
    <a:masterClrMapping/>
  </p:clrMapOvr>
  <p:transition spd="med"/>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90</a:t>
            </a:fld>
            <a:endParaRPr lang="en-US"/>
          </a:p>
        </p:txBody>
      </p:sp>
      <p:pic>
        <p:nvPicPr>
          <p:cNvPr id="3" name="Picture 2"/>
          <p:cNvPicPr>
            <a:picLocks noChangeAspect="1"/>
          </p:cNvPicPr>
          <p:nvPr/>
        </p:nvPicPr>
        <p:blipFill>
          <a:blip r:embed="rId2"/>
          <a:stretch>
            <a:fillRect/>
          </a:stretch>
        </p:blipFill>
        <p:spPr>
          <a:xfrm>
            <a:off x="0" y="1342130"/>
            <a:ext cx="9006840" cy="4139507"/>
          </a:xfrm>
          <a:prstGeom prst="rect">
            <a:avLst/>
          </a:prstGeom>
        </p:spPr>
      </p:pic>
    </p:spTree>
    <p:extLst>
      <p:ext uri="{BB962C8B-B14F-4D97-AF65-F5344CB8AC3E}">
        <p14:creationId xmlns:p14="http://schemas.microsoft.com/office/powerpoint/2010/main" val="406959430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91</a:t>
            </a:fld>
            <a:endParaRPr lang="en-US"/>
          </a:p>
        </p:txBody>
      </p:sp>
      <p:pic>
        <p:nvPicPr>
          <p:cNvPr id="3" name="Picture 2"/>
          <p:cNvPicPr>
            <a:picLocks noChangeAspect="1"/>
          </p:cNvPicPr>
          <p:nvPr/>
        </p:nvPicPr>
        <p:blipFill>
          <a:blip r:embed="rId2"/>
          <a:stretch>
            <a:fillRect/>
          </a:stretch>
        </p:blipFill>
        <p:spPr>
          <a:xfrm>
            <a:off x="47625" y="152400"/>
            <a:ext cx="9048750" cy="6553200"/>
          </a:xfrm>
          <a:prstGeom prst="rect">
            <a:avLst/>
          </a:prstGeom>
        </p:spPr>
      </p:pic>
    </p:spTree>
    <p:extLst>
      <p:ext uri="{BB962C8B-B14F-4D97-AF65-F5344CB8AC3E}">
        <p14:creationId xmlns:p14="http://schemas.microsoft.com/office/powerpoint/2010/main" val="70516643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92</a:t>
            </a:fld>
            <a:endParaRPr lang="en-US"/>
          </a:p>
        </p:txBody>
      </p:sp>
      <p:pic>
        <p:nvPicPr>
          <p:cNvPr id="3" name="Picture 2"/>
          <p:cNvPicPr>
            <a:picLocks noChangeAspect="1"/>
          </p:cNvPicPr>
          <p:nvPr/>
        </p:nvPicPr>
        <p:blipFill>
          <a:blip r:embed="rId2"/>
          <a:stretch>
            <a:fillRect/>
          </a:stretch>
        </p:blipFill>
        <p:spPr>
          <a:xfrm>
            <a:off x="33337" y="100012"/>
            <a:ext cx="9077325" cy="6657975"/>
          </a:xfrm>
          <a:prstGeom prst="rect">
            <a:avLst/>
          </a:prstGeom>
        </p:spPr>
      </p:pic>
    </p:spTree>
    <p:extLst>
      <p:ext uri="{BB962C8B-B14F-4D97-AF65-F5344CB8AC3E}">
        <p14:creationId xmlns:p14="http://schemas.microsoft.com/office/powerpoint/2010/main" val="170284527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93</a:t>
            </a:fld>
            <a:endParaRPr lang="en-US"/>
          </a:p>
        </p:txBody>
      </p:sp>
      <p:pic>
        <p:nvPicPr>
          <p:cNvPr id="3" name="Picture 2"/>
          <p:cNvPicPr>
            <a:picLocks noChangeAspect="1"/>
          </p:cNvPicPr>
          <p:nvPr/>
        </p:nvPicPr>
        <p:blipFill>
          <a:blip r:embed="rId2"/>
          <a:stretch>
            <a:fillRect/>
          </a:stretch>
        </p:blipFill>
        <p:spPr>
          <a:xfrm>
            <a:off x="-38100" y="66675"/>
            <a:ext cx="9220200" cy="6724650"/>
          </a:xfrm>
          <a:prstGeom prst="rect">
            <a:avLst/>
          </a:prstGeom>
        </p:spPr>
      </p:pic>
    </p:spTree>
    <p:extLst>
      <p:ext uri="{BB962C8B-B14F-4D97-AF65-F5344CB8AC3E}">
        <p14:creationId xmlns:p14="http://schemas.microsoft.com/office/powerpoint/2010/main" val="301795912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94</a:t>
            </a:fld>
            <a:endParaRPr lang="en-US"/>
          </a:p>
        </p:txBody>
      </p:sp>
      <p:pic>
        <p:nvPicPr>
          <p:cNvPr id="3" name="Picture 2"/>
          <p:cNvPicPr>
            <a:picLocks noChangeAspect="1"/>
          </p:cNvPicPr>
          <p:nvPr/>
        </p:nvPicPr>
        <p:blipFill>
          <a:blip r:embed="rId2"/>
          <a:stretch>
            <a:fillRect/>
          </a:stretch>
        </p:blipFill>
        <p:spPr>
          <a:xfrm>
            <a:off x="376237" y="85725"/>
            <a:ext cx="8391525" cy="6686550"/>
          </a:xfrm>
          <a:prstGeom prst="rect">
            <a:avLst/>
          </a:prstGeom>
        </p:spPr>
      </p:pic>
    </p:spTree>
    <p:extLst>
      <p:ext uri="{BB962C8B-B14F-4D97-AF65-F5344CB8AC3E}">
        <p14:creationId xmlns:p14="http://schemas.microsoft.com/office/powerpoint/2010/main" val="219967826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95</a:t>
            </a:fld>
            <a:endParaRPr lang="en-US"/>
          </a:p>
        </p:txBody>
      </p:sp>
      <p:pic>
        <p:nvPicPr>
          <p:cNvPr id="3" name="Picture 2"/>
          <p:cNvPicPr>
            <a:picLocks noChangeAspect="1"/>
          </p:cNvPicPr>
          <p:nvPr/>
        </p:nvPicPr>
        <p:blipFill>
          <a:blip r:embed="rId2"/>
          <a:stretch>
            <a:fillRect/>
          </a:stretch>
        </p:blipFill>
        <p:spPr>
          <a:xfrm>
            <a:off x="633412" y="85725"/>
            <a:ext cx="7877175" cy="6686550"/>
          </a:xfrm>
          <a:prstGeom prst="rect">
            <a:avLst/>
          </a:prstGeom>
        </p:spPr>
      </p:pic>
    </p:spTree>
    <p:extLst>
      <p:ext uri="{BB962C8B-B14F-4D97-AF65-F5344CB8AC3E}">
        <p14:creationId xmlns:p14="http://schemas.microsoft.com/office/powerpoint/2010/main" val="378707867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96</a:t>
            </a:fld>
            <a:endParaRPr lang="en-US"/>
          </a:p>
        </p:txBody>
      </p:sp>
      <p:pic>
        <p:nvPicPr>
          <p:cNvPr id="3" name="Picture 2"/>
          <p:cNvPicPr>
            <a:picLocks noChangeAspect="1"/>
          </p:cNvPicPr>
          <p:nvPr/>
        </p:nvPicPr>
        <p:blipFill>
          <a:blip r:embed="rId2"/>
          <a:stretch>
            <a:fillRect/>
          </a:stretch>
        </p:blipFill>
        <p:spPr>
          <a:xfrm>
            <a:off x="249555" y="594388"/>
            <a:ext cx="8894445" cy="6127088"/>
          </a:xfrm>
          <a:prstGeom prst="rect">
            <a:avLst/>
          </a:prstGeom>
        </p:spPr>
      </p:pic>
      <mc:AlternateContent xmlns:mc="http://schemas.openxmlformats.org/markup-compatibility/2006">
        <mc:Choice xmlns:p14="http://schemas.microsoft.com/office/powerpoint/2010/main" Requires="p14">
          <p:contentPart p14:bwMode="auto" r:id="rId3">
            <p14:nvContentPartPr>
              <p14:cNvPr id="4" name="Ink 3"/>
              <p14:cNvContentPartPr/>
              <p14:nvPr/>
            </p14:nvContentPartPr>
            <p14:xfrm>
              <a:off x="4272840" y="5684040"/>
              <a:ext cx="1846440" cy="1092240"/>
            </p14:xfrm>
          </p:contentPart>
        </mc:Choice>
        <mc:Fallback>
          <p:pic>
            <p:nvPicPr>
              <p:cNvPr id="4" name="Ink 3"/>
              <p:cNvPicPr/>
              <p:nvPr/>
            </p:nvPicPr>
            <p:blipFill>
              <a:blip r:embed="rId4"/>
              <a:stretch>
                <a:fillRect/>
              </a:stretch>
            </p:blipFill>
            <p:spPr>
              <a:xfrm>
                <a:off x="4259520" y="5670000"/>
                <a:ext cx="1873080" cy="1118880"/>
              </a:xfrm>
              <a:prstGeom prst="rect">
                <a:avLst/>
              </a:prstGeom>
            </p:spPr>
          </p:pic>
        </mc:Fallback>
      </mc:AlternateContent>
    </p:spTree>
    <p:extLst>
      <p:ext uri="{BB962C8B-B14F-4D97-AF65-F5344CB8AC3E}">
        <p14:creationId xmlns:p14="http://schemas.microsoft.com/office/powerpoint/2010/main" val="283028621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97</a:t>
            </a:fld>
            <a:endParaRPr lang="en-US"/>
          </a:p>
        </p:txBody>
      </p:sp>
      <p:pic>
        <p:nvPicPr>
          <p:cNvPr id="3" name="Picture 2"/>
          <p:cNvPicPr>
            <a:picLocks noChangeAspect="1"/>
          </p:cNvPicPr>
          <p:nvPr/>
        </p:nvPicPr>
        <p:blipFill>
          <a:blip r:embed="rId2"/>
          <a:stretch>
            <a:fillRect/>
          </a:stretch>
        </p:blipFill>
        <p:spPr>
          <a:xfrm>
            <a:off x="749617" y="1557592"/>
            <a:ext cx="7971473" cy="4153598"/>
          </a:xfrm>
          <a:prstGeom prst="rect">
            <a:avLst/>
          </a:prstGeom>
        </p:spPr>
      </p:pic>
    </p:spTree>
    <p:extLst>
      <p:ext uri="{BB962C8B-B14F-4D97-AF65-F5344CB8AC3E}">
        <p14:creationId xmlns:p14="http://schemas.microsoft.com/office/powerpoint/2010/main" val="219496481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YOLO (second paper)</a:t>
            </a:r>
            <a:endParaRPr lang="en-US" dirty="0"/>
          </a:p>
        </p:txBody>
      </p:sp>
      <p:sp>
        <p:nvSpPr>
          <p:cNvPr id="3" name="Content Placeholder 2"/>
          <p:cNvSpPr>
            <a:spLocks noGrp="1"/>
          </p:cNvSpPr>
          <p:nvPr>
            <p:ph idx="1"/>
          </p:nvPr>
        </p:nvSpPr>
        <p:spPr/>
        <p:txBody>
          <a:bodyPr>
            <a:normAutofit lnSpcReduction="10000"/>
          </a:bodyPr>
          <a:lstStyle/>
          <a:p>
            <a:r>
              <a:rPr lang="en-US" dirty="0"/>
              <a:t>At  67  FPS,  YOLOv2  gets76.8  </a:t>
            </a:r>
            <a:r>
              <a:rPr lang="en-US" dirty="0" err="1"/>
              <a:t>mAP</a:t>
            </a:r>
            <a:r>
              <a:rPr lang="en-US" dirty="0"/>
              <a:t>  on  VOC  2007</a:t>
            </a:r>
            <a:r>
              <a:rPr lang="en-US" dirty="0" smtClean="0"/>
              <a:t>.</a:t>
            </a:r>
          </a:p>
          <a:p>
            <a:r>
              <a:rPr lang="en-US" dirty="0" smtClean="0">
                <a:solidFill>
                  <a:srgbClr val="0000FF"/>
                </a:solidFill>
              </a:rPr>
              <a:t>At  </a:t>
            </a:r>
            <a:r>
              <a:rPr lang="en-US" dirty="0">
                <a:solidFill>
                  <a:srgbClr val="0000FF"/>
                </a:solidFill>
              </a:rPr>
              <a:t>40  FPS,  YOLOv2  gets  78.6mAP, outperforming state-of-the-art methods like Faster R-CNN with </a:t>
            </a:r>
            <a:r>
              <a:rPr lang="en-US" dirty="0" err="1">
                <a:solidFill>
                  <a:srgbClr val="0000FF"/>
                </a:solidFill>
              </a:rPr>
              <a:t>ResNet</a:t>
            </a:r>
            <a:r>
              <a:rPr lang="en-US" dirty="0">
                <a:solidFill>
                  <a:srgbClr val="0000FF"/>
                </a:solidFill>
              </a:rPr>
              <a:t> and SSD while still running </a:t>
            </a:r>
            <a:r>
              <a:rPr lang="en-US" dirty="0" smtClean="0">
                <a:solidFill>
                  <a:srgbClr val="0000FF"/>
                </a:solidFill>
              </a:rPr>
              <a:t>significantly faster</a:t>
            </a:r>
          </a:p>
          <a:p>
            <a:r>
              <a:rPr lang="en-US" dirty="0"/>
              <a:t> </a:t>
            </a:r>
            <a:r>
              <a:rPr lang="en-US" dirty="0" smtClean="0"/>
              <a:t>A new methodology that jointly trains for detection and classification produced YOLO9000.</a:t>
            </a:r>
          </a:p>
          <a:p>
            <a:r>
              <a:rPr lang="en-US" dirty="0" smtClean="0">
                <a:solidFill>
                  <a:srgbClr val="FF0000"/>
                </a:solidFill>
              </a:rPr>
              <a:t>YOLO9000 can detect more than 9000 object categories in real time.</a:t>
            </a:r>
          </a:p>
          <a:p>
            <a:r>
              <a:rPr lang="en-US" dirty="0" smtClean="0"/>
              <a:t>And YOLOv3 has come out.</a:t>
            </a: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98</a:t>
            </a:fld>
            <a:endParaRPr lang="en-US"/>
          </a:p>
        </p:txBody>
      </p:sp>
      <mc:AlternateContent xmlns:mc="http://schemas.openxmlformats.org/markup-compatibility/2006">
        <mc:Choice xmlns:p14="http://schemas.microsoft.com/office/powerpoint/2010/main" Requires="p14">
          <p:contentPart p14:bwMode="auto" r:id="rId2">
            <p14:nvContentPartPr>
              <p14:cNvPr id="5" name="Ink 4"/>
              <p14:cNvContentPartPr/>
              <p14:nvPr/>
            </p14:nvContentPartPr>
            <p14:xfrm>
              <a:off x="4696200" y="2196720"/>
              <a:ext cx="1174680" cy="492840"/>
            </p14:xfrm>
          </p:contentPart>
        </mc:Choice>
        <mc:Fallback>
          <p:pic>
            <p:nvPicPr>
              <p:cNvPr id="5" name="Ink 4"/>
              <p:cNvPicPr/>
              <p:nvPr/>
            </p:nvPicPr>
            <p:blipFill>
              <a:blip r:embed="rId3"/>
              <a:stretch>
                <a:fillRect/>
              </a:stretch>
            </p:blipFill>
            <p:spPr>
              <a:xfrm>
                <a:off x="4685400" y="2192400"/>
                <a:ext cx="1191960" cy="509040"/>
              </a:xfrm>
              <a:prstGeom prst="rect">
                <a:avLst/>
              </a:prstGeom>
            </p:spPr>
          </p:pic>
        </mc:Fallback>
      </mc:AlternateContent>
    </p:spTree>
    <p:extLst>
      <p:ext uri="{BB962C8B-B14F-4D97-AF65-F5344CB8AC3E}">
        <p14:creationId xmlns:p14="http://schemas.microsoft.com/office/powerpoint/2010/main" val="326122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Finale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Object recognition has moved rapidly in the last 12 years to becoming very appearance based.</a:t>
            </a:r>
          </a:p>
          <a:p>
            <a:r>
              <a:rPr lang="en-US" dirty="0" smtClean="0"/>
              <a:t>The HOG descriptor lead to fast recognition of specific views of generic objects, starting with pedestrians and using SVMs.</a:t>
            </a:r>
          </a:p>
          <a:p>
            <a:r>
              <a:rPr lang="en-US" dirty="0" smtClean="0"/>
              <a:t>Deformable parts models extended that to allow more objects with articulated limbs, but still specific views.</a:t>
            </a:r>
          </a:p>
          <a:p>
            <a:r>
              <a:rPr lang="en-US" dirty="0" smtClean="0"/>
              <a:t>CNNs have become the method of choice; they learn from huge amounts of data and can learn multiple views of each object class.</a:t>
            </a:r>
          </a:p>
          <a:p>
            <a:r>
              <a:rPr lang="en-US" dirty="0" smtClean="0"/>
              <a:t>YOLO is the current winner (I think). CVPR 19 is coming up in June.</a:t>
            </a: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99</a:t>
            </a:fld>
            <a:endParaRPr lang="en-US"/>
          </a:p>
        </p:txBody>
      </p:sp>
      <mc:AlternateContent xmlns:mc="http://schemas.openxmlformats.org/markup-compatibility/2006">
        <mc:Choice xmlns:p14="http://schemas.microsoft.com/office/powerpoint/2010/main" Requires="p14">
          <p:contentPart p14:bwMode="auto" r:id="rId2">
            <p14:nvContentPartPr>
              <p14:cNvPr id="5" name="Ink 4"/>
              <p14:cNvContentPartPr/>
              <p14:nvPr/>
            </p14:nvContentPartPr>
            <p14:xfrm>
              <a:off x="659880" y="154800"/>
              <a:ext cx="8350560" cy="5317200"/>
            </p14:xfrm>
          </p:contentPart>
        </mc:Choice>
        <mc:Fallback>
          <p:pic>
            <p:nvPicPr>
              <p:cNvPr id="5" name="Ink 4"/>
              <p:cNvPicPr/>
              <p:nvPr/>
            </p:nvPicPr>
            <p:blipFill>
              <a:blip r:embed="rId3"/>
              <a:stretch>
                <a:fillRect/>
              </a:stretch>
            </p:blipFill>
            <p:spPr>
              <a:xfrm>
                <a:off x="650160" y="145080"/>
                <a:ext cx="8368920" cy="5338080"/>
              </a:xfrm>
              <a:prstGeom prst="rect">
                <a:avLst/>
              </a:prstGeom>
            </p:spPr>
          </p:pic>
        </mc:Fallback>
      </mc:AlternateContent>
    </p:spTree>
    <p:extLst>
      <p:ext uri="{BB962C8B-B14F-4D97-AF65-F5344CB8AC3E}">
        <p14:creationId xmlns:p14="http://schemas.microsoft.com/office/powerpoint/2010/main" val="38593391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1717</TotalTime>
  <Words>2327</Words>
  <Application>Microsoft Office PowerPoint</Application>
  <PresentationFormat>On-screen Show (4:3)</PresentationFormat>
  <Paragraphs>682</Paragraphs>
  <Slides>99</Slides>
  <Notes>16</Notes>
  <HiddenSlides>2</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99</vt:i4>
      </vt:variant>
    </vt:vector>
  </HeadingPairs>
  <TitlesOfParts>
    <vt:vector size="112" baseType="lpstr">
      <vt:lpstr>ＭＳ Ｐゴシック</vt:lpstr>
      <vt:lpstr>Arial</vt:lpstr>
      <vt:lpstr>Calibri</vt:lpstr>
      <vt:lpstr>Calibri Light</vt:lpstr>
      <vt:lpstr>Cambria Math</vt:lpstr>
      <vt:lpstr>Gill Sans</vt:lpstr>
      <vt:lpstr>Helvetica</vt:lpstr>
      <vt:lpstr>Segoe UI</vt:lpstr>
      <vt:lpstr>Segoe UI Semilight</vt:lpstr>
      <vt:lpstr>SourceSansPro-Regular</vt:lpstr>
      <vt:lpstr>SourceSansPro-Semibold</vt:lpstr>
      <vt:lpstr>Wingdings</vt:lpstr>
      <vt:lpstr>Office Theme</vt:lpstr>
      <vt:lpstr>Object Recognition II</vt:lpstr>
      <vt:lpstr>Outline</vt:lpstr>
      <vt:lpstr>Image classification</vt:lpstr>
      <vt:lpstr>Classification vs. Detection</vt:lpstr>
      <vt:lpstr>Problem formulation</vt:lpstr>
      <vt:lpstr>Evaluating a detector</vt:lpstr>
      <vt:lpstr>First detection ...</vt:lpstr>
      <vt:lpstr>Second detection ...</vt:lpstr>
      <vt:lpstr>Third detection ...</vt:lpstr>
      <vt:lpstr>Compare to ground truth</vt:lpstr>
      <vt:lpstr>Sort by confidence</vt:lpstr>
      <vt:lpstr>Evaluation metric</vt:lpstr>
      <vt:lpstr>Evaluation metric</vt:lpstr>
      <vt:lpstr>Pedestrians</vt:lpstr>
      <vt:lpstr>Overview of HOG Method </vt:lpstr>
      <vt:lpstr>Details</vt:lpstr>
      <vt:lpstr>More Details</vt:lpstr>
      <vt:lpstr>Example: Dalal-Triggs pedestrian detector</vt:lpstr>
      <vt:lpstr>PowerPoint Presentation</vt:lpstr>
      <vt:lpstr>PowerPoint Presentation</vt:lpstr>
      <vt:lpstr>PowerPoint Presentation</vt:lpstr>
      <vt:lpstr>PowerPoint Presentation</vt:lpstr>
      <vt:lpstr>PowerPoint Presentation</vt:lpstr>
      <vt:lpstr>Training set</vt:lpstr>
      <vt:lpstr>PowerPoint Presentation</vt:lpstr>
      <vt:lpstr>PowerPoint Presentation</vt:lpstr>
      <vt:lpstr>Detection examples</vt:lpstr>
      <vt:lpstr>PowerPoint Presentation</vt:lpstr>
      <vt:lpstr>Each window is separately classified</vt:lpstr>
      <vt:lpstr>PowerPoint Presentation</vt:lpstr>
      <vt:lpstr>Deformable Parts Model</vt:lpstr>
      <vt:lpstr>The Idea</vt:lpstr>
      <vt:lpstr>Deformable objects</vt:lpstr>
      <vt:lpstr>Deformable objects</vt:lpstr>
      <vt:lpstr>How to model spatial relations?</vt:lpstr>
      <vt:lpstr>PowerPoint Presentation</vt:lpstr>
      <vt:lpstr>Hybrid template/parts model </vt:lpstr>
      <vt:lpstr>Pictorial Structures Model</vt:lpstr>
      <vt:lpstr>Results for person matching</vt:lpstr>
      <vt:lpstr>Results for person matching</vt:lpstr>
      <vt:lpstr>PowerPoint Presentation</vt:lpstr>
      <vt:lpstr>2012 State-of-the-art Detector: Deformable Parts Model (DPM)</vt:lpstr>
      <vt:lpstr>Why did gradient-based models work?</vt:lpstr>
      <vt:lpstr>Generic categories</vt:lpstr>
      <vt:lpstr>Generic categories Why doesn’t this work (as well)?</vt:lpstr>
      <vt:lpstr>Quiz time (Back to Girshick)</vt:lpstr>
      <vt:lpstr>Warm up</vt:lpstr>
      <vt:lpstr>Warm up</vt:lpstr>
      <vt:lpstr>A little harder</vt:lpstr>
      <vt:lpstr>A little harder</vt:lpstr>
      <vt:lpstr>A little harder</vt:lpstr>
      <vt:lpstr>A little harder, yet</vt:lpstr>
      <vt:lpstr>A little harder, yet</vt:lpstr>
      <vt:lpstr>A little harder, yet</vt:lpstr>
      <vt:lpstr>Impossible?</vt:lpstr>
      <vt:lpstr>Impossible?</vt:lpstr>
      <vt:lpstr>Impossible?</vt:lpstr>
      <vt:lpstr>PASCAL VOC detection history</vt:lpstr>
      <vt:lpstr>Part-based models &amp; multiple features (MKL)</vt:lpstr>
      <vt:lpstr>Kitchen-sink approaches</vt:lpstr>
      <vt:lpstr>Region-based Convolutional Networks (R-CNNs)</vt:lpstr>
      <vt:lpstr>Region-based Convolutional Networks (R-CNNs)</vt:lpstr>
      <vt:lpstr>Convolutional Neural Networks</vt:lpstr>
      <vt:lpstr>Standard Neural Networks</vt:lpstr>
      <vt:lpstr>From NNs to Convolutional NNs</vt:lpstr>
      <vt:lpstr>Convolutional NNs</vt:lpstr>
      <vt:lpstr>Convolutional NNs</vt:lpstr>
      <vt:lpstr>Convolutional NNs</vt:lpstr>
      <vt:lpstr>Convolutional NNs</vt:lpstr>
      <vt:lpstr>Convolutional NNs</vt:lpstr>
      <vt:lpstr>Convolutional NNs</vt:lpstr>
      <vt:lpstr>Convolutional NNs</vt:lpstr>
      <vt:lpstr>Convolutional NNs</vt:lpstr>
      <vt:lpstr>Convolutional NNs</vt:lpstr>
      <vt:lpstr>2D input</vt:lpstr>
      <vt:lpstr>Historical perspective – 1980</vt:lpstr>
      <vt:lpstr>Supervised learning – 1986</vt:lpstr>
      <vt:lpstr>1989</vt:lpstr>
      <vt:lpstr>Practical ConvNets</vt:lpstr>
      <vt:lpstr>Core idea of “deep learning”</vt:lpstr>
      <vt:lpstr>What’s new since the 1980s?</vt:lpstr>
      <vt:lpstr>Demo</vt:lpstr>
      <vt:lpstr>What else? Object Proposals</vt:lpstr>
      <vt:lpstr>PowerPoint Presentation</vt:lpstr>
      <vt:lpstr>Ross’s Own System: Region CNNs</vt:lpstr>
      <vt:lpstr>           Competitive Results</vt:lpstr>
      <vt:lpstr>Top Regions for Six Object Classes</vt:lpstr>
      <vt:lpstr>What came Next?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YOLO (second paper)</vt:lpstr>
      <vt:lpstr>Finale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Object detection, deep learning, and R-CNNs</dc:title>
  <dc:creator>Ross Girshick</dc:creator>
  <cp:lastModifiedBy>shapiro</cp:lastModifiedBy>
  <cp:revision>150</cp:revision>
  <dcterms:created xsi:type="dcterms:W3CDTF">2014-11-24T16:45:48Z</dcterms:created>
  <dcterms:modified xsi:type="dcterms:W3CDTF">2019-05-13T21:34:01Z</dcterms:modified>
</cp:coreProperties>
</file>