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6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5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4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99A6-0FC1-4D15-8CE2-BE11E2AC0F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8257-3417-4930-8940-A53F1228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ECE/CSE 576</a:t>
            </a:r>
            <a:br>
              <a:rPr lang="en-US" dirty="0" smtClean="0"/>
            </a:br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</a:p>
          <a:p>
            <a:r>
              <a:rPr lang="en-US" dirty="0" smtClean="0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Recognition/Detection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Groups 1-3 </a:t>
            </a:r>
            <a:r>
              <a:rPr lang="en-US" dirty="0" smtClean="0"/>
              <a:t>except by special permission</a:t>
            </a:r>
          </a:p>
          <a:p>
            <a:r>
              <a:rPr lang="en-US" dirty="0" smtClean="0"/>
              <a:t>Proposals (email) due Wed May 15</a:t>
            </a:r>
          </a:p>
          <a:p>
            <a:r>
              <a:rPr lang="en-US" dirty="0" smtClean="0"/>
              <a:t>Status Reports (Canvas) due: May 29</a:t>
            </a:r>
          </a:p>
          <a:p>
            <a:r>
              <a:rPr lang="en-US" dirty="0" smtClean="0"/>
              <a:t>Posters:  June 5 1-3pm</a:t>
            </a:r>
          </a:p>
          <a:p>
            <a:r>
              <a:rPr lang="en-US" dirty="0" smtClean="0"/>
              <a:t>Final Reports due: June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6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Implement a method from a recently published paper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Design your own method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Must use machine learning.</a:t>
            </a:r>
            <a:endParaRPr lang="en-US" dirty="0"/>
          </a:p>
          <a:p>
            <a:r>
              <a:rPr lang="en-US" dirty="0" smtClean="0"/>
              <a:t>Must be about recognition or detection.</a:t>
            </a:r>
          </a:p>
          <a:p>
            <a:r>
              <a:rPr lang="en-US" dirty="0" smtClean="0"/>
              <a:t>Can be on public data sets.</a:t>
            </a:r>
          </a:p>
          <a:p>
            <a:r>
              <a:rPr lang="en-US" dirty="0" smtClean="0"/>
              <a:t>Can be on your own data set.</a:t>
            </a:r>
          </a:p>
          <a:p>
            <a:r>
              <a:rPr lang="en-US" dirty="0" smtClean="0"/>
              <a:t>Must be approved by Dr. Shapiro or </a:t>
            </a:r>
            <a:r>
              <a:rPr lang="en-US" dirty="0" err="1" smtClean="0"/>
              <a:t>Bindita</a:t>
            </a:r>
            <a:r>
              <a:rPr lang="en-US" dirty="0" smtClean="0"/>
              <a:t>. Send proposals to both; we will discuss.</a:t>
            </a:r>
          </a:p>
          <a:p>
            <a:r>
              <a:rPr lang="en-US" dirty="0" smtClean="0"/>
              <a:t>Contents of proposal are specified in the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5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Face/Pedestrian/Vehicle recognition</a:t>
            </a:r>
          </a:p>
          <a:p>
            <a:r>
              <a:rPr lang="en-US" dirty="0" smtClean="0"/>
              <a:t>Tracking by detection</a:t>
            </a:r>
          </a:p>
          <a:p>
            <a:r>
              <a:rPr lang="en-US" dirty="0" smtClean="0"/>
              <a:t>Object re-identification</a:t>
            </a:r>
          </a:p>
          <a:p>
            <a:r>
              <a:rPr lang="en-US" dirty="0" smtClean="0"/>
              <a:t>Product description</a:t>
            </a:r>
          </a:p>
          <a:p>
            <a:r>
              <a:rPr lang="en-US" dirty="0" smtClean="0"/>
              <a:t>License plate recognition</a:t>
            </a:r>
          </a:p>
          <a:p>
            <a:r>
              <a:rPr lang="en-US" dirty="0" smtClean="0"/>
              <a:t>Human pose/hand gesture recognition</a:t>
            </a:r>
          </a:p>
          <a:p>
            <a:r>
              <a:rPr lang="en-US" dirty="0" smtClean="0"/>
              <a:t>Object Instance recognition</a:t>
            </a:r>
          </a:p>
          <a:p>
            <a:r>
              <a:rPr lang="en-US" dirty="0" smtClean="0"/>
              <a:t>Cancer biopsy diagnosis</a:t>
            </a:r>
          </a:p>
          <a:p>
            <a:r>
              <a:rPr lang="en-US" dirty="0" smtClean="0"/>
              <a:t>Objects or classes from online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1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and team members</a:t>
            </a:r>
          </a:p>
          <a:p>
            <a:r>
              <a:rPr lang="en-US" dirty="0" smtClean="0"/>
              <a:t>Short intro</a:t>
            </a:r>
          </a:p>
          <a:p>
            <a:r>
              <a:rPr lang="en-US" dirty="0" smtClean="0"/>
              <a:t>Related work, with references to papers, web pages</a:t>
            </a:r>
          </a:p>
          <a:p>
            <a:r>
              <a:rPr lang="en-US" dirty="0" smtClean="0"/>
              <a:t>Technical description including algorithm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Discussion of results, strengths/weaknesses, what worked, what didn't.</a:t>
            </a:r>
          </a:p>
          <a:p>
            <a:r>
              <a:rPr lang="en-US" dirty="0" smtClean="0"/>
              <a:t>Future work and what you would do if you had more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ECE/CSE 576 Assignment 4</vt:lpstr>
      <vt:lpstr>Recognition/Detection Project</vt:lpstr>
      <vt:lpstr>Options</vt:lpstr>
      <vt:lpstr>Project Ideas</vt:lpstr>
      <vt:lpstr>Final Report Requirements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ECE/CSE 576 Assignment 4</dc:title>
  <dc:creator>Linda Shapiro</dc:creator>
  <cp:lastModifiedBy>Linda Shapiro</cp:lastModifiedBy>
  <cp:revision>4</cp:revision>
  <dcterms:created xsi:type="dcterms:W3CDTF">2019-05-08T18:20:33Z</dcterms:created>
  <dcterms:modified xsi:type="dcterms:W3CDTF">2019-05-08T18:35:28Z</dcterms:modified>
</cp:coreProperties>
</file>