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0" r:id="rId2"/>
    <p:sldId id="308" r:id="rId3"/>
    <p:sldId id="297" r:id="rId4"/>
    <p:sldId id="298" r:id="rId5"/>
    <p:sldId id="299" r:id="rId6"/>
    <p:sldId id="269" r:id="rId7"/>
    <p:sldId id="270" r:id="rId8"/>
    <p:sldId id="271" r:id="rId9"/>
    <p:sldId id="272" r:id="rId10"/>
    <p:sldId id="273" r:id="rId11"/>
    <p:sldId id="274" r:id="rId12"/>
    <p:sldId id="301" r:id="rId13"/>
    <p:sldId id="302" r:id="rId14"/>
    <p:sldId id="275" r:id="rId15"/>
    <p:sldId id="303" r:id="rId16"/>
    <p:sldId id="304" r:id="rId17"/>
    <p:sldId id="305" r:id="rId18"/>
    <p:sldId id="276" r:id="rId19"/>
    <p:sldId id="306" r:id="rId20"/>
    <p:sldId id="279" r:id="rId21"/>
    <p:sldId id="280" r:id="rId22"/>
    <p:sldId id="282" r:id="rId23"/>
    <p:sldId id="286" r:id="rId24"/>
    <p:sldId id="287" r:id="rId25"/>
    <p:sldId id="289" r:id="rId26"/>
    <p:sldId id="290" r:id="rId27"/>
    <p:sldId id="307" r:id="rId28"/>
    <p:sldId id="291" r:id="rId29"/>
    <p:sldId id="292" r:id="rId30"/>
    <p:sldId id="293" r:id="rId31"/>
    <p:sldId id="294" r:id="rId32"/>
    <p:sldId id="296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0:27:23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 15348 280 0,'0'0'0'0,"9"0"0"0,-1 0 0 16,1-4 0 0,4 1-3-16,-9-1 2 0,9 0-4 15,4 0-1-15,-17 0-15 16,18 0-6-16,-10-3 14 15,5-5 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0:43:37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12968 4865 176 0,'-9'8'66'0,"9"-4"-52"0,0-4 23 16,-4 0 9-16,4 0-13 16,-5 7-4-16,1-3-5 15,-4 0-4-15,-1 0 16 16,-4 3-20-16,-4 1-3 16,0 0-2-16,-5 3-7 15,-4 5 0-15,-4 3 0 16,4 11 0-16,-13 1 11 0,1 11 7 15,3 4-13-15,-12 0-5 16,4 8-5-16,-1-1-3 16,1 1 0-16,0-4 3 15,0-1 0-15,4 5 3 16,-12 0-8-16,3-1-3 16,1 1 11-16,8 3 5 15,-8-7-5-15,8-4 0 16,5 0-11-16,8-8-4 15,-5-3-35-15,19-8-14 16,-6-8 30-16</inkml:trace>
  <inkml:trace contextRef="#ctx0" brushRef="#br0" timeOffset="810.6967">11632 4919 252 0,'-4'0'93'0,"12"-4"-72"0,-8 0 0 0,0 4-4 15,0-4-10-15,0 0 5 16,0-3 0 0,5-1-7-16,-1 0 7 0,-4-3 3 0,0-1-3 15,8 1 1-15,-8-1-8 16,0-18-1 0,5-5 0-16,-1-7-2 15,5 0-2-15,-9-4 1 16,4 0 1-16,5-4 1 15,-1 1 3-15,1-9-5 16,4 1-1-16,0-20-5 16,4-3-1-16,4-5-4 15,5 1-1-15,5 4-1 16,-6 7 2-16,6 8 4 16,7 7 3-16,-8 12 2 15,5 0 1-15,4 4 0 16,-5 8 0-16,5 7 0 15,-5 4 2-15,-3 8 1 0,-6 3 1 16,-3 1-2-16,0 11 1 16,3 4 0-16,-12 7 1 15,5 8-5-15,-6 0 1 16,1 8 0-16,0 4 0 16,-4 11 0-16,0 8 2 15,-1 11-1-15,-3 8 2 16,7 0-2-16,-12 0-1 15,5-8 1-15,-1 0-1 16,5 1 0-16,-5-1 0 16,0-4 0-16,1 5 2 15,3-13-1-15,-8-6-1 16,5-9-13-16,-5-11-4 0,0-8 9 16,0-15 4-16</inkml:trace>
  <inkml:trace contextRef="#ctx0" brushRef="#br0" timeOffset="1218.4544">11757 3980 260 0,'8'16'96'0,"-3"-9"-75"0,-10-7 19 0,10 0 2 16,3 0-13-16,10 8-5 15,-1-4 0-15,4 0-1 16,5-1-12-16,-4 5-2 0,4 0 1 16,4-1-4-16,4 1 2 15,5 0-5-15,0 3 0 16,0 1-1-16,-5 3-2 16,-4-3-4-16,0 3-2 0,1 0-46 15,-10 1-20-15,-4 3 30 16</inkml:trace>
  <inkml:trace contextRef="#ctx0" brushRef="#br0" timeOffset="24921.7031">4552 15911 144 0,'-8'4'55'0,"8"4"-43"0,-9-4 8 0,9-4 0 15,0 0 5-15,0 0 7 16,-4 3 5-16,4 1 2 15,-9 0-21-15,1 4 3 0,3-4 0 16,1-1 0-16,4 1 2 16,-13 0-11-16,9 0-2 15,-1-4-6-15,1 0-3 16,0 0 4-16,-1 0 1 16,1 0 2-16,0 4 0 0,4 0 4 15,-4-4 3-15,4 0-8 16,0 0-4-16,0 0-2 15,0 0 1-15,4 0-12 16,4 0-6-16,1-4 9 16,0 4 5-16,8-4 0 15,-8 0 1-15,8 4 1 16,-4 0 0-16,-5 0 0 16,14 0 0-16,-9 0 11 15,4-4 5-15,0 0-19 16,1 4-7-16,3 0 13 15,-4 0 6-15,5 0-3 16,-5 0-3-16,5 0-5 16,-5 0-1-16,0 0 2 0,0 0 2 15,5 0-2-15,-5 0 0 16,0 0 1-16,1 0 0 16,-1 0-5-16,0 0 1 15,5 0 4-15,-5 0 4 16,0 0-3-16,5 0-1 15,-5 0 0-15,4 0 2 16,-3-3-1-16,-1 3-1 16,4 0-4-16,1 0 0 15,4 0 2-15,-9 0 1 16,5 0 1-16,3 0 0 0,-3 0 0 16,4 0 0-1,0 0 0-15,-5 0 0 0,5 0-3 16,9 0 2-16,-10 3 7 15,10 1 4-15,-1-4-5 16,5 4-3-16,-4 0-1 16,-1 0 1-16,1 0-1 15,-10-1 2-15,6 1 2 16,-6 0 2-16,-3 0-3 16,4-4-1-16,-5 4 1 15,1 0 0-15,-1-4 0 16,1 3 0-16,0 1-2 15,3 0-2-15,-7 0 1 16,7 0 1-16,-7 0-1 16,3-1 2-16,1 1-2 0,4 0 2 15,4 0-2-15,0 0 2 16,0-1 0-16,0-3 1 16,0 4-2-16,9 0-2 15,-13-4 1-15,4 4 1 16,0 0-1-16,1 0 2 15,3-1-2-15,-4 1-1 16,-4 4 1-16,4-4-1 16,5-4 0-16,-1-8 0 15,5-11-40-15,17-23-18 16,4-35 30-16,-12-49 13 16</inkml:trace>
  <inkml:trace contextRef="#ctx0" brushRef="#br0" timeOffset="27279.5311">3316 14329 176 0,'47'12'66'0,"-8"-8"-52"0,13 3 6 16,-22-7-1-16,13 8 0 16,9 0 1-16,-9-1-3 15,0 5 2-15,8-1-10 16,-7 1-1-16,7 3-1 0,10 0 1 16,-5 1 0-16,8-1-2 0,5 0-1 15,0 5-3-15,-13-1 1 16,0 0 0-16,0-4 3 15,0 1 1-15,4-1 3 16,1 4-1-16,8 0 0 16,4-4-5-16,0 5-1 15,5-1-1-15,-14-4-2 16,1 0 1-16,0 5 1 16,4-5-1-16,-5 0 2 15,5-3-2-15,13-1-1 16,-4-3 1-16,4 0 1 0,-14-5 1 15,1 1 1-15,0 0 0 16,-4-4 0-16,8 0 0 16,5-4 0-16,4-3-2 15,0-1 1-15,-1 0-2 16,-7 1-1-16,-5-1 1 16,0-4-1-16,8 1 0 15,-12 3 2-15,25-3-1 16,-4 3 2-16,-4 0 0 15,0 1 3-15,-9-1-1 16,-8 4 2-16,-9-3-4 16,0-1 0-16,0 0 3 15,0 1 1-15,9-1-3 16,4 4-3-16,0 0-3 16,0 0 1-16,4 4 1 0,-13 0 0 15,-4 0-3-15,-4-3 2 16,0-1-1-16,4-4 0 15,4 4 0-15,13-3 0 16,0-1 2-16,1 0 2 16,3 1-1-16,-8-1-1 15,-4 0 1-15,-9-3-1 16,0 3 0-16,8 1 0 16,5 3-3-16,5 4 0 15,8 0 13-15,-5 4 5 16,-4-1-5-16,-8 1-1 15,-5 4-5-15,1-4-1 0,-1 0-1 16,5-1-2-16,-5 5 1 16,9 0-1-16,0-1 0 15,0 5 2-15,0-1-1 16,-13 1-1-16,0-1 1 16,0-3-1-16,-5 0 0 15,5-1 0-15,13 5 0 16,9-1 0-16,0 1 0 15,3-1 0-15,-3 1 0 16,-5-1 2-16,-4 1-3 16,0-5 0-16,4 1 1 15,5 0 0-15,8-4 0 16,-8-4 2-16,3 0-3 16,-7 0 0-16,-10 0 1 0,1 0 2 15,-5 0-1-15,5-4-1 16,4 4-2-16,4-4 1 15,9 4 1-15,4-4 0 16,-8 0 0-16,-9 0 0 16,0 1 2-16,-9-1 1 15,5-4-4-15,4 4 1 16,4 0 0-16,4 1 0 16,1-5-3-16,0 4 2 15,-14 0 1-15,-4 0 2 16,-4 1-1-16,-4-1-1 15,4 4-2-15,-8 0 1 16,8 0 1-16,8 0 0 0,-8 0 2 16,0 0 1-16,0 0-4 15,0 4 1-15,-4-4 0 16,-9 0 2-16,-4 0-3 16,0 0 0-16,-5 0 3 15,5-4 1-15,-9 0-1 16,5 0-2-16,-1 0 1 15,0 0-1-15,1 1 0 16,4-1 2-16,-9-4-1 16,4 4-1-16,1-3 1 15,-1 3 1-15,1 0-1 16,-9 0 2-16,4 0-2 16,0 0-1-16,-4 4 1 0,0-3 1 15,4 3-3-15,-9-4 0 16,1 0 1-16,-1 4 0 15,1-4 0-15,0 4 0 16,-5-4 0-16,9 0 0 16,-9 1 0-16,4-1 2 15,1 0-1-15,0 4-1 16,-1-4-2-16,5 0 1 16,0 1 1-16,4 3 0 15,0 0 0-15,0 0 0 16,0 0 0-16,5 0 0 15,-5 0 0-15,5 0 0 16,-10 0 0-16,6 0 0 0,-1 0 0 16,-4 3 2-16,-1-3-1 15,-3 0 2-15,0 0-4 16,3 0 0-16,-7 0 1 16,3-3 0-16,-4-1 0 15,1 0 2-15,3 0-1 16,-4 0 2-16,-4 0-2 15,0 1-1-15,4-1 1 16,-4 4-1-16,0-4 2 16,-4 4 1-16,0 0 1 15,-1 0 0-15,-3 0-2 16,-1 0-2-16,-4 0 1 16,8 0 1-16,-3-4-1 0,-5 4-1 15,0 0-2-15,8 0 1 16,-8 0 1-16,9 0 0 15,0 0 0-15,-9 0 2 16,8 0-1-16,-8 0-1 16,0 0 1-16,0 0-1 15,0 0 0-15,0 0 2 16,0 0-1-16,0 0 2 16,0 0-4-16,0 0 0 15,0 0 1-15,0 0 2 16,-8 0-1-16,3 4-1 15,5-4-2-15,-4 0 1 0,0-4-8 16,-1 4-2-16,5-4-45 16,9 4-20-16,8-7 36 15,0-13 21-15</inkml:trace>
  <inkml:trace contextRef="#ctx0" brushRef="#br0" timeOffset="30341.6546">6651 15988 208 0,'-5'4'77'0,"10"-4"-60"0,-1 0 4 0,-4 0-1 0,0 0 5 16,9 4 5-16,-9-4-1 15,0 3 0-15,4 5-16 16,0 0-1-16,5-4-1 0,-5 3-4 15,5-3-2-15,0 4 0 16,8-1 1-16,-9 1-5 16,10 0-1-16,3-1 0 15,5 1 2-15,4 3-3 16,5-3 0-16,-1 4 1 16,1-1 0-16,3 1 0 15,5 3 0-15,5 0 0 16,12 1 0-16,13-1-3 15,9 0 0-15,9-3 2 0,-5-1 0 16,4 4 1-16,1-3 2 16,12-1-1-16,1 5-1 15,8-9-2-15,-9 5 1 16,-8-1 1-16,4-3 0 16,5 0 0-16,8-4 0 15,4-4 0-15,-4 3 0 16,-17-3 0-16,-5 0 2 15,5 0-1-15,0 0 2 16,0 0-2-16,-1 0 2 16,-3 0-2-16,-5 0 2 0,-4 0-2 15,0 0 2 1,4 0 0-16,4-3 1 0,1-1-5 16,-1 0 1-16,-8-4 2 15,-8 4 1-15,-6 1 1 16,-3 3 0-16,-5-4 6 15,5 4 4-15,4-4-10 16,4 4-1-16,-4-4-8 16,13 0-1-16,-9 4 3 15,-4-4 1-15,0 4-1 16,4-3 2-16,1 3 7 16,-1 0 4-16,5-4-5 15,3 0-1-15,-3 0 0 16,4-4 0-16,-18 5-2 15,5-1 1-15,-13 0-2 0,9 0-1 16,0 0 3-16,4 0 0 16,0 1 1-16,4-1 0 15,-4-4 0-15,0 1 0 16,-5 3-2-16,-8 0-2 16,0 0 1-16,0 0 1 15,5 0-1-15,8 1-1 16,8-1 1-16,-8-4 1 15,4 0-1-15,-4 1-1 16,-8-1 1-16,-1 0-1 16,-4 5-3-16,4-1 2 15,5 0-1-15,4 0 0 16,13-4 2-16,4 5 2 0,-8-5-1 16,-5 4-1-16,-9 4 1 15,-8 0 1-15,0 0-3 16,0 0 0-16,-4 4 1 15,4-4 0-15,5 4 0 16,-1-4 0-16,5 0 0 16,-5 0 2-16,-4 0-1 15,-4-4-1-15,-5 4 1 16,0-4-1-16,-4 4 0 16,1 0 0-16,3 0 0 15,0-4 0-15,9 0 0 16,5 1 2-16,3-1-3 15,5 0 0-15,-4-4 1 0,-5 1 2 16,-4 3-3-16,-4 0 0 16,0 0 1-16,-1 0 0 15,5 4 0-15,9 0 0 16,4 0 0-16,4-4 0 16,5 4 0-16,-5-3 0 15,-8 3 0-15,-1 0 0 16,-3 0-3-16,3 0 2 15,5 0 1-15,9 0 0 16,4 0 0-16,-1 0 2 16,-3 0-3-16,-9 0 0 15,-4 0 1-15,4 0 2 16,-9 0-1-16,5 3-1 0,3-3 1 16,1 0-1-16,5 0 0 15,3 0 2-15,-16-3-1 16,-1 3-1-16,-8 0 1 15,-1 0-1-15,-3 0 0 16,3-4 0-16,1 4-3 16,4-4 2-16,0 4 1 15,0-4 2-15,0 0-1 16,-4 0 2-16,4 1-2 16,-4-1-1-16,-5 0 1 15,-4 4-1-15,0 0 0 16,-4 0 2-16,0 0-1 15,4 0-1-15,4 0 1 0,5 4-1 16,0 0 0-16,4-1 0 16,0 1-3-16,0-4 2 15,-9 4 1-15,5-4 2 16,-1 0-1-16,-12 0-1 16,0 4 1-16,0 0-1 15,0 0-3-15,4-1 2 16,0 1 1-16,4 0 2 15,1 0-1-15,-1-4-1 16,0 0 3-16,1 0 0 16,-1 0-1-16,-8 0 1 15,0 0-2-15,-5-4 2 16,1 0-2-16,-5 4 2 0,4 0-2 16,-8 0-1-16,0 0 1 15,4 0-1-15,0-4 0 16,0 1 0-16,1-1 0 15,-1 0 2-15,4 0-1 16,5 0 2-16,-4 0-2 16,-1 1 2-16,0 3-2 15,5-4-1-15,0 4 1 16,4 0-1-16,-4-4 0 16,-9 4 0-16,5 0-3 15,-5 0 2-15,0 0 1 16,0-4 0-16,0 0 0 15,9 4 2-15,-9-3-1 16,5 3-1-16,-1-4 1 16,1 0-1-16,3 4 0 0,1 0 0 15,4 0 0-15,5 0 0 16,-1 0 0-16,0 0 0 16,-4 0 0-16,-4 0 0 15,0 0 0-15,-4 0 0 16,-1 0 0-16,0 0 0 15,-3 0 0-15,-1 0 0 16,0 0 0-16,0 0 2 16,-4 0 1-16,0 0 3 15,-5 0-1-15,-3 0 0 16,-5 0-1-16,-9-4 0 16,-4 0-9-16,-4-3-4 15,-14-9-68-15,5-7-31 0,-4-4 52 16,0-3 29-16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0:48:56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10063 8814 176 0,'0'-4'68'0,"-4"4"-52"0,4 0 10 16,0 0 4-16,0 4-3 15,0-4 2-15,-8 4 3 16,3 0 3-16,-3-4-19 15,-1 3 6-15,0 1 5 0,9 0 2 16,-13 0 3-16,9 0-20 16,-4 3-8-16,3 5-13 15,1-1-5-15,0 9 5 16,-1 3 5-16,5 7 3 16,0 12 1-16,0 4-3 15,0 0 0-15,0 4-3 16,5-4-1-16,-1 0-5 0,0-4-3 15,5 0-2-15,-1-3 0 16,5-9-51-16,0-7-21 16,5-8 45-16,7-7 24 15</inkml:trace>
  <inkml:trace contextRef="#ctx0" brushRef="#br0" timeOffset="736.82">10628 8730 260 0,'-22'7'96'0,"18"5"-75"0,-5-1-5 16,5 1-9-16,0 3-7 0,-5 8 0 15,1 8 2-15,-1 3 3 16,0 5-2-16,5 3-4 0,-9 7-2 15,5-3 4-15,3-3 1 16,1-5-3-16,0-4 1 16,-1-3 6-16,5-8 4 15,-8-4 3-15,8-4 3 16,0-3-1-16,0-1 4 16,0-11-2-16,0 0 1 15,8-7 15 1,-8-5-20-16,5-3-7 15,-1-4-9-15,5 0-3 16,-1-4 0-16,5 0 4 0,-4-4 1 16,8-4 3-16,4 1 3 15,5-5 2-15,4 1-3 16,5-1-3-16,4-3-3 16,8 7 1-16,-8 4 1 15,-5 4 0-15,5 4 0 16,0 8 0-16,-13 3-5 15,4 8-1-15,-8 12 7 16,3 7 6-16,-3 11-3 16,4 13-2-16,-9 3-1 15,-4 7-1-15,0 1 0 16,0-4 2-16,-13-4-3 16,4-4 0-16,-4-8 1 15,0 1 0-15,0-9-11 0,0-3-5 16,0-3-14-16,0-9-6 15,-4-3-61-15,4-31-26 16,0-12 64 0</inkml:trace>
  <inkml:trace contextRef="#ctx0" brushRef="#br0" timeOffset="1008.9804">10512 8063 344 0,'-43'39'129'0,"30"-32"-100"0,0-7 20 16,8 4 2-16,1 0-30 15,4-4-9-15,0 0-21 16,0 0-10-16,9 0 10 16,12 0-86-16,22-4-36 0,0-7 60 15,35-43 32-15</inkml:trace>
  <inkml:trace contextRef="#ctx0" brushRef="#br0" timeOffset="1831.8009">13002 8270 232 0,'-13'8'88'0,"9"-4"-69"0,-5-1 6 0,9-3 0 0,-4 4-1 15,-5 0 5-15,1 0 0 16,-1 4 2-16,-4-8-17 15,0 0 7-15,0 0 6 0,-4 0-4 16,0 0-1-16,-9-8-8 16,0 4-1-16,0 0-6 15,-4 0-2-15,-4 1-5 16,-5 3-2-16,0 3-2 16,-4 9 3-16,4 7-2 15,-4 4 1-15,4 8 0 16,1 3 0-16,3 12 0 15,5 4 0-15,8 0 0 0,-8-1-2 16,9 5 0-16,-1 0 3 16,5-1 0-16,8 5 1 15,5-1-3-15,4 1 0 16,9-1-1-16,-1-3 0 16,9-4-2-16,1-8 1 15,8-8-6-15,-1-3-3 16,14-4 12-16,-4-8 7 15,8-4-1-15,4-7 0 16,5-8-11-16,4-4-5 16,4-8 6-16,-4-7 2 15,-4-8 4-15,-5-3 0 0,1-5 2 16,-1-3 1-16,-8-4 5 16,-5-4 3-16,1 0-9 15,-5-4 0-15,0 4-9 16,-4 0 0-16,0-3 1 15,-9-1 1-15,-4 4 14 16,0-4 8-16,-13 0-8 16,0 0-2-16,0 1-1 15,-13-1 3-15,0 4-2 16,-8 4 1-16,-5 3-3 16,-4 5 0-16,4 7-8 15,4 8 0-15,5 4-17 16,-5 3-6-16,5 4 15 15,9 1 10-15</inkml:trace>
  <inkml:trace contextRef="#ctx0" brushRef="#br0" timeOffset="2191.714">13808 8255 396 0,'-17'7'148'0,"17"1"-115"0,-9 11-7 15,5 0-12-15,-1 4-15 16,-7 12 1-16,-1 11-2 15,4 11 0-15,-4 5 2 16,4 3 0-16,-8 11 2 0,4 12 1 16,5 4 1-16,8 4-2 15,-9-8-2-15,5-15-6 16,4-4-1-16,0-12-13 16,0-7-2-16,13-8-52 15,-5-11-24-15,10-16 51 16,-1-19 26-16</inkml:trace>
  <inkml:trace contextRef="#ctx0" brushRef="#br0" timeOffset="2522.8503">13265 8331 272 0,'-17'16'101'0,"8"-12"-78"0,9 3 17 0,0-7 3 0,9 8-21 16,8 0-7-16,-4-1-3 15,13 1-1-15,17-1-5 16,9 1 5-16,-5 0 2 0,5-1-2 15,4-3 1-15,4-8-7 16,9 1-3-16,9-5-6 16,8-4 0-16,-4 1-20 15,-1 0-7-15,-7-1 16 16,-1 1 7-16</inkml:trace>
  <inkml:trace contextRef="#ctx0" brushRef="#br0" timeOffset="2853.6968">14428 8335 396 0,'-30'42'148'0,"30"-23"-115"0,0 4 0 0,0-7-10 15,-4 3-16-15,0 4-4 16,-1 11-5-16,1 9 1 0,0 2 1 16,-1 13-3-16,-8 11 2 0,9 11 1 15,-9 1 0-15,9 3-11 16,0-7-5-16,-1-8-52 15,5-8-22-15,9-15 46 16,0-16 22-16</inkml:trace>
  <inkml:trace contextRef="#ctx0" brushRef="#br0" timeOffset="3183.1886">14937 7910 392 0,'-9'42'148'0,"18"-34"-115"0,-5 11-3 0,0-8-7 16,5 1-19-16,-9 3-2 15,0 8-2-15,0 8 0 16,-9 15 0-16,5 23 2 0,0 15 1 15,-5 8-1-15,1-4 1 16,-1 4-4-16,5 8 0 16,-5 7-1-16,9-4 0 15,-9-7-9-15,5-4-3 16,0-19-6-16,0-12-3 16,8-11-56-16,0-12-22 15,9-30 53-15</inkml:trace>
  <inkml:trace contextRef="#ctx0" brushRef="#br0" timeOffset="3457.39">14446 8714 392 0,'-9'-3'145'0,"13"10"-112"0,9-7-6 0,0 0-10 16,4-4-9-16,5 4 0 15,12-3 0-15,5-1 2 16,9 0-5-16,3 0-3 0,1 0-1 16,-5 0-4-16,1-3 0 15,4-5-53-15,-1-3-25 16,5-12 41-16,-8-7 20 15</inkml:trace>
  <inkml:trace contextRef="#ctx0" brushRef="#br0" timeOffset="3781.1441">15631 8239 360 0,'0'20'134'0,"0"-5"-104"0,0 23-8 16,0-15-10-16,0 12-13 15,-9 11 0-15,0 3 1 16,1 5 0-16,-1 4 0 16,5 3 8-16,-9 8 7 0,9 7-5 15,-9 5-3-15,13-8-7 16,0 7 0-16,4-15 2 15,5-7 1-15,8-9-4 16,-4-10 1-16,13-9 0 16,-5-7 2-16,14-7-6 0,8-9 1 15,8-11-1-15,10-15-1 16,8-15 4-16,0-16 0 16</inkml:trace>
  <inkml:trace contextRef="#ctx0" brushRef="#br0" timeOffset="4188.9861">15368 8534 400 0,'17'12'151'0,"9"-8"-118"0,17 0-2 16,-26-4-10-16,9 0-14 15,0-4 1-15,0 0-5 16,4-4-2-16,4 1 0 16,1-1-1-16,4-4 0 0,-9-3 2 0,4 0 3 15,1-1-7-15,-1 1 0 16,1-4-18-16,-5 0-4 16,4 0-74-16,1 0-33 15,-1-1 68-15,5 1 31 16</inkml:trace>
  <inkml:trace contextRef="#ctx0" brushRef="#br0" timeOffset="4413.1355">16014 8481 252 0,'-26'38'93'0,"18"-26"-72"0,-1 11 16 0,5-12 4 0,4 1-15 15,-13 3-3-15,8 0 4 16,5 0 5-16,0 1-17 16,0-5-6-16,0 1-2 0,9-5-4 15,4 1-2-15,4 0-14 16,9-4-4-16,21-8 9 16,1-19 4-16</inkml:trace>
  <inkml:trace contextRef="#ctx0" brushRef="#br0" timeOffset="5223.9022">16867 8232 348 0,'-39'38'132'0,"31"-26"-103"0,-1 11 5 0,9-12-5 15,0 8-24-15,-8 8-6 16,-1 11-1-16,0 8 2 16,1 4 1-16,-1 0-1 0,1 0 1 15,3-1-4-15,-8-3 2 0,5 0 1 16,-1-3 0-16,5-5 0 15,-1-8 0-15,5-7-7 16,0-7 0-16,0-9-4 16,5-7 2-16,3-11 3 15,1-8 3-15,8-12 0 16,-4-11-1-16,13-19 0 16,-9-8 3-16,9-8 2 15,4-7 2-15,0 0-4 16,1-4 1-16,3-1 0 15,5 9 0-15,4 7 0 16,4 8 2-16,5 8 1 16,0 11 3-16,-1 11 8 15,-3 12 5-15,-5 12-9 0,-4 11-6 16,-13 7-11-16,4 13-6 16,-13 10 4-16,-13 5 5 15,-4-1-2-15,-4 4 0 16,-13 5-2-16,-13-1 0 15,-5 4-6-15,-4 0-4 16,1 0-12-16,-6 0-4 16,1 0 7-16,0-8 6 15,0-8 3-15,4 1 4 16,5-8 8-16,-1 0 5 16,10-4 8-16,3-7 17 15,5-1 0 1,8-3 1-16,5 0 2 0,4 3-2 15,9 4 0-15,-1-3-12 16,9 3-3-16,5 4-4 16,8 0 1-16,-4 4 9 15,13 4 7-15,8 4-17 16,-8 7-4-16,4 8-1 16,-4 8 1-16,-5 3 2 15,-4 1 0-15,-4-1-11 16,-4-3-5-16,-5-12-34 15,0-4-15-15,0-19 29 16,1-26 15-16</inkml:trace>
  <inkml:trace contextRef="#ctx0" brushRef="#br0" timeOffset="5619.2782">18944 8159 388 0,'-4'27'145'0,"12"-12"-112"0,1 16-10 15,4-12-10-15,-9 15-12 16,1 20-1-16,3 0 1 16,-8 3 1-16,0 1-1 15,0-5-3-15,0-3 1 0,0 0-1 16,0-4 0-16,0-4-9 15,-8-4-5-15,3-3-63 16,5-12-25-16,-4-8 53 16,4-7 26-16</inkml:trace>
  <inkml:trace contextRef="#ctx0" brushRef="#br0" timeOffset="5918.6428">18410 8224 420 0,'0'-4'159'0,"8"4"-124"0,10-4-11 0,-10 4-16 16,14 0-9-16,12 0 0 15,1 0 1-15,17 4 2 0,4 4-1 16,0 0 2-16,0-5 0 0,0 1-6 16,8 0 0-16,1 0-26 15,4 4-8-15,4 3-43 16,-13 1-18-16,5-1 48 16,-5 4 27-16</inkml:trace>
  <inkml:trace contextRef="#ctx0" brushRef="#br0" timeOffset="6245.71">18388 9101 380 0,'18'4'143'0,"-1"-8"-112"0,26 0-1 0,-17 1-10 16,17-1-9-16,17 0 3 15,-4 0-5-15,4 4-1 16,9 0-4-16,-8 0-5 0,12 0 0 15,0 0 3-15,1 4 1 16,3 0-10-16,-12-4-3 16,8-4-77-16,0-4-34 15</inkml:trace>
  <inkml:trace contextRef="#ctx0" brushRef="#br0" timeOffset="6967.9375">19858 8894 460 0,'-9'-7'173'0,"5"-5"-135"0,-1-3-12 16,1 3-17-16,0 1-6 0,4-4 5 15,-13-8 13 1,9 4 7-16,-14-12-14 0,5-4-4 0,-4-11 1 15,0 0-7-15,4-11-2 16,4-4-6-16,1-4-2 16,8 0-2-16,0 7 2 15,0 1-1-15,8 14 0 16,5 5 1-16,0 4 2 16,9 11-1-16,-5 4 4 15,5 7-13-15,3 8-4 16,6 12-6-16,-1 11 0 15,0 12 2-15,0 11 1 16,9 15 1-16,-9 8 2 16,0 1 5-16,-4 2 4 15,0-6 7-15,-5-1 3 0,1-4-2 16,-5-3 1-16,0-8 0 16,1-4 0-16,-10-7 0 15,5-5 2-15,4-7 1 16,-8-7 1-16,4-5-5 15,-4-7 1-15,-1-8-2 16,-3-7 0-16,7-9 2 16,-7-6 0-16,8-13 2 15,-13-10 1-15,8-9-1 16,1-7-2-16,0-8-8 16,3-3-5-16,-7 3 7 15,8 4 2-15,0 0 10 16,4 4 6-16,0 11-2 15,0 8 2-15,5 8 2 0,-1 11 1 16,5 12-6-16,0 7-3 16,4 12-3-16,-4 7-3 15,4 9 1-15,1 10-1 16,-6 12 2-16,1 20 1 16,-4 14-1-16,-5 12-2 15,0-3-10-15,-4 3-6 16,-4 4-78-16,8 0-33 15,0-12 65-15,5-19 31 16</inkml:trace>
  <inkml:trace contextRef="#ctx0" brushRef="#br0" timeOffset="7641.9657">21224 9212 444 0,'-5'-4'167'0,"5"-15"-129"0,0-4-12 15,0 12-11-15,0-8-10 16,-8-8 2-16,3-8 14 16,1-3 9-16,-5-8-16 15,1-7 4-15,-1-5 0 0,5 1-10 0,0-8-2 16,4-4-9-16,0-8 0 15,4-7-1-15,5-1-1 16,3 9 1-16,6 7 0 16,-1 8 0-16,4 3 3 15,1 8-2-15,8 8 1 16,0 12-5-16,0 3 0 16,1 11-2-16,3 9 3 15,-12 11-5-15,4 3-1 16,-1 9-4-16,6 10-1 15,-10-6 1-15,9 37 0 16,0 16-5-16,1 7 1 16,-1 8-5-16,-9-7 1 15,5-5 17-15,0 1 9 16,-4 0 0-16,-1-1 1 0,1-7-1 16,-1-4-2-16,5-11 1 15,-9-4-1-15,5-12 0 16,-1-7 0-16,1-8-3 15,-5-8 0-15,0-4 8 16,1-3 4-16,-1-12 7 16,-9-3 4-16,1-9-4 15,-5-3 1-15,-8-8-6 16,-5-7-1-16,1-8-6 16,-18-12-3-16,-4 0-3 15,-22-3-1-15,-8-8-1 16,-9 4 0-16,-22 3 3 15,-3 8 0-15,-1 4-2 16,0 12 2-16,4 7-12 0,5 12-7 16,13 7-18-16,-13 12-8 15,21 4 24-15,9-1 11 16</inkml:trace>
  <inkml:trace contextRef="#ctx0" brushRef="#br0" timeOffset="8272.4281">22253 7952 348 0,'-17'12'132'0,"13"-12"-103"0,-5 0-6 15,5 0-8-15,0 7-14 16,-18 5-1-16,9 3 6 16,-8 0 6-16,3 5-6 15,-3-1-10-15,4 0-2 0,-5 8 8 16,5 3 8-16,0 5-13 15,-1 7-7-15,5 4 5 16,5 8 1-16,-1-5 6 16,9 1 1-16,0 0-1 15,9-4-2-15,4-4 1 0,4-4-1 16,9-3 0-16,0-8 0 16,4-4-3-16,-4-4 2 15,4-8 7-15,9-3 4 16,-13-4-1-16,8-4 2 15,-8-4-2-15,0-4 2 16,-5 1-4-16,-4-9 1 16,1-3-12-16,-14-12-2 15,5 1-8-15,-9-5-4 16,-5 1-1-16,1 3 1 16,0 8 14-16,-5 4 7 0,5 8 13 15,-1 3 7-15,5 8-3 16,0 8-2-16,0 3-10 15,9 4-5-15,0 8-5 16,4 0-1-16,4 4-5 16,9 0 0-16,0 0-18 15,8 3-8-15,5-3 18 16,17-4 10-16</inkml:trace>
  <inkml:trace contextRef="#ctx0" brushRef="#br0" timeOffset="8664.0619">23076 7899 400 0,'-17'26'148'0,"17"-10"-115"0,-8 3-5 0,3-8-11 16,-3 8-16-16,-1 1 0 16,0 10 3-16,-4 9 5 15,9 7-5-15,-9 15 5 0,9 4 1 16,4 12-3-16,4-9 1 0,9-2-7 16,4-9-3-16,9-3 1 15,4-5 2-15,9-3-2 16,4-3 0-16,9-9 3 15,-5-3 1-15,5-8-1 16,0-8-2-16,4-11-6 16,-4-4-1-16,8-8-15 15,-4-3-5-15,0-8-72 16,-9-12-30-16,1-11 66 16,-10-12 34-16</inkml:trace>
  <inkml:trace contextRef="#ctx0" brushRef="#br0" timeOffset="9025.4154">22839 8125 348 0,'13'0'129'0,"9"3"-100"0,4-6 7 0,-9-1-2 0,5-4-18 16,8 0-1-1,8 5 4-15,14-1 5 0,4 0-13 16,5 0 3-16,-1 0 0 0,0 0-10 15,-4 1-1-15,5-1-3 16,-5-4 0-16,4 0-11 16,-4 1-5-16,-9-1-131 15,-4-7-59 1,-12-8 105-16</inkml:trace>
  <inkml:trace contextRef="#ctx0" brushRef="#br0" timeOffset="9326.7793">22982 8255 360 0,'64'15'134'0,"-29"-7"-104"0,38-1 16 0,-34-3 1 16,17 0-26-16,4 0-6 16,0 4-12-16,9-8-3 15,-8 0 0-15,-1-8-40 0,0 0-15 0,-4 1 27 16,-17-9 14-16</inkml:trace>
  <inkml:trace contextRef="#ctx0" brushRef="#br0" timeOffset="9773.8616">24541 7922 384 0,'18'0'143'0,"-10"-4"-112"0,-3 4-6 0,-5-4-9 16,0 4-18-16,-5 0-3 15,-3 0 3-15,-22 0 0 16,4 4 2-16,-17 3 2 0,0 1 1 15,-5 7-4-15,1 1 1 16,4 3-2-16,-5 4-2 16,14 0-2-16,4 4 1 15,4 3-6-15,17 5-1 16,9 3 5-16,13 8 1 16,13 8 1-16,13 7 4 15,8-4 2-15,5 5 2 16,4-1 7-16,-9-7 6 0,-4-1 1 15,-8-3 1-15,-14-8 11 16,-12-4 3-16,-13 1-12 16,-18-1-6-16,-25 4-49 15,-27 0-21-15,-33-3 28 16,-10-20 13-16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9D4F-5E2A-9F44-87A7-481C8745D60B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6DAC-8716-BD48-A840-33A17E3C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40797-9D3D-F342-A036-2951F270659B}" type="slidenum">
              <a:rPr lang="en-US" sz="1100"/>
              <a:pPr/>
              <a:t>14</a:t>
            </a:fld>
            <a:endParaRPr 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7DDA4-ACC0-4DA5-BECE-3AB002A1B684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ramp function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different frequency levels of blending; mask is blurred in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6DAC-8716-BD48-A840-33A17E3C11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9C-4C83-094C-B1C2-43F522CA72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6.wmf"/><Relationship Id="rId26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7.wmf"/><Relationship Id="rId7" Type="http://schemas.openxmlformats.org/officeDocument/2006/relationships/image" Target="../media/image35.png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8.wmf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6.bin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38.png"/><Relationship Id="rId19" Type="http://schemas.openxmlformats.org/officeDocument/2006/relationships/image" Target="../media/image39.png"/><Relationship Id="rId31" Type="http://schemas.openxmlformats.org/officeDocument/2006/relationships/image" Target="../media/image31.emf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24.wmf"/><Relationship Id="rId22" Type="http://schemas.openxmlformats.org/officeDocument/2006/relationships/image" Target="../media/image40.png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6.jpeg"/><Relationship Id="rId2" Type="http://schemas.openxmlformats.org/officeDocument/2006/relationships/tags" Target="../tags/tag2.xml"/><Relationship Id="rId16" Type="http://schemas.openxmlformats.org/officeDocument/2006/relationships/image" Target="../media/image45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4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26" Type="http://schemas.openxmlformats.org/officeDocument/2006/relationships/image" Target="../media/image77.jpeg"/><Relationship Id="rId3" Type="http://schemas.openxmlformats.org/officeDocument/2006/relationships/image" Target="../media/image54.jpeg"/><Relationship Id="rId21" Type="http://schemas.openxmlformats.org/officeDocument/2006/relationships/image" Target="../media/image72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29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28" Type="http://schemas.openxmlformats.org/officeDocument/2006/relationships/image" Target="../media/image79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jpeg"/><Relationship Id="rId3" Type="http://schemas.openxmlformats.org/officeDocument/2006/relationships/image" Target="../media/image58.jpeg"/><Relationship Id="rId21" Type="http://schemas.openxmlformats.org/officeDocument/2006/relationships/image" Target="../media/image76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5" Type="http://schemas.openxmlformats.org/officeDocument/2006/relationships/image" Target="../media/image80.jpeg"/><Relationship Id="rId2" Type="http://schemas.openxmlformats.org/officeDocument/2006/relationships/image" Target="../media/image57.jpeg"/><Relationship Id="rId16" Type="http://schemas.openxmlformats.org/officeDocument/2006/relationships/image" Target="../media/image71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24" Type="http://schemas.openxmlformats.org/officeDocument/2006/relationships/image" Target="../media/image79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23" Type="http://schemas.openxmlformats.org/officeDocument/2006/relationships/image" Target="../media/image78.jpeg"/><Relationship Id="rId10" Type="http://schemas.openxmlformats.org/officeDocument/2006/relationships/image" Target="../media/image65.jpeg"/><Relationship Id="rId19" Type="http://schemas.openxmlformats.org/officeDocument/2006/relationships/image" Target="../media/image74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Relationship Id="rId22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jpeg"/><Relationship Id="rId3" Type="http://schemas.openxmlformats.org/officeDocument/2006/relationships/image" Target="../media/image58.jpeg"/><Relationship Id="rId21" Type="http://schemas.openxmlformats.org/officeDocument/2006/relationships/image" Target="../media/image76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5" Type="http://schemas.openxmlformats.org/officeDocument/2006/relationships/image" Target="../media/image80.jpeg"/><Relationship Id="rId2" Type="http://schemas.openxmlformats.org/officeDocument/2006/relationships/image" Target="../media/image57.jpeg"/><Relationship Id="rId16" Type="http://schemas.openxmlformats.org/officeDocument/2006/relationships/image" Target="../media/image71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24" Type="http://schemas.openxmlformats.org/officeDocument/2006/relationships/image" Target="../media/image79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23" Type="http://schemas.openxmlformats.org/officeDocument/2006/relationships/image" Target="../media/image78.jpeg"/><Relationship Id="rId10" Type="http://schemas.openxmlformats.org/officeDocument/2006/relationships/image" Target="../media/image65.jpeg"/><Relationship Id="rId19" Type="http://schemas.openxmlformats.org/officeDocument/2006/relationships/image" Target="../media/image74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Relationship Id="rId22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jpeg"/><Relationship Id="rId3" Type="http://schemas.openxmlformats.org/officeDocument/2006/relationships/image" Target="../media/image58.jpeg"/><Relationship Id="rId21" Type="http://schemas.openxmlformats.org/officeDocument/2006/relationships/image" Target="../media/image76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5" Type="http://schemas.openxmlformats.org/officeDocument/2006/relationships/image" Target="../media/image80.jpeg"/><Relationship Id="rId2" Type="http://schemas.openxmlformats.org/officeDocument/2006/relationships/image" Target="../media/image57.jpeg"/><Relationship Id="rId16" Type="http://schemas.openxmlformats.org/officeDocument/2006/relationships/image" Target="../media/image71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24" Type="http://schemas.openxmlformats.org/officeDocument/2006/relationships/image" Target="../media/image79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23" Type="http://schemas.openxmlformats.org/officeDocument/2006/relationships/image" Target="../media/image78.jpeg"/><Relationship Id="rId10" Type="http://schemas.openxmlformats.org/officeDocument/2006/relationships/image" Target="../media/image65.jpeg"/><Relationship Id="rId19" Type="http://schemas.openxmlformats.org/officeDocument/2006/relationships/image" Target="../media/image74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Relationship Id="rId22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26" Type="http://schemas.openxmlformats.org/officeDocument/2006/relationships/image" Target="../media/image77.jpeg"/><Relationship Id="rId3" Type="http://schemas.openxmlformats.org/officeDocument/2006/relationships/image" Target="../media/image54.jpeg"/><Relationship Id="rId21" Type="http://schemas.openxmlformats.org/officeDocument/2006/relationships/image" Target="../media/image72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29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28" Type="http://schemas.openxmlformats.org/officeDocument/2006/relationships/image" Target="../media/image79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ECE/CSE 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7000" y="5508720"/>
              <a:ext cx="40680" cy="16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880" y="5503680"/>
                <a:ext cx="5184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217" y="501491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can we do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instead?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Gaussian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the original image G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Perform a local Gaussian weighted averaging function in a neighborhood about each pixel, sampling so that the result is a reduced image of half the size in each dimension.</a:t>
            </a:r>
          </a:p>
          <a:p>
            <a:r>
              <a:rPr lang="en-US" dirty="0" smtClean="0"/>
              <a:t>Do this all the way up the pyramid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= REDUCE(G</a:t>
            </a:r>
            <a:r>
              <a:rPr lang="en-US" baseline="-25000" dirty="0" smtClean="0">
                <a:solidFill>
                  <a:srgbClr val="FF0000"/>
                </a:solidFill>
              </a:rPr>
              <a:t>l-1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Each level l node will represent a weighted average of a subarray of level 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 to subtract each level of the pyramid from the next lower one.</a:t>
            </a:r>
          </a:p>
          <a:p>
            <a:r>
              <a:rPr lang="en-US" dirty="0" smtClean="0"/>
              <a:t>But they are different sizes!</a:t>
            </a:r>
          </a:p>
          <a:p>
            <a:r>
              <a:rPr lang="en-US" dirty="0" smtClean="0"/>
              <a:t>In order to do the subtraction, we perform an interpolation process.</a:t>
            </a:r>
          </a:p>
          <a:p>
            <a:r>
              <a:rPr lang="en-US" dirty="0" smtClean="0"/>
              <a:t>We interpolate new samples between those of a given image to make it big enough to subtract.</a:t>
            </a:r>
          </a:p>
          <a:p>
            <a:r>
              <a:rPr lang="en-US" dirty="0" smtClean="0"/>
              <a:t>The operation is called EXPAND.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3" name="Line 3"/>
          <p:cNvSpPr>
            <a:spLocks noChangeShapeType="1"/>
          </p:cNvSpPr>
          <p:nvPr/>
        </p:nvSpPr>
        <p:spPr bwMode="auto">
          <a:xfrm>
            <a:off x="1676400" y="2133602"/>
            <a:ext cx="2514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6"/>
          <p:cNvSpPr>
            <a:spLocks noChangeShapeType="1"/>
          </p:cNvSpPr>
          <p:nvPr/>
        </p:nvSpPr>
        <p:spPr bwMode="auto">
          <a:xfrm>
            <a:off x="2119313" y="3297238"/>
            <a:ext cx="1309687" cy="1046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9"/>
          <p:cNvSpPr>
            <a:spLocks noChangeShapeType="1"/>
          </p:cNvSpPr>
          <p:nvPr/>
        </p:nvSpPr>
        <p:spPr bwMode="auto">
          <a:xfrm>
            <a:off x="1752600" y="2438400"/>
            <a:ext cx="2209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1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2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Gaussian Pyramid</a:t>
            </a:r>
          </a:p>
        </p:txBody>
      </p:sp>
      <p:sp>
        <p:nvSpPr>
          <p:cNvPr id="83985" name="Rectangle 13"/>
          <p:cNvSpPr>
            <a:spLocks noChangeArrowheads="1"/>
          </p:cNvSpPr>
          <p:nvPr/>
        </p:nvSpPr>
        <p:spPr bwMode="auto">
          <a:xfrm>
            <a:off x="6451600" y="1244600"/>
            <a:ext cx="24812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Laplacian Pyramid</a:t>
            </a:r>
          </a:p>
        </p:txBody>
      </p:sp>
      <p:sp>
        <p:nvSpPr>
          <p:cNvPr id="83986" name="Rectangle 14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The Laplacian Pyramid</a:t>
            </a:r>
          </a:p>
        </p:txBody>
      </p:sp>
      <p:pic>
        <p:nvPicPr>
          <p:cNvPr id="83987" name="Picture 15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6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9" name="Picture 17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0" name="Picture 18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1" name="Picture 19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2" name="Picture 20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1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0" name="Object 22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" name="Equation" r:id="rId11" imgW="279279" imgH="291973" progId="Equation.3">
                  <p:embed/>
                </p:oleObj>
              </mc:Choice>
              <mc:Fallback>
                <p:oleObj name="Equation" r:id="rId11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23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Equation" r:id="rId13" imgW="253890" imgH="291973" progId="Equation.3">
                  <p:embed/>
                </p:oleObj>
              </mc:Choice>
              <mc:Fallback>
                <p:oleObj name="Equation" r:id="rId13" imgW="25389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24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Equation" r:id="rId15" imgW="279279" imgH="291973" progId="Equation.3">
                  <p:embed/>
                </p:oleObj>
              </mc:Choice>
              <mc:Fallback>
                <p:oleObj name="Equation" r:id="rId15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25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17" imgW="279279" imgH="291973" progId="Equation.3">
                  <p:embed/>
                </p:oleObj>
              </mc:Choice>
              <mc:Fallback>
                <p:oleObj name="Equation" r:id="rId17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84005" name="Group 27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84006" name="Rectangle 28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84007" name="Rectangle 29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84008" name="Picture 30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83979" name="Object 31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8" name="Equation" r:id="rId20" imgW="241195" imgH="291973" progId="Equation.3">
                    <p:embed/>
                  </p:oleObj>
                </mc:Choice>
                <mc:Fallback>
                  <p:oleObj name="Equation" r:id="rId20" imgW="241195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5" name="Group 32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84002" name="Rectangle 33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3" name="Rectangle 34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4" name="Picture 35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8" name="Object 36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" name="Equation" r:id="rId23" imgW="215713" imgH="291847" progId="Equation.3">
                    <p:embed/>
                  </p:oleObj>
                </mc:Choice>
                <mc:Fallback>
                  <p:oleObj name="Equation" r:id="rId23" imgW="215713" imgH="291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6" name="Group 37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1" name="Picture 40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7" name="Object 41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0" name="Equation" r:id="rId26" imgW="253890" imgH="291973" progId="Equation.3">
                    <p:embed/>
                  </p:oleObj>
                </mc:Choice>
                <mc:Fallback>
                  <p:oleObj name="Equation" r:id="rId26" imgW="253890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7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83998" name="Picture 43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6" name="Object 44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" name="Equation" r:id="rId28" imgW="723586" imgH="291973" progId="Equation.3">
                    <p:embed/>
                  </p:oleObj>
                </mc:Choice>
                <mc:Fallback>
                  <p:oleObj name="Equation" r:id="rId28" imgW="723586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74" name="Object 45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30" imgW="39494516" imgH="5600664" progId="Equation.3">
                  <p:embed/>
                </p:oleObj>
              </mc:Choice>
              <mc:Fallback>
                <p:oleObj name="Equation" r:id="rId30" imgW="39494516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2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blend </a:t>
            </a:r>
            <a:r>
              <a:rPr lang="en-US" smtClean="0"/>
              <a:t>two images,</a:t>
            </a:r>
            <a:br>
              <a:rPr lang="en-US" smtClean="0"/>
            </a:br>
            <a:r>
              <a:rPr lang="en-US" smtClean="0"/>
              <a:t>We’ll </a:t>
            </a:r>
            <a:r>
              <a:rPr lang="en-US" dirty="0" smtClean="0"/>
              <a:t>combine two Laplacian pyramids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023" y="1537007"/>
            <a:ext cx="808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Laplacian Pyramid LA            Laplacian Pyramid LS         Laplacian Pyramid LB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to be filled in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80754" y="2290353"/>
            <a:ext cx="627017" cy="557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2679" y="2290353"/>
            <a:ext cx="627017" cy="557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9771" y="2281646"/>
            <a:ext cx="627017" cy="55734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206" y="3370217"/>
            <a:ext cx="1210491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0942" y="3370217"/>
            <a:ext cx="1210491" cy="97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8033" y="3370217"/>
            <a:ext cx="1210491" cy="97536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3405" y="4894217"/>
            <a:ext cx="1820091" cy="1332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0645" y="4876800"/>
            <a:ext cx="1820091" cy="1332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7404" y="4876800"/>
            <a:ext cx="1820091" cy="13324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2307771" y="2569028"/>
            <a:ext cx="2094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6" idx="3"/>
          </p:cNvCxnSpPr>
          <p:nvPr/>
        </p:nvCxnSpPr>
        <p:spPr>
          <a:xfrm flipH="1">
            <a:off x="5029696" y="2560321"/>
            <a:ext cx="1850075" cy="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2638697" y="3857897"/>
            <a:ext cx="14722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  <a:endCxn id="9" idx="3"/>
          </p:cNvCxnSpPr>
          <p:nvPr/>
        </p:nvCxnSpPr>
        <p:spPr>
          <a:xfrm flipH="1">
            <a:off x="5321433" y="3857897"/>
            <a:ext cx="126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12" idx="1"/>
          </p:cNvCxnSpPr>
          <p:nvPr/>
        </p:nvCxnSpPr>
        <p:spPr>
          <a:xfrm flipV="1">
            <a:off x="2943496" y="5543006"/>
            <a:ext cx="967149" cy="17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1"/>
            <a:endCxn id="12" idx="3"/>
          </p:cNvCxnSpPr>
          <p:nvPr/>
        </p:nvCxnSpPr>
        <p:spPr>
          <a:xfrm flipH="1">
            <a:off x="5730736" y="5543006"/>
            <a:ext cx="726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the New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Laplacian pyramids LB and LB are constructed for images A and B, respectively.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third Laplacian pyramid </a:t>
            </a:r>
            <a:r>
              <a:rPr lang="en-US" dirty="0" smtClean="0"/>
              <a:t>LS is constructed by copying nodes from the left half of LA to the corresponding nodes of LS and nodes from the right half of LB to the right half of LS.</a:t>
            </a:r>
          </a:p>
          <a:p>
            <a:r>
              <a:rPr lang="en-US" dirty="0" smtClean="0"/>
              <a:t>Nodes along the center line are set equal to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corresponding LA and LB nodes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93760" y="1267560"/>
              <a:ext cx="6177240" cy="4613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9080" y="1258560"/>
                <a:ext cx="6194160" cy="46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44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new Laplacian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new Laplacian pyramid with the reverse of how it was created to create a Gaussian pyramid.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lowest level of the new Gaussian pyramid gives the final result.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65183"/>
              </p:ext>
            </p:extLst>
          </p:nvPr>
        </p:nvGraphicFramePr>
        <p:xfrm>
          <a:off x="3200400" y="3532981"/>
          <a:ext cx="2108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32981"/>
                        <a:ext cx="2108200" cy="347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858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5139" name="Picture 3" descr="level0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340225"/>
            <a:ext cx="74660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51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6675" y="255588"/>
            <a:ext cx="8694738" cy="2068512"/>
            <a:chOff x="42" y="161"/>
            <a:chExt cx="5477" cy="1303"/>
          </a:xfrm>
        </p:grpSpPr>
        <p:pic>
          <p:nvPicPr>
            <p:cNvPr id="475141" name="Picture 5" descr="level4R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1"/>
              <a:ext cx="4703" cy="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2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" y="432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4</a:t>
              </a:r>
            </a:p>
          </p:txBody>
        </p:sp>
      </p:grpSp>
      <p:grpSp>
        <p:nvGrpSpPr>
          <p:cNvPr id="47514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675" y="2305050"/>
            <a:ext cx="8696325" cy="2062163"/>
            <a:chOff x="42" y="1452"/>
            <a:chExt cx="5478" cy="1299"/>
          </a:xfrm>
        </p:grpSpPr>
        <p:pic>
          <p:nvPicPr>
            <p:cNvPr id="475144" name="Picture 8" descr="level2R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52"/>
              <a:ext cx="4704" cy="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" y="1728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2</a:t>
              </a:r>
            </a:p>
          </p:txBody>
        </p:sp>
      </p:grpSp>
      <p:sp>
        <p:nvSpPr>
          <p:cNvPr id="47514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75" y="4756150"/>
            <a:ext cx="1382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Laplacian</a:t>
            </a:r>
          </a:p>
          <a:p>
            <a:pPr algn="ctr" eaLnBrk="0" hangingPunct="0"/>
            <a:r>
              <a:rPr lang="en-US"/>
              <a:t>level</a:t>
            </a:r>
          </a:p>
          <a:p>
            <a:pPr algn="ctr" eaLnBrk="0" hangingPunct="0"/>
            <a:r>
              <a:rPr lang="en-US"/>
              <a:t>0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1950" y="6324600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left pyramid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9033" y="6283128"/>
            <a:ext cx="184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right pyramid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1027" y="6324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blended pyramid</a:t>
            </a:r>
          </a:p>
        </p:txBody>
      </p:sp>
    </p:spTree>
    <p:extLst>
      <p:ext uri="{BB962C8B-B14F-4D97-AF65-F5344CB8AC3E}">
        <p14:creationId xmlns:p14="http://schemas.microsoft.com/office/powerpoint/2010/main" val="42360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</a:p>
          <a:p>
            <a:r>
              <a:rPr lang="en-US" dirty="0" smtClean="0"/>
              <a:t>Find points (Harris or SIFT)</a:t>
            </a:r>
          </a:p>
          <a:p>
            <a:r>
              <a:rPr lang="en-US" dirty="0" smtClean="0"/>
              <a:t>Describe points </a:t>
            </a:r>
          </a:p>
          <a:p>
            <a:r>
              <a:rPr lang="en-US" dirty="0" smtClean="0"/>
              <a:t>Find a good set of consistent matches using RANSAC</a:t>
            </a:r>
          </a:p>
          <a:p>
            <a:r>
              <a:rPr lang="en-US" dirty="0" smtClean="0"/>
              <a:t>Produce the final </a:t>
            </a:r>
            <a:r>
              <a:rPr lang="en-US" dirty="0" err="1" smtClean="0"/>
              <a:t>homography</a:t>
            </a:r>
            <a:r>
              <a:rPr lang="en-US" dirty="0" smtClean="0"/>
              <a:t> that can transform one image into the space of </a:t>
            </a:r>
            <a:r>
              <a:rPr lang="en-US" smtClean="0"/>
              <a:t>the other.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7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 (IJCV 2007)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RGB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its 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Compensation: Getting rid of artifacts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74075" y="2727436"/>
            <a:ext cx="692331" cy="18031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34891" y="2864076"/>
            <a:ext cx="692331" cy="3631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3424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591720" y="2825640"/>
              <a:ext cx="5254560" cy="565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1640" y="2815200"/>
                <a:ext cx="5275440" cy="5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2"/>
          <p:cNvGrpSpPr>
            <a:grpSpLocks noChangeAspect="1"/>
          </p:cNvGrpSpPr>
          <p:nvPr/>
        </p:nvGrpSpPr>
        <p:grpSpPr bwMode="auto">
          <a:xfrm rot="5400000">
            <a:off x="830399" y="2535374"/>
            <a:ext cx="6747514" cy="1897738"/>
            <a:chOff x="9216" y="4176"/>
            <a:chExt cx="9216" cy="2592"/>
          </a:xfrm>
        </p:grpSpPr>
        <p:pic>
          <p:nvPicPr>
            <p:cNvPr id="3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26"/>
          <p:cNvSpPr/>
          <p:nvPr/>
        </p:nvSpPr>
        <p:spPr>
          <a:xfrm>
            <a:off x="4613730" y="34932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69000" y="123848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66815" y="145041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04832" y="356496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71576" y="440765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06722" y="1250378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285" y="220241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Make a graph of matched pairs</a:t>
            </a:r>
          </a:p>
          <a:p>
            <a:pPr marL="0" indent="0">
              <a:buNone/>
              <a:defRPr/>
            </a:pPr>
            <a:r>
              <a:rPr lang="en-US" dirty="0" smtClean="0"/>
              <a:t>      Find connected components of the graph</a:t>
            </a:r>
          </a:p>
        </p:txBody>
      </p:sp>
      <p:sp>
        <p:nvSpPr>
          <p:cNvPr id="2" name="Oval 1"/>
          <p:cNvSpPr/>
          <p:nvPr/>
        </p:nvSpPr>
        <p:spPr>
          <a:xfrm>
            <a:off x="1672046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736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888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1347" y="417576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1943" y="3770812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3577" y="42323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89" y="4214948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6423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7"/>
          </p:cNvCxnSpPr>
          <p:nvPr/>
        </p:nvCxnSpPr>
        <p:spPr>
          <a:xfrm flipH="1">
            <a:off x="3769408" y="3960997"/>
            <a:ext cx="298898" cy="30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  <a:endCxn id="10" idx="1"/>
          </p:cNvCxnSpPr>
          <p:nvPr/>
        </p:nvCxnSpPr>
        <p:spPr>
          <a:xfrm>
            <a:off x="4222254" y="3960997"/>
            <a:ext cx="268418" cy="28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0" idx="3"/>
          </p:cNvCxnSpPr>
          <p:nvPr/>
        </p:nvCxnSpPr>
        <p:spPr>
          <a:xfrm flipV="1">
            <a:off x="3769408" y="4400779"/>
            <a:ext cx="72126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2267178" y="3956643"/>
            <a:ext cx="246648" cy="25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7"/>
            <a:endCxn id="7" idx="3"/>
          </p:cNvCxnSpPr>
          <p:nvPr/>
        </p:nvCxnSpPr>
        <p:spPr>
          <a:xfrm flipV="1">
            <a:off x="1923191" y="4361591"/>
            <a:ext cx="190039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5"/>
            <a:endCxn id="7" idx="1"/>
          </p:cNvCxnSpPr>
          <p:nvPr/>
        </p:nvCxnSpPr>
        <p:spPr>
          <a:xfrm>
            <a:off x="1857877" y="3960997"/>
            <a:ext cx="255353" cy="24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6" idx="1"/>
          </p:cNvCxnSpPr>
          <p:nvPr/>
        </p:nvCxnSpPr>
        <p:spPr>
          <a:xfrm>
            <a:off x="2267178" y="4361591"/>
            <a:ext cx="233585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6"/>
            <a:endCxn id="8" idx="2"/>
          </p:cNvCxnSpPr>
          <p:nvPr/>
        </p:nvCxnSpPr>
        <p:spPr>
          <a:xfrm flipV="1">
            <a:off x="1889760" y="3879669"/>
            <a:ext cx="592183" cy="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6"/>
            <a:endCxn id="6" idx="2"/>
          </p:cNvCxnSpPr>
          <p:nvPr/>
        </p:nvCxnSpPr>
        <p:spPr>
          <a:xfrm>
            <a:off x="1955074" y="4711337"/>
            <a:ext cx="513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518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40946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00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481" y="4968081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wrong?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74525" y="3645972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ramp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879</Words>
  <Application>Microsoft Office PowerPoint</Application>
  <PresentationFormat>On-screen Show (4:3)</PresentationFormat>
  <Paragraphs>167</Paragraphs>
  <Slides>33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Times New Roman Bold</vt:lpstr>
      <vt:lpstr>Office Theme</vt:lpstr>
      <vt:lpstr>Equation</vt:lpstr>
      <vt:lpstr>Image Stitching II</vt:lpstr>
      <vt:lpstr>Review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Forming a Gaussian Pyramid</vt:lpstr>
      <vt:lpstr>Making the Laplacians</vt:lpstr>
      <vt:lpstr>PowerPoint Presentation</vt:lpstr>
      <vt:lpstr>To blend two images, We’ll combine two Laplacian pyramids</vt:lpstr>
      <vt:lpstr>Forming the New Pyramid</vt:lpstr>
      <vt:lpstr>Using the new Laplacian Pyramid</vt:lpstr>
      <vt:lpstr>PowerPoint Presentation</vt:lpstr>
      <vt:lpstr>Pyramid blending</vt:lpstr>
      <vt:lpstr>Multiband blending (IJCV 2007)</vt:lpstr>
      <vt:lpstr>Blending comparison (IJCV 2007)</vt:lpstr>
      <vt:lpstr>Alpha Blending</vt:lpstr>
      <vt:lpstr>Gain Compensation: Getting rid of artifacts</vt:lpstr>
      <vt:lpstr>Blending Comparison</vt:lpstr>
      <vt:lpstr>Recognizing Panoramas</vt:lpstr>
      <vt:lpstr>Recognizing Panoramas</vt:lpstr>
      <vt:lpstr>PowerPoint Presentation</vt:lpstr>
      <vt:lpstr>Recognizing Panoramas</vt:lpstr>
      <vt:lpstr>Recognizing Panoramas (cont.)</vt:lpstr>
      <vt:lpstr>Finding the panoramas</vt:lpstr>
      <vt:lpstr>Finding the panoramas</vt:lpstr>
      <vt:lpstr>Recognizing Panoramas (cont.)</vt:lpstr>
      <vt:lpstr>Finding the panoramas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II</dc:title>
  <dc:creator>Ali Farhadi</dc:creator>
  <cp:lastModifiedBy>shapiro</cp:lastModifiedBy>
  <cp:revision>34</cp:revision>
  <dcterms:created xsi:type="dcterms:W3CDTF">2013-10-22T22:46:09Z</dcterms:created>
  <dcterms:modified xsi:type="dcterms:W3CDTF">2019-04-24T20:59:10Z</dcterms:modified>
</cp:coreProperties>
</file>