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301" r:id="rId12"/>
    <p:sldId id="302" r:id="rId13"/>
    <p:sldId id="275" r:id="rId14"/>
    <p:sldId id="303" r:id="rId15"/>
    <p:sldId id="304" r:id="rId16"/>
    <p:sldId id="305" r:id="rId17"/>
    <p:sldId id="276" r:id="rId18"/>
    <p:sldId id="306" r:id="rId19"/>
    <p:sldId id="279" r:id="rId20"/>
    <p:sldId id="280" r:id="rId21"/>
    <p:sldId id="282" r:id="rId22"/>
    <p:sldId id="286" r:id="rId23"/>
    <p:sldId id="287" r:id="rId24"/>
    <p:sldId id="289" r:id="rId25"/>
    <p:sldId id="290" r:id="rId26"/>
    <p:sldId id="307" r:id="rId27"/>
    <p:sldId id="291" r:id="rId28"/>
    <p:sldId id="292" r:id="rId29"/>
    <p:sldId id="293" r:id="rId30"/>
    <p:sldId id="294" r:id="rId31"/>
    <p:sldId id="296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ramp function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wmf"/><Relationship Id="rId7" Type="http://schemas.openxmlformats.org/officeDocument/2006/relationships/image" Target="../media/image34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7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37.png"/><Relationship Id="rId19" Type="http://schemas.openxmlformats.org/officeDocument/2006/relationships/image" Target="../media/image38.png"/><Relationship Id="rId31" Type="http://schemas.openxmlformats.org/officeDocument/2006/relationships/image" Target="../media/image30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3.wmf"/><Relationship Id="rId22" Type="http://schemas.openxmlformats.org/officeDocument/2006/relationships/image" Target="../media/image39.png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4.jpeg"/><Relationship Id="rId2" Type="http://schemas.openxmlformats.org/officeDocument/2006/relationships/tags" Target="../tags/tag2.xml"/><Relationship Id="rId16" Type="http://schemas.openxmlformats.org/officeDocument/2006/relationships/image" Target="../media/image4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2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5.jpeg"/><Relationship Id="rId3" Type="http://schemas.openxmlformats.org/officeDocument/2006/relationships/image" Target="../media/image52.jpeg"/><Relationship Id="rId21" Type="http://schemas.openxmlformats.org/officeDocument/2006/relationships/image" Target="../media/image70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5" Type="http://schemas.openxmlformats.org/officeDocument/2006/relationships/image" Target="../media/image74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20" Type="http://schemas.openxmlformats.org/officeDocument/2006/relationships/image" Target="../media/image69.jpeg"/><Relationship Id="rId29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24" Type="http://schemas.openxmlformats.org/officeDocument/2006/relationships/image" Target="../media/image73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Relationship Id="rId22" Type="http://schemas.openxmlformats.org/officeDocument/2006/relationships/image" Target="../media/image71.jpeg"/><Relationship Id="rId27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56.jpeg"/><Relationship Id="rId21" Type="http://schemas.openxmlformats.org/officeDocument/2006/relationships/image" Target="../media/image74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5" Type="http://schemas.openxmlformats.org/officeDocument/2006/relationships/image" Target="../media/image78.jpeg"/><Relationship Id="rId2" Type="http://schemas.openxmlformats.org/officeDocument/2006/relationships/image" Target="../media/image55.jpeg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24" Type="http://schemas.openxmlformats.org/officeDocument/2006/relationships/image" Target="../media/image77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6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18" Type="http://schemas.openxmlformats.org/officeDocument/2006/relationships/image" Target="../media/image67.jpeg"/><Relationship Id="rId26" Type="http://schemas.openxmlformats.org/officeDocument/2006/relationships/image" Target="../media/image75.jpeg"/><Relationship Id="rId3" Type="http://schemas.openxmlformats.org/officeDocument/2006/relationships/image" Target="../media/image52.jpeg"/><Relationship Id="rId21" Type="http://schemas.openxmlformats.org/officeDocument/2006/relationships/image" Target="../media/image70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5" Type="http://schemas.openxmlformats.org/officeDocument/2006/relationships/image" Target="../media/image74.jpeg"/><Relationship Id="rId2" Type="http://schemas.openxmlformats.org/officeDocument/2006/relationships/image" Target="../media/image51.jpeg"/><Relationship Id="rId16" Type="http://schemas.openxmlformats.org/officeDocument/2006/relationships/image" Target="../media/image65.jpeg"/><Relationship Id="rId20" Type="http://schemas.openxmlformats.org/officeDocument/2006/relationships/image" Target="../media/image69.jpeg"/><Relationship Id="rId29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24" Type="http://schemas.openxmlformats.org/officeDocument/2006/relationships/image" Target="../media/image73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Relationship Id="rId22" Type="http://schemas.openxmlformats.org/officeDocument/2006/relationships/image" Target="../media/image71.jpeg"/><Relationship Id="rId27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ECE/CSE </a:t>
            </a:r>
            <a:r>
              <a:rPr lang="en-US" sz="4400" dirty="0" smtClean="0"/>
              <a:t>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Gaussian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the original image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Perform a local Gaussian weighted averaging function in a neighborhood about each pixel, sampling so that the result is a reduced image of half the size in each dimension.</a:t>
            </a:r>
          </a:p>
          <a:p>
            <a:r>
              <a:rPr lang="en-US" dirty="0" smtClean="0"/>
              <a:t>Do this all the way up the pyramid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REDUCE(G</a:t>
            </a:r>
            <a:r>
              <a:rPr lang="en-US" baseline="-25000" dirty="0" smtClean="0">
                <a:solidFill>
                  <a:srgbClr val="FF0000"/>
                </a:solidFill>
              </a:rPr>
              <a:t>l-1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Each level l node will represent a weighted average of a subarray of level 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subtract each level of the pyramid from the next lower one.</a:t>
            </a:r>
          </a:p>
          <a:p>
            <a:r>
              <a:rPr lang="en-US" dirty="0" smtClean="0"/>
              <a:t>But they are different sizes!</a:t>
            </a:r>
          </a:p>
          <a:p>
            <a:r>
              <a:rPr lang="en-US" dirty="0" smtClean="0"/>
              <a:t>In order to do the subtraction, we perform an interpolation process.</a:t>
            </a:r>
          </a:p>
          <a:p>
            <a:r>
              <a:rPr lang="en-US" dirty="0" smtClean="0"/>
              <a:t>We interpolate new samples between those of a given image to make it big enough to subtract.</a:t>
            </a:r>
          </a:p>
          <a:p>
            <a:r>
              <a:rPr lang="en-US" dirty="0" smtClean="0"/>
              <a:t>The operation is called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5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blend </a:t>
            </a:r>
            <a:r>
              <a:rPr lang="en-US" smtClean="0"/>
              <a:t>two images,</a:t>
            </a:r>
            <a:br>
              <a:rPr lang="en-US" smtClean="0"/>
            </a:br>
            <a:r>
              <a:rPr lang="en-US" smtClean="0"/>
              <a:t>We’ll </a:t>
            </a:r>
            <a:r>
              <a:rPr lang="en-US" dirty="0" smtClean="0"/>
              <a:t>combine two Laplacian pyramids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23" y="1537007"/>
            <a:ext cx="80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Laplacian Pyramid LA            Laplacian Pyramid LS         Laplacian Pyramid LB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to be filled in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80754" y="2290353"/>
            <a:ext cx="627017" cy="557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2679" y="2290353"/>
            <a:ext cx="627017" cy="557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771" y="2281646"/>
            <a:ext cx="627017" cy="55734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206" y="3370217"/>
            <a:ext cx="121049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0942" y="3370217"/>
            <a:ext cx="1210491" cy="97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033" y="3370217"/>
            <a:ext cx="1210491" cy="9753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405" y="4894217"/>
            <a:ext cx="1820091" cy="1332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645" y="4876800"/>
            <a:ext cx="1820091" cy="1332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7404" y="4876800"/>
            <a:ext cx="1820091" cy="1332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307771" y="2569028"/>
            <a:ext cx="20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6" idx="3"/>
          </p:cNvCxnSpPr>
          <p:nvPr/>
        </p:nvCxnSpPr>
        <p:spPr>
          <a:xfrm flipH="1">
            <a:off x="5029696" y="2560321"/>
            <a:ext cx="1850075" cy="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2638697" y="3857897"/>
            <a:ext cx="1472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9" idx="3"/>
          </p:cNvCxnSpPr>
          <p:nvPr/>
        </p:nvCxnSpPr>
        <p:spPr>
          <a:xfrm flipH="1">
            <a:off x="5321433" y="3857897"/>
            <a:ext cx="126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 flipV="1">
            <a:off x="2943496" y="5543006"/>
            <a:ext cx="967149" cy="1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  <a:endCxn id="12" idx="3"/>
          </p:cNvCxnSpPr>
          <p:nvPr/>
        </p:nvCxnSpPr>
        <p:spPr>
          <a:xfrm flipH="1">
            <a:off x="5730736" y="5543006"/>
            <a:ext cx="726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New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Laplacian pyramids LB and LB are constructed for images A and B, respectively.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third Laplacian pyramid </a:t>
            </a:r>
            <a:r>
              <a:rPr lang="en-US" dirty="0" smtClean="0"/>
              <a:t>LS is constructed by copying nodes from the left half of LA to the corresponding nodes of LS and nodes from the right half of LB to the right half of LS.</a:t>
            </a:r>
          </a:p>
          <a:p>
            <a:r>
              <a:rPr lang="en-US" dirty="0" smtClean="0"/>
              <a:t>Nodes along the center line are set equal to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corresponding LA and LB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new Laplacian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Laplacian pyramid with the reverse of how it was created to create a Gaussian pyramid.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lowest level of the new Gaussian pyramid gives the final result.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5183"/>
              </p:ext>
            </p:extLst>
          </p:nvPr>
        </p:nvGraphicFramePr>
        <p:xfrm>
          <a:off x="3200400" y="3532981"/>
          <a:ext cx="2108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2981"/>
                        <a:ext cx="2108200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 noChangeAspect="1"/>
          </p:cNvGrpSpPr>
          <p:nvPr/>
        </p:nvGrpSpPr>
        <p:grpSpPr bwMode="auto">
          <a:xfrm rot="5400000">
            <a:off x="830399" y="2535374"/>
            <a:ext cx="6747514" cy="1897738"/>
            <a:chOff x="9216" y="4176"/>
            <a:chExt cx="9216" cy="2592"/>
          </a:xfrm>
        </p:grpSpPr>
        <p:pic>
          <p:nvPicPr>
            <p:cNvPr id="3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4613730" y="34932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9000" y="123848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6815" y="145041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04832" y="356496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71576" y="440765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6722" y="1250378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285" y="220241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842</Words>
  <Application>Microsoft Office PowerPoint</Application>
  <PresentationFormat>On-screen Show (4:3)</PresentationFormat>
  <Paragraphs>161</Paragraphs>
  <Slides>32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Times New Roman Bold</vt:lpstr>
      <vt:lpstr>Office Theme</vt:lpstr>
      <vt:lpstr>Equation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Forming a Gaussian Pyramid</vt:lpstr>
      <vt:lpstr>Making the Laplacians</vt:lpstr>
      <vt:lpstr>PowerPoint Presentation</vt:lpstr>
      <vt:lpstr>To blend two images, We’ll combine two Laplacian pyramids</vt:lpstr>
      <vt:lpstr>Forming the New Pyramid</vt:lpstr>
      <vt:lpstr>Using the new Laplacian Pyramid</vt:lpstr>
      <vt:lpstr>PowerPoint Presentation</vt:lpstr>
      <vt:lpstr>Pyramid blending</vt:lpstr>
      <vt:lpstr>Multiband blending (IJCV 2007)</vt:lpstr>
      <vt:lpstr>Blending comparison (IJCV 2007)</vt:lpstr>
      <vt:lpstr>Alpha Blending</vt:lpstr>
      <vt:lpstr>Gain Compensation: Getting rid of artifacts</vt:lpstr>
      <vt:lpstr>Blending Comparison</vt:lpstr>
      <vt:lpstr>Recognizing Panoramas</vt:lpstr>
      <vt:lpstr>Recognizing Panoramas</vt:lpstr>
      <vt:lpstr>PowerPoint Presentation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shapiro</cp:lastModifiedBy>
  <cp:revision>30</cp:revision>
  <dcterms:created xsi:type="dcterms:W3CDTF">2013-10-22T22:46:09Z</dcterms:created>
  <dcterms:modified xsi:type="dcterms:W3CDTF">2019-04-19T21:13:05Z</dcterms:modified>
</cp:coreProperties>
</file>