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.xml" ContentType="application/vnd.openxmlformats-officedocument.presentationml.notesSlide+xml"/>
  <Override PartName="/ppt/ink/ink5.xml" ContentType="application/inkml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0.xml" ContentType="application/vnd.openxmlformats-officedocument.presentationml.tags+xml"/>
  <Override PartName="/ppt/notesSlides/notesSlide9.xml" ContentType="application/vnd.openxmlformats-officedocument.presentationml.notesSlide+xml"/>
  <Override PartName="/ppt/ink/ink7.xml" ContentType="application/inkml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notesSlides/notesSlide11.xml" ContentType="application/vnd.openxmlformats-officedocument.presentationml.notesSlide+xml"/>
  <Override PartName="/ppt/ink/ink8.xml" ContentType="application/inkml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ink/ink9.xml" ContentType="application/inkml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4.xml" ContentType="application/vnd.openxmlformats-officedocument.presentationml.notesSlide+xml"/>
  <Override PartName="/ppt/ink/ink10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2.xml" ContentType="application/inkml+xml"/>
  <Override PartName="/ppt/notesSlides/notesSlide33.xml" ContentType="application/vnd.openxmlformats-officedocument.presentationml.notesSlide+xml"/>
  <Override PartName="/ppt/ink/ink13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4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5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78"/>
  </p:notesMasterIdLst>
  <p:sldIdLst>
    <p:sldId id="256" r:id="rId4"/>
    <p:sldId id="384" r:id="rId5"/>
    <p:sldId id="356" r:id="rId6"/>
    <p:sldId id="357" r:id="rId7"/>
    <p:sldId id="291" r:id="rId8"/>
    <p:sldId id="292" r:id="rId9"/>
    <p:sldId id="312" r:id="rId10"/>
    <p:sldId id="296" r:id="rId11"/>
    <p:sldId id="361" r:id="rId12"/>
    <p:sldId id="362" r:id="rId13"/>
    <p:sldId id="363" r:id="rId14"/>
    <p:sldId id="364" r:id="rId15"/>
    <p:sldId id="311" r:id="rId16"/>
    <p:sldId id="297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8" r:id="rId27"/>
    <p:sldId id="301" r:id="rId28"/>
    <p:sldId id="298" r:id="rId29"/>
    <p:sldId id="300" r:id="rId30"/>
    <p:sldId id="299" r:id="rId31"/>
    <p:sldId id="359" r:id="rId32"/>
    <p:sldId id="302" r:id="rId33"/>
    <p:sldId id="303" r:id="rId34"/>
    <p:sldId id="304" r:id="rId35"/>
    <p:sldId id="305" r:id="rId36"/>
    <p:sldId id="360" r:id="rId37"/>
    <p:sldId id="313" r:id="rId38"/>
    <p:sldId id="318" r:id="rId39"/>
    <p:sldId id="319" r:id="rId40"/>
    <p:sldId id="320" r:id="rId41"/>
    <p:sldId id="321" r:id="rId42"/>
    <p:sldId id="322" r:id="rId43"/>
    <p:sldId id="365" r:id="rId44"/>
    <p:sldId id="323" r:id="rId45"/>
    <p:sldId id="324" r:id="rId46"/>
    <p:sldId id="325" r:id="rId47"/>
    <p:sldId id="326" r:id="rId48"/>
    <p:sldId id="327" r:id="rId49"/>
    <p:sldId id="328" r:id="rId50"/>
    <p:sldId id="330" r:id="rId51"/>
    <p:sldId id="331" r:id="rId52"/>
    <p:sldId id="332" r:id="rId53"/>
    <p:sldId id="333" r:id="rId54"/>
    <p:sldId id="334" r:id="rId55"/>
    <p:sldId id="366" r:id="rId56"/>
    <p:sldId id="367" r:id="rId57"/>
    <p:sldId id="368" r:id="rId58"/>
    <p:sldId id="369" r:id="rId59"/>
    <p:sldId id="371" r:id="rId60"/>
    <p:sldId id="373" r:id="rId61"/>
    <p:sldId id="374" r:id="rId62"/>
    <p:sldId id="375" r:id="rId63"/>
    <p:sldId id="378" r:id="rId64"/>
    <p:sldId id="382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83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0:41:44.8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717 9220 148 0,'-8'4'57'0,"3"0"-44"0,5-1 16 0,0-3 6 15,0 0 7 16,-8 0-20-31,-1 4-7 16,1 0-6-16,-5 0-1 16,8 0 2-16,-8 3 4 15,9-3-8-15,4 4-3 0,-13-4-2 16,13-4-6-16,-8 0 1 16,8 0 2-16,0 0 1 15,8 7-2-15,9-3 2 16,1-4 1-16,12 4 0 15,-9 0 2-15,10-4 3 16,12 0 2-16,4 4 1 16,0-4-4-16,9 4-1 15,-12-4-3-15,3 3-1 0,-4-3 1 16,-4 0 2-16,4 0-6 16,-13 8 1-16</inkml:trace>
  <inkml:trace contextRef="#ctx0" brushRef="#br0" timeOffset="689.3464">1015 8902 200 0,'0'19'77'0,"0"-30"-60"0,0 15 15 0,0-4 2 16,0 7-17-16,0 1-7 16,-18-4-4-16,18 0 0 15,0 3-3-15,0 1 9 0,0 0 5 0,5 7-3 16,8-4 2-16,-9 1-9 16,9 3-2-16,0 0-1 15,0 1 0-15,0 3-2 16,4 0 1-16,5-4-4 15,-1 5-2-15,-4-5 2 16,9 0 0-16,-9 4 1 16,14-3 2-16,-19 3-1 15,14 0-1-15,-8-4-2 16,-1 1 1-16,4-1 1 16,-12 0 0-16,4-3 0 15,0 3 2-15,-9-3-1 16,5-1-1-16,-9 4 1 15,0-7 1-15,-9 4 1 16,5-1 1-16,4 1 0 0,-13-1 0 16,9 0-2-16,-9 1 1 15,8-1-2-15,-8 1 2 16,0-1-2-16,1 5-1 16,-6-1 1-16,-3 0 1 15,4 1-3-15,-1 3 0 16,-12 0-4-16,13 0 1 15,-9 0-14-15,5 4-5 16,-14 4 12-16,1-8 7 16</inkml:trace>
  <inkml:trace contextRef="#ctx0" brushRef="#br0" timeOffset="48223.6095">3454 9940 152 0,'-18'8'57'0,"-8"11"-44"0,5-15 25 15,12 0 10-15,1-1-20 16,-14 5-7-16,5-8-13 15,0 8-6-15,-1-8-1 16,6 7-1-16,-14-7 0 0,8 4 0 16,6 0 0-16,-6 0 2 15,5-4 3-15,5 4 0 16,-1-4 2-16,0-4-4 0,9 4-2 16,-8-4 0-16,4 4-1 15,4-4 6-15,0 4 6 16,0-4-8-16,-5 8-5 15,1-4-4-15,4 0 0 16,0 0 5-16,0-4 2 16,0 4-16-16,4-4-5 15,5-7 9-15,8-4 5 16</inkml:trace>
  <inkml:trace contextRef="#ctx0" brushRef="#br0" timeOffset="50203.6555">3402 9741 112 0,'-4'-4'44'0,"8"0"-35"0,-4 8 9 0,0-4 2 15,0 0-4-15,0 0 1 16,-4 0 6-16,-5 0 3 16,5 0-14-16,-1 0 4 0,5 0 2 15,-8 4-6-15,-5-4 1 16,4 0-4-16,1 4 0 15,-1 3-1-15,5-3 2 0,-9 4-1 16,4 0 0-16,5-1-1 16,-1-3 0-16,5 0-2 15,-8 0-1-15,4-1-3 16,4-3-2-16,-9 0 1 16,9 0-1-16,0 0 2 15,0 0 1-15,0 0 1 16,0 4 0-16,0-4 0 15,9 8 0-15,-9-8-2 16,0 0 1-16,4 4 0 16,-4-4 1-16,8 4-5 15,-8-1 1-15,9-3 0 16,-9 0 2-16,9 4-3 0,-9-4 0 16,13 4 1-1,-9-4 0-15,5 0 2 0,-1 4 1 16,1-4-1-16,4 0 1 15,-5 0-2-15,1-4-1 16,4 4 1-16,0-4 1 16,8-3-1-16,-12 7-1 15,0-4 1-15,12 4-1 16,-4-4 0-16,-4 4 0 16,0 4 0-16,4-4 0 15,1 0 0-15,8 0 0 16,-9 0 0-16,9-4 2 15,-5 4-1-15,-4-4-1 0,-4 4 1 16,13 0-1-16,-17 0 0 16,8 0 0-16,0 0 0 15,1 0 0-15,-6 0 0 16,6 4 0-16,3-4 2 16,-8 4 1-16,9-4-4 15,4 4 1-15,-9-1 0 16,9-3 0-16,-5 0 2 15,5 4 1-15,4 0-1 16,0-4 1-16,9 4 0 16,-9-4 3-16,9 0-3 15,-4 4 0-15,-10 0-1 16,10-4-2-16,-5 3 1 16,0 1-1-16,-4 0 0 15,0-4 2-15,-9 8-1 0,5-8 2 16,-1 4-2-16,-4-4-1 15,1 11 3-15,-1-7 2 16,0 0 7-16,0 0 4 16,5-1-8-16,-9-3-4 15,4 4-6-15,-4-4 1 16,4 8 1-16,-4-12 0 16,9 4 0-16,-5 0 0 15,-4 4-3-15,4-4 2 16,0 4 1-16,1 0 0 15,3-1 0-15,-4-3 0 16,5 0-5-16,4 0 1 0,-9 4 4 16,9-4 4-16,0 0-1 15,4-4-2-15,0 4-5 16,-4 0 0-16,4 0 6 16,-4-3 4-16,0 3-10 15,0 0-4-15,-9 0 12 16,9 0 9-16,-5 0-4 15,1 0 0-15,4 0-5 16,0 0-3-16,4 3-3 16,-4-3 1-16,4 4 3 15,0-4 1-15,0 4-4 16,4-4 1-16,-8 4 0 16,9 0 2-16,-1-4-1 15,-4 0 2-15,5 0-2 0,-1 0 2 16,1 0-2-16,-1 0 2 15,-12 0-2-15,4 0-1 16,0-4-2-16,-1 4 1 16,1 4 1-16,0-12 2 15,-9 4-1-15,5 4 2 16,-1-4-2-16,1 1 2 16,0-1-2-16,3 0-1 15,-3 0 1-15,4 0-1 16,0 0 0-16,0 1 0 15,-5 3 0-15,9-4 0 16,-8 8 0-16,4-4 2 16,-5 0-1-16,5 0-1 0,-9 3-2 15,5-3 1-15,-1 4 1 16,1-4 0-16,-5 0 0 16,5 0 2-16,-5-4-3 15,0 4 0-15,0 0 3 16,5 0 1-16,-5 0-4 15,0 0 1-15,5 0 0 16,-5 0 0 0,0 0 0-16,5 4 0 15,-5-4 0-15,0 0 0 16,1-4 0-16,-1 4 0 16,0-3 2-16,-8 3-3 15,4 0 0-15,4 3 1 16,-8-3 0-16,3 0 0 0,1 0 0 15,0 0 0-15,0 0 0 16,0 4-3-16,0-4 2 16,0 0 1-16,0 0 0 15,0 0-3-15,0 0 2 16,0 4 1-16,4 0 0 16,-13-8-3-16,5 4 0 15,0 0-16-15,-5 4-5 16,9-8 5-16,-13 0 4 15,4-7-11-15,0 3-3 16,5 0-16-16,-9-3-4 16,4-4 26-16,-4-8 12 15</inkml:trace>
  <inkml:trace contextRef="#ctx0" brushRef="#br0" timeOffset="50759.8803">6168 9507 204 0,'-30'-4'77'0,"17"4"-60"0,17 0-3 0,-8 0-5 16,0 0-7-16,-1 0 1 16,1 4 2-16,0-4 2 15,4 0-3-15,-4 4 8 0,4 0 5 16,0-4-5-16,0 0 1 16,0 0-10-16,8 4-4 15,1 3 6-15,8 1 6 16,0 0-3-16,1-1 0 15,7-3-6-15,6 4-2 16,-1-4 0-16,4 0 0 16,-4-1 0-16,9 1 0 15,-13 0-3-15,4 0 2 16,0 0 1-16,-4-1 2 0,0 1-3 16,4 4 0-16,-8 0-1 15,4-1 0-15,-1 1 2 16,-3 3 0-16,-5-3 0 15,-4 4 2-15,-4-5 3 16,-5 9 2-16,-8-1 3 16,-9 8 1-16,-9 0-5 15,-12 19-4-15,-14 4-12 16,-21 8-6-16,-21 3-50 16,-18 8-21-16,-4 8 45 15,0-12 21-15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09:20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13054 3678 208 0,'0'-4'77'0,"-4"4"-60"0,4 0 17 0,0 0 4 16,0 0-7-16,-5 0-1 16,1-4-8-16,4 0-3 15,-9 0-11-15,1 1 4 0,-1-1 1 16,-4-4 9-16,0 0 4 15,0 1-10-15,-4-1-2 16,-4 0-2-16,-5-3 2 16,4-1-3-16,-8-3 1 0,4 0-7 15,-8-4-3-15,3 3-1 16,-3-3-1-16,0 0 0 16,-1 4 0-16,-4 3 0 15,-4 1 0-15,0 3 0 16,0 0 0-16,-4 8-3 15,-1 0 0-15,-3 8-1 16,-6 4 0-16,-3-1 0 16,-4 8 3-16,3 0-2 15,-3 4 1-15,-1 8 2 16,9 7 0-16,0 8-3 16,9 8 2-16,-10 3-1 15,6 8 0-15,-1 8-3 16,5-4 1-16,-9 0 0 0,4 4-1 15,0 3-7-15,5 9-5 16,-5 3 9-16,9 0 4 16,9-8 0-16,-1-3 3 15,9-4 1-15,9 0 2 16,4 3-1-16,9 1 2 16,4 3 2-16,8-3 2 15,5-1-8-15,5-7-1 16,7-4 0-16,10-7 1 15,-1 3 1-15,14-3 0 16,-1-5 2-16,5 1 3 0,0-4-2 16,-1 3-2-16,5-7 0 15,0-4 1-15,9 0-3 16,0-3 0-16,4-1 1 16,4-7 0-16,4-1 0 15,-12-3 0-15,0-8 0 16,-5 0 0-16,0-7 0 15,1-1 2-15,3-3-6 16,-8-4-1-16,5-4-1 16,3-4 2-16,-3 0 10 15,-1-3 6-15,-4-1-5 16,0-7-2-16,-13-4-3 16,4-4 1-16,-4 0 0 15,-4-4 1-15,-4-8 2 0,-1-7 1 16,-4-8 1-16,0 1 0 15,-4-1-2-15,0-4 1 16,-4-3-2-16,-5-1 0 16,0-3-6-16,-4-8 1 15,0-27-2-15,0 0 0 16,-4-3 2-16,-5 11 0 16,-4-8 0-16,-4 12 0 15,-1 23 2-15,-12-35 1 16,-4 0 5-16,-1 8 5 15,-12 4 2-15,-1 3 0 16,1 5-1-16,-10 3-1 16,-16 8-7-16,-13 0-4 15,-9 7-10-15,-8 1-5 0,-1 11-26 16,-17 11-10-16,-17 8-134 16,-8 16-56-1,12 7 122-15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13:28.4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7956 4930 148 0,'-8'-4'55'0,"8"8"-43"0,0-11-6 16,0 7-3-16,0 0 3 15,8-4 6-15,-8 0 9 0,5 4 7 16,-1-4-15-16,0 0 8 0,-4 4 3 15,0 0-8-15,5 0-2 16,-5 0-8-16,0 0-4 16,0 0-4-16,0 0 1 15,4-4 1-15,-4 4 0 16,4 0 0-16,-4 0 2 16,0 0-1-16,0 0-1 15,0 0 1-15,0 0-1 16,0 0 0-16,0 0 2 15,0 0 1-15,0 0 1 16,0 0 6-16,0 0 6 16,5 0-2-16,3 0 0 15,-8 0-2-15,0 0 0 16,9 0-4-16,-1 0-3 0,-8 0-2 16,9-3 0-16,-5 3-2 15,5-4-1 1,8-4 3-16,-12 4-2 15,7-3-3 1,6 3 1-16,-5-4 1 16,8 4 0-16,-4-3 0 15,9 3 0-15,-4-4 0 16,12 4 2-16,-12-3-1 16,4-1-1-16,-1 4 3 15,1 0 2-15,-4-3 2 16,8 3 1-16,-13 0-2 0,9 0 1 15,0-4 9 1,0 5 7-16,0-1-25 16,-5 4-12-16,5-4 19 0,0 4 9 15,4 0-19-15,-4 0-7 16,-4 4 14-16,3-4 8 16,-3 0-5-16,4 0-3 15,4-4-3-15,-13 8-3 16,5 0 3-16,-1-1 0 15,1-3 3-15,-1 0 3 16,5 0-2-16,-4 0 0 16,-1 4 1-16,1-4 0 15,-1 4-2-15,1-4-2 0,4 0 3 16,-9 0 2-16,5 0 0 16,-1 0 2-16,1-4-4 15,-1 4-2-15,1 0 2 16,4 0 0-16,-9 0-1 15,4 0 1-15,1 4-2 16,4-4 2-16,0 4-2 16,-5 0 2-16,5 0 0 15,0-1 1-15,0 1 0 16,0 0 0-16,-1 0-2 16,6 0 1-16,-1-4 0 15,-4 4 3-15,4-4-3 16,-4 3 0-16,-1-3 1 15,-3 4 2-15,0-8-1 0,-1 8 0 16,1 0-3-16,4-4-2 16,-5 0 3-16,5 0 0 15,-5 0 1-15,5 4 0 16,-8 0-2-16,3-4 1 16,-4 0-2-16,1 0-1 15,-6 0 1-15,1 0 1 16,0 0-1-16,-4 0 2 15,0 0-2-15,-5 0-1 16,5-4-39-16,-1 0-16 16,9-4 27-16,-12-11 14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22:36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15988 6769 184 0,'0'0'71'0,"0"11"-55"0,0-18 22 15,0 7 5-15,0 0-19 16,0 0-6-16,0 0-5 16,0 0 1-16,0 0-1 15,-4 7-7-15,-5 1-3 16,1 3 0-16,-1 5-4 0,0 7 0 16,-8 7 1-16,0 12 0 15,0 12-3-15,0 15 2 16,-5 4 1-16,0-1 2 15,1-3-1-15,4 0-1 16,-5 0-2-16,5-4 1 16,4-3 1-16,0-9 2 15,4-7 3-15,1-4 4 16,3-11 0-16,1-8 0 16,0-4-1-16,4-3 0 15,0-5 2-15,0-11 6 16,0-4-2-16,4-7 3 15,5-5 2-15,-1-7-13 16,1-3-5-16,4-5-6 16,0-7-2-16,0-1 4 15,4-3 3-15,0 0 5 16,1 0 2-16,-1 0-8 16,4 0-4-16,1 0 5 15,-5-1 4-15,5 5-7 16,3 0 1-16,-7 0 0 15,-5 3 1-15,4 8 1 16,0 0 0-16,0 8 4 16,-4 4 2-16,4 7-13 15,-8 4-8-15,4 8-1 16,0 12-1-16,0 7 5 0,4 3 5 16,-4 5 4-16,4 4 2 15,-8-1 1-15,4 0 0 16,0-3 0-16,8-4 0 15,-12-8 0-15,8 0 2 16,-4-3 1-16,4-5 1 16,1-7 0-16,-6-4 0 15,6-8 0-15,-1-3 2 16,0-5-1-16,0-3 0 16,1-4-3-16,-1-4 1 15,0-11-2-15,0-8 2 0,1-4-2 16,3-3 2-16,-12-1-2 15,4 1 2-15,0 7-4 16,-5 7 0-16,-3 1-15 16,3 3-4-16,-8 1 10 15,0 7 5-15</inkml:trace>
  <inkml:trace contextRef="#ctx0" brushRef="#br0" timeOffset="676.3535">17169 6845 244 0,'-9'0'93'0,"5"0"-72"0,0-4 7 0,4 4 0 0,-5 0-11 15,1-3-2-15,-5 3 3 16,-4 0 0-16,5 0-9 16,-14 0 3-16,5 0 2 0,0 0-3 15,-5 3-1-15,5 1-6 16,-9 4-3-16,5 0-3 16,-1 3 1-16,-4 1-1 15,-8 3 0-15,12 4 2 16,-4 4 0-16,1 12 0 15,7-1 0-15,5 4-3 16,0 4 2-16,5 4 1 16,4-4 0-16,8 1-3 15,4-5 0-15,5-4-3 16,5-3 1-16,-1-12 1 16,4-3-1-16,5-5 1 15,-4-7 3-15,4-4 0 0,0-4 1 16,-1-7 2-16,-3-5 1 15,-1-3 5-15,-3-4 3 16,-5-4 7-16,-5-7 6 16,1-5-15-16,-9-3-7 15,0 0-2-15,-9 0-1 16,1 4-19-16,-1-1-9 16,-4 5-49-16,4 3-20 15,-3 1 49-15,3 3 25 16</inkml:trace>
  <inkml:trace contextRef="#ctx0" brushRef="#br0" timeOffset="1487.3702">17393 6826 276 0,'0'4'104'0,"0"0"-81"0,0-4 7 0,0 0-1 15,4 4-18-15,-4-4-4 16,0 7-4-16,-4 5 0 15,4-1-2-15,-13 8-1 0,0 4 1 16,0 8-4-16,-4 11 2 16,-5 4-1-16,1 4-2 15,-1 4 0-15,1-5 3 16,-1 1 0-16,5-4 1 16,4-8-3-16,0-7 2 15,5-4 1-15,-1-8 2 16,0-8 1-16,5 1 3 15,0-8 6-15,-1-4 4 0,5-4 12 16,0-8 4-16,0-7-19 16,5-4-9-16,-1-7-6 15,9-5-2-15,-9-3 3 16,9-4 0-16,-9-4-2 16,9 0 2-16,0 0 1 15,0 4 2-15,0 0-3 16,4 3 0-16,5 9 1 15,-5 7 0-15,5 4 0 16,-1 3 0-16,1 9 0 16,-1-1 0-16,1 4 0 15,4 4 0-15,-9 4 0 16,-4 4 0-16,4 3 0 16,-4 1 2-16,0 3-8 0,-4 0-1 15,-5 1 8-15,-4-1 4 16,0 0-2-16,-4 8-2 15,-1-8-5-15,1 1 0 16,-9-1 2-16,9 0 1 16,-9 1-2-16,4-1 2 15,1-3 10-15,-1 3 3 16,9 0-1-16,-9 4-1 16,9 1-6-16,9-1-1 15,-9 4-1-15,13 3-2 16,0 5-2-16,0 0 1 15,4-1-8-15,5 1-4 16,3 3-55-16,1-7-23 16,4 0 47-16,-4-8 22 0</inkml:trace>
  <inkml:trace contextRef="#ctx0" brushRef="#br0" timeOffset="2192.8822">17975 6784 344 0,'-13'4'129'0,"8"-4"-100"0,5 0-4 0,0 0-7 15,0 0-12-15,0 4-1 16,-4 3 0-16,0 5 1 16,-5 3-3-16,1 4-2 0,-5 12 2 15,0 7-2-15,0 12 2 16,0 7-15-16,-4 1-5 16,-5 3 0-16,5-7 2 15,4-1 4-15,0-7 2 16,0-7 6-16,0-5 1 15,9-7 4-15,-9-8 3 16,9-4 4-16,-9-7 2 16,8-8 10-16,1-4 6 15,0 0-16-15,-1-7-8 0,5-4-6 16,0-12 2-16,5-4 0 16,3-3 1-16,1-1 0 15,0-3 2-15,8 0-1 16,-9-1-1-16,10 1 1 15,3 0-1-15,5-1 0 16,0 9 0-16,0-1-3 16,4 4 2-16,0 8-1 15,0 4 0-15,0 7 2 16,1 4 0-16,-6 4 0 16,6 8 0-16,-6 4 0 15,1 7 0-15,-4 8 0 0,4 3 0 16,-13 5 0-1,4 7 2-15,-4 0-3 0,-5 4 0 16,-8 4 3-16,-4-4 3 16,-4-8 7-16,-10 0 4 15,-3-3 3-15,-14-5 1 16,-4-3-7-16,-8-4 0 16,0 0-10-16,-9 0-2 15,0-4-67-15,-13-3-30 16,8-9 48-16,1-11 24 15</inkml:trace>
  <inkml:trace contextRef="#ctx0" brushRef="#br0" timeOffset="3467.2395">20474 5474 356 0,'0'4'132'0,"4"-8"-103"0,0 0-6 0,-4 4-10 16,0 0-11-16,0 0-2 16,0 0 1-16,0 0 1 15,0 0-1-15,0 8-1 0,0 3 1 0,0 9 3 16,-4 3 2-16,0 15-16 16,0 15-7-16,4 16-1 15,-9-3 0-15,0-5 8 16,9 0 4-16,-8-11 4 15,8-4 1-15,0-12 5 16,0-7 5-16,8-8 15 16,-8-3 9-16,5-9-15 15,-1-3-7-15,5-4-3 16,-1-8 1-16,1-7 2 16,-1-4 3-16,5-4-1 15,-8-8 2-15,8-3-8 16,-9-4-2-16,4-5 1 15,-3 1 1-15,-1 8-1 16,-4 3-1-16,0 8-3 0,-4 4-2 16,-1 4-6-16,1 7-1 15,0 4-13-15,0 12-4 16,4 11 2-16,0 8 0 16,4 7-5-16,4 5 0 15,5 3 9-15,5 0 6 16,-1-8 8-16,4-3 2 15,10-4 10-15,-1-4 5 16,4-8 7-16,1-3 4 16,-1-5 1-16,-4-7 2 15,-4-4-4-15,0-7 0 16,-4-1-1-16,-5-3 1 16,-4-8-4-16,-5-4 0 15,1-7-12-15,-9-4-7 0,0-5-9 16,-4 1-3-16,-5 4-37 15,0 0-16-15,1 3 34 16,3 1 15-16</inkml:trace>
  <inkml:trace contextRef="#ctx0" brushRef="#br0" timeOffset="3632.861">21676 5585 420 0,'-4'0'156'0,"4"-8"-121"0,0 12-5 0,0-4-10 16</inkml:trace>
  <inkml:trace contextRef="#ctx0" brushRef="#br0" timeOffset="3920.1945">21659 5593 658 0,'-17'7'-1'16,"-5"5"0"-16,-4 7 1 0,-4 4 2 15,4 4-3-15,-13 7 0 16,5 9-1-16,4-1-2 16,4 4-2-16,4 0-1 15,5-8-3-15,8 0 1 16,5-11 5-16,4 0 2 16,4-8 6-16,5-4 2 0,4-3 2 15,4-8 2-15,0-4 1 16,1-4 1-16,-1-4 0 15,0-7 2-15,-4-1 2 16,0-7-1-16,-4-3-7 16,-5-9-5-16,-4 1-5 15,-4-8 1-15,4 42-261 32,-35-69 143-17,-4 7 47-15</inkml:trace>
  <inkml:trace contextRef="#ctx0" brushRef="#br0" timeOffset="4081.7807">22150 5551 332 0,'9'7'126'0,"-9"-3"-98"0,0-8 6 0,0 4-4 16</inkml:trace>
  <inkml:trace contextRef="#ctx0" brushRef="#br0" timeOffset="4537.7516">22150 5566 556 0,'-9'15'-5'16,"-8"4"1"-16,-4 4-1 0,-1 12 1 0,-4 7 0 16,-4 8 3-16,-4 7-2 15,3-3 1-15,1-4 0 16,4-4 0-16,5-8 2 15,4-4 2-15,-1-7 14 16,10-8 7-16,-5 1-11 16,9-9-7-16,-1-7 8 15,5-4 5-15,0-4 0 16,5-7-1-16,3-5-3 16,1-3 1-16,-1-8-4 15,5-3-1-15,5-5-6 16,3-3-3-16,1 0 0 15,8-1-1-15,-9 5-3 16,14 3 2-16,-9 8-4 16,8 4 1-16,1 4 0 15,-10 3-1-15,6 5-1 0,-6 3-1 16,6 4-1-16,-14 4 2 16,0 3-3-16,5 1 1 15,-14 3-3-15,1 5 2 16,-5 3 3-16,1 4 1 15,-5 4 0-15,0-1 4 16,-5 9 0-16,1 3 3 16,4-3-1-16,0-1-1 15,0 4-13-15,4-3-6 16,5-1-39-16,4 1-15 16,4-8 38-16,5-12 20 15</inkml:trace>
  <inkml:trace contextRef="#ctx0" brushRef="#br0" timeOffset="5104.5359">22964 5509 420 0,'-8'3'156'0,"16"-3"-121"0,-8 8-10 16,5 0-13-16,-5 7-19 0,-5 4-3 16,5 8 3-16,-8 7 4 15,-1 9 2-15,1-1 1 0,-1-4 2 16,0 4-3-16,1-4 0 16,3-7 1-16,-3 0 2 15,3-4 1-15,1-4 1 16,4-4 0-16,-8-8 0 15,8-3 4-15,0-12 9 16,0-7-2 0,8-5-6-16,-8-7 0 15,4-7-8-15,9-5-1 16,-4-3 0-16,8-4 0 16,0 0 0-16,5-1 0 15,8 5 0-15,-8 0 0 16,12 11 0-16,-8 4 0 0,9 8 0 15,-1 3 0-15,5 8-3 16,-5 4 0-16,-8 8-3 16,4 7-1-16,-8 8-1 15,-1 8 2-15,-3 7 4 16,-10 4 1-16,1 1 5 16,-9 2 2-16,-4-2 2 15,-9-1 2-15,0-8-1 16,-9-3 2-16,-4-4-6 15,-4-1-1-15,-4-6-26 16,-5-5-13-16,-9 8 18 16,5-12 10-16</inkml:trace>
  <inkml:trace contextRef="#ctx0" brushRef="#br0" timeOffset="6080.2164">21551 9090 392 0,'-4'19'145'0,"4"-8"-112"0,4 5-12 0,-4-5-12 16,4 8-14-16,-4 12 1 16,0 3 0-16,-4 5 2 15,-5 7 1-15,5 4 1 0,-9 3 2 16,9 1-1-16,-9-1 2 16,0-3-4-16,4 0 0 15,5-8-1-15,4-4-8 16,0-7-2-1,0-8 9-15,9-8 4 0,-1-3-3 16,5-12 0-16,0-4 5 16,4-7 5-16,5-9-6 15,4-6-1-15,0-13-6 16,4-7 1-16,0-7 13 16,0 3 6-16,0 0-1 15,1 0 0-15,3 4-4 16,-8 4-1-16,4 8-3 15,-13 7 1-15,5 8-2 16,-9 3 0-16,0 5-6 16,0 11 1-16,-5 4-5 15,1 7-1-15,-1 8-4 16,1 4 1-16,-5 4 0 16,1 0 3-16,8 4 2 0,-9-1 2 15,9-3 3-15,-5-4 2 16,5 0 7-16,5-4 6 15,-1-7-2-15,4-5 0 16,1 1-2-16,-1-8 2 16,1-4-1-16,-5-3 0 15,0-9-3-15,1-3 1 16,-1-8-6-16,-4-3-1 16,0-16-11-16,-5 0-3 15,10-4-15-15,-14-4-6 16,5-11-147-1,4-4-64-15,-1 8 123 0</inkml:trace>
  <inkml:trace contextRef="#ctx0" brushRef="#br0" timeOffset="6547.0051">22602 9048 364 0,'9'30'134'0,"-5"-26"-104"0,-4 4 12 15,0-8-4-15,0 0-23 0,0 0-8 16,-4 15-3 0,-5 0-3-16,1 8-3 0,-5 4 1 15,-4 4-1-15,-1 3 0 16,6 1 0-16,-10 3-2 15,9 0-4-15,0 1 0 16,4-1 2-16,9-4 1 16,-8-7-11-16,16-4-4 15,-3-4 24-15,8-3 10 16,-5-9-3-16,10-3-3 16,3-4-3-16,1-7-1 15,4-5 2-15,-5 1 3 16,1-5 0-16,-1-7 2 15,-4-7 0-15,-4-1 1 16,-8-7-6-16,-5 3-4 0,0 8-6 16,-13-11-2-16,-5 4-6 15,-7 7-3-15,-1 0-2 16,-4 4-3-16,-1 8-101 16,1 3-46-16,9 1 82 15,3-1 44-15</inkml:trace>
  <inkml:trace contextRef="#ctx0" brushRef="#br0" timeOffset="7237.2541">23176 9136 388 0,'4'11'145'0,"0"-7"-112"0,-4 8-8 0,0-12-9 16,-4 7-15-16,-5 9-1 16,1 3 0-16,-5 0 2 15,-5 8-1-15,1-1-3 0,-13 9 1 16,4 7-4-16,-13 8 1 16,5 3 0-16,-1 1-1 15,5 0 4-15,4-5 2 16,5-3 0-16,-1-15 2 15,5 0 0-15,9-12 3 0,3-8 1 16,-3-3 1 0,3-4 2-16,5-8 1 0,5 0-3 15,-1-11 0-15,5-4 1 16,-1-12 2-16,9-7-3 16,1-16-3-16,3-3-2 15,-4-1-3-15,9-3 1 16,4 4 1-16,-4 3 1 15,4 8 1-15,1 4 0 16,3 11 0-16,1 4-2 16,-5 4 1-16,4 8-4 15,-4 7-2-15,0 5 2 16,1 3 2-16,-6 3-2 16,-3 5 0-16,-5 0 1 15,-4 7-3-15,-8 4 2 16,-5-3-1-16,-5 3 0 15,-3-4 0-15,-5 0-2 16,4 1 3-16,-8-1 2 16,4 0 2-16,4 1 3 15,-4-1 3-15,9 0 2 16,-5 1 1-16,5 3 0 16,4 0-6-16,0 4-2 15,4 4-2-15,5-1-2 16,-5 5-6-16,9 0-4 15,-8-1-34-15,3-7-16 16,5-4-49-16,0-3-20 16,13-9 68-16,4-14 32 0</inkml:trace>
  <inkml:trace contextRef="#ctx0" brushRef="#br0" timeOffset="7867.6622">23792 9071 452 0,'4'19'170'0,"0"-8"-132"0,5 5-13 16,-9-9-14-16,4 9-13 0,1 3-2 15,-5 4 3-15,0 3 0 16,-5 5 1-16,1 4 0 0,-5-1 0 15,1 4-3-15,-1 1 0 16,0-1-1-16,5 0 0 16,0-3 3-16,0-5 0 15,-1-3 1-15,1-8 0 16,4-3 4-16,-9-5 2 16,5-7 2-16,0-8 2 15,-1-4-1-15,1-3 2 16,4-8-2-16,0-4 2 15,0 0-4-15,0-8-2 16,4-3-2-16,5-1-3 0,4 1 1 16,-9 3-1-1,5 4 2-15,4 4 1 0,0 0 1 16,4 4 2-16,-4 8-1 16,4-1 0-16,-4 8-3 15,4 1 1-15,-4 3-2 16,0 7-1-16,0 9-2 15,0 3-1-15,-9 4-1 16,1 0 3-16,-1 4-2 16,0 3-1-16,1 5 0 15,-5 3 0-15,0 0 3 16,-5 1 0-16,-3-5 3 16,-1 0 1-16,-4-3 1 15,0-4 2-15,-4-8 1 16,-5 0 3-16,1-7-5 15,-5-5-3-15,-13-7-10 0,0-3-5 16,-4-5-40-16,-17-7-15 16,-9-8 35-16,0-12 17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23:29.9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23943 4796 132 0,'17'0'52'0,"-17"-4"-41"0,0 8 26 0,4-8 9 0,0 0-12 16,-4 1-2-16,0-5-10 16,0 4-2-16,0 0-5 15,-4-3-8-15,0-1-2 16,4 0 1-16,-9 1-3 15,5 3 0-15,0-4-1 16,-1 1 1-16,-3-1 2 16,3 4 2-16,1-4 1 15,-5 5 0-15,5-1 2 16,0-4 4-16,-5 0-4 16,1 1 2-16,-1-1-5 15,-4 0-2-15,0-3-2 0,-4 3 0 16,0 1-4-16,-5-5 0 15,-4 1-1 1,-4 3 0-16,4 0 0 0,-13 1-2 16,5-1 0-16,-18 4 3 15,9 4-2-15,-9 4 1 16,5-4 2-16,-5 4 0 16,1 0 0-16,-1-1 0 15,4 5 0-15,1 0 2 16,0-1-1-16,-1 5-1 15,5-4-2-15,-9 3 1 16,1-3 1-16,3 7 0 16,-8 0 0-16,5 1 0 0,-1-1 0 15,-4 0 0-15,0 5 0 16,-4-5 0-16,-1 4 0 16,1-4 2-16,-5 4 1 15,5 1 1-15,0-9 0 16,-9 1 2-16,13-1 1 15,4 1 3-15,5-1-1 16,-5 1 0-16,9-1-10 16,0 1-1-16,4-1 13 15,9 4 9-15,0 1-9 16,4 3-4-16,4 0-4 16,5 0 0-16,4 4-2 15,0 0 2-15,5 4-4 0,3 0-2 16,5 0-1-16,0 3 3 15,5-3-2-15,3 4 1 16,1-1 0-16,8 1 0 16,-4 0 2-16,13-5 2 15,-9 1-3-15,9-4 0 16,4-4 1-16,9 4 2 16,-9 0-3-16,9-4-2 15,4 1 2-15,-4-1 0 16,-1-4-2-16,1-3 2 15,4-1-8-15,5-3-4 16,8 3 9-16,-13 1 4 16,17-1 1-16,5-3-1 15,-9-1 1-15,-9 1 1 0,9-4-1 16,-4 0-1-16,0-4 1 16,-9-4 1-16,0 0-3 15,0-4-2-15,0 1-1 16,-4-1 3-16,-1 0-2 15,-3 1 1-15,-1 3 0 16,5-4 0-16,-9 4 2 16,5-3 0-16,-1 3 11 15,-4 0 7-15,1 0-7 16,-6-3-3-16,1-1-1 16,-4 4 0-16,-1-3-3 15,5-1-1-15,-13 0 1 16,4 1 0-16,9-1 0 0,-8 0 0 15,3 1-2-15,-8-1 1 16,4 0-2-16,0 1-1 16,-4-5 1-16,0 1-1 15,0-5 2-15,4 5 1 16,-4-1-1-16,5-3-2 16,-1 3 1-16,0-3-1 15,-8 0 0-15,4 3 0 16,4-3-3-16,0 4 2 15,-8-1 1-15,8 1 2 16,0-1-3-16,0-3 0 16,1-4 1-16,3-1 0 15,1-3-3-15,-1 0 2 0,1 1 1 16,4-1 0-16,-9 0 0 16,0 3 0-16,5-3-3 15,-5 8 2-15,0 0 1 16,5-4 0-16,-5 3-3 15,0-7 2-15,5 4-1 16,-9 0 0-16,0 4 0 16,-5-1 0-16,1-3 2 15,-5-4 0 1,-4 4 0-16,0 0 0 16,-4 0 2-16,0-8-3 15,-1 8 0-15,-3-4-6 16,-1 4-7-16,-4 3-4 15,-4 1-65 1,-9 4-30-16,-13 3 58 0,5-11 30 16</inkml:trace>
  <inkml:trace contextRef="#ctx0" brushRef="#br0" timeOffset="64888.2724">23404 3789 236 0,'-22'23'90'0,"5"-19"-70"0,-9 3 24 16,18-3 6-16,-1 0-22 0,-8 0-7 16,-5 0-5-1,5-1 0-15,-13 5-9 16,4 0 7-16,-8-1 5 0,3 5-17 0,1-1-7 16,-4 1 2-16,-1-1 0 15,9 1 7-15,-12 3 2 16,3 1-13-16,-4 3-8 15,1 0-14-15,-1 4-5 16,4 0-42-16,-3 0-15 16,-6 0 47-16,6-4 23 15</inkml:trace>
  <inkml:trace contextRef="#ctx0" brushRef="#br0" timeOffset="65158.0231">22047 4409 276 0,'-39'12'104'0,"22"-8"-81"0,-1 7 5 15,10-3-4-15,-5-1-12 16,-4 5 1-16,-9-1-4 15,-4 1 0-15,-1 7-5 16,-3 0-3-16,4 4 0 0,-9 0-8 16,5 0-3-16,-1 4-47 15,1 4-20-15,-5-1 39 16,-4-3 19-16</inkml:trace>
  <inkml:trace contextRef="#ctx0" brushRef="#br0" timeOffset="65338.9044">21116 4972 208 0,'-26'35'79'0,"13"-20"-61"0,0 4 6 0,9-7 0 15,0-1-17-15,-1 5-6 16,-3 3-6-16,-1 4-2 16,0-4 4-16,1 0-6 0,-5 12-18 15,4-1-6-15,1 1 17 16,-1-4 8-16</inkml:trace>
  <inkml:trace contextRef="#ctx0" brushRef="#br0" timeOffset="65487.7297">20931 5792 112 0,'8'23'44'0,"-8"-12"-35"0,5 9-15 15,7-9-8-15,-7 1 6 16,8-1 6-16</inkml:trace>
  <inkml:trace contextRef="#ctx0" brushRef="#br0" timeOffset="66132.5206">21698 6064 240 0,'8'19'90'0,"14"-11"-70"0,4-4-14 0,-9 3-12 16,13-7-11-16,-4 4 0 15,8 4 9-15,5-4 4 16,0-1 4-16,4-3 4 0,-4 4 2 0,4 4-2 15,-4-8-1-15,4-4-6 16,0 0 0-16,0-3-6 16,4-1-1-16,1 0 2 15,-10 1 5-15,-3-1 2 16,8 4 1-16,0-7 0 16,-4 7 0-16,8 0 2 15,-4 0 1-15,-4 4 7 16,-4-4 4-16,-1-3 1 15,1 3 1-15,-10 8-8 16,1-8-3-16,0 0-19 16,0-4-7-16,4 4-32 15,-8 1-14 1,4-1 36-16,-1 0 42 31,14 8-1-31,-13 0 3 16,4 3-13-16,-8-3-5 15,4 0-4-15,-5 0 0 16,5-4 14-16,4 4 6 16,-4-1 25-16,-4-3 12 15,-1 8 0-15,9-4 0 16,-13 4-26-16,5-1 0 0,0-7 2 16,3 0-7-16,1 0-2 15,0-4-8-15,-4 1-5 16,-1-1-6-16,5-4-2 15,0-3-11-15,4-9-3 16,0 1-45-16,5-4-18 0,-1-3 43 16,5-1 20-16</inkml:trace>
  <inkml:trace contextRef="#ctx0" brushRef="#br0" timeOffset="66448.7584">24029 5738 264 0,'26'-7'99'0,"-18"7"-77"0,14-8 9 16,-14 8 1-16,1-4-11 15,0 0-2-15,8 1-5 16,-13-1 1-16,5-4-8 16,-1 4-2-16,1-7-3 0,4-5-4 15,0 1-18 1,-5-4-8-16,5 0-25 16,5 0-9-16,-10-1-16 15,5-2-8-15,-4 2 42 16,4-3 66-16,0 4 35 15,-9 0 11-15,9 0 2 16,-9 4-19-16,0 3-6 16,1-3-26-16,-1-4-3 15,0 3-1-15,1 1-8 0,-1 0-4 16,5-4-11-16,-9-1-3 16,8-3-21-16,1-3-6 15,4-9 17-15,13-7 11 16</inkml:trace>
  <inkml:trace contextRef="#ctx0" brushRef="#br0" timeOffset="66824.0977">24834 4720 348 0,'5'-8'129'0,"-5"0"-100"0,0-3-2 15,0 7-8-15,0 0-3 16,0 0 4-16,-5-7-6 15,-3-1-3-15,4 1-6 16,-14-5-10-16,5 1-2 0,-4 0-10 16,-4-1-2-16,-1 1 5 15,1 0 4-15,-1 0-3 16,0-5-2-16,22 20 0 31,-38-30 1-31,7-1 3 16,-7 4-13-16,3 0-7 15,5 1 3-15,0 3 2 16,0 0 15-16,4-4 6 16,0 4 6-16,0 0 6 0,5 4 6 15,3 0-5-15,1-4 0 16,4 0-15-16,5 0-6 16,-5-8-70-1,8 4-33-15,1-3 60 16</inkml:trace>
  <inkml:trace contextRef="#ctx0" brushRef="#br0" timeOffset="67020.7633">24201 3796 232 0,'-34'4'88'0,"12"4"-69"0,-12-4-5 16,16 3-5-16,-12 1-10 15,-9 0-2-15,-8 7 2 16,-5 0 0-16,-8 5 1 16,-5-1-33-16,-12 0-15 0,-14 0 24 15,-4 0 12-15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29:32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17578 9833 200 0,'-13'0'74'0,"9"-16"-58"0,-5 24 7 16,9 0 1-16,0-8-6 15,0 7 1-15,0-7-1 16,0 4-2-16,0-4-8 16,0 0-3-16,0 0 1 0,9 8-1 0,-9-8 2 15,0 4-4-15,4-8-2 16,1 12-3-16,3-8 1 15,1 3 1-15,4-3 0 16,-9 4 0-16,9-4 2 16,0 8 1-16,0-4 1 15,4 0 0-15,0-1 0 16,1-3 0-16,7 4 0 16,-3 0 2-16,4 4 1 15,0-1-1-15,4-3-1 16,0 8-1-16,0-5 2 15,5 1-3-15,3 0 0 16,1 3 1-16,0-3 0 0,-5 0 0 16,5-5 0-16,0 1 0 15,-5 4 0-15,1-1-2 16,-1-3-2-16,1 4 3 16,-1-4 0-16,5 3-1 15,0-3-2-15,8 4-2 16,-8-4 1-16,4 0 1 15,5-1 0-15,-1 1 0 16,0 0 2-16,-4 0-1 16,1-4-1-16,-6 0 1 15,1 0-1-15,4 4 0 16,-4-4 2-16,-5 0-1 16,5 0-1-16,4 0 1 0,0 0-1 15,5 4 0-15,-1-1 0 16,5 1 0-16,0 0 2 15,-1 0-1-15,1 0 2 16,-5-4 2-16,-3 0 4 16,3-4-4-16,-8 0-3 15,4 0-1-15,-4 0-1 16,8 4-5-16,-8 0-1 16,4 0 9-16,9 0 7 15,-9 0-2-15,4 0-2 16,0 4-6-16,5 0 0 15,-9-4 0-15,5 4 0 16,-10-4 0-16,-3 0 2 16,4 0 1-16,-1 0 3 0,1 0-1 15,4 0 0-15,0 0-1 16,5 0 0-16,4 0-2 16,-9 0 1-16,0 0-2 15,4 0 2-15,1-4-2 16,-5 0 2-16,-5-3-2 15,1 3 2-15,0 0-2 16,-5 0-1-16,5-4 1 16,0 1 1-16,0-1-1 15,8 0-1-15,5-3 1 16,0 7-1-16,4-4 0 16,-5 1 0-16,-3-1 0 15,8 8 0-15,-9-4 0 16,0 4 0-16,1-3 0 0,-14-1 2 15,9 4-3-15,1-4 0 16,3 4 1-16,-4-4 2 16,9 0-1-16,-5 0-1 15,5 4-2-15,0 0 1 16,-1 0 1-16,10 0 2 16,-18 0-3-16,4 0 0 15,-8 0 1-15,0-3 2 16,-1-1-1-16,1 4-1 15,9 0 1-15,-5 0-1 16,4-8 0-16,0 8 0 16,1 0-3-16,4 0 2 0,-1-4 1 15,-3 4 2-15,-1 0-1 16,-4 0 2-16,-4-7-4 16,-5 7 0-16,-3 0-1 15,-1-4-2-15,-4 8-8 16,-1-8-3-16,1 11-41 15,0-10-15-15,4 3 36 16,-4-20 18-16</inkml:trace>
  <inkml:trace contextRef="#ctx0" brushRef="#br0" timeOffset="2055.9331">2954 10346 212 0,'21'12'82'0,"-21"-9"-64"0,5-3 9 0,-5 0 0 16,0 0-14-16,13 4-2 15,-13-4-7-15,0 0-3 0,0 0 0 16,0 0 10-16,0 0 5 0,0 0-8 16,-9 4-4-16,5 4-12 15,-1-1-5-15,-3 5-20 16,-5-5 7-1,4 5 4-15,0-4 13 16,5 3 8-16,-9 4 3 16,5 1 4-16,-1-5 1 15,0 1 3-15,5-5-1 16,4 1 0-16,-9 0 1 16,5 3 4-16,0-3 1 15,4 0 0-15,0-5-5 16,-9 1-4-16,9-4-1 15,0 0-1-15,9 8-2 16,-9-8-2-16,0 8 1 0,0-8 1 16,0 0 3-16,4 7 4 15,-4 1 2-15,0-8 1 16,0 0-2-16,4 8-1 16,5-5-5-16,-9 5-1 15,4 0-1-15,5-1 1 16,8 1-4-16,-12 0 0 15,3-1 1-15,5 5 0 16,9-1 0-16,-14 1 0 16,10-1 0-16,-1 1 0 15,9-1-3-15,-9 5 2 16,9-5-1-16,4 4 0 0,4 1 2 16,5-1 0-16,9 0-3 15,8 4 2-15,8 1 1 16,5-5 0-16,-4 4 0 15,-1 0 0-15,-8-3 0 16,5-1 0-16,-10 0 0 16,10 1 0-16,3-5 2 15,10 4 1-15,-1-3-1 16,13-4 1-16,-21-1-2 16,4 1 2-16,-13-1-2 15,4 1 2-15,0-4-2 16,5 4-1-16,-5-5 1 15,9 1 1-15,0-4-1 0,4 0 2 16,-8 0-2-16,-5 0-1 16,1 0 1-16,-5 4 1 15,-5 0-1-15,5 0-1 16,5 0 1-16,8-4-1 16,0 0 0-16,12 0 2 15,-12-4-3-15,0 0 0 16,-8 0 1-16,3 4 2 15,-8 0-1-15,9 0 2 16,4 0-4-16,8 0 0 16,-3-4 1-16,3 0 0 15,-3 1 0-15,-5-1 0 16,-5 0 2-16,5 4 1 0,-9 0-4 16,5 0 1-16,8 0 11 15,1 0 5-15,3-4-17 16,-4 0-8-16,-4 0 4 15,-8 1 1-15,-1 3 10 16,-4-4 4-16,9 0-5 16,-9 4-1-16,8-4-4 15,5 0-1-15,4-3 1 16,-12 3 0-16,-1-4-3 16,0 4 2-16,-12 1-1 15,-5-1-2-15,-4-4 5 16,-5 8 1-16,-4-4-3 15,0 4 1-15,-4 0 0 16,0 0 2-16,-4-4 1 0,-1 4 3 16,1-3-30-16,-1-1-10 15,18-4-41-15,-9 0-18 16,5-7 50-16,-1-4 22 16</inkml:trace>
  <inkml:trace contextRef="#ctx0" brushRef="#br0" timeOffset="14020.2258">14997 12545 256 0,'13'11'96'0,"-9"-11"-75"0,1 4 12 0,-5-4 0 16,8 0-20-16,1 0-7 15,4 0-2-15,4 4-1 16,-8-4-1-16,8 0 7 0,0 0 4 15,0 0 0-15,5 0 0 16,0 0-5-16,3 4-3 16,10-4-2-16,-1 0 0 15,5 0-2-15,4 0 2 16,5 0 0-16,-1 0 3 16,-4 0 3-16,0 0 2 0,5 0-5 15,-5 0-4-15,4 0-1 16,5 0 1-16,-1 0-1 15,6 3-1-15,3-3-2 16,4 4 1-16,-3-4 1 16,-1 0 0-16,-4-4-5 15,0 4-1-15,0 0 9 16,0-3 5-16,0-1-3 16,0 4-1-16,5 0 0 15,-5 0 2-15,8 0-1 16,-8 0 0-16,0 0 1 15,0 0 1-15,-13 0-1 16,9 0-1-16,-9-4-1 16,9 0 0-16,0 4-5 0,-1 0 1 15,1-4 0-15,4 4 0 16,0 0 0-16,0 0 2 16,0 0-3-16,-4 0 0 15,-5 0 1-15,-4 0 2 16,-4 0-3-16,0 4 0 15,-9 0-1-15,-4 0-2 16,0-4-30-16,-9-4-15 16,0-11 22-16,-8-20 14 15</inkml:trace>
  <inkml:trace contextRef="#ctx0" brushRef="#br0" timeOffset="29994.9278">2333 16325 172 0,'-4'0'66'0,"4"-4"-52"0,-9 12 6 0,5-12-1 16,4 4-7-16,0-4 1 16,-9 4-2-16,5-4 1 15,-5 0-6-15,5 4 5 0,0 0 2 16,-9 0 2-16,13 0 1 16,-13 0-8-16,9 0-5 15,-1 0 2-15,1 0 4 16,0 0 1-16,4 0 2 15,0 0-2-15,0 0 1 16,0-3-2-16,0 3 2 16,4 0-2-16,-4 0 0 0,0 0-1 15,0 0 2-15,0 0-1 16,0 0 0-16,0 0 1 16,0 0 4-16,0 0-8 15,0 0-3-15,4 3-2 16,-4-3-1-16,9 0-3 15,-9 0 2-15,0 0 1 16,13 4 0-16,-13-4-5 16,4 4-1-16,5 0 0 15,8 0 13 1,-4 0 4-16,0 3-4 16,4-3-4-16,-4 4-2 15,4-4 1-15,-4-1-1 16,-4 1 2-16,4 4-2 0,0 0 2 15,4-1-2-15,-8-3 2 16,4 0-2-16,4 0-1 16,0 0 1-16,-8-4-1 15,8 3 0-15,-4 1 2 16,4 0 1-16,-4-4 3 16,0 0-1-16,4 0 2 15,-4 4-6-15,4-4-1 16,5 0 2-16,-9 0 1 15,13 0-1-15,-18 4 1 16,14-4 0-16,4 4 1 16,-9-1-5-16,9-3 1 0,-5 4 2 15,1-4 1-15,8 0-1 16,0 0-2-16,0 0 1 16,-8-4 3-1,4 4 0 1,0-3 1-16,-5-1-1 15,1 4 0-15,3-4-2 16,-7 0-2-16,-5 0 1 16,4 4 1-16,0-4-3 15,0 1 0-15,1-1 1 16,3 4 2-16,-8-4-1 16,4 4 2-16,5-4-2 15,-1 4-1-15,1 0-2 16,-1 0 1-16,5 0 1 15,-8 0 2-15,3-4-1 16,1 4 2-16,-1 0-2 0,9-4 2 16,-12 4 0-16,3 0 1 15,-4 0-2-15,9 0 1 16,-9-3 0-16,5 3 1 16,0-4 0-16,-5 4 0 15,9 0-2-15,-13 0 1 16,4 0-2-16,-4-4 2 15,-5 4 0-15,5 0 1 16,0 0-2-16,4 0 1 16,-8 0-2-16,4 0-1 15,4 0 1-15,0 0 1 16,-12 0-1-16,3 0-1 0,5-4 1 16,-8 4-1-16,8 0 0 15,-1-4 0-15,1 0 0 16,0 1 2-16,5 3-3 15,-6-4 0-15,-3 4 1 16,4-4 0-16,4 0 0 16,-8 0 0-16,4 0-3 15,4 4 2-15,-13-3 1 16,9-1 0-16,-4 4-3 0,-5 0 2 16,5 0 1-1,-5-4 2-15,0 0-8 16,5 0-3-16,-9-3-66 15,17-13-30-15,1-18 54 0,-6-15 25 16</inkml:trace>
  <inkml:trace contextRef="#ctx0" brushRef="#br0" timeOffset="43462.1482">9508 16126 164 0,'-9'0'63'0,"9"7"-49"0,-4-10 5 15,4 3-2-15,0 0-6 16,0 0-1-16,-9 0 5 16,9 0 2-16,-4 0-8 15,-1 0 1-15,5 0 1 0,-8-4-4 0,4 4 1 16,4 0-3-16,0 0 2 16,0 0 0-16,-5 0 1 15,5 0-7-15,0 0 0 16,0 0-3-16,0 0 0 15,5 0 8-15,-5 0 4 16,4 0-1-16,4 0 2 16,-3 0-2-16,8 0 0 15,-13 0-1-15,8 0 2 16,1 4-1-16,-5-4 2 0,5 0-2 16,-1 0 0-16,1 0 3 15,0 0-4 1,-1 0-2-16,1 3-3 15,0-3 0-15,3 0 7 16,-7 0 5-16,8 4-9 16,-9-4-4-16,5 4-1 15,-1 0-1-15,1-4-3 16,0 0 0-16,-1 0 2 16,1 4 0-16,-1 0 1 15,1-1 2-15,4 1-3 16,0 0 0-16,0 4-4 15,0-1-1-15,4-3 14 16,-4 4 6-16,4 0-2 16,0-1-2-16,1 1-3 15,-6-4 0-15,6 0 0 0,-1-1 1 16,-4 5-2-16,4-4 1 16,0 0-2-16,1-1 0 15,-1 1-3-15,4-4-2 16,-8 4 3-16,5-4 0 15,-1 4-4-15,0 0 1 16,0 0 0-16,5-4 2 16,-1 3-1-16,5-3-1 15,-9 0 1-15,5 0 1 16,-1 8-1-16,1-8 2 16,0 0 0-16,-1 0 1 15,1 0-2-15,-1 4-2 0,1 0 3 16,-1 0 2-16,-3-1-2 15,3 1 0-15,1 0-1 16,-1 0 1-16,5 0 0 16,-9 0 1-16,5-1-2 15,-1 1 1-15,5 0-2 16,0-4-1-16,0 0 1 16,4 4-1-16,-4-4-3 15,4 4 2-15,0-4 1 16,0 4 0-16,5-4 0 15,-1 3 0-15,5-3 0 16,-9 4 0-16,5 0 0 16,-5 0 2-16,0-4-1 0,0 0-1 15,5-4 1 1,-5 4-1-16,4-4 0 0,-3 4 2 16,3 0-3-16,5 0 0 15,-9-4 1-15,4 4 2 16,1 0-1-16,-1 0-1 15,5-3 1-15,-4 3 1 16,-1-8-3-16,5 4 0 16,0 0 1-16,-9 0 0 15,4 1 0-15,1-1 0 16,-5 0 0-16,0 0 2 16,0 0-1-16,5 0-1 15,-9 1 1-15,4 3 1 16,0-4-1-16,0 0 2 0,-4 4-2 15,0 0 2-15,0-4-2 16,-1-4 2-16,1 8 0 16,0 0 3-16,4 0-3 15,-4-3 0-15,4 3-1 16,-12 0-2-16,3 0-4 16,1 0-2-16,-1 0 5 15,1 0 5-15,-1 3-2 16,-3-3 1-16,-1 8-1 15,0-8 1-15,0 4-2 16,-4 0 2-16,4 0 0 16,-8-1 1-16,0-3-5 0,-1 0 1 15,5 0-9-15,-8 0-2 16,-1-3-43-16,4-5-19 16,-3-11-83-1,16-8-38-15,5-15 102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31:54.6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2217 13858 92 0,'-13'16'35'0,"13"-5"-27"0,-4 8-2 0,4-7-3 16</inkml:trace>
  <inkml:trace contextRef="#ctx0" brushRef="#br0" timeOffset="1470.0123">2221 14598 296 0,'-4'3'112'15,"-13"1"-87"-15,8-4 7 0,5 0-5 0,-1 0-9 16,1 0 0-16,-4 4-2 15,-1-4 0-15,-4 4-8 16,4 0-1-16,-4-1 3 0,0 1 0 16,5 4 2-16,-9 0-4 15,4-1 0-15,4 5-5 16,-4-1 0-16,9 5-3 16,-5 3-3-16,5 8-1 15,4 7 0-15,0 4 0 16,0 8 0-16,4 0 0 15,5 8 0-15,-5-8 0 16,-4 0 3-16,4-4 0 16,5 0 3-16,-9-4-1 0,0-3-1 15,0-1-2-15,0-7 1 16,0 0-1-16,-9-4 0 16,5-8 2-16,4 1 0 15,-4-5-14-15,4-7-5 16,0-4 21-16,0-4 9 15,-9-4-13-15,9-3-7 16,0-8 4-16,0-4 4 16,9-4 5-16,-5-8 3 15,-4-7-8-15,13 0-1 0,-13-4 2 16,9-7 4 0,4-9-1-16,4-7 0 0,0 0-3 15,0 4-1-15,5 4-4 16,-5 4 1-16,5-1 8 15,12 5 5-15,-17 7-4 16,9 3-1-16,0 9 2 16,0 7 1-16,-9 4-3 15,5 4-1-15,-1 4 1 16,-3 3 0-16,-1 1-2 16,0 3-2-16,5 4 3 15,-5 0 0-15,0 8-1 16,-4-4-2-16,4 8 1 15,0 0-1-15,5 3 0 16,-9 4 0-16,4 1-3 0,-4 3 2 16,-9 4 3-16,5-4 1 15,-5 4 1-15,-4-4 0 16,-4 0-5-16,0 0-1 16,-5 1-2-16,0-1 3 15,1 0 0-15,-5-4 1 16,0-3 0-16,-9-1 2 15,5-3-3-15,0-1 0 16,4 1 1-16,-4-8 2 16,0 0 1-16,4 0 1 15,-5-4-5-15,10 4 1 16,-14 0 0-16,14-4 2 16,-1 1-1-16,0-1 2 0,1 4 0 15,-1 0 1-15,9 0-2 16,0-4-2-16,-9 4-2 15,9 0 1-15,0 0 1 16,9 0 0-16,0 4 0 16,-1 0 0-16,5-1-3 15,0 1 2-15,9 0 1 16,-5 0 0-16,5 0-3 16,12 7 2-16,-8 1 1 15,4 3 0-15,9 4-3 16,-5 4 2-16,9 4 1 15,0 4 0-15,5-1 0 16,-9 5 2-16,4-5-1 16,-5 9 2-16,1 3-4 0,-9-4-2 15,-4-3-5-15,-4-9 0 16,4-3-7-16,-9-3-3 16,9-9-59-16,-5-11-24 15,9-23 52-15,-8-19 25 16</inkml:trace>
  <inkml:trace contextRef="#ctx0" brushRef="#br0" timeOffset="2086.1981">3535 14310 356 0,'-17'16'132'0,"17"-13"-103"0,0 1 5 16,0-4-3-16,0 8-22 16,9 0-5-16,-1-1-1 15,5 1 2-15,0 3-2 16,5 1 3-16,7-1 3 0,-7 1-7 15,12-1-1-15,-13 1-3 16,13-5-2-16,-4-3-2 0,-4-4 1 16,3 0 1-16,1-4 2 15,4-3 1-15,-4-5 1 16,4 5 0-16,-8-5 0 16,0-3 2-16,-5 0 1 15,0-5-1-15,0 5 1 16,-8 0 0-16,-9-4 3 15,-9-1-1-15,9-3 0 16,-13 8-3-16,9 0-2 16,-22 0-2-16,5 3-1 15,-1 4 2-15,1 5 2 16,-10 6 0-16,1 9-1 16,-4 3 1-16,4 4 1 15,-1 8 1-15,1 8 3 16,9-1-1-16,-1 1 2 0,1-1-4 15,8 0 0-15,8 1 1 16,5 3 2-16,0 4-1 16,5 4 2-16,8 0-4 15,8-4-2-15,1 1-14 16,-1-9-4-16,9-3-53 16,9-5-21-16,4-14 37 15,0-16 22-15</inkml:trace>
  <inkml:trace contextRef="#ctx0" brushRef="#br0" timeOffset="2791.2148">4854 14134 476 0,'-26'42'178'0,"30"-26"-138"0,-12 3-9 0,8-8-13 16,0 8-31-16,-9 8-5 15,1 11 1-15,-1 5 3 16,-4 3 8-16,0 3 3 0,-4 9 3 16,0 7 0-16,-1 8 0 0,1-4-5 15,0 7-1-15,8-3-2 16,-8-8 0-16,4 0 2 15,0-7 2-15,0-5 2 16,9-3 3-16,-9-8 2 16,9-7 1-16,-9-9-2 15,4-3-2-15,5-11 1 16,4-4-1-16,-9-8 0 16,9-4 0-16,0-8-3 15,0-7 2-15,0-4 1 16,0-7 0-16,0-13 0 15,0-3 2-15,9-3-1 16,-5-13-1-16,5-7-2 16,8 0 1-16,-4 1-1 15,9 2 0-15,-1 9 2 16,5-1 2-16,0 9-1 0,4 3 2 16,0 15-2-16,9-3-1 15,-5 11 1-15,5 3-1 16,-4 5 0-16,-1 8 0 15,-4 7 0-15,-4 7 0 16,-4 5 0-16,-1-1 0 16,1 4 0-16,-5 5 2 15,-4-1-1-15,0 4 2 16,-13 4 0-16,8-1 3 16,-16 1 1-16,8 4 1 15,-13-1 0-15,0 1 2 16,-4 4-7-16,-9-5-4 0,-13-3-9 15,5 0-2-15,-14-4-13 16,5-8-4-16,4-7-49 16,5-8-19-16,4-16 48 15,4-10 25-15</inkml:trace>
  <inkml:trace contextRef="#ctx0" brushRef="#br0" timeOffset="3286.4176">5716 14195 388 0,'-22'39'145'0,"18"-24"-112"0,-5 0-3 0,9-3-8 16,-4 11-18-16,0 4-5 16,-1 7-2-16,-8 4 2 15,1 1 0-15,-1-1 3 0,0 8 1 16,8 0-1-16,-12 4-2 16,4-4 1-16,5 0-1 15,-10-8-7-15,5-4-3 16,5-7-1-16,-1-8 1 15,1-7 4-15,-1-8 1 0,5-8 3 16,-1-8 3-16,5-7-9 16,0-15-4-16,0-12 3 15,9-16 3-15,4-6 4 16,8-9 1-16,10-4-2 16,-10 5 2-16,14 7 1 15,-14 8 2-15,5 11 8 16,0 8 3-16,4 7-4 15,0 8-3-15,0 12-12 16,5 7-4-16,-1 5-68 16,-4 6-28-16,1 5 54 15,-6 0 26-15</inkml:trace>
  <inkml:trace contextRef="#ctx0" brushRef="#br0" timeOffset="3857.9866">5918 14417 436 0,'-4'43'162'0,"4"-40"-126"0,9 5 1 0,-1-4-7 0,9 0-26 16,-4 3-5-16,13 1-4 16,-9 0 3-16,9-1 1 15,0 5 1-15,0-4 0 0,0-1-3 16,4 1 2-16,0 0-1 16,0-5-2-16,1-3-4 15,-1 0 0-15,-4 0-1 16,-1-3 3-16,1-5 2 15,0 0 2-15,-17-3 1 16,8-5 1-16,-4 1 2 16,-5-4 1-16,1 4 1 15,-18-5 0 1,5-3 0-16,0 4 0 16,-9 4 2-16,-4 4-3 15,-9 7-2-15,-13 4-3 0,0 4 1 16,5 7 3-16,-1 4 3 15,1 4 0-15,8 4 2 16,-4 0-2-16,8 8 0 16,5 4-1-16,4 3 0 15,9 8-2-15,4 4-2 16,8-1-4-16,5 1-2 16,5-4-13-16,7 0-5 15,14-4-58-15,0-3-26 16,8-20 56-16,-3-27 26 15</inkml:trace>
  <inkml:trace contextRef="#ctx0" brushRef="#br0" timeOffset="4233.1873">7211 14149 448 0,'-4'39'167'0,"-5"-28"-129"0,-4-7-1 16,9 0-8-16,-1 0-32 16,-3 3-7-16,-5 1-1 15,0 3 2-15,-4 5 5 16,-5 3 4-16,-4 8 3 0,5 0-1 0,-5-1-2 16,4 1 1-1,5 0-1-15,9 0-5 0,8 0-1 16,4-1 3-16,9 1 3 15,0 0 3-15,4 0 1 16,0 4 0-16,0-1 2 16,1 1-1-16,-5-1 2 15,-5 1-2-15,-8 0 2 16,-4-1-2-16,0 1 0 16,-14 0-14-16,-3-5-7 15,-18-6-42-15,-4-5-17 16,-9-4 38-16,1-14 21 15</inkml:trace>
  <inkml:trace contextRef="#ctx0" brushRef="#br0" timeOffset="4757.7943">7301 14345 376 0,'9'27'143'0,"0"-20"-112"0,8 1-17 15,-4-4-14-15,4 3-5 16,5 5 4-16,3-1 0 0,-3 1 0 16,4-1 1-16,4 1 15 15,-4-1 10-15,0 1-11 0,-5-5-5 16,5 1-5-16,4-4-1 15,-12-4-7-15,3 0 1 16,-4-4 1-16,1 0 3 16,-6-3-2-16,1-5 0 15,0 1 1-15,-8-5 2 16,8-3-3-16,-13 0 0 16,0 0-4-16,0-4 1 15,0 0-5-15,-13 4 1 16,8 3 4-16,-12 5 4 15,0 7 3-15,-5 4 1 16,1 8 9-16,4 7 3 16,-1 0-1-16,5 8 1 0,5 8-7 15,-1 0-3-15,5 3-1 16,0 1 1-16,4 3-3 16,4 4 0-16,0 4-6 15,5 4-2-15,4-4-18 16,0-4-5-16,4-4-54 15,0-7-24-15,5-12 55 16,3-19 26-16</inkml:trace>
  <inkml:trace contextRef="#ctx0" brushRef="#br0" timeOffset="5254.1004">8280 14119 408 0,'4'19'151'0,"-4"-11"-118"0,4-1 11 0,-4 1-2 16,0 0-28-16,0 7-8 15,0 4-6-15,0 4-4 16,-4 4 3-16,0 15-7 0,-1 0 1 16,-12 4-6-16,4 0 1 15,-4 0-1-15,8 0 1 16,-8 0 2-16,0-4 1 15,4-8 1-15,4-3 2 16,-4-8-9-16,5-8-3 0,3-7 9 16,1-8 5-16,4-8 14 15,4-11 6-15,1-4-19 16,3-11-9-16,5-4 16 16,0-8 8-16,4 0-5 15,9 0-1-15,-9 3-2 16,9 5 2-16,-4 8 8 15,8 3 5-15,-13 11-3 16,9 5 1-16,4 11-8 16,-8 4-3-16,4 15-3 15,0 0-3-15,-1 12-2 16,1 7 1-16,0 4-1 16,-9 12-2-16,5 11-6 15,-5 4-4-15,5-4-12 16,-5-4-4-16,0-3-103 15,-4-16-44-15,0-19 90 16</inkml:trace>
  <inkml:trace contextRef="#ctx0" brushRef="#br0" timeOffset="5598.3919">9482 13341 440 0,'0'23'165'0,"13"-11"-129"0,-13 15-23 16,8-8-18-16,-3 19-12 15,3 16 0-15,-3 11 14 16,-1 7 6-16,-4 5 0 15,8 7 3-15,-8 12 0 0,0 8-2 16,0 7-3-16,0-8-7 16,0 4-4-16,0-7-3 15,0-8 0-15,0-4-9 16,5-19 0-16,-5-8-7 16,0-19 1-16,0-7-210 31,0-39 131-31</inkml:trace>
  <inkml:trace contextRef="#ctx0" brushRef="#br0" timeOffset="6034.4996">8986 13954 436 0,'22'4'162'0,"-9"-4"-126"0,13-4-6 15,-9 4-9-15,9 0-13 16,8 0 1-16,18 0-3 16,12 4-1-16,23 4-3 15,7-5-2-15,-3-3 1 0,12 0 3 16,14 0 5-16,12 4-12 15,-13-8-2-15,-8-3-18 16,-5-5-5-16,-8 1-50 16,-22-5-19-16,-21 1 41 0,-26-4 23 15</inkml:trace>
  <inkml:trace contextRef="#ctx0" brushRef="#br0" timeOffset="7730.3857">2661 15482 312 0,'-9'0'115'0,"5"0"-89"0,-5 0 3 16,9 0-4-16,0 0-13 16,-8 0-2-16,3 0-1 15,-3 0-1-15,-1 4-4 16,-4 0-1-16,0-4 1 0,0 4 4 15,0 0 5-15,-4-1-3 16,0 1 2-16,0 0-5 16,-5 0-2-16,1 0 2 0,-1 0 0 15,-8-1-3-15,4 5-1 16,-9 4-1-16,5-1-2 16,4 4 1-16,5 5-1 15,-9 3-3-15,8 3 2 16,18 5 1-16,-13 3 0 15,17 12-3-15,0 16 0 16,17 14 2-16,0 12 2 16,5 8-2-16,-1-4-2 15,5-4-1-15,0 0 3 16,-5-7-18-16,5-5-4 16,-8-7-5-16,12-7 2 0,-22-13-14 15,10-14-6-15,-5-8 24 16</inkml:trace>
  <inkml:trace contextRef="#ctx0" brushRef="#br0" timeOffset="8030.6768">2083 16187 392 0,'-26'23'145'0,"22"-15"-112"0,-9-4-3 0,13-4-10 16,0 0-20-16,0 0-2 15,9 3 5-15,-5 1 3 16,9 0-3-16,-4 0 3 0,21 0 3 16,-4-1-3-16,13 1-1 15,8 0-11-15,-4 4-4 16,13-1-11-16,-4 5-4 15,4-4-17-15,0-1-6 16,0-3-8-16,4 4-1 16,-4-8 30-16,4-4 14 15</inkml:trace>
  <inkml:trace contextRef="#ctx0" brushRef="#br0" timeOffset="8451.0572">3173 16061 428 0,'-21'42'159'0,"12"-23"-124"0,5 8-7 16,4-12-13-16,0 8-20 15,0 4-2-15,0 7-1 16,0 5 0-16,0-5 5 15,0 1 1-15,0-5 2 0,0-3-3 16,0-4 0-16,0-4-7 16,-4-4-4-16,4-3-1 15,0-4-1-15,-9-8 9 16,5-20 1 0,4-3 9-16,0-11 5 15,0-8-6-15,0-4-1 16,0-4-1-16,0-7 0 15,0 3-5-15,4 4-1 16,9 8 11-16,-9 4 9 16,9 7-5-16,4 12 0 15,5 4-21-15,0 3-6 16,8 5-34-16,9 7-14 16,4 3 37-16,8 5 19 15</inkml:trace>
  <inkml:trace contextRef="#ctx0" brushRef="#br0" timeOffset="8991.9875">4251 15934 416 0,'-9'12'154'0,"9"-8"-120"0,0-1-12 15,0-3-12-15,0 0-10 16,-13 4 0-16,9 0 6 16,-13 0 6-16,-1 0-6 15,1 3 6-15,-9 1 1 0,-4-4-2 0,4 4-1 16,-12-5-11-16,3 1-1 16,-4 4-2-16,5 0 2 15,4 3-4-15,-1 4 2 16,6 4-3-16,-1 4 0 15,4 8-5-15,9 4-3 16,-4 3-7-16,8 0-1 16,9 0 1-16,0 1 1 15,5-9 5-15,3-3 2 16,5-8 4-16,5-7 4 16,7-4 1-16,-7-12 3 15,7-8 1-15,6-3 1 16,-10-4 2-16,5 0 1 15,0-4 3-15,4-4 3 0,-13-4 9 16,9 8 3-16,-9 4-19 16,-4 4-8-16,-4 3 17 15,-5 8 11-15,1 8-1 16,-5 8-2-16,-5 3-14 16,1 8-2-16,4 4-21 15,0 15-8-15,0-4-52 16,0 4-23-16,0-3 53 15,-4-9 24-15</inkml:trace>
  <inkml:trace contextRef="#ctx0" brushRef="#br0" timeOffset="9772.4619">4466 15838 384 0,'-8'31'143'0,"8"-16"-112"0,0 8 19 0,0-11-2 15,0 3-33-15,0 4-12 16,0 4-10-16,-9 8-4 16,9 3 6-16,0 9-4 0,0 3-2 15,0 0-2-15,0 0-2 0,9-4-3 16,-9 0 1-16,4-12 0 15,0-3 3-15,0-8 1 16,1-3 3-16,3-9 1 16,1-7 1-16,4-7 5 15,-9-5 3-15,5-3 5 16,4-8 4-16,-9-4 0 16,5-4 0-16,-5-7-3 15,9-4 1-15,-9-4 5 16,5 0 4-16,4 0-15 15,0 8-4-15,-5 3 9 16,5 9 5-16,0 6 1 16,0 5 3-16,-4 7-8 15,-5 8-2-15,9 8-5 16,-4 7-3-16,4 8-3 16,4 12 1-16,-9 3 1 15,5 4 2-15,5 0-1 0,-14 1-1 16,9-1 5-16,-9-8 1 15,0 1 0-15,1-12-2 16,-1-8-13-16,0-4-6 16,1-7 16-16,8-8 10 15,-9-3-15-15,9-9-6 16,-9-3 4-16,9-11 2 16,-4-1 6-16,4-3 3 15,4-5 2-15,-9-3 3 16,5 0-1-16,5 4 2 15,-10 3 11-15,9 5 6 16,-4 7 1-16,5 7 0 16,-10 5-8-16,5 7 0 0,-4 4-8 15,-1 8-1-15,1 7-4 16,0 8-1-16,4 11-3 16,-5 12-3-16,5 4 2 15,0 11 0-15,-4 1-10 16,4-1-3-16,-5-7-17 15,9-5-6-15,-8-6-99 16,0-13-43 0,4-18 92-16</inkml:trace>
  <inkml:trace contextRef="#ctx0" brushRef="#br0" timeOffset="10298.6077">5349 15892 376 0,'0'54'143'0,"-8"-35"-112"0,8 0-6 0,0-11-11 16,8 3-28-16,-3 1-5 16,8 3 4-16,4 0 6 15,5 1 6-15,-5-1 15 0,9-4 7 16,4 1-12-16,9-8-3 0,-1-4-3 15,-3 0 1-15,4-4-1 16,-9-8 2-16,0 1-11 16,4-4-2-16,-12-1 11 15,4-3 6-15,0 0-2 16,-5 0-1-16,-4 0 0 16,1 0 2-16,-5-1-3 15,-1 1-2-15,-12 4-11 16,0 0-6-16,0-1 14 15,-12 1 8-15,-1 3-18 16,-5 1-6-16,1 3-2 16,-13 5 1-16,4 3 6 15,-13 7 6-15,1 5 8 16,7 3 7-16,-3 4 5 16,8 8 2-16,5 4 0 15,3 3 1-15,1 8 0 16,8 4 3-16,9 0-9 0,5 0-1 15,3 0-5-15,5 4-3 16,5 0-16-16,3-4-5 16,5-8-19-16,4-4-7 15,5-7 24-15,3-12 13 16</inkml:trace>
  <inkml:trace contextRef="#ctx0" brushRef="#br0" timeOffset="10717.9029">6595 15927 376 0,'0'7'143'0,"4"-7"-112"0,-4 0-14 16,0 0-17-16,0 0 2 15,0 4 8-15,-4 0 6 16,-1 4 5-16,-3-1-11 16,-1 1 1-16,-4 3 0 0,-4 1-4 15,4 3 1-15,-13 1-5 16,0 3-2-16,5 0-3 16,-1 4 1-16,5 0-6 15,4 0-3-15,9 4-3 0,4-1 0 16,0 9 0-16,4-1 1 15,9 5 7-15,0-5 4 16,4 1 6-16,1-1 2 16,-1 1 1-16,0-5 0 15,-4 1-2-15,-9-1 1 16,1-3-15-16,-10-4-7 16,1-7-107-16,-13-9-48 15,-1-11 83-15,1-19 45 16</inkml:trace>
  <inkml:trace contextRef="#ctx0" brushRef="#br0" timeOffset="11333.8591">7676 15298 452 0,'-17'27'167'0,"17"-11"-129"0,4 7-14 16,-4-8-13-16,0 8-18 15,0 15-3-15,0 8 6 16,-4 15 1-16,-5 8 3 0,5 0-3 0,-4 4 2 15,-1 7-6-15,0 1 0 16,1-4-6-16,-1-9 1 16,5-6-3-1,-5-9 0-15,5-7 1 0,0-11 1 16,4-5 5-16,-9-10 3 16,5-13 16-16,-1-7 9 15,5-11-5-15,0-5-3 16,0-7-5-16,0-3 0 15,5-5-4-15,8-3 0 16,-5-5 1-16,5-3 2 16,4 4 3-16,1 0 2 0,-1 3-1 15,4 4 1 1,-3 5-4-16,-1 6 1 0,4 5-5 16,1 4-2-16,4 7-3 15,0 8-1-15,-5 7-5 16,1 8-2-16,-1 8 0 15,1 4 1-15,-9 7 3 16,-5 4 4-16,-3 0 5 16,-5 0 6-16,-5-3-1 15,-3-5 3-15,-10 1-8 16,1-9-2-16,0-3-34 16,-5-15-13-16,-3-12 23 15,-1-23 11-15</inkml:trace>
  <inkml:trace contextRef="#ctx0" brushRef="#br0" timeOffset="11934.7159">8206 15544 436 0,'13'49'162'0,"-21"-29"-126"0,16-1 5 0,-8-12-4 16,5 1-36-16,-5 3-9 0,4 5-2 15,-4 7 1-15,0-4 5 16,0 8 2-16,4-4 2 0,9 4 0 16,0-1 0-16,4 1-7 15,-4-4 0-15,13-4-13 16,-9-3-4-16,9-5 4 15,4-7 1-15,-8-4 12 16,8-8 6-16,0-3 1 16,0-8 0-16,9-4 7 15,-13 0 3-15,4-4 1 16,-4 4 1-16,-9 0 2 16,0 0 2-16,-4 0-1 15,-4 4 1-15,-5 3 3 16,-4 9 0-16,-4 3-2 15,-5 4 2-15,1 11-1 16,-1 5-2-16,-8 3-2 0,4 0-1 16,0 8-5-16,-8 7-3 15,3 12-2-15,1 12 0 16,4-12-2-16,0 46 2 16,-4 0-7-16,0-4 1 15,-1 11-12-15,1 9-3 16,4-5 2-16,0 0 5 15,0-7 6-15,1-12 5 16,-1-7-1-16,0-4 0 16,-5-12-12-16,-3-11-7 15,-5-12-36-15,-13-11-16 16,-12-19 51-16,-1-12 23 0</inkml:trace>
  <inkml:trace contextRef="#ctx0" brushRef="#br0" timeOffset="12970.6969">3061 17359 416 0,'-12'15'156'0,"3"-11"-121"0,5 4-12 15,4-8-13-15,0 4-15 16,0 3 1-16,0 5 4 16,-9-1 4-16,5 5-1 15,-5 3 0-15,0 0 3 0,1 8-5 16,4 0-3-16,-5 3-4 15,9 9 1-15,0 3 1 16,9 4-1-16,3 0 4 0,-7 3 0 16,8 1-2-16,0 0 2 15,4-4-1-15,0-4-2 16,0-4 0-16,5-3 0 16,-5-8 3-16,9-4 0 15,-5-8 1-15,5-7 0 16,5-8 0-16,-6-4 0 15,6-8 0-15,-1-11 0 16,4-7 0-16,1-5 0 16,-1-3 0-16,1-4 2 15,-5-4 1-15,4 0 3 16,-17-4-1-16,9 4 0 16,0 0-1-16,-9 8 2 15,1 3-1-15,-10 5 2 0,5 11-4 16,4-1 0-16,-12 5-3 15,3 7-1-15,-3 8-1 16,3 0-2-16,5 8-2 16,-13 4-1-16,9 11-1 15,-1 11 2-15,5 0-1 16,0 1 0-16,0 3 4 16,4 1 1-16,9-1 2 15,-8-4 0-15,7-3 0 16,-7-8 2-16,7-8 3 15,6-3 2-15,-1-8-3 16,4-8-1-16,-8-4 1 0,9-7 0 16,-1-8 0-1,1-4 2-15,-10-4-5 0,6-11-1 16,-6-8-11-16,10-7-3 16,-14-16-42-16,5 0-15 15,0-3 34-15,-9 3 19 16</inkml:trace>
  <inkml:trace contextRef="#ctx0" brushRef="#br0" timeOffset="13421.3168">4686 17359 376 0,'-9'35'143'0,"-4"-24"-112"0,5 8-1 16,8-11-10-16,-9 3-15 15,1 5-1-15,-1-1-2 16,0 4-2-16,5 4 1 16,-9 4 1-16,0 4 1 0,5-1-4 15,3 1 1-15,1-1-5 16,8 1-1-16,5 0-6 15,8-4 0-15,-4-1-3 16,9-3 2-16,3-3 7 16,6-1 5-16,-1-8 8 0,4-7 6 15,5-4-9-15,0-8-2 16,-5-3 0-16,1-4 1 16,-5-5 3-16,-4 1 1 15,-5-4 1-15,-4-4 0 16,-4-3-2-16,-8-1 1 15,-10 0-9-15,-3-3 0 16,-14-4-18-16,-4 3-4 16,-4 1 3-16,0 3 2 15,0 4-41-15,0 4-18 16</inkml:trace>
  <inkml:trace contextRef="#ctx0" brushRef="#br0" timeOffset="14141.8882">5393 17340 436 0,'-13'27'162'0,"13"-16"-126"0,-5 1-8 16,5-5-13-16,0 5-16 0,-4 3 1 16,0 4-2-16,-5 4 0 15,5 4 2-15,-1 8 0 0,-7-1 0 16,3 8-3-16,5-4 0 16,-1 1-5-16,5-1 0 15,0-3-5-15,0-1-2 16,5-3 0-16,-1-8 1 15,5-4 8-15,-9-8 3 16,4-3-8-16,-4-8-3 16,8-4 20-16,-8-4 10 15,5-3-7-15,-1-8-2 16,0-8-5-16,1-4 1 16,-1-7-2-16,0 0 2 15,1-4 0-15,3 0 1 16,1-4 0-16,4 3 2 0,0 5-1 15,8 4 2-15,-3 3 0 16,-6 4 1-16,6 8-4 16,8 4-3-16,-5 3-3 15,5 5-1-15,-5 3-1 16,-3 8 3-16,-1 3-2 16,-4 1-1-16,-4 0 0 15,-5 3 0-15,-8 1-4 16,-5-1-2-16,-4 1-4 15,-4-5-1-15,-1 5 8 16,6-1 6-16,-6 1-6 16,-3-1 0-16,12 1 19 15,1-1 9-15,-5 1 3 16,8-1 3-16,10 4-9 0,-1 1-3 16,9-1-8-16,0 4-3 15,8 4-4-15,-3 0-3 16,-1-4-42-16,13 0-18 15,-30-19-256 17</inkml:trace>
  <inkml:trace contextRef="#ctx0" brushRef="#br0" timeOffset="14756.4169">6272 17022 460 0,'0'54'173'0,"0"-43"-135"0,-9 4-3 15,13-7-11-15,-8 4-25 16,0 3-3-16,-5 8-6 16,0 8 1-16,1 7 5 15,-1 4 0-15,1 4 2 0,-5 0-3 16,4 0-1-16,0 0-6 15,1-8 0-15,4-7-5 16,-1-4 0-16,5-12 1 16,-4-7 4-1,4-8 5-15,4-8 2 0,1-4 3 16,3-3 3-16,-4-4 4 16,5-4 0-16,0-4 0 15,-1-4 1-15,-3 1 1 16,3-1-3-16,1 4-1 15,-1 1 1-15,5 3 2 16,-4 3-3-16,8 1-2 16,-4 4 0-16,4 3 1 15,5 5-3-15,-1-1 0 16,1 4-1-16,4 4 0 16,4 0-3-16,5 4 1 15,-1 4 0-15,5 7 2 16,-5 4 1-16,1 0 1 15,-1 8 2-15,-8 4 3 0,-4 0 4 16,-9-1 2-16,-5 5-1 16,-8 3 1-16,-4 0 0 15,-9 1 1-15,-9-1-4 16,-4 0 0-16,5-3-5 16,-14-1 0-16,1-3-10 15,0-8-5-15,-10 0-8 16,10-8-2-16,-1-3-32 15,1-9-13-15,4-10 35 16,0-5 16-16</inkml:trace>
  <inkml:trace contextRef="#ctx0" brushRef="#br0" timeOffset="15192.2788">7340 17256 348 0,'9'7'129'0,"4"-11"-100"0,0 1-13 0,-5 3-13 15,-8 0-4-15,0 0 2 0,0 0 9 16,-4 3 4-16,0 5-7 15,-14 0 7-15,1-1 3 0,0 5-9 16,0-1-2-16,0 5-2 16,-1-1 0-16,1 4-2 15,0 0-2-15,4 1 3 16,4-1 0-16,9 0-1 16,5 4-2-16,3 0 3 15,9 0 2-15,5 4 7 16,12-1 2-16,-8 5 1 15,4 4 4-15,1-5-7 16,-6 1 1-16,-3 3-4 16,-9 1 0-16,-9-1-12 15,-17 5-5-15,-13 6-80 16,-25 5-34-16,-18 0 60 16,-43-8 29-16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0:43:50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7719 6956 52 0,'-4'0'19'0,"8"0"-15"0,-4 0 4 0,0 0-1 15,0 0-1-15,0 0 1 16,0 0 7-16,0 0 3 16,0 0 5-16,0 0 1 15,0 0-6-15,0 0-2 16,0 0-3-16,0 0 0 16,0 0-2-16,0 0-1 15,0 0-5-15,0 0-1 0,0 0 1 16,0 0 2-16,0 0 3 15,0 0 2-15,0 0 1 16,0 0-4-16,0 0-3 16,0 0 0-16,-4 0-1 0,0 0 2 15,-1 0 1-15,1 0 1 16,0 0 2-16,0 0-1 16,4 0 2-16,-9 4-4 15,0 0 1-15,1-4-3 16,-1 4 0-16,0 4-1 15,1-5 0-15,-5 1-2 16,4 0 1-16,1 0-2 16,-1 0 2-16,5-1-2 15,-1 1 2-15,1 0-2 16,0 4 2-16,4-1-2 0,0 5-1 16,0-1 1-16,4 1-1 15,0 3 0-15,1 1 0 16,-1-1 0-16,0 4 0 15,1 0 0-15,3 4 0 16,-3-4 0-16,-1 4 0 16,5 4 0-16,-9 0 0 15,4 0 0-15,0 0 0 16,5-4-3-16,-1 3 2 16,5-3 1-16,-13 0 2 15,0 0-1-15,5-4 2 16,-1 1 2-16,-4-1 2 15,0 0 1-15,0 0 0 16,0 0-2-16,0 0 1 16,0 0-2-16,-4 1 0 0,-1-1-1 15,5 4 0-15,0-4 0 16,-8 0 0-16,3 0 0 16,1 0 0-16,4 4 0 15,-4-3 0-15,-1 2-2 16,1-2 1-16,0 3-2 15,0-4 2-15,-5 8-2 16,0-4 2-16,-4 0 0 16,5 0 1-16,-5 0-2 15,0-1 1-15,4-2 0 16,-8-1 1-16,4-4 6 16,5 0 4-16,-1 5-7 15,0-1-4-15,1-4-5 0,-1 0-1 16,0 1-3-16,1-1 1 15,-5 0 5-15,4 1 4 16,1-1-3-16,3 0-1 16,1 4-2-16,0-3-2 15,4 3 0-15,0 0 3 16,0 0 0-16,0-3 3 16,0 3-3-16,0-4 0 15,0 0 7-15,0 1 4 16,0-1-3-16,0 0 1 15,0 1-5-15,0-1 0 16,4-4-1-16,-4 5 1 16,4-1 0-16,1-3 1 0,-1-1-5 15,0 1 1-15,1-1 2 16,-1 1 1-16,4-1-1 16,-3 1-2-16,-5-1 1 15,4 0-1-15,0 5 0 16,1-5 0-16,-1 1 0 15,0-1 0-15,1 5 0 16,-1-5 2-16,-4 1-1 16,4 3-1-16,1 0 1 15,-5 1-1-15,0-1 0 16,0 0 2-16,0 1-1 16,0-1 2-16,0 0-2 0,0 4-1 15,0 0-2 1,0 1 1-16,0-1 1 0,0 0 2 15,0 0-3-15,0 0 0 16,0 4 3-16,-5-4 1 16,5 0-1-16,-4 1 1 15,4-1-2-15,-4 0 2 16,-1 0-2-16,1-4-1 16,0 5 1-16,4-1-1 15,-5-4-3-15,1 0 2 16,4 1 1-16,-4-1 2 15,-1 0-1-15,5 1-1 16,-8-1 1-16,8 0-1 16,0 1-3-16,0 3 2 15,0-4 3-15,0 0-3 16,8 1 0-16,-8-1 1 16,5 0 2-16,-1 1-1 15,-4-1-1-15,4 0 1 16,-4 4-1-16,5 1 0 15,-1-1 0-15,0 0-3 16,-4 0 2-16,5 0 1 16,-1 4 2-16,0 0-1 15,1 4-1-15,-1-4 1 16,-4 8-1-16,9-8 0 16,-9 3 0-16,0-3 0 15,4 0 0-15,0-3 0 16,0 2 0-1,5 9 0-15,0-4 0 0,-1 0 0 16,-3-4 0-16,8 4 0 16,-13-4 0-16,8 3 0 15,-4 1 0-15,1 0 0 16,-1 0 0-16,0 0 0 16,1-1 0-16,3 1 0 15,-8-4 0-15,5 4 0 16,-1 0 0-16,5 0 0 15,-9-4 0-15,4 7 0 16,0-7 0-16,-4 0 2 16,4 0-3-16,-4 0 0 0,0-4 1 15,0 4 2-15,0 0-3 16,0 0 0-16,5-4 1 16,-5 1 2-16,0-5-3 15,0 4 0-15,0-4 1 16,0 1 2-16,0-1-1 15,-5 0-1-15,1 1 1 16,0-1-1-16,4 0 0 16,-4 1 0-16,4-1-3 15,-9 0 2-15,0 1 1 16,1 3 2-16,-1-4-1 16,5 4-1-16,-5 0 1 15,1 0 1-15,8 4-1 16,-13 0-1-16,8 0-2 15,-8 4 1-15,5 0 1 0,-1 4 2 16,1-4-1-16,-5-1 2 16,4 1-2-16,-4 0-1 15,4-4-2-15,-4 8 1 16,-4-8 1-16,4 3 2 16,5-3-3-16,-5 0 0 15,8 0 1-15,-7-4 2 16,3 4-1-16,0-3-1 15,1 3 1-15,-1 0-1 16,0 0 0-16,9 0 0 16,-8-1-3-16,4 1 2 15,-1 0 1-15,1 4 2 0,0 0-1 16,4 0-1-16,0-4 1 16,0 0-1-16,0 0 0 15,0 4 2-15,0-4-1 16,0 0-1-16,0 0 1 15,0-4-1-15,0 0 0 16,0 4 0-16,0-4-3 16,0 0 2-16,0 0 1 15,0 0 2-15,0 1-1 16,4-1-1-16,-4 0 1 16,0 0-1-16,0 4 0 15,0 0 0-15,0 0-3 16,0 4 2-16,0 0 1 15,4 3 2-15,1 1-1 16,-5 3-1-16,0 1 1 0,4-1-1 16,4 1 0-16,-8-5 2 15,9 9-1-15,0-9-1 16,-9-3 1-16,4 4-1 16,5-4 0-16,-1-1 0 15,1 1 2-15,-1 0 1 16,-3-4-4-16,8 4 1 15,-9 0 2-15,5 3 1 16,-1 5-1-16,1-1-2 16,4 5 3-16,-5 3 0 15,1 4 1-15,0-4 0 16,-5 0 0-16,0 0 0 16,5 12-2-16,0-8 1 0,-9-4-2 15,4-8-1-15,-4 1 1 16,0-1-1-16,0 1 0 15,0 3 0-15,0 4 0 16,0 4 2-16,0 0-1 16,0 4-1-16,0 0-2 15,0-4 1-15,0-4 1 16,0 0 2-16,0-4-1 16,-4-3-1-16,4-5 1 15,0 1-1-15,-9 0 0 16,5-5 0-16,4 1 0 15,-5 4 0-15,1-1 0 16,0 5 0-16,-1 3 0 0,1 4 0 16,0 4 0-16,-1 0 2 15,1-4-1-15,0 1-1 16,-1-5 1-16,-3 0-1 16,4 0-3-16,-1-7 2 15,1 0 3-15,-5-1 1 16,5-3-1-16,0 4-2 15,-9-1-2-15,8 5 1 16,-3 3 1-16,-1 8 2 16,1 4-3-16,-1 4 0 15,5 3 1-15,4-3 0 16,-9-5 0-16,5 1 2 16,-1 0-3-16,5-8 0 15,0 0 1-15,0 4 0 0,0 8 0 16,0 7 0-16,0 12-3 15,0 0 2-15,0-4 1 16,5-8 2-16,8-7-1 16,-9-5-1-16,5 1-2 15,-1-8 1-15,9 0 1 16,-8 1 2-16,4-1-3 16,4 4 0-16,5 3 1 15,-5 1 2-15,5 0-3 16,-5-4 0-16,4-4-4 15,1 0 1-15,-1-7-9 16,5-5-2-16,-8-7-12 0,3-11-3 16,14-16-79-16,-5-27-33 15,8-49 73-15,-3-77 37 16</inkml:trace>
  <inkml:trace contextRef="#ctx0" brushRef="#br0" timeOffset="1893.4885">2777 11284 124 0,'-17'0'49'0,"0"4"-38"0,-5-4 8 0,13 0 1 16,1 0-6-16,-5 4 2 15,9 0-11-15,-22 0-3 16,13 3-2-16,-9 1-3 0,5 0 2 15,4-1 5-15,-4 1 2 16,-5-4 6-16,5 0 3 16,0 0-2-16,4-1 0 15,0 1 1-15,-4 0 2 16,0 0-1-16,-5 0 4 16,5-4 2-16,0 0 2 15,4 0-6-15,4 4-2 16,-8-4-7-16,8 3 0 0,-4-3-3 15,5 0 0 1,-1 0-1-16,9 0 0 0,-9 0-2 16,5 0 1-16,4 0 0 15,0 0 1-15,0 0-2 16,0 0-2-16,4 0 3 16,5 0 0-16,0 0 1 15,-1 0 0-15,5 0-2 16,-4-3 1-16,8 3 0 15,-8 0 1-15,4 0 0 16,4 0 0-16,-9 0-2 16,1 0 1-16,0 0-2 15,4 0 2-15,-5 0 4 16,5 0 4-16,0 0-6 0,0 0-3 16,0 0-4-16,0 3 1 15,-9 1-4-15,9 0-1 16,0 0 9-16,-9 0 5 15,5 0-1-15,4 3-2 16,-9-3-2-16,-4 0-3 16,4 0 3-16,-4 3 2 15,0-3-2-15,0 0 0 16,0 4 1-16,0-5 0 16,-4 1 2-16,4 0 1 15,0 0-1-15,-4 0-1 16,-5 0-3-16,5-1 1 15,4 1-2-15,-9 0-1 0,5-4 1 16,4 0 1-16,0 4-1 16,0-4-1-16,0 0 1 15,0 0-1-15,0 0 0 16,0 0 0-16,0 0 0 16,0 0 0-16,0 0-3 15,0 0 2-15,0 0 1 16,0 0 0-16,0 0 0 15,0 0 0-15,0 0 0 16,0 0 0-16,0 0-3 16,0 0 0-16,0 0-7 15,4 0-2-15,9-4-53 16,4-4-21-16,14-3 41 16,-1-12 23-16</inkml:trace>
  <inkml:trace contextRef="#ctx0" brushRef="#br0" timeOffset="6007.2524">4449 13062 88 0,'0'7'33'0,"0"-14"-26"0,-9 10 14 0,9 5 6 16,0-8-9-16,0 0-2 15,0 0-9-15,0 8-3 16,-4-4-2-16,4-4 1 16,-4 7-2-16,-1 1 2 0,5-8 2 15,0 0 0-15,0 4 2 16,0 3-4-16,-8-7-2 16,8 8-3-16,-5-8 1 0,5 0 1 15,0 0 0 1,0 4 6-16,0-4 4 0,0 0-16 15,0 0-6-15,0 0-1 16,5 8-2 0,-5-8 2-16,8 7-13 15,-8 1-3 1,0-8 15-16</inkml:trace>
  <inkml:trace contextRef="#ctx0" brushRef="#br0" timeOffset="9337.9523">2497 11284 156 0,'-26'12'57'0,"22"-8"-44"0,0 7 10 0,4-7 2 0,-9 4-3 15,5-4 1-15,4-1 1 16,-9 1 0-16,0 0-13 16,9 0 0-16,-8 0 2 0,8-4-3 15,0 0 2-15,8 4-5 16,1-1 1-16,0 1-3 16,4 0 2-1,4 0-4-15,0 0-2 16,9 0 0-16,-9 3-1 15,9 1 0-15,4 0 0 16,-4-1 0-16,8 1 0 16,1 3 0-16,4 1 0 15,-1-1 2-15,10 1 3 16,-5 3 2-16,0 0-1 16,0-3 1-16,-8 3-2 0,-1-3 2 15,1 3-2-15,-14-3 0 16,5-1-1-16,0 1 2 15,4-1-1-15,-9 1 0 16,10-5-3-16,-1 1 1 16,4 3 0-16,-4-7 1 15,5-4 0-15,4 0 0 16,-9 0-2-16,4-4 1 16,5-3 4-16,-4 3 4 15,3-4-9-15,-7 1 0 16,-1-1-4-16,4 0 0 15,-12 1 2-15,-1-1 0 0,1 0 0 16,-1 1 2-16,5-1-6 16,-9 0 1-16,9 1 3 15,-8-1 4-15,7 0-6 16,-7-3 0-16,7-1 4 16,6 1 4-16,-10-1-8 15,9 1-3-15,0-1 0 16,9 5 1-16,0-1 10 15,-9 0 9-15,9 4-8 16,4 1-1-16,-4-1-4 16,-9 0 1-16,0 4 2 15,0 0 2-15,-4 0-3 16,0-4-1-16,0 0-1 16,-5 1-2-16,5-1 1 0,0 0 1 15,0 4-1-15,0-4 2 16,0 4-2-16,4 0-1 15,0 0 3-15,-4 0 0 16,8 0-1-16,1 0-2 16,-1 0 1-16,1 0 1 15,4 4-1-15,-9 0 2 16,4 0-2-16,1 3 2 16,-5-3-2-16,-4 0 2 15,4-4-2-15,-9 4-1 16,10-4 1-16,-1 0 1 15,-4 0-1-15,4 0 2 0,0-4-2 16,9 0 2-16,-13 0-2 16,12 0 2-16,-8 1 0 15,5 3 1-15,-1-4-2 16,1 4-2-16,-5 0 1 16,5 0-1-16,3 0 0 15,-12 4 0-15,4-4 2 16,-4 0 1-16,4 0-1 15,-12 3-2-15,-1-3 1 16,4 4 1-16,-12-4-1 16,8 0-1-16,-4 0 1 15,4 0 1-15,-4 0-1 16,0 0 2-16,0 0-2 16,4 0-1-16,1 0-2 0,3 0 1 15,-4 0 1-15,-4 0 0 16,5 0 0-16,-1 4 2 15,4-4-1-15,5 4-1 16,-4 0 1-16,4-1-1 16,4 1 0-16,4 0 2 15,-4 0-3-15,1 0 0 16,3 0 1-16,-4 3 0 16,0-3 0-16,-4 4 0 15,0-4 0-15,0 3 2 16,-5-3-1-16,1 0 2 15,4 0-2-15,-9 0-1 16,0-1-2-16,5 1 1 0,-1-4 1 16,1 0 2-16,8 0 1 15,-4 0 1-15,4 0-2 16,9 0 1-16,-9 0-2 16,9 0-1-16,4 0 1 15,-4 0 1-15,-5 0-3 16,5 0 0-16,0 0 1 15,-5 0 0-15,1 0 0 16,-9 4 2-16,-1 0-1 16,-3-4-1-16,4 4 1 15,-9-4 1-15,5 0-3 16,-1 0 0-16,1 0 3 0,-1 0 3 16,1 0-2-16,4 0 0 15,-1 0 3-15,6 0 1 16,-1 0-8-16,0 0-1 15,4 0 0-15,5 0 3 16,0 0 0-16,-5-4-1 16,5 4 3-16,-4-4 0 15,-5 4 1-15,0-4 0 16,-4 0-2-16,0 1-2 16,-5-1 3-16,1 0 0 15,-5 0-1-15,0 0-2 16,1 0 1-16,3 1-1 15,1-1 0-15,-1 0 0 16,1 0 0-16,4 0 2 0,-1 0-1 16,1 1-1-16,4-1 1 15,1 0-1-15,7 0 0 16,-7 0 0-16,3 0 0 16,1 4 2-16,-1 0-1 15,-4 0-1-15,0 0 1 16,0 0-1-16,1 0 0 15,-6 0 0-15,1 0 0 16,-4 0 0-16,-1 0 0 16,5 0 0-16,-13 0 0 15,13-3 0-15,-9-1 0 16,9 0 0-16,0 0 0 16,4 0 0-16,5 1 0 15,-1-1 2-15,9 0-3 0,9 4 0 16,-9 0 1-16,0 0 0 15,0 0 0-15,-4 0 0 16,0 0 0-16,-5 0 2 16,-4 4-1-16,1-4-1 15,-6 0-2-15,1 0 1 16,4 0 1-16,1-4 0 16,3 0 0-16,5 0 0 15,0 0 0-15,4 1 0 16,4-1 0-16,0 4 2 15,5 0-3-15,-4 0 0 16,-1 0 3-16,-4 0 1 16,-4 0-1-16,0 0-2 0,-5 0 1 15,-4-4-1-15,0 0-3 16,1 0 2-16,-1 0 1 16,9 1 0-16,-9-1 0 15,4 0 2-15,1 0-1 16,3 0-1-16,1 0 1 15,0 4-1-15,0 0 0 16,0 0 0-16,-5 0 0 16,0 4 0-16,1-4 0 15,-1 4 0-15,-8 0-3 16,0 0 2-16,0 0 1 16,0-1 0-16,4-3 0 0,-8 0 0 15,12 0 0-15,-4 0 0 16,13 4 0-16,13 0 0 15,0 0 0-15,9 4 2 16,4 3-3-16,-4 4-2 16,-1-3 2-16,-8-1 2 15,0 1 0-15,9-1-1 16,8 1-2-16,5 3 1 16,-1 0 1-16,-4 1 2 15,-12-1-3-15,-10 0 0 16,-12-3-4-16,-13-1 1 15,-4-3-42-15,-22 0-17 16,-31-8 32-16,6 0 15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0:46:04.1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13847 12939 124 0,'-18'-31'49'0,"18"35"-38"0,-12 4 1 15,7-4 1-15,-3 3-11 0,-1 1-3 16,-4 7-3-16,4-3 3 16,-8-1 0-16,4 1 1 0,5-1 0 15,-10 5 2-15,6-5 3 16,-6 1 0-16,10-1 0 15,-10-7 1-15,5 0 1 16,1 0-3-16,-1-1-1 16,0 1-1-16,0-4-2 15,0 0 1-15,4 0 1 16,1 0 5-16,-5 4 4 16,4-4-2-16,0 0 0 15,1 0-1-15,8-4 0 16,-9 4 0-16,5-4 2 15,0 4-5-15,4 0-1 0,-9 0 2 16,5-3 3-16,-1 3 5 16,5 0 3-16,-4 0 4 15,4 0 4-15,-4-4-2 16,-1 4 0-16,1 4-3 16,0-4-1-16,4 3-4 15,-13-3 1-15,9 4-3 16,-9-4 2-16,4 4-4 15,-4 0 1-15,0 0-3 16,5-4 2-16,-10 7 3 16,5-3 1-16,-4-4 0 15,4 4 1-15,0-4-2 16,0 4-1-16,5 0-3 0,-1-4-1 16,5 4-3-16,0 3-1 15,-1-3-3-15,1 0 1 16,0 0-2-16,-1-4 2 15,5 4-2-15,0-1-1 16,0-3 1-16,0 0-1 16,0 0 0-16,0 0 2 15,0 0-1-15,0 0 2 16,0 0 0-16,0 0 1 16,0 0-2-16,9 4-2 15,0-4 3-15,-1 4 0 16,1 4-8-16,-1-8-4 15,5 0 9-15,-4 0 6 16,4 4-2-16,0-4-2 0,0 0-8 16,0 0-1-16,4 0 7 15,0 0 5-15,0 0-7 16,5 0 0-16,-1 0 2 16,-3 0 4-16,3 0-1 15,-4 0 0-15,1 0-3 16,-1 0-1-16,0 0 1 15,-4 0 2-15,9-4 1 16,-5 4-1 0,0-4-2-16,5 4 3 15,-9 0 0-15,4 0-1 16,0-4-2-16,0 4 3 16,1 0 0-16,-1 0-1 0,0 0 1 15,0 0-4-15,0 0 0 16,1 0 1-16,-1 0 2 15,4 0-1-15,-3 0 2 16,-5 0 0-16,4 0 1 16,4 0-2-16,1 0-2 15,0 0 1-15,-5 0-1 16,4 4 0-16,1-4 2 16,4-4-1-16,0 0-1 15,-9 4 3-15,4-4 0 16,5 4-4-16,-4 0 1 15,4 0 0-15,-13 0 0 16,12 0 0-16,-12 0 0 16,5 0 0-16,7 0 0 0,-12 0 0 15,5 0 2-15,7 0-1 16,-7 0 2-16,3-3-4 16,1 3 0-16,-1 0 1 15,9-4 0-15,-4 4 0 16,4-4 0-16,9 0 0 15,-9 0 2-15,5 0-3 16,-1 1 0-16,1-1 1 16,-1 0 0-16,-4-4 0 15,-4 4 0-15,0 1 0 16,-4-1 0-16,-1 0 0 16,-4 0 2-16,1 0-1 15,-5 4-1-15,4 0 1 0,-13 0-1 16,9 0-3-16,-13 0 2 15,4 4 1-15,-4-4 0 16,5 8 0-16,-5-8 2 16,0 0-1-16,0 0 2 15,0 0-2-15,0 0-1 16,0 0 1-16,0 0 1 16,0 0-1-16,0 4-1 15,0-1 3-15,0 1 0 16,0 0-6-16,-5-4 0 15,5 0 1-15,-4 0 1 16,4 4-6-16,-9 0 0 16,5-4-15-16,0 0-3 0,4-4-58 15,-9 0-25-15,9-4 56 16,-8-3 28-16</inkml:trace>
  <inkml:trace contextRef="#ctx0" brushRef="#br0" timeOffset="7550.5952">13136 7952 120 0,'4'-11'46'0,"-4"3"-35"0,0 0 16 16,0 5 5-16,4 3 5 16,-4-4 2-16,0 0 3 15,0 0 1-15,0 0-23 16,0 0 8-16,0 1 3 0,9-1-5 15,-9 0-1-15,0 0-12 0,4 0-3 16,1 0-11-16,-5 1-1 16,0 3 17-16,0 0 10 15,0 0-12-15,4 7-5 16,0 1-5-16,1 3-3 16,-1 1-4-16,0 11 0 15,5 4 0-15,-9 3 2 16,0 9 1-16,0 7 3 15,0 11-1-15,0 4 2 16,0 4 0-16,0 4 1 16,0 0 0-16,-9-7 0 0,5-9 0 15,0-3 2-15,4-12 1 16,0 4 3-16,0-3 1 16,0-5 3-16,4 1-1 15,0-5 2-15,5-3-6 16,-5-4-1-16,9 0-4 15,-4 0-1-15,8-4 1 16,0 0 0-16,5-3-2 16,8-5-2-16,-4 1-2 15,4 3 1-15,9-7 1 16,-9-1 2-16,13 1-3 16,-4-4 0-16,-5 0-1 15,5-1 0-15,4-3 2 16,9 0 0-16,-5 0 0 0,9 0 0 15,9-3 0-15,-5 3 0 16,9-4-3-16,-4 4 2 16,-5 0 1-16,5 0 0 15,-9 0 0-15,8 0 0 16,14 4 0-16,-1-4 0 16,5 0 0-16,0 0 0 15,-4 0 0-15,-1 0 0 16,5 0 2-16,-4 0 1 15,16 0-1-15,1-4 1 16,4 0-2-16,-12 0 2 16,-6 0-2-16,6 1-1 0,-6-1 1 15,6 0-1-15,7 0-3 16,1 0 2-16,-4 4 1 16,-9 0 0-16,-9 0 0 15,0 0 0-15,0 0-3 16,5 4 2-16,4 0 1 15,4 0 0-15,4 0 0 16,-12-1 0-16,-5 1-3 16,-4 0 2-16,4 0 1 15,1 0 0-15,29-1 0 16,-4 1 0-16,0 0 0 16,-8 0 0-16,-14 0-3 15,-3 3 2-15,-1 1 1 16,0 0 0-16,9-4-3 0,13-1 2 15,-5 1-1-15,-4 0 0 16,-8 4 2-16,0-1 0 16,-5 1-3-16,9 4 2 15,8-1 1-15,14-3 0 16,-10-1-3-16,1 5 2 16,-17-1 1-16,4 5 0 15,8-1 0-15,9 0 0 16,9-3-3-16,0 3 2 15,-9 0 1-15,-4 1 2 16,8-5-1-16,0 1-1 16,9-5 1-16,-8 5-1 15,-9-4 0-15,-9-1 0 16,-13-3 0-16,-8 0 0 0,-5-4 0 16,-8 0 2-16,4 0-1 15,-18 0-1-15,1-4 1 16,-4 0-1-16,-5-3 0 15,-4 3 2-15,0-4 1 16,-9 0 3-16,0-3-1 16,0-1 2-16,1-3-4 15,-6 0 0-15,6-4-3 16,-5-4-1-16,0-4 1 16,0-11 2-16,-1-8-1 15,1-12 2-15,0-7-2 16,0 0 2-16,0 0-2 15,-9-4-1-15,1 4-4 16,-5 0 0-16,0-4 6 0,-5 0 6 16,-3-4-2-16,-1 4-1 15,1 4-2-15,-5 7-3 16,0 9-2-16,0 10-1 16,4 5-14-16,1 11-4 15,8 4-44-15,17 3-18 16,30 5 43-16,9-4 23 15</inkml:trace>
  <inkml:trace contextRef="#ctx0" brushRef="#br0" timeOffset="9294.4922">14291 8515 200 0,'-5'4'77'0,"1"0"-60"0,4 0 8 0,0-4 2 16,0 0-14-16,0-4-2 15,0 4-1-15,0 0 4 16,0 0-8 0,0 4 6-16,0 3 3 0,0-7-3 0,0 4-2 15,0 4-5-15,-4 0-4 16,4-1-3-16,0 1 1 15,-5-4 1-15,5 0 0 16,0-1 0-16,-4-3 0 16,0 0 0-16,4 4 0 15,0 4 0-15,-5-1 2 16,5-7 3-16,0 8 4 16,0-8 2-16,0 0 1 15,0 0-2-15,0 0-1 0,0 0-5 16,0 0-1-16,0-4-3 15,5 4-3-15,-5 0-1 16,0 0 3-16,4-4-2 16,-4 4 1-16,0 0 4 15,4 0 1-15,1-3-1 16,-1 3-2-16,0 0-2 16,1-8-1-16,3 0-18 15,1 1-9-15,4-5 16 16,0-15 6-16</inkml:trace>
  <inkml:trace contextRef="#ctx0" brushRef="#br0" timeOffset="9639.049">14316 6861 44 0,'-13'3'16'0,"9"-3"-12"0,-17 8-2 16,16-8 0-16</inkml:trace>
  <inkml:trace contextRef="#ctx0" brushRef="#br0" timeOffset="10163.4066">14118 7010 272 0,'-4'-8'101'0,"4"4"-78"0,4-3 6 0,-4 3 0 16,0 0-3-16,0-3 2 15,0-5-4-15,-4 4-1 16,0 1-12-16,-5-1 7 0,0-3 4 16,1-1-5-16,-1 4 1 15,0-3-9-15,1 3-1 16,4 4-2-16,-9 1-1 16,8-1-3-16,-3 4-2 15,3 4-4-15,5 7 0 16,-4 8 0-16,4 8-1 0,4 15 1 15,1 8 3-15,3 4-2 16,-8 11-1-16,5 0 0 16,-1 4 3-16,5 4 0 15,-9 11 3-15,4 8-1 16,0 7-1-16,0-3 1 16,1-4-1-16,3 0 0 15,5 7 0-15,-8 1 0 16,8 0 0-16,-9-1-3 15,4-11 2-15,1-7 1 16,0-8 2-16,-1-8-1 16,1-4 2-16,0-4-4 15,-1-7-2-15,1-8-1 0,4-7 3 16,-5-12-13-16,10-8-6 16,-10-11-69-16,9-16-28 15,5-26 59-15,8-46 30 16</inkml:trace>
  <inkml:trace contextRef="#ctx0" brushRef="#br0" timeOffset="10824.9052">14282 6761 200 0,'-17'-8'77'0,"4"16"-60"0,-4-19 13 16,12 7 1-16,-3 0-16 16,-10 4-6-16,1-4 6 15,0 4 4-15,0-4-10 16,-1 8 11-16,1-4 3 0,0 0-3 15,0 4 1-15,-1-4-6 16,6 4-1-16,-6-4 0 16,-3 4 2-16,4-1-1 15,-9 1 4-15,4 0 0 16,1-4 1-16,-5 0-3 16,0 0 0-16,-4 0-7 15,0 0-4-15,4 0-3 0,-9 0-3 16,5 0 1-16,0-4-1 15,0 4 0-15,0-4 0 16,-1 4-3-16,10 0 2 16,-9 0-4-16,8 8 1 15,5 0-3-15,0 7 2 16,4 0-4-16,0 8 1 16,4 8 2-16,5 11 3 15,0 12 0-15,4 15 1 16,-9 0 0-16,9 7 0 15,0 1 0-15,0 7 0 16,0 12 2-16,0 3 0 16,0 5 0-16,-4 3 0 0,-1-7 0 15,1-1 0-15,-5 5 0 16,5-1 2-16,0 0-3 16,-9-3 0-16,9-16-1 15,-5-7-2-15,5-8-8 16,-1-8-3-16,5-11-47 15,5-8-19-15,8-15 41 16,8-19 20-16</inkml:trace>
  <inkml:trace contextRef="#ctx0" brushRef="#br0" timeOffset="11695.4566">14209 7699 236 0,'-18'0'88'0,"18"0"-69"0,0 0 4 15,0 0-2-15,-4 0-2 16,4 0 3-16,0 0 10 16,0 0 4-16,0 0-18 15,0 0 5-15,4 0 4 0,1-3-9 16,3-1 0-16,1 0-6 0,4-4 0 15,4 1-9-15,9-5-2 16,4-3-1-16,5-4 0 16,3 3-3-16,5-3 2 15,9 4 1-15,-9 0 0 16,5 3 0-16,-5 1 0 16,0 3 0-16,4 0 0 15,-8 4-3-15,-4 1 2 16,3 3 1-16,-8 0 2 15,-4 0-6-15,-4 7 1 16,-1 1-1-16,-8 3 2 16,0 5-1-16,0-1 1 0,0 8 2 15,-9 4 2-15,1 7-1 16,-1 5 2-16,0 3-4 16,1 4 0-16,-1 3 1 15,0 1 0-15,5 0 0 16,-9 4 0-16,0 3 0 15,4 4 0-15,0 5 0 16,5 2 0-16,-5 9 0 16,5-8 0-16,-5-4 0 15,1-4 2-15,-1-3-1 16,0-1-1-16,5-3 1 16,-9 0 1-16,4-5-1 15,-4 1-1-15,0-8-6 16,5-3-1-16,3-9-35 15,-8-3-14-15,9-15 29 0,-1-20 13 16</inkml:trace>
  <inkml:trace contextRef="#ctx0" brushRef="#br0" timeOffset="12865.5214">15070 7757 84 0,'0'4'33'0,"0"0"-26"0,0-1 33 0,0-3 16 15,0 0-3-15,0 0 1 16,0 4-13-16,0 0-5 15,0 0-20-15,0-4-3 0,-4 0 0 16,4 0-3-16,-8 0 2 16,3 0-3-16,1-4 11 15,-5 0-3 1,5 0 5-16,-5-3 3 16,5-5-20-16,-5-3-9 0,5 0 9 15,-5-5 8-15,5-3 0 16,0-3 1-16,4-9-8 15,-9 1-2-15,5-5-4 16,4-3-1-16,0-8-1 16,0-3 0-16,4-1 0 15,5 1 0-15,-1-1 0 16,5 4-2-16,0 0 0 16,0 4 3-16,5 4-2 15,-1 8-1-15,4-1-8 16,5 5-5-16,-4 7 17 0,-1 4 11 15,5-1-4-15,0 5-1 16,-9 0-15-16,5 3-7 16,-1 5 9-16,1 3 5 15,-1 0 2-15,-3 4 3 16,-1 0-2-16,0 4 2 16,0 0-2-16,1 3-1 15,3 1 1-15,5 3-1 16,0 1 2-16,0-1 3 15,4 5-2-15,-9-1-2 16,5 0 0-16,-4 1-1 16,4 3 0-16,-9 4 0 15,0 0 0-15,5 4 2 16,-14 3-1-16,5 5 2 0,0 3-2 16,-4 8-1-16,-5 4 1 15,5 3-1-15,-9 5-9 16,0 7-2-16,0 12 4 15,-9 7 3-15,5 8 12 16,-5-4 6-16,5 0-17 16,-5 4-7-16,5 4 4 15,-9 7 5-15,9-3-1 16,-9 3 1-16,4-11 1 16,0 0 2-16,1 0-3 15,8 0 0-15,-9-4 10 16,5 0 3-16,0 0-5 0,4-11-4 15,0-5-5 1,4-6-1-16,0-9 2 0,5-11 0 16,-5-8-41-16,9-11-17 15,9-19 30-15,-1-35 14 16</inkml:trace>
  <inkml:trace contextRef="#ctx0" brushRef="#br0" timeOffset="13722.3106">15837 7489 252 0,'0'4'96'0,"0"-4"-75"0,5-4 17 0,-5 4 1 16,4 0-12-16,5 0-3 16,-5-4 3-16,5 0 3 15,-1 0-16-15,9 0 1 0,-8 1-1 16,8-1-3-16,5-4 1 15,4 4-7-15,0-3-1 16,8-1-4-16,5 0-1 16,0 4-1-16,-1-3 0 15,1-5-3-15,0 5 1 16,0-1 0-16,-1 4-1 16,6 0 1-16,-6 0 3 0,-7 1 0 15,3 3 1-15,0 0 0 16,-3 3 2-16,-1 1-1 15,-4 4 2-15,12 3-2 16,-16 1 2-16,12-4-2 16,-12 7-1-16,8 0 1 15,-4 4-1-15,0 1 2 16,-5-1 1-16,5 8 1 16,-13-1 0-16,4 9 0 15,-4 7 0-15,0-4 0 16,0 8 0-16,0 8-2 15,0-1 1-15,-9 1-4 16,1 4 0-16,3 3 1 0,-8 8 2 16,0 7-1-1,0 5 2-15,0 3-2 0,0 0-1 16,0-7 1-16,0 0 1 16,0-1-1-16,0 1-1 15,0-1 1-15,0-7 1 16,0-4-3-16,0 1 0 15,0-21-10-15,9-2-5 16,0-17-78-16,-1-14-35 16,9-27 63-16,5-24 34 15</inkml:trace>
  <inkml:trace contextRef="#ctx0" brushRef="#br0" timeOffset="14713.1618">16941 8067 268 0,'-13'8'101'0,"8"-8"-78"0,5 0 6 0,0-4 0 15,0 4-7-15,0 0 1 16,0 0-1-16,0-4 1 15,0 0 40 1,0-3-35-16,0-5-1 0,0-7-4 16,0-4-10-16,0-4 0 15,0-3-7-15,0-5-4 16,5-3-4-16,-1-12 1 16,0-4-1-16,5-7-2 15,-1-4 0-15,1-8 0 0,0-3-2 16,4-9 1-16,0-7-2 15,8-7 2-15,-4-1-6 16,5-7-3-16,4-4-3 16,4 7-3-16,-9 1-2 15,5 7-1-15,0 8 15 16,-9 12 6-16,5 14 7 16,-5 9 2-16,-8 3-6 15,8 12 0-15,-4 3-1 16,0 8 0-16,4 8 2 15,0 8-1 1,1-1-1-16,-1 8 1 16,4 4 1-16,9 4-1 15,5 4 2-15,4 3-11 0,0 1-4 16,8 3 3-16,5 0 3 16,-1 8 15-16,10 0 8 15,-5 4-10-15,0 4-4 16,0 7-13-16,0-3-6 15,-5-1 8-15,-7 1 6 16,-6 3 8-16,-3 0 7 16,-5 8-9-16,-4-4-2 15,-5 0-2-15,-3-3 2 16,-5-1-3-16,-1 4 0 16,-7 4-4-16,-1 4 1 15,-4 7 2-15,0 9 1 16,-4 2 5-16,-1 5 2 0,-3 0-9 15,4 4-3-15,-14 7 3 16,5 8 1-16,-4 11 2 16,0 12 0-16,0-4 6 15,4 0 4-15,-5 4-3 16,-3 0 1-16,8 0-1 16,0-4 1-16,4-15-4 15,-3-8-1-15,7-8 1 16,-3-11 0-16,-1-7-7 15,5-13-2-15,4-10-5 16,-9-13 1-16,9-10 5 16,9-24 2-16</inkml:trace>
  <inkml:trace contextRef="#ctx0" brushRef="#br0" timeOffset="15507.7946">18285 7389 280 0,'9'4'104'0,"-1"-8"-81"0,5 8 9 16,-4-4-2-16,-1 0-7 16,10 0-2-16,-10 0 2 15,5-4 2-15,4 0-13 16,1-3-13-16,3-1-8 0,5 4 9 0,0-3 4 16,4-5-6-16,0 1 0 15,0 3 0-15,0 0 1 16,5 1 1-16,-1-1 0 15,-3 0 0-15,-6 4 0 16,1 4 0-16,-4 4 0 16,-5 0 2-16,0 8 3 15,1 3-2-15,-6 0-2 16,1 4-3-16,-4 0-1 16,-5 1-1-16,1 3 3 15,3 3 4-15,-8 1 3 16,0 4 2-16,0 3 0 0,0 5 0 15,-8 3 2 1,-1 8-1-16,5 3 2 0,-1 8-2 16,-8 1 2-16,5-1-2 15,-1 4 0-15,-8 4-3 16,4 8-1-16,4 3-1 16,-8 8 2-16,9 0-1 15,-1-3 0-15,0-5-1 16,1 0 2-16,3-3-3 15,-8 0 0-15,9-8-1 16,4-4-2-16,-8 0-2 16,3-15-1-16,1-16-12 15,0-3-2-15,-1-16-76 16,10-19-33-16,3-26 65 16,14-20 30-16</inkml:trace>
  <inkml:trace contextRef="#ctx0" brushRef="#br0" timeOffset="16664.1718">18841 7699 244 0,'-5'0'93'0,"10"-7"-72"0,3 7 18 16,-8 0 5-16,5-4-3 15,-1 0 0-15,0 0 63 32,9-15-46-32,-13 0-16 15,0-4-26-15,5 0-10 16,-5-4-6-16,0-3-3 15,0-9 2-15,0-11 0 16,0 1 3-16,4-9-3 0,0-7-2 16,0-8-1-16,5-3 3 15,4-9-2-15,-9-6 1 16,9-5 0-16,0-4-2 16,4-7 0-16,1-4 0 15,3 4 0-15,5-1 0 16,-9 5 0-16,5 3 3 15,-1 1 0-15,-3 3 1 0,-1 8 0 16,0 8 0-16,0 7 0 16,1 4 2-16,-6 11-1 15,1 9-1-15,5 6 1 16,-1 9 1-16,0 7-1 16,-4 8-1-16,4 7 1 15,1 1-1-15,3 7-5 16,5 8 1-16,-9 11-3 15,13 4 2-15,0 4-4 16,5 0-1-16,-1 4 0 16,1 8 4-16,8 3 1 15,-13 4 0-15,5 8 4 16,-1 4 2-16,-4-1 0 16,0 1-1-16,1-1 1 0,-6 1-1 15,-3 0 0-15,-5-8 0 16,-4 0-3-16,-4 0 2 15,-5 0 1-15,0 3 2 16,-4 5-1-16,-4 0 2 16,-5 3-4-16,1 0 0 15,-1 1 3-15,1 3 1 16,-5-3-1-16,0-1-2 16,0 4-2-16,-4 8 1 15,4-15 1-15,-5 30 0 16,1 8 0-16,0-4 2 15,4-4-1-15,-13 1-1 16,9-20-2-16,4 31 1 0,-4 7 1 16,-5 0 2-16,5-3-1 15,4-8 2-15,0 0 0 16,0 0 3-16,5 0 1 16,-1 3 1-16,0 1-2 15,5 0-1-15,0-12 1 16,-1 1 1-16,1-5 1 15,0 4 0-15,-1 0-2 16,5 1-1-16,-4-1-1 16,0-7 0-16,4-8-5 15,-4-8-1-15,-1-8 3 16,1-3 3-16,4-11-14 16,-9-5-6-16,5-15-67 15,-5-15-30-15,9-42 58 0,9-35 27 16</inkml:trace>
  <inkml:trace contextRef="#ctx0" brushRef="#br0" timeOffset="17564.9641">19634 7738 356 0,'-5'7'132'0,"10"-7"-103"0,-5 0 3 0,0 0-4 16,0 0-17-16,0 0-1 15,4 8 7-15,-4-4 6 16,0 4-12-16,0-8 5 0,4 3 4 16,5 1-9-16,4 0-1 15,-5 0-6-15,10 0-3 16,-1-1-3-16,4 1-1 15,5-4 2-15,0 0 0 16,9 0 1-16,-1 0 2 16,5 0-1-16,0-4-1 15,4 4 1-15,0-3-1 16,-4-1 0-16,4 0 2 0,-5 0-1 16,-12 0-1-16,9 1 1 15,-5-5 1-15,0 4-3 16,5 0 0-16,-1 0 1 15,0-3 0-15,1-1 0 16,-1 0 0-16,1 5 0 16,-5-1 0-16,5 0 0 15,-14 0 2-15,5 0-1 16,-5 4-1-16,5 0 1 16,-8 0-1-16,-5 0 0 15,-1 0 2-15,1 4-1 16,-4 0 2-16,-5 0-2 0,1 0 2 15,-1 3-4-15,-4 1 0 16,0 0 1-16,0-1 0 16,4 5 0-16,-4-1 2 15,5 1-1-15,-1-1 2 16,-4 1-2-16,4-1 2 16,0 4-2-16,1-3-1 15,3-4 1-15,-8-1 1 16,5 5-10-16,-5-12-2 15,0-4 5-15,4-15 2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0:48:13.7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23697 5915 260 0,'-13'0'99'0,"13"11"-77"0,0-11 7 0,0 0-1 16,0 0-11 0,0 0-2-16,0 0 0 0,0-4 1 15,0 4-9-15,0 0 0 0,0 0 3 16,0 0 5-16,0 0 3 15,4 4-16-15,-4-4-8 16,0 0 16-16,0 0 7 16,9 8-8-16,-9-8-2 15,0 0-3-15,0 7 2 16,0-7 1-16,0 8 1 16,0 0 0-16,0 15 0 15,0 0-2 1,0 0-4-16,0 3 2 15,0-3-3-15,-9 16-1 16,5-12 1-16,-5 22-1 16,1 5 0-16,-1 3 2 0,1 1 1 15,-1-5 1-15,0 1-2 16,1-8-2-16,-1-4 3 16,5-4 0-16,-1-3-15 15,5-8-4-15</inkml:trace>
  <inkml:trace contextRef="#ctx0" brushRef="#br0" timeOffset="1035.0176">21474 3475 384 0,'8'-4'145'0,"-8"0"-112"0,0 0-10 16,4 0 7-16,5 1-14 15,-5-1 1-15,-4 0 0 16,5 0-10-16,-1 0 5 0,0 0 1 16,-4 4-4-16,9-3-1 0,0 3-4 15,-1 0-1-15,5 3-3 16,0-3-1-16,4 8-1 16,0 0 0-16,5-1 0 15,0-3 0-15,8 4 2 16,-9 0 2-16,5-1-1 15,0 1-1-15,0 3 1 16,-5 1-1-16,-3 3-3 16,-5 1 2-16,-5-1-1 15,1 4-2-15,-9 0 0 16,-9 4 3-16,1 0-2 16,-1 4 1-16,-4 0 2 15,-4 0 0-15,-5-1-5 0,5-3 1 16,-9 0 0-16,5-4 2 15,-1 1-4-15,5-5 2 16,0 0-3-16,8 1 2 16,9-1 1-16,0 4 2 15,13 0-1-15,13 4 1 16,8 0 2-16,18 0 2 16,8 0-1-16,18 0 2 15,-14-8-13-15,1 1-3 16,0-9-117-16,-9-7-53 15,-13-19 93-15,-17-11 45 16</inkml:trace>
  <inkml:trace contextRef="#ctx0" brushRef="#br0" timeOffset="1891.9723">19043 3544 288 0,'0'-8'110'0,"0"4"-86"0,0 4 5 0,0 0-3 0,0-4-8 16,5 1-1-16,-1-1 4 15,0 0 1-15,1 0-11 16,-1-4-2-16,4 5 1 0,1-1-4 15,8 0-1-15,-8 4-2 16,8 0 0-16,5 0-2 16,-1 4 2-16,5 0-4 15,0-1 0-15,-5 1 1 16,1 4 2-16,4 0 1 16,-9-1 1-16,0 1-2 15,-4 3-2-15,-4 1 1 16,-5 3 1-16,-4 0-3 15,-4 1 0-15,-9-1-1 16,0 4 0-16,0 4 0 0,-4-4 0 16,-5 1 2-16,5-1 0 15,4 4 0-15,0-4 0 16,5 0-3-16,3 0 0 16,5 4-1-16,9 0 0 15,4 0-8-15,8 4-3 16,14 0 8-16,-5 0 6 15,13-1 3-15,-4 1 4 16,-9 0-10-16,5 0-2 16,-10 0 9-16,-3-1 7 15,-9 1-4-15,-5-4-3 16,-8 4-11-16,-17 0-3 0,-17 3 1 16,-14 1 1-16,-16 7-63 15,-14-3-26-15,-8-8 49 16,-22-12 25-16</inkml:trace>
  <inkml:trace contextRef="#ctx0" brushRef="#br0" timeOffset="2432.3354">16436 5758 332 0,'-34'22'123'0,"25"-6"-95"0,1-1-6 16,3-3-10-16,5-1-10 16,-8 4-2-16,3 1 3 15,-3-1 0-15,4 4-1 16,4-3 1-16,0 3 0 0,8-4 1 16,1 4 0-16,8 0-7 15,5 4 0-15,3-7-8 16,6 3-3-16,7-4-14 15,10 0-8-15,12-3-35 16,0-4-17-16,1-8 46 16,3-20 22-16</inkml:trace>
  <inkml:trace contextRef="#ctx0" brushRef="#br0" timeOffset="2837.3341">16962 5443 332 0,'-21'31'126'0,"12"-27"-98"0,5 0 8 15,4 0-5-15,0 3-19 16,0 5-5-16,-5-1-4 16,5 8-3-16,-13 8 1 15,9 8-6-15,-9 7-1 0,0 15 3 16,0 8 1-16,-4 4-1 15,0 0 0-15,0 0 10 0,-1-4 5 16,1 4-14-16,0 4-8 16,8 0-24-16,-8 7-11 15,13-11 24-15,-1-8 10 16</inkml:trace>
  <inkml:trace contextRef="#ctx0" brushRef="#br0" timeOffset="3453.3278">16475 8634 416 0,'-17'11'156'0,"17"-7"-121"0,-4 0-8 0,4-4-12 16,0 0-13-16,-5 4 1 15,1 4-4-15,4-5 0 16,0 9 1-16,0-1 0 0,0 9 2 15,0 3-3-15,0 3 0 16,4 9-1-16,1 3-2 16,-1 8 3-16,0 4 2 15,1 4 0-15,3-9-1 16,-8 1 3-16,0 0 2 16,0-7 2-16,-8 3 3 15,-1-8-1-15,-4-3 0 16,4-4-8-16,-8-4 0 0,4-8-12 15,0 0-5-15,0-7-14 16,0-8-6-16,1-8-43 16,3-7-16-16,-4-19 49 15,9-9 24-15</inkml:trace>
  <inkml:trace contextRef="#ctx0" brushRef="#br0" timeOffset="3737.5652">16531 8477 308 0,'0'8'115'0,"0"-8"-89"0,-8 3 8 0,8 1-1 16,-5 4-4-16,1-4 5 15,0 0-1-15,4-1 2 16,4 5-19-16,5 0-5 0,8 3-3 16,17 1-7-16,5 3-2 15,8 0 0-15,5-3 2 16,4-12-11-16,17-8-6 16,18-22 6-16,8-20 5 15</inkml:trace>
  <inkml:trace contextRef="#ctx0" brushRef="#br0" timeOffset="4472.9767">19013 10277 404 0,'-9'4'151'0,"9"-4"-118"0,0-4-2 0,0 4-10 0,0 0-12 16,0 0 2-1,-4 4 0-15,-4 0 3 0,3 0-7 16,-8 7-4-16,0-3 0 0,-4 3-4 16,-4 5 0-16,-5 7-1 15,-4 3-2-15,-5 13 0 16,1-1 0-16,4 0 0 16,4 4 0-16,0 1-4 15,4-1-2-15,5 4-2 16,8 0 2-16,-4 0 1 15,9-4 3-15,8-4 2 16,9 0 2-16,-4-3-1 16,13-8 1-16,3-4 2 15,1-8 2-15,4-4 1 16,-4-3 1-16,4-4-2 16,9-4-2-16,-9 0 1 0,1-4 1 15,3-7 1-15,-8-1 3 16,4-3-3-16,-13-4 0 15,-4 3-1-15,-4 5 1 16,-9-1-2-16,-4 5 2 16,-5 3-15-16,-8 4-7 15,-9 7-85-15,-4 9-36 16,-5-1 69-16,5-3 36 16</inkml:trace>
  <inkml:trace contextRef="#ctx0" brushRef="#br0" timeOffset="5073.6852">21435 10423 344 0,'-9'11'129'0,"9"1"-100"0,4-9-4 0,1 5-7 16,3-4 1-16,5 0 6 16,0 0-5-16,4-1-1 15,1 1-11-15,3 4-1 0,1-4 3 16,8 3-8-16,-9-3-1 16,14 4-1-16,-9-4 0 15,4 3 0-15,0 1 2 16,0 4-1-16,5-5 2 15,-14 1-2-15,1 0-1 16,-5 3 3-16,0 1 0 0,-4 3-1 16,-4 0-2-16,-5 4 1 15,-4 0-1-15,-4 4 0 16,-5 8 2-16,-4 4-3 16,0 3 0-16,-4 4 1 15,0 4 2-15,-5 0-1 16,5 4-1-16,0-8-4 15,4 0 0-15,0-4-14 16,9-11-5-16,4-8-74 16,4-11-34-16,13-23 68 15,5-16 31-15</inkml:trace>
  <inkml:trace contextRef="#ctx0" brushRef="#br0" timeOffset="5869.9786">24434 9117 296 0,'-5'-4'110'0,"5"4"-86"0,0 0 0 16,0 0-6-16,0-4-5 15,-8-4 3-15,-1 4 2 16,-4-3 3-16,-4-1-11 15,-5 0 16-15,1 1 8 0,-5-5-10 16,-4 1-3-16,-5-1-6 16,1-3-2-16,-5-4-3 15,0 4-1-15,1-8-3 16,-1 3 1-16,0 5-2 16,0-4 0-16,1 4-1 15,3 3 0-15,5 4-5 16,0 1 1-16,4 3-5 0,4 4 1 15,5 4 2-15,4 3 1 16,9 9-4-16,4 3-1 16,4 4-4-16,9 8 1 15,4 7 5-15,9 0 2 16,4 8-1-16,5 0 0 16,-1 0-1-16,5 0 3 15,0 4 0-15,-5-4 1 16,1 0 2-16,-14-4 1 15,-3-4-1-15,-1-3-2 16,-13-5-2-16,-4-3 1 0,0-27-23 31,-34 19 6-15,-1-7 4-16,1-5 8 16,-1-7 4-16,1-7 10 15,-1-5 5-15,14-3-6 16,-5-8 2-16,13-4 4 0,4-4 2 15,9 1 3-15,9-5-4 16,4 5 2-16,4-5-7 16,9 5-3-16,-4-5-3 15,3 4-3-15,6-7-8 16,-6-8-3-16,6-19-100 16,-1-19-43-16,-4-23 78 0,-35 11 38 15</inkml:trace>
  <inkml:trace contextRef="#ctx0" brushRef="#br0" timeOffset="9577.7116">18074 17750 72 0,'0'4'30'0,"0"-8"-24"0,0 8 24 15,0-4 9-15,0 0-7 16,0 0-1-16,0 0-12 16,0 3-1-16,0 5-11 15,-5-8 0-15,5 8 0 0,0-4 3 16,0-4 1-16,0 3-1 15,0-3-1-15,0 0-1 16,0 0 0-16,0 0-2 16,0 0 1-16,0 0 0 0,0 0 1 15,0 0 0-15,0 0 2 16,0 0 1-16,0 0 1 16,-8-3 0-16,8 3 2 15,-4-4-3-15,4 0-1 16,-5 4-4-16,1-4-1 15,0 0-1-15,-1 4 2 16,1 0-1-16,4-4 2 16,-4 1 2-16,4 3 2 15,-9 0-3-15,5-4 0 16,-1 4-5-16,5 0 0 16,-8 0-1-16,4 0-2 0,-1 0 7 15,1 0 5-15,0 0-13 16,-1 0-5-16,1 0 13 15,0 0 6-15,4 0-3 16,-9 0-1-16,5 0-3 16,4 0-1-16,-5 4 1 15,1-1 1-15,0-3-3 16,-1 0-3-16,1 0 0 16,0 0-1-16,0 0 2 15,-1 0 1-15,1 0 1 16,0 4 0-16,4-4 0 15,-9 0 0-15,5 0 0 16,4 0 2-16,0 4-3 0,0-4 0 16,-5 0-1-1,5 0 1-15,0 0 0 0,0 0 1 16,0 0 0-16,0 0 2 16,0 0-3-16,0 0 0 15,0 0-1-15,0 0-2 16,5 8 3-16,-5-1 0 15,0-7 1-15,4 12 0 16,5-1-2-16,-9 5 1 16,0 3-2-16,0 4-1 15,0 4-2-15,0 3 1 16,0 5 1-16,0-1 2 16,4 1-3-16,-4-1 0 15,4 1 1-15,-4-5 0 16,5-3-5-16,-5-4 1 0,0-4-5 15,4 0 1-15,-4-7-16 16,4-8-4-16,5-8-59 16,8-23-23-16,5-15 57 15,3-16 27-15</inkml:trace>
  <inkml:trace contextRef="#ctx0" brushRef="#br0" timeOffset="10389.1702">18479 17493 228 0,'0'12'85'0,"0"-9"-66"0,4 5 3 0,-4-8-1 0,4 4 4 15,1 4 7-15,3-1 0 16,1-3 3-16,0 0-19 16,-1 0 4-16,1 3 3 0,-1 1-10 15,5-4-4-15,-4 0-2 16,4 0 0-16,4-1 1 16,-8 1 0-16,4-4 0 15,4 4 2-15,0 0-5 16,-8 4-1-16,4 7-2 15,0-4 1-15,-5 1-2 16,5 3 2-16,-4 4-2 16,-1 0 2-16,1 1-4 15,0 3 0-15,-5 0 1 16,-4 0 2-16,0 3-1 16,0 1 2-16,0-8-2 0,-4 8-1 15,-1 0 1-15,-8 0-1 16,0 0-3-16,1-4 2 15,-1 0-4-15,0-4-1 16,-5-4-2-16,6 0 2 16,-1-3-5-16,0-1-1 15,0-3 2-15,4-4 4 16,-8 3-6-16,4-3-2 16,4 0 8-16,-4 0 2 15,9 0 12-15,0 0 7 16,4-4-3-16,0 0 1 15,0 0-4-15,8 3 0 0,5 1-5 16,5 4-3-16,3-4 2 16,-4 3 2-16,5 1-2 15,-1 0-2-15,1-1 0 16,0 1 1-16,-5 0-6 16,0-4 1-16,0-4-39 15,5-8-16-15,4-7 29 16,4-16 14-16</inkml:trace>
  <inkml:trace contextRef="#ctx0" brushRef="#br0" timeOffset="11439.4361">19444 17574 172 0,'0'15'66'0,"-4"-7"-52"0,8-1 19 15,-4-7 6-15,0 0-16 16,0 0-4-16,13 0 1 0,-13 0 1 16,0 0-10-1,0 0 11-15,4 0 5 0,-4 0-3 0,9 4 0 16,-5 4-2-16,0-8-2 15,-4 0-6-15,9 4-4 16,-9-4-1-16,9 7-1 16,-1-3-2-16,1 7 1 15,-5-3-2-15,5 0 2 16,-5-1-2-16,0 1 2 16,5 4 0-16,0-1 1 15,-9-3-4-15,4 3-1 16,0 5-1-16,5-5 1 15,-9 1-2-15,4-1 2 16,5 1-4-16,-5-1 0 0,1 1 1 16,-1 3 0-16,-4 0 0 15,4 0 2-15,-4 1 1 16,0 3 1-16,-4 0-5 16,0 0 1-16,-5 0 0 15,0 1 0-15,-4-1-3 16,-4 0 2-16,0 0-1 15,-5-4-2-15,1-3 0 16,4-1 0-16,-1 1-2 16,1-5 1-16,4 1 1 15,5 0-1-15,-1-4 1 16,9-1 0-16,-9 1 0 16,9-4 3-16,9 0-2 15,0 0 1-15,-1 0 0 0,5 0 0 16,4 0 2-16,1 0 2 15,-1 4-1-15,0 4-1 16,-4-1 1-16,0 1-1 16,-5 4 0-16,1-1 2 15,0 1-1-15,-5-1 2 16,0 1-2-16,-4 3 2 16,-4 0-2-16,0 4-1 15,-5-3 1-15,-4 7-1 16,0-8-3-16,-4 0 0 15,0-7-16-15,0-8-7 16,-1-4-27-16,1-7-11 16,4-9 34-16,5-10 15 0</inkml:trace>
  <inkml:trace contextRef="#ctx0" brushRef="#br0" timeOffset="12117.8659">19896 17708 200 0,'0'11'74'0,"0"-7"-58"0,5 0 25 0,-5 3 6 0,0 1-9 15,4 0 0-15,0-1-8 16,1 5-2-16,-5-1-15 15,0 1 5-15,0-1 5 0,0 1-6 16,0 3 1-16,0 0-7 16,0 1-1-16,0-1-4 15,4 0-1-15,-4 1-3 16,9-1 1-16,-5 0-2 16,9 1-1-16,-9-1-2 15,9 0 1-15,0-3 1 16,13-1 0-16,0-3-3 0,0 0 2 15,4-4-1 1,0-4 0-16,0 0-3 0,5-8 1 16,-1 0-14-16,5-7-5 15,0-4-10-15,4-4-3 16,0-4-68-16,-4-4-32 16,-1-7 71-16,-12-8 33 15</inkml:trace>
  <inkml:trace contextRef="#ctx0" brushRef="#br0" timeOffset="12581.0442">20396 17524 268 0,'0'23'101'0,"0"-19"-78"0,0 3 0 16,0-7-4-16,0 8 4 0,0 3 6 15,-4 5 9-15,0 3 3 16,-5 0-21-16,0 0 8 0,-4 0 3 15,1 4-8-15,-1 0-3 16,0 4-9-16,0 0-5 16,0 4-1-16,-4-1-1 15,4 5-2-15,0-1 1 16,0 4-2-16,0 1-1 16,0-1 1-16,0 0 1 15,4 1-3-15,-12-1 0 16,8 0-1-16,-4-3 0 15,4-5-3-15,0-3-1 16,0 0-13-16,9-12-5 16,-5-3-45-16,18-28-19 15,-1-14 45-15</inkml:trace>
  <inkml:trace contextRef="#ctx0" brushRef="#br0" timeOffset="13135.8782">20715 17769 276 0,'0'23'104'0,"-4"-12"-81"0,0 1 12 0,4-1-2 15,0 1 2-15,0 3 5 16,-5 4-8-16,1 0-4 15,0 4-16-15,-5 4 1 0,5 0 1 16,-1 0-5-16,5-4-1 16,0 0-4-16,0 0-3 0,0 0 2 15,5 0 0 1,3-4 1-16,1 0 0 0,0 0-2 16,-1 0 1-16,1 1-2 15,-1-1-1-15,-3 4 1 16,-1 0-1-16,0 0 0 15,-4 0 0-15,-8 0 0 16,3 0 2-16,-3 0-3 16,-1-4 0-16,1-4-6 15,-1 0 0-15,-4-3-10 16,4-5-2-16,-8-7-14 16,4-7-7-16,5-12-49 15,-5-16-22-15,8-7 58 16,-3-8 29-16</inkml:trace>
  <inkml:trace contextRef="#ctx0" brushRef="#br0" timeOffset="13452.871">20844 17834 176 0,'18'-4'66'0,"-10"4"-52"0,5 0 30 0,-9 4 9 0,9 0-7 16,0-4 0-16,5 4-9 16,-1-1-2-16,4 1-20 15,5 4-5-15,-9-4-2 0,5 3-4 16,0-3-3-16,-5 0 0 15,0-4-1-15,0 0-7 16,5-8-3-16,-5-3-107 16,0-8-50-1,1-4 83-15</inkml:trace>
  <inkml:trace contextRef="#ctx0" brushRef="#br0" timeOffset="13916.2264">21314 17650 324 0,'-21'58'123'0,"16"-47"-95"0,-3 4 18 0,3-3 1 16,1 3-19-16,0 1-3 15,-5 3-6-15,-4 4-1 16,0 0-9-16,0 3-1 0,0 5 2 16,0 0-6-16,1-1-2 15,-1 1-1-15,0 0 1 16,4-1-3-16,-8 1 0 16,4 0-1-16,4-5 0 0,9 1 0 15,-8 0 0-15,8 0 0 16,8-4 0-16,-3-8 0 15,3 4 0-15,9-7 0 16,1-5-2-16,-1 1 3 16,0-8 2-16,0 0 0 15,1-4-1-15,-1 0-2 16,0-3-3 0,-13-1 0-16,1 0-6 15,-10 1-3-15,-8-1-1 16,-4 0-1-16,-4-3-126 15,-1 0-54 1,1-5 99-16</inkml:trace>
  <inkml:trace contextRef="#ctx0" brushRef="#br0" timeOffset="14412.2918">21590 17715 272 0,'8'4'104'0,"1"0"-81"0,4 0 5 16,0 0-2-16,-4-4-4 16,8 3 4-16,0-3-1 15,0 0 2-15,5 4-15 16,-1 0-5-16,1 0 0 0,-5 0-2 16,0 0 0-16,1-1-3 15,-5 5 1-15,4-4-2 16,-13 4 2-16,9 3 0 15,-13 4 3-15,0 5-1 16,0 2 0-16,-9 5-3 16,1 4-2-16,-5 3 3 15,0 1 0-15,0-1-1 0,-4 5-2 16,4-5-2-16,-4-3-1 16,8-4-7-16,-8-8-4 15,8 0-39-15,5-8-17 16,0-14-77-1,8-9-30-15,9-11 92 16</inkml:trace>
  <inkml:trace contextRef="#ctx0" brushRef="#br0" timeOffset="15087.7484">22542 17562 248 0,'-4'0'93'0,"4"0"-72"0,-4 0 16 15,4 0 2-15,0 4 12 16,-13 0 8-16,0-4-31 15,0 4-13-15,-5 3-11 16,-7 5 7-16,3 7 8 0,5-8-8 0,-5 5-1 16,5 3-6-16,-4 0-3 15,3 0 0-15,1 4-1 16,8 4-3-16,-3 0 2 16,3 0 1-16,5 3 2 15,4 1-3-15,4 3 0 16,5 1 1-16,3-1 0 15,6 1 0-15,-5-1 0 16,4 1 0-16,9-5 0 16,-9-3 0-16,4 8 2 15,-3-1 1-15,-1-3 1 16,-4-1-2-16,-5 1 1 16,1-8-2-16,0 0-1 15,-9-4 1-15,-9 0-1 16,5-3-7-16,-1-5-3 0,-12-3-1 15,0-8 1-15,0-4 4 16,0-4 3-16,-5-3 0 16,5-5-1-16,0-7 0 15,4-3 3-15,0-1-2 16,13-4 1-16,0 4 4 16,0-3 3-16,8-1 0 15,10-3 0-15,3-5-3 16,5 1 1-16,4-4 2 15,0 4 2-15,5-1-1 16,-5 1 1-16,-4 3-4 16,-5-3-2-16,1-4-33 0,-5-12-14 15,0-11 23 1,-30-7 11-16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0:49:44.0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11847 7201 136 0,'0'0'52'0,"5"0"-41"0,-5 0 7 0,0 0 0 16,0 0-8-16,0 0-1 16,0 0-5-16,0 0-3 15,0 0 0-15,0 4 3 0,0 0 2 16,0 0 0-16,0 4 1 16,0-8 0-16,0 3 3 15,0-3-5-15,0 0-1 16,0 0 0-16,0 0 2 0,8 4 1 15,1 0 1-15,0-4 0 16,3-4 0-16,1 0 2 16,0 1 1-16,5-1 3 15,-10 0 2-15,9-4-7 16,1 4-3-16,-1 1-1 16,0-5-1-16,5 0-2 15,-5 1-2-15,0-1 1 16,5 4 1-16,-1-3 3 15,1 3 2-15,-1-4-1 16,5 4-1-16,-4-3-1 16,-1 3 2-16,1 0-1 0,-5 0 0 15,0 0-1-15,0 0 0 16,1 1-2-16,-1-1 1 16,0 0 0-16,0 4 1 15,-4 0-2-15,5-4-2 16,-1 0 1-16,0 0 1 15,0 1-1-15,1-1 2 16,-1 0-2-16,4 0-1 16,1 0 3-16,-5 0 2 15,0 1 2-15,1-1 1 16,-1 0-4-16,0 4-1 16,5 0-1-16,-1 0 1 15,1 0-2-15,-1 0-1 16,-4 4-2-16,5 0 1 0,0-1 1 15,-1 1 0-15,1 0 0 16,-1 0 2-16,1 0-3 16,8 0 0-16,-13-1 1 15,5 1 0-15,-1 0 0 16,1 0 2-16,8-4-3 16,-13 4 0-16,9 0 1 15,0-1 0-15,0-3 0 16,0 0 0-16,4 4 0 15,-4 0 2-15,4 0-3 16,0 0 0-16,0 0 1 16,0-1 0-16,-4-3 0 15,4 4 2-15,0 0-1 16,1 0 2-16,-1 4-2 0,0-5 2 16,0 5-4-16,0-4 0 15,0 3 1-15,5-3 2 16,-9 4-1-16,4-4-1 15,0 0 12-15,0-4 4 16,5 0-8-16,-5 0-4 16,4 0-6-16,1-4 1 15,-1 0-1-15,1 0 0 16,4 0 0-16,-5 4 0 16,5-4 0-16,0 1 0 15,-1-1 2-15,-3 4 0 16,4-4 0-16,-9 0 0 15,4 4 0-15,1-4 0 0,3 4 0 16,-3-3 0-16,-1 3-5 16,5-4 1-16,-9 0 2 15,5 4 1-15,4-4 1 16,-5 4 0-16,5 0 0 16,0 0 0-16,-1 0 2 15,1 0 1-15,4 0-1 16,-4 0-2-16,-4 4 1 15,3-4 1-15,1 0-6 16,8 0 1-16,1 0-1 16,-5 0 2-16,4 0 1 15,1-4 1-15,-1 0 0 0,1 0 0 16,-1 1 6-16,0 3 6 16,1-4-6-16,-1 0-1 15,5 0-1-15,-5 4 0 16,-4 0 0-16,0 0 2 15,5-4-1-15,-9 4 0 16,4 0-1-16,0 0 0 16,0 0-2-16,0 0 1 15,0 0-2-15,4 0-1 16,-8 0 1-16,9 4 1 16,-5 0-1-16,0 0-1 15,-4 0 1-15,-1-1-1 0,-3 1 0 16,-1 0 0-16,1 0 0 15,4 0 2-15,-1-4 1 16,-7 0 1-16,7 4-2 16,-3-4-2-16,4 3 1 15,-5 1 1-15,5-4 1 16,-5 0 1-16,-4 4-2 16,9-4 1-16,-9 0-2 15,5 0 2-15,-5 4-2 16,4 0-1-16,-8-4 1 15,5 3-1-15,-1 5 0 16,0 0 0-16,4-1-3 16,-8-3 2-16,9 0 1 15,-1 0 2-15,5 0-1 16,-9 0-1-16,13-4 1 16,-4 3 1-16,-5-3-1 0,5 0 2 15,0 0-2-15,0 4 2 16,-1-4-2-16,1 0-1 15,-4 4 1-15,-1-4 1 16,5 0-1-16,-9 0-1 16,5 4-2-16,-1-4 1 15,1 0 1-15,3-4 2 16,-3 4-1-16,4-4-1 16,-5 0 1-16,5 1-1 15,0-1 0-15,-1 0 0 16,1 0 0-16,4 0 0 0,-4 0 0 15,0 4 0-15,0 0 2 16,-5 0 1-16,5 0-4 16,0-3-1-16,-1 3 1 15,6 0 2-15,-1-4 0 16,8 0-1-16,-8 0-2 16,5 0 1-16,-1 0 3 15,1 1 1-15,3-1-4 16,-3 0-1-16,3 4 1 15,-12-4 0-15,9 4 1 16,-1 0 2-16,0 0-3 16,1-4 0-16,-1 4 1 15,1 0 2-15,-5 0-1 16,-5 0-1-16,1 0 1 16,-4 0 1-16,-1-3-3 0,-4-1 0 15,-4 0 1-15,-4 0 2 16,-1 4-3-16,-8-8 0 15,0 5-6-15,0-5-3 16,4 0-47-16,9 1-20 16,13-9 39-16,0-7 19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0:51:44.7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8439 6125 148 0,'4'-4'55'0,"1"4"-43"0,-1-3 16 15,0-1 7-15,1 0-4 16,-1 0-1-16,4-4-5 0,1 5-4 16,-5-5-11-16,1 4 7 0,-1 0 3 15,0 0 1-15,1 4-1 16,-1-3-4-16,-4 3-2 15,0 0-6-15,0 0 0 16,0 0-5-16,0 0 0 16,0 0-1-16,0 0 1 15,0 0 0-15,0 0 3 16,4 3 3-16,-4-3 5 16,9 8-15-16,-9-4-3 15,8 0-1-15,1 0 2 16,0-1 15-16,-1-3 7 0,1 4-9 15,4 0-3-15,-4 0-5 16,3 0 1-16,10 0-2 16,-5-1 2-16,0 1 0 15,5 0 1-15,0-4-2 16,3 4-2-16,1 0 3 16,0 0 0-16,4-1-1 15,5 5 1-15,-14-4-2 16,5 0-1-16,0 0 3 15,-4-1 0-15,-1 1-1 16,1-4 1-16,-1 4 0 16,5-4 1-16,-9 0-2 15,13 0 1-15,1 0-2 16,3 0 2-16,5 0 0 16,-9 0 1-16,9 4 0 0,4 0 2 15,-4-1-3-15,-1 5 0 16,6 0-1-16,-6-1 1 15,1 1-2-15,-4 4-1 16,-5-5 1-16,0 1-1 16,0-4 0-16,5 0 2 15,-10-4-3-15,6 0 0 16,7 0 1-16,1 0 2 16,0 0-1-16,4 3-1 15,4-3 1-15,-4 4-1 16,1 0 0-16,-1 0 0 15,-5 4 0-15,1-1 0 16,-4 1 0-16,3 0 0 0,-12-1 0 16,0 1 0-16,0-4-3 15,0 0 2-15,4-1 1 16,-8 1 2-16,3-4-1 16,1 0-1-16,4 0 1 15,5 0-1-15,-1 0-3 16,5 0 2-16,0 0 1 15,4 4 2-15,0 0-1 16,-4 0-1-16,0 0-2 16,-1-1 1-16,-3 1 1 15,-1 0 2-15,5 0-3 16,-9 0 0-16,0 0 1 16,5-4 2-16,-9 3-3 15,13-3 0-15,-1 0 1 0,1 0 0 16,4 0 0-16,5 0 2 15,-1 0-3-15,5-3 0 16,-5 3 1-16,5-4 0 16,-9 4 0-16,0 0 2 15,-4-4-1-15,0 4-1 16,-5-4-2-16,1 0 1 16,3 0 1-16,1 1 2 15,8-1-1-15,-3 0-1 16,7 0-2-16,-3 0 1 15,3 0 1-15,1 4 2 16,4-3-3-16,-8-1 0 16,-5 0 1-16,-5-8 0 0,1 1 0 15,-9-1 2-15,5 1-3 16,-1-1 0-16,5-3 1 16,4 4 0-16,5-1-3 15,3 4 2-15,5 1 1 16,0 3 0-16,0 0 0 15,0 4 0-15,-8 0 0 16,-1 0 0-16,-8 0 0 16,-5-4 0-16,5 0 0 15,4 1 2-15,9-5-3 16,-9 4 0-16,9 0 1 16,8 1 2-16,-4-1-3 15,-4 4 0-15,4 0 1 16,-9 0 2-16,1 0-1 0,-5 0-1 15,-5 0-2-15,-3-4 1 16,4 4 1-16,-1-4 2 16,6 4-3-16,3-4 0 15,9 4 1-15,4 0 0 16,5 0 0-16,0 4 2 16,-5 0-3-16,-4 0 0 15,-9-4 1-15,1 0 2 16,-1 0-3-16,1 0 0 15,8-4 1-15,0 4 0 16,8 0 0-16,-3 4 2 16,3 0-1-16,-4-1-1 15,-4 5-2-15,-4 0 1 0,-4-8 1 16,-5 0 0-16,4 0 0 16,-8 0 0-16,8-4 0 15,1 4 0-15,8-4 0 16,0 4 2-16,4 0-1 15,-4 4-1-15,0 0-2 16,-4-1 1-16,4 1 1 16,-13 0 2-16,-4-4-1 15,-1-4-1-15,1 4 1 16,0-4-1-16,0 1 0 16,4-1 0-16,-4 0 0 15,8 4 0-15,0 0-3 16,9 0 2-16,-8 4 1 0,4 0 0 15,-5-1 0-15,0 1 0 16,-8 0 0-16,-4-4 0 16,-1 0 0-16,5-4 2 15,0 0-3-15,4 1 0 16,0-1 1-16,4 4 2 16,5 0-1-16,0 0-1 15,-1 0-2-15,1 0 1 16,-5 4 1-16,-3-1 0 15,-6 1 0-15,1-4 2 16,-4 0-1-16,-1 0-1 16,-4 0 1-16,0-4-1 15,5 4-3-15,-1 0 2 0,5-3 1 16,0 3 0-16,0 0 0 16,-1 3 0-16,1-3 0 15,0 4 0-15,-5 4 0 16,1 0 0-16,-14-1 0 15,-3 1 2-15,-1-4 1 16,-13 3 3-16,-4 1 1 16,-13-4 3-16,-8-4-54 15,-5 11-24-15,-4-7 34 16,-9-42 16-16</inkml:trace>
  <inkml:trace contextRef="#ctx0" brushRef="#br0" timeOffset="14562.5483">18259 5861 248 0,'13'-12'93'0,"-4"9"-72"0,-5-5 9 0,5 4 2 16,-9 0-9-16,8-3 1 16,-4-5-4-16,1 1-1 15,-1-1-10-15,-4 1 10 0,0-5 4 16,0 1-18-16,0 0-7 16,-4-1-2-16,-5 1 1 15,1 4 2-15,-5-5 1 16,-5 5 0-16,5-1 2 0,-12 1-3 15,-1 3 0-15,-4 4 1 16,-5 4 2-16,1 4 3 16,3 4 2-16,-7 7-1 15,-5 4-1-15,4 4-3 16,9 4-2-16,-9 4-2 16,9-1 1-16,4 1-1 15,9 0 0-15,-5-1 2 16,9 1 0-16,9-4-5 15,-5-4-1-15,9 0 3 16,9-4 1-16,-5 0 6 16,5-4 5-16,4-3-5 15,4-5 0-15,0 1-13 16,5-4-4-16,8-4 15 0,-9-4 9 16,5-4-15-16,0 1-6 15,0-1 4-15,0-3 5 16,8-1 1-16,-4-7 3 15,1 4-2-15,-1-8-1 16,-4 4-2-16,-1-4 1 16,-3 0-4-16,0-4 1 15,-1 0 0-15,-4 0 2 16,-4 0 1-16,5 4 1 16,-14 0 0-16,4 4 0 15,1 4 2-15,0 0 1 16,-1 3 7-16,-8 4 6 15,5 1-15-15,-5 3-7 0,0 4 14 16,0 0 5-16,4 8-1 16,-4 7 1-16,0 8-6 15,9 4-2-15,-9 3-2 16,0 1-3-16,0 3-2 16,0 1-1-16,0-1-12 15,0 5-2-15,0-12-56 16,0 3-22-16,0-3 49 15,0-12 23-15</inkml:trace>
  <inkml:trace contextRef="#ctx0" brushRef="#br0" timeOffset="15192.9578">18630 5558 324 0,'8'19'121'0,"-3"-11"-95"0,3-8 0 0,1 8-7 0,-1-1-12 16,-8 5-2-16,0-1-5 15,0 12 0-15,0-3 0 16,0 3 0-16,0 3 0 0,-8 1 0 16,3 0 0-16,1-4 0 15,-4 0 0-15,-1 0-3 16,0 0 2-16,1-8-1 16,3 4 0-16,-8-3 2 15,9-5 0-15,-4-7 0 16,3 0 2-16,1 0-1 15,0-4 2-15,-1 0-2 16,1-12 2 0,0-3 0-16,4-4-1 15,0 0-2-15,4-4 1 16,5-4 1-16,-1-4-3 0,5 1 0 16,-4 3 1-16,8 0 0 15,0 4 0-15,5 0 0 16,4 0-3-16,4 4 2 15,0 7 1-15,4 1 2 16,-8 7 1-16,4 4 1 16,1 4 9-16,-6 7 6 15,-3 5-12-15,0 10-4 16,-1 5-4-16,1 4-3 16,-5 3 3-16,0 0 2 15,0 0 2-15,-4 1 3 16,0-1-60-16,0-7-28 15,0-4 41-15,4-16 20 16</inkml:trace>
  <inkml:trace contextRef="#ctx0" brushRef="#br0" timeOffset="15435.2423">19707 5646 316 0,'0'-11'121'0,"4"11"-95"0,-4-8-11 0,0 4-10 16,0 1-9-16,-4-1 2 15,-5 0 3-15,-4 4 4 16,0 0-2-16,-4 4-2 0,-4 0 0 15</inkml:trace>
  <inkml:trace contextRef="#ctx0" brushRef="#br0" timeOffset="15762.1885">19431 5696 308 0,'-30'27'115'0,"17"-19"-89"0,9 22-8 0,4-18-7 16,0 3-6-16,4 0 2 16,0 5 1-16,5-5 2 15,0 0-5-15,3-3 1 0,1-1 1 0,9-3-3 16,-9 0-3-16,4-1 0 15,0-3 1-15,5-4-3 16,-5 0-2-16,9 0 2 16,-9 0 2-16,5 0 2 15,-5 4 3-15,5 4-1 16,-5 3 0-16,0 4 16 16,0 5 9-16,-4 6-9 15,0 9-4-15,0 3-10 16,-13 8-3-16,0 12 0 15,0 10 0-15,0-14-5 16,-13 27-1-16,9-5-6 16,-5-11 0-16,9-7-16 15,0-12-7-15,9-8-78 16,-5-15-34-16,9-31 74 16,4-22 35-16</inkml:trace>
  <inkml:trace contextRef="#ctx0" brushRef="#br0" timeOffset="16109.4602">20668 4743 324 0,'13'57'121'0,"-9"-53"-95"0,0 11 11 16,1-11 0-1,-5 15-23-15,0 12-12 16,0 7-6-16,-5 12 1 16,1 11 16-16,-5 8 12 0,-4 0-11 15,1 4-5-15,-1 0-5 16,-5 3-1-16,-3-3-2 15,4 4-1-15,-9-5-8 16,8-3-3-16,6-15-16 16,-6-12-6-16,5-8 18 15</inkml:trace>
  <inkml:trace contextRef="#ctx0" brushRef="#br0" timeOffset="16679.1444">20594 5566 328 0,'18'4'123'0,"-1"3"-95"0,9-3-8 0,-5 0-11 15,-3 4-7-15,7-1 3 0,1 1 7 16,0 0 2-16,0-4-7 16,4-1-4-16,-8 1 0 0,4-4 9 15,-1 4 4-15,1-4-7 16,4 0-3-16,-12 0 0 16,3-4 3-16,-4 0-2 15,1 1 1-15,-5-5-3 16,-5 0 0-16,-3 1-1 15,-5-1 0-15,-5-4-7 16,-3 1 0-16,-5 0-6 16,-9 3 1-16,-4-4-3 15,-8 5 2-15,-9-5 0 16,-5 8 3-16,1-3 4 16,8 7 1-16,-8 0 1 15,8 4 2-15,5-1-3 0,3 9 0 16,10 3 5-16,4 4 5 15,8 8-1-15,9 8 3 16,9 7-2-16,3 0 0 16,14 0-1-16,5 4 0 15,7 0-2-15,5 0-1 16,-4 0-1-16,4-8 0 16,5-7-9-16,-1-4-2 15,5-8-51-15,8-4-24 16,0-15 39-16,9-23 22 15</inkml:trace>
  <inkml:trace contextRef="#ctx0" brushRef="#br0" timeOffset="17144.8322">22620 5390 356 0,'0'-16'134'0,"8"20"-104"0,-21-11-2 16,9-1-8-16,-5 8-15 0,-3 0-1 15,-19 0-2-15,-3 8 1 16,-5 3-2-16,-4 1-7 0,0 11-4 15,0 3 8-15,4 5 5 16,0 4-1-16,5 3-1 16,12 4-3-16,14 0 1 15,-1 4 3-15,18-8 1 16,4-3-4-16,8-5 1 16,9-3-7-16,0-8 0 15,5-3 25-15,4-5 12 16,-1-7-3-16,1-8-1 15,-4-3-4-15,-9-5-2 16,-9-3-4-16,-9-8 0 16,-12-4-16-16,-17-11-6 15,-14-4-49-15,-21-16-21 0,-34-3-89 16,-14 3-37 0,9 9 108-16</inkml:trace>
  <inkml:trace contextRef="#ctx0" brushRef="#br0" timeOffset="17566.2041">23658 4938 376 0,'-8'-4'143'0,"3"-7"-112"0,-8-5 1 0,5 9-9 15,-10-1-14-15,-3-4-3 16,-9 5 1-16,-5-5 2 16,5 8-4-16,4 1-1 0,-4 3 2 15,4 7-3-15,-4 5-2 16,9-1 0-16,3 20-1 15,1 15 0-15,0 15 2 16,4 8 1-16,4 4 1 16,9 3 0-16,-8 1 0 15,8 0-2-15,0-1-2 16,0 5-2-16,8-5-1 0,-3-3-7 16,-1-12-4-16,0-3-6 15,0-12-2-15,-4-16-43 16,0-7-20-16,-4-7 44 15,-4-20 21-15</inkml:trace>
  <inkml:trace contextRef="#ctx0" brushRef="#br0" timeOffset="17778.2023">22861 5329 396 0,'17'53'148'0,"-4"-49"-115"0,22 4 8 0,-10 3-2 16,19 1-27-16,20-1-9 15,14 4-2-15,12 1 0 16,-8-1 0-16,4-3-29 0,-8-1-14 16,-5 1 17-16,-34-9 11 15</inkml:trace>
  <inkml:trace contextRef="#ctx0" brushRef="#br0" timeOffset="18676.2658">19328 6677 336 0,'8'4'126'0,"1"-16"-98"0,-9 4-3 0,0 8-10 15,0-3-5-15,0-1 1 0,0 0 14 16,-9 0 7-16,1-4-17 16,-5 1 3-16,-4-1 2 0,-5 0-11 15,-4 1-2-15,-4-1-10 16,-5 0-2-16,1 8-3 15,0-3 2-15,-1 3 2 16,5 3 2-16,8 5-1 16,5 4-1-16,4 3 0 15,9 0 0-15,4 4 0 16,8-3 0-16,14 3 5 16,-5-4 1-16,9 1 2 15,4-5 0-15,9 1 2 16,-9-5 1-16,5 1-1 15,-1 0 1-15,1-1-2 16,-1-3 0-16,-4 0-3 16,-4 3 1-16,0 5-2 15,-4-1-1-15,-1 9 1 0,5 3 1 16,-13 7-3-16,0 9 0 16,0 14 1-16,-9 8 0 15,-4 5 2-15,0 2 1 16,-9-2-1-16,1-5-2 15,-5 0 7-15,0-7 5 16,-13-1 9-16,0-3 5 16,0-8-8-16,-4-3-3 15,0-9-6-15,0-3-4 16,-9-12-7-16,5-7-3 16,-1-8-14-16,9-8-5 15,9-11-29-15,-4-15-11 0,16-16 33 16,14-27 16-16</inkml:trace>
  <inkml:trace contextRef="#ctx0" brushRef="#br0" timeOffset="19141.8427">19961 6742 400 0,'13'27'148'0,"-13"-16"-115"0,0 1-3 16,0-1-9-16,0 1-25 16,0 11-4-16,0 3 3 0,-4 13 4 15,-5 3 2-15,0 8-1 0,1-4 3 16,-1 0 0-16,1-4 1 16,-5 0-2-16,4-4-2 15,0-3 1-15,1-5 1 16,-1-7 1-16,1-7 1 15,8-5 0-15,-9-11 2 16,9 0-8 15,-9-31-3-31,5-3-2 16,0-4 4-16,-1-8 1 0,10-4-3 16,-1-8 1-1,5 1 2-15,4 0 1 0,8-1 1 16,1 12 2-16,8 0 3 0,-4 4 2 15,12 8 1-15,-3-1 0 16,-1 12 2-16,1 8-7 16,-5 7-2-16,-4 4-10 15,0 12-2-15,0 0-43 16,-1 7-19-16,-3 0 38 16,4 4 19-16</inkml:trace>
  <inkml:trace contextRef="#ctx0" brushRef="#br0" timeOffset="19878.2142">20819 6918 420 0,'8'0'156'0,"-8"0"-121"0,0-4-10 0,0 4-11 15,-8 0-7-15,8-4 6 16,-5 1 2-16,-8-1 0 16,0 0-7-16,-4-4-1 0,0 1 0 0,-5 3-3 15,5-4-1 1,-4 0-1-16,3 1 1 0,-7 3-4 15,3 0 0-15,0 0-1 16,1 4 0-16,-1 4 2 16,1 0 0-16,4 0-3 15,-9 3 2-15,4 5-1 16,5-1 0-16,8 5-3 16,-8 3 1-16,8 4-3 15,5 0 2-15,0 7 1 16,4-3 2-16,4 0 1 15,5-4 1-15,-1 4-3 16,5-8 2-16,5 0 1 16,-1-3 0-16,4-5 0 15,-3 0 0-15,-6-3-3 16,14-8 2-16,-8 0-1 0,-1-4 0 16,4 0 2-16,-12-7 2 15,4 0-3-15,0-5 0 16,-5-3-4-16,-3-4 1 15,3-8 0-15,-8 5 2 16,5-5-1-16,-1 4 1 16,0 0 6-16,1 8 2 15,-1 0 2-15,0 4 2 16,5 3 1-16,-5 5 1 16,5 3-2-16,-1 4 1 15,-8 0-2-15,5 7 0 16,3 5-8-16,-3 3 0 0,-1 4-6 15,0 4-1-15,9 8-2 16,-13-4 0-16,9-4-37 16,-1 0-15-16,5 0-63 15,5-12-26-15,7-11 79 16,6-11 38-16</inkml:trace>
  <inkml:trace contextRef="#ctx0" brushRef="#br0" timeOffset="19996.6293">21465 6887 420 0,'0'4'156'0,"17"0"-121"0,-17-4-3 0,-8 0-9 16</inkml:trace>
  <inkml:trace contextRef="#ctx0" brushRef="#br0" timeOffset="20509.3147">21465 6891 689 0,'-26'-4'18'16,"4"1"-9"-16,1-5-6 0,-5 0 0 15,-4 1-7-15,-5-5 1 16,-3 4-1-16,-1 5-1 16,0-1 4-16,5 8 0 15,-5-1-6-15,13 9 0 16,0 3-8-16,13 4-3 16,0 1 1-16,9 3 2 15,4 0 7-15,9 3 4 16,4 1 3-16,4-8 1 15,4 0 0-15,1-3 0 0,8-1 4 16,-4-7 2-16,4-4 4 16,0-4 1-16,-4-4-1 15,0-4-1-15,-5-7-5 16,1-4-1-16,-5-1-3 16,0-6-3-16,1-13-1 15,-5 5 0-15,4-8-2 16,-13-8 1-16,0-7 1 15,5-1-1-15,-5 1 1 16,5 3 3-16,0 4 2 16,-5 8 2-16,0 8 5 15,5 11 5-15,-5 3-1 16,9 9 1-16,-13 3-5 16,9 12-3-16,-5 8-2 0,5 11 0 15,-1 7-4-15,5 12 0 16,0 8 3-16,-4 0 1 15,-1 0-1-15,1 3-2 16,4 5-2-16,-9-1-1 16,5 1-9-16,-1-8-5 15,1-1-46-15,0-7-19 16,-1-7 40-16</inkml:trace>
  <inkml:trace contextRef="#ctx0" brushRef="#br0" timeOffset="20764.8486">22111 6681 460 0,'9'7'173'0,"-1"1"-135"0,10 3-8 16,-5-7-14-16,-9 4-14 15,9 3-2-15,-13 1 3 16,0 3 2-16,0 1-2 16,0-1-6-16,0 4-3 0,0 0-17 15,0 4-8-15,-9-4-78 16,5-3-36-16,0-9 75 16,4-11 37-16</inkml:trace>
  <inkml:trace contextRef="#ctx0" brushRef="#br0" timeOffset="20975.7046">22159 6190 448 0,'-18'12'167'0,"18"-8"-129"0,0-8-1 0,0 4-6 16,0 0-24-16,0 4-6 0,0-4-10 15,0 3-3-15,0 1 7 16,-4 0-51-16,4-4-19 0,9 0 38 16,12-4 18-16</inkml:trace>
  <inkml:trace contextRef="#ctx0" brushRef="#br0" timeOffset="21408.8192">22637 6554 360 0,'9'19'134'0,"-5"-7"-104"0,0 7-8 16,0-11-10-16,1 7-5 0,3-4 4 16,-3 5 7-16,3-1 3 15,1 0-10 1,8-3 2-16,0-1 1 0,1-7-7 0,-1 4-4 15,0-4-5-15,0-4 1 16,1 0-1-16,-5-4-2 16,-1 0 0-16,1-11 3 15,-4-4 0-15,-5-1 1 16,-4 1-7-16,-8-4 0 16,-5 0-19-16,-17 0-6 15,-1 8 23-15,-3 4 12 16,4 7-7-16,0 4-1 15,4 4 17-15,9 7 9 16,-1 4-4-16,1 4-2 16,4 8-6-16,5 0-1 0,8 0-10 15,-9 4 0-15,9-1-22 16,9 1-9-16,-5-1-93 16,9-7-42-1,8-7 86-15</inkml:trace>
  <inkml:trace contextRef="#ctx0" brushRef="#br0" timeOffset="21935.2933">22891 6604 444 0,'0'15'165'0,"4"-7"-129"0,9 7-9 0,-13-7-13 15,5 7-18-15,-5 1-1 16,0 3 2-16,0 0 3 16,0 4 1-16,0 0-3 0,0 4 1 15,0-1 1-15,0 1 2 16,0 0-1-16,0-4-1 16,0-4 1-16,0-3 1 15,4-5-1-15,0-3 2 16,-4-8-2-16,0 0 2 15,5-4-4-15,3-8 0 16,5-3-4-16,-9-4 1 16,9-12 0-16,-4 1-1 0,4-1 1 15,4-3 0-15,0 3 0 16,5-4 3-16,4 5 0 16,0 7 3-16,0 4 1 15,-1 3 1-15,6 5-2 16,-6 7 1-16,6 4-2 15,-6 11 2-15,1 9-2 16,0 3 2-16,4 0 0 16,-17 7 1-16,4 5 2 15,-4 3 1-15,0 4-3 16,-4 0-3-16,-9 4-3 16,0-4-1-16,0 4-9 15,-9-11-3-15,9-12-36 16,-8-4-17-16,8-8 36 0,0-18 18 15</inkml:trace>
  <inkml:trace contextRef="#ctx0" brushRef="#br0" timeOffset="22295.0102">23960 5819 428 0,'0'15'162'0,"4"-3"-126"0,0 7-10 16,5-8-12-16,-9 16-15 16,0 8-2-16,0 7 6 15,0 4 3-15,0 7-3 16,0 9-2-16,-9 10 2 0,5 5-2 15,0 11 2-15,-5-8-2 16,1-3 2-16,-1 0-4 16,0-8-2-16,5-4-3 15,4-4 1-15,-9-11-10 16,1-8-6-16,8-8-8 16,-9-7-3-16,1-8-44 15,-1-7-20-15,-4-12 50 16,-4-8 23-16</inkml:trace>
  <inkml:trace contextRef="#ctx0" brushRef="#br0" timeOffset="22597.6081">23253 6443 432 0,'13'15'162'15,"4"-15"-126"-15,5 4 1 0,-5 0-9 0,9 4-14 16,8-1 0-16,9 1-8 16,5 0-4-16,8-1-1 15,0 1-1-15,4 0 2 0,1-4-6 16,-1-4 1-16,-4 0-21 15,4-4-9-15,1-4-100 16,-1-3-42-16,-8-5 89 16,-5 1 44-16</inkml:trace>
  <inkml:trace contextRef="#ctx0" brushRef="#br0" timeOffset="22806.8859">24447 6604 428 0,'17'34'159'0,"4"-34"-124"0,1 23 9 0,-9-7-5 16,8 3-19-16,-3 8-1 16,-5 0-11-16,-5 3-5 15,-8 8-2-15,-13 16-41 0,-21 11-18 16,-14 8 30-16,-25-8 13 15</inkml:trace>
  <inkml:trace contextRef="#ctx0" brushRef="#br0" timeOffset="23676.8423">16682 8094 396 0,'4'4'148'0,"1"-8"-115"0,3 0 6 0,-8 4-3 0,0 0-20 16,9 0-1-16,-9 0-3 16,0 0 0-16,8 8-6 15,-3 3-2-15,3 5 0 0,-3 3-2 16,-1 4-2-16,0 11-2 15,1 12 1-15,3 4-1 16,-8 11-2-16,0 0 0 16,5-3 0-16,-1-8 3 15,0-4 0-15,0-8 1 16,1-4 0-16,-1-3-3 16,0-8 2-16,-4-4-1 15,9-7-2-15,-9-12 0 16,0 7 0-16,0-7 3 15,0-3 0-15,0-9-4 16,4 1 1-16,9-20-3 16,-4-4 0-16,4-3 1 15,4-4 2-15,0-4-1 16,5 0-1-16,4 4 1 16,0 0 3-16,4 4 3 15,0 3 2-15,0 4 3 16,4 8-1-16,5 8 0 15,-4 7-1-15,-1 8 0 16,1 8 0-16,-1 11 0 16,-4 8 0-16,-4 8 0 15,-4-1 0-15,-5 8 2 16,-4 0-3-16,-5 4-2 16,-3-4-14-16,-5-3-4 0,4-5-37 15,-4-7-16-15,0-8 37 16,9-7 17-16</inkml:trace>
  <inkml:trace contextRef="#ctx0" brushRef="#br0" timeOffset="24051.2973">17725 8174 376 0,'-5'8'140'0,"5"-4"-109"0,0 0-2 15,0-4-9-15,0 7-18 0,-4 1-2 16,0 7-4-16,-9 1 3 16,9 3 0-16,-9 8 1 0,4 7 2 15,5 1-3-15,-1-1 0 16,5 4 1-16,5-3 0 16,3-1-14-16,1-3-3 15,4-4 18-15,8-4 9 16,-3-4-14-16,3-8-6 15,1 1 17-15,4-8 9 16,-9-4-1-16,4-4 0 16,-3-8-3-16,-1 1 2 15,-13-4-1-15,-4-1 0 16,-4-7-10-16,-9 0-3 16,-4-7-15-16,-9-5-5 0,0 1-40 15,-4 3-16-15,-9 0 39 16,5 5 19-16</inkml:trace>
  <inkml:trace contextRef="#ctx0" brushRef="#br0" timeOffset="24472.4276">18315 7726 340 0,'9'27'126'0,"-9"-19"-98"0,8-1-1 0,-8 1-8 16,5 0-3-16,-1 3 2 15,5 8-9-15,-1 4-3 16,1 8-4-16,-1 3 7 0,5 5 4 16,-13 3 0-16,9 4 2 15,0 7-8-15,-9 9-2 16,4 3-3-16,0-4-2 16,-4 0 1-16,0-7-1 0,0-4-5 15,4-4-1-15,-4-8-11 16,0-11-1-16,0-8-31 15,0-7-10-15,0-5-85 16,-4-14-34 0,0-16 93-16</inkml:trace>
  <inkml:trace contextRef="#ctx0" brushRef="#br0" timeOffset="24759.5821">18087 8056 344 0,'8'19'129'0,"5"-8"-100"0,-4-11 22 0,-1 0 5 15,1 0-23-15,8 0-9 16,5 0-6-16,4 0 1 15,0 0-11-15,8 0 0 0,1 0-1 16,3 0-3-16,5 4-1 16,5 0-10-16,-1-4-5 15,5-4-63-15,21-4-27 16,0-11 52-16,-8-11 27 16</inkml:trace>
  <inkml:trace contextRef="#ctx0" brushRef="#br0" timeOffset="25463.3197">19896 8098 348 0,'0'7'132'0,"0"-3"-103"0,0-4 10 0,0 0-2 16,-4 0-19-16,0-4-2 15,-9 1 1-15,0-1 1 16,0 0-9-16,-4 0-1 0,0-4-1 16,-9 5-1-16,0-1-1 15,0 0-3-15,-13 4-2 16,5 4-2-16,-14 0 1 15,10 3-1-15,-1 5 0 16,4 3 0-16,1 0 0 16,4 5 2-16,8 3 0 15,-4 3-5-15,9 5-1 16,4 0 0-16,5-1 2 16,3 1 2-16,5 0 1 15,5-5-2-15,3-7 2 16,9-3-1-16,5-5 0 0,-1-3 0 15,5-4-2-15,0-4 0 16,0-4 0-16,0-4 3 16,0-3 2-16,-9-5-2 15,5-3 0-15,-5-7 1 16,0-1 0-16,-4-8-3 16,-4 5 2-16,-1-1 1 15,1 4 0-15,-9 4 2 16,0 4 3-16,0 4 7 15,-9 3 2-15,5 8-1 16,0 1 0-16,-5-1-1 16,5 4 0-16,-1 7-2 15,1 5-1-15,4 7-5 16,0 4-1-16,4 8-1 0,1 7 1 16,-1 4-2-16,5 4-1 15,-1-4-6-15,1 0-1 16,-1-3-17-16,1-1-4 15,4-7-46-15,0-5-16 16,0-14 44-16,4-20 24 16</inkml:trace>
  <inkml:trace contextRef="#ctx0" brushRef="#br0" timeOffset="26108.9779">20306 7527 392 0,'-5'8'148'0,"-3"3"-115"0,8 16-14 16,-4-8-12-16,-1 16-7 15,1 7 2-15,-5 4 8 16,1 4 4-16,-1 7-7 16,0-3-2-16,1-1-1 0,-1 1-2 15,1-1 1-15,-1 1-2 16,5-4-1-16,4-4 3 0,-9-8 2 16,5-7-2-16,4-4 0 15,0-4 1-15,0-8 2 16,4-7 1-16,-4-8 1 15,9-4-4-15,-1-8-1 16,1-7-3-16,4 0-3 16,4-8-1-16,5 0 3 15,3-3 0-15,6-1 1 16,3 0 0-16,5 1 2 16,8 3 1-16,-4 0 3 15,5 4-3-15,-1 8 0 16,1 7-1-16,-5 4 1 15,-5 4-2-15,-3 4 2 16,-1 4-2-16,-12 7-1 0,-1 0-2 16,-3 5 1-16,-5-1 3 15,-9 4 1-15,-8 0 3 16,-1 0 1-16,-8 4 1 16,-4-1 0-16,-13 1-7 15,4 0 0-15,-13 0-6 16,1 0-1-16,-1-4-11 15,-4-8-1-15,0-4-11 16,4-3-4-16,4-8-31 16,10-4-11-16,7-7 37 15,1-8 20-15</inkml:trace>
  <inkml:trace contextRef="#ctx0" brushRef="#br0" timeOffset="26542.9815">21581 7830 368 0,'0'3'137'0,"-4"5"-106"0,-5-8-12 0,5 0-12 0,-5 0-11 15,-8 4 0-15,0 0 20 16,-13 3 9-16,4 1-12 16,-13 4-3-16,0 3-2 0,5-4 0 15,-5 5 0-15,0-1-4 16,13 0-3-16,5 5-3 16,12-5-1-16,-4 0-1 15,13 4 3-15,13 0 2 16,0 4 4-16,4 0 0 15,5 4 2-15,0 0-4 16,-1 0 0-16,-12-4 5 16,-1 0 5-16,-8 0-3 15,-4 0 0-15,-9 0-11 16,-8-4-4-16,-14 4-19 16,-4-12-10-16,-12-3-53 0,-1-4-21 15,9-12 54-15,4-7 28 16</inkml:trace>
  <inkml:trace contextRef="#ctx0" brushRef="#br0" timeOffset="26964.7481">21913 7990 380 0,'0'20'143'15,"0"-17"-112"-15,-9 1-1 0,5 0-10 0,0 0-15 16,-9 4-3-16,0-1 1 16,0 5 0-16,-4-1-1 15,0 5-2-15,-1 3 3 0,1 0-2 16,0 4 2-16,4 0-4 15,4 0 0-15,5 0 1 16,4-4 0-16,4 0 2 16,5-4 3-16,4-3 2 15,4-4 3-15,5-1 1 16,-1-7 1-16,5-4 0 16,-9 1 0-16,5-5-2 0,-14-4-1 15,1 1-5 1,-5-4-3-16,-8-5-11 0,0-6-6 15,-9-5-45-15,-9-11-18 16,-4-8 41-16,-4-4 21 16</inkml:trace>
  <inkml:trace contextRef="#ctx0" brushRef="#br0" timeOffset="27323.9456">22189 7489 408 0,'-5'7'154'0,"5"1"-120"0,0 7-10 15,0-3-12-15,-4 3-10 16,0 12 1-16,-5 11 16 16,1 16 8-16,-1 0-14 15,-4 7 2-15,4 4-1 0,1 0-3 16,-1 0 1-16,1 4-5 16,-10 0-2-16,5-4-11 15,5-4-6-15,-5-3-3 0,9-8 1 16,-9-20-43-16,8-7-17 15,1-11 38-15,4-20 18 16</inkml:trace>
  <inkml:trace contextRef="#ctx0" brushRef="#br0" timeOffset="27655.4895">22486 7872 404 0,'0'23'151'0,"0"-12"-118"0,0 1-28 15,0-1-21-15,0 8 3 16,-4 1 6-16,-1 2 21 16,5 1 8-16,0 0-10 15,5 4-5-15,8-4 0 0,-9 4-2 16,9-4 0-16,0 0-1 15,8-8 2-15,5 1 1 16,-8-5 3-16,3-3 1 16,-4-8 3-16,1 0-3 15,-10-8 1-15,1-3-16 16,-9-5-4-16,0-3-48 16,0-15-20-16,0-20 39 15,-9-11 18-15</inkml:trace>
  <inkml:trace contextRef="#ctx0" brushRef="#br0" timeOffset="28015.6461">23141 7408 372 0,'-13'54'140'0,"17"-50"-109"0,1 3 13 0,-5-7 1 0,0 8-30 16,4 0-8-16,-4 3-1 16,0 8 0-16,0 8-2 15,0 11 6-15,-4 8 3 0,-1 12-2 16,-3-1-1-16,-1 5-9 15,1-1 0-15,-1 0-1 16,0 0 0-16,1 1-5 16,-5-1-1-16,4-3-13 15,1-9-3-15,-1-7-37 16,0-11-14-16,1-4 36 16,3-23 19-16</inkml:trace>
  <inkml:trace contextRef="#ctx0" brushRef="#br0" timeOffset="28316.3755">22775 7784 432 0,'30'57'162'0,"-17"-45"-126"0,8-9 10 0,-3-3-6 0,3 4-28 16,9 0-5-16,9 4 0 15,0-1 3-15,8 1-5 16,1 0 1-16,-1-1 4 0,1 1-13 16,-10 0-2-16,5-4-20 15,-4-4-7-15,9-8-69 16,-5 0-31-16,8-7 68 15,-12-8 32-15</inkml:trace>
  <inkml:trace contextRef="#ctx0" brushRef="#br0" timeOffset="28871.376">23628 7807 324 0,'-13'53'121'0,"13"-41"-95"0,-9 3 14 0,9-3-1 16,0-1-25-16,-4 4-8 15,4 1 5-15,-8-1 1 16,8 0-5-16,8 1 16 0,-8-5 6 16,9 1-3-16,4-1-1 15,4 1-5-15,0-5-1 16,5 1-6-16,-1-4 0 15,1-4-8-15,-1 0-1 16,-3 0-2-16,-1-4 1 16,-4 0-4-16,4-4 0 15,-13 1-1-15,1-5 0 0,-5-3-3 16,0 0 1-16,-9-1-3 16,-4 1 2-16,0 0-2 15,-8-4 0-15,-5 3 1 16,-4 1 4-16,-5 3 1 15,5 5 3-15,-5-1-1 16,5 4-1-16,4 8 3 16,5 4 2-16,-5 7 0 15,13 8 2-15,-4 4 2 16,13 4 2-16,4-1 1 16,8 5 2-16,5 3-5 15,4 0-3-15,5 8-12 16,8 4-4-16,5 0-4 15,3 3 1-15,1-7 7 16,-9-4 5-16,-4-7-9 16,0-8-3-16,-22-4-62 0,-8 0-28 15,-22-8 53-15,-21-15 27 16</inkml:trace>
  <inkml:trace contextRef="#ctx0" brushRef="#br0" timeOffset="29862.0422">18686 9013 200 0,'4'8'77'0,"13"-4"-60"0,-8 3 2 0,-1-7-4 0,-8 0-4 16,5 0 1-16,3 4 11 16,1 0 5-16,0 0-14 15,-1-4 14-15,1 4 8 0,-1-1-2 16,1 1 1-16,-9-4-12 15,0 0-3-15,9 4-4 16,-9-4 0-16,4 0-2 16,-4 0 1-16,0 0-2 15,0 0 2-15,0 0-4 16,0 0-1-16,-9-4-6 16,1 0-3-16,3-3-3 15,-12-1 1-15,4 4-1 16,-4 0-2-16,0-3-2 15,0 3-1-15,-1 0 1 16,5 4 4-16,0 4-1 16,9 0 1-16,-4 0 0 0,3 3 0 15,10-3 0-15,3 4 0 16,-4-1 0-16,9 5 0 16,5-8 2-16,3 7 0 15,-4-3-3-15,14 3 2 16,-6 5 1-16,6-1 0 15,-6 0 0-15,14 8 0 16,-17 4-3-16,4 4 2 16,-5-4 1-16,5 3 2 15,-9-3-6-15,-8 0 1 16,-1-4 1-16,-3 4 3 16,-5-1 0-16,-5-3-1 15,-3 0 1-15,-1-7 1 0,9-5-1 16,-17 1 2-16,0-5-7 15,-5-3 1-15,-4-8-12 16,-4-3-6-16,-4-5-13 16,4-3-6-16,4-12 22 15,4-11 9-15</inkml:trace>
  <inkml:trace contextRef="#ctx0" brushRef="#br0" timeOffset="30356.8856">19612 8868 380 0,'-4'23'143'0,"4"-16"-112"0,0 5-3 0,0-8-9 16,-9 7-20-16,5 4-3 15,-5 1-1-15,1 11 3 16,-1-5 1-16,-4 5 1 0,9 4 0 16,-9 3 0-16,4-3 0 0,1 0 0 15,-1-8 0-15,9 0-3 16,-13-8 2-16,4-4-8 15,5-3-2-15,-5-8 6 16,5 0 4-16,0 0 4 16,0-4 3-16,8-7-1 15,0-5 0-15,0-3-17 16,5-4-6-16,4-7 2 16,0-5 4-16,4-3 2 15,5-4 4-15,4 0 2 16,4 0-1-16,-4 7 4 15,4 4 2-15,4 5 0 16,5 6 2-16,-9 5-13 16,5 4-3-16,-1 3 6 15,1 0 3-15</inkml:trace>
  <inkml:trace contextRef="#ctx0" brushRef="#br0" timeOffset="30867.2123">20220 8810 288 0,'-22'15'107'0,"13"-7"-83"0,-3-8-1 0,3 4-5 0,-4 0-22 16,0 3-4-16,-4 1 3 15,-5 4 4-15,1-1 2 16,3 4 4-16,-3 1 1 0,4 3 0 16,-1 4-1-16,10 4-3 15,-5-1 1-15,0-3-4 16,9 4 0-16,-1-8 1 16,5 1 0-16,0-9 2 15,9 1 1-15,17-5-4 16,-13-7 1-16,13-4-2 15,4-3-2-15,0-5 3 16,4-3 0-16,1 0 3 16,-5-8 3-16,5 0 2 15,-5-4 3-15,0 4 6 16,-4-4 2-16,-5 12 8 0,-4 3 6 16,1 5 0-16,-5 3 3 15,-5 4-10-15,1 7-6 16,0 5-13-16,-5 3-6 15,0 8-11-15,-4 0-6 16,0 0-29-16,0 4-10 16,0-4-59-16,-4-4-26 15,8-23 74 1</inkml:trace>
  <inkml:trace contextRef="#ctx0" brushRef="#br0" timeOffset="31378.531">20750 8825 368 0,'-9'16'140'0,"22"-5"-109"0,-22-3-17 16,9 0-17-16,0 3-8 15,0 4 4-15,0 1 15 16,5-1 7-16,3 0-7 15,5 1 9-15,-4 3 5 0,4-8-7 16,4 1-3-16,0-1-5 16,0-3-2-16,1 0-3 15,3-5-2-15,-4-3-2 0,1 0-1 16,3-3-1-16,-4-1 3 16,-8 0 0-16,4-4 3 15,4 1 1-15,-12-5 3 16,3 1 3-16,1 3 2 15,-1-3 3-15,-3 7 2 16,-5 4-1-16,0 0 1 16,4 15 0-16,-4-3 0 15,0 7-6-15,0 4-4 16,0 3-3-16,0 9 0 16,0 11-2-16,0 0-1 15,-4 0 1-15,-1 7 1 16,1 5-3-16,0 3 0 15,-1 4-6-15,1-3 0 0,4-9-13 16,0-7-4-16,0-4-36 16,4-15-16-16,5-12-103 15,4-18-45 1,4-20 117-16</inkml:trace>
  <inkml:trace contextRef="#ctx0" brushRef="#br0" timeOffset="31695.9222">21805 8657 408 0,'0'15'154'0,"5"-7"-120"0,-1 3-7 0,0-3-11 15,-4 11-15-15,0 8-1 16,0 8 9-16,0 14 5 16,0 9-6-16,0 3 2 0,-4 8 1 15,0-4-4-15,-1-4-2 16,1 1-7-16,4-5-3 16,-13-3-12-16,9-8-1 15,4-8-15-15,-9-7-7 16,5-12-113-16,0-15-51 15,-1-16 105-15</inkml:trace>
  <inkml:trace contextRef="#ctx0" brushRef="#br0" timeOffset="31979.2014">21551 8883 436 0,'9'31'162'0,"-5"-28"-126"0,18-3 5 0,-10 0-7 15,6 0-22-15,3 0-7 16,5 0 5-16,4 4 3 16,9 0-6-16,0 0-4 0,0 4 0 15,8-5-7-15,-8 1 1 16,-5 0-15-16,9-4-3 15,-4 0-33-15,4-4-15 16,-4 0-44-16,0-3-16 16,4-5 69-16,-13-3 34 15</inkml:trace>
  <inkml:trace contextRef="#ctx0" brushRef="#br0" timeOffset="32340.1065">22538 8768 412 0,'0'19'154'0,"4"-11"-120"0,-8-1-5 15,4-7-9-15,-4 8-21 16,4 4-3-16,-13 3 4 16,0 4 1-16,0 4 1 15,0 8-2-15,0 3 1 0,0 5-1 16,4-5 0-16,1 0 2 15,8 1 3-15,0-8 0 16,0 0 2-16,4-8-2 16,5 0 0-16,4-8-3 15,-1 1 1-15,6-8-2 16,3-4-1-16,1-8 1 16,-5 0-1-16,0 1 0 0,1-5 2 15,-14-3-1-15,0-4-1 16,-4-8-10-16,-4-8-6 15,0-7-34-15,-14 0-13 16,1-8 31-16,-4 1 16 16</inkml:trace>
  <inkml:trace contextRef="#ctx0" brushRef="#br0" timeOffset="32893.993">22930 8745 388 0,'4'31'145'0,"9"-20"-112"0,-9-3 3 16,1-1-6-16,3 5-25 15,-8 3-6-15,0 4-1 16,0 8 2-16,0 8 1 15,-8-1 4-15,3 8 1 0,1-3-2 16,4-1-1-16,-8-4-1 16,3 1-2-16,1-8 1 15,0 0-1-15,-1-5-3 16,1-2 0-16,0-5-3 16,4-7-1-16,0-5 4 0,0-14-1 15,0-4 2 1,0-5-5-16,4-2 0 15,0-9-2-15,5 0 3 16,0-3 4-16,3-5 1 16,1 1 5-16,5 0 2 15,3-4 2-15,-4 11 2 16,5 4 6-16,0 8 2 16,-1 4-3-16,1 3 1 15,-1 8-5-15,1 4-1 16,-1 8-4-16,-4 4 1 15,5 3-4-15,-18 8-2 0,9 0-5 16,-13 4-2 0,5 0-11-16,-5 3-3 0,0-7-17 15,-5-4-4-15,5-3-95 16,-8-13-40 0,8-10 92-16</inkml:trace>
  <inkml:trace contextRef="#ctx0" brushRef="#br0" timeOffset="33359.5541">23331 8822 404 0,'13'42'151'0,"-9"-31"-118"0,5 1 5 15,-1-5-8-15,5 1-14 31,13 7-1-31,4 1-3 16,-8-1-4-16,3-3-3 16,1 3-2-16,4-7-3 15,1-1 1-15,3-3-4 0,-12-4 2 16,4-4-1-16,-5-3-2 16,5-1-2-16,-9-7-1 15,-8-1 1-15,-1 1 2 16,-3 0-3-16,-5-1 0 15,0 16-3 17,-18-11 14-32,1 3 7 0,0 4-1 15,0 8 2-15,0 4-5 16,8 3 1-16,-8 5-5 16,4 3 0-16,4 4 1 0,9 4-2 15,-8-1 1-15,3 1-9 16,1-4-1-16,8-4-14 15,1 4-4-15,3-7-5 16,5-1-1-16,4-7-69 16,9-5-31-16,0-6 67 15,13-13 32-15</inkml:trace>
  <inkml:trace contextRef="#ctx0" brushRef="#br0" timeOffset="33675.3671">24365 8825 356 0,'17'-3'134'0,"-8"3"-104"0,-5 0 53 31,-8 0-38-31,-9 0-17 16,0 3-12-16,-4 1-6 16,-5 4-4-16,-4 3 1 15,5 1-4-15,-1 3 0 0,5 4 1 16,4 1 0-16,9 3 0 15,4 0 2-15,4 7 3 16,9 1 0-16,4 3 2 0,5 5-2 16,3-1 2-16,6 4-2 15,-18-8 0-15,4 1-1 16,-13-1 0-16,-17-3-11 16,-21 4-3-16,-35 3-43 15,-30-4-20-15,-39-3 32 16,-52-20 20-16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02:48.5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19569 18163 256 0,'-13'-3'96'0,"17"3"-75"0,-4-8 12 0,0 4 2 0,0 0-8 16,9 0 1-16,-9 1-4 16,0 3-1-16,-9-4-12 15,9 4 11-15,0 0 7 0,-4 0-6 16,0 4-1-16,4-1-9 15,-9-3 0-15,9 0-8 16,-4 4-1-16,4-4-2 16,0 0 1-16,0 0-2 15,0 0 2-15,4 4-4 16,5 0 0-16,-1-4-1 16,1 0 0-16,4 0 2 15,0 0 0-15,4 0-3 0,0 0 2 16,5 0 1-16,8-4 0 15,-8 4 0-15,12-4 2 16,5 0-3-16,0 1 0 16,-1-5 1-16,10 0 0 15,3 1 0-15,5-1 0 16,-8 0 0-16,-1 1 0 16,1-1-3-16,-1 4 2 15,0 0 1-15,1 0 2 16,-1 1-1-16,1 3-1 15,3 0 1-15,-3 0-1 16,-1 0 0-16,1 0 0 16,8 0 2-16,-18 0 1 0,5 0 1 15,1 0 0-15,-1 3-2 16,0-3-2-16,0 0 1 16,4 4-1-16,-8 0 0 15,4-4 0-15,0 0 0 16,5 4 0-16,3-4 0 15,-8 0 0-15,9 0-3 16,-9 0 2-16,0 0-1 16,-4 0 0-16,-5 4 0 15,1-4-2-15,-5 4-2 16,-8-4 1-16,4 3-4 16,-5-3 1-16,-4 0-12 15,1 0-2-15,-6 0-43 16,6-3-20-16,-1-1 44 0,-8-8 23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04:03.4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15631 4333 196 0,'-9'-8'74'0,"5"4"-58"0,8 4 5 0,-4-4-3 0,0-3-5 16,0 3 2-16,0 0 1 15,9 0-1-15,-9 0-7 16,0 1 6-16,0-1 3 0,0 0 2 16,0 0 3-16,4 4-6 15,-4 0 1-15,4 0-6 16,-4 0-1-16,0 0-4 15,0 0-1-15,0 0-3 16,0 0-2-16,9-4 1 16,-9 4-1-16,0 0 0 15,0 0 2-15,8 0-3 16,1 0 0-16,0 0 3 16,4 4 1-16,-5 0-1 0,5 0 1 15,0-4-2-15,0 4 2 16,4-4 7-16,0 0 5 15,1 0-7-15,-1 3-4 16,0-3-3-16,5 4-1 16,-1-4-3-16,1 4 2 15,4-4 1-15,-9 4 0 16,4 0 0-16,5 3 0 16,-4-7-3-16,4 0 0 15,0 0 2-15,4 0 0 16,-4 4 1-16,4-4 0 15,-4 0-5-15,-1 0 1 16,1 0 2-16,-8 0 1 16,3 0 1-16,1 0 0 0,-1 0 0 15,1-4 0-15,4-3 2 16,-5 7 3-16,5 0-7 16,0 0 0-16,0-4-2 15,0 4 2-15,4 0 1 16,4 0 1-16,-12 0 0 15,12 0 2-15,-4 0 3 16,-4 4 4-16,4-4-2 16,1 0-2-16,-1 0-2 15,0 7-3-15,0-3 1 16,-8-4-1-16,-1 0 0 16,1 0 2-16,-1 0-1 15,5 0-1-15,-9 0 1 0,5 0 1 16,-1-4-1-16,1-3 2 15,-1 7-2-15,1 0-1 16,4 0-2-16,-9 0 1 16,9 0 1-16,4 0 0 15,-8 0 0-15,4 7 2 16,-1-7-1-16,1 0-1 16,0 0 1-16,0 4-1 15,0 0 0-15,4 0 0 16,-9 0 0-16,14-4 0 15,-9 4 0-15,4-4 0 16,-8 0 0-16,3 0 2 16,1 0-1-16,0 0-1 0,-4 0 1 15,-1 0-1-15,1 0 0 16,-1-4 2-16,5 0-1 16,-4 4 2-16,8 0-4 15,-4 0 0-15,4 0 3 16,-9 0 1-16,5 0-1 15,4 0 1-15,-4-4-2 16,4 4 2-16,-4 0-2 16,4 0-1-16,1 0 3 15,3 0 0-15,1 0-1 16,-1 0 1-16,0 0-4 16,-8 0 0-16,4-4 1 15,-4 0 2-15,5-3-1 16,-1 3-1-16,0 4-2 0,4-4 1 15,-8 4 1-15,4 0 0 16,0 0 0-16,1 0 0 16,3 0 0-16,-4 0 0 15,5 0 2-15,-1 0 1 16,1 0 1-16,-1 4 0 16,1-4-2-16,3 0 1 15,-7 0 0-15,-1 0 1 16,4 0-5-16,-4 0 1 15,1-4 2-15,3 4 1 16,-8-4-1-16,8 4-2 0,1 0 1 16,-1 0-1-1,5 0 0-15,0 0 0 0,4 0 0 16,0 4 2-16,4 0-1 16,5 0 2-16,-9 3-2 15,9-7 2-15,-13 0-2 16,8 0 2-16,0-7 0 15,1 3 1-15,-1 0 0 16,5 0 0-16,4 0 0 16,0 1 0-16,0 3-2 15,0 0 1-15,0 0-2 16,0 0-1-16,-4-4 1 16,-5 0-1-16,1 0 0 15,-1 0 2-15,5 4-1 16,-9 0-1-16,21 0 3 15,-3 0 0-15,-1 4-1 0,-4 0-2 16,0 4 1-16,-4-1-1 16,0 1-3-16,-5 3 2 15,0-3 1-15,1-4 2 16,3 0-1-16,-7 0-1 16,7-1 1-16,-3 5-1 15,8-4 0-15,8 4 0 16,-8-1 0-16,-8 1 2 15,3-1-1-15,1 1 2 16,-13 0-4-16,-5-1-2 16,5-3-12-16,-9 0-5 0,18 0-97 15,-1-8-43 1,-12-15 82-16,-27-38 39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4-17T21:05:25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4871 10986 120 0,'-4'7'46'0,"4"-7"-35"0,4-3 5 0,-4 3 2 15,0 0-17-15,9 0-4 0,-9 0-9 16,8-4-3-16,1 4 0 15,-9 0 1-15,0 0 8 16,0 0 3-16</inkml:trace>
  <inkml:trace contextRef="#ctx0" brushRef="#br0" timeOffset="1543.7601">4738 11062 200 0,'13'-4'77'0,"-13"8"-60"0,0-11 10 0,0 3 4 16,0-4-21-16,4 0-5 16,-4-3-4-16,-4-1 1 15,4-3-1-15,-13 0 10 0,0 0 8 16,0-8 1-16,-13 3 3 16,4 1-7-16,-3 0 1 15,3 0-12-15,-12 4-3 16,-1-5-2-16,1 5 0 0,-5-4 2 15,-4 0 1-15,-5 0 5 16,-12 0 5-16,4-1 10 16,-4 1 6-16,4 0-26 15,0 0-11-15,-5 0 16 16,14 3 8-16,-9 1-7 16,8 0-5-16,-12 0-2 15,8 3 0-15,-4 1-3 16,-8 7 0-16,3 4-12 15,5 4-7-15,0-1 11 16,0 9 4-16,5 7 12 16,-5 4 6-16,8 4-9 15,10 7-4-15,-19 8 0 16,19 8 1-16,-10 8 0 0,10 3-1 16,-6 12-6-1,14-4-4-15,-9-4 3 0,5 0 4 16,4 4 0-16,0 4 1 15,4 7 2-15,9 0 0 16,-5-3 0-16,5 7 0 16,4-11 0-16,9 0 0 15,-9 0 0-15,8-1 0 16,5 5 0-16,0 0 0 16,5-1 0-16,8-3 0 15,-9 0 11-15,13-8 5 16,5-4-19-16,-1-3-7 15,9-5 4-15,9-3 5 16,4 0 1-16,5-4 0 0,-18 0 1 16,9-4-1-16,4-4 0 15,0-3 0-15,-4-5 8 16,12-3 5-16,5-4-15 16,0-8-8-16,0-3 11 15,9-1 6-15,-5-7-10 16,-4-8-2-16,5-3 6 15,-14-1 4-15,9-3-2 16,-4-5 0-16,4-3-3 16,4-8-1-16,9 0-4 15,-9-3 1-15,9-5 4 16,-8 1 4-16,-5-1-1 16,-5 1-2-16,1-4 0 15,-9-1 1-15,-4-3-1 0,4-8-1 16,0-3 1-16,-4 3 1 15,4-4-1-15,-4 1-1 16,-5-5-2-16,9 9-1 16,-8 3 2-16,-9 0 0 15,4 3-4-15,-13 5 1 16,5-4 8-16,-5 0 5 16,-13 0-2-16,5 3 1 15,-5 1-1-15,-4 0 1 16,-4 0-4-16,-5-8-1 15,5 0-1-15,-13-8 1 0,-1 4-2 16,1 4 2 0,-4 0-7-16,-5 0 1 0,-4 4-17 15,-9-8-4-15,-9-11 12 16,-12-12 6-16</inkml:trace>
  <inkml:trace contextRef="#ctx0" brushRef="#br0" timeOffset="3405.7203">23214 10913 252 0,'-4'8'96'0,"-5"-8"-75"0,9 0 17 16,0 0 1-16,-4 0-26 15,0-4-8-15,-1 0-4 16,1-4-2-16,0 1 1 15,0-1 2-15,-1 0 1 0,5 4 3 0,-13 1 3 16,9-5-4-16,0 0-1 16,-1 4-2-16,1-3 1 15,0-1-2-15,-5 0 2 16,1 1-2-16,3-1 2 16,-8 0-2-16,0-3-1 15,0 0 1-15,-12-5-1 16,-1 1-3-16,-13 0 2 15,0-1-1-15,-17 1 0 16,0 0 2-16,-4-1 0 16,-5 1-3-16,1 3 2 15,-10 9 1-15,-3-1 0 16,-22 8-5-16,12 3 1 0,-3 5 2 16,8 7 1-16,17-4 1 15,-16 20 2-15,-1 11-3 16,4 3 0-16,22-10 1 15,-8 18 2-15,3 8 1 16,14-3 3-16,4-1-5 16,13 0-1-16,4 4 2 15,13 4 1-15,4 0 5 16,18 0 3-16,4 4-2 16,4 4 0-16,9-5 3 15,8-7 5-15,5-3-16 16,4-5-4-16,5 1 6 15,8-1 7-15,4-3 2 16,0-5 1-16,5-3-3 0,-5 0 1 16,0-7-2-16,1-5 2 15,-1-3-4-15,5 3 1 16,4-7-3-16,-9-8 0 16,5 0-1-16,-5-7 0 15,5 3 0-15,-5-7 0 16,-4-1-2-16,-4-3 1 15,-1-4-2-15,5 0-1 16,-8 0 3-16,-1-4 2 16,1 1-4-16,-5-1-1 15,-5-8 0-15,1 1 0 16,0-1 2-16,-5-3 1 0,5 0-1 16,-9-8 1-16,5 0-2 15,-1-8-1-15,1 4 1 16,-1-3-1-16,5-5 0 15,-13 5 2-15,4-5-1 16,-4 1 2-16,4-1-2 16,-8 1-1-16,4-1 1 15,-5 1 1-15,5-1-3 16,-5-7 0-16,-3 0 3 16,-1 4 1-16,0-1 1 15,-8 1 0-15,-1-4-2 16,-3 0-2-16,-1 0 3 15,-4-4 2-15,-4 0-2 16,-1 4-2-16,-3 0-5 0,-1-1 0 16,-4 1 2-16,-4 0 1 15,0 0 5-15,-5 0 2 16,-4 0-9-16,1 0-3 16,-6-4 9-16,1 0 5 15,-4 0-6-15,-1-4 0 16,5 4-7-16,-9 0-1 15,1 4-4-15,3 4 1 16,-4-1-8-16,-12-3-4 16,-5-4-55-16,-5 0-25 15,-3-4 52-15,3 1 27 16</inkml:trace>
  <inkml:trace contextRef="#ctx0" brushRef="#br0" timeOffset="28809.1602">7349 7473 160 0,'-4'0'63'0,"4"-3"-49"0,0-1-2 0,0 4-2 16,0 0-1-16,0-4 2 15,0 0 3-15,-5 4 4 16,1 0-10-16,0 0 7 0,-1 4 2 16,1 0-5-16,0 0 1 15,4-4-6-15,0 3 1 16,0 1-1-16,0 0 3 0,0 4-7 15,0-1-2-15,0-3-3 16,4 4-2-16,5 0 0 16,-1-1 3-16,9 1 6 15,-8 0 7-15,4-1-2 16,0 1 2-16,8 0-5 16,-3-1 1-16,-1 1-3 15,9-1 0-15,-5 1-3 16,10 0 1-16,-6-1 0 15,6 1 1-15,-10 0 0 16,5-1 2-16,-5-3-1 16,5 4 2-16,-8-4-4 15,3 0 0-15,1-1 1 0,-1 1 0 16,1 0-2-16,4 0 1 16,-1-4-2-16,1 0-1 15,0 4 1-15,4-4 1 16,0 0-1-16,5 4 2 15,-1-1-2-15,-8-3 2 16,4 0-2-16,9 0 2 16,-13 0 0-16,9 0 3 15,-1 0 3-15,-8 0 5 16,4-3-10-16,-4-1-2 16,4 0-7-16,-8 0 1 15,3 0 0-15,1 0 2 16,0 1-1-16,0-1 1 0,0 0 2 15,0-4 0-15,4 4 0 16,-9 1 0-16,14-1 6 16,-5 4 6-16,0 0-15 15,0 0-5-15,1 0 13 16,3 0 5-16,0 0-7 16,1 0 0-16,4 0-3 15,-9 4 2-15,0-4 1 16,0 3 1-16,0 1-2 15,1-4-2-15,-1 8 1 16,0-4 1-16,-4-4-1 16,4 0-1-16,0 4 1 15,0-4 1-15,0 3 1 0,5-3 1 16,-9 0-2-16,4 0 1 16,9 0-2-16,-9 0 2 15,4 0-2-15,1 0-1 16,-1 0 1-16,1 4-1 15,3-4 0-15,-3 0 0 16,4 0 0-16,-13 0 0 16,4-4 0-16,0 1 2 15,0-1-1-15,5 0-1 16,-5-4 1-16,0 4 1 16,4 1-1-16,-8-1-1 15,9 4 1-15,-1 0 1 16,1-4-1-16,3 4-1 0,1 0 1 15,0 0-1-15,-5 0 0 16,5 0 0-16,-4 0 0 16,-1 0 0-16,1 0 0 15,-5 0 0-15,4 0 0 16,-4 0 2-16,5-4-1 16,-1 4 2-16,5 0-4 15,0 0 0-15,0 0 1 16,8 0 0-16,-8 0 0 15,4 4 2-15,4 0-1 16,-4 0 2-16,1-1-2 16,-6 1-1-16,1 4 1 15,-4 0-1-15,-1-1 0 16,1-3 2-16,-1 4-1 0,5-1-1 16,-9 1 3-16,13 0 0 15,-13-1 1-15,9-3 0 16,-5 0-2-16,5 0 1 15,0 0-2-15,0 3 2 16,-5 1-2-16,5-4-1 16,-5 4 1-16,5-1-1 15,-4 1 0-15,-1 0 2 16,1 3-3-16,3-3 0 16,-7 3 1-16,3-3 0 15,1 3-3-15,3-3 2 16,1 3 1-16,0-3 2 15,-5-4-1-15,1 4-1 0,-1-1 1 16,-8 1 1-16,4-8-1 16,-8 4-1-16,-5 0-4 15,0-8-2-15,-12-4-57 16,-5-3-23-16,-5-12 44 16,-8-16 21-16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47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48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49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50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51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52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FF6AE3-0A88-461B-9D9F-F85E3A31E806}" type="slidenum">
              <a:rPr lang="en-US" altLang="en-US" sz="1200" b="0"/>
              <a:pPr/>
              <a:t>53</a:t>
            </a:fld>
            <a:endParaRPr lang="en-US" altLang="en-US" sz="1200" b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D32F19-E0C7-412C-BCF3-FF70BE3FE85C}" type="slidenum">
              <a:rPr lang="en-US" altLang="en-US" sz="1200" b="0"/>
              <a:pPr/>
              <a:t>56</a:t>
            </a:fld>
            <a:endParaRPr lang="en-US" altLang="en-US" sz="1200" b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384FBB-D626-406C-85B5-ACD877B6B138}" type="slidenum">
              <a:rPr lang="en-US" altLang="en-US" sz="1200" b="0"/>
              <a:pPr/>
              <a:t>57</a:t>
            </a:fld>
            <a:endParaRPr lang="en-US" altLang="en-US" sz="1200" b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2A5E20B-A14B-410A-A4F0-6A6A3D2CBCBE}" type="slidenum">
              <a:rPr lang="en-US" altLang="en-US" sz="1200" b="0"/>
              <a:pPr/>
              <a:t>58</a:t>
            </a:fld>
            <a:endParaRPr lang="en-US" altLang="en-US" sz="12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9D3109-4C31-4189-97B0-3628AA2EE599}" type="slidenum">
              <a:rPr lang="en-US" altLang="en-US" sz="1200" b="0"/>
              <a:pPr/>
              <a:t>59</a:t>
            </a:fld>
            <a:endParaRPr lang="en-US" altLang="en-US" sz="1200" b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9C4E99-70F7-4244-A6F5-9C4AA697585F}" type="slidenum">
              <a:rPr lang="en-US" altLang="en-US" sz="1200" b="0"/>
              <a:pPr/>
              <a:t>60</a:t>
            </a:fld>
            <a:endParaRPr lang="en-US" altLang="en-US" sz="1200" b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9FE747-B49E-4DB0-9ECA-D18A27162F0B}" type="slidenum">
              <a:rPr lang="en-US" altLang="en-US" sz="1200" b="0"/>
              <a:pPr/>
              <a:t>61</a:t>
            </a:fld>
            <a:endParaRPr lang="en-US" altLang="en-US" sz="1200" b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709DC6-091A-4EDD-B33B-FBDC28465CF3}" type="slidenum">
              <a:rPr lang="en-US" altLang="en-US" sz="1200" b="0"/>
              <a:pPr/>
              <a:t>62</a:t>
            </a:fld>
            <a:endParaRPr lang="en-US" altLang="en-US" sz="1200" b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64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68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69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70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78A8-A537-43E8-9E6F-CBEF74818ED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1E02-F696-4FE8-B9DE-588FCCBE5916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52B3-D9C1-457E-AC5D-B1AC90026D01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0A11-AD43-4D89-95A3-DF7E1F91588E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A62C8-D980-4204-87F7-03D60107D763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3ACCB8-D420-4E47-8961-63C6826BB1D5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52D83-0649-4742-BB0A-002121EB9FF1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9B83C-2821-4788-8145-92C49FB001D6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D5AF-82F3-49BD-B7DD-556088A54E45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8667E-5777-4647-8E74-17CF575A1638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9B0A-07F8-4A81-B203-1D58BC0983ED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FFC07-3728-4E0D-A8CA-896C3147D5DF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578C8-1532-43D8-BBC7-84D3E0CF226E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C8EF9-329E-4EE5-8A25-0E3119D90745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784F9-A335-4702-B648-C1981ED9082D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E8235-171D-47C8-A875-DDD438BBBCB8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66C6BD-0987-40AF-8824-5C23BE0804DA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A6BA5-0615-4F80-B712-3AA986A33187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BEF77-DE06-4504-952E-4CABF1957720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42378-6B80-4AEF-BE32-2D21C2514F83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1ADC15-3B4A-470F-84C5-35506D15B97E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D972-CBE8-4EFE-A0C9-766209179D32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C4BC9-C96A-4A08-9F66-AB490D3B2948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38E3-5DBC-4B9E-8089-3FA46A777254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54A75-BBE7-4D07-A687-93616551A558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C08C9-87E1-47D9-B1F9-45077118829C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7C370-A920-4995-89C7-772F10E5C877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3DF30-066B-4615-9D19-549CB8FAC0DE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21B2C-560C-4BD1-8D5B-73551A33B70D}" type="datetime1">
              <a:rPr lang="en-US" smtClean="0">
                <a:solidFill>
                  <a:srgbClr val="000000"/>
                </a:solidFill>
              </a:rPr>
              <a:t>4/17/2019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82A58-BDDB-4C15-9CC3-1820913F2BA8}" type="datetime1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311E-E478-4DAA-B9F8-F9273B1D7891}" type="datetime1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C9000-8EBB-4718-8610-52EA1ED8C52F}" type="datetime1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94494-466C-4FBA-87F7-6D3C858846D4}" type="datetime1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487C9-EAB8-4F51-9652-24255C7810F3}" type="datetime1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7FEEF-522D-48BC-BC76-CB2FEDD87471}" type="datetime1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D4948-3564-4A66-8D1C-71CCDD348BDE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F64D58-0AF5-4308-BAD6-1E8992360276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4/17/2019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EDC322-236E-43F2-A4EA-77C0EA116762}" type="datetime1">
              <a:rPr lang="en-US" smtClean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4/17/2019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34" Type="http://schemas.openxmlformats.org/officeDocument/2006/relationships/image" Target="../media/image21.emf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33" Type="http://schemas.openxmlformats.org/officeDocument/2006/relationships/customXml" Target="../ink/ink5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32" Type="http://schemas.openxmlformats.org/officeDocument/2006/relationships/image" Target="../media/image20.png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31" Type="http://schemas.openxmlformats.org/officeDocument/2006/relationships/image" Target="../media/image19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38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26.xml"/><Relationship Id="rId10" Type="http://schemas.openxmlformats.org/officeDocument/2006/relationships/customXml" Target="../ink/ink6.xml"/><Relationship Id="rId4" Type="http://schemas.openxmlformats.org/officeDocument/2006/relationships/tags" Target="../tags/tag39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6" Type="http://schemas.openxmlformats.org/officeDocument/2006/relationships/image" Target="../media/image44.emf"/><Relationship Id="rId5" Type="http://schemas.openxmlformats.org/officeDocument/2006/relationships/customXml" Target="../ink/ink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1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2.xml"/><Relationship Id="rId6" Type="http://schemas.openxmlformats.org/officeDocument/2006/relationships/image" Target="../media/image47.emf"/><Relationship Id="rId5" Type="http://schemas.openxmlformats.org/officeDocument/2006/relationships/customXml" Target="../ink/ink8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48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7.xml"/><Relationship Id="rId15" Type="http://schemas.openxmlformats.org/officeDocument/2006/relationships/image" Target="../media/image49.emf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customXml" Target="../ink/ink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48.jpeg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image" Target="../media/image52.emf"/><Relationship Id="rId3" Type="http://schemas.openxmlformats.org/officeDocument/2006/relationships/tags" Target="../tags/tag6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customXml" Target="../ink/ink10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image" Target="../media/image51.jpe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image" Target="../media/image50.jpeg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3" Type="http://schemas.openxmlformats.org/officeDocument/2006/relationships/tags" Target="../tags/tag87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image" Target="../media/image51.jpe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image" Target="../media/image50.jpe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56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55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1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9.emf"/><Relationship Id="rId4" Type="http://schemas.openxmlformats.org/officeDocument/2006/relationships/customXml" Target="../ink/ink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9.png"/><Relationship Id="rId21" Type="http://schemas.openxmlformats.org/officeDocument/2006/relationships/image" Target="../media/image134.png"/><Relationship Id="rId42" Type="http://schemas.openxmlformats.org/officeDocument/2006/relationships/image" Target="../media/image155.png"/><Relationship Id="rId47" Type="http://schemas.openxmlformats.org/officeDocument/2006/relationships/image" Target="../media/image160.png"/><Relationship Id="rId63" Type="http://schemas.openxmlformats.org/officeDocument/2006/relationships/image" Target="../media/image176.png"/><Relationship Id="rId68" Type="http://schemas.openxmlformats.org/officeDocument/2006/relationships/image" Target="../media/image181.png"/><Relationship Id="rId84" Type="http://schemas.openxmlformats.org/officeDocument/2006/relationships/image" Target="../media/image197.png"/><Relationship Id="rId89" Type="http://schemas.openxmlformats.org/officeDocument/2006/relationships/image" Target="../media/image202.png"/><Relationship Id="rId7" Type="http://schemas.openxmlformats.org/officeDocument/2006/relationships/image" Target="../media/image120.png"/><Relationship Id="rId71" Type="http://schemas.openxmlformats.org/officeDocument/2006/relationships/image" Target="../media/image184.png"/><Relationship Id="rId92" Type="http://schemas.openxmlformats.org/officeDocument/2006/relationships/image" Target="../media/image20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29.png"/><Relationship Id="rId29" Type="http://schemas.openxmlformats.org/officeDocument/2006/relationships/image" Target="../media/image142.png"/><Relationship Id="rId107" Type="http://schemas.openxmlformats.org/officeDocument/2006/relationships/image" Target="../media/image220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32" Type="http://schemas.openxmlformats.org/officeDocument/2006/relationships/image" Target="../media/image145.png"/><Relationship Id="rId37" Type="http://schemas.openxmlformats.org/officeDocument/2006/relationships/image" Target="../media/image150.png"/><Relationship Id="rId40" Type="http://schemas.openxmlformats.org/officeDocument/2006/relationships/image" Target="../media/image153.png"/><Relationship Id="rId45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image" Target="../media/image171.png"/><Relationship Id="rId66" Type="http://schemas.openxmlformats.org/officeDocument/2006/relationships/image" Target="../media/image179.png"/><Relationship Id="rId74" Type="http://schemas.openxmlformats.org/officeDocument/2006/relationships/image" Target="../media/image187.png"/><Relationship Id="rId79" Type="http://schemas.openxmlformats.org/officeDocument/2006/relationships/image" Target="../media/image192.png"/><Relationship Id="rId87" Type="http://schemas.openxmlformats.org/officeDocument/2006/relationships/image" Target="../media/image200.png"/><Relationship Id="rId102" Type="http://schemas.openxmlformats.org/officeDocument/2006/relationships/image" Target="../media/image215.png"/><Relationship Id="rId5" Type="http://schemas.openxmlformats.org/officeDocument/2006/relationships/image" Target="../media/image118.png"/><Relationship Id="rId61" Type="http://schemas.openxmlformats.org/officeDocument/2006/relationships/image" Target="../media/image174.png"/><Relationship Id="rId82" Type="http://schemas.openxmlformats.org/officeDocument/2006/relationships/image" Target="../media/image195.png"/><Relationship Id="rId90" Type="http://schemas.openxmlformats.org/officeDocument/2006/relationships/image" Target="../media/image203.png"/><Relationship Id="rId95" Type="http://schemas.openxmlformats.org/officeDocument/2006/relationships/image" Target="../media/image208.png"/><Relationship Id="rId19" Type="http://schemas.openxmlformats.org/officeDocument/2006/relationships/image" Target="../media/image13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Relationship Id="rId30" Type="http://schemas.openxmlformats.org/officeDocument/2006/relationships/image" Target="../media/image143.png"/><Relationship Id="rId35" Type="http://schemas.openxmlformats.org/officeDocument/2006/relationships/image" Target="../media/image148.png"/><Relationship Id="rId43" Type="http://schemas.openxmlformats.org/officeDocument/2006/relationships/image" Target="../media/image156.png"/><Relationship Id="rId48" Type="http://schemas.openxmlformats.org/officeDocument/2006/relationships/image" Target="../media/image161.png"/><Relationship Id="rId56" Type="http://schemas.openxmlformats.org/officeDocument/2006/relationships/image" Target="../media/image169.png"/><Relationship Id="rId64" Type="http://schemas.openxmlformats.org/officeDocument/2006/relationships/image" Target="../media/image177.png"/><Relationship Id="rId69" Type="http://schemas.openxmlformats.org/officeDocument/2006/relationships/image" Target="../media/image182.png"/><Relationship Id="rId77" Type="http://schemas.openxmlformats.org/officeDocument/2006/relationships/image" Target="../media/image190.png"/><Relationship Id="rId100" Type="http://schemas.openxmlformats.org/officeDocument/2006/relationships/image" Target="../media/image213.png"/><Relationship Id="rId105" Type="http://schemas.openxmlformats.org/officeDocument/2006/relationships/image" Target="../media/image218.png"/><Relationship Id="rId8" Type="http://schemas.openxmlformats.org/officeDocument/2006/relationships/image" Target="../media/image121.png"/><Relationship Id="rId51" Type="http://schemas.openxmlformats.org/officeDocument/2006/relationships/image" Target="../media/image164.png"/><Relationship Id="rId72" Type="http://schemas.openxmlformats.org/officeDocument/2006/relationships/image" Target="../media/image185.png"/><Relationship Id="rId80" Type="http://schemas.openxmlformats.org/officeDocument/2006/relationships/image" Target="../media/image193.png"/><Relationship Id="rId85" Type="http://schemas.openxmlformats.org/officeDocument/2006/relationships/image" Target="../media/image198.png"/><Relationship Id="rId93" Type="http://schemas.openxmlformats.org/officeDocument/2006/relationships/image" Target="../media/image206.png"/><Relationship Id="rId98" Type="http://schemas.openxmlformats.org/officeDocument/2006/relationships/image" Target="../media/image211.png"/><Relationship Id="rId3" Type="http://schemas.openxmlformats.org/officeDocument/2006/relationships/image" Target="../media/image116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33" Type="http://schemas.openxmlformats.org/officeDocument/2006/relationships/image" Target="../media/image146.png"/><Relationship Id="rId38" Type="http://schemas.openxmlformats.org/officeDocument/2006/relationships/image" Target="../media/image151.png"/><Relationship Id="rId46" Type="http://schemas.openxmlformats.org/officeDocument/2006/relationships/image" Target="../media/image159.png"/><Relationship Id="rId59" Type="http://schemas.openxmlformats.org/officeDocument/2006/relationships/image" Target="../media/image172.png"/><Relationship Id="rId67" Type="http://schemas.openxmlformats.org/officeDocument/2006/relationships/image" Target="../media/image180.png"/><Relationship Id="rId103" Type="http://schemas.openxmlformats.org/officeDocument/2006/relationships/image" Target="../media/image216.png"/><Relationship Id="rId20" Type="http://schemas.openxmlformats.org/officeDocument/2006/relationships/image" Target="../media/image133.png"/><Relationship Id="rId41" Type="http://schemas.openxmlformats.org/officeDocument/2006/relationships/image" Target="../media/image154.png"/><Relationship Id="rId54" Type="http://schemas.openxmlformats.org/officeDocument/2006/relationships/image" Target="../media/image167.png"/><Relationship Id="rId62" Type="http://schemas.openxmlformats.org/officeDocument/2006/relationships/image" Target="../media/image175.png"/><Relationship Id="rId70" Type="http://schemas.openxmlformats.org/officeDocument/2006/relationships/image" Target="../media/image183.png"/><Relationship Id="rId75" Type="http://schemas.openxmlformats.org/officeDocument/2006/relationships/image" Target="../media/image188.png"/><Relationship Id="rId83" Type="http://schemas.openxmlformats.org/officeDocument/2006/relationships/image" Target="../media/image196.png"/><Relationship Id="rId88" Type="http://schemas.openxmlformats.org/officeDocument/2006/relationships/image" Target="../media/image201.png"/><Relationship Id="rId91" Type="http://schemas.openxmlformats.org/officeDocument/2006/relationships/image" Target="../media/image204.png"/><Relationship Id="rId96" Type="http://schemas.openxmlformats.org/officeDocument/2006/relationships/image" Target="../media/image20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9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28" Type="http://schemas.openxmlformats.org/officeDocument/2006/relationships/image" Target="../media/image141.png"/><Relationship Id="rId36" Type="http://schemas.openxmlformats.org/officeDocument/2006/relationships/image" Target="../media/image149.png"/><Relationship Id="rId49" Type="http://schemas.openxmlformats.org/officeDocument/2006/relationships/image" Target="../media/image162.png"/><Relationship Id="rId57" Type="http://schemas.openxmlformats.org/officeDocument/2006/relationships/image" Target="../media/image170.png"/><Relationship Id="rId106" Type="http://schemas.openxmlformats.org/officeDocument/2006/relationships/image" Target="../media/image219.png"/><Relationship Id="rId10" Type="http://schemas.openxmlformats.org/officeDocument/2006/relationships/image" Target="../media/image123.png"/><Relationship Id="rId31" Type="http://schemas.openxmlformats.org/officeDocument/2006/relationships/image" Target="../media/image144.png"/><Relationship Id="rId44" Type="http://schemas.openxmlformats.org/officeDocument/2006/relationships/image" Target="../media/image157.png"/><Relationship Id="rId52" Type="http://schemas.openxmlformats.org/officeDocument/2006/relationships/image" Target="../media/image165.png"/><Relationship Id="rId60" Type="http://schemas.openxmlformats.org/officeDocument/2006/relationships/image" Target="../media/image173.png"/><Relationship Id="rId65" Type="http://schemas.openxmlformats.org/officeDocument/2006/relationships/image" Target="../media/image178.png"/><Relationship Id="rId73" Type="http://schemas.openxmlformats.org/officeDocument/2006/relationships/image" Target="../media/image186.png"/><Relationship Id="rId78" Type="http://schemas.openxmlformats.org/officeDocument/2006/relationships/image" Target="../media/image191.png"/><Relationship Id="rId81" Type="http://schemas.openxmlformats.org/officeDocument/2006/relationships/image" Target="../media/image194.png"/><Relationship Id="rId86" Type="http://schemas.openxmlformats.org/officeDocument/2006/relationships/image" Target="../media/image199.png"/><Relationship Id="rId94" Type="http://schemas.openxmlformats.org/officeDocument/2006/relationships/image" Target="../media/image207.png"/><Relationship Id="rId99" Type="http://schemas.openxmlformats.org/officeDocument/2006/relationships/image" Target="../media/image212.png"/><Relationship Id="rId101" Type="http://schemas.openxmlformats.org/officeDocument/2006/relationships/image" Target="../media/image214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9" Type="http://schemas.openxmlformats.org/officeDocument/2006/relationships/image" Target="../media/image152.png"/><Relationship Id="rId34" Type="http://schemas.openxmlformats.org/officeDocument/2006/relationships/image" Target="../media/image147.png"/><Relationship Id="rId50" Type="http://schemas.openxmlformats.org/officeDocument/2006/relationships/image" Target="../media/image163.png"/><Relationship Id="rId55" Type="http://schemas.openxmlformats.org/officeDocument/2006/relationships/image" Target="../media/image168.png"/><Relationship Id="rId76" Type="http://schemas.openxmlformats.org/officeDocument/2006/relationships/image" Target="../media/image189.png"/><Relationship Id="rId97" Type="http://schemas.openxmlformats.org/officeDocument/2006/relationships/image" Target="../media/image210.png"/><Relationship Id="rId104" Type="http://schemas.openxmlformats.org/officeDocument/2006/relationships/image" Target="../media/image2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227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image" Target="../media/image227.png"/><Relationship Id="rId21" Type="http://schemas.openxmlformats.org/officeDocument/2006/relationships/image" Target="../media/image244.png"/><Relationship Id="rId7" Type="http://schemas.openxmlformats.org/officeDocument/2006/relationships/image" Target="../media/image231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0.png"/><Relationship Id="rId11" Type="http://schemas.openxmlformats.org/officeDocument/2006/relationships/image" Target="../media/image234.png"/><Relationship Id="rId24" Type="http://schemas.openxmlformats.org/officeDocument/2006/relationships/image" Target="../media/image247.png"/><Relationship Id="rId5" Type="http://schemas.openxmlformats.org/officeDocument/2006/relationships/image" Target="../media/image229.png"/><Relationship Id="rId15" Type="http://schemas.openxmlformats.org/officeDocument/2006/relationships/image" Target="../media/image238.png"/><Relationship Id="rId23" Type="http://schemas.openxmlformats.org/officeDocument/2006/relationships/image" Target="../media/image246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8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Relationship Id="rId9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customXml" Target="../ink/ink3.xml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smtClean="0"/>
              <a:t>ECE/CSE </a:t>
            </a:r>
            <a:r>
              <a:rPr lang="en-US" dirty="0" smtClean="0"/>
              <a:t>576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Numeric Example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0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913" y="7762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667" y="11811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L(x-1,y-1)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0362" y="118110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L(x,y-1)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91025" y="1190625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L(x+1,y-1)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9789" y="11811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39789" y="21108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9789" y="30405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39789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6633" y="2110830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0986" y="3031035"/>
            <a:ext cx="104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L(x+1,y+1)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5570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351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9472" y="3031035"/>
            <a:ext cx="8354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L(x,y+1)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7132" y="39702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1707" y="304056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L(x-1,y+1)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70804" y="2110830"/>
            <a:ext cx="795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L(x-1,y)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magnitude(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2" y="5009693"/>
                <a:ext cx="7645042" cy="656013"/>
              </a:xfrm>
              <a:prstGeom prst="rect">
                <a:avLst/>
              </a:prstGeom>
              <a:blipFill>
                <a:blip r:embed="rId3"/>
                <a:stretch>
                  <a:fillRect l="-638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(</a:t>
                </a:r>
                <a:r>
                  <a:rPr lang="en-US" dirty="0" err="1"/>
                  <a:t>x,y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−1,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y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0164" y="5745699"/>
                <a:ext cx="3314369" cy="540661"/>
              </a:xfrm>
              <a:prstGeom prst="rect">
                <a:avLst/>
              </a:prstGeom>
              <a:blipFill rotWithShape="1">
                <a:blip r:embed="rId4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914776" y="2295525"/>
            <a:ext cx="2761005" cy="21240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914776" y="2295525"/>
            <a:ext cx="276100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3718" y="21108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L(</a:t>
            </a:r>
            <a:r>
              <a:rPr lang="en-US" sz="1600" dirty="0" err="1">
                <a:solidFill>
                  <a:schemeClr val="bg1"/>
                </a:solidFill>
              </a:rPr>
              <a:t>x,y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7" name="Arc 26"/>
          <p:cNvSpPr/>
          <p:nvPr/>
        </p:nvSpPr>
        <p:spPr>
          <a:xfrm rot="3874749">
            <a:off x="4101007" y="2228254"/>
            <a:ext cx="484462" cy="522258"/>
          </a:xfrm>
          <a:prstGeom prst="arc">
            <a:avLst>
              <a:gd name="adj1" fmla="val 14909198"/>
              <a:gd name="adj2" fmla="val 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(</a:t>
                </a:r>
                <a:r>
                  <a:rPr lang="en-US" dirty="0" err="1">
                    <a:solidFill>
                      <a:srgbClr val="FF0000"/>
                    </a:solidFill>
                  </a:rPr>
                  <a:t>x,y</a:t>
                </a:r>
                <a:r>
                  <a:rPr lang="en-US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656" y="2406557"/>
                <a:ext cx="723596" cy="369332"/>
              </a:xfrm>
              <a:prstGeom prst="rect">
                <a:avLst/>
              </a:prstGeom>
              <a:blipFill>
                <a:blip r:embed="rId5"/>
                <a:stretch>
                  <a:fillRect t="-10000" r="-67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010400" y="6286360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Yao Lu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Orientations in each of</a:t>
            </a:r>
          </a:p>
          <a:p>
            <a:r>
              <a:rPr lang="en-US" sz="2400" dirty="0" smtClean="0"/>
              <a:t>the 16 pixels of the cell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orientations all</a:t>
            </a:r>
          </a:p>
          <a:p>
            <a:r>
              <a:rPr lang="en-US" sz="2400" dirty="0" smtClean="0"/>
              <a:t>ended up in two bins:</a:t>
            </a:r>
          </a:p>
          <a:p>
            <a:r>
              <a:rPr lang="en-US" sz="2400" dirty="0" smtClean="0"/>
              <a:t>11 in one bin, 5 in the</a:t>
            </a:r>
          </a:p>
          <a:p>
            <a:r>
              <a:rPr lang="en-US" sz="2400" dirty="0" smtClean="0"/>
              <a:t>other. (rough count)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5 11 0 0 0 0 0 0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5878440" y="1235880"/>
              <a:ext cx="2918160" cy="540792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0880" y="1223280"/>
                <a:ext cx="2933280" cy="543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45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6" name="Ink 15"/>
              <p14:cNvContentPartPr/>
              <p14:nvPr/>
            </p14:nvContentPartPr>
            <p14:xfrm>
              <a:off x="4264920" y="2540160"/>
              <a:ext cx="2774160" cy="65160"/>
            </p14:xfrm>
          </p:contentPart>
        </mc:Choice>
        <mc:Fallback>
          <p:pic>
            <p:nvPicPr>
              <p:cNvPr id="16" name="Ink 15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259880" y="2530080"/>
                <a:ext cx="2788200" cy="8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3038040" y="1707480"/>
              <a:ext cx="5811120" cy="17870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33720" y="1700640"/>
                <a:ext cx="5828400" cy="180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Harris Operator: at each pixel</a:t>
            </a:r>
          </a:p>
          <a:p>
            <a:pPr lvl="1"/>
            <a:r>
              <a:rPr lang="en-US" dirty="0" smtClean="0"/>
              <a:t>Compute smoothed </a:t>
            </a:r>
            <a:r>
              <a:rPr lang="en-US" dirty="0" smtClean="0">
                <a:sym typeface="Symbol" panose="05050102010706020507" pitchFamily="18" charset="2"/>
              </a:rPr>
              <a:t></a:t>
            </a:r>
            <a:r>
              <a:rPr lang="en-US" dirty="0" smtClean="0"/>
              <a:t>I</a:t>
            </a:r>
            <a:r>
              <a:rPr lang="en-US" baseline="-25000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smtClean="0">
                <a:sym typeface="Symbol" panose="05050102010706020507" pitchFamily="18" charset="2"/>
              </a:rPr>
              <a:t></a:t>
            </a:r>
            <a:r>
              <a:rPr lang="en-US" dirty="0" smtClean="0"/>
              <a:t>I</a:t>
            </a:r>
            <a:r>
              <a:rPr lang="en-US" baseline="-25000" dirty="0" smtClean="0"/>
              <a:t>y</a:t>
            </a:r>
            <a:r>
              <a:rPr lang="en-US" baseline="30000" dirty="0" smtClean="0"/>
              <a:t>2</a:t>
            </a:r>
            <a:r>
              <a:rPr lang="en-US" dirty="0" smtClean="0"/>
              <a:t>, </a:t>
            </a:r>
            <a:r>
              <a:rPr lang="en-US" dirty="0" smtClean="0">
                <a:sym typeface="Symbol" panose="05050102010706020507" pitchFamily="18" charset="2"/>
              </a:rPr>
              <a:t></a:t>
            </a:r>
            <a:r>
              <a:rPr lang="en-US" dirty="0" err="1" smtClean="0"/>
              <a:t>I</a:t>
            </a:r>
            <a:r>
              <a:rPr lang="en-US" baseline="-25000" dirty="0" err="1" smtClean="0"/>
              <a:t>x</a:t>
            </a:r>
            <a:r>
              <a:rPr lang="en-US" dirty="0" err="1" smtClean="0"/>
              <a:t>I</a:t>
            </a:r>
            <a:r>
              <a:rPr lang="en-US" baseline="-25000" dirty="0" err="1" smtClean="0"/>
              <a:t>y</a:t>
            </a:r>
            <a:endParaRPr lang="en-US" baseline="-25000" dirty="0" smtClean="0"/>
          </a:p>
          <a:p>
            <a:pPr lvl="1"/>
            <a:r>
              <a:rPr lang="en-US" dirty="0" smtClean="0"/>
              <a:t>Construct the Harris matrix </a:t>
            </a:r>
          </a:p>
          <a:p>
            <a:pPr lvl="1"/>
            <a:r>
              <a:rPr lang="en-US" dirty="0" smtClean="0"/>
              <a:t>Use it to compute the response function R</a:t>
            </a:r>
          </a:p>
          <a:p>
            <a:pPr lvl="1"/>
            <a:r>
              <a:rPr lang="en-US" dirty="0" smtClean="0"/>
              <a:t>Threshold and find peaks.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SIFT Key point finder: </a:t>
            </a:r>
          </a:p>
          <a:p>
            <a:pPr lvl="1"/>
            <a:r>
              <a:rPr lang="en-US" dirty="0" smtClean="0"/>
              <a:t>Perform difference of Gaussians for multiple parameter </a:t>
            </a:r>
            <a:r>
              <a:rPr lang="en-US" dirty="0" smtClean="0">
                <a:sym typeface="Symbol" panose="05050102010706020507" pitchFamily="18" charset="2"/>
              </a:rPr>
              <a:t>’s in multiple epochs at different resolutions.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Find points that are max’s and min’s and call them the key points; record location and scale.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</a:t>
            </a:r>
            <a:r>
              <a:rPr lang="en-US" sz="2800" dirty="0" err="1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homography</a:t>
            </a:r>
            <a:r>
              <a:rPr lang="en-US" sz="2800" dirty="0">
                <a:solidFill>
                  <a:srgbClr val="FF0000"/>
                </a:solidFill>
                <a:ea typeface="ＭＳ Ｐゴシック" charset="0"/>
                <a:cs typeface="Times New Roman" charset="0"/>
              </a:rPr>
              <a:t>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Photosynth (also called Photo Tourism) developed at UW by Noah </a:t>
            </a:r>
            <a:r>
              <a:rPr lang="en-US" dirty="0" err="1" smtClean="0"/>
              <a:t>Snavely</a:t>
            </a:r>
            <a:r>
              <a:rPr lang="en-US" dirty="0" smtClean="0"/>
              <a:t>, Steve Seitz, Rick </a:t>
            </a:r>
            <a:r>
              <a:rPr lang="en-US" dirty="0" err="1" smtClean="0"/>
              <a:t>Szeliski</a:t>
            </a:r>
            <a:r>
              <a:rPr lang="en-US" dirty="0" smtClean="0"/>
              <a:t>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</a:t>
            </a:r>
            <a:r>
              <a:rPr lang="en-US" dirty="0" smtClean="0"/>
              <a:t>day, developed at UW by Sameer Agarwal, Noah </a:t>
            </a:r>
            <a:r>
              <a:rPr lang="en-US" dirty="0" err="1" smtClean="0"/>
              <a:t>Snavely</a:t>
            </a:r>
            <a:r>
              <a:rPr lang="en-US" dirty="0" smtClean="0"/>
              <a:t>, Steve Seitz and others</a:t>
            </a:r>
            <a:endParaRPr lang="en-US" dirty="0"/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the SIFT  descriptor fail?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7034040" y="6504480"/>
              <a:ext cx="757440" cy="3456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1800" y="6492240"/>
                <a:ext cx="777600" cy="5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Left Bracket 2"/>
          <p:cNvSpPr/>
          <p:nvPr/>
        </p:nvSpPr>
        <p:spPr bwMode="auto">
          <a:xfrm>
            <a:off x="1676400" y="2971800"/>
            <a:ext cx="45719" cy="1219200"/>
          </a:xfrm>
          <a:prstGeom prst="leftBracke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   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2133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26968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47700" y="1826399"/>
            <a:ext cx="1409700" cy="13530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205299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011000111000...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5622480" y="1539000"/>
              <a:ext cx="2171880" cy="5148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6000" y="1526760"/>
                <a:ext cx="2184840" cy="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>
                <a:solidFill>
                  <a:schemeClr val="accent2"/>
                </a:solidFill>
              </a:rPr>
              <a:t>sum of square differences </a:t>
            </a:r>
            <a:r>
              <a:rPr lang="en-US" sz="1800" dirty="0" smtClean="0"/>
              <a:t>between entries of the two 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give good scores to very ambiguous (bad) matches </a:t>
            </a:r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/>
              <p14:cNvContentPartPr/>
              <p14:nvPr/>
            </p14:nvContentPartPr>
            <p14:xfrm>
              <a:off x="981000" y="2684880"/>
              <a:ext cx="7565760" cy="1980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0920" y="2677680"/>
                <a:ext cx="7588440" cy="199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distance in practice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more bad 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" name="Ink 2"/>
              <p14:cNvContentPartPr/>
              <p14:nvPr/>
            </p14:nvContentPartPr>
            <p14:xfrm>
              <a:off x="4026240" y="1236960"/>
              <a:ext cx="754200" cy="9298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16160" y="1225440"/>
                <a:ext cx="775800" cy="95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Count = </a:t>
            </a:r>
            <a:r>
              <a:rPr lang="en-US" sz="2100" b="1" dirty="0" smtClean="0"/>
              <a:t>?</a:t>
            </a:r>
            <a:endParaRPr lang="en-US" sz="2100" b="1" dirty="0"/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descriptor.</a:t>
            </a:r>
          </a:p>
          <a:p>
            <a:pPr eaLnBrk="1" hangingPunct="1"/>
            <a:r>
              <a:rPr lang="en-US" sz="2800" dirty="0" smtClean="0"/>
              <a:t>E.g. the LBP histogram is a texture descriptor for a patch.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861280" y="1719720"/>
              <a:ext cx="727920" cy="554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5520" y="1709280"/>
                <a:ext cx="744120" cy="7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bag-of-words representation?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For a text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Have a dictionary of non-common words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Count the occurrence of each word in that document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Make a histogram of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Normalize the histogram by dividing each count by the sum of all the counts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The histogram is the representation.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806280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apple   worm   tree  dog   joint   leaf   grass   bush   fence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62200" y="5570140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48000" y="4861720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91636" y="5562474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59954" y="5334000"/>
            <a:ext cx="381000" cy="47228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24400" y="4886741"/>
            <a:ext cx="381000" cy="9445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79496" y="5559568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0" y="5605861"/>
            <a:ext cx="304800" cy="2361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81800" y="5798614"/>
            <a:ext cx="304800" cy="5374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A possible texture 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 dirty="0">
                <a:latin typeface="Calibri" charset="0"/>
              </a:rPr>
              <a:t>Regular </a:t>
            </a:r>
            <a:r>
              <a:rPr lang="en-US" sz="2400" dirty="0" smtClean="0">
                <a:latin typeface="Calibri" charset="0"/>
              </a:rPr>
              <a:t>grid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every grid square is a feature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>
                <a:latin typeface="Calibri" charset="0"/>
              </a:rPr>
              <a:t>Vogel &amp; Schiele, 2003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r>
              <a:rPr lang="en-US" sz="2400" dirty="0">
                <a:latin typeface="Calibri" charset="0"/>
              </a:rPr>
              <a:t>Interest point </a:t>
            </a:r>
            <a:r>
              <a:rPr lang="en-US" sz="2400" dirty="0" smtClean="0">
                <a:latin typeface="Calibri" charset="0"/>
              </a:rPr>
              <a:t>detector</a:t>
            </a:r>
            <a:r>
              <a:rPr lang="en-US" sz="2400" dirty="0" smtClean="0">
                <a:solidFill>
                  <a:schemeClr val="accent2"/>
                </a:solidFill>
                <a:latin typeface="Calibri" charset="0"/>
              </a:rPr>
              <a:t>: the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region around each point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1800" dirty="0" err="1">
                <a:latin typeface="Calibri" charset="0"/>
              </a:rPr>
              <a:t>Csurka</a:t>
            </a:r>
            <a:r>
              <a:rPr lang="en-US" sz="1800" dirty="0">
                <a:latin typeface="Calibri" charset="0"/>
              </a:rPr>
              <a:t> et al. 2004</a:t>
            </a:r>
          </a:p>
          <a:p>
            <a:pPr lvl="1"/>
            <a:r>
              <a:rPr lang="en-US" sz="1800" dirty="0" err="1">
                <a:latin typeface="Calibri" charset="0"/>
              </a:rPr>
              <a:t>Fei-Fei</a:t>
            </a:r>
            <a:r>
              <a:rPr lang="en-US" sz="1800" dirty="0">
                <a:latin typeface="Calibri" charset="0"/>
              </a:rPr>
              <a:t> &amp; </a:t>
            </a:r>
            <a:r>
              <a:rPr lang="en-US" sz="1800" dirty="0" err="1">
                <a:latin typeface="Calibri" charset="0"/>
              </a:rPr>
              <a:t>Perona</a:t>
            </a:r>
            <a:r>
              <a:rPr lang="en-US" sz="1800" dirty="0">
                <a:latin typeface="Calibri" charset="0"/>
              </a:rPr>
              <a:t>, 2005</a:t>
            </a:r>
          </a:p>
          <a:p>
            <a:pPr lvl="1"/>
            <a:r>
              <a:rPr lang="en-US" sz="1800" dirty="0" err="1">
                <a:latin typeface="Calibri" charset="0"/>
              </a:rPr>
              <a:t>Sivic</a:t>
            </a:r>
            <a:r>
              <a:rPr lang="en-US" sz="1800" dirty="0">
                <a:latin typeface="Calibri" charset="0"/>
              </a:rPr>
              <a:t>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3739065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60" y="1002979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6290" y="958334"/>
            <a:ext cx="3129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472122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128D for SIFT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653440" y="1969200"/>
              <a:ext cx="2966400" cy="1554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3720" y="1959120"/>
                <a:ext cx="2989080" cy="157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Viewpoint invariant description (</a:t>
            </a:r>
            <a:r>
              <a:rPr lang="en-US" altLang="en-US" dirty="0" err="1" smtClean="0"/>
              <a:t>Sivic</a:t>
            </a:r>
            <a:r>
              <a:rPr lang="en-US" altLang="en-US" dirty="0" smtClean="0"/>
              <a:t>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Two types of viewpoint covariant regions computed for each frame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FF3300"/>
                </a:solidFill>
              </a:rPr>
              <a:t>Shape Adapted (SA)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Mikolajczyk</a:t>
            </a:r>
            <a:r>
              <a:rPr lang="en-US" altLang="en-US" sz="2400" dirty="0" smtClean="0">
                <a:solidFill>
                  <a:srgbClr val="FF3300"/>
                </a:solidFill>
              </a:rPr>
              <a:t> &amp; </a:t>
            </a:r>
            <a:r>
              <a:rPr lang="en-US" altLang="en-US" sz="2400" dirty="0" err="1" smtClean="0">
                <a:solidFill>
                  <a:srgbClr val="FF3300"/>
                </a:solidFill>
              </a:rPr>
              <a:t>Schmid</a:t>
            </a:r>
            <a:endParaRPr lang="en-US" altLang="en-US" sz="2400" dirty="0" smtClean="0">
              <a:solidFill>
                <a:srgbClr val="FF3300"/>
              </a:solidFill>
            </a:endParaRPr>
          </a:p>
          <a:p>
            <a:pPr lvl="1" eaLnBrk="1" hangingPunct="1"/>
            <a:r>
              <a:rPr lang="en-US" altLang="en-US" sz="2400" dirty="0" smtClean="0">
                <a:solidFill>
                  <a:srgbClr val="3333CC"/>
                </a:solidFill>
              </a:rPr>
              <a:t>Maximally Stable (MSER) </a:t>
            </a:r>
            <a:r>
              <a:rPr lang="en-US" altLang="en-US" sz="2400" dirty="0" err="1" smtClean="0">
                <a:solidFill>
                  <a:srgbClr val="3333CC"/>
                </a:solidFill>
              </a:rPr>
              <a:t>Matas</a:t>
            </a:r>
            <a:r>
              <a:rPr lang="en-US" altLang="en-US" sz="2400" dirty="0" smtClean="0">
                <a:solidFill>
                  <a:srgbClr val="3333CC"/>
                </a:solidFill>
              </a:rPr>
              <a:t> </a:t>
            </a:r>
            <a:r>
              <a:rPr lang="en-US" altLang="en-US" sz="2400" i="1" dirty="0" smtClean="0">
                <a:solidFill>
                  <a:srgbClr val="3333CC"/>
                </a:solidFill>
              </a:rPr>
              <a:t>et al.</a:t>
            </a:r>
          </a:p>
          <a:p>
            <a:pPr eaLnBrk="1" hangingPunct="1"/>
            <a:r>
              <a:rPr lang="en-US" altLang="en-US" dirty="0" smtClean="0"/>
              <a:t>Detect different kinds of image areas </a:t>
            </a:r>
          </a:p>
          <a:p>
            <a:pPr eaLnBrk="1" hangingPunct="1"/>
            <a:r>
              <a:rPr lang="en-US" altLang="en-US" dirty="0" smtClean="0"/>
              <a:t>Provide complimentary representations of frame</a:t>
            </a:r>
          </a:p>
          <a:p>
            <a:pPr eaLnBrk="1" hangingPunct="1"/>
            <a:r>
              <a:rPr lang="en-US" altLang="en-US" dirty="0" smtClean="0"/>
              <a:t>Computed at twice originally detected region size to be more discriminating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535160" y="1364040"/>
              <a:ext cx="1407240" cy="844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31200" y="1358280"/>
                <a:ext cx="1421640" cy="85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Examples of Harris-Affine Operator</a:t>
            </a:r>
          </a:p>
        </p:txBody>
      </p:sp>
      <p:pic>
        <p:nvPicPr>
          <p:cNvPr id="92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4" t="25227" r="4152" b="15907"/>
          <a:stretch>
            <a:fillRect/>
          </a:stretch>
        </p:blipFill>
        <p:spPr>
          <a:xfrm>
            <a:off x="1600200" y="1828800"/>
            <a:ext cx="6248400" cy="46529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371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(Shape Adapted Regions)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Examples of Maximally Stable Regions</a:t>
            </a:r>
          </a:p>
        </p:txBody>
      </p:sp>
      <p:pic>
        <p:nvPicPr>
          <p:cNvPr id="1126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50456" r="8382" b="27679"/>
          <a:stretch>
            <a:fillRect/>
          </a:stretch>
        </p:blipFill>
        <p:spPr>
          <a:xfrm>
            <a:off x="609600" y="1981200"/>
            <a:ext cx="8229600" cy="1944688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Feature Descriptor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Each region represented by 128 dimensional vector using </a:t>
            </a:r>
            <a:r>
              <a:rPr lang="en-US" altLang="en-US" sz="2400" dirty="0" smtClean="0">
                <a:solidFill>
                  <a:srgbClr val="FF0000"/>
                </a:solidFill>
              </a:rPr>
              <a:t>SIFT descriptor</a:t>
            </a:r>
          </a:p>
          <a:p>
            <a:pPr eaLnBrk="1" hangingPunct="1"/>
            <a:endParaRPr lang="en-US" altLang="en-US" sz="2400" dirty="0" smtClean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67000"/>
            <a:ext cx="6172200" cy="34258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Noise Removal</a:t>
            </a: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057400"/>
            <a:ext cx="5029200" cy="4530725"/>
          </a:xfrm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800" dirty="0">
                <a:latin typeface="Verdana" pitchFamily="34" charset="0"/>
              </a:rPr>
              <a:t>Tracking region over 70 </a:t>
            </a:r>
            <a:r>
              <a:rPr lang="en-US" altLang="en-US" sz="1800" dirty="0" smtClean="0">
                <a:latin typeface="Verdana" pitchFamily="34" charset="0"/>
              </a:rPr>
              <a:t>frames (must track over at least 3)</a:t>
            </a:r>
            <a:endParaRPr lang="en-US" altLang="en-US" sz="1800" dirty="0">
              <a:latin typeface="Verdana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Visual Vocabulary for </a:t>
            </a:r>
            <a:r>
              <a:rPr lang="en-US" altLang="en-US" dirty="0" err="1" smtClean="0"/>
              <a:t>Sivic’s</a:t>
            </a:r>
            <a:r>
              <a:rPr lang="en-US" altLang="en-US" dirty="0" smtClean="0"/>
              <a:t> Work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Implementation: </a:t>
            </a:r>
            <a:r>
              <a:rPr lang="en-US" altLang="en-US" sz="2000" smtClean="0">
                <a:solidFill>
                  <a:srgbClr val="FF3300"/>
                </a:solidFill>
              </a:rPr>
              <a:t>K-Means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Regions tracked through contiguous frames and average description computed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10% of tracks with highest variance eliminated, leaving about 1000 regions per frame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Subset of 48 shots (~10%) selected for clustering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Distance function: </a:t>
            </a:r>
            <a:r>
              <a:rPr lang="en-US" altLang="en-US" sz="2000" smtClean="0">
                <a:solidFill>
                  <a:srgbClr val="FF3300"/>
                </a:solidFill>
              </a:rPr>
              <a:t>Mahalanobis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FF3300"/>
                </a:solidFill>
              </a:rPr>
              <a:t>6000 SA clusters and 10000 MS clusters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07480" y="3534120"/>
              <a:ext cx="7473960" cy="2381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120" y="3527640"/>
                <a:ext cx="7491600" cy="2399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Visual Vocabulary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00200"/>
            <a:ext cx="5562600" cy="5027613"/>
          </a:xfrm>
        </p:spPr>
      </p:pic>
      <p:sp>
        <p:nvSpPr>
          <p:cNvPr id="2" name="TextBox 1"/>
          <p:cNvSpPr txBox="1"/>
          <p:nvPr/>
        </p:nvSpPr>
        <p:spPr>
          <a:xfrm>
            <a:off x="685800" y="2133600"/>
            <a:ext cx="19287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Shape-Adapted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Maximally Stable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63000" cy="8382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Sivic’s</a:t>
            </a:r>
            <a:r>
              <a:rPr lang="en-US" altLang="en-US" dirty="0" smtClean="0"/>
              <a:t> Experiments on Video Shot Retrieval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Goal: match scene locations within closed world of shots</a:t>
            </a:r>
          </a:p>
          <a:p>
            <a:pPr eaLnBrk="1" hangingPunct="1"/>
            <a:r>
              <a:rPr lang="en-US" altLang="en-US" sz="2400" smtClean="0"/>
              <a:t>Data:164 frames from 48 shots taken at 19 different 3D locations; 4-9 frames from each location</a:t>
            </a:r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318000" cy="4495800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A7719-225C-4D82-B809-A2F9B43543F9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32960" y="4802760"/>
              <a:ext cx="3023640" cy="1718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800" y="4794120"/>
                <a:ext cx="3042720" cy="1738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Experiments - Results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524000"/>
            <a:ext cx="6019800" cy="3895725"/>
          </a:xfrm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90600" y="5715000"/>
            <a:ext cx="6934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Precision = # relevant images/total # of frames retrieved</a:t>
            </a:r>
          </a:p>
          <a:p>
            <a:pPr>
              <a:spcBef>
                <a:spcPct val="50000"/>
              </a:spcBef>
            </a:pPr>
            <a:r>
              <a:rPr lang="en-US" altLang="en-US" sz="1800" b="0">
                <a:latin typeface="Verdana" pitchFamily="34" charset="0"/>
              </a:rPr>
              <a:t>Recall = # correctly retrieved frames/ # relevant frames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More Pictorial Results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2286000"/>
            <a:ext cx="1933575" cy="3105150"/>
          </a:xfrm>
          <a:noFill/>
        </p:spPr>
      </p:pic>
      <p:pic>
        <p:nvPicPr>
          <p:cNvPr id="24580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76400"/>
            <a:ext cx="3886200" cy="4783138"/>
          </a:xfrm>
        </p:spPr>
      </p:pic>
      <p:pic>
        <p:nvPicPr>
          <p:cNvPr id="2458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286000"/>
            <a:ext cx="1828800" cy="3095625"/>
          </a:xfr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79DFE-93D8-4994-A482-F8774634DA0F}" type="slidenum">
              <a:rPr lang="en-US" smtClean="0">
                <a:solidFill>
                  <a:srgbClr val="000000"/>
                </a:solidFill>
              </a:rPr>
              <a:pPr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>
              <a:buFontTx/>
              <a:buChar char="•"/>
            </a:pPr>
            <a:r>
              <a:rPr lang="en-US" dirty="0" smtClean="0"/>
              <a:t>The 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>
                <a:solidFill>
                  <a:srgbClr val="FF0000"/>
                </a:solidFill>
              </a:rPr>
              <a:t>vector </a:t>
            </a:r>
            <a:r>
              <a:rPr lang="en-US" i="1" dirty="0" err="1" smtClean="0">
                <a:solidFill>
                  <a:srgbClr val="FF0000"/>
                </a:solidFill>
              </a:rPr>
              <a:t>quantizer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takes a feature vector and maps it to the index of the nearest code vector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smtClean="0"/>
              <a:t>Code vector = visual word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667000" y="4648199"/>
            <a:ext cx="505267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  </a:t>
            </a:r>
          </a:p>
          <a:p>
            <a:r>
              <a:rPr lang="en-US" dirty="0" smtClean="0"/>
              <a:t>2   </a:t>
            </a:r>
          </a:p>
          <a:p>
            <a:r>
              <a:rPr lang="en-US" dirty="0" smtClean="0"/>
              <a:t>3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048000" y="48768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048000" y="51054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48000" y="5334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048000" y="6477000"/>
            <a:ext cx="76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67200" y="4648199"/>
            <a:ext cx="16081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vector 1</a:t>
            </a:r>
          </a:p>
          <a:p>
            <a:r>
              <a:rPr lang="en-US" dirty="0" smtClean="0"/>
              <a:t>code vector 2</a:t>
            </a:r>
          </a:p>
          <a:p>
            <a:r>
              <a:rPr lang="en-US" dirty="0" smtClean="0"/>
              <a:t>code vector 3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code vector 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3805" y="5116773"/>
            <a:ext cx="90281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feature</a:t>
            </a:r>
          </a:p>
          <a:p>
            <a:r>
              <a:rPr lang="en-US" dirty="0" smtClean="0"/>
              <a:t>vector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</p:cNvCxnSpPr>
          <p:nvPr/>
        </p:nvCxnSpPr>
        <p:spPr bwMode="auto">
          <a:xfrm flipV="1">
            <a:off x="1506616" y="5334000"/>
            <a:ext cx="1160384" cy="1059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Another example </a:t>
            </a:r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4E82E-6AD2-4604-98BD-2DE474662DB4}" type="slidenum">
              <a:rPr lang="en-US" smtClean="0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24280" y="3204720"/>
              <a:ext cx="2223000" cy="4456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6360" y="3199680"/>
                <a:ext cx="2238480" cy="45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Describing images or image patches is very important for matching and recognition</a:t>
            </a:r>
          </a:p>
          <a:p>
            <a:r>
              <a:rPr lang="en-US" dirty="0" smtClean="0"/>
              <a:t>The SIFT descriptor was invented in 1999 and is still very heavily used. </a:t>
            </a:r>
            <a:endParaRPr lang="en-US" dirty="0"/>
          </a:p>
          <a:p>
            <a:r>
              <a:rPr lang="en-US" dirty="0" smtClean="0"/>
              <a:t>Other descriptors are also available, some much simpler, but less powerful.</a:t>
            </a:r>
          </a:p>
          <a:p>
            <a:r>
              <a:rPr lang="en-US" dirty="0" smtClean="0"/>
              <a:t>Texture and shape descriptors are also useful.</a:t>
            </a:r>
          </a:p>
          <a:p>
            <a:r>
              <a:rPr lang="en-US" dirty="0" smtClean="0"/>
              <a:t>Bag-of-words is a handy technique borrowed from text retrieval. Lots of people use it to compare images or regions.</a:t>
            </a:r>
          </a:p>
          <a:p>
            <a:r>
              <a:rPr lang="en-US" dirty="0" err="1" smtClean="0"/>
              <a:t>Sivic</a:t>
            </a:r>
            <a:r>
              <a:rPr lang="en-US" dirty="0" smtClean="0"/>
              <a:t> developed a video frame retrieval system using this method, called it Video Google. </a:t>
            </a:r>
          </a:p>
          <a:p>
            <a:r>
              <a:rPr lang="en-US" dirty="0" smtClean="0"/>
              <a:t>The spatial pyramid allows us to describe an image as a whole and over its parts at multiple levels.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833760" y="2504160"/>
              <a:ext cx="3307680" cy="33415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400" y="2496600"/>
                <a:ext cx="3329280" cy="335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cells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chemeClr val="accent2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8        8         </a:t>
            </a:r>
            <a:r>
              <a:rPr lang="en-US" b="1" dirty="0" smtClean="0"/>
              <a:t>. . .                      </a:t>
            </a:r>
            <a:r>
              <a:rPr lang="en-US" dirty="0" smtClean="0"/>
              <a:t>8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4728960" y="1929240"/>
              <a:ext cx="2744280" cy="2806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22840" y="1917000"/>
                <a:ext cx="2760120" cy="28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6801</TotalTime>
  <Words>2244</Words>
  <Application>Microsoft Office PowerPoint</Application>
  <PresentationFormat>On-screen Show (4:3)</PresentationFormat>
  <Paragraphs>547</Paragraphs>
  <Slides>74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90" baseType="lpstr">
      <vt:lpstr>ＭＳ Ｐゴシック</vt:lpstr>
      <vt:lpstr>Arial</vt:lpstr>
      <vt:lpstr>Calibri</vt:lpstr>
      <vt:lpstr>Cambria Math</vt:lpstr>
      <vt:lpstr>Courier New</vt:lpstr>
      <vt:lpstr>ETH Light</vt:lpstr>
      <vt:lpstr>Kalinga</vt:lpstr>
      <vt:lpstr>Symbol</vt:lpstr>
      <vt:lpstr>Times New Roman</vt:lpstr>
      <vt:lpstr>Verdana</vt:lpstr>
      <vt:lpstr>Wingdings</vt:lpstr>
      <vt:lpstr>ZapfDingbats</vt:lpstr>
      <vt:lpstr>Office Theme</vt:lpstr>
      <vt:lpstr>Blank Presentation</vt:lpstr>
      <vt:lpstr>1_Blank Presentation</vt:lpstr>
      <vt:lpstr>Bitmap Image</vt:lpstr>
      <vt:lpstr>Patch Descriptors</vt:lpstr>
      <vt:lpstr>Review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PowerPoint Presentation</vt:lpstr>
      <vt:lpstr>PowerPoint Presentation</vt:lpstr>
      <vt:lpstr>PowerPoint Presentation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What is a bag-of-words representation?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A possible 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Viewpoint invariant description (Sivic)</vt:lpstr>
      <vt:lpstr>Examples of Harris-Affine Operator</vt:lpstr>
      <vt:lpstr>Examples of Maximally Stable Regions</vt:lpstr>
      <vt:lpstr>Feature Descriptor</vt:lpstr>
      <vt:lpstr>Noise Removal</vt:lpstr>
      <vt:lpstr>Visual Vocabulary for Sivic’s Work</vt:lpstr>
      <vt:lpstr>Visual Vocabulary</vt:lpstr>
      <vt:lpstr>Sivic’s Experiments on Video Shot Retrieval</vt:lpstr>
      <vt:lpstr>Experiments - Results</vt:lpstr>
      <vt:lpstr>More Pictorial Results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  <vt:lpstr>Finale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shapiro</cp:lastModifiedBy>
  <cp:revision>142</cp:revision>
  <dcterms:created xsi:type="dcterms:W3CDTF">2011-03-15T23:32:41Z</dcterms:created>
  <dcterms:modified xsi:type="dcterms:W3CDTF">2019-04-17T21:45:22Z</dcterms:modified>
</cp:coreProperties>
</file>