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ink/ink8.xml" ContentType="application/inkml+xml"/>
  <Override PartName="/ppt/notesSlides/notesSlide1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46"/>
  </p:notesMasterIdLst>
  <p:sldIdLst>
    <p:sldId id="256" r:id="rId6"/>
    <p:sldId id="29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1" r:id="rId37"/>
    <p:sldId id="292" r:id="rId38"/>
    <p:sldId id="293" r:id="rId39"/>
    <p:sldId id="286" r:id="rId40"/>
    <p:sldId id="287" r:id="rId41"/>
    <p:sldId id="288" r:id="rId42"/>
    <p:sldId id="289" r:id="rId43"/>
    <p:sldId id="294" r:id="rId44"/>
    <p:sldId id="296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50:31.0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7913 4111 160 0,'-21'0'63'0,"4"-4"-49"15,25 23 5-15,-8-19-2 0,0 0-13 16,0 4-4-16,0-4 4 16,-8 0 2-16,-1 0-3 15,0-4 14-15,1 4 8 0,3-4 2 16,-12 4 2-16,4 0-8 15,0 0-2-15,0-4-7 16,0 4 0-16,5 4-1 16,-5-4 1-16,0-4 0 15,4 4 0-15,-4-4 0 16,5 8 2-16,-1-8 4 16,5 4 3-16,0 0-18 0,4 0-6 15,0-3-1-15,0 3 1 16,0 0 11-16,0 3 4 15,8-3-3-15,5 4-3 16,4-4-1-16,-8 4-1 16,8 0-2-16,0-4-2 15,1 4 1-15,-1 0 1 16,4-1-1-16,1 1-1 16,0 0-2-16,3 0 1 15,-3-4 1-15,4 4 2 16,0-4-1-16,4 4-1 15,4-1 3-15,1 1 0 16,4 0-4-16,-1 0 1 16,-3-4 2-16,4 0 1 0,-5 0-1 15,0 0 1-15,5 0-2 16,-9-4 2-16,5 0-4 16,-1 0 0-16,1 1 1 15,4-1 0-15,-1 0 0 16,1 0 0-16,4 0 0 15,-4 0 0-15,4 1 2 16,-4-1 1-16,4 0-1 16,-4 0-2-16,0 0 1 15,-1 0-1-15,-3 1 0 16,-1-1 0-16,1 0 0 16,-9 0 0-16,4 0 0 15,0 0 0-15,0 1-3 16,5-1 2-16,-1 0 1 0,5 4 2 15,-9-4-3-15,4 0 0 16,1 0 3-16,-1 4 1 16,1-3-1-16,-5 6 1 15,0 5-2-15,5-4 2 16,-5 0-2-16,0 0 2 16,-4-1-2-16,0 1-1 15,0 0-2-15,-1 0 1 16,1 0 1-16,0 0 2 15,4-1-3-15,-8 1 0 16,4-4 3-16,0 4 3 16,-9-4-2-16,4 4 0 0,-12-4-1 15,0 4-2-15,-9-4-17 16,0 11-9-16,-9 1-2 16,-17 3-1-16</inkml:trace>
  <inkml:trace contextRef="#ctx0" brushRef="#br0" timeOffset="1454.3237">1980 4865 144 0,'4'0'55'0,"5"0"-43"15,-5 0 12-15,0-4 2 0,5 0-8 16,4 1 0-16,-9-1-5 15,5-4 2-15,8 0-8 16,-4 1 2-16,4 3 4 0,5 0-3 16,-1 0 0-16,14 0-6 15,-9 1-1-15,8-5-1 16,5 0-2-16,-5-3 3 16,1-1 0-16,4 1 3 15,-9-1 1-15,4 1-1 16,1 3-1-16,-5-3-1 15,9 3 0-15,-9 0 2 16,13 1 1-16,-4-1-1 0,0 0-1 16,4 1-1-16,4-1 0 15,5-3 2-15,-9 3 1 16,4 0 1-16,-12 1 0 16,4-1-2-16,4 0 1 15,-13 1-2-15,4 3 0 16,5-4-1-16,-5 4 0 15,-8 0 0-15,9 1 0 16,-1-1 0-16,1 4 0 16,4 0-2-16,-9 0-2 15,4 0 1-15,5 4 1 16,-9-4-1-16,5 7-1 0,3-3 1 16,-7 0-1-16,-1 0 0 15,4 0 0-15,-8-1 2 16,4 5 1-16,-4-4-1 15,-4 0 1-15,3 0 0 16,6 3 1-16,-6 1 2 16,6 0 3-16,-1-1-6 15,4 1-2-15,5-4-1 16,-13 3 0-16,13-3-5 16,8 4 1-16,-12 0 2 15,3-1 1-15,5 1 1 16,-4 0 0-16,0-1 0 15,-5 1 0-15,1-4-3 16,-5 3 2-16,0 1 1 16,0-4 2-16,5 0-1 0,8-1-1 15,-17-3 3-15,17 0 2 16,-9 4-7-16,14-4 0 16,-5 4 0-16,9-4 1 15,-9 0-2-15,4 0 2 16,-4 0 1-16,-8 0 0 15,-5 0 6-15,-4 0 6 16,-5 0-8-16,-8 4-2 16,0 7-145-1</inkml:trace>
  <inkml:trace contextRef="#ctx0" brushRef="#br0" timeOffset="7819.777">12524 13751 180 0,'-4'4'68'0,"-9"0"-52"0,21-8 12 0,-16 8 5 0,8-4-17 15,0 0 3 1,8 0-3-16,-8 0-9 15,0 0 8-15,-8 0 2 0,3 0-5 16,1 0-2-16,-13 0-5 16,4 4-4-16,4-1 2 15,-8 5 0-15,4 4 1 16,-4-9 2-16,0 5-1 16,-1-4 0-16,5 0 1 15,-12 0 1-15,3 3 1 16,5-3 0-16,-5 4-2 15,1-5 1-15,-1 1-2 16,1-4 2-16,-5-4-2 16,4 4 0-16,1 4 10 0,-1-4 5 15,-4 4-13-15,5-4-5 16,-1 0-5-16,1-4 2 16,-5 0-5-16,9 4 0 15,-9 4 0-15,4-4 4 16,1-4 1-16,-5 8 1 15,0-8-3-15,0 4 2 16,5 0 10-16,-10 0 5 16,5 4-17-16,-4-4-7 15,4 4 15-15,-12 0 7 16,3-4-15-16,1 4-9 16,-5 0 5-16,0 3 3 0,0 1 14 15,1-4 6-15,-1 0-8 16,-4-1-2-16,4 1-2 15,-4 4 2-15,0 0-3 16,0-1 0-16,0 1 1 16,-5 0 0-16,5-1 0 15,-4 1 0-15,-1 0 0 16,1-1 0-16,0-3-2 16,-1 4-2-16,5-1 1 15,0 1 1-15,0 0-1 16,4-1-1-16,-8 1 1 15,8 0-1-15,0-1-3 16,5 1 2-16,-1 0 1 16,5-1 2-16</inkml:trace>
  <inkml:trace contextRef="#ctx0" brushRef="#br0" timeOffset="7923.7691">10145 14069 404 0,'-21'4'151'0,"21"-4"-118"0,0 4-26 0,0-4-22 16,0 0-59-16,0 0-20 15,8-4 49-15,5-4 23 16</inkml:trace>
  <inkml:trace contextRef="#ctx0" brushRef="#br0" timeOffset="8629.6702">10938 13479 264 0,'-4'4'99'0,"0"0"-77"0,4-4-2 0,0 0-4 15,0 0 71 17,-5 11-42-32,1 1-15 15,-13-1-13-15,8 1-6 16,-4-1-1-16,-4 1-1 15,-5-1-5-15,5-3-1 0,0 3 1 16,-13 1-5-16,4-1 1 16,-4 5 0-16,4-5 0 15,-9 1-3-15,1-1 0 16,-1 1 2-16,1-5 0 16,0 1 1-16,3-4 2 15,1 0-3-15,4-1 0 16,0-3 3-16,9 4 1 0,-13-4 1 15,13 0 0-15,-5 8 0 16,9-8 2-16,0 8 1 16,9-8 1-16,0 0-2 15,4 3-1-15,0 1-3 16,0 0-2-16,4 4-2 16,5-1 1-16,8 5-1 15,0-1-2-15,0 1 0 16,22 3 0-16,0 4 0 15,17 0 3-15,0 4 0 16,13 4 1-16,0 4 0 16,0 3 0-16,-4 1 0 15,3-1 0-15,-3 1-11 16,4-5-3-16,0-3-37 0,0-4-14 16,4-7 33-16,-4-13 16 15</inkml:trace>
  <inkml:trace contextRef="#ctx0" brushRef="#br0" timeOffset="28237.4172">5892 6769 168 0,'-13'7'66'0,"9"1"-52"0,-4-8 3 0,3 4-2 15,1-4-10-15,-5 4-1 16,1-1-2-16,-5 1 1 15,4 0-2-15,-8 0 6 0,0 0 5 16,-1 0 0-16,1-1 1 0,4 1-3 16,0 0 1-16,-4 0-2 15,0 0 2-15,4 3-6 16,4-3-1-16,-4 0-2 16,9 0 1-16,-4 0-7 15,3 0 1-15,1-1-4 16,4 5 0-16,9-4-1 15,-1 0 2-15,1 0 2 16,4-1 2-16,0 1-1 16,4-4-1-16,4 0 5 15,-3 0 1-15,3-4 2 16,1 4 2-16,4-3 1 0,-1-1 3 16,14-4-1-16,-4 0 0 15,8 1-1-15,0 3 2 16,9 0-1-16,-1 0 0 15,5 0-1-15,-8 1 0 16,-1-1-2-16,-4-4-1 16,9 4-1-16,-13-3 0 15,4-1-2-15,4 4 1 16,-8 0-4-16,8 0 0 16,1 1 3-16,-1-1 1 15,5 0-1-15,4 4 1 16,-4 4-2-16,-1-4 2 15,-12 0-2-15,8 0 2 0,1-4-2 16,-1 0 2-16,1 4 0 16,8-4 1-16,-9 1-2 15,9-1 1-15,-4 0-2 16,4 4 2-16,-5-4 0 16,10 4 1-16,-9-4 0 15,-5 0 2-15,0 1-3 16,-4-1 0-16,0 0-1 15,1 0 1-15,-1 4-2 16,0 0 2-16,4-4 9 16,1 4 7-16,-1 0-12 15,0 0-6-15,1 0-1 16,-1-4-1-16,-4 4-2 16,0-3 2-16,-4-1 1 15,-4 4 0-15,-1 0 0 0,1 0 0 16,-5-4 0-16,0 4 0 15,-4 0 0-15,0 0 0 16,-5 0-5-16,-4 0 1 16,5 4 2-16,-14-4 1 15,1 4 7-15,0-1 4 16,-5-6-5-16,-4-1-3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21:42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765 12035 328 0,'-30'0'123'0,"30"-4"-95"0,-9 4-2 0,9 0-7 15,-4 4-14-15,-1 0-1 16,-3 0 9-16,3 0 3 16,-3-1-7-16,-9 1-3 0,17 0 0 15,-18 0 3-15,5 0 5 16,9 3-13-16,-9 5-2 16,5-1-5-16,8 5-1 15,0 3-5-15,8 8-3 16,9 3 13-16,14 5 7 15,-6-1-3-15,6 12-1 16,12 0-1-16,8 4 0 16,5 4-3-16,-17 3 2 15,4 1 1-15,5 3 2 16,-10 4-1-16,-3-4-1 0,-5 0-8 16,0 5-5-16,0-1-9 15,-4-4-3-15,0-7-49 16,-9-5-19-16,-4-6 48 15,-4-9 23-15</inkml:trace>
  <inkml:trace contextRef="#ctx0" brushRef="#br0" timeOffset="419.4614">1321 11970 348 0,'-13'31'129'0,"13"-39"-100"0,0 4 2 0,0 4-5 15,0 0-18-15,-5 0-2 16,5 4-6-16,-13 0-1 16,1 3 1-16,-1 9-3 0,-5 3 2 0,-7 12 1 15,7 3 0 1,-20 12 0-16,-10 15 0 0,1 16 0 16,-9-4 2-16,0 7-1 15,0 8 2-15,0 8 0 16,4-4 1-16,9 0-20 15,0 0-7-15,13-4-8 16,-5-12-1-16,14-7-109 16,-1-15-48-1,9-12 99-15</inkml:trace>
  <inkml:trace contextRef="#ctx0" brushRef="#br0" timeOffset="839.0081">511 12679 256 0,'0'0'96'0,"0"-8"-75"0,0 8 19 0,0 0 4 0,0-4-21 16,0 0-7-16,0 0-2 16,0 1 1-16,0 3-8 15,0-4 2-15,4 4 2 0,0-4 0 16,9 0 3-16,4-4-7 15,18 1-4-15,4-1-5 16,34 0 1-16,-4 1-8 16,13-1-4-16,-5-3 7 15,-4-1 5-15,14 1-1 16,3-5 1-16,1 1-21 16,21-8-10-16,-5-8 13 15,-20-11 10-15</inkml:trace>
  <inkml:trace contextRef="#ctx0" brushRef="#br0" timeOffset="16273.3499">21314 11373 188 0,'9'-4'71'0,"-5"0"-55"0,-4 0 13 16,0 4 2-16,9-4-12 16,-9 0-1-16,4 1 1 15,0-1 0-15,5 0-10 16,-9-4 8-16,4 4 3 0,-4-3-4 15,0-1 1-15,0 0-6 16,4 5-1-16,-4-5-2 16,0 4 2-16,0-4-1 15,0 1 0-15,-4-1-1 0,0-3 2 16,4-1-1-16,-9 1 2 16,1-1-2-16,-1 1 2 15,0-5 0-15,5 1 1 16,-13 0-2-16,4-4-1 15,-4 3-3-15,-1 1 1 16,-3-4-2-16,-1 0 2 16,1-1-4-16,-1 1 0 15,-8 0-1-15,-4 0 1 16,3 0-2-16,1 4 2 16,0-5-4-16,0 5 0 15,0 0-1-15,-5 3 0 0,5-3 2 16,-9 3 2-16,-4 1-1 15,5-1-1-15,-1 1-2 16,-4-1 1-16,4 1 1 16,-4-1 2-16,0 5-3 15,0-1-2-15,0 4 2 16,-1 1 0-16,1 3 1 16,-4 0 2-16,4 0-3 15,-5 0-2-15,1 0 2 16,0 0 2-16,-1 0-2 15,1 0 0-15,-1 0 1 16,-3 0 0-16,3 0 0 16,10 3 0-16,-10 1 0 15,5 0 0-15,0 4 0 16,0-5 0-16,0 5 0 16,0-4 0-16,4 0-3 0,-13 0 2 15,5-1 1-15,-5 1 2 16,0 4-1-16,1 0-1 15,-1-1 1-15,0 5-1 16,1-5 0-16,-1 5 0 16,5-1 0-16,-1 1 0 15,-4-1 2-15,5 1 1 16,-5-1-1-16,1 5 1 16,3-5-2-16,-4 1 2 15,1-1-2-15,3 1 2 0,-8-1-4 16,5 1 0-1,-1-1 1-15,5 1 0 0,-5 3 0 16,0-4 0-16,0 1 0 16,1 3 0-16,-14 1 0 15,5 3 0-15,-1-4 0 16,5 0 0-16,0-3 0 16,5 3 2-16,-1 0-1 15,5 5-1-15,-5-5-2 16,9 0 1-16,-5 1 1 15,5-5 2-15,0 4-3 16,9-3 0-16,-5 3 1 16,4 1 0-16,1-5-3 15,4 4 2-15,4 5 1 0,4-1 0 16,1 4 0 0,4 3 0-16,-1 1-3 0,1 4 0 15,4 0 2-15,0 3 0 16,0-3 1-16,9 3 0 15,-9 1 0-15,9-5 0 16,-9 5 0-16,9-5 0 16,-1-3 0-16,1 0 0 15,4 0-3-15,0-4 2 16,0-4 1-16,4 4 0 16,1-4 0-16,3 4 0 15,1-4 0-15,0 4 0 16,3-4 0-16,1 4 0 15,0 0 0-15,5 0 0 0,-1 0 0 16,0 4 0-16,0-4 0 16,5 0 0-16,-1 0 0 15,5 0 0-15,0 0-3 16,0 4 0-16,0-8 2 16,4 0 2-16,-4 0 0 15,0 0-1-15,4-3 1 16,-9-1 1-16,5-4-3 15,4 1 0-15,-4-1 1 16,4-3 0-16,5 0 0 16,4-1 0-16,-9-3 0 15,4 4 0-15,1-4 0 16,3 3 0-16,1-7 0 16,0 8 0-16,0 0 2 0,0-4 1 15,-5-8-4-15,5 4-1 16,-5 0 1-16,1 0 2 15,-5 0 0-15,0 0-1 16,0-4 1-16,5 4-1 16,4 0 0-16,-9 0 0 15,8 0 0-15,6 0 0 16,-6-4 0-16,5 4 0 16,1 0 0-16,-6 0 2 15,5 0-1-15,-4 0-1 16,-9 0 1-16,13 0 1 15,-12-4-1-15,7 4 2 0,-7-4-2 16,3 1 2-16,-8-1-4 16,8 0-2-16,1-4 2 15,-1 4 2-15,5 1 0 16,-9-1-1-16,9 0 1 16,4-4-1-16,-4 1 0 15,-5 3 0-15,5-4 0 16,4 0 0-16,-4 5 0 15,-5-1 0-15,1-4 0 16,-5 4 2-16,0 1-3 16,5-1 0-16,-9 0 1 15,4 4 0-15,4-4 0 16,5 4 0-16,-9-4 0 16,9 0 0-16,0 4-3 15,4 0 2-15,4-3 1 0,1-1 0 16,-5 0 0-16,8 0 2 15,-8 0-1-15,-4 4-1 16,0-4-2-16,0 4 1 16,0-3 1-16,-5 3 0 15,5-4 0-15,0 0 2 16,-1 0-3-16,6 0 0 16,-1 0 1-16,0 1 2 15,0-5-1-15,-4 4 2 16,4-4-2-16,-5 1-1 15,-3-5-2-15,-1 5 1 16,5-1 1-16,-13-4 0 0,4 1 0 16,-8 3 2-16,-1-3-1 15,1-1-1-15,-1 1 1 16,5-1 1-16,-9 1-1 16,5-1-1-16,0 1 1 15,-1-1-1-15,-4 1 0 16,1-4 0-16,-1-1 2 15,0 5 1-15,0-5-1 16,5 5 1-16,-5-1-2 16,0 1-1-16,1-1 1 15,-6 1 1-15,1-1-1 16,0 1-1-16,0 0 1 16,0-1 1-16,0 1-1 15,-4-1 2-15,-1 1-2 0,5-1-1 16,-4 1 1-16,-1-1 1 15,1 1-1-15,0-5-1 16,-1 1 3-16,1 0 0 16,4-1-1-16,-9 1-2 15,0 0 1-15,5-4-1 16,-9-1 0-16,4 1 2 16,1 0 1-16,-1 0 1 15,-4 0-2-15,0-4 1 16,0 0-4-16,4-4-2 15,-4 8 2-15,0 0 0 16,0 0-2-16,0-1 2 0,0 1 1 16,5 0 2-16,-5 0-1 15,0 4-1-15,0-1-2 16,0 1 1-16,0 0 5 16,0-1 2-16,0 5-2 15,0-1-3-15,0 1 2 16,0-1 0-16,-5 5-1 15,1-5-2-15,0 1 1 16,-1-1-1-16,1 5 0 16,4-5 2-16,-13 4-1 15,9 1 2-15,-9-1-2 16,0 0-1-16,0 1 1 16,-4-1-1-16,-5-3-3 15,5-1 0-15,-13-3-9 16,4 0-3-16,0-1-16 0,0 1-8 15,-8 0-81-15,-1-5-36 16,5-14 81-16,0-12 40 16</inkml:trace>
  <inkml:trace contextRef="#ctx0" brushRef="#br0" timeOffset="23105.0597">17514 9335 228 0,'-5'-19'88'0,"14"11"-69"0,-9-7 13 0,0 11 2 16,0-4-5-16,-4 1 1 0,4-5-4 15,0-3-1-15,0 7-14 16,-5 0 4-16,5 8 5 16,0-3-16-16,0 6-5 0,-4 1 3 15,4 12 3-15,4 7-7 16,1 11-3-16,-1 16 3 15,0 15 0-15,1 19-1 16,-1 12 0-16,0 7 10 16,5-7 8-16,-9 0-17 15,4 0-7-15,0-1 1 16,5-6 4-16,0-5-8 16,-1-8-4-16,1-14-50 15,4-16-21-15,0-12 45 16,0-19 23-16</inkml:trace>
  <inkml:trace contextRef="#ctx0" brushRef="#br0" timeOffset="23839.5976">18125 9082 296 0,'-8'15'110'0,"8"-7"-86"0,13-4 2 0,0 0-3 0,-9 7-17 16,-4 1-6-16,9 15 0 15,-9 7 1-15,4 4 0 16,0 4 4-16,1 8 4 0,-1 8-3 16,4 7-1-16,-8 8-2 15,0 3 0-15,5 12-2 16,-1-11-1-16,5-1 1 16,-9 1-1-16,4 0 0 15,0-1 0-15,1-3 0 16,-1 0 0-16,0 0 0 15,1-8 2-15,-1-12-1 16,-4-3 2-16,0-12-2 16,9-3-1-16,-9-8 3 0,0-4 0 15,4 0-4-15,0-12 1 16,-4 1 2-16,0-12 1 16,-4 0 1-16,4-8 2 15,-4-7-1-15,4-4 0 16,-13-4-6-16,8 0-1 15,-3-8 9-15,-5 0 8 16,0-3-10-16,-4-5-5 16,-5 1-3-16,0 0 2 15,1-8 0-15,4 8 1 16,-13-1 0-16,4 1 0 0,-4 4 2 16,4-1 1-16,-9 1 1 15,5 7 0-15,0 0-16 16,-9 4-4-16,5 4 19 15,3 4 9-15,6 3-19 16,-10 8-8-16,5 12 4 16,8-4 6-16,5 3-4 15,0 5 2-15,0-4-6 16,4 3-2-16,4 4-35 16,5 1-18-16,8-9 36 15,9 1 16-15</inkml:trace>
  <inkml:trace contextRef="#ctx0" brushRef="#br0" timeOffset="24650.1535">18819 9634 264 0,'13'-12'101'0,"-13"12"-78"0,-4-4 44 16,-5 0-30-1,1 1-5 1,-5-1-10-16,-5 0-6 15,1 0-1-15,0 0-8 16,0 4-2-16,-1 0 1 0,1 4-3 16,0 0 0-16,0 4-3 15,0-1-3-15,-1 9-1 16,5-1 3-16,-4 4-2 16,4 4 1-16,5 4 2 15,-1 0 0-15,5 7-11 16,4-3-5-16,0 3 8 15,4-3 4-15,0-4 3 16,5 0 1-16,0-1 0 16,3-3 0-16,1-4 11 15,-4-3 5-15,4-1-6 0,4-3-1 16,-8-1-3-16,-1-3-1 16,1-4-1-16,0-4 2 15,-1-4 1-15,5 0 1 16,-9-4-2-16,9 1 1 15,-13-5-4-15,0-3 0 16,5 3-1-16,-5-22-2 16,0 3 1-1,-5 8 1-15,5-7 1 16,0 7-4-16,0 0 1 16,-8 0 0-16,8 3 0 0,0 5 0 15,8 4 0-15,-8 3 2 16,0 0 1-16,0 5 1 15,0 3 0-15,5 3-2 16,3 5-2-16,1 4 3 16,0 3 0-16,-1 8-4 15,9 0 1-15,-8 4 0 16,4-1 0-16,-4 1-3 16,4 0 2-16,-1-4-6 15,1-4-3-15,0 4-12 16,0-8-6-16,0-3-10 15,4-4-3-15,1-5-53 16,-1-10-22-16,0-1 61 16,0-15 30-16</inkml:trace>
  <inkml:trace contextRef="#ctx0" brushRef="#br0" timeOffset="25191.3298">19117 9726 160 0,'8'-27'60'0,"-8"19"-47"0,4-11 30 0,-4 15 10 16,0-4-12-16,0-3-1 15,0-1-6-15,0-3 1 16,0 4-19-16,-4 3 11 0,0 0 3 16,0 4 0-16,-1 1 0 15,1-1-4-15,0 4-1 16,-1 0-12-16,5 7-3 16,-8 5-8-16,3 3-4 0,1 8 1 15,4 4 0-15,0 4 1 16,0-1 0-16,0 5 0 15,0-5 0-15,0 1-3 16,4-4 2-16,1 0 1 16,3-4 0-16,-8 0 0 15,5-4 0-15,-1 0 2 16,0-7 1-16,1-1-1 16,-1-3 1-16,-4-1 0 15,0-7 1-15,0 0 0 16,-4-4 4-1,-1-15 3 1,1-15-4-16,0-4-6 16,-1-5-1-16,5-6-2 15,0-5 0-15,5-3 0 16,3 3-2-16,1-4 3 0,-1 13 0 16,5 6-2-16,5 5 0 15,-1-1-3-15,0 12-1 16,5 4-7-16,-1 8-2 15,1 7-9-15,8 8-4 16,-9 3-9-16,14 9-1 16,-5 3-12-16,0 4-3 15,0 0-72 1,1 0-31-16,-1-4 82 16</inkml:trace>
  <inkml:trace contextRef="#ctx0" brushRef="#br0" timeOffset="25716.2093">19914 9224 376 0,'-9'0'140'0,"9"0"-109"0,-4 4-17 15,4-4-17-15,-5 3 12 16,1 5 10-16,0 0-4 15,-9 3-3-15,9 8-7 16,-9 1-2-16,4 3 3 0,0 7-3 16,1 5-2-16,8 3-3 0,-9 8-1 15,5 4 2-15,0 0 2 16,4-5 0-16,0 5-1 16,0-8 1-16,0-7-1 15,0-1 2 1,0-11 1-16,0-4 1 15,0-3 0-15,0-1 2 16,-9-3 6-16,5-20 8 16,-5-7-3-1,0-8-5-15,1-12-2 16,8-7-9-16,-9-4-2 16,5-4-3-16,4-3 0 15,0 3 0-15,4 4 3 16,5 4-2-16,-5 3 1 0,9 1-3 15,0 8 1-15,4 7 0 16,5 3 2-16,4 5-6 16,-9 15-2-16,9 4-10 15,4 7-2-15,-9-3-16 16,5 11-5-16,0 0-50 16,0 1-20-16,0-1 61 15,0 0 32-15</inkml:trace>
  <inkml:trace contextRef="#ctx0" brushRef="#br0" timeOffset="26018.9074">20452 9254 348 0,'-8'31'132'0,"16"-27"-103"0,-8 4-6 0,5-1-10 16,-1 5-11-16,-4-1-2 15,0 5 1-15,9 3-1 16,-9 4 0-16,0 7 11 0,0 1 7 16,0 3-22-16,0 5-11 15,0-5 9-15,0-3 4 16,0-4-2-16,0-4-1 0,0-12-29 15,0-7-10-15,0-12 22 16,4-22 13-16</inkml:trace>
  <inkml:trace contextRef="#ctx0" brushRef="#br0" timeOffset="26198.3471">20655 8672 440 0,'-4'0'165'0,"8"-11"-129"0,-4 7 8 16,0 4-4-16,0 0-33 16,0 0-9-16,0 0-23 15,0 4-8-15,0 3 18 16,0-3-43-16,0 12-18 0,0 3 42 16</inkml:trace>
  <inkml:trace contextRef="#ctx0" brushRef="#br0" timeOffset="26768.1365">21374 8929 368 0,'-4'0'140'0,"4"4"-109"0,-9-8 2 0,5 4-4 0,0 0-18 16,-9 0-3-16,0 0-8 15,0 0 0-15,-13 0 0 16,0 0-3-16,-4 0 2 0,0 8 1 16,-4-1 2-16,-1 1 1 15,1 0 1-15,8 3-2 16,4 1 1-16,5-1-2 15,0 0 2-15,4 5-4 16,4-1 0-16,9 0-1 16,0 1 0-16,5-1 2 15,3 4 0-15,5 0-3 16,4 1 0-16,1 3-1 16,3 0 3-16,1-1 0 15,8 1 3-15,4 0-3 0,-12 4-2 16,4 0 2-16,0 0 2 15,-5 0 0-15,1 3-1 16,-5-3 1-16,0 0-1 16,-4 0 0-16,-4-4 2 15,-5 0-1-15,0 0-1 16,-8-4 1-16,0 0 1 16,-1-4 3-16,-3 1 4 15,-10-5 0-15,1 4 2 16,-9-7-2-16,-4-4 2 15,0-4-8-15,-9-4-4 16,-4 0-7-16,13-3-2 16</inkml:trace>
  <inkml:trace contextRef="#ctx0" brushRef="#br0" timeOffset="28149.5179">22452 8971 252 0,'0'4'93'0,"0"-4"-72"0,0 0 11 0,0 0 3 0,0 0-8 16,0 0 1-16,0 0 7 15,0 0 2-15,0-4-19 16,0 0-21-16,0-3-9 0,-5-1 18 16,1 0 12-16,0 1-4 15,-9-5 0-15,8 1-4 16,-12-1-1-16,4-3-3 16,-4 3-1-16,0 1-3 15,-5-1-2-15,1 5 1 16,-1-1-1-16,1 4-3 15,-5 4 0-15,9 0-1 16,4 4 0-16,-13 4-2 0,13-1-1 16,-4 9-1-16,-1-1 0 15,10 8 2-15,3 4 2 16,5 0-1-16,5 7 1 16,3-3 0-16,1-1 0 15,0-3-4-15,8 0 0 16,-9-4 4-16,5-4 2 15,5-4 10-15,-10-3 5 16,10-1-4-16,-6-11-3 16,6-3-1-16,-10-5 1 15,1 0-1-15,0-7 0 0,3-4-1 16,-12 3 2-16,0 1-1 16,0-12 0-16,0-7-1 15,0-1 0-15,0 9 0 16,0-5 0-16,0 4 2 15,0 8 1-15,0 0-3 16,5 3-3-16,-1 5 0 16,5 3 1-16,-1 8-1 15,1 4 2-15,4 8-4 16,0 3 0-16,0 0-1 16,-5 16 0-16,10 19 0 15,-6-12-2-15,6-7-6 16,-10 7-2-16,5-7-15 15,4 3-6-15,-12-7-75 0,8-4-33 16,-5-4 72-16,1-31 35 16</inkml:trace>
  <inkml:trace contextRef="#ctx0" brushRef="#br0" timeOffset="28629.0029">23197 8205 292 0,'22'-15'110'0,"-14"3"-86"0,-8-3 13 0,5 7 0 0,-1-3-22 16,-4-5-6-16,-4 1-4 15,-1 0 1-15,-8-8-3 16,0 0 9-16,-4 0 7 0,-9 0-8 15,5 7-3-15,4 5-21 16,-18 0-8-16,9 3 7 16,-21 8 8-16,12 0 4 15,-8 8 2-15,-8 7 0 16,20 0 2-16,-3-3-1 16,4 14 2-16,4-6-2 15,4 18 2-15,1 19 7 16,4 8 5-16,8 4-14 15,5 8-7-15,4-4 7 16,0-20 3-16,0-7-1 0,4 16-2 16,5-13 0-16,-9 17 1 15,8 10-1-15,1-3 2 16,-1-12-15-16,5-7-5 16,-13-12-2-16,9-8 1 15,0 1-10-15,-1-12-4 16,-4 0-56-16,-4-12-25 15,0-3 56 1</inkml:trace>
  <inkml:trace contextRef="#ctx0" brushRef="#br0" timeOffset="28962.0722">22232 8557 284 0,'21'39'107'0,"1"-32"-83"0,12-7 17 0,-16-4 2 15,8 1-23-15,12-1-8 16,1 0-8-16,-9 4-4 16,18-4 1-16,16 0-4 0,-16 4 2 15,-10 0 1-15,6 0 0 16,-6 0-18-16,-3-3-5 16,-5-1 11-16,4-8 8 15</inkml:trace>
  <inkml:trace contextRef="#ctx0" brushRef="#br0" timeOffset="29574.7253">23516 8216 320 0,'-9'-7'121'0,"18"-1"-95"0,-9-3 0 16,0 7-5-16,-4 0-13 15,-1-4-2-15,-3-3 3 0,-1-1 4 16,-12 1-7-16,3 3 8 16,1-7 3-16,-13 3-7 0,4 1-1 15,5-1-7-15,3 5-4 16,-8 3-2-16,9 0 0 16,4 4-2-16,-4 4-1 15,4 4 1-15,4 3 2 16,1 4 2-16,-1 5 1 15,1 3 1-15,3 7 2 16,1 8-3-16,4 5 0 16,0 6 1-16,0 5 0 15,0 0-3-15,0 3 2 16,0-3-1-16,0-4 0 16,0-1 0-16,4 1 0 15,1 0 2-15,3-4 0 0,-8 0 0 16,5-4 0-16,-1-4 2 15,0-7 3-15,0-4-11 16,-4 0-3-16,5-8-7 16,-5-8-1-16,0-11-19 15,0 0-9-15,0 0-71 16,0-8-32 0,-5-11 77-16</inkml:trace>
  <inkml:trace contextRef="#ctx0" brushRef="#br0" timeOffset="29817.5737">23046 8657 304 0,'-8'4'112'0,"8"-4"-87"0,0-4 13 0,0 4-1 15,0 0-14-15,4 0-3 16,5 0 4-16,-1 0 2 15,9 0-14-15,-4 0 4 0,5 0 2 16,-1 0-13-16,0 4-4 16,5 0-32-16,-5 3-15 15,4-3-34-15,5 4-14 16,-9-4 47-16,5-1 26 16</inkml:trace>
  <inkml:trace contextRef="#ctx0" brushRef="#br0" timeOffset="29994.1876">23628 8523 320 0,'-4'15'121'0,"8"-11"-95"0,-8-4 18 15,4 8 0-15,0-8-26 16,0 7-7-16</inkml:trace>
  <inkml:trace contextRef="#ctx0" brushRef="#br0" timeOffset="30131.0131">23619 8580 618 0,'-4'27'14'0,"0"4"-5"0,-1-4-6 16,1 3-6-16,4 5 2 16,-13-1-10-16,9 1-3 15,4-1-11-15,-9 1-4 16,9-5-15-16,0-7-5 15,9-4 26-15,-9-11 12 16</inkml:trace>
  <inkml:trace contextRef="#ctx0" brushRef="#br0" timeOffset="30776.7408">23925 8508 292 0,'18'26'110'0,"-14"-22"-86"0,0 4 9 16,-4-8 0-16,0 8-26 16,0-1-7-16,0 9-4 15,0-5 0-15,0 12 2 16,0 0 5-16,0 0 3 0,0 0 0 16,0 0-1-16,0 0-3 15,0 4-2-15,0 0 1 16,0-5-1-16,9 1 2 15,-9-3 1-15,0-5 3 16,0 0 3-16,0-3 5 16,0-5 3-16,0 1-16 15,0-4-7-15,0-4 16 0,-9 0 9 16,9-4-5-16,0-4-2 16,0 1-5-16,0-5 0 15,0-3-4-15,0-4 0 16,0 0 1-16,0-4 0 15,9-4-2-15,-9-4 1 16,8-3-2-16,5-5-1 16,0 1-2-16,9 4-1 15,-9 3 2-15,8 4 0 16,1 4-2-16,-1 4 2 16,-3 0 1-16,3 7 0 15,1 5 0-15,-5 3 0 16,0 8 0-16,0 7 2 0,1 8-3 15,-1 4-2-15,0 8 2 16,5 4 0-16,-14-1 1 16,5 4 2-16,-4 1-1 15,-1 3-1-15,-3 4 1 16,-1 3 1-16,-4-3-1 16,0 0-1-16,0-7-4 15,-4-1 0-15,-1-11-7 16,1-8-1-16,0-8 2 15,-1-7 1-15,-3-11-25 16,-5-9-13-16,0-11 25 16,-4-18 10-16</inkml:trace>
  <inkml:trace contextRef="#ctx0" brushRef="#br0" timeOffset="31003.2863">23632 7933 416 0,'-21'-4'156'0,"21"4"-121"0,0 8-12 0,0-8-15 16,0 0-14-16,0 11-1 16,0-3 1-16,4 4 4 0,0-5 1 15,5 5-10-15,4 3-5 0,4 4-102 16,5 0-46-16,4 0 83 15,8-3 41-15</inkml:trace>
  <inkml:trace contextRef="#ctx0" brushRef="#br0" timeOffset="31902.4339">24360 8362 300 0,'0'8'112'0,"5"-8"-87"0,-1 7 0 0,-4-7-5 16,9 4-8-16,4 4 1 15,-5-1 10-15,5 1 7 16,4 0-15-16,1-1-13 0,-1 1-4 0,4 0 2 15,1-1 4-15,0 1-1 16,8-4-2-16,-9 0 2 16,5-4 2-16,0 0 0 15,4 0 0-15,0-4 1 16,0-4 1-16,5-3-1 16,-5-1-1-16,5-3-3 15,-14 0-2-15,5-1 3 16,-5-3 0-16,-3 0-6 15,-1 0 0-15,-4-4-4 16,-4 4 0-16,-1 0-14 16,-4-1-4-16,-4 1 15 15,-4-4 7-15,-4 4 10 16,-1 4 4-16,-8 0-22 16,-1-1-7-16,-3 5 4 0,-9-1 3 15,0 8 2-15,-5 1 3 16,5-1-1-16,4 4 2 15,-4 4-2-15,4 3 0 16,5 1 1-16,-1 3 4 16,5 1 1-16,-1 3 1 15,-3 4 4-15,4 4 2 16,-1 4 2-16,1 4 0 16,9 3-2-16,-1 5-1 15,5-1-3-15,-5 4 1 16,5-4 0-16,4 4 3 15,0-3-1-15,13-1 2 16,-9-4-2-16,9-3 2 0,8 0 0 16,1-4 3-16,4-4 1 15,8 3 3-15,1-6-1 16,-1-1 2-16,1-4-4 16,4-4 1-16,-1-3-3 15,-3 4 0-15,4-5-8 16,-14 1 0-16,6-4-17 15,-10-4-6-15,-4 0-311 32,-17-4 182-32</inkml:trace>
  <inkml:trace contextRef="#ctx0" brushRef="#br0" timeOffset="43223.0038">19444 11779 80 0,'13'-8'30'0,"-13"0"-24"0,0 4-5 0,0 1-5 15,0 3 1-15,0-4 3 16</inkml:trace>
  <inkml:trace contextRef="#ctx0" brushRef="#br0" timeOffset="44017.0365">19099 11809 124 0,'0'-7'49'0,"0"-1"-38"0,0 4 1 0,0 0 1 16,0 4-7-16,0-4 2 15,0 1 4-15,0-1 4 16,-8 0-8-16,3 0 9 0,1 0 3 16,4 0 1-16,-9 1-1 15,5-1-4-15,-4 0 0 16,-1 0 4-16,0 4 2 16,9 0 4-16,-13 0 1 15,9 0-1-15,-9 0-1 16,9 0-3-16,-1 0 1 15,1 0-20-15,0 0-6 0,0 0 7 16,4 0 6-16,0 0-2 16,0 0-2-16,4 8-1 15,-4-1-1-15,0-7-2 16,8 12 1-16,1-4-4 16,4 3-2-16,-9 1 2 15,9-1 0-15,0-3-2 16,0-1 2-16,0 1 1 15,4 0 0-15,-8-1-3 16,4 1 2-16,4-4 1 16,-13 0 2-16,9-4-1 15,-4 0 2-15,0 0-2 16,-1 0-1-16,5 0 1 16,-9 0 1-16,5-8-1 15,0 4-1-15,-5 0 1 16,9-3-1-16,-13-1 0 15,4 0 2-15,0-3 1 16,-4-1-1-16,0 5-2 16,0-5 1-16,0 1 1 15,-4-1-3-15,0 1 0 16,-5-1-17-16,1 5-8 16,-5-1 16-16,4 4 7 15,-12 0 7-15,3 0 5 16,1-3-13-16,4 3-7 15,0 0-16-15,0 0-9 0,0 0 17 16,9-3 10 0</inkml:trace>
  <inkml:trace contextRef="#ctx0" brushRef="#br0" timeOffset="46659.7739">21547 11472 212 0,'13'0'82'0,"-13"-4"-64"0,17 0 26 15,-8 4 9-15,-1-3-12 16,1-1-1-16,4 0-6 16,4 0-1-16,0 0-18 0,5 0-16 15,-5 1-4-15,5-1 10 0,3 4 6 16,1 0-5-16,4 0-1 16,1 0-3-16,3 0-2 15,-8 0-2-15,0 0 1 16,0 4-8-16,-1-1-4 15,6 1-7-15,-14-4 0 16,0 0-84-16,-4-4-35 16,-4-7 68-16,-18-4 36 15</inkml:trace>
  <inkml:trace contextRef="#ctx0" brushRef="#br0" timeOffset="47124.614">21775 11124 260 0,'-8'-16'96'0,"16"12"-75"0,5 1 3 15,0 3-4-15,-9 0-16 16,9-4-1-16,0 4 1 15,0 0 2-15,0 0-2 16,0 0 10-16,0 4 8 0,4-1-9 0,-4 1-2 16,0 4-7-16,4 3-3 15,0 1 0-15,1 3 1 16,3 1-3-16,-4-1 0 16,1 0 1-16,3 0 0 15,1 1 0-15,-5-1 0 16,-4-3 2-16,0 3 3 15,-5-4-2-15,5 1 0 16,-4 3 1-16,0-3 0 16,-9-1-2-16,0 1 1 15,0 3 0-15,0 0 1 16,-9 1 0-16,0-1 0 16,-4 4 4-16,5 0 5 0,-9 0-9 15,-5 4-2-15,5 0-11 16,4-3-2-16,-4-1-10 15,4-4-1-15,0 0-88 16</inkml:trace>
  <inkml:trace contextRef="#ctx0" brushRef="#br0" timeOffset="48957.9312">23171 10086 240 0,'-26'3'90'0,"18"5"-70"0,-14-4 2 16,22 4-4-16,-13-5-12 15,9 1-3-15,-9 8 4 16,4-5 5-16,-8 13-6 16,-4-5 1-16,3 12 3 0,-16 15 0 0,12-4 2 15,-3 12-2-15,3 0 1 16,0-4-4-16,5-8 1 16,4-4-5-16,0 9 0 15,-4-9 3-15,4 12 3 16,0 15 0-16,0 4 2 15,0 0-2-15,5 1 2 16,3-1-8-16,1 4-4 16,0-12 4-16,0 1 5 15,4-5-13-15,4 1-6 16,4-1 19-16,-3 1 8 16,3 0-7-16,5 3-2 15,-4-3-3-15,4-1 2 16,0 1-1-16,8 3 2 0,-3-11-4 15,7 0 0-15,1-3-1 16,0-9 1-16,4-3-2 16,0-1 2-16,5-3 0 15,-1-4 1-15,5 0-2 16,-4-4 1-16,8 0-2 16,0-3 2-16,-9-1-2 15,1-4 2-15,-1-3-2 16,-4 0 2-16,22-4-2 15,-4-4 2-15,-1-4 0 16,-4 0 1-16,0 0-2 16,-4 0 1-16,-13 0 0 15,13-3 1-15,17-5-2 16,-5 5-2-16,1-5 3 0,4 1 2 16,-13-5-2-16,0 5 0 15,0-4 1-15,-4 3 0 16,0-3-2-16,0-1 1 15,-9 1-2-15,-4 0 2 16,-5 3-2-16,14-3 2 16,-1-8-2-16,-8 4 2 15,-5 4-4-15,10-5 0 16,-1-10 1-16,0-1 2 16,-4 0-1-16,0 1-1 15,-5 3 1-15,5-7 1 16,-9 3-1-16,1 4-1 15,-6 0 1-15,6 0 1 0,-10 1-1 16,1-1-1-16,0 4 1 16,4 4 1-16,-13 3 1 15,4-10 1-15,0-9-2 16,0-3-2-16,-4-1-2 16,0-6 1-16,0-1 3 15,-4 3 3-15,-4-3-4 16,-1 4-1-16,0 0 0 15,1-4 0-15,-1 8-5 16,-4 0-1-16,4 3 7 16,-3 16 6-16,3 4-3 15,-4-8 0-15,-17-16-2 0,4 1 1 16,4 0-2-16,-8-1-1 16,4 5 3-16,-4 0 2 15,0 7-2-15,0-8-2 16,0 8-3-16,0-3 1 15,-1 3 1-15,6-4 0 16,-10 8 0-16,1-3 2 16,-1-1-3-16,1 8-2 15,4-1 2-15,-1-3 0 16,6 4 1-16,-6 4 0 16,6 0 0-16,3-1 2 15,-8 5-3-15,4-1 0 16,0 5 1-16,0-1 2 15,5 0-3-15,-5 5 0 0,4-1-1 16,1 0 0-16,-1 4 2 16,1 0 0-16,-1 0 0 15,5 0 0-15,-9 4-3 16,5 0 2-16,3 3 1 16,-3-3 0-16,3 4 0 15,-3-4 0-15,4-1 0 16,-5 1 0-16,5 4 0 15,-5-4 2-15,1 0-1 16,-1-1-1-16,5 5 1 16,-4-4-1-16,3 0 0 15,1 0 0-15,0 3 2 16,4-3 1-16,4 0-4 16,-4 3 1-16,-8 5 0 15,-1-1 0-15,-4 5 0 0,5-1 2 16,4 4-3-16,-1 4-2 15,5 0-7-15,5-7-2 16,4-5 5-16,-1 8 1 16,-8-3-10-16,5 3-4 15,-1 15-36-15,5-15-13 16,-1 0-77 0,5 1-32-16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52:18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3398 4459 200 0,'-18'15'77'0,"18"-3"-60"0,-8-1 24 16,8-11 8-16,8 8-18 15,-8 0-8-15,5-1-5 16,12 1-2-16,-9 4-8 16,18-5-1-16,-17 9 3 0,12-1-4 15,5 0 2-15,5 4-5 16,3 8-2-16,0 8 0 16,1-1-1-16,4 4-3 15,-5 1 2-15,-4 3 1 16,13 4 0-16,-4 4-3 0,0 3 2 15,4 5-8-15,9-5-2 16,-5 1-16-16,14-4-6 16,-1 3-79-1,-4-18-36-15,0-20 76 16</inkml:trace>
  <inkml:trace contextRef="#ctx0" brushRef="#br0" timeOffset="376.0262">4302 4183 348 0,'-60'4'129'0,"43"0"-100"0,-18 0 13 16,31 0 0-16,-13 3-24 16,4 1-7-16,-4 3-10 15,-1 5-1-15,1 7 0 16,-4 11-3-16,-1 20 2 0,-17 7-1 16,9 12 0-16,0 4 0 15,0 3 0-15,4 4-3 0,-8 4 1 16,8 4-9-16,0 8-4 15,4-4 6-15,-4-12 4 16,-4-4-11-16,4-11-3 16,9-11-11-16,-9-9-3 15,13-6 12-15,-4-13 6 16</inkml:trace>
  <inkml:trace contextRef="#ctx0" brushRef="#br0" timeOffset="750.4826">3329 5122 236 0,'-26'19'90'0,"13"-11"-70"0,9 3 19 15,-5-7 3-15,9 0-22 16,0 3-6-16,0 1-7 16,0-8-2-16,9 11-3 15,3 1 1-15,6-4 2 0,8-1 2 16,12 1 3-16,5-4-3 16,13-4-2-16,5 0 0 15,3-4 1-15,-3 0-3 16,12 0-2-16,5 0 2 15,3-3 0-15,10 3-4 0,-1 0 1 16,-16 0-2-16,-1 0 0 16,-17 1-16-16,4 3-8 15,-8 0 14-15,-9-12 7 16</inkml:trace>
  <inkml:trace contextRef="#ctx0" brushRef="#br0" timeOffset="97061.1784">9090 5443 248 0,'-13'16'93'0,"8"-5"-72"0,-3-7 14 0,8-4 0 16,0 8-9-16,0-1-1 15,-9-3-8-15,5 4-2 16,0 0-9-16,-5-5 3 0,5 1 1 16,-1 0-5-16,5 0-1 15,0 0 15-15,0 3 8 16,0 1-12-16,5 0-6 16,-1-1-5-16,5 1-1 15,-1 3-2-15,5 1-1 16,4-1 1-16,1 1 1 15,7 3-1-15,10-3-1 16,8 7 1-16,4-4-1 16,5 1 0-16,4-5 2 15,4 1 1-15,-12 3 1 0,-1 0-2 16,1 1 1-16,-1-1-2 16,0 0-1-16,9 4 1 15,9-3-1-15,0-1 0 16,4 0 0-16,0-3 0 15,-5 3 0-15,5 0 0 16,-13 1 0-16,0-5 0 16,-8 1 0-16,8-1 0 15,0 5 0-15,8-5 0 16,5 0 0-16,0-3 0 16,0 4 0-16,-4-5 0 15,-9 1 0-15,-5 0 0 16,1-1 0-16,-9 1-3 15,-4 0 2-15,0-5 1 0,0 1 2 16,-5 0-6-16,1-4-1 16,-1-4-9-16,5 0-4 15,-9 1-6-15,4-1 0 16,-3-4-9-16,-1 0-2 16,0 1-19-16,4-5-5 15,1 1-40 1,-5-1-16-16,0-3 61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0:56:14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7073 11526 140 0,'-13'-4'55'0,"13"0"-43"0,0-7-10 0,0 7-8 16,4-8 2-16,1-3 3 16</inkml:trace>
  <inkml:trace contextRef="#ctx0" brushRef="#br0" timeOffset="1935.379">6853 11365 112 0,'0'15'44'0,"-4"-11"-35"0,4 8 20 16,0-5 7-16,4 1-7 0,-4-1-2 15,9 1-9 1,-9 0-3-16,9-1-9 15,-1 5 5-15,5-4 4 0,-4-1-1 16,4 1 2-16,0 0-3 0,-5-1 0 16,5 1-5-16,0 0 0 15,9-1-3-15,-14 1 0 16,9 0-3-16,1-1 1 16,-1 1 0-16,0 0 3 15,0-1-1-15,5 1 0 16,-1 0-3-16,1-1 1 15,4 1-2-15,0-4 2 16,0 0 0-16,4-1 1 16,4 1-5-16,1 0 1 0,3-4 0 15,6 0 0-15,-6 0 0 16,10 0 0-16,-5 0 0 16,-9 4 0-16,1-4 2 15,4 0 1-15,-9 0-1 16,4 0-2-16,1 0 1 15,-1 0-1-15,5 0 0 16,0 0 2-16,-1-4-1 16,1 0-1-16,4 0 1 15,0 1-1-15,1-1 0 16,7-4 0-16,-12 0 0 16,8 1 0-16,-4-1 0 15,1 0 0-15,-1-3 0 16,4-1 0-16,-8 5 0 0,8-1 0 15,1 0 0-15,3 1 0 16,10-1 0-16,-5 0 0 16,4 5 0-16,-4-1 0 15,0 0-3-15,-4 0 2 16,4 0 1-16,-9 0 2 16,5 1-1-16,4-1-1 15,4 4 1-15,5 0-1 16,-1 4 0-16,5-1 2 15,-4-3-3-15,0 0 0 16,-9 0 1-16,4 0 2 16,0 0-3-16,1 0 0 15,-10 0 1-15,23 0 0 16,-1 0 0-16,4 0 0 0,-16 0 0 16,8 0 0-16,-5 0 0 15,1 0 2-15,0 4-3 16,-1 0 0-16,5 4 3 15,0-1 1-15,0 1-1 16,4 0-2-16,-8-1 1 16,4 1 1-16,-13 0 1 15,13-1 3-15,-4 1-3 16,-5 0-2-16,9 3 2 16,-9-3 2-16,5 0-2 15,4-1-2-15,0-3 0 16,-5 0-1-16,-3 0 0 0,-5-4 2 15,0 4 1 1,0-4 1-16,4 3-2 0,5-3-2 16,8 0 1-16,0 0-1 15,5-3 0-15,-9 3 0 16,-5 0 0-16,-8 0 2 16,0 0 1-16,0 3 3 15,5 1 6-15,3 0 2 16,5 0-10-16,4-4-1 15,9 4-3-15,-13-4 0 16,-4 0-3-16,0 0 2 16,-1 7 1-16,1-3 2 15,4-4-1-15,8 0-1 0,1 0-2 16,-1-4 1-16,1-3 1 16,-13 3 2-16,-5 4-6 15,0 0-1-15,1 0 2 16,3 0 1-16,9 0 2 15,1 0 0-15,-5 0 4 16,13 0 2-16,-18 0 0 16,1 4 1-16,-5 3 0 15,0-3 1-15,9 4-2 16,-13-4-1-16,9-1-1 16,4 1 0-16,4-4-2 15,-4 0 1-15,0 0-2 16,-9 0-1-16,-4 0 1 15,0 0-1-15,-4 0 0 0,4 4 0 16,5-4 0-16,7 4 0 16,1 0 0-16,9-4 2 15,-13 4-1-15,-1-4 2 16,1 0-4-16,-9 0 0 16,0 0 1-16,0 3 0 15,4-3 0-15,5 4 2 16,4-4-1-16,4 0 2 0,0 0 0 15,-4 0 1 1,-8 0-2-16,-5 0 1 16,0 0 0-16,0 4 1 15,4 0-2-15,9-4 1 16,4 0-2-16,0 0 2 16,9 0-2-16,-13 0-1 0,-4 0 1 15,-5 0-1-15,-4 0-3 16,0 4 2-16,5 0-1 15,3-1 0-15,5 1 2 16,-4-4 2-16,-1 0-1 16,1 0-1-16,-5 4 1 15,-8 0-1-15,0-4 0 16,-9 4 0-16,0-4 0 16,0 4 0-16,0-4 0 15,9 3 0-15,-5-3-3 16,5 0 2-16,0-3 1 15,4-1 2-15,0 0-1 16,-9 0-1-16,0 0 1 0,1 0-1 16,-5 1-3-16,0-1 2 15,4 0 1-15,5 0 2 16,4-4-1-16,13 1-1 16,4-1 1-16,5 0-1 15,-1 1 0-15,-8-1 0 16,-4-3 0-16,-5-1 0 15,-4 1-7-15,0-1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04:40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2540 13514 172 0,'-4'11'66'0,"4"-7"-52"0,-9-4 14 15,9 0 3-15,0 0-18 16,0 0-7-16,0 0-4 15,0 0-2-15,0 0 0 16,0 0 0-16,0 4 0 0,-4-4 0 16,4 0 2-16,0 4-3 15,0-4-2-15,-9 0-1 0,9 0 3 16,0 0-2-16,0 0 1 16,0 0 2-16,0 3 2 15,0-3 3-15,0 8 4 16,0-4 5-16,0-4 3 15,0 0 2-15,0 0 1 16,0 0-5-16,0 0 1 16,0 0-5-16,0 0-1 15,0 0-4-15,0 0-1 16,0 0-3-16,0 0 1 16,0 0 0-16,0 0 3 15,0 0 1-15,0 8 1 0,0-8 0 16,0 0 0-16,0 0-4 15,0 0-3-15,0 3 0 16,0-3 1-16,9 4-1 16,-9-4-1-16,4 4 1 15,5 0 1-15,-1 0-1 16,1-4 2-16,4 4-2 16,-9-4 2-16,9 0-4 15,0 0 0-15,0 0 1 16,0 3 2-16,4-3-1 15,0 4-1-15,1 0 1 16,3-4-1-16,1 0 0 16,4 0 2-16,-9 0-1 0,9 0-1 15,4 0 3 1,-9 0 2-16,14 0-4 0,-5 0-1 16,0 0 6-16,-8 0 6 15,4 0-8-15,-1 0-2 16,-3 0-4-16,0 0 0 15,-1 0 0-15,1 0-2 16,3 4 3-16,-3 0 0 16,0-4-2-16,8 0 2 15,-9 0 1-15,9 0 0 16,5 0 0-16,-1 0 0 16,1 0 4-16,4 0 5 15,-1 0-5-15,1 0-2 16,4 0-8-16,0-4-1 0,-4 4 3 15,-4-4 2-15,3 4 6 16,1 0 5-16,-13 0-12 16,9 0-2-16,3 0 6 15,-8 0 6-15,14 4-10 16,-10-4-2-16,22 0 2 16,-17 0 1-16,21 0 6 15,-12 0 5-15,8-4-3 16,-9 0-1-16,0 4-2 15,-4 0 0-15,1 0 0 16,-6 0 3-16,5 4-1 16,-4-4 0-16,9 4-1 15,-1-4 0-15,9 0 0 0,-9 0 0 16,14 0-2-16,-5 0-2 16,-5-4 1-16,-3 0 1 15,-5 4-1-15,-4 0 2 16,-1 0-2-16,6 0-1 15,-14 0 1-15,13 4 1 16,-9 0 1-16,14 0 1 16,-5 0 2-16,8-4 3 15,-7 3-2-15,-1-3 1 16,0 8-3-16,13-8 0 16,-9 0-1-16,1 0 0 15,-18 0-5-15,4 0 1 16,-4 4 0-16,1-4 2 15,-1 4-1-15,4-4-1 16,-8 3 1-16,8-3 1 0,1 0-1 16,4 0-1-16,4 0-2 15,4 0 1-15,1 0 1 16,3-3 2-16,1-1-3 16,-5 0 0-16,-3-4 1 15,-6 5 2-15,1-1-3 16,0 0 0-16,-9 4-1 15,13 0 0-15,-4 0 2 16,4 0 0-16,9 0 0 16,4 0 0-16,4-4 0 15,0 4 0-15,5 0 0 16,-9-4 2-16,-9 0-1 16,1 4-1-16,-5 0 1 0,0 0-1 15,4 0 0-15,1 0 0 16,8 0 0-16,0 0 0 15,8 0-3-15,-8 0 2 16,0 0 1-16,-8-3 2 16,4 3-1-16,-14 0-1 15,-3 7 1-15,-1-3-1 16,-4 4 0-16,1-1 0 16,-1 5-3-16,9-5 2 15,-9 5 1-15,9-4 0 16,4-1 0-16,4 1 2 0,5 0-1 15,-1-1-1 1,5 1 1-16,-8-4-1 0,-1 0 0 16,-4-1 0-16,-4 1 0 15,-4 0 0-15,-1 4 0 16,-4-4 0-16,0-1 0 16,1 1 0-16,-1 0 0 15,4 4 0-15,1-4-3 16,-1-1 2-16,5 5 1 15,4-4 2-15,-4 0-1 16,8 0-1-16,-8-1 1 16,0-3-1-16,-1 4 0 15,1 0 0-15,-4-4-3 16,-9 0 2-16,4 0 1 0,-9 0 2 16,5 0-1-16,0-4-1 15,0 0-2-15,4 1 1 16,0 3 1-16,5-4 0 15,-1 0 0-15,5 0 2 16,4 0-1-16,4 0-1 16,1 4 1-16,-1-3-1 15,1 3 0-15,-5-4 0 16,-5 0 0-16,-7 0 0 16,3 0-3-16,1 0 2 15,-1 4 1-15,5-3 0 16,13 3-3-16,-5-4 2 15,9 4 1-15,9-4 2 16,-1 4-1-16,5-4-1 0,-13 4 1 16,0-4-1-16,-13 4-3 15,0-4 2-15,-4 4 1 16,-4 0 0-16,-1 0 0 16,-4 0 0-16,0 4 0 15,-4 0 2-15,0 0-1 16,4 0-1-16,-12 0 3 15,3-4 0-15,1 0-1 16,-5 0 1-16,0 0-11 16,0-8-2-16,5-4-46 15,12-14-18-15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07:05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21745 4857 72 0,'-13'12'27'0,"9"-16"-21"0,-5 8 7 16,5-4 4-16,0 4-9 16,-1 0-4-16,-3 3 1 15,-1-3 4-15,0 4 6 16,1-1 5-16,-10 1 10 16,6 0 3-16,3-1 7 15,-4-3 2-15,4 0-22 16,1 0 10-16,-1 0 5 0,1-4-2 15,-1 0 3-15,9 0-7 16,-9 0-1-16,5 0-11 16,0 0-5-16,4 0-5 15,0 0 0-15,0 0-4 0,-5 0 0 16,5 0-1-16,0 0-2 16,0 0 1-16,0 4-1 15,0-4 0-15,0 3 0 16,0 1 0-16,0-4 0 15,0 8 0-15,0-4 0 16,0 3 0-16,0-7 2 16,5 12-1-16,-1-5 2 15,0 1-2-15,5 0-1 16,0-4 1-16,-1 3 1 0,1 1-1 16,-1 0-1-16,1-1 1 15,4 1-1-15,-4 0 2 16,3-1 1-16,6 1-1 15,-10 0 1-15,10-1-2 16,-1 1-1-16,0 0 1 16,5-5 1-16,-1 1-1 15,5 0 2-15,-9-4 0 16,9 4 3-16,0-4-3 16,0 4 0-16,0 0-1 15,4-4-2-15,-13 0 1 16,13 0 1-16,-4 0-1 15,0 0 2-15,-5 0-4 16,10 0 2-16,-14 0 2 16,4 0-1-1,1 0-2-15,-1 0 1 0,1 0-1 16,4 0 0-16,0 0 0 16,4 0 0-16,0 0 0 15,0 0 0-15,5 0 0 16,3 0 0-16,-3 0 0 15,4 0 0-15,0 0 0 16,-1 0 0-16,-8 0 0 16,5 0 0-16,-1 0 0 15,-3 0 0-15,-1 0 0 16,-4 3-3-16,-1-3 2 16,1 0 1-16,0 0 0 15,0 0 0-15,4 0 0 0,0 0 0 16,0 0 2-16,5 0-1 15,-1-3-1-15,5-1 1 16,0 0-1-16,0 0 0 16,0 0 0-16,-1 0 0 15,1 1 0-15,0-1 0 16,-5 0 0-16,1 0 0 16,-1 0 0-16,-8 0-3 15,0 4 2-15,0-3 1 16,4 3 0-16,0 0 0 15,5 0 0-15,-1 0 0 16,5 0 0-16,-9 0 0 16,5 0 0-16,-1 0 0 15,0-4 0-15,1 4 0 0,4 0 0 16,-9-4 0-16,0 4 2 16,0-4-1-16,-4 4-1 15,-4 0 1-15,-5-4-1 16,0 4 0-16,-4 0 2 15,-4-4-1-15,-9 1 2 16,-9-1-59-16,0 4-27 16,-25-35 39-1</inkml:trace>
  <inkml:trace contextRef="#ctx0" brushRef="#br0" timeOffset="9142.2538">23671 9090 168 0,'4'4'66'0,"1"-8"-52"0,3 4 1 0,1 0-1 16,0 0-10-16,-1 0 0 15,-4 0 7-15,1 0 4 16,-1 0-7-16,0-4 7 0,1 0 4 0,-1 4-4 15,0-4 0-15,-4 4-3 16,0 0 2-16,0-4 2 16,0 1-1-16,0 3 37 31,-8-8-18-15,-1 0-5-16,0 1-17 15,-3-1-8-15,3 0-10 16,-8 1-4-16,-1-1 6 15,-3-4 12-15,-1 1 8 0,5 0-6 16,-9 3-3-16,0 0-2 16,-4-3 1-16,0-1-3 15,0 8 0-15,4-3-1 16,-13 3-2-16,9 0 1 16,4 0-1-16,-8 0 2 0,4 1 1 15,-1 3 1-15,1 0 2 16,0 0-3-16,4 0 0 15,0 0 1-15,1 0 2 16,-1 3 1-16,4-3 1 16,-8 0 2-16,4 4 1 15,5 0-1-15,-5 0 1 16,0-4-4-16,4 4 1 16,-8-4-5-16,4 4 0 15,1-4 1-15,-6 0 0 16,1 0-2-16,-4 0-2 15,4 0 1-15,-5 0-1 0,1 0 0 16,-1 0 0-16,1 0-3 16,4 0 2-16,-9 0-1 15,9 0 0-15,4 0 0 16,-9 0 0-16,5 0 0 16,4 0-2-16,-4 3 0 15,4-3 3-15,-8 0 0 16,8 4 3-16,-4-4-1 15,4 0-1-15,-13 0 1 16,9 4-1-16,4 0-3 16,0 0 2-16,-4 0-4 15,4-4 1-15,0 7 2 16,5-3 1-16,-9 0 1 16,4 0 0-16,-4 0 0 0,4 3 0 15,0 1-3-15,-4-1 2 16,0 1 1-16,4 0 0 15,0-1 0-15,0 1 0 16,-4 4 0-16,4-5 0 16,0 1 0-16,0 3 0 15,-4 1-3-15,0-1 2 16,4 1 1-16,-8-1 0 16,-5 5-3-16,0-1 2 15,5 0-1-15,-1 1 0 16,1-5 0-16,-1 4 0 15,5-7 2-15,-9 11 0 0,5-3-3 16,-5-1 2-16,0-4 3 16,0 5 1-16,1-5-1 15,-5 1 1-15,-1-1 0 16,1 1 1-16,-4-5-2 16,0 9-2-16,-1-5-2 15,5 5 1-15,4-1-1 16,-8 4 0-16,8 4 2 15,0 4 0-15,5 0-3 16,-1 3 2-16,5 1 1 16,0-1 2-16,0 5-1 15,0-1-1-15,0 1 1 16,-1-4-1-16,1-1 0 0,-4 8 0 16,4 1 0-1,-5-9 2-15,5 1-1 0,0 0-1 16,0-4 1-16,4-1 1 15,-9 1-1-15,14 4-1 16,-9-1 1-16,8 5 1 16,5-1-1-16,0 1 2 15,4-1-2-15,0 1 2 16,0-1-4-16,9 5-2 16,-5-5 2-16,5-3 0 15,4-5 1-15,4 5 2 16,5 0-3-16,-1-4-2 15,5-4 2-15,4 0 0 16,5 3 1-16,-1-3 2 0,10 0-1 16,-1 0-1-16,13 0 1 15,-17 0-1-15,4 0 0 16,0 0 0-16,5 0 0 16,-5-4 0-16,-4 1 0 15,4-1 0-15,-4-4 0 16,4 0 0-16,-4 1-3 15,4-5 2-15,0 1 1 16,4-5 2-16,1 1-3 16,-1 0-2-16,5-5 2 15,0 1 0-15,0 0-2 16,-1 0 0-16,1-4 2 16,-4 0 2-16,-1 0 0 0,-4 0-1 15,0 0-2-15,-4 0 1 16,0 0 1-16,0-4 2 15,4 0-3-15,-8 0-2 16,4-3 2-16,4-1 2 16,4 0 0-16,-8 5-1 15,4-5-2-15,9 0-1 16,-9 1 2-16,13-1 0 16,0 0 1-16,9 1 0 15,-13 3 0-15,4 0 0 16,-4 0 0-16,-1 0 0 15,-3 0 0-15,-1 4 0 16,1 0-3-16,-5 0 2 16,5-3 1-16,3 3 0 0,1-4 0 15,9 4 0-15,-1 0 0 16,5-4 0-16,-1 0-3 16,1 4 2-16,0 0 3 15,-5 0 1-15,-4-4-4 16,-4 1 1-16,-5-1-2 15,5 0 0-15,-4 0 2 16,4 0 0-16,-1-3 0 16,1-1 0-16,8 4 0 15,-3 0 0-15,3 0 0 16,0 1 0-16,1-1 0 16,-1 0 0-16,1 4 0 0,-5-4 0 15,-5 0 0-15,-3-3 0 16,-1 3 0-16,-3-4 0 15,3 0 0-15,-4-7 0 16,5 7 0-16,3-3 2 16,-7-1-3-16,7 1 0 15,5-1 1-15,1 5 0 16,-1-1 0-16,4 0 0 16,-8 1 0-16,4-8 0 15,-4 7 0-15,-5-7 2 16,5 3-1-16,-9-3 2 15,-8 3-2-15,-1-3 2 16,1 0 0-16,-5-1 1 16,0 5-5-16,0-5 1 0,1 1 0 15,-1-4 2-15,0 0 1 16,0 0 1-16,5-4-2 16,-5-4 1-16,5 4-4 15,4-8 0-15,-1 1 1 16,1-1 2-16,4 4-1 15,1 0 2-15,-1 1-2 16,0-1-1-16,-4 4 1 16,4 4-1-16,-4-1 0 15,-5 1 0-15,5 4 0 16,-4-8 0-16,-5 4 0 16,0-4 2-16,0 4 1 15,-4-4 1-15,5 4-2 0,-10-4 1 16,5 3-2-16,-4-3 2 15,-1 0 0-15,1 1 3 16,0-5 1-16,-9 4 1 16,0 0-2-16,0-4-1 15,0 4-1-15,-9-4 2 16,5 4-1-16,-1 0 2 16,-3 0-2-16,-1 0 2 15,5 0-2-15,-5 4 0 16,1-4-3-16,-5 4-2 15,0 4 1-15,0-1 1 16,0 1-1-16,0 0-1 16,-4-1 1-16,4 1-1 15,-9 0-3-15,5 3 2 0,4 1 1 16,0-1 0-16,0 5 0 16,-4-1-3-1,0 0 2-15,4-3 1 16,0 3 0-16,0 0-3 15,-4 5 2-15,-1-9 1 16,1 4 0-16,0 1-3 16,0-1 2-16,0 0-1 15,-5 1 0-15,0 3 0 16,1-4 0-16,-1 5 0 16,-3-5-2-16,3 4 3 15,-4-4 0-15,0-3-13 0,-4 7-3 16,0-7 15-1,-13 7 8-15,4 0-7 0,-17 4-3 16,4 0-5-16,-4 0-2 16,-4-4-32-16,-9 0-11 15,-8-3 25-15,-23 3 15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10:44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997 10974 148 0,'0'4'57'0,"-12"-8"-44"0,12 4 12 0,0 0 4 15,0 0-4-15,0 0 3 16,0 0-7-16,0 0-1 16,0 0-11-16,0-4-3 0,4 1 0 15,-4-1-3-15,8-4 0 16,-3 0 1-16,8 5 0 15,0-1 0-15,0-4 2 16,4 0-1-16,-13 1 2 0,9 3 0 16,-4-4 3-16,-1 4 4 15,1 1 1-15,0-1-4 16,-5 0-1-16,9 4-4 16,-9-4-1-16,0 0-3 15,9 4-2-15,-4 0 1 16,0 0 1-16,-1 4 1 15,-4 0 1-15,5 0-2 16,8 0 1-16,-17 3 0 16,18 1 3-16,-18 0-3 15,12 3 0-15,1 1 1 16,0-1 2-16,-8 8-3 16,8-3-2-16,-9-1 8 15,4 0 4-15,5 0-9 0,-13 1-1 16,5-1-5-16,-5 4 0 15,0-3-5-15,0-1 0 16,-5 0 3-16,5 4 2 16,-8-3-1-16,3-5 2 15,-7 1 12-15,3-1 5 16,-8 1-19-16,4 3-9 16,4-4 7-16,-12 1 6 15,3-4 1-15,1-1-1 16,0 1-3-16,-5-4 1 15,1 0 1-15,8-4 2 16,-17-4-1-16,17 0-1 16,-13-4 1-16,13 4-1 15,-4-3-3-15,4 3 0 0,9-4 8 16,-1 1 6-16,-3-1-5 16,8-4-1-16,0 5-1 15,8-5 0-15,-3 1-5 16,-1-4 1-16,4-1 0 15,10 1 0-15,-14 0 0 16,9-1 0-16,-4 1 0 16,8 0 2-16,-4-5-1 15,0 5-1-15,4 0 3 16,-4-1 0-16,-9 1-1 16,9 4-2-16,4-1 1 15,-8 1 1-15,8-5-1 16,-4 5-1-16,4-1-2 15,9 5 1-15,-9-1 1 0,14-3 0 16,-6-1 0-16,6 4 0 16,-1-3 0-16,13-1 0 15,-9 5 0-15,9-1 0 16,-4 0 2-16,-4 1 1 16,3-1 1-16,-7 0 0 15,-1 5-2-15,-13-1 3 16,9 0-1-1,-9 4-8-15,-4-4-5 16,-9 4-66-16,9 0-27 16,0-4 51-16,4 1 26 0</inkml:trace>
  <inkml:trace contextRef="#ctx0" brushRef="#br0" timeOffset="1336.8745">1954 11139 148 0,'0'8'55'0,"0"-16"-43"0,4 8 12 16,-4 0 2-16,0 0-3 15,5 0 0-15,-1 0 1 16,0-4 0-16,-4 4-13 16,9-4 2-16,-9 4 3 0,0 0-6 15,0 0-1-15,0 0-3 16,0-4-1-16,0 4-3 15,-9-3-2-15,5 3 1 16,0 0-1-16,-5 0-3 0,9 3 2 16,-17 1-1-16,0 4-2 15,4 3 3-15,4 1 0 16,-8 3-6-16,13-3-3 16,-9-1 12-16,8 1 8 15,-3-1-1-15,3 1 1 16,5-1-4-16,0-3 1 15,0 3-4-15,5 1-2 16,3-1 2-16,-3-3 0 16,8 3-1-16,-9 1-2 15,4-1 1-15,1 1-1 16,0 3-3-16,4 1 2 16,-9 3 1-16,0 0 2 0,5 0-1 15,-9 0-1-15,0 4 1 16,-9-4 1-16,5 0 5 15,0-3 4-15,-1-1 0 16,-3 0 1-16,-10-3-2 16,6-1-1-16,-1-3 8 15,-5 0 4-15,-8-1-9 16,9-3-4-16,-13 0-3 16,4-4-1-16,-13 0-7 15,9-4-2-15,4 0-84 16,1-7-38-16,12-4 60 15,-5-8 32-15</inkml:trace>
  <inkml:trace contextRef="#ctx0" brushRef="#br0" timeOffset="2013.3134">2247 11035 296 0,'0'12'110'0,"0"-8"-86"0,0-4 11 0,0 0 1 16,0 0-18-16,0 0-2 15,9 0-6-15,-9 0-1 16,8 0-5-16,1 0 2 0,-5 0 3 15,5-4-5-15,8 4-2 16,-4-4-8-16,0 4-4 16,8 0 6-16,5 0 3 15,-4 0 0-15,4 0 0 16,4 0 5-16,13 0 2 16,-17 0-2-16,8 0-3 15,5 0 0-15,-4 0-1 16,3-4 0-16,-12 4 0 15,0-4-7-15,-4 1 0 0,-5-1-21 16,-4 0-7-16,0 0-92 16,-9 0-39-1,5 0 85-15</inkml:trace>
  <inkml:trace contextRef="#ctx0" brushRef="#br0" timeOffset="2508.6936">2221 11315 288 0,'-4'4'110'0,"4"0"-86"0,0 0-2 0,0-4-5 0,0 0-2 16,0 0 3-16,0 7 2 15,0-7 0-15,0 0-11 16,0 0 1-16,0 0 1 0,0 4-6 15,4 0-3-15,9 0-1 16,-4 0-1-16,-1-1-5 16,5 1-1-16,9 0 7 15,-5 0 6-15,9-4-3 16,-5 0-2-16,5 0-8 16,5 0-1-16,3 0 1 15,-4 0 3-15,5-4 2 16,-1 0 1-16,5 0 0 15,-9 4 2-15,0 0 5 16,-8 0 4-16,4 0-77 16,-1 0-34-16,-3-3 47 15,-13-5 27-15</inkml:trace>
  <inkml:trace contextRef="#ctx0" brushRef="#br0" timeOffset="7356.9121">3290 10779 148 0,'-4'4'57'0,"4"0"-44"0,-9-1 16 0,9-3 4 16,0 0-3-16,0 4 2 15,-4-4-5-15,-1 0 1 0,5 0-16 16,-8-4 0-16,3 1-1 0,5-1-4 16,-8 4-2-16,3 0-2 15,1 0 0-15,0 0 4 16,0 0 6-16,4 0-1 15,0 0 1-15,-13 0-5 16,13 0 0-16,-5-4-3 16,5 0 0-16,0 4-1 15,0-4 0-15,0 0 2 16,18 1 1-16,-18-1 5 16,12 0 5-16,6 0-20 15,-1-4-7-15,4 1 4 16,-3-1 5-16,8 4 1 15,-9 0 3-15,4 1 2 16,1 3 4-16,12 0-11 16,-16 0-5-16,7 3 9 0,1 1 8 15,-8 0-7-15,7 0-1 16,-12 4-2-16,5-1 2 16,-6 1-3-16,1 3 0 15,-4 1-1-15,0-1 0 16,-1 1 2-16,-3 3 0 15,-5 0 0-15,0 1 0 16,-5-1-3-16,1 0 2 16,0 1 1-16,-9-5 2 15,8 5-3-15,-8-1 0 16,1 4 1-16,-6 0 2 16,5 0-1-16,-8 0-1 0,-1 1 1 15,1-1 1-15,-1 0-3 16,-4 0 0-16,0 4 1 15,5 0 0-15,4-4-5 16,-13 4 1-16,12-4 0 16,-8 0 2-16,14 1 10 15,-6-5 6-15,5 0-2 16,-4 1 1-16,9-5-4 16,8 1 2-16,-13-1-2 15,8-3 0-15,5-1-3 16,0-3 1-16,0-4-2 15,0 4 2-15,5 0-2 16,8 0 0-16,-13-4-1 16,8 0 0-16,1 0-2 0,-1 0 1 15,5 0-4-15,5 0 0 16,-6 0 1-16,6 0 0 16,8 0-3-16,-9 0 2 15,9 0 1-15,-1 4 2 16,1-4-3-16,0 3 0 15,4 1 1-15,-12 0 0 16,7 0 0-16,-3 0 0 16,0 0 0-16,-5-1 2 15,-4 1-1-15,0 0-1 16,-5 0 1-16,5 0 1 0,-13-4-3 16,0 0-2-1,0 0-7-15,0 0-4 0,0 0-14 16,0 0-5-16,9-4-236 31,4-8 144-31</inkml:trace>
  <inkml:trace contextRef="#ctx0" brushRef="#br0" timeOffset="8769.429">4065 10905 152 0,'-4'4'57'0,"4"-4"-44"0,-8 4 1 0,-1 0-4 16,5 0 5-16,-1-1 2 15,5 5 5-15,-8-4 1 16,3 4-12-16,1-5 7 0,4 1 4 16,-9 0 4-16,9 4 2 15,0-4 0-15,0-4 2 16,0 0-7-16,0 0-2 16,0 0-6-16,9 3 1 15,0-3-14-15,-1 4-5 0,1-4 12 16,8 0 7-16,-13 0-3 15,9 0-2-15,0 0-6 16,0 0-4-16,0 0 0 16,4 0 1-16,-4 0-1 15,5 0-1-15,-6 4-2 16,1 0 1 0,5 0 3-16,-1 3-1 15,0 1-1-15,-8 0 1 16,8-1 1-16,-4 1-1 15,4 0 2-15,-4-1-4 16,0 1 0-16,0 3 1 16,-9-3 0-16,9 4 0 15,-13-1 2-15,4-3-1 16,-4 3 2-16,0 1-2 0,0-1-1 16,-4 1 1-16,4 3-1 15,-13-3 0-15,9-1 2 16,-13 1-1-16,8-1 2 15,-12-3 0-15,12-1 1 16,-13 1-2-16,5 0 1 16,0-1-2-16,4-7-1 15,0-4 3-15,0 1 0 16,0-5 1-16,5 4 2 16,-10-4-1-16,5 1 0 15,9-1-3-15,-9-3-2 16,5-5 1-16,-1 5 1 15,5-1 1-15,-1 1 1 0,-3-1-5 16,3 1 1-16,1-4 2 16,4-1 1-16,-9 1-1 15,5 0-2-15,4-1-2 16,0 1 1-16,4 0-1 16,5-1 0-16,-9 1 2 15,9 0 0-15,-1-4-3 16,5-1 2-16,0 5 1 15,4 0 0-15,5-1 0 16,-1 1 2-16,1 0-1 16,4 3-1-16,0 1 1 15,4 3 1-15,-13-3-1 16,5 3-1-16,-1 0 1 16,-4 5-1-16,1-1 0 0,-1 0 0 15,0 0 0-15,0 0 0 16,-8 4 0-16,4 0 0 15,-4 4 0-15,-5 0 0 16,4 0-9-16,-8-4-2 16,9 0-56-16,4 0-25 15,4-4 44-15,-4 0 25 16</inkml:trace>
  <inkml:trace contextRef="#ctx0" brushRef="#br0" timeOffset="9851.0336">4940 11035 196 0,'0'0'74'0,"-4"4"-58"0,-9-4 18 0,13 0 6 16,0 0-3-16,0 0 2 15,-4 4-4-15,4 0 1 16,-9-4-20-16,5 0 2 0,-1 0 0 16,1 0-17-16,-5 0-4 15,1 0 11-15,-5-4 6 16,0 4-2-16,0 0-2 15,0 0-5-15,0 0-2 16,-4 4-1-16,0 0 1 0,-5 3 0 16,1-3 1-16,-1 0-5 15,5 4-1-15,-5-1 3 16,5 1 1-16,4 4 0 16,-4-1 1-16,4 1-2 15,0-1 2-15,9 1-4 16,-9-1 0-16,4 1 1 15,5-1 0-15,4 1 0 16,0-1 0-16,0 4 0 16,0-3 0-16,4-1-3 15,5-3 2-15,4 0 1 16,-9-1 0-16,9 1 0 16,0 0 0-16,4-1 0 15,-8 1 2-15,8-4-3 0,-4 0 0 16,4-1 3-16,0 1 1 15,1-4-1-15,-1 0-2 16,-4 0-2-16,8-4 1 16,1 1 3-1,-1-1-1-15,-3 0-1 16,3-4 1-16,-4 1 1 16,1-1-1-16,-1 0-1 15,-4 1 1-15,0-1 1 16,0-4 1-1,0 1-1-15,-5-1-2 16,1 1 1-16,-1 0-1 0,1-1 0 16,0 1 2-16,-5 3-1 15,5-4-1-15,4 1 1 16,-13 3-1-16,4-3 0 16,0 3 0-16,-4 0 0 15,4-3 0-15,1 3 0 16,-1-3 2-16,-4-1-1 15,4 5 2-15,-4-5 0 16,0 4 1-16,0-3-2 16,0 3 1-16,-4 1 0 15,0-1 1 1,-5 0 0-16,1 1-2 16,-14 3-2-1,-4 0-2-15,5 0-7 16,-18 4-3-16,9 0-110 0,4-4-50 15,-9-15 87-15,22-11 44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12:19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23296 9362 264 0,'4'-8'101'0,"1"4"-78"0,-5-3-7 15,4 3-6-15,-4 0-7 16,0 0 1-16,0 0 6 16,0-7 4-16,0 7-7 15,0-4-2-15,0 1-1 0,-4-5-7 16,4 1 0-16,0-1-6 16,0 4 1-16,-5-3-1 15,5-1 6 1,-4 5 1-16,4 3 4 0,0 0 1 15,0 0 3-15,0 0 3 16,0 1 5-16,0-1 1 16,0 8 3-16,0-4 1 15,0 0 1-15,0 0 0 16,0 0 2-16,4 0 8 16,1 0-8-1,12 0-7 1,-13-4-9-16,27 0-4 15,7 4-1 1,1-4-1-16,8 0 0 16,18 1 0-16,0-1 2 0,8-4-1 15,5 0-1-15,-1-3 1 16,5-1 1-16,-22 5-1 16,22-5-1-16,-4 1 1 15,-5-1-1-15,-4 1-5 16,-13 3 1-16,-4 4-11 15,-14-3-6-15,-12-5-48 16,-4 1-20-16,-14-1 46 16,-8-3 24-16</inkml:trace>
  <inkml:trace contextRef="#ctx0" brushRef="#br0" timeOffset="750.8003">24033 8515 356 0,'26'-11'134'0,"-9"7"-104"0,5-4-6 0,-9 4-11 0,-9 1-14 16,9 3 1-16,-9 0 9 15,-4 0 3-15,0 0-5 16,0 7-2-16,-4 5 1 0,-5-1-3 16,1 5 0-16,-14 3-3 15,5 4-1-15,-9-4 5 16,4 0 2-16,-3 0 4 15,3-4 1-15,-12 5-3 16,3-5 0-16,-3-4-1 16,4 1 1-16,-9-1-2 15,-4 5-1-15,4-1 1 16,-4-3 1-16,4-1-1 16,0 4-1-16,5-3-1 15,-5-1 2-15,5 5-3 16,4-5 0-16,4 1-1 0,4-1 1 15,-4 4-2-15,9-3 2 16,-4 3-2-16,3 1 2 16,1 3-2-16,-5 0-1 15,5 4 1-15,0 0 1 16,0 0-1-16,0 0-1 16,-1 0 5-16,5 0 1 15,0 0 0-15,1 0 1 16,7 4-2-16,-3-4 0 15,8 3-8-15,8-3 0 16,-3 0 7-16,7-4 5 16,10 4 2-16,-5 0 1 15,9 0-6-15,4 4-4 0,9 0-1 16,4 0-1-16,9 7-3 16,8 8 2-16,9 12-1 15,-9 0-2-15,5 7-2 16,-5-11 1-16,-4 0-10 15,-8-8-3-15,-5-4-35 16,0-4-15-16,4-3 35 16,1-12 17-16</inkml:trace>
  <inkml:trace contextRef="#ctx0" brushRef="#br0" timeOffset="10329.0822">20151 9220 212 0,'-9'8'79'0,"5"-1"-61"0,-13-11-1 16,12 4-5-16,1-3-8 15,-5 3-3-15,1 0 2 16,-5 0 2-16,0 3-2 16,0-3 9-16,0 4 7 0,0 0-1 15,-4 0-1-15,4 0-5 16,0-4 0-16,-4 0-3 15,4 0 2-15,0 0-2 16,0-4 2-16,0-4-2 16,0 4 0-16,0-3-3 15,0 3 1-15,5-4-6 16,-1 1-1-16,0-5 0 16,1 5 0-16,3-9 0 15,1 1-3-15,0 0 2 16,4-5-1-16,0 5 0 15,0-4 0-15,4 4-2 16,0-5 0-16,1 5 3 16,-5 0 0-16,4 3 1 15,-4 5-3-15,4-1 0 16,-4 4-1-16,0 4 0 16,0 0 3-16,9 4 0 15,0 4-2-15,-1-1 2 16,1 1 1-16,8 3 2 0,-4-3 1 15,13 4 1-15,-5-9-2 16,14 5-2-16,-18-4 3 16,5 0 0-16,3-4 1 15,-3 4 2-15,0-4-1 16,-5 0 0-16,0 0-3 16,-4-4-2-16,4 0 3 15,0 0 0-15,-8 0-4 16,0 0 1-16,-1 1 2 15,-3-5 1-15,-1 0-1 16,-4 1 1-16,0-1-2 16,-4 0 2-16,-1 1-4 15,-3-1 0-15,-1 0-1 16,-8 5-2-16,0-1 3 16,-5 4 0-16,-4 4-2 0,5-1 0 15,-10 1 2-15,6 4 0 16,-1 3-2-16,4 1 2 15,-4 3 1-15,5 0 2 16,4 1 1-16,-1 7 1 16,5-4 0-16,5 0 0 15,-5 0-2-15,9 0-2 16,4 1 3-16,4-5 2 16,9 0 9-16,0-3 3 15,13-1-11-15,-5-3-5 16,18-4-4-16,-5-4 2 0,1 0 2 15,4-8 4-15,-1 4-2 16,-12-7 0-16,4-1 1 16,-4 1 0-16,-4 3-2 15,-5 0 1-15,-4-3 0 16,0 3 1-16,-9 1-2 16,1-1 1-16,-5 0-2 15,-5 1 2-15,-3-1-4 16,-5 0-2-16,-5 1-1 15,-3 3 3-15,-5 0 0 16,-4 0 1-16,0 4-3 16,-5 0 2-16,1 0-1 15,4 4 0-15,-9 4 0 16,4-1 0-16,5 5 0 0,0 3 0 16,13 0 2-16,-9 5 0 15,9-5 0-15,4 0 2 16,4 0 1-16,5 1 1 15,0-5-2-15,8 1 1 16,9-5 0-16,-9 1 1 16,13-4 0-16,1 0 2 15,-1-4-1-15,0 0 2 16,5-4-2-16,-5 0 2 16,-9-4 0-16,5 5 1 15,-4-9-2-15,4 4-1 16,-9 1-1-16,-4-1 2 15,-4 0-1-15,-9 1 0 0,4 3-3 16,-4-4 1-16,-4 4-2 16,0 4-1-16,-5-3 1 15,1 3 1-15,-1 3-1 16,1 1 2-16,4 0-2 16,-1 4 2-16,5 3-35 15,5 1-16-15,8-1 14 16,0-18 6-16</inkml:trace>
  <inkml:trace contextRef="#ctx0" brushRef="#br0" timeOffset="48763.6137">18418 14632 216 0,'-4'0'82'0,"0"4"-64"0,0-4 15 15,4 4 4-15,0-1-6 16,-9 1-1-16,5 0-5 16,-1 0-2-16,-8 4-12 15,5-1 2-15,-1 1 3 0,1 0-2 16,-1-1 0-16,0 1-13 15,9 0-3-15,-13-1 1 16,9 1 0-16,0 0 3 0,-1-1 3 16,1-3-9-16,4 0-2 15,0 0 14-15,0 0 8 16,0 3-3-16,0-7-2 16,0 0-4-16,4 4 0 15,1 0-4-15,-5-4 0 16,4 4 1-16,0 0 0 15,-4-4-2-15,13 3 1 16,-8 1-2-16,8 0-1 16,-9-4 1-16,4 0-1 15,5 4 0-15,0-4 0 16,5 0-3-16,-1 0 0 16,4 0 2-16,5-4 0 15,4 0 1-15,-4 0 0 0,4 1 0 16,9-1 0-16,-9 0 0 15,5 0 2-15,-1 0-1 16,1 0-1-16,-1 1-2 16,-4-1 1-16,-4 0 1 15,4 0 0-15,-4 0 0 16,0 0 0-16,4 1 0 16,-8-1 2-16,-1 0-1 15,1 0-1-15,-1 0 1 16,5 0-1-16,0 1 0 15,4-1 0-15,-8 0 0 16,4 0 2-16,0 0-1 16,4 0-1-16,0 1 1 15,0-1 1-15,-4 0-1 16,0 0 2-16,4 0 0 0,-4 4 1 16,4 0-2-16,-4 0 1 15,4 0 0 1,-9 0-1-16,1 0-2 15,0 0 1-15,-1-4-1 16,5 4 0-16,-9 0 2 16,5-3-1-16,-1-1-1 15,1 0 1-15,8 4-1 16,-8 0 0-16,3 0 2 16,1 0-3-16,0 0 0 0,9 4 1 15,-14 0 2 1,5-1-1-16,0 1-1 0,4 0 1 15,-4 4-1-15,4-1 0 16,0 1 0-16,-4 0 0 16,0-1 2-16,0-3-3 15,0 4 0-15,-1-4 1 16,-7 0 0-16,3-1 0 16,1 1 0-16,-1 4 0 15,-3 0 2-15,-1-1-1 16,0 1-1-16,-4 0 1 15,0-1-1-15,0-3-3 16,-9-4 2-16,-4 0-37 16,0-8-14-16,-9-11 26 15,-29-8 15-15</inkml:trace>
  <inkml:trace contextRef="#ctx0" brushRef="#br0" timeOffset="50159.6548">15618 15559 152 0,'4'0'57'0,"5"4"-44"0,-9 0 14 15,0-4 5-15,0 0-1 16,0 7 2-16,0-7-1 15,0 0 0-15,4 8-17 16,-4-8 2-16,0 8 3 0,4-5-2 16,-4 1 1-16,0 8-1 15,0-5-2-15,0 1-4 16,0 0-2-16,0-1 2 0,0 1 3 16,0 0-4-1,0-1 1-15,0-7-5 16,0 0 1-16,9 12-3 0,-9-8 0 15,0-4-3-15,4 3-2 16,0 1-2-16,5 0 1 16,0 0 1-16,4 0 2 15,-9 0-1-15,9-1-1 16,-9-3 1-16,5 0-1 16,-1 0 0-16,10 0 0 15,-10 0 0-15,9 0 0 16,1 0-3-16,-1 0 2 15,5 0 1-15,8 0 2 0,-9 0-1 16,14-3-1-16,-5-1 3 16,0 4 0-16,4-4-1 15,1 0 1-15,-1 0-2 16,-3 4 2-16,-10 0 0 16,9 4 1-1,-8-4 0-15,-1 4-2 16,1-4 1-16,-5 0-2 15,0 0-1-15,1 4 1 16,-1-4 1-16,0 4 1 16,0-4 1-16,1 0 0 15,3 0 0-15,1 0 0 16,-1 0 0-16,9 0-5 0,-8 0 1 16,12 0 0-16,-8-4 2 15,4 4-1-15,9 0-1 16,-13 0 1-16,4-4-1 15,0 4 0-15,1-4 0 16,-1 0 0-16,-4 0 0 16,-5 4 0-16,1-3 0 15,-1 3 0-15,5 0 2 16,-9 0-1-16,-4 0-1 16,0 0-2-16,0 0 1 15,4 0 3-15,-8 0 1 16,0 0-4-16,-1 0 1 15,5 3 0-15,-13 1 0 0,0-4-3 16,0 0 2 0,4 4-6-16,-4-4-3 0,0 0-32 15,0 0-12-15,5-8 27 16,3-18 14-16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14:02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2178 9503 172 0,'-8'4'66'0,"-1"-4"-52"0,9 4 14 0,-13-4 3 16,9 0-10-16,-1 4-1 16,5-4-10-16,-13 4-2 15,13-4-4-15,-4 0-1 0,-5 4 3 16,5-4-1-16,4 0 0 15,0 0-3-15,4 0-2 16,9 0 3-16,0 3 2 16,9 1-4-16,-5 0-3 15,22 4 3-15,-13-1 3 16,8 5-1-16,5-1-2 16,-9 1 0-16,13-1-1 0,-8 1-3 15,4-1 2-15,-5 5 3 16,9-1 1-16,9-4-1 15,-5 1-2-15,1-1-4 16,-1 1-2-16,5-4 7 16,-1-1 4-16,1-3-5 15,-5-4-1-15,-8 0-14 16,-4-4-2-16,-5-3 8 16,-4-5 5-16</inkml:trace>
  <inkml:trace contextRef="#ctx0" brushRef="#br0" timeOffset="765.2899">2790 9140 196 0,'-4'11'74'0,"-5"-3"-58"0,9-8 16 0,0 0 4 0,0 0-16 15,0 0-3-15,0 0-2 16,0 0 0-16,0 0-8 16,9 4-4-16,-5-1 0 0,5 1-2 15,-1 4-1-15,1 0 1 0,4-1-1 16,-5 5-3-16,10 3 2 16,-1-4 1-1,0 5 0-15,5 3 0 16,-1-4 2-16,1 4-1 15,-1 1-1-15,-3-5-2 0,-1 0 1 16,0 1 1-16,5-1 0 16,-10 0 0-16,-3-3 2 15,4-1-3-15,0 4 0 16,0-3 1-16,-5-1 2 16,-3 5-3-16,8-1 0 15,-9 0 3-15,9 1 1 16,-13 3-1-16,4 4-2 15,1 0 1-15,-5 0 1 16,0 7-1-16,0-3-1 16,0 4 1-16,-5 0-1 15,1-1 0-15,4 5 2 16,-9-9 1-16,5 5 3 16,-9 0-1-16,4-1 0 0,1-3-1 15,-9-4 0-15,4 0-2 16,0 0-2-16,-4-4 1 15,-9 0 1-15,8 1-3 16,-3-1 0-16,4 0 3 16,-5 0 1-16,1 0-4 15,-10 0 1-15,10 1-5 16,-9 2-1-16,8 1-19 16,1 0-9-16,8-3 15 15,-5-5 10-15</inkml:trace>
  <inkml:trace contextRef="#ctx0" brushRef="#br0" timeOffset="10164.0032">6685 8933 184 0,'-4'0'71'0,"-5"0"-55"0,1 0 15 0,8 0 5 16,-9-4-18-16,5 0-7 15,-5 0-5-15,1 0 0 16,-1 1-3-1,0-5 3-15,1 4 0 0,-1-4 4 0,0 5 1 16,-3-5-1-16,3 0-1 16,-8 1-3-16,4 3 1 15,4-4 0-15,-8 0 1 16,-5 5 0-16,9-1 0 16,-4 0 0-16,0 0 0 15,0 0 0-15,-5 0 0 16,-8 4 0-16,8-3 0 15,-8 3-2-15,13 0 1 16,-9 0-6-16,5 3-1 16,3 5 0-16,1 0 0 0,4-1-3 15,5 5 0-15,-1 3-1 16,9 4 3-16,-9 4-2 16,1 4 1-16,4 4 2 15,-1 3 0-15,5 1 0 16,0-1 2-16,0 5-3 15,0-1 0-15,5 0 1 16,-5-3 2-16,4 3 1 16,-4-4 1-16,4 1-2 15,0-1 1-15,5 1-2 16,-9-1 2-16,4-3-2 16,9 0 2-16,-8-1-4 15,3 1 0-15,5-4 1 16,0-4 2-16,0 3-1 0,0-3-1 15,0-7 1-15,4-1-1 16,-8 0 0-16,8-3 0 16,-4-4 8-16,4-5 7 15,-8 1-9-15,4-4-4 16,4 0-3-16,-9-4-1 16,10 1-5-16,-1-9-3 15,0 1 6-15,0-5 1 16,1 1 9-16,-1-4 6 15,0 0-6-15,0-8-1 16,5 4-3-16,-5 0-2 16,0 0-2-16,5-4 1 0,-1 0 1 15,1 4 2-15,0-4-1 16,-1 4-1-16,-4-3-2 16,1 3 1-16,-1-4-1 15,-4 4 0-15,4-4 0 16,-4 8 0-16,-4 0-3 15,-1 0-1-15,1-4 11 16,-9 4 7-16,4-1-6 16,-4 1-1-16,0 0-3 15,0 0-2-15,0-4 1 16,-4 0 1-16,4-4-3 16,-9 4 0-16,9-4 3 15,-4 1 1-15,0-1-4 16,-5 4 1-16,0 0 0 0,5 0 0 15,-13 0 2-15,4 4 1 16,0-1-4-16,0 1 1 16,-4 8 0-16,-5-4 0 15,5-1-14-15,0 5-5 16,-5 3 16-16,5 0 10 16,-9 8-29-16,9-3-13 15,-5-1-102 1,5 8-43-16,-4 3 92 15</inkml:trace>
  <inkml:trace contextRef="#ctx0" brushRef="#br0" timeOffset="16408.1547">22128 10561 148 0,'0'0'55'0,"-8"3"-43"0,8 1 10 0,0-4 3 15,0 4 8-15,0-8 4 16,0 0 0-16,0 4 2 16,4 4-21-16,-4-4 3 0,0 0 2 15,9 4-3-15,-5-4 0 16,-4 0-5-16,9-4 1 16,4-3-7-1,-5 7 2-15,9-8 2 16,5 4-7-16,4 0-1 15,13 0-3-15,4 1-2 16,8-5 1-16,10 0 1 16,8 1-1-16,0-1 2 15,0 0-2-15,0 1 2 16,-13 3-2-16,8 0-1 0,-3 4 1 16,3 0-1-16,-8 0-7 15,-8 4 0-15,-1-4-15 16,-8-4-5-16,-5-4-88 15</inkml:trace>
  <inkml:trace contextRef="#ctx0" brushRef="#br0" timeOffset="17129.254">22831 10028 320 0,'0'8'121'0,"4"-12"-95"0,-4 4-4 0,0 0-8 16,0 4-11-16,0 3-2 15,-8-3 6-15,-1 4 3 0,-4-4-5 16,-4 3-1-16,-5 1 2 0,-4 0-1 16,0-1 0-16,1 5-6 15,-6-1 1-15,1 5 9 16,-8-1 5-16,3 4-6 15,1 0-2-15,-1 0-6 16,1 4-3-16,3-3-1 16,1 3 3-16,4-4-2 15,-4 4-1-15,4-4 0 16,5 0 0-16,4-4 0 16,-13 1 0-16,12-1 11 15,1 4 8-15,0 0-4 16,4-3-1-16,4-5-1 15,5 1-1-15,0 3-2 16,4-4-1-16,0 1 1 0,0-1 3 16,4 5-2-1,0-1-4-15,5 0 1 16,-1 1-3-16,5-1-1 16,5 0-2-16,-5 1 1 15,8 3 1-15,9 0 0 16,0 0 0-16,1 4 2 15,12 4-1-15,-5 0-1 16,6 3 1-16,-1 5-1 16,0-1-5-16,0-3 1 15,0-4-11-15,-4-4-6 16,-1 0-74-16,6-8-33 0,-14-15 66 16,0-23 33-16</inkml:trace>
  <inkml:trace contextRef="#ctx0" brushRef="#br0" timeOffset="38883.6416">16798 9120 148 0,'13'-11'57'0,"-13"15"-44"0,0-12 3 0,5 8 0 0,-5 0 3 16,4-4 3-16,0 0 13 16,0 1 5-1,-12-1-4-15,4 0-1 0,-1 4-18 16,-8-4-5-16,0 0-8 16,5 0-3-16,-5 1 0 15,4-1 1-15,1-4 5 16,-1 0 6-16,0 1 2 15,5-1 0-15,0 0-1 16,-5 1-1-16,5-1 4 16,0 0 1-16,-1 1-3 15,-8-5 1-15,5 5-5 16,-1-1-1-16,0-3-4 16,9 3-1-16,-12 0-1 15,7 1 2-15,5-1-3 0,-13 4 0 16,5-4-1-16,-1 5 1 15,0-5 2-15,-8 4 2 16,-4 0 1-16,3 0 0 16,-7 1-2-16,-1 3 1 15,4 0-2-15,-8 3 0 16,0 1-3-16,4 4-2 16,-4 0-2-16,4 3 1 15,-4 1 1-15,0 3 0 16,-1 4 0-16,10-4 0 15,4-3-3-15,-5 7 2 16,-4 8 1-16,-4 0 0 0,9-4-3 16,3 3 2-16,1 5 1 15,8-4 2-15,-3 0-3 16,3-4 0-16,5 0-1 16,4 0 0-16,0 0 2 15,4-4 0-15,5 4 0 16,3-8 0-16,-12 0-3 15,9 5 2-15,8 6 1 16,1 1 0-16,-1 0-3 16,0 0 2-16,0 0 1 15,1-1 0-15,-1 1 0 16,4 0 0-16,-3-4 0 16,-10 4 0-16,5-8 0 15,4 0 0-15,-8 0 0 16,4-3 2-16,0-5-1 0,0 1-1 15,-5-5 1-15,1-3 1 16,0 4 1-16,-1-8 1 16,-3 0-2-16,-1 0 1 15,0 0-2-15,0-4 2 16,1 0-2-16,3 0-1 16,-8 0 1-1,9 1-1-15,-5-5 0 16,1 4 0-16,3-4 2 15,-3 5-3-15,3-5 0 16,-4 0-1-16,9 1 0 16,-8-1 2-16,3 0 0 15,1 1 0-15,0-1 0 0,-1 0 0 16,1 1 0-16,-1-1 0 16,1 0 0-16,0 1 0 15,-1-5 0-15,5 8 0 16,-13-3 0-16,4 3 0 15,1 0 0-15,3 0 0 16,-8 0 0-16,5 0 0 16,-1 1 0-16,0-1 0 15,1 0 0-15,3 0 0 16,-8 4 0-16,5 0 0 16,-5-4 0-16,8 1 0 15,-8-1 0-15,4 0 0 16,-4 0 2-16,5 0-1 0,-5 0-1 15,0 1 1-15,0-1-1 16,0 0 0-16,-5 0 0 16,1-4 0-16,-4 1 2 15,-10-1-12-15,5-3-6 16,5 3-93-16,-1-11-42 16,9-8 77-1</inkml:trace>
  <inkml:trace contextRef="#ctx0" brushRef="#br0" timeOffset="39019.2204">16725 8933 164 0,'0'-12'63'0,"4"8"-49"0,-8-3-4 15,4 7-3-15</inkml:trace>
  <inkml:trace contextRef="#ctx0" brushRef="#br0" timeOffset="40025.3254">16609 8983 244 0,'-5'-4'90'0,"10"-4"-70"0,-1-3 8 0,-4 7 0 15,0 0-15-15,4-4-4 16,-4 1 0-16,0 3 4 16,0 0-7-16,0-4 8 0,-4 4 5 15,0 1-1-15,4-1 1 16,0 0-1-16,0 4-2 15,0 0-11-15,0 0-2 16,0 0-3-16,0 0 0 16,0 0-5-16,8 4 1 15,1 0 2-15,8-1 1 16,-8 1 5-16,8 4 5 0,0-4-3 16,5 3-1-16,-1 1 0 15,5 0-1-15,-9 3-2 16,5-3 1-16,-5 0-2 15,0 3 2-15,5 0-2 16,-5 1-1-16,-4-1 1 16,4 5-1-16,1-1 0 15,3 0 0-15,-4 1 2 16,1-1 1-16,-1 0 1 16,-4 1 0-16,4-1-2 15,-13 4 1-15,5-3 0 16,0 3 1-16,-5 0 2 15,0 0 1-15,-4 0-3 16,0-4-1-16,-4 5 1 0,4-1 0 16,-4-4-2-16,-1 4 1 15,-3 0 0-15,3 1 1 16,1 2-2-16,-9 1-2 16,5 0 1-16,-1 4-1 15,0 0 0-15,9 0 2 16,-13 0-1-16,9-1-1 15,-9 1 1-15,5 0-1 16,-1 0 0-16,5-4 2 16,-1 0-1-16,-8-4-1 15,9 0 1-15,-9 0 1 16,0-3-1-16,5-1 2 0,-5 0-2 16,4-7 2-16,-8 0 0 15,4-1 1-15,-4 1 0 16,-1-4 0-16,1 0-2 15,4-4 1-15,-13 3-2 16,5 1 2-16,-5-4-2 16,4 0 2-16,-8 0-2 15,4 0-1-15,-12 0 3 16,7 0 0-16,6 0-1 16,-1 0 1-16,0 4-2 15,4-8 2-15,-8 8-2 16,9-8 2-16,-1 4 0 15,5-4 1-15,0 1-2 16,-1-1-2-16,1 4-2 16,9-4 1-16,-10 0-1 0,5-4-2 15,0 5-2-15,1-5-1 16,-1 4-12-16,8 0-5 16,-8 0-80-16,13 1-34 15,-4-1 71-15,-5-12 34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1:18:14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17354 10243 280 0,'-4'0'104'0,"-5"3"-81"0,9-3 3 0,0 0-6 15,0 0-9-15,0 0 1 16,0 4 6-16,0 0 3 16,-4 4-10-16,4-1 4 0,-9 1 3 15,5 4-8-15,-5 7-1 16,5 0-14-16,-5 0-6 16,1 8 5-16,-1 3 2 15,5 9 4-15,-9-1 2 16,4 0-1-16,1 1-1 15,3-1 1-15,1 8-1 16,-4 4 6-16,3 7 4 16,1 4-3-16,4 1-2 15,-9-1 2-15,5 0 0 0,0-7-6 16,-1-4 0-16,1-4 1 16,4-8 1-16,-4-4-1 15,4-3 1-15,-5-8 2 16,5-4 2-16,0-3 1 15,0-5 0-15,0 1-4 16,0-9-1-16,0 1-1 16,0-4 1-16,0 0-2 15,-4-7-1-15,4-5 1 16,0 1 1-16,0-5 1 16,4 5 1-16,1-8-2 15,3-1 1-15,1-6-4 16,4-1 0-16,4-4 1 0,-8 1 2 15,8-1-1-15,0 0 2 16,5 4-2-16,-1 1-1 16,1 3 1-16,4 4 1 15,-9-4-1-15,9 11 2 16,4 1-2-16,-8 3-1 16,-1 4 1-16,1 0-1 15,-1 4 0-15,5 4 0 16,-13 8-3-16,13-1 2 15,-13 8-1-15,8 8 0 16,1 4 2-16,-5 3 0 16,5 1-3-16,-5 3 2 15,-4 0-1-15,0 1 0 0,0-1 2 16,-9 0 2-16,9 0-8 16,-13 1-1-16,8-5-12 15,-3-3-3-15,3-4-43 16,1-4-20-16,0-8 48 15,8-7 26-15</inkml:trace>
  <inkml:trace contextRef="#ctx0" brushRef="#br0" timeOffset="479.0194">18474 10718 228 0,'-8'11'88'0,"8"-7"-69"0,-4 4 24 0,4-8 7 16,0 3-24-16,0 1-6 16,0 4-2-16,-9 0 0 15,9-1-9-15,-4 1 3 0,4 0 2 0,-5 3 8 16,5 0 4-16,0 1-12 16,0 3-5-16,0 4-6 15,0 4-3-15,5 8-2 16,-5 4-1-16,4 11 2 15,-4-1 2-15,0 1 0 16,0 0-1-16,0-3-2 16,0-1 1-16,-4-4 1 15,-1-4 2-15,5 1-3 16,-8-4 0-16,3-5-10 16,5-6-5-16,-4-9-69 15,4-7-29-15,0-8 58 16,0-7 28-16</inkml:trace>
  <inkml:trace contextRef="#ctx0" brushRef="#br0" timeOffset="705.5691">18474 10423 444 0,'-8'15'167'0,"8"-7"-129"0,0-5 6 0,0-3-4 16,0 0-26-16,0 8-7 0,0-4-12 15,0 0-5-15,0 0 6 16,4 3-49-16,0-3-22 0,9-4 39 16,9-11 17-16</inkml:trace>
  <inkml:trace contextRef="#ctx0" brushRef="#br0" timeOffset="1199.6915">19625 10760 332 0,'-13'7'123'0,"0"-7"-95"0,0-7 5 0,9 7-5 16,-9-4-25-16,-4 0-8 15,-18 0-5-15,-4-3 0 16,-4 3 6-16,-4 0 6 0,-5 4 4 15,5 0 11-15,8 4 4 16,0 0-14-16,13 3-5 16,9 5 0-16,4 3 0 15,13 0-18-15,9 8-7 0,12 4 7 16,10 4 4-16,7 3 5 16,6 5 5-16,3 3 3 15,-8 4 2-15,-5-4 3 16,-4 4 3-16,-8-4-2 15,-14 0 1-15,-8 0-3 16,-12 0 0-16,-14 0 5 16,-13 1 4-16,-8-5-18 15,-1 0-7-15,-17-7-46 16,5-8-20-16,0-8 40 16,12-19 18-16</inkml:trace>
  <inkml:trace contextRef="#ctx0" brushRef="#br0" timeOffset="1575.5504">20026 9921 316 0,'-5'11'118'0,"10"12"-92"0,-14-19 2 0,5 4-5 15,-5 3-17-15,5 5-4 0,-13 7 3 16,-1 7 1-16,5 16-2 16,5 19 6-16,-5 12 5 0,9 11-3 15,-9-8-2-15,8 5-5 16,5 7-4-16,0 15-3 15,0 8 1-15,0-12-6 16,0-3-3-16,0-16 10 16,0-7 6-16,0-5-18 15,-4-10-6-15,4-9-35 16,-4-10-14-16,-1-9 35 16</inkml:trace>
  <inkml:trace contextRef="#ctx0" brushRef="#br0" timeOffset="1890.8337">19440 10779 348 0,'-22'4'132'0,"31"-4"-103"0,-9 0 18 0,0 0 1 16,4 0-24-16,0 0 1 16,18 0-7-1,-5 0-10-15,9 0 9 0,4-4 3 16,9 0-6-16,4 0-3 0,9 0-15 16,4 1-5-16,0-1-18 15,4 0-6-15,0 4-11 16,1-4-5-16,3 0-48 15,-3-3-20-15,-1-1 61 16,-4-4 29-16</inkml:trace>
  <inkml:trace contextRef="#ctx0" brushRef="#br0" timeOffset="2296.1696">20620 10652 324 0,'-8'20'121'0,"3"-17"-95"0,-8 5 5 16,5-4-6-16,4 4-22 0,-14-1-3 16,-8 9-3-16,5 3-2 15,-5 4 4-15,-4 7 4 0,0 12 3 16,4 1 0-16,0 6-1 16,4 9-3-16,5-5-2 15,4 1-2-15,5-8-1 16,8-8-1-16,0-3 3 15,0-5 0-15,13-7 3 16,4-7-1-16,4-5 2 16,5-7 0-16,4-4 1 15,1-8 6-15,3-3 6 16,1-12-13-16,-5-8-3 16,-4-3 3-16,-5-4 5 15,-4-8 0-15,-8-4 3 0,-9-4-8 16,-4-7-4-16,-9 11-7 15,-5 0-2-15,-7 4-26 16,-6 8-11-16,1 11-84 16,-8 0-35-1,12 1 86-15</inkml:trace>
  <inkml:trace contextRef="#ctx0" brushRef="#br0" timeOffset="2836.7964">21564 10721 348 0,'17'-3'129'0,"-12"-1"-100"0,-1-4 0 0,0 4-5 16,-4 0-21-16,-4 1-3 15,-5-5 16-15,5 0 11 16,-18 4-13-16,-8 1 4 0,-4-5 0 16,-5 4-10-16,0 0-2 15,-4 0-6-15,4 4-1 16,5 0 1-16,4 0 0 16,8 4 0-16,5 0 0 15,8 0-5-15,9 4 1 0,13 3-3 16,4 4 2-16,9 5 3 15,13 3 3-15,8 0 0 16,1 7-1-16,-1 8-2 16,1 8 1-16,3 8 1 15,-3 11 0-15,-5-7-3 16,-9-1 2-16,-8-3 1 16,-4-1 0-16,-5 1 0 15,-17 0 0-15,0 3 0 16,-17 0 0-16,-9-3 2 15,0-4 1-15,-8-8 1 16,-10 0 2-16,-7-15-1 16,-1-4 0-16,-4-8-8 15,0-11 0-15,4-12-10 16,1-7-4-16,3-16-88 0,5-14-40 16,17-5 71-16,9-8 36 15</inkml:trace>
  <inkml:trace contextRef="#ctx0" brushRef="#br0" timeOffset="3316.8115">22008 10706 320 0,'0'15'121'0,"-9"-3"-95"0,9 15-13 16,-4-8-14-16,0 8-8 15,-5 11 3-15,0 8 16 16,1 4 10-16,3 3-9 16,-3-3 12-16,8-8 6 0,-9-7-20 15,5-5-8-15,0-3-5 16,4-8 0-16,0-3 17 15,0-5 9-15,0-3 0 16,0-12 1-16,0-4-6 16,0-7 0-16,0-8-8 15,4-11-3-15,0-12-3 16,5-4 0-16,-1-8-2 16,5-3-1-16,5 4 1 0,3-1-1 15,5 8 0-15,0-7 0 16,0 11 4-16,4 0 5 15,0 12-5-15,0 7 0 16,5 8-9-16,-1 3-2 16,5 5-45-16,0 3-18 15,-1 8-41-15,6 12-18 16,-1-5 69-16,0 1 32 16</inkml:trace>
  <inkml:trace contextRef="#ctx0" brushRef="#br0" timeOffset="3872.8613">23283 10626 280 0,'0'-4'107'0,"5"11"-83"0,-10-14-1 15,5 7-3-15,0 0 1 16,0 0 7-16,-8-4 0 15,3 0 3-15,1 0-17 16,-9 0-4-16,0 4-2 0,0-3-2 16,-4 3-1-16,-5-4-3 15,5 8-2-15,-9 3 1 16,5 1-1-16,-1 0 0 0,5 3 2 16,0 4-1-16,0 5-1 15,-1 3-2-15,5 3 1 16,5 5-1-16,-1 4 0 15,9 3 2-15,-8 0 0 16,8 0-3-16,0-3 2 16,8-1 1-16,-8-7 2 15,9-8-1-15,-1-3 2 16,5-5-2-16,0-3-1 16,0-4 1-16,4-8-1 15,-8-4 0-15,0-3 0 16,4-5-3-16,-5-7 2 15,1-3-1-15,-1-9 0 0,1 8 2 16,0 4 0-16,-1 4 4 16,5 4 5-16,-8 3 1 15,-1 5 4-15,0 7-9 16,0 7-3-16,1 5-11 16,-5 7-2-16,0 4-10 15,0 4-1-15,0 3-16 16,0 1-5-16,0-4 23 15,0-4 10-15</inkml:trace>
  <inkml:trace contextRef="#ctx0" brushRef="#br0" timeOffset="4847.8549">23658 10576 388 0,'0'19'145'0,"0"-23"-112"0,4 12-8 0,1-1-9 16,-1 5-18-16,-4 3-3 16,0 1 3-16,0 3 2 15,0 4 1-15,0 4 2 0,0 3 0 16,0 1-1-16,0 3-2 0,0 1-2 15,0-1-1-15,0-3-12 16,0-4-5-16,0 0 15 16,0-4 9-16,0-4-1 15,0-8 1-15,0-3-9 16,0-4-2-16,0-4 10 16,0-4 7-16,-4-8-4 15,4-3-1-15,0-4-1 16,0-12 0-16,0 1 4 15,0-5 3-15,0 1 0 16,4-5 1-16,0-3-2 16,5 0 1-16,4 0-2 15,-9 0 0-15,9 0-1 16,0 7 0-16,0 5-4 16,4 3-1-16,0 4 3 15,5 4 1-15,0 3-6 16,-1 9 0-16,5 3-1 0,-9 4 0 15,5 7-5-15,-1 9 1 16,1 7-3-16,-5 0 0 16,0 7 1-16,1 1 2 15,-10 0-3-15,5 3 0 16,-4 4-1-16,-5 1 2 16,0-1 2-16,-4 0 2 15,0 1 1-15,-4-5 1 16,0 1 0-16,-1-5 2 15,1-3 1-15,0-4 1 16,4-11 0-16,-9-1 2 16,5-3 1-16,0-8 1 0,-1-4-2 15,1-4 1-15,0-3-4 16,-1-5-2-16,5-10 0 16,0-1-1-16,0-4 0 15,5-3 0-15,3 3-3 16,1-3 2-16,8-1 1 15,0-7 0-15,9 7-3 16,-4-7 2-16,4 8 1 16,-1 3 2-16,6 8 1 15,-10 0 1-15,5 8-2 16,4 3 1-16,5 9 0 16,-10 3 1-16,6 7-2 15,-1 5-2-15,-4 7 1 16,0 4-1-16,-5 8-3 15,-4 3 2-15,-4 4-1 0,-4 12-2 16,-1 11 3-16,-3 8 0 16,-5 0 1-16,0 0 2 15,-5-11-1-15,5-9-1 16,-8-6-6-16,-1-9-1 16,1-3-61-16,-5-8-24 15,0-16 46-15,8-33 23 16</inkml:trace>
  <inkml:trace contextRef="#ctx0" brushRef="#br0" timeOffset="5943.4328">15514 12234 276 0,'-30'16'104'0,"17"-9"-81"0,-4 9 3 0,8-9-4 0,5 9-14 15,-13-1-4-15,-5 4-3 16,5 4-1-16,0 4 0 16,0 0 6-16,-1 3 4 0,1 1-1 15,4 0 0-15,0-1-5 16,5 1-3-16,3 3 0 15,5 1-1-15,5-1 0 16,3-3 2-16,14 0-1 16,-5-5 2-16,0-3-2 15,9-3-1-15,0-9 5 16,4-7 1-16,0-8 2 16,-4-4 0-16,0-3-2 15,0-4 1-15,0-5 0 16,4-3 1-16,-13-3-9 15,5-1-4-15,-14-4 3 16,1-3 0-16,-5-8 6 0,-4-1 2 16,-4 5-20-16,-9 0-8 15,0 3-55-15,-4 5-25 16,-13 3 53-16,-1 4 25 16</inkml:trace>
  <inkml:trace contextRef="#ctx0" brushRef="#br0" timeOffset="6409.8827">16747 11702 264 0,'-9'-19'101'0,"9"3"-78"0,-4-7-2 15,-1 16-5-15,-3-12-8 16,-5 3 3-16,-4 1 5 16,-1 4 2-16,-3 3-9 15,-5 4 1-15,-4 4 1 0,-5 8-4 16,9 7-2-16,1 4-2 0,-1 16 0 15,4 3-2-15,1 8-1 16,3 0 3-16,1 4 2 16,0 7-2-16,8 8-2 15,-4 16 11-15,9 7 6 16,0 0-11-16,0 4-4 16,-1-12-11-16,5-3-3 15,-4-1 1-15,4-3 1 16,-4-4-1-16,4-11-1 15,0-12-10-15,0-12-1 16,0-7-214 0,0-23 129-1</inkml:trace>
  <inkml:trace contextRef="#ctx0" brushRef="#br0" timeOffset="6666.5226">16165 12146 408 0,'13'8'154'0,"-9"-4"-120"0,13 0 8 16,-4-4-3-16,5 3-21 15,3-3-2-15,14 0-6 16,-5 0-1-16,9 0-5 15,4 0-1-15,0 0 3 0,0 0-52 0,4 0-23 16,9 0-113 0,5-3-50-16,3-9 121 15</inkml:trace>
  <inkml:trace contextRef="#ctx0" brushRef="#br0" timeOffset="7234.8725">18074 12054 312 0,'13'0'115'0,"-13"0"-89"0,13 0 14 16,-9 0 1-16,0-4-10 15,-4 1 2-15,-4-1-8 16,-5-4-1-16,1 4-13 16,-5-3 0-16,-4-1 2 0,-5 0-7 15,0 1-1-15,-12-1-5 16,-1 8-3-16,1 0-1 16,4 8 0-16,-9 3-4 15,13 4-2-15,5 5-9 16,3 3 0-16,10 0-8 15,-5 0-3-15,13 0 19 16,4 0 8-16,5-4 14 16,4-4 5-16,4-4 1 0,9 1 0 15,-5-4-7-15,5-1-2 16,4 5-6-16,1-1-2 16,-6 8-7-16,6 4-3 15,-6 12-12-15,-3 3-4 16,-5 4 20-16,0 0 10 15,-17 1 0-15,0-1 0 16,-8 0-2-16,-1 0 1 16,-4 0-7-16,-8-4 1 15,-1-3-6-15,1-1 1 16,-14-7 4-16,5-8 4 16,0-7-12-16,0-8-5 0,4-8-117 15,-4-12-50 1,8-10 95-16</inkml:trace>
  <inkml:trace contextRef="#ctx0" brushRef="#br0" timeOffset="7700.9615">18543 12008 364 0,'13'8'137'0,"-13"0"-106"0,0-1-5 0,0 1-10 16,-8 7-26-16,-1 12-7 16,1 11 21-16,-5 5 12 15,-5 6-6-15,1-3-14 0,0 4-7 16,0-4 13-16,-1-4 10 15,1-7-14-15,0-5-7 16,0-3 4-16,4-4 1 16,4-8 4-16,1-3 0 15,-1-4 8-15,5-5 5 16,-1-6-4-16,5-13-3 0,0-7-3 16,5-11-3-16,-1-5-2 15,9-6-1-15,0-5-3 16,8 0 1-16,-3 0 1 15,3 8 2-15,5 4-6 16,4 7-2-16,0 4 6 16,0 8 1-16,-4 4 11 15,0 7 7-15,0 4-86 16,4 4-41-16,5 0 56 16,3 0 27-16</inkml:trace>
  <inkml:trace contextRef="#ctx0" brushRef="#br0" timeOffset="8196.4929">19289 12207 284 0,'17'16'107'0,"-17"-12"-83"0,0-4 30 0,0 0 8 15,0 0-43-15,0-4-16 16,-13 0 12-16,0 0 8 16,-4 4-10-16,-5 0-5 0,-3 8-3 15,-6 3-6-15,-3 5 1 16,4 3-2-16,0 11 0 16,4-3 0-16,4 8-2 0,5-1-4 15,0 1 0-15,8-5-1 16,5-3 3-16,4-4-3 15,0-4 1-15,4-7 10 16,5-1 6-16,8-7-3 16,-8-4-1-16,8-4-2 15,0-3 1-15,0-9 0 16,1-3 1-16,-1 0 0 16,0 0 2-16,0 0 1 15,-4 3 3-15,0 5-1 16,0 3 2-16,-9 0-4 15,5 8 1-15,-5 0-10 16,1 12-11 0,3 3-5-16,1 4-15 15,-1 1-7-15,5 3-84 16,0-8-36-16,9-7 82 16</inkml:trace>
  <inkml:trace contextRef="#ctx0" brushRef="#br0" timeOffset="8586.2625">19905 12265 348 0,'4'15'132'0,"1"-15"-103"0,-14-4-8 0,9 4-9 0,-4-3-9 15,-5-1 1-15,-8 4 11 16,0 0 5-16,-9 4-10 15,-4 3 1-15,-5 5 0 0,-4-1-9 16,1 5-2-16,3 7-1 16,-4 7 0-16,9 1-2 15,0-1 2-15,4 1-4 16,9 0-1-16,4-4-4 16,4-4-1-16,14 0-1 15,-1-4 0-15,9-4 7 16,-4-4 2-16,8-3 9 15,-4 0 4-15,4-8-3 16,0 0 1-16,5-4-3 16,-1-4 2-16,1-3 2 15,-1-4 2-15,1-5-3 16,-5-3 0-16,-17 23 10 31</inkml:trace>
  <inkml:trace contextRef="#ctx0" brushRef="#br0" timeOffset="8782.0778">19815 11959 412 0,'-9'-73'154'0,"9"31"-120"0,-4-16-10 0,4 39-12 16,0 0 3 15,0 0-6-31,0 7 1 16,0 5-6-16,0 7-3 0,13 11-5 15,-9 12 0-15,9 8 2 16,0 3-4-16,0 8 0 0,4 4-19 15,0 4-7-15,0 4-62 16,1-1-29-16,-1-3 64 16,0-15 30-16</inkml:trace>
  <inkml:trace contextRef="#ctx0" brushRef="#br0" timeOffset="8976.5106">20267 12361 464 0,'0'23'173'0,"4"-12"-135"0,1-3-3 0,-1-1-11 16,0-3-27-16,1 4-5 16,-5 0-36-16,0-8-16 15,0 0 31-15,12-12 10 0,-3-18 11 16</inkml:trace>
  <inkml:trace contextRef="#ctx0" brushRef="#br0" timeOffset="9532.1217">21193 11886 408 0,'-17'7'151'0,"9"-10"-118"0,-10 6-2 15,14-6-8-15,-22 3-19 16,5 7-5-16,-10 1 1 16,-3 3-1-16,0 5 1 15,3 3 0-15,1 8 0 0,4 3 0 16,0 5 0-16,9 7-3 16,4 4 0-16,5 4-5 0,8 3 0 15,8 5-5-15,5-8 1 16,4-8 6-16,5-8 3 15,8-3 7-15,-4-4 2 16,4-8 4-16,5-8 4 16,-1-3 1-16,9-8 3 15,-4-4-4-15,-9-7 2 16,0-5-5-16,1-7-1 16,-6-7-6-16,-7-5-3 15,-10-11-3-15,-3-4-1 16,-10-11-12-16,-3 8-5 15,-10 3-14-15,-3 0-3 0,-1 8-10 16,5 3 0 0,-13 5 25-16,8 0 12 0</inkml:trace>
  <inkml:trace contextRef="#ctx0" brushRef="#br0" timeOffset="9997.8082">21663 11939 368 0,'0'12'140'0,"0"-12"-109"0,0 8 9 0,0-5-4 16,0 5-26-16,-4 4-6 15,-5 3-4-15,1 4-1 16,-1 8 1-16,-8 7 0 0,4 8 0 16,0 4 0-16,4 0 0 15,5 0 0-15,-9 4 0 16,9-12 0-16,-1 1 2 16,1-9-1-16,4-7-1 15,0-4 1-15,0-3 1 16,0-9 1-16,-4-7 1 15,-1-7 0-15,5-5 2 0,0-3-1 16,0-12 0-16,0-11-3 16,5-4-2-16,-5 42-10 31,17-81 0-15,0 16 1-16,5 12-2 15,-1 7 2-15,1 7-44 16,4 5-17-16,-5 3 36 15,14 4 15-15,-9-3 13 0</inkml:trace>
  <inkml:trace contextRef="#ctx0" brushRef="#br0" timeOffset="10269.2034">22038 11936 284 0,'-13'15'107'0,"9"-11"-83"0,4 11 32 0,-5-7 10 16,1 3-20-16,0 4-6 15,4 5-12-15,-13 6-6 16,9 9-12-16,4 7 0 0,-9 4 3 16,0 0-7-16,1 0-3 15,-1 0-5-15,5-8 1 16,-13-3-10-16,8-9-3 15,0-10-37-15,5-9-17 16,0-14 36-16,4-12 16 0</inkml:trace>
  <inkml:trace contextRef="#ctx0" brushRef="#br0" timeOffset="10464.2989">22111 11503 384 0,'-8'15'143'0,"8"-11"-112"0,0-4 27 16,0 0 6-16,0 0-39 15,0 0-13-15,0 0-18 16,0 4-7-16,0 0 7 16,0 3-50-16,0 5-20 0,0-5 39 0,17 1 20 15</inkml:trace>
  <inkml:trace contextRef="#ctx0" brushRef="#br0" timeOffset="10943.2483">22327 11936 272 0,'-9'19'101'0,"5"-8"-78"0,-1 5-2 0,5-9-5 16,0 5-14-16,-8-1-3 15,4 4 19-15,-1 1 10 0,5-1-13 16,0 0 16-16,0 1 8 0,9-5-7 16,-1 1-1-16,10-5-9 15,-10-3-4-15,5 0-6 16,4-4-2-16,1-4-6 16,-1 0-1-16,4-3-1 15,-3-1 1-15,-10-3-4 16,5-1-2-16,-4-3-1 15,-1-1 0-15,-8-3 0 16,0 0 0-16,0 0-4 16,0 0-2-16,-8 4 0 15,-1-1 1-15,1 5 3 16,-5 3 2-16,-5 4-1 16,1 4 4-16,0 4 0 15,0 4 3-15,4 3-1 16,-4 5-1-16,4 7 1 0,4-1 1 15,0 9-1-15,1 0-1 16,4 3-2-16,4 1 1 16,4-1-12-16,4-7-5 15,-3-4-61-15,8-4-25 16,0-11 53-16,4-12 26 16</inkml:trace>
  <inkml:trace contextRef="#ctx0" brushRef="#br0" timeOffset="11528.6806">22676 11939 324 0,'13'20'123'0,"-13"-20"-95"0,13 11 18 15,-13-3 4-15,4-1-28 16,-4 5-9-16,0 3-11 15,-4 4-2-15,4 0 0 16,0 4 4-16,0 4 2 0,0 0-2 16,0 0-1-16,0 0-3 15,0-1-1-15,4-3-4 16,-4 0 1-16,0-3 2 16,4-1 1-16,-4-8-2 15,0-3 2-15,0 0-1 0,0-12 0 16,0 0-3-16,0-8-1 15,0-11-6-15,0 0-3 16,4-7 15-16,5-5 7 16,0-3-14-16,-1 0-7 15,10-1 4-15,-1-3 5 16,4 0 4-16,-3-4 1 16,7 8 2-16,1 3 3 15,0 5 4-15,0 7 2 16,4 4-12-16,-8 7-6 15,4 5 16-15,-1 7 10 16,1 7-11-16,4 9-6 16,-12 3-13-16,3 4-6 15,1 3 9-15,-5 9 4 0,0 3 11 16,-8 8 6-16,-1 8-4 16,1-1-3-16,-5 5-3 15,-4-1-3-15,0-3 1 16,-4 0-1-16,0-12-7 15,-5-4 0-15,1-4-24 16,3-7-7-16,-8-8 20 16,0-7 11-16</inkml:trace>
  <inkml:trace contextRef="#ctx0" brushRef="#br0" timeOffset="11933.8041">23658 11399 384 0,'0'16'145'0,"0"-5"-112"0,0 12-8 0,0-8-11 16,-8 12-15-16,3 12 1 0,1 14 6 15,-5 16 4-15,1-8-5 16,-1-3 10-16,0 3 5 0,5 4-8 16,-9 4-4-16,9 4-8 15,-5 0-2-15,1-8-4 16,-1 4-1-16,0-4-1 15,5-15 0-15,4-8-4 16,0-12 0-16,0-7-14 16,0-15-146-1,0-16-48 1,-9-11 110-16</inkml:trace>
  <inkml:trace contextRef="#ctx0" brushRef="#br0" timeOffset="12073.2967">23283 11824 416 0,'5'16'156'0,"3"-5"-121"0,-4-7 1 0,1 0-6 15</inkml:trace>
  <inkml:trace contextRef="#ctx0" brushRef="#br0" timeOffset="12219.4211">23322 11870 710 0,'17'12'33'15,"-4"-1"-17"-15,13 5-2 0,0-5-3 16,4 1-4-16,0-5-2 16,5 1-7-16,-1-4-3 15,5-4-16-15,-5 0-4 0,1 0-27 16,-9 0-9-16,-5 0-41 16,5 0-17-16,-4 0 63 15,4 0 29-15</inkml:trace>
  <inkml:trace contextRef="#ctx0" brushRef="#br0" timeOffset="12609.9012">24063 11997 316 0,'9'19'121'0,"-9"-15"-95"0,-9-4 9 16,9 0-1-16,-4 0-16 0,0 4 0 15,-1-1-6-15,-3-3 0 16,-1 4-7-16,0 0 15 0,1-4 8 16,-5 4-10-1,0 0-11-15,0 3-5 16,-4 1-4-16,4 0 0 16,-4 3 0-16,8 5 0 15,-8-1 2-15,4 4 0 16,4-4-3-16,1 12 0 15,-1 0-3-15,9 0 1 16,-9 0-2-16,9-4 0 16,9-4 4-16,-9-4 3 15,4-3 1-15,5-5 2 16,0-3-2-16,-1-4-1 16,5-4-2-16,0-3 1 0,-9-1 3 15,5-4 1-15,0 1 1 16,-1-8 0-16</inkml:trace>
  <inkml:trace contextRef="#ctx0" brushRef="#br0" timeOffset="12806.3667">23986 12119 428 0,'0'-23'159'0,"8"16"-124"0,-8 3-7 15,5 4-11-15,-5 0-10 16,0 0 3-16,4 8-5 16,0-1-1-16,-4 9-2 15,9 3-4-15,-9 4 1 0,0 4 1 16,4 3 0-16,0-3 0 15,5 0 2-15,0 0-6 0,-1-8 1 16,5-8-19-16,0-7-8 16,0-8-53-16,9-3-23 15,-5-9 55-15,9-14 28 16</inkml:trace>
  <inkml:trace contextRef="#ctx0" brushRef="#br0" timeOffset="13120.6042">24378 11901 272 0,'0'4'104'0,"4"-8"-81"0,5 4 16 16,-9 0 1-16,4 4 2 15,5 0 7-15,-1 0-1 16,1-1 1-16,4 1-27 16,0 0 3-16,4 0-1 0,4 0-8 15,1 0-2-15,-5-4-15 16,9 3-4-16,-9-3-18 16,1 0-5-16,-1 0-65 15,-4 0-29-15,0 0 67 16,-9 0 33-16</inkml:trace>
  <inkml:trace contextRef="#ctx0" brushRef="#br0" timeOffset="13661.0807">23968 12380 372 0,'9'15'140'0,"4"-7"-109"0,-4-4 7 16,-9-4-6-16,4 7-18 15,0 5-3-15,5-1 2 16,-5 1 1-16,0 3-7 16,1 0 0-16,-1 5 3 0,5-5-6 15,-5 8 0-15,-4 0-4 0,0 4-3 16,0 3-3-16,0 1 1 16,0 3-4-16,-4 5 1 15,-1-1-5-15,5 0 1 16,-4 1-7-16,0-9-1 15,-1-3-5-15,1-4 1 16,0-4-38-16,4-7-16 16,-13-1 37-16,0-15 22 15</inkml:trace>
  <inkml:trace contextRef="#ctx0" brushRef="#br0" timeOffset="13964.3766">23688 12659 432 0,'13'0'162'0,"0"-3"-126"0,0 3-4 16,0 0-10-16,4 0-15 15,5-4-2-15,8 4 4 16,-9 0 2-16,14 4-6 16,-9-1-3-16,4 1-1 0,0-4-8 0,0 4 0 15,5 0-24-15,-9-4-9 16,8-4-48-16,1 4-20 16,-5 0 53-16,0 0 30 15</inkml:trace>
  <inkml:trace contextRef="#ctx0" brushRef="#br0" timeOffset="14263.3172">24197 12702 336 0,'-9'15'126'0,"5"-7"-98"0,8 3 12 16,-4-3-2-16,0-1-23 15,0 5-6-15,0-1 0 16,0 9 4-16,0-1-7 16,-4 4 3-16,4 0 4 0,0-4-9 15,-9 4-5-15,5-4-39 16,0 0-18-16,4 0-103 15,-9-3-44 1,9-16 107-16</inkml:trace>
  <inkml:trace contextRef="#ctx0" brushRef="#br0" timeOffset="14636.2288">24503 12694 316 0,'-9'15'121'0,"9"-15"-95"0,-9 16-2 0,9-9-6 16,-12 5-19-16,3 3-1 16,0 4 3-16,1 4 3 15,-1 4-1-15,0 0 16 0,1 0 9 0,4-4-16 16,-1 0-9-16,5 3-7 15,0-10-1-15,5-1 1 16,-1-3 2-16,4-5 7 16,1-3 7-16,0-4 0 15,-1 0 1-15,1-4-3 16,-5-3-1-16,1-5-1 16,-5-3 0-16,-5-12-11 15,1 0-5-15,-5-4-5 16,1-3 0-16,-10-4-66 15,1 3-29-15,0 5 55 16,4-1 26-16</inkml:trace>
  <inkml:trace contextRef="#ctx0" brushRef="#br0" timeOffset="15177.1951">24580 12717 316 0,'5'15'121'0,"-10"-7"-95"0,1 7-6 0,4-3-9 15,-4 3-8-15,-1 4 3 0,1 4 1 16,0 0 1-16,4 0-4 15,-9 4-1-15,5-4 3 0,-9 0-3 16,9 0-2-16,-1-4 0 16,1-7-1-16,0-1-3 15,-1-3 2-15,5-5-4 16,0-3 1-16,0 0-5 16,0-7 1-16,5-1 4 15,-1-7 2-15,0 0-1 16,1-12 2-16,-5 27-23 31,21-46 6-15,-4 4 4-16,1 3 8 15,3 9 6-15,5 3 12 16,0 4 7-16,-5 11-10 16,-3 5 6-16,7-1 3 0,6 4-4 15,-1 4 0-15,-4 8 0 0,-1 3 2 16,1 9-9-16,-8 3-4 15,-10 3-13-15,1 1-4 16,-5 4-11-16,-4-8-2 16,-4-4-18-16,-5-4-9 15,1-3 29-15,-10-12 13 16</inkml:trace>
  <inkml:trace contextRef="#ctx0" brushRef="#br0" timeOffset="15402.0868">24231 12292 400 0,'9'34'151'0,"-9"-34"-118"0,8 8-8 16,1-8-14-16,0 0-75 15,4 0-29-15,4 4-2 16,-13 0 4 0,13 7 51-16</inkml:trace>
  <inkml:trace contextRef="#ctx0" brushRef="#br0" timeOffset="16242.8178">25235 12575 212 0,'0'8'82'0,"0"-8"-64"0,0 4 15 0,0-4 22 15,0 0-32-15,0 0 27 16,0 0-29-16,0 0 16 16,0 4-22-16,-8-4 1 15,8 3-10-15,-5-3-8 16,1 4 1-16,-5-4-4 16,5 4 2-16,-5-4 0 15,1 4 1-15,-1-4 2 16,-4 0 0-16,-4 0 6 15,8 4-3-15,-8-1 8 16,4 5-7-16,0-4-1 16,5 4-2-16,3-1 1 15,-3 5-1-15,3-5-9 16,10 5 4-16,3-1-7 0,1 5 12 16,0-1 0-1,12 0 0-15,-12 5 2 16,8-1-2-16,-4 4 15 15,4 3-9-15,0 1-1 16,-8 4-3-16,-5 0-3 16,5-1 1-16,-9 5-1 15,0-5 0-15,-9 1 0 16,1-4 0-16,-10 0 2 16,1-4-1-16,-9 0-1 0,-4-4 1 0,4-8-8 31,-8 5 4-31,-13-13-5 0,8 5 4 15</inkml:trace>
  <inkml:trace contextRef="#ctx0" brushRef="#br0" timeOffset="23944.5886">19160 17030 264 0,'4'15'99'0,"0"-23"-77"15,5 4 9-15,-9 4 1 0,4 0-9 16,0-3-1-16,5-1 5 15,-5 0 5-15,1 0-6 16,-1 0-14-16,0-3-1 16,-4-1 2-16,0 0-3 15,0 1 2-15,0-1-3 16,0 4 2-16,0-3-6 16,0-1-1-16,-4 0-2 15,0 1 1-15,-1-5-2 16,1 4 2-16,-5-3-2 15,1 3 2-15,-1-3-4 0,1-1 0 16,-1 1 1-16,-4-1 0 16,0 1 0-16,0-1 0 15,0 1 0-15,-4-4 0 16,0-1 0-16,0 5 0 16,-1-1 2-16,-3 1 1 15,4-1 1-15,-5 1 2 16,0-1-1-16,-3 5 2 15,-1-1-4-15,-4 0 0 16,-5 1-1-16,5 3-2 16,0-4-2-16,0 4 1 15,-1 0 1-15,-3 1 2 16,8-1-1-16,-8 4-1 0,4 0 1 16,4 0-1-16,0 0 0 15,4 4 2-15,1-1-1 16,-1 1-1-16,1 4 1 15,-1 0-1-15,5 3 0 16,0 1 2-16,-1-1-1 16,1 4-1-16,0 5-2 15,0-1 1-15,-5 4 1 16,5 3 2-16,0 5-1 16,-1 4-1-16,6-1-2 15,-6 4 1-15,5 1-1 16,5 3 0-16,-5 4 0 15,8 4 0-15,-3 7 2 0,8 4 0 16,8 1-3-16,-8-1 2 16,9 8-1-16,0-8 0 15,4-3 2-15,0-1 2 16,4-3-3-16,0-5 0 16,5 1-1-16,3 0 0 15,6-4 2-15,3-4 2 16,9-7-1-16,5-9-1 15,3-3 1-15,5-7-1 16,0-9 0-16,0-3 0 16,-4-4 0-16,0-4 0 15,-1-7 0-15,5-4 0 16,-4-5 0-16,0-3 0 0,4-7-3 16,9-9 0-16,-1 1 2 15,-12 0 0-15,-9 3-2 16,0-7 0-16,0 4 2 15,-13 0 0-15,0 3 1 16,-8-7 2-16,0 4-3 16,-5-4 0-16,-9-1 1 15,1-2 0-15,-5-1-3 16,5 0 2-16,-9 0 1 16,-9 0 0-16,5-4 0 15,-9 4 0-15,0 0-3 16,-4 4 0-16,0 4 2 15,-5 3 2-15,-4 4-2 0,-4-3-2 16,0 7-3 0,-4 0 1-16,-5 4-6 0,0 0-3 15,0 0-43-15,0-3-18 16,1-5 39-16,7 0 18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9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9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1EE53B1-B6E5-4D2C-B8B2-5309B39F17B7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834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815CF2-FDAF-4AD0-8696-85856DACFC2F}" type="slidenum">
              <a:rPr lang="en-US" sz="1100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5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B1F1E35-1AC0-4F80-9343-E55F6F7CA4BC}" type="slidenum">
              <a:rPr lang="en-US" sz="1200" strike="noStrike">
                <a:latin typeface="Times New Roman"/>
              </a:rPr>
              <a:t>20</a:t>
            </a:fld>
            <a:endParaRPr/>
          </a:p>
        </p:txBody>
      </p:sp>
      <p:sp>
        <p:nvSpPr>
          <p:cNvPr id="713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919C4F4-B76B-4582-B2CC-0462F1186CED}" type="slidenum">
              <a:rPr lang="en-US" sz="1200" strike="noStrike">
                <a:latin typeface="Times New Roman"/>
              </a:rPr>
              <a:t>21</a:t>
            </a:fld>
            <a:endParaRPr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2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0129F3D-8867-4983-AADA-9BFFC46A74F8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30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7482-3EC4-45A2-968F-F284EC8E7993}" type="slidenum">
              <a:rPr lang="en-US" altLang="zh-CN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CN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78020A0E-3FF6-4A46-8FFC-23A4C4C86322}" type="slidenum">
              <a:rPr lang="en-US" altLang="zh-CN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CN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667ABB4-48F9-43BB-ACAE-5AB934E24F8E}" type="slidenum">
              <a:rPr lang="en-US" altLang="zh-CN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CN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mtClean="0"/>
              <a:t>We could not evaluate the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EA11BDB-0838-4A53-8BEA-BFA0E67499C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37</a:t>
            </a:fld>
            <a:endParaRPr/>
          </a:p>
        </p:txBody>
      </p:sp>
      <p:sp>
        <p:nvSpPr>
          <p:cNvPr id="719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n-US" sz="2000" strike="noStrike">
                <a:latin typeface="Arial"/>
              </a:rPr>
              <a:t>Your eyes don’t see everything at once, but they jump around.  You see only about 2 degrees with high resolution</a:t>
            </a:r>
            <a:endParaRPr/>
          </a:p>
        </p:txBody>
      </p:sp>
      <p:sp>
        <p:nvSpPr>
          <p:cNvPr id="69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5C65B2D-BE5C-4822-A965-F68F61F75C56}" type="slidenum">
              <a:rPr lang="en-US" sz="1200" strike="noStrike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D4E39B2-A885-43A7-80F5-ADE6A02CB408}" type="slidenum">
              <a:rPr lang="en-US" sz="1200" strike="noStrike">
                <a:latin typeface="Times New Roman"/>
              </a:rPr>
              <a:t>9</a:t>
            </a:fld>
            <a:endParaRPr/>
          </a:p>
        </p:txBody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moving around causes no difference, b. moving up and down no difference, but left and right yes, c. moving in two directions causes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61EE53B1-B6E5-4D2C-B8B2-5309B39F17B7}" type="slidenum">
              <a:rPr lang="en-US" sz="1400" smtClean="0">
                <a:latin typeface="Times New Roman"/>
              </a:r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50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C9DEE25-21A9-4258-BE5B-1169B13B1039}" type="slidenum">
              <a:rPr lang="en-US" sz="1200" strike="noStrike">
                <a:solidFill>
                  <a:srgbClr val="000000"/>
                </a:solidFill>
                <a:latin typeface="Times New Roman"/>
              </a:rPr>
              <a:t>13</a:t>
            </a:fld>
            <a:endParaRPr/>
          </a:p>
        </p:txBody>
      </p:sp>
      <p:sp>
        <p:nvSpPr>
          <p:cNvPr id="703" name="PlaceHolder 2"/>
          <p:cNvSpPr>
            <a:spLocks noGrp="1"/>
          </p:cNvSpPr>
          <p:nvPr>
            <p:ph type="body"/>
          </p:nvPr>
        </p:nvSpPr>
        <p:spPr>
          <a:xfrm>
            <a:off x="890640" y="4324320"/>
            <a:ext cx="5047920" cy="41698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FF75C95-2A8B-4D94-86CF-C1E599051024}" type="slidenum">
              <a:rPr lang="en-US" sz="1200" strike="noStrike">
                <a:latin typeface="Times New Roman"/>
              </a:rPr>
              <a:t>16</a:t>
            </a:fld>
            <a:endParaRPr/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913680" y="4343760"/>
            <a:ext cx="5029920" cy="41133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B6B2BF1-17F4-4336-8FE9-3E8BF3A54588}" type="slidenum">
              <a:rPr lang="en-US" sz="1200" strike="noStrike">
                <a:latin typeface="Times New Roman"/>
              </a:rPr>
              <a:t>17</a:t>
            </a:fld>
            <a:endParaRPr/>
          </a:p>
        </p:txBody>
      </p:sp>
      <p:sp>
        <p:nvSpPr>
          <p:cNvPr id="707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7C4F2D-4735-4873-9A9E-527EFC6285CF}" type="slidenum">
              <a:rPr lang="en-US" sz="1200" strike="noStrike">
                <a:latin typeface="Times New Roman"/>
              </a:rPr>
              <a:t>18</a:t>
            </a:fld>
            <a:endParaRPr/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Shown</a:t>
            </a:r>
            <a:r>
              <a:rPr lang="en-US" baseline="0" dirty="0" smtClean="0"/>
              <a:t> as a heat map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9571CDB-8DC3-423B-B4DE-1572C2C9A5D2}" type="slidenum">
              <a:rPr lang="en-US" sz="1200" strike="noStrike">
                <a:latin typeface="Times New Roman"/>
              </a:rPr>
              <a:t>19</a:t>
            </a:fld>
            <a:endParaRPr/>
          </a:p>
        </p:txBody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889920" y="4323960"/>
            <a:ext cx="5047920" cy="4170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4" name="Picture 153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55" name="Picture 154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76320"/>
            <a:ext cx="7772040" cy="3884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1" name="Picture 190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1276920" y="914400"/>
            <a:ext cx="6589080" cy="525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08E0-B629-4AC1-B104-D52F067E23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923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8580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5257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68480" y="366084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8580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68480" y="914400"/>
            <a:ext cx="379260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85800" y="3660840"/>
            <a:ext cx="7772040" cy="2507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FC3D-84CD-4283-A43E-5B5432EE9E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4"/>
              </a:buBlip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5"/>
              </a:buBlip>
            </a:pPr>
            <a:r>
              <a:rPr lang="en-US" sz="2800" strike="noStrike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5"/>
              </a:buBlip>
            </a:pPr>
            <a:r>
              <a:rPr lang="en-US" sz="2000" strike="noStrike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6D1EB81-DB0E-4E4F-BCB9-E1EF02717D7A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4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685800" y="76320"/>
            <a:ext cx="7772040" cy="8377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85800" y="914400"/>
            <a:ext cx="7772040" cy="525744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»"/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641C3954-4D60-4C16-97B9-191957707E2F}" type="slidenum">
              <a:rPr lang="en-US" sz="1400" strike="noStrike">
                <a:solidFill>
                  <a:srgbClr val="000000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Line 1"/>
          <p:cNvSpPr/>
          <p:nvPr/>
        </p:nvSpPr>
        <p:spPr>
          <a:xfrm>
            <a:off x="685800" y="838080"/>
            <a:ext cx="7772400" cy="0"/>
          </a:xfrm>
          <a:prstGeom prst="line">
            <a:avLst/>
          </a:prstGeom>
          <a:ln w="38160">
            <a:solidFill>
              <a:schemeClr val="tx1"/>
            </a:solidFill>
            <a:round/>
          </a:ln>
        </p:spPr>
      </p:sp>
      <p:sp>
        <p:nvSpPr>
          <p:cNvPr id="157" name="PlaceHolder 2"/>
          <p:cNvSpPr>
            <a:spLocks noGrp="1"/>
          </p:cNvSpPr>
          <p:nvPr>
            <p:ph type="title"/>
          </p:nvPr>
        </p:nvSpPr>
        <p:spPr>
          <a:xfrm>
            <a:off x="380880" y="1414080"/>
            <a:ext cx="8380080" cy="7498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Click to edit Master title style</a:t>
            </a:r>
            <a:endParaRPr/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80880" y="2599920"/>
            <a:ext cx="8380080" cy="2076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Blip>
                <a:blip r:embed="rId16"/>
              </a:buBlip>
            </a:pPr>
            <a:r>
              <a:rPr lang="en-US" sz="2000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Blip>
                <a:blip r:embed="rId16"/>
              </a:buBlip>
            </a:pP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Blip>
                <a:blip r:embed="rId16"/>
              </a:buBlip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Blip>
                <a:blip r:embed="rId16"/>
              </a:buBlip>
            </a:pPr>
            <a:r>
              <a:rPr lang="en-US" sz="1400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3.emf"/><Relationship Id="rId4" Type="http://schemas.openxmlformats.org/officeDocument/2006/relationships/image" Target="../media/image18.png"/><Relationship Id="rId9" Type="http://schemas.openxmlformats.org/officeDocument/2006/relationships/customXml" Target="../ink/ink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emf"/><Relationship Id="rId5" Type="http://schemas.openxmlformats.org/officeDocument/2006/relationships/customXml" Target="../ink/ink3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5.emf"/><Relationship Id="rId4" Type="http://schemas.openxmlformats.org/officeDocument/2006/relationships/customXml" Target="../ink/ink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4.png"/><Relationship Id="rId11" Type="http://schemas.openxmlformats.org/officeDocument/2006/relationships/image" Target="../media/image68.emf"/><Relationship Id="rId5" Type="http://schemas.openxmlformats.org/officeDocument/2006/relationships/image" Target="../media/image63.png"/><Relationship Id="rId10" Type="http://schemas.openxmlformats.org/officeDocument/2006/relationships/customXml" Target="../ink/ink5.xml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71.emf"/><Relationship Id="rId4" Type="http://schemas.openxmlformats.org/officeDocument/2006/relationships/customXml" Target="../ink/ink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wmf"/><Relationship Id="rId11" Type="http://schemas.openxmlformats.org/officeDocument/2006/relationships/image" Target="../media/image76.emf"/><Relationship Id="rId5" Type="http://schemas.openxmlformats.org/officeDocument/2006/relationships/image" Target="../media/image72.png"/><Relationship Id="rId10" Type="http://schemas.openxmlformats.org/officeDocument/2006/relationships/customXml" Target="../ink/ink7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7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8.emf"/><Relationship Id="rId4" Type="http://schemas.openxmlformats.org/officeDocument/2006/relationships/customXml" Target="../ink/ink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strike="noStrike" dirty="0">
                <a:solidFill>
                  <a:srgbClr val="000000"/>
                </a:solidFill>
                <a:latin typeface="Kalinga"/>
              </a:rPr>
              <a:t>Interest </a:t>
            </a:r>
            <a:r>
              <a:rPr lang="en-US" sz="4400" strike="noStrike" dirty="0" smtClean="0">
                <a:solidFill>
                  <a:srgbClr val="000000"/>
                </a:solidFill>
                <a:latin typeface="Kalinga"/>
              </a:rPr>
              <a:t>Points</a:t>
            </a:r>
            <a:endParaRPr dirty="0"/>
          </a:p>
        </p:txBody>
      </p:sp>
      <p:sp>
        <p:nvSpPr>
          <p:cNvPr id="199" name="TextShape 2"/>
          <p:cNvSpPr txBox="1"/>
          <p:nvPr/>
        </p:nvSpPr>
        <p:spPr>
          <a:xfrm>
            <a:off x="1371600" y="4114800"/>
            <a:ext cx="640044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dirty="0" smtClean="0"/>
              <a:t>ECE/CSE 576</a:t>
            </a:r>
          </a:p>
          <a:p>
            <a:pPr algn="ctr">
              <a:lnSpc>
                <a:spcPct val="100000"/>
              </a:lnSpc>
            </a:pPr>
            <a:r>
              <a:rPr lang="en-US" dirty="0" smtClean="0"/>
              <a:t>Linda Shapiro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Let’s look at the </a:t>
            </a:r>
            <a:r>
              <a:rPr lang="en-US" sz="3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gradient</a:t>
            </a:r>
            <a:r>
              <a:rPr lang="en-US" sz="3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distributions</a:t>
            </a:r>
            <a:endParaRPr dirty="0"/>
          </a:p>
        </p:txBody>
      </p:sp>
      <p:sp>
        <p:nvSpPr>
          <p:cNvPr id="249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4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55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2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73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6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297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 dirty="0" smtClean="0">
                <a:solidFill>
                  <a:srgbClr val="000000"/>
                </a:solidFill>
                <a:latin typeface="Kalinga"/>
              </a:rPr>
              <a:t>Principal  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Component  Analysis</a:t>
            </a:r>
            <a:endParaRPr dirty="0"/>
          </a:p>
        </p:txBody>
      </p:sp>
      <p:sp>
        <p:nvSpPr>
          <p:cNvPr id="316" name="CustomShape 2"/>
          <p:cNvSpPr/>
          <p:nvPr/>
        </p:nvSpPr>
        <p:spPr>
          <a:xfrm>
            <a:off x="533520" y="1219320"/>
            <a:ext cx="37335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Principal component is the direction of highest variance.</a:t>
            </a:r>
            <a:endParaRPr/>
          </a:p>
        </p:txBody>
      </p:sp>
      <p:sp>
        <p:nvSpPr>
          <p:cNvPr id="317" name="CustomShape 3"/>
          <p:cNvSpPr/>
          <p:nvPr/>
        </p:nvSpPr>
        <p:spPr>
          <a:xfrm>
            <a:off x="4709520" y="1211760"/>
            <a:ext cx="403812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How to compute PCA components: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Subtract off the mean for each data point.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the covariance matrix.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Compute eigenvectors and eigenvalues.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The components are the eigenvectors ranked by the eigenvalues.</a:t>
            </a:r>
            <a:endParaRPr/>
          </a:p>
        </p:txBody>
      </p:sp>
      <p:sp>
        <p:nvSpPr>
          <p:cNvPr id="318" name="CustomShape 4"/>
          <p:cNvSpPr/>
          <p:nvPr/>
        </p:nvSpPr>
        <p:spPr>
          <a:xfrm>
            <a:off x="533520" y="1905120"/>
            <a:ext cx="373356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Next, highest component is the direction with highest variance </a:t>
            </a:r>
            <a:r>
              <a:rPr lang="en-US" sz="1400" i="1" strike="noStrike" dirty="0">
                <a:solidFill>
                  <a:srgbClr val="000000"/>
                </a:solidFill>
                <a:latin typeface="Arial"/>
              </a:rPr>
              <a:t>orthogonal</a:t>
            </a: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 to the previous components.</a:t>
            </a:r>
            <a:endParaRPr dirty="0"/>
          </a:p>
        </p:txBody>
      </p:sp>
      <p:sp>
        <p:nvSpPr>
          <p:cNvPr id="319" name="Line 5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0" name="Line 6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21" name="CustomShape 7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8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9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10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11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12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13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4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5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6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7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8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9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20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21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22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23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8" name="Line 24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39" name="CustomShape 25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6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27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28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29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0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31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32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33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34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35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36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37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38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39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40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41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6" name="Line 42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57" name="CustomShape 43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44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5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46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47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48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49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50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51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52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53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54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55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56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7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58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9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0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61"/>
          <p:cNvSpPr/>
          <p:nvPr/>
        </p:nvSpPr>
        <p:spPr>
          <a:xfrm flipH="1" flipV="1">
            <a:off x="3809160" y="4806000"/>
            <a:ext cx="808920" cy="7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62"/>
          <p:cNvSpPr/>
          <p:nvPr/>
        </p:nvSpPr>
        <p:spPr>
          <a:xfrm flipH="1">
            <a:off x="6886440" y="4800960"/>
            <a:ext cx="598320" cy="380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63"/>
          <p:cNvSpPr/>
          <p:nvPr/>
        </p:nvSpPr>
        <p:spPr>
          <a:xfrm flipH="1" flipV="1">
            <a:off x="1571040" y="4634640"/>
            <a:ext cx="162360" cy="181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64"/>
          <p:cNvSpPr/>
          <p:nvPr/>
        </p:nvSpPr>
        <p:spPr>
          <a:xfrm flipV="1">
            <a:off x="4600800" y="4608360"/>
            <a:ext cx="2880" cy="20808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65"/>
          <p:cNvSpPr/>
          <p:nvPr/>
        </p:nvSpPr>
        <p:spPr>
          <a:xfrm flipV="1">
            <a:off x="1747080" y="4660200"/>
            <a:ext cx="136800" cy="1645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66"/>
          <p:cNvSpPr/>
          <p:nvPr/>
        </p:nvSpPr>
        <p:spPr>
          <a:xfrm flipH="1" flipV="1">
            <a:off x="7116120" y="4343400"/>
            <a:ext cx="364680" cy="47592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rgbClr val="00B05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1" name="Picture 2"/>
          <p:cNvPicPr/>
          <p:nvPr/>
        </p:nvPicPr>
        <p:blipFill>
          <a:blip r:embed="rId2"/>
          <a:stretch/>
        </p:blipFill>
        <p:spPr>
          <a:xfrm>
            <a:off x="5741280" y="2920320"/>
            <a:ext cx="1535760" cy="375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097" y="5995194"/>
            <a:ext cx="9296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Definition</a:t>
            </a:r>
            <a:r>
              <a:rPr lang="en-US" dirty="0" smtClean="0">
                <a:solidFill>
                  <a:srgbClr val="FF0000"/>
                </a:solidFill>
              </a:rPr>
              <a:t>: A scalar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dirty="0">
                <a:solidFill>
                  <a:srgbClr val="FF0000"/>
                </a:solidFill>
              </a:rPr>
              <a:t>called </a:t>
            </a:r>
            <a:r>
              <a:rPr lang="en-US" dirty="0" smtClean="0">
                <a:solidFill>
                  <a:srgbClr val="FF0000"/>
                </a:solidFill>
              </a:rPr>
              <a:t>an eigenvalue of the </a:t>
            </a:r>
            <a:r>
              <a:rPr lang="en-US" dirty="0" err="1" smtClean="0">
                <a:solidFill>
                  <a:srgbClr val="FF0000"/>
                </a:solidFill>
              </a:rPr>
              <a:t>n×n</a:t>
            </a:r>
            <a:r>
              <a:rPr lang="en-US" dirty="0" smtClean="0">
                <a:solidFill>
                  <a:srgbClr val="FF0000"/>
                </a:solidFill>
              </a:rPr>
              <a:t> matrix A if </a:t>
            </a:r>
            <a:r>
              <a:rPr lang="en-US" dirty="0">
                <a:solidFill>
                  <a:srgbClr val="FF0000"/>
                </a:solidFill>
              </a:rPr>
              <a:t>there is a nontrivial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olution x of Ax=</a:t>
            </a:r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n-US" dirty="0">
                <a:solidFill>
                  <a:srgbClr val="FF0000"/>
                </a:solidFill>
              </a:rPr>
              <a:t>x. </a:t>
            </a:r>
            <a:r>
              <a:rPr lang="en-US" dirty="0" smtClean="0">
                <a:solidFill>
                  <a:srgbClr val="FF0000"/>
                </a:solidFill>
              </a:rPr>
              <a:t>Such x is </a:t>
            </a:r>
            <a:r>
              <a:rPr lang="en-US" dirty="0">
                <a:solidFill>
                  <a:srgbClr val="FF0000"/>
                </a:solidFill>
              </a:rPr>
              <a:t>called an </a:t>
            </a:r>
            <a:r>
              <a:rPr lang="en-US" dirty="0" smtClean="0">
                <a:solidFill>
                  <a:srgbClr val="FF0000"/>
                </a:solidFill>
              </a:rPr>
              <a:t>eigenvector corresponding to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eigenvalue </a:t>
            </a:r>
            <a:r>
              <a:rPr lang="el-GR" dirty="0" smtClean="0">
                <a:solidFill>
                  <a:srgbClr val="FF0000"/>
                </a:solidFill>
              </a:rPr>
              <a:t>λ</a:t>
            </a:r>
            <a:r>
              <a:rPr lang="el-GR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2800" y="1463400"/>
              <a:ext cx="3796200" cy="3630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8480" y="1452240"/>
                <a:ext cx="3805560" cy="365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Corners have …</a:t>
            </a:r>
            <a:endParaRPr/>
          </a:p>
        </p:txBody>
      </p:sp>
      <p:sp>
        <p:nvSpPr>
          <p:cNvPr id="383" name="CustomShape 2"/>
          <p:cNvSpPr/>
          <p:nvPr/>
        </p:nvSpPr>
        <p:spPr>
          <a:xfrm>
            <a:off x="533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342900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3886200" y="1600200"/>
            <a:ext cx="1599840" cy="1447560"/>
          </a:xfrm>
          <a:custGeom>
            <a:avLst/>
            <a:gdLst/>
            <a:ahLst/>
            <a:cxnLst/>
            <a:rect l="0" t="0" r="r" b="b"/>
            <a:pathLst>
              <a:path w="1009" h="913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4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248520" y="1219320"/>
            <a:ext cx="2361960" cy="2209320"/>
          </a:xfrm>
          <a:prstGeom prst="rect">
            <a:avLst/>
          </a:prstGeom>
          <a:solidFill>
            <a:srgbClr val="C0C0C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Line 6"/>
          <p:cNvSpPr/>
          <p:nvPr/>
        </p:nvSpPr>
        <p:spPr>
          <a:xfrm>
            <a:off x="17420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8" name="Line 7"/>
          <p:cNvSpPr/>
          <p:nvPr/>
        </p:nvSpPr>
        <p:spPr>
          <a:xfrm>
            <a:off x="79812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389" name="CustomShape 8"/>
          <p:cNvSpPr/>
          <p:nvPr/>
        </p:nvSpPr>
        <p:spPr>
          <a:xfrm>
            <a:off x="168300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1747080" y="4697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1799280" y="4853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1828800" y="4724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1704600" y="4764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13"/>
          <p:cNvSpPr/>
          <p:nvPr/>
        </p:nvSpPr>
        <p:spPr>
          <a:xfrm>
            <a:off x="163116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14"/>
          <p:cNvSpPr/>
          <p:nvPr/>
        </p:nvSpPr>
        <p:spPr>
          <a:xfrm>
            <a:off x="1636920" y="4581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5"/>
          <p:cNvSpPr/>
          <p:nvPr/>
        </p:nvSpPr>
        <p:spPr>
          <a:xfrm>
            <a:off x="1654920" y="4682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1771560" y="47916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7"/>
          <p:cNvSpPr/>
          <p:nvPr/>
        </p:nvSpPr>
        <p:spPr>
          <a:xfrm>
            <a:off x="1774800" y="4633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8"/>
          <p:cNvSpPr/>
          <p:nvPr/>
        </p:nvSpPr>
        <p:spPr>
          <a:xfrm>
            <a:off x="164232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19"/>
          <p:cNvSpPr/>
          <p:nvPr/>
        </p:nvSpPr>
        <p:spPr>
          <a:xfrm>
            <a:off x="1726200" y="48088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0"/>
          <p:cNvSpPr/>
          <p:nvPr/>
        </p:nvSpPr>
        <p:spPr>
          <a:xfrm>
            <a:off x="1676880" y="4848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1"/>
          <p:cNvSpPr/>
          <p:nvPr/>
        </p:nvSpPr>
        <p:spPr>
          <a:xfrm>
            <a:off x="1571760" y="4690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22"/>
          <p:cNvSpPr/>
          <p:nvPr/>
        </p:nvSpPr>
        <p:spPr>
          <a:xfrm>
            <a:off x="1625040" y="4798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23"/>
          <p:cNvSpPr/>
          <p:nvPr/>
        </p:nvSpPr>
        <p:spPr>
          <a:xfrm>
            <a:off x="1771200" y="47653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Line 24"/>
          <p:cNvSpPr/>
          <p:nvPr/>
        </p:nvSpPr>
        <p:spPr>
          <a:xfrm>
            <a:off x="460080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6" name="Line 25"/>
          <p:cNvSpPr/>
          <p:nvPr/>
        </p:nvSpPr>
        <p:spPr>
          <a:xfrm>
            <a:off x="3656880" y="4798440"/>
            <a:ext cx="194328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07" name="CustomShape 26"/>
          <p:cNvSpPr/>
          <p:nvPr/>
        </p:nvSpPr>
        <p:spPr>
          <a:xfrm>
            <a:off x="3990240" y="4717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7"/>
          <p:cNvSpPr/>
          <p:nvPr/>
        </p:nvSpPr>
        <p:spPr>
          <a:xfrm>
            <a:off x="4520160" y="4840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28"/>
          <p:cNvSpPr/>
          <p:nvPr/>
        </p:nvSpPr>
        <p:spPr>
          <a:xfrm>
            <a:off x="4631400" y="48682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9"/>
          <p:cNvSpPr/>
          <p:nvPr/>
        </p:nvSpPr>
        <p:spPr>
          <a:xfrm>
            <a:off x="4520160" y="479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30"/>
          <p:cNvSpPr/>
          <p:nvPr/>
        </p:nvSpPr>
        <p:spPr>
          <a:xfrm>
            <a:off x="43509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31"/>
          <p:cNvSpPr/>
          <p:nvPr/>
        </p:nvSpPr>
        <p:spPr>
          <a:xfrm>
            <a:off x="4489920" y="49489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32"/>
          <p:cNvSpPr/>
          <p:nvPr/>
        </p:nvSpPr>
        <p:spPr>
          <a:xfrm>
            <a:off x="3886200" y="4705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3"/>
          <p:cNvSpPr/>
          <p:nvPr/>
        </p:nvSpPr>
        <p:spPr>
          <a:xfrm>
            <a:off x="4619160" y="4751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34"/>
          <p:cNvSpPr/>
          <p:nvPr/>
        </p:nvSpPr>
        <p:spPr>
          <a:xfrm>
            <a:off x="4635360" y="467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5"/>
          <p:cNvSpPr/>
          <p:nvPr/>
        </p:nvSpPr>
        <p:spPr>
          <a:xfrm>
            <a:off x="4489920" y="4727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36"/>
          <p:cNvSpPr/>
          <p:nvPr/>
        </p:nvSpPr>
        <p:spPr>
          <a:xfrm>
            <a:off x="399024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CustomShape 37"/>
          <p:cNvSpPr/>
          <p:nvPr/>
        </p:nvSpPr>
        <p:spPr>
          <a:xfrm>
            <a:off x="4563720" y="47566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CustomShape 38"/>
          <p:cNvSpPr/>
          <p:nvPr/>
        </p:nvSpPr>
        <p:spPr>
          <a:xfrm>
            <a:off x="4217040" y="4730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9"/>
          <p:cNvSpPr/>
          <p:nvPr/>
        </p:nvSpPr>
        <p:spPr>
          <a:xfrm>
            <a:off x="4071240" y="4704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40"/>
          <p:cNvSpPr/>
          <p:nvPr/>
        </p:nvSpPr>
        <p:spPr>
          <a:xfrm>
            <a:off x="4576320" y="4710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CustomShape 41"/>
          <p:cNvSpPr/>
          <p:nvPr/>
        </p:nvSpPr>
        <p:spPr>
          <a:xfrm>
            <a:off x="3879000" y="48430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2"/>
          <p:cNvSpPr/>
          <p:nvPr/>
        </p:nvSpPr>
        <p:spPr>
          <a:xfrm>
            <a:off x="386532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4" name="CustomShape 43"/>
          <p:cNvSpPr/>
          <p:nvPr/>
        </p:nvSpPr>
        <p:spPr>
          <a:xfrm>
            <a:off x="3613320" y="217008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44"/>
          <p:cNvSpPr/>
          <p:nvPr/>
        </p:nvSpPr>
        <p:spPr>
          <a:xfrm>
            <a:off x="6677640" y="158760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5"/>
          <p:cNvSpPr/>
          <p:nvPr/>
        </p:nvSpPr>
        <p:spPr>
          <a:xfrm>
            <a:off x="6440760" y="135756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46"/>
          <p:cNvSpPr/>
          <p:nvPr/>
        </p:nvSpPr>
        <p:spPr>
          <a:xfrm>
            <a:off x="965880" y="1586160"/>
            <a:ext cx="1906920" cy="1822680"/>
          </a:xfrm>
          <a:custGeom>
            <a:avLst/>
            <a:gdLst/>
            <a:ahLst/>
            <a:cxnLst/>
            <a:rect l="0" t="0" r="r" b="b"/>
            <a:pathLst>
              <a:path w="1907338" h="1823192">
                <a:moveTo>
                  <a:pt x="0" y="1823191"/>
                </a:moveTo>
                <a:cubicBezTo>
                  <a:pt x="1870" y="1215461"/>
                  <a:pt x="3739" y="607730"/>
                  <a:pt x="5609" y="0"/>
                </a:cubicBezTo>
                <a:lnTo>
                  <a:pt x="1907337" y="959279"/>
                </a:lnTo>
                <a:lnTo>
                  <a:pt x="1907337" y="1817581"/>
                </a:lnTo>
                <a:lnTo>
                  <a:pt x="0" y="1823191"/>
                </a:lnTo>
              </a:path>
            </a:pathLst>
          </a:custGeom>
          <a:solidFill>
            <a:schemeClr val="tx1"/>
          </a:solidFill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7"/>
          <p:cNvSpPr/>
          <p:nvPr/>
        </p:nvSpPr>
        <p:spPr>
          <a:xfrm>
            <a:off x="1495440" y="2502000"/>
            <a:ext cx="485280" cy="46944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Line 48"/>
          <p:cNvSpPr/>
          <p:nvPr/>
        </p:nvSpPr>
        <p:spPr>
          <a:xfrm>
            <a:off x="7496640" y="3846240"/>
            <a:ext cx="0" cy="190476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0" name="Line 49"/>
          <p:cNvSpPr/>
          <p:nvPr/>
        </p:nvSpPr>
        <p:spPr>
          <a:xfrm>
            <a:off x="6553080" y="4798440"/>
            <a:ext cx="1942920" cy="0"/>
          </a:xfrm>
          <a:prstGeom prst="line">
            <a:avLst/>
          </a:prstGeom>
          <a:ln w="19080">
            <a:solidFill>
              <a:schemeClr val="tx1"/>
            </a:solidFill>
            <a:round/>
          </a:ln>
        </p:spPr>
      </p:sp>
      <p:sp>
        <p:nvSpPr>
          <p:cNvPr id="431" name="CustomShape 50"/>
          <p:cNvSpPr/>
          <p:nvPr/>
        </p:nvSpPr>
        <p:spPr>
          <a:xfrm>
            <a:off x="7527600" y="47671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1"/>
          <p:cNvSpPr/>
          <p:nvPr/>
        </p:nvSpPr>
        <p:spPr>
          <a:xfrm>
            <a:off x="7224840" y="534348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52"/>
          <p:cNvSpPr/>
          <p:nvPr/>
        </p:nvSpPr>
        <p:spPr>
          <a:xfrm>
            <a:off x="7258680" y="5238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53"/>
          <p:cNvSpPr/>
          <p:nvPr/>
        </p:nvSpPr>
        <p:spPr>
          <a:xfrm>
            <a:off x="7437960" y="48495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4"/>
          <p:cNvSpPr/>
          <p:nvPr/>
        </p:nvSpPr>
        <p:spPr>
          <a:xfrm>
            <a:off x="7160760" y="48261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CustomShape 55"/>
          <p:cNvSpPr/>
          <p:nvPr/>
        </p:nvSpPr>
        <p:spPr>
          <a:xfrm>
            <a:off x="7354800" y="48362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56"/>
          <p:cNvSpPr/>
          <p:nvPr/>
        </p:nvSpPr>
        <p:spPr>
          <a:xfrm>
            <a:off x="7429680" y="46890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7"/>
          <p:cNvSpPr/>
          <p:nvPr/>
        </p:nvSpPr>
        <p:spPr>
          <a:xfrm>
            <a:off x="7354800" y="471996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58"/>
          <p:cNvSpPr/>
          <p:nvPr/>
        </p:nvSpPr>
        <p:spPr>
          <a:xfrm>
            <a:off x="7410240" y="50036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59"/>
          <p:cNvSpPr/>
          <p:nvPr/>
        </p:nvSpPr>
        <p:spPr>
          <a:xfrm>
            <a:off x="7497000" y="4716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60"/>
          <p:cNvSpPr/>
          <p:nvPr/>
        </p:nvSpPr>
        <p:spPr>
          <a:xfrm>
            <a:off x="6858720" y="48200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61"/>
          <p:cNvSpPr/>
          <p:nvPr/>
        </p:nvSpPr>
        <p:spPr>
          <a:xfrm>
            <a:off x="7133040" y="54864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CustomShape 62"/>
          <p:cNvSpPr/>
          <p:nvPr/>
        </p:nvSpPr>
        <p:spPr>
          <a:xfrm>
            <a:off x="7469280" y="4752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3"/>
          <p:cNvSpPr/>
          <p:nvPr/>
        </p:nvSpPr>
        <p:spPr>
          <a:xfrm>
            <a:off x="7089120" y="53708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CustomShape 64"/>
          <p:cNvSpPr/>
          <p:nvPr/>
        </p:nvSpPr>
        <p:spPr>
          <a:xfrm>
            <a:off x="7527600" y="48528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CustomShape 65"/>
          <p:cNvSpPr/>
          <p:nvPr/>
        </p:nvSpPr>
        <p:spPr>
          <a:xfrm>
            <a:off x="7058160" y="472644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6"/>
          <p:cNvSpPr/>
          <p:nvPr/>
        </p:nvSpPr>
        <p:spPr>
          <a:xfrm>
            <a:off x="6800760" y="472572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8" name="CustomShape 67"/>
          <p:cNvSpPr/>
          <p:nvPr/>
        </p:nvSpPr>
        <p:spPr>
          <a:xfrm>
            <a:off x="6926400" y="4822200"/>
            <a:ext cx="55080" cy="54000"/>
          </a:xfrm>
          <a:prstGeom prst="ellipse">
            <a:avLst/>
          </a:prstGeom>
          <a:solidFill>
            <a:srgbClr val="C0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8"/>
          <p:cNvSpPr/>
          <p:nvPr/>
        </p:nvSpPr>
        <p:spPr>
          <a:xfrm>
            <a:off x="5744160" y="6095880"/>
            <a:ext cx="3276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dirty="0">
                <a:solidFill>
                  <a:srgbClr val="FF0000"/>
                </a:solidFill>
                <a:latin typeface="Arial"/>
              </a:rPr>
              <a:t>Both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 eigenvalues are large!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450" name="CustomShape 69"/>
          <p:cNvSpPr/>
          <p:nvPr/>
        </p:nvSpPr>
        <p:spPr>
          <a:xfrm flipV="1">
            <a:off x="6914160" y="5637960"/>
            <a:ext cx="67680" cy="533160"/>
          </a:xfrm>
          <a:prstGeom prst="straightConnector1">
            <a:avLst/>
          </a:prstGeom>
          <a:solidFill>
            <a:schemeClr val="accent1"/>
          </a:solidFill>
          <a:ln w="381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Picture 10"/>
          <p:cNvPicPr/>
          <p:nvPr/>
        </p:nvPicPr>
        <p:blipFill>
          <a:blip r:embed="rId3"/>
          <a:stretch/>
        </p:blipFill>
        <p:spPr>
          <a:xfrm>
            <a:off x="534360" y="3505200"/>
            <a:ext cx="1655280" cy="1317240"/>
          </a:xfrm>
          <a:prstGeom prst="rect">
            <a:avLst/>
          </a:prstGeom>
          <a:ln w="9360">
            <a:noFill/>
          </a:ln>
        </p:spPr>
      </p:pic>
      <p:pic>
        <p:nvPicPr>
          <p:cNvPr id="452" name="Picture 17"/>
          <p:cNvPicPr/>
          <p:nvPr/>
        </p:nvPicPr>
        <p:blipFill>
          <a:blip r:embed="rId4"/>
          <a:srcRect l="8233" t="10319" r="50983" b="48759"/>
          <a:stretch/>
        </p:blipFill>
        <p:spPr>
          <a:xfrm>
            <a:off x="2581560" y="3543566"/>
            <a:ext cx="1618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3" name="Picture 18"/>
          <p:cNvPicPr/>
          <p:nvPr/>
        </p:nvPicPr>
        <p:blipFill>
          <a:blip r:embed="rId4"/>
          <a:srcRect l="7510" t="59252" r="49461"/>
          <a:stretch/>
        </p:blipFill>
        <p:spPr>
          <a:xfrm>
            <a:off x="6704205" y="3559612"/>
            <a:ext cx="1699920" cy="1294920"/>
          </a:xfrm>
          <a:prstGeom prst="rect">
            <a:avLst/>
          </a:prstGeom>
          <a:ln w="9360">
            <a:noFill/>
          </a:ln>
        </p:spPr>
      </p:pic>
      <p:pic>
        <p:nvPicPr>
          <p:cNvPr id="454" name="Picture 19"/>
          <p:cNvPicPr/>
          <p:nvPr/>
        </p:nvPicPr>
        <p:blipFill>
          <a:blip r:embed="rId4"/>
          <a:srcRect l="57798" t="59252"/>
          <a:stretch/>
        </p:blipFill>
        <p:spPr>
          <a:xfrm>
            <a:off x="4668840" y="3559612"/>
            <a:ext cx="1672920" cy="129492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1"/>
          <p:cNvSpPr/>
          <p:nvPr/>
        </p:nvSpPr>
        <p:spPr>
          <a:xfrm>
            <a:off x="0" y="152280"/>
            <a:ext cx="8610600" cy="533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 dirty="0">
                <a:solidFill>
                  <a:srgbClr val="000000"/>
                </a:solidFill>
                <a:latin typeface="Calibri"/>
              </a:rPr>
              <a:t>Second Moment 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Matrix or </a:t>
            </a:r>
            <a:r>
              <a:rPr lang="en-US" sz="4000" strike="noStrike" dirty="0" smtClean="0">
                <a:solidFill>
                  <a:srgbClr val="FF0000"/>
                </a:solidFill>
                <a:latin typeface="Calibri"/>
              </a:rPr>
              <a:t>H</a:t>
            </a:r>
            <a:r>
              <a:rPr lang="en-US" sz="4000" strike="noStrike" dirty="0" smtClean="0">
                <a:solidFill>
                  <a:srgbClr val="000000"/>
                </a:solidFill>
                <a:latin typeface="Calibri"/>
              </a:rPr>
              <a:t>arris Matrix</a:t>
            </a:r>
            <a:endParaRPr dirty="0"/>
          </a:p>
        </p:txBody>
      </p:sp>
      <p:sp>
        <p:nvSpPr>
          <p:cNvPr id="456" name="CustomShape 2"/>
          <p:cNvSpPr/>
          <p:nvPr/>
        </p:nvSpPr>
        <p:spPr>
          <a:xfrm>
            <a:off x="959417" y="2438280"/>
            <a:ext cx="7813440" cy="943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2 x 2 matrix of image </a:t>
            </a:r>
            <a:r>
              <a:rPr lang="en-US" sz="2800" strike="noStrike" dirty="0" smtClean="0">
                <a:solidFill>
                  <a:srgbClr val="000000"/>
                </a:solidFill>
                <a:latin typeface="Arial"/>
              </a:rPr>
              <a:t>derivatives smoothed by Gaussian weights.</a:t>
            </a:r>
            <a:endParaRPr dirty="0"/>
          </a:p>
        </p:txBody>
      </p:sp>
      <p:sp>
        <p:nvSpPr>
          <p:cNvPr id="457" name="CustomShape 3"/>
          <p:cNvSpPr/>
          <p:nvPr/>
        </p:nvSpPr>
        <p:spPr>
          <a:xfrm>
            <a:off x="701829" y="5192932"/>
            <a:ext cx="14965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Notation:</a:t>
            </a:r>
            <a:endParaRPr dirty="0"/>
          </a:p>
        </p:txBody>
      </p:sp>
      <p:pic>
        <p:nvPicPr>
          <p:cNvPr id="458" name="Picture 457"/>
          <p:cNvPicPr/>
          <p:nvPr/>
        </p:nvPicPr>
        <p:blipFill rotWithShape="1">
          <a:blip r:embed="rId5"/>
          <a:srcRect l="8967"/>
          <a:stretch/>
        </p:blipFill>
        <p:spPr>
          <a:xfrm>
            <a:off x="2415011" y="914400"/>
            <a:ext cx="4289194" cy="1523880"/>
          </a:xfrm>
          <a:prstGeom prst="rect">
            <a:avLst/>
          </a:prstGeom>
          <a:ln>
            <a:noFill/>
          </a:ln>
        </p:spPr>
      </p:pic>
      <p:pic>
        <p:nvPicPr>
          <p:cNvPr id="459" name="Picture 458"/>
          <p:cNvPicPr/>
          <p:nvPr/>
        </p:nvPicPr>
        <p:blipFill>
          <a:blip r:embed="rId6"/>
          <a:stretch/>
        </p:blipFill>
        <p:spPr>
          <a:xfrm>
            <a:off x="2668954" y="4838486"/>
            <a:ext cx="1422360" cy="977760"/>
          </a:xfrm>
          <a:prstGeom prst="rect">
            <a:avLst/>
          </a:prstGeom>
          <a:ln>
            <a:noFill/>
          </a:ln>
        </p:spPr>
      </p:pic>
      <p:pic>
        <p:nvPicPr>
          <p:cNvPr id="460" name="Picture 459"/>
          <p:cNvPicPr/>
          <p:nvPr/>
        </p:nvPicPr>
        <p:blipFill>
          <a:blip r:embed="rId7"/>
          <a:stretch/>
        </p:blipFill>
        <p:spPr>
          <a:xfrm>
            <a:off x="4737240" y="4854532"/>
            <a:ext cx="1460520" cy="1041480"/>
          </a:xfrm>
          <a:prstGeom prst="rect">
            <a:avLst/>
          </a:prstGeom>
          <a:ln>
            <a:noFill/>
          </a:ln>
        </p:spPr>
      </p:pic>
      <p:pic>
        <p:nvPicPr>
          <p:cNvPr id="461" name="Picture 460"/>
          <p:cNvPicPr/>
          <p:nvPr/>
        </p:nvPicPr>
        <p:blipFill>
          <a:blip r:embed="rId8"/>
          <a:stretch/>
        </p:blipFill>
        <p:spPr>
          <a:xfrm>
            <a:off x="6442845" y="4854532"/>
            <a:ext cx="2222640" cy="10414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8560" y="5816246"/>
            <a:ext cx="8454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First compute I</a:t>
            </a:r>
            <a:r>
              <a:rPr lang="en-US" sz="2000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, and 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as 3 images; then apply Gaussian to each.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CC"/>
                </a:solidFill>
              </a:rPr>
              <a:t>OR, first apply the Gaussian and then compute the derivatives.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89" y="138395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1179720" y="1505880"/>
              <a:ext cx="2949120" cy="6760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0720" y="1498320"/>
                <a:ext cx="2962080" cy="69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6"/>
          <p:cNvPicPr/>
          <p:nvPr/>
        </p:nvPicPr>
        <p:blipFill>
          <a:blip r:embed="rId2"/>
          <a:stretch/>
        </p:blipFill>
        <p:spPr>
          <a:xfrm>
            <a:off x="1227960" y="2197440"/>
            <a:ext cx="3661920" cy="888120"/>
          </a:xfrm>
          <a:prstGeom prst="rect">
            <a:avLst/>
          </a:prstGeom>
          <a:ln>
            <a:noFill/>
          </a:ln>
        </p:spPr>
      </p:pic>
      <p:sp>
        <p:nvSpPr>
          <p:cNvPr id="463" name="CustomShape 1"/>
          <p:cNvSpPr/>
          <p:nvPr/>
        </p:nvSpPr>
        <p:spPr>
          <a:xfrm>
            <a:off x="533520" y="24984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The math</a:t>
            </a:r>
            <a:endParaRPr/>
          </a:p>
        </p:txBody>
      </p:sp>
      <p:sp>
        <p:nvSpPr>
          <p:cNvPr id="464" name="CustomShape 2"/>
          <p:cNvSpPr/>
          <p:nvPr/>
        </p:nvSpPr>
        <p:spPr>
          <a:xfrm>
            <a:off x="740160" y="1143000"/>
            <a:ext cx="5508240" cy="435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 dirty="0">
                <a:solidFill>
                  <a:srgbClr val="000000"/>
                </a:solidFill>
                <a:latin typeface="Arial"/>
              </a:rPr>
              <a:t>To compute the eigenvalues: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trike="noStrike" dirty="0" smtClean="0">
                <a:solidFill>
                  <a:srgbClr val="000000"/>
                </a:solidFill>
              </a:rPr>
              <a:t> Compute </a:t>
            </a:r>
            <a:r>
              <a:rPr lang="en-US" strike="noStrike" dirty="0">
                <a:solidFill>
                  <a:srgbClr val="000000"/>
                </a:solidFill>
              </a:rPr>
              <a:t>the </a:t>
            </a:r>
            <a:r>
              <a:rPr lang="en-US" strike="noStrike" dirty="0" smtClean="0">
                <a:solidFill>
                  <a:srgbClr val="000000"/>
                </a:solidFill>
              </a:rPr>
              <a:t>Harris matrix over a window.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does this equation mean in practice?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Arial"/>
                <a:cs typeface="Arial"/>
              </a:rPr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x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endParaRPr lang="en-US" baseline="-25000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       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x</a:t>
            </a:r>
            <a:r>
              <a:rPr lang="en-US" dirty="0" err="1" smtClean="0">
                <a:latin typeface="Arial"/>
                <a:cs typeface="Arial"/>
              </a:rPr>
              <a:t>I</a:t>
            </a:r>
            <a:r>
              <a:rPr lang="en-US" baseline="-25000" dirty="0" err="1" smtClean="0">
                <a:latin typeface="Arial"/>
                <a:cs typeface="Arial"/>
              </a:rPr>
              <a:t>y</a:t>
            </a:r>
            <a:r>
              <a:rPr lang="en-US" dirty="0" smtClean="0">
                <a:latin typeface="Arial"/>
                <a:cs typeface="Arial"/>
              </a:rPr>
              <a:t>     </a:t>
            </a:r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smoothed I</a:t>
            </a:r>
            <a:r>
              <a:rPr lang="en-US" baseline="-25000" dirty="0" smtClean="0">
                <a:latin typeface="Arial"/>
                <a:cs typeface="Arial"/>
              </a:rPr>
              <a:t>y</a:t>
            </a:r>
            <a:r>
              <a:rPr lang="en-US" baseline="30000" dirty="0" smtClean="0">
                <a:latin typeface="Arial"/>
                <a:cs typeface="Arial"/>
              </a:rPr>
              <a:t>2</a:t>
            </a:r>
            <a:endParaRPr lang="en-US" baseline="30000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/>
              <a:t>2.  Compute eigenvalues from that.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465" name="Picture 3"/>
          <p:cNvPicPr/>
          <p:nvPr/>
        </p:nvPicPr>
        <p:blipFill>
          <a:blip r:embed="rId3"/>
          <a:stretch/>
        </p:blipFill>
        <p:spPr>
          <a:xfrm>
            <a:off x="6063480" y="2197440"/>
            <a:ext cx="1881000" cy="621360"/>
          </a:xfrm>
          <a:prstGeom prst="rect">
            <a:avLst/>
          </a:prstGeom>
          <a:ln>
            <a:noFill/>
          </a:ln>
        </p:spPr>
      </p:pic>
      <p:pic>
        <p:nvPicPr>
          <p:cNvPr id="466" name="Picture 4"/>
          <p:cNvPicPr/>
          <p:nvPr/>
        </p:nvPicPr>
        <p:blipFill>
          <a:blip r:embed="rId4"/>
          <a:stretch/>
        </p:blipFill>
        <p:spPr>
          <a:xfrm>
            <a:off x="2877814" y="5653646"/>
            <a:ext cx="5409720" cy="734760"/>
          </a:xfrm>
          <a:prstGeom prst="rect">
            <a:avLst/>
          </a:prstGeom>
          <a:ln>
            <a:noFill/>
          </a:ln>
        </p:spPr>
      </p:pic>
      <p:sp>
        <p:nvSpPr>
          <p:cNvPr id="467" name="CustomShape 3"/>
          <p:cNvSpPr/>
          <p:nvPr/>
        </p:nvSpPr>
        <p:spPr>
          <a:xfrm>
            <a:off x="2939760" y="3124080"/>
            <a:ext cx="3123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70C0"/>
                </a:solidFill>
                <a:latin typeface="Arial"/>
              </a:rPr>
              <a:t>Typically Gaussian weights</a:t>
            </a:r>
            <a:endParaRPr/>
          </a:p>
        </p:txBody>
      </p:sp>
      <p:sp>
        <p:nvSpPr>
          <p:cNvPr id="468" name="CustomShape 4"/>
          <p:cNvSpPr/>
          <p:nvPr/>
        </p:nvSpPr>
        <p:spPr>
          <a:xfrm flipH="1" flipV="1">
            <a:off x="2759400" y="2818800"/>
            <a:ext cx="246960" cy="380520"/>
          </a:xfrm>
          <a:prstGeom prst="straightConnector1">
            <a:avLst/>
          </a:prstGeom>
          <a:solidFill>
            <a:schemeClr val="accent1"/>
          </a:solidFill>
          <a:ln w="19080">
            <a:solidFill>
              <a:srgbClr val="0070C0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7"/>
          <p:cNvPicPr/>
          <p:nvPr/>
        </p:nvPicPr>
        <p:blipFill>
          <a:blip r:embed="rId5"/>
          <a:stretch/>
        </p:blipFill>
        <p:spPr>
          <a:xfrm>
            <a:off x="997251" y="5653646"/>
            <a:ext cx="1646280" cy="875160"/>
          </a:xfrm>
          <a:prstGeom prst="rect">
            <a:avLst/>
          </a:prstGeom>
          <a:ln>
            <a:noFill/>
          </a:ln>
        </p:spPr>
      </p:pic>
      <p:sp>
        <p:nvSpPr>
          <p:cNvPr id="2" name="Left Bracket 1"/>
          <p:cNvSpPr/>
          <p:nvPr/>
        </p:nvSpPr>
        <p:spPr>
          <a:xfrm>
            <a:off x="1371600" y="4038600"/>
            <a:ext cx="152400" cy="76200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ket 2"/>
          <p:cNvSpPr/>
          <p:nvPr/>
        </p:nvSpPr>
        <p:spPr>
          <a:xfrm>
            <a:off x="4889880" y="4038600"/>
            <a:ext cx="139320" cy="7620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Corner Response Function</a:t>
            </a:r>
            <a:endParaRPr/>
          </a:p>
        </p:txBody>
      </p:sp>
      <p:sp>
        <p:nvSpPr>
          <p:cNvPr id="471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Computing eigenvalues are expensive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corner detector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used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the following alternative</a:t>
            </a:r>
            <a:endParaRPr dirty="0"/>
          </a:p>
        </p:txBody>
      </p:sp>
      <p:pic>
        <p:nvPicPr>
          <p:cNvPr id="472" name="Picture 4"/>
          <p:cNvPicPr/>
          <p:nvPr/>
        </p:nvPicPr>
        <p:blipFill>
          <a:blip r:embed="rId2"/>
          <a:stretch/>
        </p:blipFill>
        <p:spPr>
          <a:xfrm>
            <a:off x="1447920" y="3428280"/>
            <a:ext cx="5409720" cy="500400"/>
          </a:xfrm>
          <a:prstGeom prst="rect">
            <a:avLst/>
          </a:prstGeom>
          <a:ln>
            <a:noFill/>
          </a:ln>
        </p:spPr>
      </p:pic>
      <p:pic>
        <p:nvPicPr>
          <p:cNvPr id="473" name="Picture 6"/>
          <p:cNvPicPr/>
          <p:nvPr/>
        </p:nvPicPr>
        <p:blipFill>
          <a:blip r:embed="rId3"/>
          <a:stretch/>
        </p:blipFill>
        <p:spPr>
          <a:xfrm>
            <a:off x="838080" y="5105520"/>
            <a:ext cx="3352320" cy="771480"/>
          </a:xfrm>
          <a:prstGeom prst="rect">
            <a:avLst/>
          </a:prstGeom>
          <a:ln>
            <a:noFill/>
          </a:ln>
        </p:spPr>
      </p:pic>
      <p:pic>
        <p:nvPicPr>
          <p:cNvPr id="474" name="Picture 7"/>
          <p:cNvPicPr/>
          <p:nvPr/>
        </p:nvPicPr>
        <p:blipFill>
          <a:blip r:embed="rId4"/>
          <a:stretch/>
        </p:blipFill>
        <p:spPr>
          <a:xfrm>
            <a:off x="4724280" y="5105520"/>
            <a:ext cx="3336840" cy="761760"/>
          </a:xfrm>
          <a:prstGeom prst="rect">
            <a:avLst/>
          </a:prstGeom>
          <a:ln>
            <a:noFill/>
          </a:ln>
        </p:spPr>
      </p:pic>
      <p:sp>
        <p:nvSpPr>
          <p:cNvPr id="475" name="CustomShape 3"/>
          <p:cNvSpPr/>
          <p:nvPr/>
        </p:nvSpPr>
        <p:spPr>
          <a:xfrm>
            <a:off x="617400" y="4419720"/>
            <a:ext cx="20113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</a:rPr>
              <a:t>Reminder</a:t>
            </a:r>
            <a:r>
              <a:rPr lang="en-US" strike="noStrike">
                <a:solidFill>
                  <a:srgbClr val="000000"/>
                </a:solidFill>
                <a:latin typeface="Arial"/>
              </a:rPr>
              <a:t>: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465640" y="4091400"/>
              <a:ext cx="4360680" cy="125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9880" y="4087440"/>
                <a:ext cx="4377960" cy="14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77" name="TextShape 2"/>
          <p:cNvSpPr txBox="1"/>
          <p:nvPr/>
        </p:nvSpPr>
        <p:spPr>
          <a:xfrm>
            <a:off x="380880" y="1143000"/>
            <a:ext cx="8457840" cy="5181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derivatives I</a:t>
            </a:r>
            <a:r>
              <a:rPr lang="en-US" sz="2400" strike="noStrike" baseline="-25000" dirty="0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,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and 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x</a:t>
            </a:r>
            <a:r>
              <a:rPr lang="en-US" sz="2400" strike="noStrike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I</a:t>
            </a:r>
            <a:r>
              <a:rPr lang="en-US" sz="2400" strike="noStrike" baseline="-25000" dirty="0" err="1" smtClean="0">
                <a:solidFill>
                  <a:srgbClr val="000000"/>
                </a:solidFill>
                <a:latin typeface="Arial"/>
                <a:ea typeface="ＭＳ Ｐゴシック"/>
              </a:rPr>
              <a:t>y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at each pixel and smooth them with a Gaussian. </a:t>
            </a:r>
            <a:r>
              <a:rPr lang="en-US" sz="2400" strike="noStrike" dirty="0" smtClean="0">
                <a:solidFill>
                  <a:srgbClr val="FF0000"/>
                </a:solidFill>
                <a:latin typeface="Arial"/>
                <a:ea typeface="ＭＳ Ｐゴシック"/>
              </a:rPr>
              <a:t>(Or smooth first and then derivatives.)</a:t>
            </a:r>
            <a:endParaRPr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 Compute the Harris matrix H in a window around each pixel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 smtClean="0">
                <a:solidFill>
                  <a:srgbClr val="000000"/>
                </a:solidFill>
                <a:latin typeface="Arial"/>
                <a:ea typeface="ＭＳ Ｐゴシック"/>
              </a:rPr>
              <a:t>Compute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corner response function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Threshold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</a:t>
            </a:r>
            <a:endParaRPr dirty="0"/>
          </a:p>
          <a:p>
            <a:pPr>
              <a:lnSpc>
                <a:spcPct val="100000"/>
              </a:lnSpc>
              <a:spcAft>
                <a:spcPts val="600"/>
              </a:spcAft>
              <a:buFont typeface="StarSymbol"/>
              <a:buAutoNum type="arabicPeriod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Find local maxima of response function (</a:t>
            </a:r>
            <a:r>
              <a:rPr lang="en-US" sz="2400" strike="noStrike" dirty="0" err="1">
                <a:solidFill>
                  <a:srgbClr val="000000"/>
                </a:solidFill>
                <a:latin typeface="Arial"/>
                <a:ea typeface="ＭＳ Ｐゴシック"/>
              </a:rPr>
              <a:t>nonmaximum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suppression)</a:t>
            </a:r>
            <a:endParaRPr dirty="0"/>
          </a:p>
        </p:txBody>
      </p:sp>
      <p:sp>
        <p:nvSpPr>
          <p:cNvPr id="478" name="CustomShape 3"/>
          <p:cNvSpPr/>
          <p:nvPr/>
        </p:nvSpPr>
        <p:spPr>
          <a:xfrm>
            <a:off x="380880" y="5759280"/>
            <a:ext cx="8457840" cy="668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2000" strike="noStrike">
                <a:solidFill>
                  <a:srgbClr val="000000"/>
                </a:solidFill>
                <a:latin typeface="Arial"/>
              </a:rPr>
              <a:t>C.Harris and M.Stephens. </a:t>
            </a:r>
            <a:r>
              <a:rPr lang="en-US" sz="2000" i="1" strike="noStrike">
                <a:solidFill>
                  <a:srgbClr val="000000"/>
                </a:solidFill>
                <a:latin typeface="Arial"/>
              </a:rPr>
              <a:t>Proceedings of the 4th Alvey Vision Conference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: pages 147—151, 1988. 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0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18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-92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pic>
        <p:nvPicPr>
          <p:cNvPr id="482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  <p:sp>
        <p:nvSpPr>
          <p:cNvPr id="483" name="CustomShape 2"/>
          <p:cNvSpPr/>
          <p:nvPr/>
        </p:nvSpPr>
        <p:spPr>
          <a:xfrm>
            <a:off x="876240" y="774720"/>
            <a:ext cx="395748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Compute corner response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>
            <a:off x="457200" y="-705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5" name="CustomShape 2"/>
          <p:cNvSpPr/>
          <p:nvPr/>
        </p:nvSpPr>
        <p:spPr>
          <a:xfrm>
            <a:off x="1188720" y="774720"/>
            <a:ext cx="67543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Find points with large corner response: </a:t>
            </a:r>
            <a:r>
              <a:rPr lang="en-US" i="1" strike="noStrike" dirty="0" smtClean="0">
                <a:solidFill>
                  <a:srgbClr val="000000"/>
                </a:solidFill>
                <a:latin typeface="Arial"/>
              </a:rPr>
              <a:t>R &gt; </a:t>
            </a: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threshold</a:t>
            </a:r>
            <a:endParaRPr dirty="0"/>
          </a:p>
        </p:txBody>
      </p:sp>
      <p:pic>
        <p:nvPicPr>
          <p:cNvPr id="486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68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334000" y="61722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A6591A-286E-41B8-9BE4-348246BA9F2F}" type="slidenum">
              <a:rPr lang="en-US" altLang="en-US" sz="1400" smtClean="0"/>
              <a:pPr/>
              <a:t>2</a:t>
            </a:fld>
            <a:endParaRPr lang="en-US" altLang="en-US" sz="1400" smtClean="0"/>
          </a:p>
        </p:txBody>
      </p:sp>
      <p:sp>
        <p:nvSpPr>
          <p:cNvPr id="1126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882775" y="423863"/>
            <a:ext cx="5381625" cy="677862"/>
          </a:xfrm>
        </p:spPr>
        <p:txBody>
          <a:bodyPr/>
          <a:lstStyle/>
          <a:p>
            <a:r>
              <a:rPr lang="en-US" altLang="en-US" smtClean="0"/>
              <a:t>Preview: Harris detector</a:t>
            </a:r>
            <a:endParaRPr lang="fr-FR" altLang="en-US" smtClean="0"/>
          </a:p>
        </p:txBody>
      </p:sp>
      <p:pic>
        <p:nvPicPr>
          <p:cNvPr id="11268" name="Picture 4" descr="crop_corner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2185988"/>
            <a:ext cx="4124325" cy="3097212"/>
          </a:xfrm>
          <a:prstGeom prst="rect">
            <a:avLst/>
          </a:prstGeom>
          <a:noFill/>
        </p:spPr>
      </p:pic>
      <p:pic>
        <p:nvPicPr>
          <p:cNvPr id="11269" name="Picture 6" descr="crop_corners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375" y="2184400"/>
            <a:ext cx="4125913" cy="3098800"/>
          </a:xfrm>
          <a:prstGeom prst="rect">
            <a:avLst/>
          </a:prstGeom>
          <a:noFill/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119188" y="5851525"/>
            <a:ext cx="691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>
                <a:latin typeface="Arial" charset="0"/>
              </a:rPr>
              <a:t>Interest points extracted with Harris (~ 500 points)</a:t>
            </a:r>
            <a:endParaRPr lang="fr-FR" alt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457200" y="-37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Arial"/>
                <a:ea typeface="ＭＳ Ｐゴシック"/>
              </a:rPr>
              <a:t>Harris Detector: Steps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900720" y="774720"/>
            <a:ext cx="567036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Take only the points of local maxima of </a:t>
            </a:r>
            <a:r>
              <a:rPr lang="en-US" i="1" strike="noStrike">
                <a:solidFill>
                  <a:srgbClr val="000000"/>
                </a:solidFill>
                <a:latin typeface="Arial"/>
              </a:rPr>
              <a:t>R</a:t>
            </a:r>
            <a:endParaRPr/>
          </a:p>
        </p:txBody>
      </p:sp>
      <p:pic>
        <p:nvPicPr>
          <p:cNvPr id="489" name="Picture 4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50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Harris Detector: </a:t>
            </a:r>
            <a:r>
              <a:rPr lang="en-US" sz="3200" dirty="0" smtClean="0">
                <a:solidFill>
                  <a:srgbClr val="000000"/>
                </a:solidFill>
                <a:latin typeface="Arial"/>
                <a:ea typeface="ＭＳ Ｐゴシック"/>
              </a:rPr>
              <a:t>Results</a:t>
            </a:r>
            <a:endParaRPr dirty="0"/>
          </a:p>
        </p:txBody>
      </p:sp>
      <p:pic>
        <p:nvPicPr>
          <p:cNvPr id="491" name="Picture 3"/>
          <p:cNvPicPr/>
          <p:nvPr/>
        </p:nvPicPr>
        <p:blipFill>
          <a:blip r:embed="rId3"/>
          <a:stretch/>
        </p:blipFill>
        <p:spPr>
          <a:xfrm>
            <a:off x="533520" y="1295280"/>
            <a:ext cx="8152920" cy="5277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j-lt"/>
              </a:rPr>
              <a:t>Simpler Response Function</a:t>
            </a:r>
            <a:endParaRPr lang="en-US" sz="3600" dirty="0">
              <a:latin typeface="+mj-lt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61482"/>
            <a:ext cx="5410200" cy="500718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2313"/>
              </p:ext>
            </p:extLst>
          </p:nvPr>
        </p:nvGraphicFramePr>
        <p:xfrm>
          <a:off x="2438400" y="3276600"/>
          <a:ext cx="34036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1371240" imgH="594000" progId="Equation.3">
                  <p:embed/>
                </p:oleObj>
              </mc:Choice>
              <mc:Fallback>
                <p:oleObj name="Equation" r:id="rId4" imgW="1371240" imgH="59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276600"/>
                        <a:ext cx="340360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392704"/>
            <a:ext cx="18045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Instead of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 can use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200400"/>
            <a:ext cx="13716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609480" y="-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Properties of the Harris corner detector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685800" y="1337760"/>
            <a:ext cx="7772040" cy="2285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Translation invariant?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Rotation invariant? </a:t>
            </a:r>
            <a:endParaRPr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Scale invariant?</a:t>
            </a:r>
            <a:endParaRPr dirty="0"/>
          </a:p>
        </p:txBody>
      </p:sp>
      <p:sp>
        <p:nvSpPr>
          <p:cNvPr id="497" name="CustomShape 3"/>
          <p:cNvSpPr/>
          <p:nvPr/>
        </p:nvSpPr>
        <p:spPr>
          <a:xfrm>
            <a:off x="5791320" y="3267000"/>
            <a:ext cx="2742840" cy="200628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4"/>
          <p:cNvSpPr/>
          <p:nvPr/>
        </p:nvSpPr>
        <p:spPr>
          <a:xfrm>
            <a:off x="5715000" y="38257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CustomShape 5"/>
          <p:cNvSpPr/>
          <p:nvPr/>
        </p:nvSpPr>
        <p:spPr>
          <a:xfrm>
            <a:off x="6095880" y="329256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0" name="CustomShape 6"/>
          <p:cNvSpPr/>
          <p:nvPr/>
        </p:nvSpPr>
        <p:spPr>
          <a:xfrm>
            <a:off x="6948360" y="304812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1" name="CustomShape 7"/>
          <p:cNvSpPr/>
          <p:nvPr/>
        </p:nvSpPr>
        <p:spPr>
          <a:xfrm>
            <a:off x="5867280" y="5578560"/>
            <a:ext cx="2590560" cy="700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strike="noStrike" dirty="0">
                <a:solidFill>
                  <a:srgbClr val="000000"/>
                </a:solidFill>
                <a:latin typeface="Arial"/>
              </a:rPr>
              <a:t>All points will be classified as </a:t>
            </a:r>
            <a:r>
              <a:rPr lang="en-US" sz="2000" strike="noStrike" dirty="0">
                <a:solidFill>
                  <a:srgbClr val="0033CC"/>
                </a:solidFill>
                <a:latin typeface="Arial"/>
              </a:rPr>
              <a:t>edges</a:t>
            </a:r>
            <a:endParaRPr dirty="0"/>
          </a:p>
        </p:txBody>
      </p:sp>
      <p:sp>
        <p:nvSpPr>
          <p:cNvPr id="503" name="CustomShape 9"/>
          <p:cNvSpPr/>
          <p:nvPr/>
        </p:nvSpPr>
        <p:spPr>
          <a:xfrm>
            <a:off x="1523880" y="3305160"/>
            <a:ext cx="380520" cy="329760"/>
          </a:xfrm>
          <a:custGeom>
            <a:avLst/>
            <a:gdLst/>
            <a:ahLst/>
            <a:cxnLst/>
            <a:rect l="0" t="0" r="r" b="b"/>
            <a:pathLst>
              <a:path w="1729" h="1265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10"/>
          <p:cNvSpPr/>
          <p:nvPr/>
        </p:nvSpPr>
        <p:spPr>
          <a:xfrm>
            <a:off x="1461960" y="3200400"/>
            <a:ext cx="380520" cy="380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5" name="CustomShape 11"/>
          <p:cNvSpPr/>
          <p:nvPr/>
        </p:nvSpPr>
        <p:spPr>
          <a:xfrm>
            <a:off x="1219320" y="5235480"/>
            <a:ext cx="137124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FF3300"/>
                </a:solidFill>
                <a:latin typeface="Arial"/>
              </a:rPr>
              <a:t>Corner !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4800600" y="142668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76920" y="2493720"/>
            <a:ext cx="19047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No</a:t>
            </a:r>
            <a:endParaRPr/>
          </a:p>
        </p:txBody>
      </p:sp>
      <p:sp>
        <p:nvSpPr>
          <p:cNvPr id="508" name="CustomShape 14"/>
          <p:cNvSpPr/>
          <p:nvPr/>
        </p:nvSpPr>
        <p:spPr>
          <a:xfrm>
            <a:off x="4800600" y="1960200"/>
            <a:ext cx="990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Yes</a:t>
            </a:r>
            <a:endParaRPr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047700" y="3936874"/>
            <a:ext cx="1676400" cy="838200"/>
          </a:xfrm>
          <a:custGeom>
            <a:avLst/>
            <a:gdLst>
              <a:gd name="T0" fmla="*/ 1257300 w 21600"/>
              <a:gd name="T1" fmla="*/ 0 h 21600"/>
              <a:gd name="T2" fmla="*/ 0 w 21600"/>
              <a:gd name="T3" fmla="*/ 419100 h 21600"/>
              <a:gd name="T4" fmla="*/ 1257300 w 21600"/>
              <a:gd name="T5" fmla="*/ 838200 h 21600"/>
              <a:gd name="T6" fmla="*/ 1676400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6400" y="1960200"/>
            <a:ext cx="1633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10" name="CustomShape 2"/>
          <p:cNvSpPr/>
          <p:nvPr/>
        </p:nvSpPr>
        <p:spPr>
          <a:xfrm>
            <a:off x="838080" y="1523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Let’s look at scale first:</a:t>
            </a:r>
            <a:endParaRPr/>
          </a:p>
        </p:txBody>
      </p:sp>
      <p:pic>
        <p:nvPicPr>
          <p:cNvPr id="511" name="Picture 3"/>
          <p:cNvPicPr/>
          <p:nvPr/>
        </p:nvPicPr>
        <p:blipFill>
          <a:blip r:embed="rId2"/>
          <a:stretch/>
        </p:blipFill>
        <p:spPr>
          <a:xfrm>
            <a:off x="1752480" y="2209680"/>
            <a:ext cx="5462280" cy="3657240"/>
          </a:xfrm>
          <a:prstGeom prst="rect">
            <a:avLst/>
          </a:prstGeom>
          <a:ln>
            <a:noFill/>
          </a:ln>
        </p:spPr>
      </p:pic>
      <p:sp>
        <p:nvSpPr>
          <p:cNvPr id="512" name="CustomShape 3"/>
          <p:cNvSpPr/>
          <p:nvPr/>
        </p:nvSpPr>
        <p:spPr>
          <a:xfrm>
            <a:off x="805680" y="6095880"/>
            <a:ext cx="38858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Arial"/>
              </a:rPr>
              <a:t>What is the “best” scale?</a:t>
            </a:r>
            <a:endParaRPr/>
          </a:p>
        </p:txBody>
      </p:sp>
      <p:sp>
        <p:nvSpPr>
          <p:cNvPr id="513" name="CustomShape 4"/>
          <p:cNvSpPr/>
          <p:nvPr/>
        </p:nvSpPr>
        <p:spPr>
          <a:xfrm>
            <a:off x="4371120" y="2987640"/>
            <a:ext cx="151920" cy="15192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5"/>
          <p:cNvSpPr/>
          <p:nvPr/>
        </p:nvSpPr>
        <p:spPr>
          <a:xfrm>
            <a:off x="4295160" y="2911680"/>
            <a:ext cx="304560" cy="3045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5" name="CustomShape 6"/>
          <p:cNvSpPr/>
          <p:nvPr/>
        </p:nvSpPr>
        <p:spPr>
          <a:xfrm>
            <a:off x="4052520" y="2674800"/>
            <a:ext cx="789480" cy="77760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7"/>
          <p:cNvSpPr/>
          <p:nvPr/>
        </p:nvSpPr>
        <p:spPr>
          <a:xfrm>
            <a:off x="4204800" y="283140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Invariance</a:t>
            </a:r>
            <a:endParaRPr/>
          </a:p>
        </p:txBody>
      </p:sp>
      <p:sp>
        <p:nvSpPr>
          <p:cNvPr id="518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19" name="Picture 3"/>
          <p:cNvPicPr/>
          <p:nvPr/>
        </p:nvPicPr>
        <p:blipFill>
          <a:blip r:embed="rId2"/>
          <a:stretch/>
        </p:blipFill>
        <p:spPr>
          <a:xfrm>
            <a:off x="1042920" y="1440000"/>
            <a:ext cx="3312720" cy="2649240"/>
          </a:xfrm>
          <a:prstGeom prst="rect">
            <a:avLst/>
          </a:prstGeom>
          <a:ln w="9360">
            <a:noFill/>
          </a:ln>
        </p:spPr>
      </p:pic>
      <p:pic>
        <p:nvPicPr>
          <p:cNvPr id="520" name="Picture 4"/>
          <p:cNvPicPr/>
          <p:nvPr/>
        </p:nvPicPr>
        <p:blipFill>
          <a:blip r:embed="rId3"/>
          <a:stretch/>
        </p:blipFill>
        <p:spPr>
          <a:xfrm>
            <a:off x="5265720" y="1476360"/>
            <a:ext cx="2619000" cy="2663640"/>
          </a:xfrm>
          <a:prstGeom prst="rect">
            <a:avLst/>
          </a:prstGeom>
          <a:ln w="9360">
            <a:noFill/>
          </a:ln>
        </p:spPr>
      </p:pic>
      <p:sp>
        <p:nvSpPr>
          <p:cNvPr id="521" name="CustomShape 3"/>
          <p:cNvSpPr/>
          <p:nvPr/>
        </p:nvSpPr>
        <p:spPr>
          <a:xfrm>
            <a:off x="1871640" y="2052720"/>
            <a:ext cx="215640" cy="21564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5651640" y="1728720"/>
            <a:ext cx="396360" cy="394920"/>
          </a:xfrm>
          <a:prstGeom prst="rect">
            <a:avLst/>
          </a:prstGeom>
          <a:noFill/>
          <a:ln w="255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Line 5"/>
          <p:cNvSpPr/>
          <p:nvPr/>
        </p:nvSpPr>
        <p:spPr>
          <a:xfrm>
            <a:off x="5821200" y="1881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4" name="Line 6"/>
          <p:cNvSpPr/>
          <p:nvPr/>
        </p:nvSpPr>
        <p:spPr>
          <a:xfrm flipH="1">
            <a:off x="5822640" y="1881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5" name="Line 7"/>
          <p:cNvSpPr/>
          <p:nvPr/>
        </p:nvSpPr>
        <p:spPr>
          <a:xfrm>
            <a:off x="1942920" y="2124000"/>
            <a:ext cx="7308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6" name="Line 8"/>
          <p:cNvSpPr/>
          <p:nvPr/>
        </p:nvSpPr>
        <p:spPr>
          <a:xfrm flipH="1">
            <a:off x="1944360" y="2124000"/>
            <a:ext cx="71640" cy="73080"/>
          </a:xfrm>
          <a:prstGeom prst="line">
            <a:avLst/>
          </a:prstGeom>
          <a:ln w="25560">
            <a:solidFill>
              <a:srgbClr val="FFFF00"/>
            </a:solidFill>
            <a:round/>
          </a:ln>
        </p:spPr>
      </p:sp>
      <p:sp>
        <p:nvSpPr>
          <p:cNvPr id="527" name="Line 9"/>
          <p:cNvSpPr/>
          <p:nvPr/>
        </p:nvSpPr>
        <p:spPr>
          <a:xfrm>
            <a:off x="1979280" y="2303280"/>
            <a:ext cx="1116000" cy="208908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8" name="Line 10"/>
          <p:cNvSpPr/>
          <p:nvPr/>
        </p:nvSpPr>
        <p:spPr>
          <a:xfrm flipH="1">
            <a:off x="5616360" y="2160360"/>
            <a:ext cx="250920" cy="226872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529" name="CustomShape 11"/>
          <p:cNvSpPr/>
          <p:nvPr/>
        </p:nvSpPr>
        <p:spPr>
          <a:xfrm>
            <a:off x="685800" y="5034240"/>
            <a:ext cx="7543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How can we independently select interest points in each image, such that the detections are repeatable across 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</a:rPr>
              <a:t>different scales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</a:rPr>
              <a:t>?</a:t>
            </a:r>
            <a:endParaRPr dirty="0"/>
          </a:p>
        </p:txBody>
      </p:sp>
      <p:pic>
        <p:nvPicPr>
          <p:cNvPr id="530" name="Picture 529"/>
          <p:cNvPicPr/>
          <p:nvPr/>
        </p:nvPicPr>
        <p:blipFill>
          <a:blip r:embed="rId4"/>
          <a:stretch/>
        </p:blipFill>
        <p:spPr>
          <a:xfrm>
            <a:off x="2997360" y="4432320"/>
            <a:ext cx="3492360" cy="39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3191040" y="18403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2" name="CustomShape 1"/>
          <p:cNvSpPr/>
          <p:nvPr/>
        </p:nvSpPr>
        <p:spPr>
          <a:xfrm>
            <a:off x="3557160" y="2176200"/>
            <a:ext cx="761760" cy="761760"/>
          </a:xfrm>
          <a:prstGeom prst="ellipse">
            <a:avLst/>
          </a:prstGeom>
          <a:solidFill>
            <a:srgbClr val="000000">
              <a:alpha val="51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Shape 2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strike="noStrike" dirty="0">
                <a:solidFill>
                  <a:srgbClr val="000000"/>
                </a:solidFill>
                <a:latin typeface="Kalinga"/>
              </a:rPr>
              <a:t>Differences between Inside and Outside</a:t>
            </a:r>
            <a:endParaRPr sz="2800" dirty="0"/>
          </a:p>
        </p:txBody>
      </p:sp>
      <p:pic>
        <p:nvPicPr>
          <p:cNvPr id="534" name="Picture 3"/>
          <p:cNvPicPr/>
          <p:nvPr/>
        </p:nvPicPr>
        <p:blipFill>
          <a:blip r:embed="rId3"/>
          <a:srcRect l="38600" t="4239" r="37472" b="47632"/>
          <a:stretch/>
        </p:blipFill>
        <p:spPr>
          <a:xfrm>
            <a:off x="1024920" y="1847520"/>
            <a:ext cx="1613880" cy="1900080"/>
          </a:xfrm>
          <a:prstGeom prst="rect">
            <a:avLst/>
          </a:prstGeom>
          <a:ln>
            <a:noFill/>
          </a:ln>
        </p:spPr>
      </p:pic>
      <p:sp>
        <p:nvSpPr>
          <p:cNvPr id="535" name="CustomShape 3"/>
          <p:cNvSpPr/>
          <p:nvPr/>
        </p:nvSpPr>
        <p:spPr>
          <a:xfrm>
            <a:off x="1524240" y="2325240"/>
            <a:ext cx="486720" cy="464760"/>
          </a:xfrm>
          <a:prstGeom prst="ellipse">
            <a:avLst/>
          </a:prstGeom>
          <a:noFill/>
          <a:ln w="1908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6" name="Picture 2"/>
          <p:cNvPicPr/>
          <p:nvPr/>
        </p:nvPicPr>
        <p:blipFill>
          <a:blip r:embed="rId4"/>
          <a:stretch/>
        </p:blipFill>
        <p:spPr>
          <a:xfrm>
            <a:off x="5553000" y="1923840"/>
            <a:ext cx="2523600" cy="3010680"/>
          </a:xfrm>
          <a:prstGeom prst="rect">
            <a:avLst/>
          </a:prstGeom>
          <a:ln>
            <a:noFill/>
          </a:ln>
        </p:spPr>
      </p:pic>
      <p:sp>
        <p:nvSpPr>
          <p:cNvPr id="537" name="CustomShape 4"/>
          <p:cNvSpPr/>
          <p:nvPr/>
        </p:nvSpPr>
        <p:spPr>
          <a:xfrm>
            <a:off x="3711600" y="2328840"/>
            <a:ext cx="452880" cy="456840"/>
          </a:xfrm>
          <a:prstGeom prst="ellipse">
            <a:avLst/>
          </a:prstGeom>
          <a:solidFill>
            <a:srgbClr val="FFFFFF">
              <a:alpha val="77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969575" y="4749854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  We can use a Laplacian function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</a:t>
            </a:r>
            <a:endParaRPr/>
          </a:p>
        </p:txBody>
      </p:sp>
      <p:pic>
        <p:nvPicPr>
          <p:cNvPr id="539" name="Picture 1"/>
          <p:cNvPicPr/>
          <p:nvPr/>
        </p:nvPicPr>
        <p:blipFill>
          <a:blip r:embed="rId2"/>
          <a:stretch/>
        </p:blipFill>
        <p:spPr>
          <a:xfrm>
            <a:off x="1233720" y="2658240"/>
            <a:ext cx="2423520" cy="32076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762120" y="1819800"/>
            <a:ext cx="32000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 smtClean="0">
                <a:solidFill>
                  <a:srgbClr val="000000"/>
                </a:solidFill>
                <a:latin typeface="Arial"/>
              </a:rPr>
              <a:t>Why </a:t>
            </a:r>
            <a:r>
              <a:rPr lang="en-US" strike="noStrike" dirty="0">
                <a:solidFill>
                  <a:srgbClr val="000000"/>
                </a:solidFill>
                <a:latin typeface="Arial"/>
              </a:rPr>
              <a:t>Gaussian?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It is invariant to scale change, i.e.,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000000"/>
                </a:solidFill>
                <a:latin typeface="Arial"/>
              </a:rPr>
              <a:t>and has several other nice properties.  </a:t>
            </a:r>
            <a:r>
              <a:rPr lang="en-US" sz="1200" strike="noStrike" dirty="0" err="1">
                <a:solidFill>
                  <a:srgbClr val="000000"/>
                </a:solidFill>
                <a:latin typeface="Arial"/>
              </a:rPr>
              <a:t>Lindeberg</a:t>
            </a:r>
            <a:r>
              <a:rPr lang="en-US" sz="1200" strike="noStrike" dirty="0">
                <a:solidFill>
                  <a:srgbClr val="000000"/>
                </a:solidFill>
                <a:latin typeface="Arial"/>
              </a:rPr>
              <a:t>, 1994</a:t>
            </a:r>
            <a:endParaRPr dirty="0"/>
          </a:p>
        </p:txBody>
      </p:sp>
      <p:sp>
        <p:nvSpPr>
          <p:cNvPr id="541" name="CustomShape 3"/>
          <p:cNvSpPr/>
          <p:nvPr/>
        </p:nvSpPr>
        <p:spPr>
          <a:xfrm>
            <a:off x="762120" y="3877200"/>
            <a:ext cx="33451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 dirty="0">
                <a:solidFill>
                  <a:srgbClr val="FF0000"/>
                </a:solidFill>
                <a:latin typeface="Arial"/>
              </a:rPr>
              <a:t>In practice, the Laplacian is approximated using a Difference of Gaussian (</a:t>
            </a:r>
            <a:r>
              <a:rPr lang="en-US" strike="noStrike" dirty="0" err="1">
                <a:solidFill>
                  <a:srgbClr val="FF0000"/>
                </a:solidFill>
                <a:latin typeface="Arial"/>
              </a:rPr>
              <a:t>DoG</a:t>
            </a:r>
            <a:r>
              <a:rPr lang="en-US" strike="noStrike" dirty="0">
                <a:solidFill>
                  <a:srgbClr val="FF0000"/>
                </a:solidFill>
                <a:latin typeface="Arial"/>
              </a:rPr>
              <a:t>).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42" name="Picture 2"/>
          <p:cNvPicPr/>
          <p:nvPr/>
        </p:nvPicPr>
        <p:blipFill>
          <a:blip r:embed="rId3"/>
          <a:stretch/>
        </p:blipFill>
        <p:spPr>
          <a:xfrm>
            <a:off x="4495680" y="1969200"/>
            <a:ext cx="4195080" cy="32094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120" y="106632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we use a Gaussian.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07240" y="4419600"/>
            <a:ext cx="191256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05040" y="4865040"/>
              <a:ext cx="2938320" cy="93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5320" y="4860360"/>
                <a:ext cx="2958120" cy="11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Difference-of-Gaussian (DoG)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45" name="Picture 4"/>
          <p:cNvPicPr/>
          <p:nvPr/>
        </p:nvPicPr>
        <p:blipFill>
          <a:blip r:embed="rId2"/>
          <a:stretch/>
        </p:blipFill>
        <p:spPr>
          <a:xfrm>
            <a:off x="6294000" y="1447800"/>
            <a:ext cx="2015640" cy="2015640"/>
          </a:xfrm>
          <a:prstGeom prst="rect">
            <a:avLst/>
          </a:prstGeom>
          <a:ln w="9360">
            <a:noFill/>
          </a:ln>
        </p:spPr>
      </p:pic>
      <p:pic>
        <p:nvPicPr>
          <p:cNvPr id="546" name="Picture 5"/>
          <p:cNvPicPr/>
          <p:nvPr/>
        </p:nvPicPr>
        <p:blipFill>
          <a:blip r:embed="rId3"/>
          <a:stretch/>
        </p:blipFill>
        <p:spPr>
          <a:xfrm>
            <a:off x="336096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7" name="Picture 6"/>
          <p:cNvPicPr/>
          <p:nvPr/>
        </p:nvPicPr>
        <p:blipFill>
          <a:blip r:embed="rId4"/>
          <a:stretch/>
        </p:blipFill>
        <p:spPr>
          <a:xfrm>
            <a:off x="770040" y="4616280"/>
            <a:ext cx="2169720" cy="1698120"/>
          </a:xfrm>
          <a:prstGeom prst="rect">
            <a:avLst/>
          </a:prstGeom>
          <a:ln w="12600">
            <a:noFill/>
          </a:ln>
        </p:spPr>
      </p:pic>
      <p:pic>
        <p:nvPicPr>
          <p:cNvPr id="548" name="Picture 7"/>
          <p:cNvPicPr/>
          <p:nvPr/>
        </p:nvPicPr>
        <p:blipFill>
          <a:blip r:embed="rId5"/>
          <a:stretch/>
        </p:blipFill>
        <p:spPr>
          <a:xfrm>
            <a:off x="6324480" y="4614840"/>
            <a:ext cx="2160360" cy="1699920"/>
          </a:xfrm>
          <a:prstGeom prst="rect">
            <a:avLst/>
          </a:prstGeom>
          <a:ln w="12600">
            <a:noFill/>
          </a:ln>
        </p:spPr>
      </p:pic>
      <p:sp>
        <p:nvSpPr>
          <p:cNvPr id="549" name="CustomShape 3"/>
          <p:cNvSpPr/>
          <p:nvPr/>
        </p:nvSpPr>
        <p:spPr>
          <a:xfrm>
            <a:off x="2940120" y="517860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-</a:t>
            </a:r>
            <a:endParaRPr/>
          </a:p>
        </p:txBody>
      </p:sp>
      <p:sp>
        <p:nvSpPr>
          <p:cNvPr id="550" name="CustomShape 4"/>
          <p:cNvSpPr/>
          <p:nvPr/>
        </p:nvSpPr>
        <p:spPr>
          <a:xfrm>
            <a:off x="5711760" y="5121360"/>
            <a:ext cx="431280" cy="516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800" b="1" strike="noStrike">
                <a:solidFill>
                  <a:srgbClr val="000000"/>
                </a:solidFill>
                <a:latin typeface="Arial"/>
              </a:rPr>
              <a:t>=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676400" y="3886200"/>
            <a:ext cx="7082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G1        -          G2            =        </a:t>
            </a:r>
            <a:r>
              <a:rPr lang="en-US" sz="2800" dirty="0" err="1" smtClean="0"/>
              <a:t>DoG</a:t>
            </a:r>
            <a:r>
              <a:rPr lang="en-US" sz="2800" dirty="0" smtClean="0"/>
              <a:t>        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609480" y="240480"/>
            <a:ext cx="8380080" cy="749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DoG example</a:t>
            </a:r>
            <a:endParaRPr/>
          </a:p>
        </p:txBody>
      </p:sp>
      <p:pic>
        <p:nvPicPr>
          <p:cNvPr id="552" name="Picture 2"/>
          <p:cNvPicPr/>
          <p:nvPr/>
        </p:nvPicPr>
        <p:blipFill>
          <a:blip r:embed="rId2"/>
          <a:stretch/>
        </p:blipFill>
        <p:spPr>
          <a:xfrm>
            <a:off x="72388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3" name="Picture 3"/>
          <p:cNvPicPr/>
          <p:nvPr/>
        </p:nvPicPr>
        <p:blipFill>
          <a:blip r:embed="rId3"/>
          <a:stretch/>
        </p:blipFill>
        <p:spPr>
          <a:xfrm>
            <a:off x="3416400" y="1116360"/>
            <a:ext cx="1904760" cy="1550520"/>
          </a:xfrm>
          <a:prstGeom prst="rect">
            <a:avLst/>
          </a:prstGeom>
          <a:ln>
            <a:noFill/>
          </a:ln>
        </p:spPr>
      </p:pic>
      <p:pic>
        <p:nvPicPr>
          <p:cNvPr id="554" name="Picture 4"/>
          <p:cNvPicPr/>
          <p:nvPr/>
        </p:nvPicPr>
        <p:blipFill>
          <a:blip r:embed="rId4"/>
          <a:stretch/>
        </p:blipFill>
        <p:spPr>
          <a:xfrm>
            <a:off x="2286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5" name="Picture 5"/>
          <p:cNvPicPr/>
          <p:nvPr/>
        </p:nvPicPr>
        <p:blipFill>
          <a:blip r:embed="rId5"/>
          <a:stretch/>
        </p:blipFill>
        <p:spPr>
          <a:xfrm>
            <a:off x="198108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6" name="Picture 7"/>
          <p:cNvPicPr/>
          <p:nvPr/>
        </p:nvPicPr>
        <p:blipFill>
          <a:blip r:embed="rId6"/>
          <a:stretch/>
        </p:blipFill>
        <p:spPr>
          <a:xfrm>
            <a:off x="373392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7" name="Picture 8"/>
          <p:cNvPicPr/>
          <p:nvPr/>
        </p:nvPicPr>
        <p:blipFill>
          <a:blip r:embed="rId7"/>
          <a:stretch/>
        </p:blipFill>
        <p:spPr>
          <a:xfrm>
            <a:off x="5486400" y="303372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8" name="Picture 9"/>
          <p:cNvPicPr/>
          <p:nvPr/>
        </p:nvPicPr>
        <p:blipFill>
          <a:blip r:embed="rId8"/>
          <a:stretch/>
        </p:blipFill>
        <p:spPr>
          <a:xfrm>
            <a:off x="7238880" y="30279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59" name="Picture 10"/>
          <p:cNvPicPr/>
          <p:nvPr/>
        </p:nvPicPr>
        <p:blipFill>
          <a:blip r:embed="rId9"/>
          <a:stretch/>
        </p:blipFill>
        <p:spPr>
          <a:xfrm>
            <a:off x="228600" y="475956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0" name="Picture 11"/>
          <p:cNvPicPr/>
          <p:nvPr/>
        </p:nvPicPr>
        <p:blipFill>
          <a:blip r:embed="rId10"/>
          <a:stretch/>
        </p:blipFill>
        <p:spPr>
          <a:xfrm>
            <a:off x="198108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1" name="Picture 12"/>
          <p:cNvPicPr/>
          <p:nvPr/>
        </p:nvPicPr>
        <p:blipFill>
          <a:blip r:embed="rId11"/>
          <a:stretch/>
        </p:blipFill>
        <p:spPr>
          <a:xfrm>
            <a:off x="3733920" y="4793400"/>
            <a:ext cx="1599840" cy="1302480"/>
          </a:xfrm>
          <a:prstGeom prst="rect">
            <a:avLst/>
          </a:prstGeom>
          <a:ln>
            <a:noFill/>
          </a:ln>
        </p:spPr>
      </p:pic>
      <p:pic>
        <p:nvPicPr>
          <p:cNvPr id="562" name="Picture 13"/>
          <p:cNvPicPr/>
          <p:nvPr/>
        </p:nvPicPr>
        <p:blipFill>
          <a:blip r:embed="rId12"/>
          <a:stretch/>
        </p:blipFill>
        <p:spPr>
          <a:xfrm>
            <a:off x="5486400" y="4793400"/>
            <a:ext cx="1599840" cy="1302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457200" y="4336200"/>
            <a:ext cx="837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1</a:t>
            </a:r>
            <a:endParaRPr/>
          </a:p>
        </p:txBody>
      </p:sp>
      <p:sp>
        <p:nvSpPr>
          <p:cNvPr id="564" name="CustomShape 3"/>
          <p:cNvSpPr/>
          <p:nvPr/>
        </p:nvSpPr>
        <p:spPr>
          <a:xfrm>
            <a:off x="7620120" y="60804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σ = 66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09480" y="1295400"/>
            <a:ext cx="2716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Take Gaussians at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multiple spreads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and uses </a:t>
            </a:r>
            <a:r>
              <a:rPr lang="en-US" sz="2400" dirty="0" err="1" smtClean="0">
                <a:solidFill>
                  <a:srgbClr val="FF0000"/>
                </a:solidFill>
              </a:rPr>
              <a:t>DoGs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80880" y="572760"/>
            <a:ext cx="83055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How can we find corresponding points?</a:t>
            </a:r>
            <a:endParaRPr/>
          </a:p>
        </p:txBody>
      </p:sp>
      <p:pic>
        <p:nvPicPr>
          <p:cNvPr id="201" name="Picture 2"/>
          <p:cNvPicPr/>
          <p:nvPr/>
        </p:nvPicPr>
        <p:blipFill>
          <a:blip r:embed="rId2"/>
          <a:stretch/>
        </p:blipFill>
        <p:spPr>
          <a:xfrm>
            <a:off x="625320" y="186768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202" name="Picture 3"/>
          <p:cNvPicPr/>
          <p:nvPr/>
        </p:nvPicPr>
        <p:blipFill>
          <a:blip r:embed="rId3"/>
          <a:stretch/>
        </p:blipFill>
        <p:spPr>
          <a:xfrm>
            <a:off x="4740120" y="1867680"/>
            <a:ext cx="3717720" cy="297396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1523880" y="2514600"/>
            <a:ext cx="4723920" cy="7596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3048120" y="2895480"/>
            <a:ext cx="3809520" cy="22824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2286000" y="3886200"/>
            <a:ext cx="4312800" cy="266400"/>
          </a:xfrm>
          <a:prstGeom prst="straightConnector1">
            <a:avLst/>
          </a:prstGeom>
          <a:noFill/>
          <a:ln w="57240">
            <a:solidFill>
              <a:srgbClr val="FFFF00"/>
            </a:solidFill>
            <a:round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 rot="5400000">
            <a:off x="7567200" y="3282120"/>
            <a:ext cx="2482560" cy="1080"/>
          </a:xfrm>
          <a:prstGeom prst="straightConnector1">
            <a:avLst/>
          </a:prstGeom>
          <a:noFill/>
          <a:ln w="9360">
            <a:solidFill>
              <a:schemeClr val="tx1"/>
            </a:solidFill>
            <a:round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6" name="CustomShape 2"/>
          <p:cNvSpPr/>
          <p:nvPr/>
        </p:nvSpPr>
        <p:spPr>
          <a:xfrm>
            <a:off x="3581280" y="5728320"/>
            <a:ext cx="625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s1</a:t>
            </a:r>
            <a:endParaRPr/>
          </a:p>
        </p:txBody>
      </p:sp>
      <p:sp>
        <p:nvSpPr>
          <p:cNvPr id="567" name="CustomShape 3"/>
          <p:cNvSpPr/>
          <p:nvPr/>
        </p:nvSpPr>
        <p:spPr>
          <a:xfrm>
            <a:off x="3581280" y="4719960"/>
            <a:ext cx="55224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s2</a:t>
            </a:r>
            <a:endParaRPr/>
          </a:p>
        </p:txBody>
      </p:sp>
      <p:sp>
        <p:nvSpPr>
          <p:cNvPr id="568" name="CustomShape 4"/>
          <p:cNvSpPr/>
          <p:nvPr/>
        </p:nvSpPr>
        <p:spPr>
          <a:xfrm>
            <a:off x="3618000" y="3760920"/>
            <a:ext cx="58860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s3</a:t>
            </a:r>
            <a:endParaRPr/>
          </a:p>
        </p:txBody>
      </p:sp>
      <p:sp>
        <p:nvSpPr>
          <p:cNvPr id="569" name="CustomShape 5"/>
          <p:cNvSpPr/>
          <p:nvPr/>
        </p:nvSpPr>
        <p:spPr>
          <a:xfrm>
            <a:off x="3652920" y="2752920"/>
            <a:ext cx="51732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s4</a:t>
            </a:r>
            <a:endParaRPr/>
          </a:p>
        </p:txBody>
      </p:sp>
      <p:sp>
        <p:nvSpPr>
          <p:cNvPr id="570" name="CustomShape 6"/>
          <p:cNvSpPr/>
          <p:nvPr/>
        </p:nvSpPr>
        <p:spPr>
          <a:xfrm>
            <a:off x="3689280" y="1779480"/>
            <a:ext cx="541080" cy="36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i="1" strike="noStrike">
                <a:solidFill>
                  <a:srgbClr val="808080"/>
                </a:solidFill>
                <a:latin typeface="Symbol"/>
              </a:rPr>
              <a:t>s5</a:t>
            </a:r>
            <a:endParaRPr/>
          </a:p>
        </p:txBody>
      </p:sp>
      <p:pic>
        <p:nvPicPr>
          <p:cNvPr id="576" name="Picture 27"/>
          <p:cNvPicPr/>
          <p:nvPr/>
        </p:nvPicPr>
        <p:blipFill>
          <a:blip r:embed="rId3"/>
          <a:stretch/>
        </p:blipFill>
        <p:spPr>
          <a:xfrm>
            <a:off x="619894" y="3349800"/>
            <a:ext cx="1749240" cy="1164960"/>
          </a:xfrm>
          <a:prstGeom prst="rect">
            <a:avLst/>
          </a:prstGeom>
          <a:ln w="9360">
            <a:noFill/>
          </a:ln>
        </p:spPr>
      </p:pic>
      <p:pic>
        <p:nvPicPr>
          <p:cNvPr id="577" name="Picture 4"/>
          <p:cNvPicPr/>
          <p:nvPr/>
        </p:nvPicPr>
        <p:blipFill>
          <a:blip r:embed="rId4"/>
          <a:srcRect l="15132"/>
          <a:stretch/>
        </p:blipFill>
        <p:spPr>
          <a:xfrm>
            <a:off x="6981840" y="2473200"/>
            <a:ext cx="1912680" cy="2172960"/>
          </a:xfrm>
          <a:prstGeom prst="rect">
            <a:avLst/>
          </a:prstGeom>
          <a:ln w="9360">
            <a:noFill/>
          </a:ln>
        </p:spPr>
      </p:pic>
      <p:sp>
        <p:nvSpPr>
          <p:cNvPr id="578" name="Line 12"/>
          <p:cNvSpPr/>
          <p:nvPr/>
        </p:nvSpPr>
        <p:spPr>
          <a:xfrm>
            <a:off x="5886360" y="4049640"/>
            <a:ext cx="1204920" cy="14580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79" name="Line 13"/>
          <p:cNvSpPr/>
          <p:nvPr/>
        </p:nvSpPr>
        <p:spPr>
          <a:xfrm>
            <a:off x="5886360" y="3062160"/>
            <a:ext cx="1350720" cy="47628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0" name="Line 14"/>
          <p:cNvSpPr/>
          <p:nvPr/>
        </p:nvSpPr>
        <p:spPr>
          <a:xfrm>
            <a:off x="5881680" y="2179440"/>
            <a:ext cx="1428480" cy="736560"/>
          </a:xfrm>
          <a:prstGeom prst="line">
            <a:avLst/>
          </a:prstGeom>
          <a:ln w="1260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81" name="CustomShape 15"/>
          <p:cNvSpPr/>
          <p:nvPr/>
        </p:nvSpPr>
        <p:spPr>
          <a:xfrm>
            <a:off x="7072200" y="5181480"/>
            <a:ext cx="2071440" cy="700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 List of       
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    (x, y, </a:t>
            </a:r>
            <a:r>
              <a:rPr lang="en-US" sz="2000" strike="noStrike">
                <a:solidFill>
                  <a:srgbClr val="000000"/>
                </a:solidFill>
                <a:latin typeface="Arial"/>
              </a:rPr>
              <a:t>σ</a:t>
            </a:r>
            <a:r>
              <a:rPr lang="en-US" sz="2000" b="1" i="1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sp>
        <p:nvSpPr>
          <p:cNvPr id="582" name="CustomShape 16"/>
          <p:cNvSpPr/>
          <p:nvPr/>
        </p:nvSpPr>
        <p:spPr>
          <a:xfrm>
            <a:off x="8413920" y="3171960"/>
            <a:ext cx="729720" cy="36468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scale</a:t>
            </a:r>
            <a:endParaRPr/>
          </a:p>
        </p:txBody>
      </p:sp>
      <p:sp>
        <p:nvSpPr>
          <p:cNvPr id="583" name="TextShape 17"/>
          <p:cNvSpPr txBox="1"/>
          <p:nvPr/>
        </p:nvSpPr>
        <p:spPr>
          <a:xfrm>
            <a:off x="685800" y="76320"/>
            <a:ext cx="84578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Scale invariant interest points</a:t>
            </a:r>
            <a:endParaRPr/>
          </a:p>
        </p:txBody>
      </p:sp>
      <p:sp>
        <p:nvSpPr>
          <p:cNvPr id="584" name="CustomShape 18"/>
          <p:cNvSpPr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Arial"/>
              </a:rPr>
              <a:t>Interest points are local maxima in both position and scale.</a:t>
            </a:r>
            <a:endParaRPr/>
          </a:p>
        </p:txBody>
      </p:sp>
      <p:pic>
        <p:nvPicPr>
          <p:cNvPr id="585" name="Picture 35"/>
          <p:cNvPicPr/>
          <p:nvPr/>
        </p:nvPicPr>
        <p:blipFill>
          <a:blip r:embed="rId5"/>
          <a:stretch/>
        </p:blipFill>
        <p:spPr>
          <a:xfrm>
            <a:off x="3913920" y="116532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6" name="Picture 37"/>
          <p:cNvPicPr/>
          <p:nvPr/>
        </p:nvPicPr>
        <p:blipFill>
          <a:blip r:embed="rId6"/>
          <a:stretch/>
        </p:blipFill>
        <p:spPr>
          <a:xfrm>
            <a:off x="3902400" y="2266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7" name="Picture 41"/>
          <p:cNvPicPr/>
          <p:nvPr/>
        </p:nvPicPr>
        <p:blipFill>
          <a:blip r:embed="rId7"/>
          <a:stretch/>
        </p:blipFill>
        <p:spPr>
          <a:xfrm>
            <a:off x="3878280" y="337356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8" name="Picture 42"/>
          <p:cNvPicPr/>
          <p:nvPr/>
        </p:nvPicPr>
        <p:blipFill>
          <a:blip r:embed="rId8"/>
          <a:stretch/>
        </p:blipFill>
        <p:spPr>
          <a:xfrm>
            <a:off x="3878280" y="4442040"/>
            <a:ext cx="2140560" cy="1605240"/>
          </a:xfrm>
          <a:prstGeom prst="rect">
            <a:avLst/>
          </a:prstGeom>
          <a:ln w="9360">
            <a:noFill/>
          </a:ln>
        </p:spPr>
      </p:pic>
      <p:pic>
        <p:nvPicPr>
          <p:cNvPr id="589" name="Picture 43"/>
          <p:cNvPicPr/>
          <p:nvPr/>
        </p:nvPicPr>
        <p:blipFill>
          <a:blip r:embed="rId9"/>
          <a:stretch/>
        </p:blipFill>
        <p:spPr>
          <a:xfrm>
            <a:off x="3878280" y="5474880"/>
            <a:ext cx="2140560" cy="1605240"/>
          </a:xfrm>
          <a:prstGeom prst="rect">
            <a:avLst/>
          </a:prstGeom>
          <a:ln w="9360">
            <a:noFill/>
          </a:ln>
        </p:spPr>
      </p:pic>
      <p:sp>
        <p:nvSpPr>
          <p:cNvPr id="590" name="CustomShape 19"/>
          <p:cNvSpPr/>
          <p:nvPr/>
        </p:nvSpPr>
        <p:spPr>
          <a:xfrm>
            <a:off x="838200" y="5155380"/>
            <a:ext cx="2336400" cy="6390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Apply Gaussians with different 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σ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’s.</a:t>
            </a:r>
            <a:endParaRPr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69134" y="2144160"/>
            <a:ext cx="1212146" cy="91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2514600" y="3117600"/>
            <a:ext cx="1066680" cy="442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14600" y="4049640"/>
            <a:ext cx="1066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67" idx="1"/>
          </p:cNvCxnSpPr>
          <p:nvPr/>
        </p:nvCxnSpPr>
        <p:spPr>
          <a:xfrm>
            <a:off x="2514600" y="4442040"/>
            <a:ext cx="1066680" cy="460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4672170"/>
            <a:ext cx="1066680" cy="1056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1500155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extrema</a:t>
            </a:r>
          </a:p>
          <a:p>
            <a:r>
              <a:rPr lang="en-US" dirty="0" smtClean="0"/>
              <a:t>in difference of</a:t>
            </a:r>
          </a:p>
          <a:p>
            <a:r>
              <a:rPr lang="en-US" dirty="0" smtClean="0"/>
              <a:t>Gaussians.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7128720" y="1748520"/>
              <a:ext cx="1571760" cy="2180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16480" y="1745280"/>
                <a:ext cx="1596960" cy="219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000000"/>
                </a:solidFill>
                <a:latin typeface="Kalinga"/>
              </a:rPr>
              <a:t>Scale </a:t>
            </a:r>
            <a:endParaRPr/>
          </a:p>
        </p:txBody>
      </p:sp>
      <p:sp>
        <p:nvSpPr>
          <p:cNvPr id="593" name="CustomShape 2"/>
          <p:cNvSpPr/>
          <p:nvPr/>
        </p:nvSpPr>
        <p:spPr>
          <a:xfrm>
            <a:off x="1676520" y="16880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In practice the image is downsampled for larger sigmas.</a:t>
            </a:r>
            <a:endParaRPr/>
          </a:p>
        </p:txBody>
      </p:sp>
      <p:pic>
        <p:nvPicPr>
          <p:cNvPr id="594" name="Picture 2"/>
          <p:cNvPicPr/>
          <p:nvPr/>
        </p:nvPicPr>
        <p:blipFill>
          <a:blip r:embed="rId2"/>
          <a:stretch/>
        </p:blipFill>
        <p:spPr>
          <a:xfrm>
            <a:off x="1828800" y="2209680"/>
            <a:ext cx="5505120" cy="3952440"/>
          </a:xfrm>
          <a:prstGeom prst="rect">
            <a:avLst/>
          </a:prstGeom>
          <a:ln>
            <a:noFill/>
          </a:ln>
        </p:spPr>
      </p:pic>
      <p:sp>
        <p:nvSpPr>
          <p:cNvPr id="595" name="CustomShape 3"/>
          <p:cNvSpPr/>
          <p:nvPr/>
        </p:nvSpPr>
        <p:spPr>
          <a:xfrm>
            <a:off x="1828800" y="6162840"/>
            <a:ext cx="65527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Lowe, 2004.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577872-2D53-4353-B464-03B30B6A6E61}" type="slidenum">
              <a:rPr lang="en-US" altLang="zh-CN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Lowe</a:t>
            </a:r>
            <a:r>
              <a:rPr lang="en-US" altLang="en-US" smtClean="0">
                <a:latin typeface="Arial" charset="0"/>
              </a:rPr>
              <a:t>’</a:t>
            </a:r>
            <a:r>
              <a:rPr lang="en-US" altLang="en-US" smtClean="0"/>
              <a:t>s Pyramid Scheme</a:t>
            </a:r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8" t="23546" r="9642" b="17589"/>
          <a:stretch>
            <a:fillRect/>
          </a:stretch>
        </p:blipFill>
        <p:spPr>
          <a:xfrm>
            <a:off x="1524000" y="1447800"/>
            <a:ext cx="6858000" cy="4706938"/>
          </a:xfrm>
          <a:prstGeom prst="rect">
            <a:avLst/>
          </a:prstGeom>
          <a:noFill/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04800" y="3203575"/>
            <a:ext cx="15240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s+2 filters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s+1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(s+1)/s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-250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i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i/s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2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2/s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1</a:t>
            </a:r>
            <a:r>
              <a:rPr lang="en-US" altLang="en-US" sz="1800">
                <a:sym typeface="Symbol" pitchFamily="18" charset="2"/>
              </a:rPr>
              <a:t>=2</a:t>
            </a:r>
            <a:r>
              <a:rPr lang="en-US" altLang="en-US" sz="1800" baseline="30000">
                <a:sym typeface="Symbol" pitchFamily="18" charset="2"/>
              </a:rPr>
              <a:t>1/s</a:t>
            </a: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ym typeface="Symbol" pitchFamily="18" charset="2"/>
              </a:rPr>
              <a:t></a:t>
            </a:r>
            <a:r>
              <a:rPr lang="en-US" altLang="en-US" sz="1800" baseline="-25000">
                <a:sym typeface="Symbol" pitchFamily="18" charset="2"/>
              </a:rPr>
              <a:t>0</a:t>
            </a: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1524000" y="5029200"/>
            <a:ext cx="10858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including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original</a:t>
            </a:r>
          </a:p>
        </p:txBody>
      </p:sp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8001000" y="4953000"/>
            <a:ext cx="92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s+2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differ-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ence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3333CC"/>
                </a:solidFill>
              </a:rPr>
              <a:t>images</a:t>
            </a:r>
          </a:p>
        </p:txBody>
      </p:sp>
      <p:sp>
        <p:nvSpPr>
          <p:cNvPr id="23561" name="Text Box 7"/>
          <p:cNvSpPr txBox="1">
            <a:spLocks noChangeArrowheads="1"/>
          </p:cNvSpPr>
          <p:nvPr/>
        </p:nvSpPr>
        <p:spPr bwMode="auto">
          <a:xfrm>
            <a:off x="1524000" y="6172200"/>
            <a:ext cx="653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parameter </a:t>
            </a:r>
            <a:r>
              <a:rPr lang="en-US" altLang="en-US" sz="1800" b="1">
                <a:solidFill>
                  <a:srgbClr val="FF3300"/>
                </a:solidFill>
              </a:rPr>
              <a:t>s</a:t>
            </a:r>
            <a:r>
              <a:rPr lang="en-US" altLang="en-US" sz="1800">
                <a:solidFill>
                  <a:srgbClr val="FF3300"/>
                </a:solidFill>
              </a:rPr>
              <a:t> determines the number of images per octave.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9920" y="3858480"/>
              <a:ext cx="1475280" cy="321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120" y="3848040"/>
                <a:ext cx="1497960" cy="34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A2A3D-6C3B-4FB6-B3B4-60B46BC79201}" type="slidenum">
              <a:rPr lang="en-US" altLang="zh-CN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835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Key point localization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84450"/>
            <a:ext cx="4338638" cy="3546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Detect maxima and minima of difference-of-Gaussian in scale space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600" smtClean="0"/>
              <a:t>Each point is compared to its 8 neighbors in the current image and 9 neighbors each in the scales above and below</a:t>
            </a:r>
          </a:p>
        </p:txBody>
      </p:sp>
      <p:graphicFrame>
        <p:nvGraphicFramePr>
          <p:cNvPr id="2458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95875" y="1862138"/>
          <a:ext cx="3460750" cy="273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Bitmap Image" r:id="rId4" imgW="3414056" imgH="3070476" progId="Paint.Picture">
                  <p:embed/>
                </p:oleObj>
              </mc:Choice>
              <mc:Fallback>
                <p:oleObj name="Bitmap Image" r:id="rId4" imgW="3414056" imgH="307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1862138"/>
                        <a:ext cx="3460750" cy="273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3" name="Picture 5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6" descr="maxi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4529138" y="3386138"/>
          <a:ext cx="84137" cy="8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CorelDRAW" r:id="rId7" imgW="84531" imgH="84647" progId="CorelDraw.Graphic.8">
                  <p:embed/>
                </p:oleObj>
              </mc:Choice>
              <mc:Fallback>
                <p:oleObj name="CorelDRAW" r:id="rId7" imgW="84531" imgH="84647" progId="CorelDraw.Graphic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86138"/>
                        <a:ext cx="84137" cy="8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6" name="Picture 8" descr="Pyrami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3425825"/>
            <a:ext cx="6350" cy="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65725" y="4684713"/>
            <a:ext cx="2987675" cy="9255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For each max or min found,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output is the </a:t>
            </a:r>
            <a:r>
              <a:rPr lang="en-US" altLang="en-US" sz="1800" b="1">
                <a:solidFill>
                  <a:srgbClr val="FF3300"/>
                </a:solidFill>
              </a:rPr>
              <a:t>location</a:t>
            </a:r>
            <a:r>
              <a:rPr lang="en-US" altLang="en-US" sz="1800">
                <a:solidFill>
                  <a:srgbClr val="FF3300"/>
                </a:solidFill>
              </a:rPr>
              <a:t> and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the </a:t>
            </a:r>
            <a:r>
              <a:rPr lang="en-US" altLang="en-US" sz="1800" b="1">
                <a:solidFill>
                  <a:srgbClr val="FF3300"/>
                </a:solidFill>
              </a:rPr>
              <a:t>scale</a:t>
            </a:r>
            <a:r>
              <a:rPr lang="en-US" altLang="en-US" sz="1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53544" y="1066800"/>
            <a:ext cx="2597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s+2 difference images.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top and bottom ignored.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3333CC"/>
                </a:solidFill>
              </a:rPr>
              <a:t>s planes searched.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5622480" y="3054600"/>
              <a:ext cx="3192480" cy="2599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7800" y="3044160"/>
                <a:ext cx="3205440" cy="262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C964484-5949-4DD3-863B-3FBEC5184C27}" type="slidenum">
              <a:rPr lang="en-US" altLang="zh-CN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Scale-space extrema detection: experimental results over 32 images that were synthetically transformed and noise added.</a:t>
            </a:r>
          </a:p>
        </p:txBody>
      </p:sp>
      <p:pic>
        <p:nvPicPr>
          <p:cNvPr id="25605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143000"/>
            <a:ext cx="7315200" cy="2668588"/>
          </a:xfrm>
          <a:prstGeom prst="rect">
            <a:avLst/>
          </a:prstGeom>
        </p:spPr>
      </p:pic>
      <p:sp>
        <p:nvSpPr>
          <p:cNvPr id="25606" name="Rectangle 1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3941763"/>
            <a:ext cx="8229600" cy="2189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sz="2600" smtClean="0"/>
              <a:t>Sampling in scale for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200" smtClean="0">
                <a:solidFill>
                  <a:srgbClr val="3333CC"/>
                </a:solidFill>
              </a:rPr>
              <a:t>How many scales should be used per octave? S=?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More scales evaluated, more keypoints found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&lt; 3, stable keypoints increased too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&gt; 3, stable keypoints decreased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CN" sz="2000" smtClean="0"/>
              <a:t>S = 3, maximum stable keypoints found</a:t>
            </a:r>
          </a:p>
        </p:txBody>
      </p:sp>
      <p:sp>
        <p:nvSpPr>
          <p:cNvPr id="25607" name="Text Box 18"/>
          <p:cNvSpPr txBox="1">
            <a:spLocks noChangeArrowheads="1"/>
          </p:cNvSpPr>
          <p:nvPr/>
        </p:nvSpPr>
        <p:spPr bwMode="auto">
          <a:xfrm>
            <a:off x="7162800" y="5629275"/>
            <a:ext cx="18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30000"/>
          </a:p>
        </p:txBody>
      </p:sp>
      <p:sp>
        <p:nvSpPr>
          <p:cNvPr id="25608" name="Text Box 19"/>
          <p:cNvSpPr txBox="1">
            <a:spLocks noChangeArrowheads="1"/>
          </p:cNvSpPr>
          <p:nvPr/>
        </p:nvSpPr>
        <p:spPr bwMode="auto">
          <a:xfrm>
            <a:off x="1127125" y="125571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% detected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FF33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           % correctly matched</a:t>
            </a:r>
          </a:p>
        </p:txBody>
      </p:sp>
      <p:sp>
        <p:nvSpPr>
          <p:cNvPr id="25609" name="Text Box 21"/>
          <p:cNvSpPr txBox="1">
            <a:spLocks noChangeArrowheads="1"/>
          </p:cNvSpPr>
          <p:nvPr/>
        </p:nvSpPr>
        <p:spPr bwMode="auto">
          <a:xfrm>
            <a:off x="5943600" y="1295400"/>
            <a:ext cx="233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detected</a:t>
            </a:r>
          </a:p>
        </p:txBody>
      </p:sp>
      <p:sp>
        <p:nvSpPr>
          <p:cNvPr id="25610" name="Text Box 22"/>
          <p:cNvSpPr txBox="1">
            <a:spLocks noChangeArrowheads="1"/>
          </p:cNvSpPr>
          <p:nvPr/>
        </p:nvSpPr>
        <p:spPr bwMode="auto">
          <a:xfrm>
            <a:off x="6156325" y="2398713"/>
            <a:ext cx="233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average no. matched</a:t>
            </a:r>
          </a:p>
        </p:txBody>
      </p:sp>
      <p:sp>
        <p:nvSpPr>
          <p:cNvPr id="25611" name="Text Box 23"/>
          <p:cNvSpPr txBox="1">
            <a:spLocks noChangeArrowheads="1"/>
          </p:cNvSpPr>
          <p:nvPr/>
        </p:nvSpPr>
        <p:spPr bwMode="auto">
          <a:xfrm>
            <a:off x="1889125" y="3617913"/>
            <a:ext cx="984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Stability</a:t>
            </a:r>
          </a:p>
        </p:txBody>
      </p:sp>
      <p:sp>
        <p:nvSpPr>
          <p:cNvPr id="25612" name="Text Box 24"/>
          <p:cNvSpPr txBox="1">
            <a:spLocks noChangeArrowheads="1"/>
          </p:cNvSpPr>
          <p:nvPr/>
        </p:nvSpPr>
        <p:spPr bwMode="auto">
          <a:xfrm>
            <a:off x="5791200" y="358140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Expense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9240" y="3134520"/>
              <a:ext cx="7582680" cy="81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320" y="3126240"/>
                <a:ext cx="7598880" cy="83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Results: Difference-of-Gaussian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K. Grauman, B. Leibe</a:t>
            </a:r>
            <a:endParaRPr/>
          </a:p>
        </p:txBody>
      </p:sp>
      <p:pic>
        <p:nvPicPr>
          <p:cNvPr id="599" name="Picture 3"/>
          <p:cNvPicPr/>
          <p:nvPr/>
        </p:nvPicPr>
        <p:blipFill>
          <a:blip r:embed="rId2"/>
          <a:stretch/>
        </p:blipFill>
        <p:spPr>
          <a:xfrm>
            <a:off x="2035080" y="1238400"/>
            <a:ext cx="5316120" cy="449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2"/>
          <p:cNvPicPr/>
          <p:nvPr/>
        </p:nvPicPr>
        <p:blipFill>
          <a:blip r:embed="rId2"/>
          <a:stretch/>
        </p:blipFill>
        <p:spPr>
          <a:xfrm>
            <a:off x="625320" y="1447920"/>
            <a:ext cx="3717720" cy="2973960"/>
          </a:xfrm>
          <a:prstGeom prst="rect">
            <a:avLst/>
          </a:prstGeom>
          <a:ln>
            <a:noFill/>
          </a:ln>
        </p:spPr>
      </p:pic>
      <p:pic>
        <p:nvPicPr>
          <p:cNvPr id="601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1925640" y="2110680"/>
            <a:ext cx="456840" cy="456840"/>
          </a:xfrm>
          <a:prstGeom prst="rect">
            <a:avLst/>
          </a:prstGeom>
          <a:ln>
            <a:noFill/>
          </a:ln>
        </p:spPr>
      </p:pic>
      <p:sp>
        <p:nvSpPr>
          <p:cNvPr id="602" name="TextShape 1"/>
          <p:cNvSpPr txBox="1"/>
          <p:nvPr/>
        </p:nvSpPr>
        <p:spPr>
          <a:xfrm>
            <a:off x="685800" y="22860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200" strike="noStrike" dirty="0">
                <a:solidFill>
                  <a:srgbClr val="000000"/>
                </a:solidFill>
                <a:latin typeface="Kalinga"/>
              </a:rPr>
              <a:t>How can we find correspondences</a:t>
            </a:r>
            <a:r>
              <a:rPr lang="en-US" sz="3600" strike="noStrike" dirty="0">
                <a:solidFill>
                  <a:srgbClr val="000000"/>
                </a:solidFill>
                <a:latin typeface="Kalinga"/>
              </a:rPr>
              <a:t>?</a:t>
            </a:r>
            <a:endParaRPr dirty="0"/>
          </a:p>
        </p:txBody>
      </p:sp>
      <p:pic>
        <p:nvPicPr>
          <p:cNvPr id="603" name="Picture 3"/>
          <p:cNvPicPr/>
          <p:nvPr/>
        </p:nvPicPr>
        <p:blipFill>
          <a:blip r:embed="rId3"/>
          <a:stretch/>
        </p:blipFill>
        <p:spPr>
          <a:xfrm>
            <a:off x="4800600" y="1449000"/>
            <a:ext cx="3715920" cy="2972520"/>
          </a:xfrm>
          <a:prstGeom prst="rect">
            <a:avLst/>
          </a:prstGeom>
          <a:ln>
            <a:noFill/>
          </a:ln>
        </p:spPr>
      </p:pic>
      <p:sp>
        <p:nvSpPr>
          <p:cNvPr id="604" name="CustomShape 2"/>
          <p:cNvSpPr/>
          <p:nvPr/>
        </p:nvSpPr>
        <p:spPr>
          <a:xfrm>
            <a:off x="1925640" y="2110680"/>
            <a:ext cx="456840" cy="4568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CustomShape 3"/>
          <p:cNvSpPr/>
          <p:nvPr/>
        </p:nvSpPr>
        <p:spPr>
          <a:xfrm rot="20454600">
            <a:off x="5945040" y="2443320"/>
            <a:ext cx="415080" cy="413640"/>
          </a:xfrm>
          <a:prstGeom prst="rect">
            <a:avLst/>
          </a:prstGeom>
          <a:solidFill>
            <a:srgbClr val="FFFF00">
              <a:alpha val="24000"/>
            </a:srgbClr>
          </a:solidFill>
          <a:ln w="28440">
            <a:solidFill>
              <a:srgbClr val="FFF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6" name="CustomShape 4"/>
          <p:cNvSpPr/>
          <p:nvPr/>
        </p:nvSpPr>
        <p:spPr>
          <a:xfrm rot="4144200">
            <a:off x="239724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5"/>
          <p:cNvSpPr/>
          <p:nvPr/>
        </p:nvSpPr>
        <p:spPr>
          <a:xfrm rot="6105000">
            <a:off x="5262480" y="4155120"/>
            <a:ext cx="1045800" cy="5331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rgbClr val="FFFF00"/>
            </a:solidFill>
            <a:round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8" name="Picture 2"/>
          <p:cNvPicPr/>
          <p:nvPr/>
        </p:nvPicPr>
        <p:blipFill>
          <a:blip r:embed="rId2"/>
          <a:srcRect l="37756" t="24065" r="56942" b="67318"/>
          <a:stretch/>
        </p:blipFill>
        <p:spPr>
          <a:xfrm>
            <a:off x="304812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pic>
        <p:nvPicPr>
          <p:cNvPr id="609" name="Picture 2"/>
          <p:cNvPicPr/>
          <p:nvPr/>
        </p:nvPicPr>
        <p:blipFill>
          <a:blip r:embed="rId4"/>
          <a:srcRect l="34966" t="22285" r="52732" b="62338"/>
          <a:stretch/>
        </p:blipFill>
        <p:spPr>
          <a:xfrm>
            <a:off x="5230800" y="5118840"/>
            <a:ext cx="914040" cy="914040"/>
          </a:xfrm>
          <a:prstGeom prst="rect">
            <a:avLst/>
          </a:prstGeom>
          <a:ln w="19080">
            <a:solidFill>
              <a:schemeClr val="tx1"/>
            </a:solidFill>
            <a:round/>
          </a:ln>
        </p:spPr>
      </p:pic>
      <p:sp>
        <p:nvSpPr>
          <p:cNvPr id="610" name="CustomShape 6"/>
          <p:cNvSpPr/>
          <p:nvPr/>
        </p:nvSpPr>
        <p:spPr>
          <a:xfrm>
            <a:off x="3538440" y="6172200"/>
            <a:ext cx="2350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Similarity transform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3124080" y="4505400"/>
            <a:ext cx="2895120" cy="456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Times New Roman"/>
              </a:rPr>
              <a:t>CSE 576: Computer Vision</a:t>
            </a:r>
            <a:endParaRPr/>
          </a:p>
        </p:txBody>
      </p:sp>
      <p:pic>
        <p:nvPicPr>
          <p:cNvPr id="612" name="Picture 2"/>
          <p:cNvPicPr/>
          <p:nvPr/>
        </p:nvPicPr>
        <p:blipFill>
          <a:blip r:embed="rId3"/>
          <a:stretch/>
        </p:blipFill>
        <p:spPr>
          <a:xfrm>
            <a:off x="2057400" y="1457280"/>
            <a:ext cx="4962240" cy="3495240"/>
          </a:xfrm>
          <a:prstGeom prst="rect">
            <a:avLst/>
          </a:prstGeom>
          <a:ln w="9360">
            <a:noFill/>
          </a:ln>
        </p:spPr>
      </p:pic>
      <p:sp>
        <p:nvSpPr>
          <p:cNvPr id="613" name="TextShape 2"/>
          <p:cNvSpPr txBox="1"/>
          <p:nvPr/>
        </p:nvSpPr>
        <p:spPr>
          <a:xfrm>
            <a:off x="379440" y="-152280"/>
            <a:ext cx="8459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Arial"/>
                <a:ea typeface="ＭＳ Ｐゴシック"/>
              </a:rPr>
              <a:t>Rotation invariance</a:t>
            </a:r>
            <a:endParaRPr/>
          </a:p>
        </p:txBody>
      </p:sp>
      <p:pic>
        <p:nvPicPr>
          <p:cNvPr id="614" name="Picture 5"/>
          <p:cNvPicPr/>
          <p:nvPr/>
        </p:nvPicPr>
        <p:blipFill>
          <a:blip r:embed="rId4"/>
          <a:stretch/>
        </p:blipFill>
        <p:spPr>
          <a:xfrm>
            <a:off x="5499000" y="274176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615" name="Line 3"/>
          <p:cNvSpPr/>
          <p:nvPr/>
        </p:nvSpPr>
        <p:spPr>
          <a:xfrm>
            <a:off x="7726680" y="2743200"/>
            <a:ext cx="45720" cy="1904760"/>
          </a:xfrm>
          <a:prstGeom prst="line">
            <a:avLst/>
          </a:prstGeom>
          <a:ln w="5076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6" name="Line 4"/>
          <p:cNvSpPr/>
          <p:nvPr/>
        </p:nvSpPr>
        <p:spPr>
          <a:xfrm>
            <a:off x="4343400" y="2201760"/>
            <a:ext cx="596880" cy="123840"/>
          </a:xfrm>
          <a:prstGeom prst="line">
            <a:avLst/>
          </a:prstGeom>
          <a:ln w="31680">
            <a:solidFill>
              <a:srgbClr val="0000FF"/>
            </a:solidFill>
            <a:round/>
            <a:headEnd type="triangle" w="lg" len="med"/>
            <a:tailEnd type="triangle" w="lg" len="med"/>
          </a:ln>
        </p:spPr>
      </p:sp>
      <p:sp>
        <p:nvSpPr>
          <p:cNvPr id="617" name="CustomShape 5"/>
          <p:cNvSpPr/>
          <p:nvPr/>
        </p:nvSpPr>
        <p:spPr>
          <a:xfrm>
            <a:off x="6963840" y="6568920"/>
            <a:ext cx="2188080" cy="28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300" strike="noStrike">
                <a:solidFill>
                  <a:srgbClr val="000000"/>
                </a:solidFill>
                <a:latin typeface="Arial"/>
              </a:rPr>
              <a:t>Image from Matthew Brown</a:t>
            </a:r>
            <a:endParaRPr/>
          </a:p>
        </p:txBody>
      </p:sp>
      <p:sp>
        <p:nvSpPr>
          <p:cNvPr id="618" name="CustomShape 6"/>
          <p:cNvSpPr/>
          <p:nvPr/>
        </p:nvSpPr>
        <p:spPr>
          <a:xfrm>
            <a:off x="336600" y="5035680"/>
            <a:ext cx="8733960" cy="137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Rotate patch according to its </a:t>
            </a:r>
            <a:r>
              <a:rPr lang="en-US" sz="2800" strike="noStrike" dirty="0">
                <a:solidFill>
                  <a:srgbClr val="FF0000"/>
                </a:solidFill>
                <a:latin typeface="Arial"/>
              </a:rPr>
              <a:t>dominant gradient orientation</a:t>
            </a:r>
            <a:endParaRPr dirty="0">
              <a:solidFill>
                <a:srgbClr val="FF0000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strike="noStrike" dirty="0">
                <a:solidFill>
                  <a:srgbClr val="000000"/>
                </a:solidFill>
                <a:latin typeface="Arial"/>
              </a:rPr>
              <a:t>This puts the patches into a canonical orientation.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T. Tuytelaars, B. Leibe</a:t>
            </a:r>
            <a:endParaRPr/>
          </a:p>
        </p:txBody>
      </p:sp>
      <p:sp>
        <p:nvSpPr>
          <p:cNvPr id="620" name="CustomShape 2"/>
          <p:cNvSpPr/>
          <p:nvPr/>
        </p:nvSpPr>
        <p:spPr>
          <a:xfrm>
            <a:off x="2765520" y="4065480"/>
            <a:ext cx="2282400" cy="230328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3"/>
          <p:cNvSpPr/>
          <p:nvPr/>
        </p:nvSpPr>
        <p:spPr>
          <a:xfrm>
            <a:off x="3906720" y="405432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2" name="CustomShape 4"/>
          <p:cNvSpPr/>
          <p:nvPr/>
        </p:nvSpPr>
        <p:spPr>
          <a:xfrm>
            <a:off x="3906720" y="5218200"/>
            <a:ext cx="1153800" cy="116316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CustomShape 5"/>
          <p:cNvSpPr/>
          <p:nvPr/>
        </p:nvSpPr>
        <p:spPr>
          <a:xfrm>
            <a:off x="2754360" y="521820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CustomShape 6"/>
          <p:cNvSpPr/>
          <p:nvPr/>
        </p:nvSpPr>
        <p:spPr>
          <a:xfrm>
            <a:off x="2754360" y="4054320"/>
            <a:ext cx="1152000" cy="116316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CustomShape 7"/>
          <p:cNvSpPr/>
          <p:nvPr/>
        </p:nvSpPr>
        <p:spPr>
          <a:xfrm>
            <a:off x="3129120" y="4465800"/>
            <a:ext cx="769680" cy="8139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CustomShape 8"/>
          <p:cNvSpPr/>
          <p:nvPr/>
        </p:nvSpPr>
        <p:spPr>
          <a:xfrm>
            <a:off x="3132000" y="5267160"/>
            <a:ext cx="210600" cy="55692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CustomShape 9"/>
          <p:cNvSpPr/>
          <p:nvPr/>
        </p:nvSpPr>
        <p:spPr>
          <a:xfrm>
            <a:off x="3327480" y="5253120"/>
            <a:ext cx="1052280" cy="56484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CustomShape 10"/>
          <p:cNvSpPr/>
          <p:nvPr/>
        </p:nvSpPr>
        <p:spPr>
          <a:xfrm>
            <a:off x="3811680" y="5415120"/>
            <a:ext cx="837720" cy="51084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CustomShape 11"/>
          <p:cNvSpPr/>
          <p:nvPr/>
        </p:nvSpPr>
        <p:spPr>
          <a:xfrm>
            <a:off x="4249800" y="4583160"/>
            <a:ext cx="564840" cy="3600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CustomShape 12"/>
          <p:cNvSpPr/>
          <p:nvPr/>
        </p:nvSpPr>
        <p:spPr>
          <a:xfrm>
            <a:off x="4253040" y="4602240"/>
            <a:ext cx="118800" cy="65052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CustomShape 13"/>
          <p:cNvSpPr/>
          <p:nvPr/>
        </p:nvSpPr>
        <p:spPr>
          <a:xfrm>
            <a:off x="4932360" y="4292640"/>
            <a:ext cx="360000" cy="29808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CustomShape 14"/>
          <p:cNvSpPr/>
          <p:nvPr/>
        </p:nvSpPr>
        <p:spPr>
          <a:xfrm>
            <a:off x="3870360" y="4384800"/>
            <a:ext cx="1257120" cy="90144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CustomShape 15"/>
          <p:cNvSpPr/>
          <p:nvPr/>
        </p:nvSpPr>
        <p:spPr>
          <a:xfrm>
            <a:off x="1763640" y="3429000"/>
            <a:ext cx="3816000" cy="33127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16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Orientation Normalization</a:t>
            </a:r>
            <a:endParaRPr/>
          </a:p>
        </p:txBody>
      </p:sp>
      <p:sp>
        <p:nvSpPr>
          <p:cNvPr id="635" name="TextShape 17"/>
          <p:cNvSpPr txBox="1"/>
          <p:nvPr/>
        </p:nvSpPr>
        <p:spPr>
          <a:xfrm>
            <a:off x="685800" y="914400"/>
            <a:ext cx="7772040" cy="5257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Compute orientation histogram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Select dominant orientation</a:t>
            </a:r>
            <a:endParaRPr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Normalize: rotate to fixed orientation </a:t>
            </a:r>
            <a:endParaRPr dirty="0"/>
          </a:p>
        </p:txBody>
      </p:sp>
      <p:sp>
        <p:nvSpPr>
          <p:cNvPr id="636" name="CustomShape 18"/>
          <p:cNvSpPr/>
          <p:nvPr/>
        </p:nvSpPr>
        <p:spPr>
          <a:xfrm>
            <a:off x="6200640" y="4653000"/>
            <a:ext cx="2295000" cy="23400"/>
          </a:xfrm>
          <a:custGeom>
            <a:avLst/>
            <a:gdLst/>
            <a:ahLst/>
            <a:cxnLst/>
            <a:rect l="0" t="0" r="r" b="b"/>
            <a:pathLst>
              <a:path w="8675" h="104">
                <a:moveTo>
                  <a:pt x="8674" y="52"/>
                </a:moveTo>
                <a:lnTo>
                  <a:pt x="8629" y="0"/>
                </a:lnTo>
                <a:lnTo>
                  <a:pt x="0" y="0"/>
                </a:lnTo>
                <a:lnTo>
                  <a:pt x="0" y="103"/>
                </a:lnTo>
                <a:lnTo>
                  <a:pt x="8629" y="103"/>
                </a:lnTo>
                <a:lnTo>
                  <a:pt x="8582" y="52"/>
                </a:lnTo>
                <a:lnTo>
                  <a:pt x="8674" y="52"/>
                </a:lnTo>
                <a:lnTo>
                  <a:pt x="8674" y="0"/>
                </a:lnTo>
                <a:lnTo>
                  <a:pt x="8629" y="0"/>
                </a:lnTo>
                <a:lnTo>
                  <a:pt x="8674" y="5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CustomShape 19"/>
          <p:cNvSpPr/>
          <p:nvPr/>
        </p:nvSpPr>
        <p:spPr>
          <a:xfrm>
            <a:off x="8472600" y="4665600"/>
            <a:ext cx="23400" cy="1260000"/>
          </a:xfrm>
          <a:custGeom>
            <a:avLst/>
            <a:gdLst/>
            <a:ahLst/>
            <a:cxnLst/>
            <a:rect l="0" t="0" r="r" b="b"/>
            <a:pathLst>
              <a:path w="93" h="5561">
                <a:moveTo>
                  <a:pt x="47" y="5560"/>
                </a:moveTo>
                <a:lnTo>
                  <a:pt x="92" y="5509"/>
                </a:lnTo>
                <a:lnTo>
                  <a:pt x="92" y="0"/>
                </a:lnTo>
                <a:lnTo>
                  <a:pt x="0" y="0"/>
                </a:lnTo>
                <a:lnTo>
                  <a:pt x="0" y="5509"/>
                </a:lnTo>
                <a:lnTo>
                  <a:pt x="47" y="5458"/>
                </a:lnTo>
                <a:lnTo>
                  <a:pt x="47" y="5560"/>
                </a:lnTo>
                <a:lnTo>
                  <a:pt x="92" y="5560"/>
                </a:lnTo>
                <a:lnTo>
                  <a:pt x="92" y="5509"/>
                </a:lnTo>
                <a:lnTo>
                  <a:pt x="47" y="556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8" name="CustomShape 20"/>
          <p:cNvSpPr/>
          <p:nvPr/>
        </p:nvSpPr>
        <p:spPr>
          <a:xfrm>
            <a:off x="6189840" y="5902200"/>
            <a:ext cx="2293560" cy="23400"/>
          </a:xfrm>
          <a:custGeom>
            <a:avLst/>
            <a:gdLst/>
            <a:ahLst/>
            <a:cxnLst/>
            <a:rect l="0" t="0" r="r" b="b"/>
            <a:pathLst>
              <a:path w="8675" h="103">
                <a:moveTo>
                  <a:pt x="0" y="51"/>
                </a:moveTo>
                <a:lnTo>
                  <a:pt x="45" y="102"/>
                </a:lnTo>
                <a:lnTo>
                  <a:pt x="8674" y="102"/>
                </a:lnTo>
                <a:lnTo>
                  <a:pt x="8674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CustomShape 21"/>
          <p:cNvSpPr/>
          <p:nvPr/>
        </p:nvSpPr>
        <p:spPr>
          <a:xfrm>
            <a:off x="6189840" y="4653000"/>
            <a:ext cx="23400" cy="1261800"/>
          </a:xfrm>
          <a:custGeom>
            <a:avLst/>
            <a:gdLst/>
            <a:ahLst/>
            <a:cxnLst/>
            <a:rect l="0" t="0" r="r" b="b"/>
            <a:pathLst>
              <a:path w="92" h="5562">
                <a:moveTo>
                  <a:pt x="45" y="0"/>
                </a:moveTo>
                <a:lnTo>
                  <a:pt x="0" y="52"/>
                </a:lnTo>
                <a:lnTo>
                  <a:pt x="0" y="5561"/>
                </a:lnTo>
                <a:lnTo>
                  <a:pt x="91" y="5561"/>
                </a:lnTo>
                <a:lnTo>
                  <a:pt x="91" y="52"/>
                </a:lnTo>
                <a:lnTo>
                  <a:pt x="45" y="103"/>
                </a:lnTo>
                <a:lnTo>
                  <a:pt x="45" y="0"/>
                </a:lnTo>
                <a:lnTo>
                  <a:pt x="0" y="0"/>
                </a:lnTo>
                <a:lnTo>
                  <a:pt x="0" y="52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0" name="CustomShape 22"/>
          <p:cNvSpPr/>
          <p:nvPr/>
        </p:nvSpPr>
        <p:spPr>
          <a:xfrm>
            <a:off x="6200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CustomShape 23"/>
          <p:cNvSpPr/>
          <p:nvPr/>
        </p:nvSpPr>
        <p:spPr>
          <a:xfrm>
            <a:off x="6200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2" name="CustomShape 24"/>
          <p:cNvSpPr/>
          <p:nvPr/>
        </p:nvSpPr>
        <p:spPr>
          <a:xfrm>
            <a:off x="651528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CustomShape 25"/>
          <p:cNvSpPr/>
          <p:nvPr/>
        </p:nvSpPr>
        <p:spPr>
          <a:xfrm>
            <a:off x="618984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4" name="CustomShape 26"/>
          <p:cNvSpPr/>
          <p:nvPr/>
        </p:nvSpPr>
        <p:spPr>
          <a:xfrm>
            <a:off x="6189840" y="559116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CustomShape 27"/>
          <p:cNvSpPr/>
          <p:nvPr/>
        </p:nvSpPr>
        <p:spPr>
          <a:xfrm>
            <a:off x="6527880" y="4976640"/>
            <a:ext cx="325080" cy="9378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6" name="CustomShape 28"/>
          <p:cNvSpPr/>
          <p:nvPr/>
        </p:nvSpPr>
        <p:spPr>
          <a:xfrm>
            <a:off x="6527880" y="496584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CustomShape 29"/>
          <p:cNvSpPr/>
          <p:nvPr/>
        </p:nvSpPr>
        <p:spPr>
          <a:xfrm>
            <a:off x="6842160" y="49766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3" h="4185">
                <a:moveTo>
                  <a:pt x="47" y="4184"/>
                </a:moveTo>
                <a:lnTo>
                  <a:pt x="92" y="4133"/>
                </a:lnTo>
                <a:lnTo>
                  <a:pt x="92" y="0"/>
                </a:lnTo>
                <a:lnTo>
                  <a:pt x="0" y="0"/>
                </a:lnTo>
                <a:lnTo>
                  <a:pt x="0" y="4133"/>
                </a:lnTo>
                <a:lnTo>
                  <a:pt x="47" y="4082"/>
                </a:lnTo>
                <a:lnTo>
                  <a:pt x="47" y="4184"/>
                </a:lnTo>
                <a:lnTo>
                  <a:pt x="92" y="4184"/>
                </a:lnTo>
                <a:lnTo>
                  <a:pt x="92" y="4133"/>
                </a:lnTo>
                <a:lnTo>
                  <a:pt x="47" y="418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8" name="CustomShape 30"/>
          <p:cNvSpPr/>
          <p:nvPr/>
        </p:nvSpPr>
        <p:spPr>
          <a:xfrm>
            <a:off x="65152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CustomShape 31"/>
          <p:cNvSpPr/>
          <p:nvPr/>
        </p:nvSpPr>
        <p:spPr>
          <a:xfrm>
            <a:off x="6515280" y="4965840"/>
            <a:ext cx="23400" cy="948960"/>
          </a:xfrm>
          <a:custGeom>
            <a:avLst/>
            <a:gdLst/>
            <a:ahLst/>
            <a:cxnLst/>
            <a:rect l="0" t="0" r="r" b="b"/>
            <a:pathLst>
              <a:path w="92" h="4185">
                <a:moveTo>
                  <a:pt x="45" y="0"/>
                </a:moveTo>
                <a:lnTo>
                  <a:pt x="0" y="51"/>
                </a:lnTo>
                <a:lnTo>
                  <a:pt x="0" y="4184"/>
                </a:lnTo>
                <a:lnTo>
                  <a:pt x="91" y="4184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0" name="CustomShape 32"/>
          <p:cNvSpPr/>
          <p:nvPr/>
        </p:nvSpPr>
        <p:spPr>
          <a:xfrm>
            <a:off x="6853320" y="5289480"/>
            <a:ext cx="326520" cy="62496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CustomShape 33"/>
          <p:cNvSpPr/>
          <p:nvPr/>
        </p:nvSpPr>
        <p:spPr>
          <a:xfrm>
            <a:off x="6842160" y="527832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92" y="51"/>
                </a:moveTo>
                <a:lnTo>
                  <a:pt x="47" y="102"/>
                </a:lnTo>
                <a:lnTo>
                  <a:pt x="1279" y="102"/>
                </a:lnTo>
                <a:lnTo>
                  <a:pt x="1279" y="0"/>
                </a:lnTo>
                <a:lnTo>
                  <a:pt x="47" y="0"/>
                </a:lnTo>
                <a:lnTo>
                  <a:pt x="0" y="51"/>
                </a:lnTo>
                <a:lnTo>
                  <a:pt x="47" y="0"/>
                </a:lnTo>
                <a:lnTo>
                  <a:pt x="0" y="0"/>
                </a:lnTo>
                <a:lnTo>
                  <a:pt x="0" y="51"/>
                </a:lnTo>
                <a:lnTo>
                  <a:pt x="92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2" name="CustomShape 34"/>
          <p:cNvSpPr/>
          <p:nvPr/>
        </p:nvSpPr>
        <p:spPr>
          <a:xfrm>
            <a:off x="6842160" y="528948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3" h="2807">
                <a:moveTo>
                  <a:pt x="47" y="2704"/>
                </a:moveTo>
                <a:lnTo>
                  <a:pt x="92" y="2755"/>
                </a:lnTo>
                <a:lnTo>
                  <a:pt x="92" y="0"/>
                </a:lnTo>
                <a:lnTo>
                  <a:pt x="0" y="0"/>
                </a:lnTo>
                <a:lnTo>
                  <a:pt x="0" y="2755"/>
                </a:lnTo>
                <a:lnTo>
                  <a:pt x="47" y="2806"/>
                </a:lnTo>
                <a:lnTo>
                  <a:pt x="0" y="2755"/>
                </a:lnTo>
                <a:lnTo>
                  <a:pt x="0" y="2806"/>
                </a:lnTo>
                <a:lnTo>
                  <a:pt x="47" y="2806"/>
                </a:lnTo>
                <a:lnTo>
                  <a:pt x="47" y="2704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CustomShape 35"/>
          <p:cNvSpPr/>
          <p:nvPr/>
        </p:nvSpPr>
        <p:spPr>
          <a:xfrm>
            <a:off x="685332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8" h="103">
                <a:moveTo>
                  <a:pt x="1186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2"/>
                </a:lnTo>
                <a:lnTo>
                  <a:pt x="1232" y="102"/>
                </a:lnTo>
                <a:lnTo>
                  <a:pt x="1277" y="51"/>
                </a:lnTo>
                <a:lnTo>
                  <a:pt x="1232" y="102"/>
                </a:lnTo>
                <a:lnTo>
                  <a:pt x="1277" y="102"/>
                </a:lnTo>
                <a:lnTo>
                  <a:pt x="1277" y="51"/>
                </a:lnTo>
                <a:lnTo>
                  <a:pt x="1186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CustomShape 36"/>
          <p:cNvSpPr/>
          <p:nvPr/>
        </p:nvSpPr>
        <p:spPr>
          <a:xfrm>
            <a:off x="7167600" y="5278320"/>
            <a:ext cx="23400" cy="636120"/>
          </a:xfrm>
          <a:custGeom>
            <a:avLst/>
            <a:gdLst/>
            <a:ahLst/>
            <a:cxnLst/>
            <a:rect l="0" t="0" r="r" b="b"/>
            <a:pathLst>
              <a:path w="92" h="2807">
                <a:moveTo>
                  <a:pt x="46" y="102"/>
                </a:moveTo>
                <a:lnTo>
                  <a:pt x="0" y="51"/>
                </a:lnTo>
                <a:lnTo>
                  <a:pt x="0" y="2806"/>
                </a:lnTo>
                <a:lnTo>
                  <a:pt x="91" y="2806"/>
                </a:lnTo>
                <a:lnTo>
                  <a:pt x="91" y="51"/>
                </a:lnTo>
                <a:lnTo>
                  <a:pt x="46" y="0"/>
                </a:lnTo>
                <a:lnTo>
                  <a:pt x="91" y="51"/>
                </a:lnTo>
                <a:lnTo>
                  <a:pt x="91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CustomShape 37"/>
          <p:cNvSpPr/>
          <p:nvPr/>
        </p:nvSpPr>
        <p:spPr>
          <a:xfrm>
            <a:off x="718020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6" name="CustomShape 38"/>
          <p:cNvSpPr/>
          <p:nvPr/>
        </p:nvSpPr>
        <p:spPr>
          <a:xfrm>
            <a:off x="718020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2" y="0"/>
                </a:lnTo>
                <a:lnTo>
                  <a:pt x="0" y="0"/>
                </a:lnTo>
                <a:lnTo>
                  <a:pt x="0" y="101"/>
                </a:lnTo>
                <a:lnTo>
                  <a:pt x="1232" y="101"/>
                </a:lnTo>
                <a:lnTo>
                  <a:pt x="1187" y="51"/>
                </a:lnTo>
                <a:lnTo>
                  <a:pt x="1278" y="51"/>
                </a:lnTo>
                <a:lnTo>
                  <a:pt x="1278" y="0"/>
                </a:lnTo>
                <a:lnTo>
                  <a:pt x="1232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CustomShape 39"/>
          <p:cNvSpPr/>
          <p:nvPr/>
        </p:nvSpPr>
        <p:spPr>
          <a:xfrm>
            <a:off x="7493040" y="5707080"/>
            <a:ext cx="25200" cy="21888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5" y="969"/>
                </a:moveTo>
                <a:lnTo>
                  <a:pt x="91" y="918"/>
                </a:lnTo>
                <a:lnTo>
                  <a:pt x="91" y="0"/>
                </a:lnTo>
                <a:lnTo>
                  <a:pt x="0" y="0"/>
                </a:lnTo>
                <a:lnTo>
                  <a:pt x="0" y="918"/>
                </a:lnTo>
                <a:lnTo>
                  <a:pt x="45" y="867"/>
                </a:lnTo>
                <a:lnTo>
                  <a:pt x="45" y="969"/>
                </a:lnTo>
                <a:lnTo>
                  <a:pt x="91" y="969"/>
                </a:lnTo>
                <a:lnTo>
                  <a:pt x="91" y="918"/>
                </a:lnTo>
                <a:lnTo>
                  <a:pt x="45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8" name="CustomShape 40"/>
          <p:cNvSpPr/>
          <p:nvPr/>
        </p:nvSpPr>
        <p:spPr>
          <a:xfrm>
            <a:off x="716760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6" y="102"/>
                </a:lnTo>
                <a:lnTo>
                  <a:pt x="1278" y="102"/>
                </a:lnTo>
                <a:lnTo>
                  <a:pt x="1278" y="0"/>
                </a:lnTo>
                <a:lnTo>
                  <a:pt x="46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9" name="CustomShape 41"/>
          <p:cNvSpPr/>
          <p:nvPr/>
        </p:nvSpPr>
        <p:spPr>
          <a:xfrm>
            <a:off x="7167600" y="5694480"/>
            <a:ext cx="23400" cy="220320"/>
          </a:xfrm>
          <a:custGeom>
            <a:avLst/>
            <a:gdLst/>
            <a:ahLst/>
            <a:cxnLst/>
            <a:rect l="0" t="0" r="r" b="b"/>
            <a:pathLst>
              <a:path w="92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1" y="969"/>
                </a:lnTo>
                <a:lnTo>
                  <a:pt x="91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0" name="CustomShape 42"/>
          <p:cNvSpPr/>
          <p:nvPr/>
        </p:nvSpPr>
        <p:spPr>
          <a:xfrm>
            <a:off x="7505640" y="5602320"/>
            <a:ext cx="326520" cy="31248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1" name="CustomShape 43"/>
          <p:cNvSpPr/>
          <p:nvPr/>
        </p:nvSpPr>
        <p:spPr>
          <a:xfrm>
            <a:off x="7505640" y="559116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279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188" y="51"/>
                </a:lnTo>
                <a:lnTo>
                  <a:pt x="1279" y="51"/>
                </a:lnTo>
                <a:lnTo>
                  <a:pt x="1279" y="0"/>
                </a:lnTo>
                <a:lnTo>
                  <a:pt x="1233" y="0"/>
                </a:lnTo>
                <a:lnTo>
                  <a:pt x="1279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2" name="CustomShape 44"/>
          <p:cNvSpPr/>
          <p:nvPr/>
        </p:nvSpPr>
        <p:spPr>
          <a:xfrm>
            <a:off x="7819920" y="5602320"/>
            <a:ext cx="234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1429"/>
                </a:moveTo>
                <a:lnTo>
                  <a:pt x="91" y="1378"/>
                </a:lnTo>
                <a:lnTo>
                  <a:pt x="91" y="0"/>
                </a:lnTo>
                <a:lnTo>
                  <a:pt x="0" y="0"/>
                </a:lnTo>
                <a:lnTo>
                  <a:pt x="0" y="1378"/>
                </a:lnTo>
                <a:lnTo>
                  <a:pt x="45" y="1327"/>
                </a:lnTo>
                <a:lnTo>
                  <a:pt x="45" y="1429"/>
                </a:lnTo>
                <a:lnTo>
                  <a:pt x="91" y="1429"/>
                </a:lnTo>
                <a:lnTo>
                  <a:pt x="91" y="1378"/>
                </a:lnTo>
                <a:lnTo>
                  <a:pt x="45" y="142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3" name="CustomShape 45"/>
          <p:cNvSpPr/>
          <p:nvPr/>
        </p:nvSpPr>
        <p:spPr>
          <a:xfrm>
            <a:off x="7493040" y="5902200"/>
            <a:ext cx="339480" cy="2340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0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91" y="51"/>
                </a:lnTo>
                <a:lnTo>
                  <a:pt x="0" y="51"/>
                </a:lnTo>
                <a:lnTo>
                  <a:pt x="0" y="102"/>
                </a:lnTo>
                <a:lnTo>
                  <a:pt x="45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4" name="CustomShape 46"/>
          <p:cNvSpPr/>
          <p:nvPr/>
        </p:nvSpPr>
        <p:spPr>
          <a:xfrm>
            <a:off x="7493040" y="5591160"/>
            <a:ext cx="25200" cy="323640"/>
          </a:xfrm>
          <a:custGeom>
            <a:avLst/>
            <a:gdLst/>
            <a:ahLst/>
            <a:cxnLst/>
            <a:rect l="0" t="0" r="r" b="b"/>
            <a:pathLst>
              <a:path w="92" h="1430">
                <a:moveTo>
                  <a:pt x="45" y="0"/>
                </a:moveTo>
                <a:lnTo>
                  <a:pt x="0" y="51"/>
                </a:lnTo>
                <a:lnTo>
                  <a:pt x="0" y="1429"/>
                </a:lnTo>
                <a:lnTo>
                  <a:pt x="91" y="1429"/>
                </a:lnTo>
                <a:lnTo>
                  <a:pt x="91" y="51"/>
                </a:lnTo>
                <a:lnTo>
                  <a:pt x="45" y="102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45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5" name="CustomShape 47"/>
          <p:cNvSpPr/>
          <p:nvPr/>
        </p:nvSpPr>
        <p:spPr>
          <a:xfrm>
            <a:off x="7832880" y="5810400"/>
            <a:ext cx="325080" cy="10440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6" name="CustomShape 48"/>
          <p:cNvSpPr/>
          <p:nvPr/>
        </p:nvSpPr>
        <p:spPr>
          <a:xfrm>
            <a:off x="7819920" y="5799240"/>
            <a:ext cx="337680" cy="21960"/>
          </a:xfrm>
          <a:custGeom>
            <a:avLst/>
            <a:gdLst/>
            <a:ahLst/>
            <a:cxnLst/>
            <a:rect l="0" t="0" r="r" b="b"/>
            <a:pathLst>
              <a:path w="1279" h="103">
                <a:moveTo>
                  <a:pt x="91" y="51"/>
                </a:moveTo>
                <a:lnTo>
                  <a:pt x="45" y="102"/>
                </a:lnTo>
                <a:lnTo>
                  <a:pt x="1278" y="102"/>
                </a:lnTo>
                <a:lnTo>
                  <a:pt x="1278" y="0"/>
                </a:lnTo>
                <a:lnTo>
                  <a:pt x="45" y="0"/>
                </a:lnTo>
                <a:lnTo>
                  <a:pt x="0" y="51"/>
                </a:lnTo>
                <a:lnTo>
                  <a:pt x="45" y="0"/>
                </a:lnTo>
                <a:lnTo>
                  <a:pt x="0" y="0"/>
                </a:lnTo>
                <a:lnTo>
                  <a:pt x="0" y="51"/>
                </a:lnTo>
                <a:lnTo>
                  <a:pt x="91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7" name="CustomShape 49"/>
          <p:cNvSpPr/>
          <p:nvPr/>
        </p:nvSpPr>
        <p:spPr>
          <a:xfrm>
            <a:off x="7819920" y="5810400"/>
            <a:ext cx="23400" cy="115560"/>
          </a:xfrm>
          <a:custGeom>
            <a:avLst/>
            <a:gdLst/>
            <a:ahLst/>
            <a:cxnLst/>
            <a:rect l="0" t="0" r="r" b="b"/>
            <a:pathLst>
              <a:path w="92" h="511">
                <a:moveTo>
                  <a:pt x="45" y="408"/>
                </a:moveTo>
                <a:lnTo>
                  <a:pt x="91" y="459"/>
                </a:lnTo>
                <a:lnTo>
                  <a:pt x="91" y="0"/>
                </a:lnTo>
                <a:lnTo>
                  <a:pt x="0" y="0"/>
                </a:lnTo>
                <a:lnTo>
                  <a:pt x="0" y="459"/>
                </a:lnTo>
                <a:lnTo>
                  <a:pt x="45" y="510"/>
                </a:lnTo>
                <a:lnTo>
                  <a:pt x="0" y="459"/>
                </a:lnTo>
                <a:lnTo>
                  <a:pt x="0" y="510"/>
                </a:lnTo>
                <a:lnTo>
                  <a:pt x="45" y="510"/>
                </a:lnTo>
                <a:lnTo>
                  <a:pt x="45" y="408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8" name="CustomShape 50"/>
          <p:cNvSpPr/>
          <p:nvPr/>
        </p:nvSpPr>
        <p:spPr>
          <a:xfrm>
            <a:off x="783288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1187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2"/>
                </a:lnTo>
                <a:lnTo>
                  <a:pt x="1233" y="102"/>
                </a:lnTo>
                <a:lnTo>
                  <a:pt x="1279" y="51"/>
                </a:lnTo>
                <a:lnTo>
                  <a:pt x="1233" y="102"/>
                </a:lnTo>
                <a:lnTo>
                  <a:pt x="1279" y="102"/>
                </a:lnTo>
                <a:lnTo>
                  <a:pt x="1279" y="51"/>
                </a:lnTo>
                <a:lnTo>
                  <a:pt x="1187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9" name="CustomShape 51"/>
          <p:cNvSpPr/>
          <p:nvPr/>
        </p:nvSpPr>
        <p:spPr>
          <a:xfrm>
            <a:off x="8145360" y="5799240"/>
            <a:ext cx="25200" cy="115560"/>
          </a:xfrm>
          <a:custGeom>
            <a:avLst/>
            <a:gdLst/>
            <a:ahLst/>
            <a:cxnLst/>
            <a:rect l="0" t="0" r="r" b="b"/>
            <a:pathLst>
              <a:path w="93" h="511">
                <a:moveTo>
                  <a:pt x="46" y="102"/>
                </a:moveTo>
                <a:lnTo>
                  <a:pt x="0" y="51"/>
                </a:lnTo>
                <a:lnTo>
                  <a:pt x="0" y="510"/>
                </a:lnTo>
                <a:lnTo>
                  <a:pt x="92" y="510"/>
                </a:lnTo>
                <a:lnTo>
                  <a:pt x="92" y="51"/>
                </a:lnTo>
                <a:lnTo>
                  <a:pt x="46" y="0"/>
                </a:lnTo>
                <a:lnTo>
                  <a:pt x="92" y="51"/>
                </a:lnTo>
                <a:lnTo>
                  <a:pt x="92" y="0"/>
                </a:lnTo>
                <a:lnTo>
                  <a:pt x="46" y="0"/>
                </a:lnTo>
                <a:lnTo>
                  <a:pt x="46" y="102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52"/>
          <p:cNvSpPr/>
          <p:nvPr/>
        </p:nvSpPr>
        <p:spPr>
          <a:xfrm>
            <a:off x="8158320" y="5707080"/>
            <a:ext cx="325080" cy="207720"/>
          </a:xfrm>
          <a:prstGeom prst="rect">
            <a:avLst/>
          </a:pr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1" name="CustomShape 53"/>
          <p:cNvSpPr/>
          <p:nvPr/>
        </p:nvSpPr>
        <p:spPr>
          <a:xfrm>
            <a:off x="8158320" y="569448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79" h="102">
                <a:moveTo>
                  <a:pt x="1278" y="51"/>
                </a:moveTo>
                <a:lnTo>
                  <a:pt x="1233" y="0"/>
                </a:lnTo>
                <a:lnTo>
                  <a:pt x="0" y="0"/>
                </a:lnTo>
                <a:lnTo>
                  <a:pt x="0" y="101"/>
                </a:lnTo>
                <a:lnTo>
                  <a:pt x="1233" y="101"/>
                </a:lnTo>
                <a:lnTo>
                  <a:pt x="1186" y="51"/>
                </a:lnTo>
                <a:lnTo>
                  <a:pt x="1278" y="51"/>
                </a:lnTo>
                <a:lnTo>
                  <a:pt x="1278" y="0"/>
                </a:lnTo>
                <a:lnTo>
                  <a:pt x="1233" y="0"/>
                </a:lnTo>
                <a:lnTo>
                  <a:pt x="1278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2" name="CustomShape 54"/>
          <p:cNvSpPr/>
          <p:nvPr/>
        </p:nvSpPr>
        <p:spPr>
          <a:xfrm>
            <a:off x="8472600" y="5707080"/>
            <a:ext cx="23400" cy="21888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7" y="969"/>
                </a:moveTo>
                <a:lnTo>
                  <a:pt x="92" y="918"/>
                </a:lnTo>
                <a:lnTo>
                  <a:pt x="92" y="0"/>
                </a:lnTo>
                <a:lnTo>
                  <a:pt x="0" y="0"/>
                </a:lnTo>
                <a:lnTo>
                  <a:pt x="0" y="918"/>
                </a:lnTo>
                <a:lnTo>
                  <a:pt x="47" y="867"/>
                </a:lnTo>
                <a:lnTo>
                  <a:pt x="47" y="969"/>
                </a:lnTo>
                <a:lnTo>
                  <a:pt x="92" y="969"/>
                </a:lnTo>
                <a:lnTo>
                  <a:pt x="92" y="918"/>
                </a:lnTo>
                <a:lnTo>
                  <a:pt x="47" y="969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3" name="CustomShape 55"/>
          <p:cNvSpPr/>
          <p:nvPr/>
        </p:nvSpPr>
        <p:spPr>
          <a:xfrm>
            <a:off x="8145360" y="5902200"/>
            <a:ext cx="337680" cy="23400"/>
          </a:xfrm>
          <a:custGeom>
            <a:avLst/>
            <a:gdLst/>
            <a:ahLst/>
            <a:cxnLst/>
            <a:rect l="0" t="0" r="r" b="b"/>
            <a:pathLst>
              <a:path w="1280" h="103">
                <a:moveTo>
                  <a:pt x="0" y="51"/>
                </a:moveTo>
                <a:lnTo>
                  <a:pt x="46" y="102"/>
                </a:lnTo>
                <a:lnTo>
                  <a:pt x="1279" y="102"/>
                </a:lnTo>
                <a:lnTo>
                  <a:pt x="1279" y="0"/>
                </a:lnTo>
                <a:lnTo>
                  <a:pt x="46" y="0"/>
                </a:lnTo>
                <a:lnTo>
                  <a:pt x="92" y="51"/>
                </a:lnTo>
                <a:lnTo>
                  <a:pt x="0" y="51"/>
                </a:lnTo>
                <a:lnTo>
                  <a:pt x="0" y="102"/>
                </a:lnTo>
                <a:lnTo>
                  <a:pt x="46" y="102"/>
                </a:lnTo>
                <a:lnTo>
                  <a:pt x="0" y="51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4" name="CustomShape 56"/>
          <p:cNvSpPr/>
          <p:nvPr/>
        </p:nvSpPr>
        <p:spPr>
          <a:xfrm>
            <a:off x="8145360" y="5694480"/>
            <a:ext cx="25200" cy="220320"/>
          </a:xfrm>
          <a:custGeom>
            <a:avLst/>
            <a:gdLst/>
            <a:ahLst/>
            <a:cxnLst/>
            <a:rect l="0" t="0" r="r" b="b"/>
            <a:pathLst>
              <a:path w="93" h="970">
                <a:moveTo>
                  <a:pt x="46" y="0"/>
                </a:moveTo>
                <a:lnTo>
                  <a:pt x="0" y="51"/>
                </a:lnTo>
                <a:lnTo>
                  <a:pt x="0" y="969"/>
                </a:lnTo>
                <a:lnTo>
                  <a:pt x="92" y="969"/>
                </a:lnTo>
                <a:lnTo>
                  <a:pt x="92" y="51"/>
                </a:lnTo>
                <a:lnTo>
                  <a:pt x="46" y="101"/>
                </a:lnTo>
                <a:lnTo>
                  <a:pt x="46" y="0"/>
                </a:lnTo>
                <a:lnTo>
                  <a:pt x="0" y="0"/>
                </a:lnTo>
                <a:lnTo>
                  <a:pt x="0" y="51"/>
                </a:lnTo>
                <a:lnTo>
                  <a:pt x="46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5" name="CustomShape 57"/>
          <p:cNvSpPr/>
          <p:nvPr/>
        </p:nvSpPr>
        <p:spPr>
          <a:xfrm>
            <a:off x="6074280" y="600876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0</a:t>
            </a:r>
            <a:endParaRPr/>
          </a:p>
        </p:txBody>
      </p:sp>
      <p:sp>
        <p:nvSpPr>
          <p:cNvPr id="676" name="CustomShape 58"/>
          <p:cNvSpPr/>
          <p:nvPr/>
        </p:nvSpPr>
        <p:spPr>
          <a:xfrm>
            <a:off x="8365320" y="5975280"/>
            <a:ext cx="17640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AvantGarde Bk BT"/>
              </a:rPr>
              <a:t>2</a:t>
            </a:r>
            <a:endParaRPr/>
          </a:p>
        </p:txBody>
      </p:sp>
      <p:sp>
        <p:nvSpPr>
          <p:cNvPr id="677" name="CustomShape 59"/>
          <p:cNvSpPr/>
          <p:nvPr/>
        </p:nvSpPr>
        <p:spPr>
          <a:xfrm>
            <a:off x="8539200" y="5946840"/>
            <a:ext cx="153360" cy="3348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2200" strike="noStrike">
                <a:solidFill>
                  <a:srgbClr val="000000"/>
                </a:solidFill>
                <a:latin typeface="Symbol"/>
              </a:rPr>
              <a:t>p</a:t>
            </a:r>
            <a:endParaRPr/>
          </a:p>
        </p:txBody>
      </p:sp>
      <p:sp>
        <p:nvSpPr>
          <p:cNvPr id="678" name="CustomShape 60"/>
          <p:cNvSpPr/>
          <p:nvPr/>
        </p:nvSpPr>
        <p:spPr>
          <a:xfrm>
            <a:off x="6608880" y="5991120"/>
            <a:ext cx="124920" cy="109080"/>
          </a:xfrm>
          <a:custGeom>
            <a:avLst/>
            <a:gdLst/>
            <a:ahLst/>
            <a:cxnLst/>
            <a:rect l="0" t="0" r="r" b="b"/>
            <a:pathLst>
              <a:path w="478" h="486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9" name="CustomShape 61"/>
          <p:cNvSpPr/>
          <p:nvPr/>
        </p:nvSpPr>
        <p:spPr>
          <a:xfrm>
            <a:off x="6659640" y="6091200"/>
            <a:ext cx="23400" cy="175680"/>
          </a:xfrm>
          <a:custGeom>
            <a:avLst/>
            <a:gdLst/>
            <a:ahLst/>
            <a:cxnLst/>
            <a:rect l="0" t="0" r="r" b="b"/>
            <a:pathLst>
              <a:path w="93" h="776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0" name="CustomShape 62"/>
          <p:cNvSpPr/>
          <p:nvPr/>
        </p:nvSpPr>
        <p:spPr>
          <a:xfrm rot="18210600">
            <a:off x="3437280" y="3626640"/>
            <a:ext cx="2625480" cy="4246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1" name="CustomShape 63"/>
          <p:cNvSpPr/>
          <p:nvPr/>
        </p:nvSpPr>
        <p:spPr>
          <a:xfrm rot="18210600">
            <a:off x="2773440" y="4105080"/>
            <a:ext cx="2282400" cy="2263320"/>
          </a:xfrm>
          <a:custGeom>
            <a:avLst/>
            <a:gdLst/>
            <a:ahLst/>
            <a:cxnLst/>
            <a:rect l="0" t="0" r="r" b="b"/>
            <a:pathLst>
              <a:path w="8630" h="9642">
                <a:moveTo>
                  <a:pt x="4314" y="0"/>
                </a:moveTo>
                <a:lnTo>
                  <a:pt x="4536" y="7"/>
                </a:lnTo>
                <a:lnTo>
                  <a:pt x="4754" y="25"/>
                </a:lnTo>
                <a:lnTo>
                  <a:pt x="4970" y="55"/>
                </a:lnTo>
                <a:lnTo>
                  <a:pt x="5182" y="98"/>
                </a:lnTo>
                <a:lnTo>
                  <a:pt x="5390" y="153"/>
                </a:lnTo>
                <a:lnTo>
                  <a:pt x="5594" y="217"/>
                </a:lnTo>
                <a:lnTo>
                  <a:pt x="5795" y="293"/>
                </a:lnTo>
                <a:lnTo>
                  <a:pt x="5991" y="380"/>
                </a:lnTo>
                <a:lnTo>
                  <a:pt x="6181" y="477"/>
                </a:lnTo>
                <a:lnTo>
                  <a:pt x="6368" y="583"/>
                </a:lnTo>
                <a:lnTo>
                  <a:pt x="6549" y="700"/>
                </a:lnTo>
                <a:lnTo>
                  <a:pt x="6724" y="825"/>
                </a:lnTo>
                <a:lnTo>
                  <a:pt x="6893" y="960"/>
                </a:lnTo>
                <a:lnTo>
                  <a:pt x="7056" y="1104"/>
                </a:lnTo>
                <a:lnTo>
                  <a:pt x="7213" y="1255"/>
                </a:lnTo>
                <a:lnTo>
                  <a:pt x="7363" y="1415"/>
                </a:lnTo>
                <a:lnTo>
                  <a:pt x="7505" y="1582"/>
                </a:lnTo>
                <a:lnTo>
                  <a:pt x="7641" y="1757"/>
                </a:lnTo>
                <a:lnTo>
                  <a:pt x="7769" y="1939"/>
                </a:lnTo>
                <a:lnTo>
                  <a:pt x="7890" y="2128"/>
                </a:lnTo>
                <a:lnTo>
                  <a:pt x="8002" y="2324"/>
                </a:lnTo>
                <a:lnTo>
                  <a:pt x="8106" y="2526"/>
                </a:lnTo>
                <a:lnTo>
                  <a:pt x="8202" y="2733"/>
                </a:lnTo>
                <a:lnTo>
                  <a:pt x="8289" y="2947"/>
                </a:lnTo>
                <a:lnTo>
                  <a:pt x="8366" y="3167"/>
                </a:lnTo>
                <a:lnTo>
                  <a:pt x="8433" y="3389"/>
                </a:lnTo>
                <a:lnTo>
                  <a:pt x="8492" y="3618"/>
                </a:lnTo>
                <a:lnTo>
                  <a:pt x="8541" y="3851"/>
                </a:lnTo>
                <a:lnTo>
                  <a:pt x="8578" y="4088"/>
                </a:lnTo>
                <a:lnTo>
                  <a:pt x="8606" y="4329"/>
                </a:lnTo>
                <a:lnTo>
                  <a:pt x="8623" y="4573"/>
                </a:lnTo>
                <a:lnTo>
                  <a:pt x="8629" y="4820"/>
                </a:lnTo>
                <a:lnTo>
                  <a:pt x="8623" y="5068"/>
                </a:lnTo>
                <a:lnTo>
                  <a:pt x="8606" y="5312"/>
                </a:lnTo>
                <a:lnTo>
                  <a:pt x="8578" y="5553"/>
                </a:lnTo>
                <a:lnTo>
                  <a:pt x="8541" y="5790"/>
                </a:lnTo>
                <a:lnTo>
                  <a:pt x="8492" y="6023"/>
                </a:lnTo>
                <a:lnTo>
                  <a:pt x="8433" y="6252"/>
                </a:lnTo>
                <a:lnTo>
                  <a:pt x="8366" y="6475"/>
                </a:lnTo>
                <a:lnTo>
                  <a:pt x="8289" y="6694"/>
                </a:lnTo>
                <a:lnTo>
                  <a:pt x="8202" y="6908"/>
                </a:lnTo>
                <a:lnTo>
                  <a:pt x="8106" y="7115"/>
                </a:lnTo>
                <a:lnTo>
                  <a:pt x="8002" y="7317"/>
                </a:lnTo>
                <a:lnTo>
                  <a:pt x="7890" y="7513"/>
                </a:lnTo>
                <a:lnTo>
                  <a:pt x="7769" y="7702"/>
                </a:lnTo>
                <a:lnTo>
                  <a:pt x="7641" y="7884"/>
                </a:lnTo>
                <a:lnTo>
                  <a:pt x="7505" y="8059"/>
                </a:lnTo>
                <a:lnTo>
                  <a:pt x="7363" y="8226"/>
                </a:lnTo>
                <a:lnTo>
                  <a:pt x="7213" y="8386"/>
                </a:lnTo>
                <a:lnTo>
                  <a:pt x="7056" y="8537"/>
                </a:lnTo>
                <a:lnTo>
                  <a:pt x="6893" y="8681"/>
                </a:lnTo>
                <a:lnTo>
                  <a:pt x="6724" y="8816"/>
                </a:lnTo>
                <a:lnTo>
                  <a:pt x="6549" y="8941"/>
                </a:lnTo>
                <a:lnTo>
                  <a:pt x="6368" y="9058"/>
                </a:lnTo>
                <a:lnTo>
                  <a:pt x="6181" y="9164"/>
                </a:lnTo>
                <a:lnTo>
                  <a:pt x="5991" y="9261"/>
                </a:lnTo>
                <a:lnTo>
                  <a:pt x="5795" y="9348"/>
                </a:lnTo>
                <a:lnTo>
                  <a:pt x="5594" y="9424"/>
                </a:lnTo>
                <a:lnTo>
                  <a:pt x="5390" y="9488"/>
                </a:lnTo>
                <a:lnTo>
                  <a:pt x="5182" y="9543"/>
                </a:lnTo>
                <a:lnTo>
                  <a:pt x="4970" y="9586"/>
                </a:lnTo>
                <a:lnTo>
                  <a:pt x="4754" y="9616"/>
                </a:lnTo>
                <a:lnTo>
                  <a:pt x="4536" y="9634"/>
                </a:lnTo>
                <a:lnTo>
                  <a:pt x="4314" y="9641"/>
                </a:lnTo>
                <a:lnTo>
                  <a:pt x="4093" y="9634"/>
                </a:lnTo>
                <a:lnTo>
                  <a:pt x="3875" y="9616"/>
                </a:lnTo>
                <a:lnTo>
                  <a:pt x="3659" y="9586"/>
                </a:lnTo>
                <a:lnTo>
                  <a:pt x="3447" y="9543"/>
                </a:lnTo>
                <a:lnTo>
                  <a:pt x="3238" y="9488"/>
                </a:lnTo>
                <a:lnTo>
                  <a:pt x="3034" y="9424"/>
                </a:lnTo>
                <a:lnTo>
                  <a:pt x="2833" y="9348"/>
                </a:lnTo>
                <a:lnTo>
                  <a:pt x="2638" y="9261"/>
                </a:lnTo>
                <a:lnTo>
                  <a:pt x="2447" y="9164"/>
                </a:lnTo>
                <a:lnTo>
                  <a:pt x="2260" y="9058"/>
                </a:lnTo>
                <a:lnTo>
                  <a:pt x="2080" y="8941"/>
                </a:lnTo>
                <a:lnTo>
                  <a:pt x="1905" y="8816"/>
                </a:lnTo>
                <a:lnTo>
                  <a:pt x="1736" y="8681"/>
                </a:lnTo>
                <a:lnTo>
                  <a:pt x="1573" y="8537"/>
                </a:lnTo>
                <a:lnTo>
                  <a:pt x="1416" y="8386"/>
                </a:lnTo>
                <a:lnTo>
                  <a:pt x="1266" y="8226"/>
                </a:lnTo>
                <a:lnTo>
                  <a:pt x="1124" y="8059"/>
                </a:lnTo>
                <a:lnTo>
                  <a:pt x="987" y="7884"/>
                </a:lnTo>
                <a:lnTo>
                  <a:pt x="860" y="7702"/>
                </a:lnTo>
                <a:lnTo>
                  <a:pt x="739" y="7513"/>
                </a:lnTo>
                <a:lnTo>
                  <a:pt x="627" y="7317"/>
                </a:lnTo>
                <a:lnTo>
                  <a:pt x="523" y="7115"/>
                </a:lnTo>
                <a:lnTo>
                  <a:pt x="426" y="6908"/>
                </a:lnTo>
                <a:lnTo>
                  <a:pt x="340" y="6694"/>
                </a:lnTo>
                <a:lnTo>
                  <a:pt x="262" y="6475"/>
                </a:lnTo>
                <a:lnTo>
                  <a:pt x="195" y="6252"/>
                </a:lnTo>
                <a:lnTo>
                  <a:pt x="137" y="6023"/>
                </a:lnTo>
                <a:lnTo>
                  <a:pt x="88" y="5790"/>
                </a:lnTo>
                <a:lnTo>
                  <a:pt x="50" y="5553"/>
                </a:lnTo>
                <a:lnTo>
                  <a:pt x="23" y="5312"/>
                </a:lnTo>
                <a:lnTo>
                  <a:pt x="6" y="5068"/>
                </a:lnTo>
                <a:lnTo>
                  <a:pt x="0" y="4820"/>
                </a:lnTo>
                <a:lnTo>
                  <a:pt x="6" y="4573"/>
                </a:lnTo>
                <a:lnTo>
                  <a:pt x="23" y="4329"/>
                </a:lnTo>
                <a:lnTo>
                  <a:pt x="50" y="4088"/>
                </a:lnTo>
                <a:lnTo>
                  <a:pt x="88" y="3851"/>
                </a:lnTo>
                <a:lnTo>
                  <a:pt x="137" y="3618"/>
                </a:lnTo>
                <a:lnTo>
                  <a:pt x="195" y="3389"/>
                </a:lnTo>
                <a:lnTo>
                  <a:pt x="262" y="3167"/>
                </a:lnTo>
                <a:lnTo>
                  <a:pt x="340" y="2947"/>
                </a:lnTo>
                <a:lnTo>
                  <a:pt x="426" y="2733"/>
                </a:lnTo>
                <a:lnTo>
                  <a:pt x="523" y="2526"/>
                </a:lnTo>
                <a:lnTo>
                  <a:pt x="627" y="2324"/>
                </a:lnTo>
                <a:lnTo>
                  <a:pt x="739" y="2128"/>
                </a:lnTo>
                <a:lnTo>
                  <a:pt x="860" y="1939"/>
                </a:lnTo>
                <a:lnTo>
                  <a:pt x="987" y="1757"/>
                </a:lnTo>
                <a:lnTo>
                  <a:pt x="1124" y="1582"/>
                </a:lnTo>
                <a:lnTo>
                  <a:pt x="1266" y="1415"/>
                </a:lnTo>
                <a:lnTo>
                  <a:pt x="1416" y="1255"/>
                </a:lnTo>
                <a:lnTo>
                  <a:pt x="1573" y="1104"/>
                </a:lnTo>
                <a:lnTo>
                  <a:pt x="1736" y="960"/>
                </a:lnTo>
                <a:lnTo>
                  <a:pt x="1905" y="825"/>
                </a:lnTo>
                <a:lnTo>
                  <a:pt x="2080" y="700"/>
                </a:lnTo>
                <a:lnTo>
                  <a:pt x="2260" y="583"/>
                </a:lnTo>
                <a:lnTo>
                  <a:pt x="2447" y="477"/>
                </a:lnTo>
                <a:lnTo>
                  <a:pt x="2638" y="380"/>
                </a:lnTo>
                <a:lnTo>
                  <a:pt x="2833" y="293"/>
                </a:lnTo>
                <a:lnTo>
                  <a:pt x="3034" y="217"/>
                </a:lnTo>
                <a:lnTo>
                  <a:pt x="3238" y="153"/>
                </a:lnTo>
                <a:lnTo>
                  <a:pt x="3447" y="98"/>
                </a:lnTo>
                <a:lnTo>
                  <a:pt x="3659" y="55"/>
                </a:lnTo>
                <a:lnTo>
                  <a:pt x="3875" y="25"/>
                </a:lnTo>
                <a:lnTo>
                  <a:pt x="4093" y="7"/>
                </a:lnTo>
                <a:lnTo>
                  <a:pt x="4314" y="0"/>
                </a:lnTo>
              </a:path>
            </a:pathLst>
          </a:custGeom>
          <a:solidFill>
            <a:srgbClr val="FFFFFF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2" name="CustomShape 64"/>
          <p:cNvSpPr/>
          <p:nvPr/>
        </p:nvSpPr>
        <p:spPr>
          <a:xfrm rot="18210600">
            <a:off x="3179520" y="386820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2">
                <a:moveTo>
                  <a:pt x="4360" y="4871"/>
                </a:moveTo>
                <a:lnTo>
                  <a:pt x="4360" y="4871"/>
                </a:lnTo>
                <a:lnTo>
                  <a:pt x="4359" y="4809"/>
                </a:lnTo>
                <a:lnTo>
                  <a:pt x="4358" y="4747"/>
                </a:lnTo>
                <a:lnTo>
                  <a:pt x="4356" y="4684"/>
                </a:lnTo>
                <a:lnTo>
                  <a:pt x="4354" y="4621"/>
                </a:lnTo>
                <a:lnTo>
                  <a:pt x="4351" y="4560"/>
                </a:lnTo>
                <a:lnTo>
                  <a:pt x="4347" y="4498"/>
                </a:lnTo>
                <a:lnTo>
                  <a:pt x="4343" y="4437"/>
                </a:lnTo>
                <a:lnTo>
                  <a:pt x="4337" y="4374"/>
                </a:lnTo>
                <a:lnTo>
                  <a:pt x="4332" y="4313"/>
                </a:lnTo>
                <a:lnTo>
                  <a:pt x="4325" y="4252"/>
                </a:lnTo>
                <a:lnTo>
                  <a:pt x="4318" y="4192"/>
                </a:lnTo>
                <a:lnTo>
                  <a:pt x="4310" y="4131"/>
                </a:lnTo>
                <a:lnTo>
                  <a:pt x="4301" y="4071"/>
                </a:lnTo>
                <a:lnTo>
                  <a:pt x="4291" y="4011"/>
                </a:lnTo>
                <a:lnTo>
                  <a:pt x="4281" y="3951"/>
                </a:lnTo>
                <a:lnTo>
                  <a:pt x="4271" y="3892"/>
                </a:lnTo>
                <a:lnTo>
                  <a:pt x="4260" y="3833"/>
                </a:lnTo>
                <a:lnTo>
                  <a:pt x="4248" y="3774"/>
                </a:lnTo>
                <a:lnTo>
                  <a:pt x="4236" y="3715"/>
                </a:lnTo>
                <a:lnTo>
                  <a:pt x="4223" y="3656"/>
                </a:lnTo>
                <a:lnTo>
                  <a:pt x="4208" y="3599"/>
                </a:lnTo>
                <a:lnTo>
                  <a:pt x="4194" y="3541"/>
                </a:lnTo>
                <a:lnTo>
                  <a:pt x="4179" y="3483"/>
                </a:lnTo>
                <a:lnTo>
                  <a:pt x="4163" y="3426"/>
                </a:lnTo>
                <a:lnTo>
                  <a:pt x="4147" y="3369"/>
                </a:lnTo>
                <a:lnTo>
                  <a:pt x="4131" y="3311"/>
                </a:lnTo>
                <a:lnTo>
                  <a:pt x="4112" y="3256"/>
                </a:lnTo>
                <a:lnTo>
                  <a:pt x="4095" y="3199"/>
                </a:lnTo>
                <a:lnTo>
                  <a:pt x="4076" y="3144"/>
                </a:lnTo>
                <a:lnTo>
                  <a:pt x="4057" y="3089"/>
                </a:lnTo>
                <a:lnTo>
                  <a:pt x="4036" y="3033"/>
                </a:lnTo>
                <a:lnTo>
                  <a:pt x="4016" y="2979"/>
                </a:lnTo>
                <a:lnTo>
                  <a:pt x="3995" y="2923"/>
                </a:lnTo>
                <a:lnTo>
                  <a:pt x="3974" y="2870"/>
                </a:lnTo>
                <a:lnTo>
                  <a:pt x="3951" y="2816"/>
                </a:lnTo>
                <a:lnTo>
                  <a:pt x="3929" y="2763"/>
                </a:lnTo>
                <a:lnTo>
                  <a:pt x="3906" y="2710"/>
                </a:lnTo>
                <a:lnTo>
                  <a:pt x="3882" y="2657"/>
                </a:lnTo>
                <a:lnTo>
                  <a:pt x="3857" y="2605"/>
                </a:lnTo>
                <a:lnTo>
                  <a:pt x="3832" y="2553"/>
                </a:lnTo>
                <a:lnTo>
                  <a:pt x="3807" y="2502"/>
                </a:lnTo>
                <a:lnTo>
                  <a:pt x="3780" y="2450"/>
                </a:lnTo>
                <a:lnTo>
                  <a:pt x="3754" y="2399"/>
                </a:lnTo>
                <a:lnTo>
                  <a:pt x="3727" y="2349"/>
                </a:lnTo>
                <a:lnTo>
                  <a:pt x="3699" y="2299"/>
                </a:lnTo>
                <a:lnTo>
                  <a:pt x="3671" y="2249"/>
                </a:lnTo>
                <a:lnTo>
                  <a:pt x="3643" y="2200"/>
                </a:lnTo>
                <a:lnTo>
                  <a:pt x="3613" y="2151"/>
                </a:lnTo>
                <a:lnTo>
                  <a:pt x="3584" y="2102"/>
                </a:lnTo>
                <a:lnTo>
                  <a:pt x="3554" y="2055"/>
                </a:lnTo>
                <a:lnTo>
                  <a:pt x="3523" y="2007"/>
                </a:lnTo>
                <a:lnTo>
                  <a:pt x="3492" y="1960"/>
                </a:lnTo>
                <a:lnTo>
                  <a:pt x="3461" y="1914"/>
                </a:lnTo>
                <a:lnTo>
                  <a:pt x="3428" y="1867"/>
                </a:lnTo>
                <a:lnTo>
                  <a:pt x="3396" y="1821"/>
                </a:lnTo>
                <a:lnTo>
                  <a:pt x="3362" y="1776"/>
                </a:lnTo>
                <a:lnTo>
                  <a:pt x="3329" y="1731"/>
                </a:lnTo>
                <a:lnTo>
                  <a:pt x="3295" y="1686"/>
                </a:lnTo>
                <a:lnTo>
                  <a:pt x="3260" y="1642"/>
                </a:lnTo>
                <a:lnTo>
                  <a:pt x="3225" y="1599"/>
                </a:lnTo>
                <a:lnTo>
                  <a:pt x="3189" y="1556"/>
                </a:lnTo>
                <a:lnTo>
                  <a:pt x="3154" y="1513"/>
                </a:lnTo>
                <a:lnTo>
                  <a:pt x="3117" y="1471"/>
                </a:lnTo>
                <a:lnTo>
                  <a:pt x="3081" y="1430"/>
                </a:lnTo>
                <a:lnTo>
                  <a:pt x="3044" y="1389"/>
                </a:lnTo>
                <a:lnTo>
                  <a:pt x="3006" y="1348"/>
                </a:lnTo>
                <a:lnTo>
                  <a:pt x="2968" y="1307"/>
                </a:lnTo>
                <a:lnTo>
                  <a:pt x="2929" y="1268"/>
                </a:lnTo>
                <a:lnTo>
                  <a:pt x="2890" y="1229"/>
                </a:lnTo>
                <a:lnTo>
                  <a:pt x="2851" y="1191"/>
                </a:lnTo>
                <a:lnTo>
                  <a:pt x="2811" y="1152"/>
                </a:lnTo>
                <a:lnTo>
                  <a:pt x="2771" y="1115"/>
                </a:lnTo>
                <a:lnTo>
                  <a:pt x="2730" y="1078"/>
                </a:lnTo>
                <a:lnTo>
                  <a:pt x="2689" y="1042"/>
                </a:lnTo>
                <a:lnTo>
                  <a:pt x="2648" y="1005"/>
                </a:lnTo>
                <a:lnTo>
                  <a:pt x="2606" y="970"/>
                </a:lnTo>
                <a:lnTo>
                  <a:pt x="2564" y="935"/>
                </a:lnTo>
                <a:lnTo>
                  <a:pt x="2521" y="901"/>
                </a:lnTo>
                <a:lnTo>
                  <a:pt x="2479" y="867"/>
                </a:lnTo>
                <a:lnTo>
                  <a:pt x="2435" y="834"/>
                </a:lnTo>
                <a:lnTo>
                  <a:pt x="2392" y="802"/>
                </a:lnTo>
                <a:lnTo>
                  <a:pt x="2347" y="769"/>
                </a:lnTo>
                <a:lnTo>
                  <a:pt x="2303" y="737"/>
                </a:lnTo>
                <a:lnTo>
                  <a:pt x="2258" y="707"/>
                </a:lnTo>
                <a:lnTo>
                  <a:pt x="2213" y="676"/>
                </a:lnTo>
                <a:lnTo>
                  <a:pt x="2167" y="647"/>
                </a:lnTo>
                <a:lnTo>
                  <a:pt x="2121" y="619"/>
                </a:lnTo>
                <a:lnTo>
                  <a:pt x="2076" y="589"/>
                </a:lnTo>
                <a:lnTo>
                  <a:pt x="2029" y="562"/>
                </a:lnTo>
                <a:lnTo>
                  <a:pt x="1982" y="535"/>
                </a:lnTo>
                <a:lnTo>
                  <a:pt x="1935" y="508"/>
                </a:lnTo>
                <a:lnTo>
                  <a:pt x="1888" y="482"/>
                </a:lnTo>
                <a:lnTo>
                  <a:pt x="1840" y="457"/>
                </a:lnTo>
                <a:lnTo>
                  <a:pt x="1791" y="432"/>
                </a:lnTo>
                <a:lnTo>
                  <a:pt x="1743" y="407"/>
                </a:lnTo>
                <a:lnTo>
                  <a:pt x="1694" y="385"/>
                </a:lnTo>
                <a:lnTo>
                  <a:pt x="1646" y="361"/>
                </a:lnTo>
                <a:lnTo>
                  <a:pt x="1596" y="339"/>
                </a:lnTo>
                <a:lnTo>
                  <a:pt x="1547" y="318"/>
                </a:lnTo>
                <a:lnTo>
                  <a:pt x="1497" y="296"/>
                </a:lnTo>
                <a:lnTo>
                  <a:pt x="1446" y="276"/>
                </a:lnTo>
                <a:lnTo>
                  <a:pt x="1396" y="257"/>
                </a:lnTo>
                <a:lnTo>
                  <a:pt x="1345" y="237"/>
                </a:lnTo>
                <a:lnTo>
                  <a:pt x="1295" y="219"/>
                </a:lnTo>
                <a:lnTo>
                  <a:pt x="1243" y="202"/>
                </a:lnTo>
                <a:lnTo>
                  <a:pt x="1191" y="185"/>
                </a:lnTo>
                <a:lnTo>
                  <a:pt x="1140" y="170"/>
                </a:lnTo>
                <a:lnTo>
                  <a:pt x="1088" y="154"/>
                </a:lnTo>
                <a:lnTo>
                  <a:pt x="1035" y="139"/>
                </a:lnTo>
                <a:lnTo>
                  <a:pt x="983" y="126"/>
                </a:lnTo>
                <a:lnTo>
                  <a:pt x="930" y="112"/>
                </a:lnTo>
                <a:lnTo>
                  <a:pt x="877" y="100"/>
                </a:lnTo>
                <a:lnTo>
                  <a:pt x="824" y="87"/>
                </a:lnTo>
                <a:lnTo>
                  <a:pt x="770" y="77"/>
                </a:lnTo>
                <a:lnTo>
                  <a:pt x="717" y="66"/>
                </a:lnTo>
                <a:lnTo>
                  <a:pt x="663" y="57"/>
                </a:lnTo>
                <a:lnTo>
                  <a:pt x="608" y="47"/>
                </a:lnTo>
                <a:lnTo>
                  <a:pt x="555" y="40"/>
                </a:lnTo>
                <a:lnTo>
                  <a:pt x="500" y="32"/>
                </a:lnTo>
                <a:lnTo>
                  <a:pt x="444" y="25"/>
                </a:lnTo>
                <a:lnTo>
                  <a:pt x="390" y="19"/>
                </a:lnTo>
                <a:lnTo>
                  <a:pt x="335" y="15"/>
                </a:lnTo>
                <a:lnTo>
                  <a:pt x="279" y="10"/>
                </a:lnTo>
                <a:lnTo>
                  <a:pt x="224" y="7"/>
                </a:lnTo>
                <a:lnTo>
                  <a:pt x="168" y="3"/>
                </a:lnTo>
                <a:lnTo>
                  <a:pt x="112" y="2"/>
                </a:lnTo>
                <a:lnTo>
                  <a:pt x="57" y="0"/>
                </a:lnTo>
                <a:lnTo>
                  <a:pt x="0" y="0"/>
                </a:lnTo>
                <a:lnTo>
                  <a:pt x="0" y="102"/>
                </a:lnTo>
                <a:lnTo>
                  <a:pt x="56" y="103"/>
                </a:lnTo>
                <a:lnTo>
                  <a:pt x="110" y="103"/>
                </a:lnTo>
                <a:lnTo>
                  <a:pt x="165" y="105"/>
                </a:lnTo>
                <a:lnTo>
                  <a:pt x="220" y="109"/>
                </a:lnTo>
                <a:lnTo>
                  <a:pt x="274" y="112"/>
                </a:lnTo>
                <a:lnTo>
                  <a:pt x="328" y="116"/>
                </a:lnTo>
                <a:lnTo>
                  <a:pt x="382" y="121"/>
                </a:lnTo>
                <a:lnTo>
                  <a:pt x="436" y="127"/>
                </a:lnTo>
                <a:lnTo>
                  <a:pt x="489" y="133"/>
                </a:lnTo>
                <a:lnTo>
                  <a:pt x="543" y="140"/>
                </a:lnTo>
                <a:lnTo>
                  <a:pt x="596" y="148"/>
                </a:lnTo>
                <a:lnTo>
                  <a:pt x="649" y="157"/>
                </a:lnTo>
                <a:lnTo>
                  <a:pt x="701" y="166"/>
                </a:lnTo>
                <a:lnTo>
                  <a:pt x="754" y="176"/>
                </a:lnTo>
                <a:lnTo>
                  <a:pt x="807" y="188"/>
                </a:lnTo>
                <a:lnTo>
                  <a:pt x="859" y="199"/>
                </a:lnTo>
                <a:lnTo>
                  <a:pt x="911" y="211"/>
                </a:lnTo>
                <a:lnTo>
                  <a:pt x="963" y="224"/>
                </a:lnTo>
                <a:lnTo>
                  <a:pt x="1014" y="239"/>
                </a:lnTo>
                <a:lnTo>
                  <a:pt x="1065" y="252"/>
                </a:lnTo>
                <a:lnTo>
                  <a:pt x="1115" y="268"/>
                </a:lnTo>
                <a:lnTo>
                  <a:pt x="1167" y="284"/>
                </a:lnTo>
                <a:lnTo>
                  <a:pt x="1217" y="300"/>
                </a:lnTo>
                <a:lnTo>
                  <a:pt x="1267" y="317"/>
                </a:lnTo>
                <a:lnTo>
                  <a:pt x="1317" y="335"/>
                </a:lnTo>
                <a:lnTo>
                  <a:pt x="1366" y="353"/>
                </a:lnTo>
                <a:lnTo>
                  <a:pt x="1416" y="372"/>
                </a:lnTo>
                <a:lnTo>
                  <a:pt x="1466" y="392"/>
                </a:lnTo>
                <a:lnTo>
                  <a:pt x="1514" y="413"/>
                </a:lnTo>
                <a:lnTo>
                  <a:pt x="1563" y="434"/>
                </a:lnTo>
                <a:lnTo>
                  <a:pt x="1611" y="456"/>
                </a:lnTo>
                <a:lnTo>
                  <a:pt x="1659" y="477"/>
                </a:lnTo>
                <a:lnTo>
                  <a:pt x="1706" y="501"/>
                </a:lnTo>
                <a:lnTo>
                  <a:pt x="1754" y="525"/>
                </a:lnTo>
                <a:lnTo>
                  <a:pt x="1802" y="549"/>
                </a:lnTo>
                <a:lnTo>
                  <a:pt x="1848" y="573"/>
                </a:lnTo>
                <a:lnTo>
                  <a:pt x="1895" y="599"/>
                </a:lnTo>
                <a:lnTo>
                  <a:pt x="1940" y="625"/>
                </a:lnTo>
                <a:lnTo>
                  <a:pt x="1987" y="651"/>
                </a:lnTo>
                <a:lnTo>
                  <a:pt x="2032" y="679"/>
                </a:lnTo>
                <a:lnTo>
                  <a:pt x="2077" y="707"/>
                </a:lnTo>
                <a:lnTo>
                  <a:pt x="2122" y="735"/>
                </a:lnTo>
                <a:lnTo>
                  <a:pt x="2167" y="765"/>
                </a:lnTo>
                <a:lnTo>
                  <a:pt x="2211" y="794"/>
                </a:lnTo>
                <a:lnTo>
                  <a:pt x="2255" y="824"/>
                </a:lnTo>
                <a:lnTo>
                  <a:pt x="2299" y="855"/>
                </a:lnTo>
                <a:lnTo>
                  <a:pt x="2341" y="887"/>
                </a:lnTo>
                <a:lnTo>
                  <a:pt x="2384" y="918"/>
                </a:lnTo>
                <a:lnTo>
                  <a:pt x="2426" y="951"/>
                </a:lnTo>
                <a:lnTo>
                  <a:pt x="2469" y="984"/>
                </a:lnTo>
                <a:lnTo>
                  <a:pt x="2510" y="1018"/>
                </a:lnTo>
                <a:lnTo>
                  <a:pt x="2552" y="1052"/>
                </a:lnTo>
                <a:lnTo>
                  <a:pt x="2592" y="1087"/>
                </a:lnTo>
                <a:lnTo>
                  <a:pt x="2633" y="1122"/>
                </a:lnTo>
                <a:lnTo>
                  <a:pt x="2673" y="1157"/>
                </a:lnTo>
                <a:lnTo>
                  <a:pt x="2713" y="1193"/>
                </a:lnTo>
                <a:lnTo>
                  <a:pt x="2752" y="1230"/>
                </a:lnTo>
                <a:lnTo>
                  <a:pt x="2791" y="1268"/>
                </a:lnTo>
                <a:lnTo>
                  <a:pt x="2830" y="1305"/>
                </a:lnTo>
                <a:lnTo>
                  <a:pt x="2867" y="1344"/>
                </a:lnTo>
                <a:lnTo>
                  <a:pt x="2906" y="1382"/>
                </a:lnTo>
                <a:lnTo>
                  <a:pt x="2943" y="1422"/>
                </a:lnTo>
                <a:lnTo>
                  <a:pt x="2980" y="1461"/>
                </a:lnTo>
                <a:lnTo>
                  <a:pt x="3016" y="1502"/>
                </a:lnTo>
                <a:lnTo>
                  <a:pt x="3053" y="1543"/>
                </a:lnTo>
                <a:lnTo>
                  <a:pt x="3088" y="1583"/>
                </a:lnTo>
                <a:lnTo>
                  <a:pt x="3123" y="1625"/>
                </a:lnTo>
                <a:lnTo>
                  <a:pt x="3158" y="1667"/>
                </a:lnTo>
                <a:lnTo>
                  <a:pt x="3192" y="1710"/>
                </a:lnTo>
                <a:lnTo>
                  <a:pt x="3226" y="1753"/>
                </a:lnTo>
                <a:lnTo>
                  <a:pt x="3259" y="1797"/>
                </a:lnTo>
                <a:lnTo>
                  <a:pt x="3292" y="1841"/>
                </a:lnTo>
                <a:lnTo>
                  <a:pt x="3325" y="1885"/>
                </a:lnTo>
                <a:lnTo>
                  <a:pt x="3356" y="1931"/>
                </a:lnTo>
                <a:lnTo>
                  <a:pt x="3388" y="1975"/>
                </a:lnTo>
                <a:lnTo>
                  <a:pt x="3419" y="2021"/>
                </a:lnTo>
                <a:lnTo>
                  <a:pt x="3449" y="2067"/>
                </a:lnTo>
                <a:lnTo>
                  <a:pt x="3480" y="2114"/>
                </a:lnTo>
                <a:lnTo>
                  <a:pt x="3509" y="2161"/>
                </a:lnTo>
                <a:lnTo>
                  <a:pt x="3538" y="2208"/>
                </a:lnTo>
                <a:lnTo>
                  <a:pt x="3567" y="2256"/>
                </a:lnTo>
                <a:lnTo>
                  <a:pt x="3595" y="2304"/>
                </a:lnTo>
                <a:lnTo>
                  <a:pt x="3622" y="2352"/>
                </a:lnTo>
                <a:lnTo>
                  <a:pt x="3650" y="2402"/>
                </a:lnTo>
                <a:lnTo>
                  <a:pt x="3676" y="2451"/>
                </a:lnTo>
                <a:lnTo>
                  <a:pt x="3702" y="2501"/>
                </a:lnTo>
                <a:lnTo>
                  <a:pt x="3728" y="2551"/>
                </a:lnTo>
                <a:lnTo>
                  <a:pt x="3752" y="2601"/>
                </a:lnTo>
                <a:lnTo>
                  <a:pt x="3776" y="2652"/>
                </a:lnTo>
                <a:lnTo>
                  <a:pt x="3801" y="2703"/>
                </a:lnTo>
                <a:lnTo>
                  <a:pt x="3824" y="2755"/>
                </a:lnTo>
                <a:lnTo>
                  <a:pt x="3847" y="2807"/>
                </a:lnTo>
                <a:lnTo>
                  <a:pt x="3869" y="2859"/>
                </a:lnTo>
                <a:lnTo>
                  <a:pt x="3891" y="2912"/>
                </a:lnTo>
                <a:lnTo>
                  <a:pt x="3912" y="2964"/>
                </a:lnTo>
                <a:lnTo>
                  <a:pt x="3932" y="3018"/>
                </a:lnTo>
                <a:lnTo>
                  <a:pt x="3952" y="3072"/>
                </a:lnTo>
                <a:lnTo>
                  <a:pt x="3972" y="3126"/>
                </a:lnTo>
                <a:lnTo>
                  <a:pt x="3991" y="3180"/>
                </a:lnTo>
                <a:lnTo>
                  <a:pt x="4009" y="3234"/>
                </a:lnTo>
                <a:lnTo>
                  <a:pt x="4027" y="3290"/>
                </a:lnTo>
                <a:lnTo>
                  <a:pt x="4043" y="3344"/>
                </a:lnTo>
                <a:lnTo>
                  <a:pt x="4061" y="3400"/>
                </a:lnTo>
                <a:lnTo>
                  <a:pt x="4076" y="3456"/>
                </a:lnTo>
                <a:lnTo>
                  <a:pt x="4092" y="3512"/>
                </a:lnTo>
                <a:lnTo>
                  <a:pt x="4106" y="3568"/>
                </a:lnTo>
                <a:lnTo>
                  <a:pt x="4120" y="3625"/>
                </a:lnTo>
                <a:lnTo>
                  <a:pt x="4135" y="3682"/>
                </a:lnTo>
                <a:lnTo>
                  <a:pt x="4147" y="3739"/>
                </a:lnTo>
                <a:lnTo>
                  <a:pt x="4159" y="3797"/>
                </a:lnTo>
                <a:lnTo>
                  <a:pt x="4171" y="3854"/>
                </a:lnTo>
                <a:lnTo>
                  <a:pt x="4182" y="3912"/>
                </a:lnTo>
                <a:lnTo>
                  <a:pt x="4192" y="3971"/>
                </a:lnTo>
                <a:lnTo>
                  <a:pt x="4201" y="4030"/>
                </a:lnTo>
                <a:lnTo>
                  <a:pt x="4212" y="4088"/>
                </a:lnTo>
                <a:lnTo>
                  <a:pt x="4220" y="4147"/>
                </a:lnTo>
                <a:lnTo>
                  <a:pt x="4228" y="4206"/>
                </a:lnTo>
                <a:lnTo>
                  <a:pt x="4235" y="4266"/>
                </a:lnTo>
                <a:lnTo>
                  <a:pt x="4241" y="4325"/>
                </a:lnTo>
                <a:lnTo>
                  <a:pt x="4247" y="4385"/>
                </a:lnTo>
                <a:lnTo>
                  <a:pt x="4252" y="4445"/>
                </a:lnTo>
                <a:lnTo>
                  <a:pt x="4256" y="4506"/>
                </a:lnTo>
                <a:lnTo>
                  <a:pt x="4260" y="4566"/>
                </a:lnTo>
                <a:lnTo>
                  <a:pt x="4263" y="4627"/>
                </a:lnTo>
                <a:lnTo>
                  <a:pt x="4266" y="4688"/>
                </a:lnTo>
                <a:lnTo>
                  <a:pt x="4267" y="4749"/>
                </a:lnTo>
                <a:lnTo>
                  <a:pt x="4268" y="4810"/>
                </a:lnTo>
                <a:lnTo>
                  <a:pt x="4269" y="4871"/>
                </a:lnTo>
                <a:lnTo>
                  <a:pt x="4360" y="4871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3" name="CustomShape 65"/>
          <p:cNvSpPr/>
          <p:nvPr/>
        </p:nvSpPr>
        <p:spPr>
          <a:xfrm rot="18210600">
            <a:off x="4132800" y="4499640"/>
            <a:ext cx="1153800" cy="1143000"/>
          </a:xfrm>
          <a:custGeom>
            <a:avLst/>
            <a:gdLst/>
            <a:ahLst/>
            <a:cxnLst/>
            <a:rect l="0" t="0" r="r" b="b"/>
            <a:pathLst>
              <a:path w="4361" h="4873">
                <a:moveTo>
                  <a:pt x="0" y="4872"/>
                </a:moveTo>
                <a:lnTo>
                  <a:pt x="0" y="4872"/>
                </a:lnTo>
                <a:lnTo>
                  <a:pt x="57" y="4872"/>
                </a:lnTo>
                <a:lnTo>
                  <a:pt x="112" y="4870"/>
                </a:lnTo>
                <a:lnTo>
                  <a:pt x="168" y="4869"/>
                </a:lnTo>
                <a:lnTo>
                  <a:pt x="224" y="4865"/>
                </a:lnTo>
                <a:lnTo>
                  <a:pt x="279" y="4862"/>
                </a:lnTo>
                <a:lnTo>
                  <a:pt x="335" y="4857"/>
                </a:lnTo>
                <a:lnTo>
                  <a:pt x="390" y="4853"/>
                </a:lnTo>
                <a:lnTo>
                  <a:pt x="445" y="4847"/>
                </a:lnTo>
                <a:lnTo>
                  <a:pt x="500" y="4840"/>
                </a:lnTo>
                <a:lnTo>
                  <a:pt x="555" y="4832"/>
                </a:lnTo>
                <a:lnTo>
                  <a:pt x="608" y="4825"/>
                </a:lnTo>
                <a:lnTo>
                  <a:pt x="663" y="4815"/>
                </a:lnTo>
                <a:lnTo>
                  <a:pt x="717" y="4806"/>
                </a:lnTo>
                <a:lnTo>
                  <a:pt x="770" y="4796"/>
                </a:lnTo>
                <a:lnTo>
                  <a:pt x="824" y="4785"/>
                </a:lnTo>
                <a:lnTo>
                  <a:pt x="877" y="4773"/>
                </a:lnTo>
                <a:lnTo>
                  <a:pt x="930" y="4760"/>
                </a:lnTo>
                <a:lnTo>
                  <a:pt x="983" y="4746"/>
                </a:lnTo>
                <a:lnTo>
                  <a:pt x="1035" y="4733"/>
                </a:lnTo>
                <a:lnTo>
                  <a:pt x="1088" y="4718"/>
                </a:lnTo>
                <a:lnTo>
                  <a:pt x="1140" y="4702"/>
                </a:lnTo>
                <a:lnTo>
                  <a:pt x="1191" y="4687"/>
                </a:lnTo>
                <a:lnTo>
                  <a:pt x="1243" y="4670"/>
                </a:lnTo>
                <a:lnTo>
                  <a:pt x="1295" y="4653"/>
                </a:lnTo>
                <a:lnTo>
                  <a:pt x="1345" y="4635"/>
                </a:lnTo>
                <a:lnTo>
                  <a:pt x="1396" y="4615"/>
                </a:lnTo>
                <a:lnTo>
                  <a:pt x="1446" y="4596"/>
                </a:lnTo>
                <a:lnTo>
                  <a:pt x="1497" y="4576"/>
                </a:lnTo>
                <a:lnTo>
                  <a:pt x="1547" y="4554"/>
                </a:lnTo>
                <a:lnTo>
                  <a:pt x="1596" y="4533"/>
                </a:lnTo>
                <a:lnTo>
                  <a:pt x="1646" y="4511"/>
                </a:lnTo>
                <a:lnTo>
                  <a:pt x="1694" y="4488"/>
                </a:lnTo>
                <a:lnTo>
                  <a:pt x="1743" y="4465"/>
                </a:lnTo>
                <a:lnTo>
                  <a:pt x="1791" y="4440"/>
                </a:lnTo>
                <a:lnTo>
                  <a:pt x="1840" y="4415"/>
                </a:lnTo>
                <a:lnTo>
                  <a:pt x="1888" y="4390"/>
                </a:lnTo>
                <a:lnTo>
                  <a:pt x="1935" y="4364"/>
                </a:lnTo>
                <a:lnTo>
                  <a:pt x="1982" y="4337"/>
                </a:lnTo>
                <a:lnTo>
                  <a:pt x="2029" y="4310"/>
                </a:lnTo>
                <a:lnTo>
                  <a:pt x="2076" y="4283"/>
                </a:lnTo>
                <a:lnTo>
                  <a:pt x="2121" y="4255"/>
                </a:lnTo>
                <a:lnTo>
                  <a:pt x="2167" y="4225"/>
                </a:lnTo>
                <a:lnTo>
                  <a:pt x="2213" y="4196"/>
                </a:lnTo>
                <a:lnTo>
                  <a:pt x="2258" y="4165"/>
                </a:lnTo>
                <a:lnTo>
                  <a:pt x="2303" y="4135"/>
                </a:lnTo>
                <a:lnTo>
                  <a:pt x="2347" y="4103"/>
                </a:lnTo>
                <a:lnTo>
                  <a:pt x="2392" y="4070"/>
                </a:lnTo>
                <a:lnTo>
                  <a:pt x="2435" y="4039"/>
                </a:lnTo>
                <a:lnTo>
                  <a:pt x="2478" y="4005"/>
                </a:lnTo>
                <a:lnTo>
                  <a:pt x="2521" y="3971"/>
                </a:lnTo>
                <a:lnTo>
                  <a:pt x="2564" y="3937"/>
                </a:lnTo>
                <a:lnTo>
                  <a:pt x="2606" y="3902"/>
                </a:lnTo>
                <a:lnTo>
                  <a:pt x="2648" y="3867"/>
                </a:lnTo>
                <a:lnTo>
                  <a:pt x="2689" y="3830"/>
                </a:lnTo>
                <a:lnTo>
                  <a:pt x="2730" y="3794"/>
                </a:lnTo>
                <a:lnTo>
                  <a:pt x="2771" y="3757"/>
                </a:lnTo>
                <a:lnTo>
                  <a:pt x="2811" y="3720"/>
                </a:lnTo>
                <a:lnTo>
                  <a:pt x="2851" y="3681"/>
                </a:lnTo>
                <a:lnTo>
                  <a:pt x="2890" y="3643"/>
                </a:lnTo>
                <a:lnTo>
                  <a:pt x="2929" y="3604"/>
                </a:lnTo>
                <a:lnTo>
                  <a:pt x="2968" y="3565"/>
                </a:lnTo>
                <a:lnTo>
                  <a:pt x="3006" y="3524"/>
                </a:lnTo>
                <a:lnTo>
                  <a:pt x="3044" y="3483"/>
                </a:lnTo>
                <a:lnTo>
                  <a:pt x="3081" y="3443"/>
                </a:lnTo>
                <a:lnTo>
                  <a:pt x="3117" y="3401"/>
                </a:lnTo>
                <a:lnTo>
                  <a:pt x="3154" y="3359"/>
                </a:lnTo>
                <a:lnTo>
                  <a:pt x="3189" y="3316"/>
                </a:lnTo>
                <a:lnTo>
                  <a:pt x="3225" y="3273"/>
                </a:lnTo>
                <a:lnTo>
                  <a:pt x="3260" y="3230"/>
                </a:lnTo>
                <a:lnTo>
                  <a:pt x="3295" y="3186"/>
                </a:lnTo>
                <a:lnTo>
                  <a:pt x="3329" y="3141"/>
                </a:lnTo>
                <a:lnTo>
                  <a:pt x="3362" y="3096"/>
                </a:lnTo>
                <a:lnTo>
                  <a:pt x="3396" y="3051"/>
                </a:lnTo>
                <a:lnTo>
                  <a:pt x="3428" y="3005"/>
                </a:lnTo>
                <a:lnTo>
                  <a:pt x="3461" y="2958"/>
                </a:lnTo>
                <a:lnTo>
                  <a:pt x="3492" y="2912"/>
                </a:lnTo>
                <a:lnTo>
                  <a:pt x="3523" y="2865"/>
                </a:lnTo>
                <a:lnTo>
                  <a:pt x="3554" y="2817"/>
                </a:lnTo>
                <a:lnTo>
                  <a:pt x="3584" y="2770"/>
                </a:lnTo>
                <a:lnTo>
                  <a:pt x="3613" y="2721"/>
                </a:lnTo>
                <a:lnTo>
                  <a:pt x="3643" y="2672"/>
                </a:lnTo>
                <a:lnTo>
                  <a:pt x="3671" y="2623"/>
                </a:lnTo>
                <a:lnTo>
                  <a:pt x="3699" y="2573"/>
                </a:lnTo>
                <a:lnTo>
                  <a:pt x="3727" y="2523"/>
                </a:lnTo>
                <a:lnTo>
                  <a:pt x="3754" y="2473"/>
                </a:lnTo>
                <a:lnTo>
                  <a:pt x="3780" y="2422"/>
                </a:lnTo>
                <a:lnTo>
                  <a:pt x="3807" y="2372"/>
                </a:lnTo>
                <a:lnTo>
                  <a:pt x="3832" y="2320"/>
                </a:lnTo>
                <a:lnTo>
                  <a:pt x="3857" y="2267"/>
                </a:lnTo>
                <a:lnTo>
                  <a:pt x="3882" y="2215"/>
                </a:lnTo>
                <a:lnTo>
                  <a:pt x="3906" y="2162"/>
                </a:lnTo>
                <a:lnTo>
                  <a:pt x="3929" y="2109"/>
                </a:lnTo>
                <a:lnTo>
                  <a:pt x="3951" y="2056"/>
                </a:lnTo>
                <a:lnTo>
                  <a:pt x="3974" y="2002"/>
                </a:lnTo>
                <a:lnTo>
                  <a:pt x="3995" y="1949"/>
                </a:lnTo>
                <a:lnTo>
                  <a:pt x="4016" y="1893"/>
                </a:lnTo>
                <a:lnTo>
                  <a:pt x="4036" y="1839"/>
                </a:lnTo>
                <a:lnTo>
                  <a:pt x="4057" y="1783"/>
                </a:lnTo>
                <a:lnTo>
                  <a:pt x="4076" y="1728"/>
                </a:lnTo>
                <a:lnTo>
                  <a:pt x="4095" y="1673"/>
                </a:lnTo>
                <a:lnTo>
                  <a:pt x="4112" y="1616"/>
                </a:lnTo>
                <a:lnTo>
                  <a:pt x="4131" y="1561"/>
                </a:lnTo>
                <a:lnTo>
                  <a:pt x="4147" y="1503"/>
                </a:lnTo>
                <a:lnTo>
                  <a:pt x="4163" y="1446"/>
                </a:lnTo>
                <a:lnTo>
                  <a:pt x="4179" y="1389"/>
                </a:lnTo>
                <a:lnTo>
                  <a:pt x="4194" y="1331"/>
                </a:lnTo>
                <a:lnTo>
                  <a:pt x="4208" y="1273"/>
                </a:lnTo>
                <a:lnTo>
                  <a:pt x="4223" y="1216"/>
                </a:lnTo>
                <a:lnTo>
                  <a:pt x="4236" y="1157"/>
                </a:lnTo>
                <a:lnTo>
                  <a:pt x="4248" y="1098"/>
                </a:lnTo>
                <a:lnTo>
                  <a:pt x="4260" y="1039"/>
                </a:lnTo>
                <a:lnTo>
                  <a:pt x="4271" y="980"/>
                </a:lnTo>
                <a:lnTo>
                  <a:pt x="4281" y="921"/>
                </a:lnTo>
                <a:lnTo>
                  <a:pt x="4291" y="861"/>
                </a:lnTo>
                <a:lnTo>
                  <a:pt x="4301" y="801"/>
                </a:lnTo>
                <a:lnTo>
                  <a:pt x="4310" y="741"/>
                </a:lnTo>
                <a:lnTo>
                  <a:pt x="4318" y="680"/>
                </a:lnTo>
                <a:lnTo>
                  <a:pt x="4325" y="620"/>
                </a:lnTo>
                <a:lnTo>
                  <a:pt x="4332" y="559"/>
                </a:lnTo>
                <a:lnTo>
                  <a:pt x="4337" y="498"/>
                </a:lnTo>
                <a:lnTo>
                  <a:pt x="4343" y="435"/>
                </a:lnTo>
                <a:lnTo>
                  <a:pt x="4347" y="374"/>
                </a:lnTo>
                <a:lnTo>
                  <a:pt x="4351" y="312"/>
                </a:lnTo>
                <a:lnTo>
                  <a:pt x="4354" y="251"/>
                </a:lnTo>
                <a:lnTo>
                  <a:pt x="4356" y="188"/>
                </a:lnTo>
                <a:lnTo>
                  <a:pt x="4358" y="125"/>
                </a:lnTo>
                <a:lnTo>
                  <a:pt x="4359" y="63"/>
                </a:lnTo>
                <a:lnTo>
                  <a:pt x="4360" y="0"/>
                </a:lnTo>
                <a:lnTo>
                  <a:pt x="4269" y="0"/>
                </a:lnTo>
                <a:lnTo>
                  <a:pt x="4268" y="62"/>
                </a:lnTo>
                <a:lnTo>
                  <a:pt x="4267" y="123"/>
                </a:lnTo>
                <a:lnTo>
                  <a:pt x="4266" y="184"/>
                </a:lnTo>
                <a:lnTo>
                  <a:pt x="4263" y="245"/>
                </a:lnTo>
                <a:lnTo>
                  <a:pt x="4260" y="306"/>
                </a:lnTo>
                <a:lnTo>
                  <a:pt x="4256" y="366"/>
                </a:lnTo>
                <a:lnTo>
                  <a:pt x="4252" y="427"/>
                </a:lnTo>
                <a:lnTo>
                  <a:pt x="4247" y="487"/>
                </a:lnTo>
                <a:lnTo>
                  <a:pt x="4241" y="547"/>
                </a:lnTo>
                <a:lnTo>
                  <a:pt x="4235" y="606"/>
                </a:lnTo>
                <a:lnTo>
                  <a:pt x="4228" y="666"/>
                </a:lnTo>
                <a:lnTo>
                  <a:pt x="4220" y="725"/>
                </a:lnTo>
                <a:lnTo>
                  <a:pt x="4212" y="784"/>
                </a:lnTo>
                <a:lnTo>
                  <a:pt x="4201" y="842"/>
                </a:lnTo>
                <a:lnTo>
                  <a:pt x="4192" y="901"/>
                </a:lnTo>
                <a:lnTo>
                  <a:pt x="4182" y="960"/>
                </a:lnTo>
                <a:lnTo>
                  <a:pt x="4171" y="1018"/>
                </a:lnTo>
                <a:lnTo>
                  <a:pt x="4159" y="1075"/>
                </a:lnTo>
                <a:lnTo>
                  <a:pt x="4147" y="1133"/>
                </a:lnTo>
                <a:lnTo>
                  <a:pt x="4135" y="1190"/>
                </a:lnTo>
                <a:lnTo>
                  <a:pt x="4120" y="1247"/>
                </a:lnTo>
                <a:lnTo>
                  <a:pt x="4106" y="1304"/>
                </a:lnTo>
                <a:lnTo>
                  <a:pt x="4092" y="1360"/>
                </a:lnTo>
                <a:lnTo>
                  <a:pt x="4076" y="1416"/>
                </a:lnTo>
                <a:lnTo>
                  <a:pt x="4061" y="1472"/>
                </a:lnTo>
                <a:lnTo>
                  <a:pt x="4043" y="1528"/>
                </a:lnTo>
                <a:lnTo>
                  <a:pt x="4027" y="1582"/>
                </a:lnTo>
                <a:lnTo>
                  <a:pt x="4009" y="1638"/>
                </a:lnTo>
                <a:lnTo>
                  <a:pt x="3991" y="1692"/>
                </a:lnTo>
                <a:lnTo>
                  <a:pt x="3972" y="1746"/>
                </a:lnTo>
                <a:lnTo>
                  <a:pt x="3952" y="1800"/>
                </a:lnTo>
                <a:lnTo>
                  <a:pt x="3932" y="1854"/>
                </a:lnTo>
                <a:lnTo>
                  <a:pt x="3912" y="1908"/>
                </a:lnTo>
                <a:lnTo>
                  <a:pt x="3891" y="1960"/>
                </a:lnTo>
                <a:lnTo>
                  <a:pt x="3869" y="2013"/>
                </a:lnTo>
                <a:lnTo>
                  <a:pt x="3847" y="2065"/>
                </a:lnTo>
                <a:lnTo>
                  <a:pt x="3824" y="2117"/>
                </a:lnTo>
                <a:lnTo>
                  <a:pt x="3801" y="2169"/>
                </a:lnTo>
                <a:lnTo>
                  <a:pt x="3776" y="2220"/>
                </a:lnTo>
                <a:lnTo>
                  <a:pt x="3752" y="2271"/>
                </a:lnTo>
                <a:lnTo>
                  <a:pt x="3728" y="2321"/>
                </a:lnTo>
                <a:lnTo>
                  <a:pt x="3702" y="2372"/>
                </a:lnTo>
                <a:lnTo>
                  <a:pt x="3676" y="2421"/>
                </a:lnTo>
                <a:lnTo>
                  <a:pt x="3650" y="2470"/>
                </a:lnTo>
                <a:lnTo>
                  <a:pt x="3622" y="2520"/>
                </a:lnTo>
                <a:lnTo>
                  <a:pt x="3595" y="2568"/>
                </a:lnTo>
                <a:lnTo>
                  <a:pt x="3567" y="2616"/>
                </a:lnTo>
                <a:lnTo>
                  <a:pt x="3538" y="2664"/>
                </a:lnTo>
                <a:lnTo>
                  <a:pt x="3509" y="2711"/>
                </a:lnTo>
                <a:lnTo>
                  <a:pt x="3480" y="2758"/>
                </a:lnTo>
                <a:lnTo>
                  <a:pt x="3449" y="2805"/>
                </a:lnTo>
                <a:lnTo>
                  <a:pt x="3419" y="2851"/>
                </a:lnTo>
                <a:lnTo>
                  <a:pt x="3388" y="2897"/>
                </a:lnTo>
                <a:lnTo>
                  <a:pt x="3356" y="2942"/>
                </a:lnTo>
                <a:lnTo>
                  <a:pt x="3325" y="2987"/>
                </a:lnTo>
                <a:lnTo>
                  <a:pt x="3292" y="3031"/>
                </a:lnTo>
                <a:lnTo>
                  <a:pt x="3259" y="3075"/>
                </a:lnTo>
                <a:lnTo>
                  <a:pt x="3226" y="3119"/>
                </a:lnTo>
                <a:lnTo>
                  <a:pt x="3192" y="3162"/>
                </a:lnTo>
                <a:lnTo>
                  <a:pt x="3158" y="3205"/>
                </a:lnTo>
                <a:lnTo>
                  <a:pt x="3123" y="3247"/>
                </a:lnTo>
                <a:lnTo>
                  <a:pt x="3088" y="3289"/>
                </a:lnTo>
                <a:lnTo>
                  <a:pt x="3053" y="3329"/>
                </a:lnTo>
                <a:lnTo>
                  <a:pt x="3016" y="3370"/>
                </a:lnTo>
                <a:lnTo>
                  <a:pt x="2980" y="3411"/>
                </a:lnTo>
                <a:lnTo>
                  <a:pt x="2943" y="3450"/>
                </a:lnTo>
                <a:lnTo>
                  <a:pt x="2906" y="3490"/>
                </a:lnTo>
                <a:lnTo>
                  <a:pt x="2867" y="3528"/>
                </a:lnTo>
                <a:lnTo>
                  <a:pt x="2830" y="3567"/>
                </a:lnTo>
                <a:lnTo>
                  <a:pt x="2791" y="3604"/>
                </a:lnTo>
                <a:lnTo>
                  <a:pt x="2752" y="3642"/>
                </a:lnTo>
                <a:lnTo>
                  <a:pt x="2713" y="3679"/>
                </a:lnTo>
                <a:lnTo>
                  <a:pt x="2673" y="3715"/>
                </a:lnTo>
                <a:lnTo>
                  <a:pt x="2633" y="3750"/>
                </a:lnTo>
                <a:lnTo>
                  <a:pt x="2592" y="3785"/>
                </a:lnTo>
                <a:lnTo>
                  <a:pt x="2552" y="3820"/>
                </a:lnTo>
                <a:lnTo>
                  <a:pt x="2510" y="3854"/>
                </a:lnTo>
                <a:lnTo>
                  <a:pt x="2469" y="3888"/>
                </a:lnTo>
                <a:lnTo>
                  <a:pt x="2426" y="3921"/>
                </a:lnTo>
                <a:lnTo>
                  <a:pt x="2384" y="3954"/>
                </a:lnTo>
                <a:lnTo>
                  <a:pt x="2341" y="3985"/>
                </a:lnTo>
                <a:lnTo>
                  <a:pt x="2299" y="4017"/>
                </a:lnTo>
                <a:lnTo>
                  <a:pt x="2255" y="4048"/>
                </a:lnTo>
                <a:lnTo>
                  <a:pt x="2211" y="4078"/>
                </a:lnTo>
                <a:lnTo>
                  <a:pt x="2167" y="4108"/>
                </a:lnTo>
                <a:lnTo>
                  <a:pt x="2122" y="4137"/>
                </a:lnTo>
                <a:lnTo>
                  <a:pt x="2077" y="4165"/>
                </a:lnTo>
                <a:lnTo>
                  <a:pt x="2032" y="4193"/>
                </a:lnTo>
                <a:lnTo>
                  <a:pt x="1987" y="4221"/>
                </a:lnTo>
                <a:lnTo>
                  <a:pt x="1940" y="4247"/>
                </a:lnTo>
                <a:lnTo>
                  <a:pt x="1895" y="4273"/>
                </a:lnTo>
                <a:lnTo>
                  <a:pt x="1848" y="4299"/>
                </a:lnTo>
                <a:lnTo>
                  <a:pt x="1802" y="4324"/>
                </a:lnTo>
                <a:lnTo>
                  <a:pt x="1754" y="4347"/>
                </a:lnTo>
                <a:lnTo>
                  <a:pt x="1706" y="4371"/>
                </a:lnTo>
                <a:lnTo>
                  <a:pt x="1659" y="4395"/>
                </a:lnTo>
                <a:lnTo>
                  <a:pt x="1611" y="4416"/>
                </a:lnTo>
                <a:lnTo>
                  <a:pt x="1563" y="4438"/>
                </a:lnTo>
                <a:lnTo>
                  <a:pt x="1514" y="4459"/>
                </a:lnTo>
                <a:lnTo>
                  <a:pt x="1466" y="4480"/>
                </a:lnTo>
                <a:lnTo>
                  <a:pt x="1416" y="4500"/>
                </a:lnTo>
                <a:lnTo>
                  <a:pt x="1366" y="4519"/>
                </a:lnTo>
                <a:lnTo>
                  <a:pt x="1317" y="4537"/>
                </a:lnTo>
                <a:lnTo>
                  <a:pt x="1267" y="4555"/>
                </a:lnTo>
                <a:lnTo>
                  <a:pt x="1217" y="4572"/>
                </a:lnTo>
                <a:lnTo>
                  <a:pt x="1167" y="4588"/>
                </a:lnTo>
                <a:lnTo>
                  <a:pt x="1115" y="4604"/>
                </a:lnTo>
                <a:lnTo>
                  <a:pt x="1065" y="4620"/>
                </a:lnTo>
                <a:lnTo>
                  <a:pt x="1014" y="4633"/>
                </a:lnTo>
                <a:lnTo>
                  <a:pt x="963" y="4648"/>
                </a:lnTo>
                <a:lnTo>
                  <a:pt x="911" y="4661"/>
                </a:lnTo>
                <a:lnTo>
                  <a:pt x="859" y="4673"/>
                </a:lnTo>
                <a:lnTo>
                  <a:pt x="807" y="4684"/>
                </a:lnTo>
                <a:lnTo>
                  <a:pt x="754" y="4696"/>
                </a:lnTo>
                <a:lnTo>
                  <a:pt x="701" y="4706"/>
                </a:lnTo>
                <a:lnTo>
                  <a:pt x="649" y="4715"/>
                </a:lnTo>
                <a:lnTo>
                  <a:pt x="596" y="4724"/>
                </a:lnTo>
                <a:lnTo>
                  <a:pt x="543" y="4732"/>
                </a:lnTo>
                <a:lnTo>
                  <a:pt x="489" y="4739"/>
                </a:lnTo>
                <a:lnTo>
                  <a:pt x="435" y="4745"/>
                </a:lnTo>
                <a:lnTo>
                  <a:pt x="382" y="4751"/>
                </a:lnTo>
                <a:lnTo>
                  <a:pt x="328" y="4756"/>
                </a:lnTo>
                <a:lnTo>
                  <a:pt x="274" y="4760"/>
                </a:lnTo>
                <a:lnTo>
                  <a:pt x="220" y="4763"/>
                </a:lnTo>
                <a:lnTo>
                  <a:pt x="165" y="4767"/>
                </a:lnTo>
                <a:lnTo>
                  <a:pt x="110" y="4769"/>
                </a:lnTo>
                <a:lnTo>
                  <a:pt x="56" y="4769"/>
                </a:lnTo>
                <a:lnTo>
                  <a:pt x="0" y="4770"/>
                </a:lnTo>
                <a:lnTo>
                  <a:pt x="0" y="4872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4" name="CustomShape 66"/>
          <p:cNvSpPr/>
          <p:nvPr/>
        </p:nvSpPr>
        <p:spPr>
          <a:xfrm rot="18210600">
            <a:off x="3497040" y="546120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3">
                <a:moveTo>
                  <a:pt x="0" y="0"/>
                </a:moveTo>
                <a:lnTo>
                  <a:pt x="0" y="0"/>
                </a:lnTo>
                <a:lnTo>
                  <a:pt x="0" y="63"/>
                </a:lnTo>
                <a:lnTo>
                  <a:pt x="1" y="125"/>
                </a:lnTo>
                <a:lnTo>
                  <a:pt x="3" y="188"/>
                </a:lnTo>
                <a:lnTo>
                  <a:pt x="6" y="251"/>
                </a:lnTo>
                <a:lnTo>
                  <a:pt x="9" y="312"/>
                </a:lnTo>
                <a:lnTo>
                  <a:pt x="13" y="374"/>
                </a:lnTo>
                <a:lnTo>
                  <a:pt x="17" y="435"/>
                </a:lnTo>
                <a:lnTo>
                  <a:pt x="22" y="498"/>
                </a:lnTo>
                <a:lnTo>
                  <a:pt x="28" y="559"/>
                </a:lnTo>
                <a:lnTo>
                  <a:pt x="35" y="620"/>
                </a:lnTo>
                <a:lnTo>
                  <a:pt x="42" y="680"/>
                </a:lnTo>
                <a:lnTo>
                  <a:pt x="50" y="741"/>
                </a:lnTo>
                <a:lnTo>
                  <a:pt x="58" y="801"/>
                </a:lnTo>
                <a:lnTo>
                  <a:pt x="68" y="861"/>
                </a:lnTo>
                <a:lnTo>
                  <a:pt x="78" y="921"/>
                </a:lnTo>
                <a:lnTo>
                  <a:pt x="89" y="980"/>
                </a:lnTo>
                <a:lnTo>
                  <a:pt x="100" y="1039"/>
                </a:lnTo>
                <a:lnTo>
                  <a:pt x="112" y="1098"/>
                </a:lnTo>
                <a:lnTo>
                  <a:pt x="124" y="1157"/>
                </a:lnTo>
                <a:lnTo>
                  <a:pt x="137" y="1216"/>
                </a:lnTo>
                <a:lnTo>
                  <a:pt x="152" y="1273"/>
                </a:lnTo>
                <a:lnTo>
                  <a:pt x="166" y="1331"/>
                </a:lnTo>
                <a:lnTo>
                  <a:pt x="181" y="1389"/>
                </a:lnTo>
                <a:lnTo>
                  <a:pt x="196" y="1446"/>
                </a:lnTo>
                <a:lnTo>
                  <a:pt x="212" y="1503"/>
                </a:lnTo>
                <a:lnTo>
                  <a:pt x="229" y="1561"/>
                </a:lnTo>
                <a:lnTo>
                  <a:pt x="247" y="1616"/>
                </a:lnTo>
                <a:lnTo>
                  <a:pt x="265" y="1673"/>
                </a:lnTo>
                <a:lnTo>
                  <a:pt x="283" y="1728"/>
                </a:lnTo>
                <a:lnTo>
                  <a:pt x="302" y="1783"/>
                </a:lnTo>
                <a:lnTo>
                  <a:pt x="323" y="1839"/>
                </a:lnTo>
                <a:lnTo>
                  <a:pt x="343" y="1893"/>
                </a:lnTo>
                <a:lnTo>
                  <a:pt x="364" y="1949"/>
                </a:lnTo>
                <a:lnTo>
                  <a:pt x="385" y="2002"/>
                </a:lnTo>
                <a:lnTo>
                  <a:pt x="408" y="2056"/>
                </a:lnTo>
                <a:lnTo>
                  <a:pt x="431" y="2109"/>
                </a:lnTo>
                <a:lnTo>
                  <a:pt x="454" y="2162"/>
                </a:lnTo>
                <a:lnTo>
                  <a:pt x="477" y="2215"/>
                </a:lnTo>
                <a:lnTo>
                  <a:pt x="502" y="2267"/>
                </a:lnTo>
                <a:lnTo>
                  <a:pt x="527" y="2320"/>
                </a:lnTo>
                <a:lnTo>
                  <a:pt x="552" y="2372"/>
                </a:lnTo>
                <a:lnTo>
                  <a:pt x="579" y="2422"/>
                </a:lnTo>
                <a:lnTo>
                  <a:pt x="605" y="2473"/>
                </a:lnTo>
                <a:lnTo>
                  <a:pt x="632" y="2523"/>
                </a:lnTo>
                <a:lnTo>
                  <a:pt x="660" y="2573"/>
                </a:lnTo>
                <a:lnTo>
                  <a:pt x="688" y="2623"/>
                </a:lnTo>
                <a:lnTo>
                  <a:pt x="717" y="2672"/>
                </a:lnTo>
                <a:lnTo>
                  <a:pt x="746" y="2721"/>
                </a:lnTo>
                <a:lnTo>
                  <a:pt x="776" y="2770"/>
                </a:lnTo>
                <a:lnTo>
                  <a:pt x="805" y="2817"/>
                </a:lnTo>
                <a:lnTo>
                  <a:pt x="837" y="2865"/>
                </a:lnTo>
                <a:lnTo>
                  <a:pt x="868" y="2912"/>
                </a:lnTo>
                <a:lnTo>
                  <a:pt x="900" y="2958"/>
                </a:lnTo>
                <a:lnTo>
                  <a:pt x="932" y="3005"/>
                </a:lnTo>
                <a:lnTo>
                  <a:pt x="964" y="3051"/>
                </a:lnTo>
                <a:lnTo>
                  <a:pt x="998" y="3096"/>
                </a:lnTo>
                <a:lnTo>
                  <a:pt x="1031" y="3141"/>
                </a:lnTo>
                <a:lnTo>
                  <a:pt x="1066" y="3186"/>
                </a:lnTo>
                <a:lnTo>
                  <a:pt x="1100" y="3230"/>
                </a:lnTo>
                <a:lnTo>
                  <a:pt x="1134" y="3273"/>
                </a:lnTo>
                <a:lnTo>
                  <a:pt x="1170" y="3316"/>
                </a:lnTo>
                <a:lnTo>
                  <a:pt x="1206" y="3359"/>
                </a:lnTo>
                <a:lnTo>
                  <a:pt x="1243" y="3401"/>
                </a:lnTo>
                <a:lnTo>
                  <a:pt x="1279" y="3443"/>
                </a:lnTo>
                <a:lnTo>
                  <a:pt x="1317" y="3483"/>
                </a:lnTo>
                <a:lnTo>
                  <a:pt x="1354" y="3524"/>
                </a:lnTo>
                <a:lnTo>
                  <a:pt x="1392" y="3565"/>
                </a:lnTo>
                <a:lnTo>
                  <a:pt x="1431" y="3604"/>
                </a:lnTo>
                <a:lnTo>
                  <a:pt x="1469" y="3643"/>
                </a:lnTo>
                <a:lnTo>
                  <a:pt x="1509" y="3681"/>
                </a:lnTo>
                <a:lnTo>
                  <a:pt x="1548" y="3720"/>
                </a:lnTo>
                <a:lnTo>
                  <a:pt x="1589" y="3757"/>
                </a:lnTo>
                <a:lnTo>
                  <a:pt x="1629" y="3794"/>
                </a:lnTo>
                <a:lnTo>
                  <a:pt x="1671" y="3830"/>
                </a:lnTo>
                <a:lnTo>
                  <a:pt x="1712" y="3867"/>
                </a:lnTo>
                <a:lnTo>
                  <a:pt x="1754" y="3902"/>
                </a:lnTo>
                <a:lnTo>
                  <a:pt x="1796" y="3937"/>
                </a:lnTo>
                <a:lnTo>
                  <a:pt x="1839" y="3971"/>
                </a:lnTo>
                <a:lnTo>
                  <a:pt x="1881" y="4005"/>
                </a:lnTo>
                <a:lnTo>
                  <a:pt x="1925" y="4039"/>
                </a:lnTo>
                <a:lnTo>
                  <a:pt x="1968" y="4070"/>
                </a:lnTo>
                <a:lnTo>
                  <a:pt x="2012" y="4103"/>
                </a:lnTo>
                <a:lnTo>
                  <a:pt x="2056" y="4135"/>
                </a:lnTo>
                <a:lnTo>
                  <a:pt x="2102" y="4165"/>
                </a:lnTo>
                <a:lnTo>
                  <a:pt x="2146" y="4196"/>
                </a:lnTo>
                <a:lnTo>
                  <a:pt x="2192" y="4225"/>
                </a:lnTo>
                <a:lnTo>
                  <a:pt x="2238" y="4255"/>
                </a:lnTo>
                <a:lnTo>
                  <a:pt x="2284" y="4283"/>
                </a:lnTo>
                <a:lnTo>
                  <a:pt x="2331" y="4310"/>
                </a:lnTo>
                <a:lnTo>
                  <a:pt x="2377" y="4337"/>
                </a:lnTo>
                <a:lnTo>
                  <a:pt x="2425" y="4364"/>
                </a:lnTo>
                <a:lnTo>
                  <a:pt x="2472" y="4390"/>
                </a:lnTo>
                <a:lnTo>
                  <a:pt x="2520" y="4415"/>
                </a:lnTo>
                <a:lnTo>
                  <a:pt x="2568" y="4440"/>
                </a:lnTo>
                <a:lnTo>
                  <a:pt x="2616" y="4465"/>
                </a:lnTo>
                <a:lnTo>
                  <a:pt x="2666" y="4488"/>
                </a:lnTo>
                <a:lnTo>
                  <a:pt x="2714" y="4511"/>
                </a:lnTo>
                <a:lnTo>
                  <a:pt x="2764" y="4533"/>
                </a:lnTo>
                <a:lnTo>
                  <a:pt x="2813" y="4554"/>
                </a:lnTo>
                <a:lnTo>
                  <a:pt x="2863" y="4576"/>
                </a:lnTo>
                <a:lnTo>
                  <a:pt x="2913" y="4596"/>
                </a:lnTo>
                <a:lnTo>
                  <a:pt x="2963" y="4615"/>
                </a:lnTo>
                <a:lnTo>
                  <a:pt x="3014" y="4635"/>
                </a:lnTo>
                <a:lnTo>
                  <a:pt x="3066" y="4653"/>
                </a:lnTo>
                <a:lnTo>
                  <a:pt x="3116" y="4670"/>
                </a:lnTo>
                <a:lnTo>
                  <a:pt x="3168" y="4687"/>
                </a:lnTo>
                <a:lnTo>
                  <a:pt x="3220" y="4702"/>
                </a:lnTo>
                <a:lnTo>
                  <a:pt x="3272" y="4718"/>
                </a:lnTo>
                <a:lnTo>
                  <a:pt x="3325" y="4733"/>
                </a:lnTo>
                <a:lnTo>
                  <a:pt x="3377" y="4746"/>
                </a:lnTo>
                <a:lnTo>
                  <a:pt x="3430" y="4760"/>
                </a:lnTo>
                <a:lnTo>
                  <a:pt x="3483" y="4773"/>
                </a:lnTo>
                <a:lnTo>
                  <a:pt x="3536" y="4785"/>
                </a:lnTo>
                <a:lnTo>
                  <a:pt x="3590" y="4796"/>
                </a:lnTo>
                <a:lnTo>
                  <a:pt x="3643" y="4806"/>
                </a:lnTo>
                <a:lnTo>
                  <a:pt x="3697" y="4815"/>
                </a:lnTo>
                <a:lnTo>
                  <a:pt x="3751" y="4825"/>
                </a:lnTo>
                <a:lnTo>
                  <a:pt x="3805" y="4832"/>
                </a:lnTo>
                <a:lnTo>
                  <a:pt x="3860" y="4840"/>
                </a:lnTo>
                <a:lnTo>
                  <a:pt x="3915" y="4847"/>
                </a:lnTo>
                <a:lnTo>
                  <a:pt x="3969" y="4853"/>
                </a:lnTo>
                <a:lnTo>
                  <a:pt x="4025" y="4857"/>
                </a:lnTo>
                <a:lnTo>
                  <a:pt x="4080" y="4862"/>
                </a:lnTo>
                <a:lnTo>
                  <a:pt x="4135" y="4865"/>
                </a:lnTo>
                <a:lnTo>
                  <a:pt x="4191" y="4869"/>
                </a:lnTo>
                <a:lnTo>
                  <a:pt x="4248" y="4870"/>
                </a:lnTo>
                <a:lnTo>
                  <a:pt x="4303" y="4872"/>
                </a:lnTo>
                <a:lnTo>
                  <a:pt x="4359" y="4872"/>
                </a:lnTo>
                <a:lnTo>
                  <a:pt x="4359" y="4770"/>
                </a:lnTo>
                <a:lnTo>
                  <a:pt x="4304" y="4769"/>
                </a:lnTo>
                <a:lnTo>
                  <a:pt x="4250" y="4769"/>
                </a:lnTo>
                <a:lnTo>
                  <a:pt x="4195" y="4767"/>
                </a:lnTo>
                <a:lnTo>
                  <a:pt x="4140" y="4763"/>
                </a:lnTo>
                <a:lnTo>
                  <a:pt x="4086" y="4760"/>
                </a:lnTo>
                <a:lnTo>
                  <a:pt x="4032" y="4756"/>
                </a:lnTo>
                <a:lnTo>
                  <a:pt x="3977" y="4751"/>
                </a:lnTo>
                <a:lnTo>
                  <a:pt x="3924" y="4745"/>
                </a:lnTo>
                <a:lnTo>
                  <a:pt x="3870" y="4739"/>
                </a:lnTo>
                <a:lnTo>
                  <a:pt x="3817" y="4732"/>
                </a:lnTo>
                <a:lnTo>
                  <a:pt x="3764" y="4724"/>
                </a:lnTo>
                <a:lnTo>
                  <a:pt x="3710" y="4715"/>
                </a:lnTo>
                <a:lnTo>
                  <a:pt x="3658" y="4706"/>
                </a:lnTo>
                <a:lnTo>
                  <a:pt x="3605" y="4696"/>
                </a:lnTo>
                <a:lnTo>
                  <a:pt x="3553" y="4684"/>
                </a:lnTo>
                <a:lnTo>
                  <a:pt x="3501" y="4673"/>
                </a:lnTo>
                <a:lnTo>
                  <a:pt x="3449" y="4661"/>
                </a:lnTo>
                <a:lnTo>
                  <a:pt x="3397" y="4648"/>
                </a:lnTo>
                <a:lnTo>
                  <a:pt x="3346" y="4633"/>
                </a:lnTo>
                <a:lnTo>
                  <a:pt x="3295" y="4620"/>
                </a:lnTo>
                <a:lnTo>
                  <a:pt x="3244" y="4604"/>
                </a:lnTo>
                <a:lnTo>
                  <a:pt x="3193" y="4588"/>
                </a:lnTo>
                <a:lnTo>
                  <a:pt x="3142" y="4572"/>
                </a:lnTo>
                <a:lnTo>
                  <a:pt x="3093" y="4555"/>
                </a:lnTo>
                <a:lnTo>
                  <a:pt x="3042" y="4537"/>
                </a:lnTo>
                <a:lnTo>
                  <a:pt x="2993" y="4519"/>
                </a:lnTo>
                <a:lnTo>
                  <a:pt x="2943" y="4500"/>
                </a:lnTo>
                <a:lnTo>
                  <a:pt x="2894" y="4480"/>
                </a:lnTo>
                <a:lnTo>
                  <a:pt x="2846" y="4459"/>
                </a:lnTo>
                <a:lnTo>
                  <a:pt x="2797" y="4438"/>
                </a:lnTo>
                <a:lnTo>
                  <a:pt x="2749" y="4416"/>
                </a:lnTo>
                <a:lnTo>
                  <a:pt x="2700" y="4395"/>
                </a:lnTo>
                <a:lnTo>
                  <a:pt x="2653" y="4371"/>
                </a:lnTo>
                <a:lnTo>
                  <a:pt x="2605" y="4347"/>
                </a:lnTo>
                <a:lnTo>
                  <a:pt x="2558" y="4324"/>
                </a:lnTo>
                <a:lnTo>
                  <a:pt x="2512" y="4299"/>
                </a:lnTo>
                <a:lnTo>
                  <a:pt x="2465" y="4273"/>
                </a:lnTo>
                <a:lnTo>
                  <a:pt x="2419" y="4247"/>
                </a:lnTo>
                <a:lnTo>
                  <a:pt x="2373" y="4221"/>
                </a:lnTo>
                <a:lnTo>
                  <a:pt x="2328" y="4193"/>
                </a:lnTo>
                <a:lnTo>
                  <a:pt x="2282" y="4165"/>
                </a:lnTo>
                <a:lnTo>
                  <a:pt x="2238" y="4137"/>
                </a:lnTo>
                <a:lnTo>
                  <a:pt x="2193" y="4108"/>
                </a:lnTo>
                <a:lnTo>
                  <a:pt x="2149" y="4078"/>
                </a:lnTo>
                <a:lnTo>
                  <a:pt x="2105" y="4048"/>
                </a:lnTo>
                <a:lnTo>
                  <a:pt x="2061" y="4017"/>
                </a:lnTo>
                <a:lnTo>
                  <a:pt x="2018" y="3985"/>
                </a:lnTo>
                <a:lnTo>
                  <a:pt x="1975" y="3954"/>
                </a:lnTo>
                <a:lnTo>
                  <a:pt x="1933" y="3921"/>
                </a:lnTo>
                <a:lnTo>
                  <a:pt x="1891" y="3888"/>
                </a:lnTo>
                <a:lnTo>
                  <a:pt x="1849" y="3854"/>
                </a:lnTo>
                <a:lnTo>
                  <a:pt x="1808" y="3820"/>
                </a:lnTo>
                <a:lnTo>
                  <a:pt x="1767" y="3785"/>
                </a:lnTo>
                <a:lnTo>
                  <a:pt x="1726" y="3750"/>
                </a:lnTo>
                <a:lnTo>
                  <a:pt x="1687" y="3715"/>
                </a:lnTo>
                <a:lnTo>
                  <a:pt x="1646" y="3679"/>
                </a:lnTo>
                <a:lnTo>
                  <a:pt x="1608" y="3642"/>
                </a:lnTo>
                <a:lnTo>
                  <a:pt x="1569" y="3604"/>
                </a:lnTo>
                <a:lnTo>
                  <a:pt x="1530" y="3567"/>
                </a:lnTo>
                <a:lnTo>
                  <a:pt x="1492" y="3528"/>
                </a:lnTo>
                <a:lnTo>
                  <a:pt x="1454" y="3490"/>
                </a:lnTo>
                <a:lnTo>
                  <a:pt x="1417" y="3450"/>
                </a:lnTo>
                <a:lnTo>
                  <a:pt x="1380" y="3411"/>
                </a:lnTo>
                <a:lnTo>
                  <a:pt x="1344" y="3370"/>
                </a:lnTo>
                <a:lnTo>
                  <a:pt x="1307" y="3329"/>
                </a:lnTo>
                <a:lnTo>
                  <a:pt x="1272" y="3289"/>
                </a:lnTo>
                <a:lnTo>
                  <a:pt x="1237" y="3247"/>
                </a:lnTo>
                <a:lnTo>
                  <a:pt x="1202" y="3205"/>
                </a:lnTo>
                <a:lnTo>
                  <a:pt x="1168" y="3162"/>
                </a:lnTo>
                <a:lnTo>
                  <a:pt x="1134" y="3119"/>
                </a:lnTo>
                <a:lnTo>
                  <a:pt x="1101" y="3075"/>
                </a:lnTo>
                <a:lnTo>
                  <a:pt x="1068" y="3031"/>
                </a:lnTo>
                <a:lnTo>
                  <a:pt x="1035" y="2987"/>
                </a:lnTo>
                <a:lnTo>
                  <a:pt x="1003" y="2942"/>
                </a:lnTo>
                <a:lnTo>
                  <a:pt x="971" y="2897"/>
                </a:lnTo>
                <a:lnTo>
                  <a:pt x="941" y="2851"/>
                </a:lnTo>
                <a:lnTo>
                  <a:pt x="910" y="2805"/>
                </a:lnTo>
                <a:lnTo>
                  <a:pt x="880" y="2758"/>
                </a:lnTo>
                <a:lnTo>
                  <a:pt x="851" y="2712"/>
                </a:lnTo>
                <a:lnTo>
                  <a:pt x="822" y="2664"/>
                </a:lnTo>
                <a:lnTo>
                  <a:pt x="793" y="2616"/>
                </a:lnTo>
                <a:lnTo>
                  <a:pt x="765" y="2568"/>
                </a:lnTo>
                <a:lnTo>
                  <a:pt x="738" y="2520"/>
                </a:lnTo>
                <a:lnTo>
                  <a:pt x="710" y="2470"/>
                </a:lnTo>
                <a:lnTo>
                  <a:pt x="684" y="2421"/>
                </a:lnTo>
                <a:lnTo>
                  <a:pt x="658" y="2372"/>
                </a:lnTo>
                <a:lnTo>
                  <a:pt x="632" y="2321"/>
                </a:lnTo>
                <a:lnTo>
                  <a:pt x="607" y="2271"/>
                </a:lnTo>
                <a:lnTo>
                  <a:pt x="583" y="2220"/>
                </a:lnTo>
                <a:lnTo>
                  <a:pt x="558" y="2169"/>
                </a:lnTo>
                <a:lnTo>
                  <a:pt x="535" y="2117"/>
                </a:lnTo>
                <a:lnTo>
                  <a:pt x="513" y="2065"/>
                </a:lnTo>
                <a:lnTo>
                  <a:pt x="491" y="2013"/>
                </a:lnTo>
                <a:lnTo>
                  <a:pt x="469" y="1960"/>
                </a:lnTo>
                <a:lnTo>
                  <a:pt x="448" y="1908"/>
                </a:lnTo>
                <a:lnTo>
                  <a:pt x="427" y="1854"/>
                </a:lnTo>
                <a:lnTo>
                  <a:pt x="407" y="1800"/>
                </a:lnTo>
                <a:lnTo>
                  <a:pt x="387" y="1746"/>
                </a:lnTo>
                <a:lnTo>
                  <a:pt x="369" y="1692"/>
                </a:lnTo>
                <a:lnTo>
                  <a:pt x="351" y="1638"/>
                </a:lnTo>
                <a:lnTo>
                  <a:pt x="333" y="1582"/>
                </a:lnTo>
                <a:lnTo>
                  <a:pt x="316" y="1528"/>
                </a:lnTo>
                <a:lnTo>
                  <a:pt x="299" y="1472"/>
                </a:lnTo>
                <a:lnTo>
                  <a:pt x="283" y="1416"/>
                </a:lnTo>
                <a:lnTo>
                  <a:pt x="268" y="1360"/>
                </a:lnTo>
                <a:lnTo>
                  <a:pt x="253" y="1304"/>
                </a:lnTo>
                <a:lnTo>
                  <a:pt x="240" y="1247"/>
                </a:lnTo>
                <a:lnTo>
                  <a:pt x="225" y="1190"/>
                </a:lnTo>
                <a:lnTo>
                  <a:pt x="212" y="1133"/>
                </a:lnTo>
                <a:lnTo>
                  <a:pt x="200" y="1075"/>
                </a:lnTo>
                <a:lnTo>
                  <a:pt x="189" y="1018"/>
                </a:lnTo>
                <a:lnTo>
                  <a:pt x="178" y="960"/>
                </a:lnTo>
                <a:lnTo>
                  <a:pt x="168" y="901"/>
                </a:lnTo>
                <a:lnTo>
                  <a:pt x="158" y="842"/>
                </a:lnTo>
                <a:lnTo>
                  <a:pt x="149" y="784"/>
                </a:lnTo>
                <a:lnTo>
                  <a:pt x="140" y="725"/>
                </a:lnTo>
                <a:lnTo>
                  <a:pt x="132" y="666"/>
                </a:lnTo>
                <a:lnTo>
                  <a:pt x="125" y="606"/>
                </a:lnTo>
                <a:lnTo>
                  <a:pt x="119" y="547"/>
                </a:lnTo>
                <a:lnTo>
                  <a:pt x="113" y="487"/>
                </a:lnTo>
                <a:lnTo>
                  <a:pt x="108" y="427"/>
                </a:lnTo>
                <a:lnTo>
                  <a:pt x="103" y="366"/>
                </a:lnTo>
                <a:lnTo>
                  <a:pt x="100" y="306"/>
                </a:lnTo>
                <a:lnTo>
                  <a:pt x="96" y="245"/>
                </a:lnTo>
                <a:lnTo>
                  <a:pt x="94" y="184"/>
                </a:lnTo>
                <a:lnTo>
                  <a:pt x="92" y="123"/>
                </a:lnTo>
                <a:lnTo>
                  <a:pt x="91" y="62"/>
                </a:lnTo>
                <a:lnTo>
                  <a:pt x="91" y="0"/>
                </a:lnTo>
                <a:lnTo>
                  <a:pt x="0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5" name="CustomShape 67"/>
          <p:cNvSpPr/>
          <p:nvPr/>
        </p:nvSpPr>
        <p:spPr>
          <a:xfrm rot="18210600">
            <a:off x="2543760" y="4830120"/>
            <a:ext cx="1152000" cy="1143000"/>
          </a:xfrm>
          <a:custGeom>
            <a:avLst/>
            <a:gdLst/>
            <a:ahLst/>
            <a:cxnLst/>
            <a:rect l="0" t="0" r="r" b="b"/>
            <a:pathLst>
              <a:path w="4360" h="4872">
                <a:moveTo>
                  <a:pt x="4359" y="0"/>
                </a:moveTo>
                <a:lnTo>
                  <a:pt x="4359" y="0"/>
                </a:lnTo>
                <a:lnTo>
                  <a:pt x="4303" y="0"/>
                </a:lnTo>
                <a:lnTo>
                  <a:pt x="4248" y="2"/>
                </a:lnTo>
                <a:lnTo>
                  <a:pt x="4191" y="3"/>
                </a:lnTo>
                <a:lnTo>
                  <a:pt x="4135" y="7"/>
                </a:lnTo>
                <a:lnTo>
                  <a:pt x="4080" y="10"/>
                </a:lnTo>
                <a:lnTo>
                  <a:pt x="4025" y="15"/>
                </a:lnTo>
                <a:lnTo>
                  <a:pt x="3969" y="19"/>
                </a:lnTo>
                <a:lnTo>
                  <a:pt x="3915" y="25"/>
                </a:lnTo>
                <a:lnTo>
                  <a:pt x="3860" y="32"/>
                </a:lnTo>
                <a:lnTo>
                  <a:pt x="3805" y="40"/>
                </a:lnTo>
                <a:lnTo>
                  <a:pt x="3751" y="47"/>
                </a:lnTo>
                <a:lnTo>
                  <a:pt x="3697" y="57"/>
                </a:lnTo>
                <a:lnTo>
                  <a:pt x="3643" y="66"/>
                </a:lnTo>
                <a:lnTo>
                  <a:pt x="3590" y="77"/>
                </a:lnTo>
                <a:lnTo>
                  <a:pt x="3536" y="87"/>
                </a:lnTo>
                <a:lnTo>
                  <a:pt x="3483" y="100"/>
                </a:lnTo>
                <a:lnTo>
                  <a:pt x="3430" y="112"/>
                </a:lnTo>
                <a:lnTo>
                  <a:pt x="3377" y="126"/>
                </a:lnTo>
                <a:lnTo>
                  <a:pt x="3325" y="139"/>
                </a:lnTo>
                <a:lnTo>
                  <a:pt x="3272" y="154"/>
                </a:lnTo>
                <a:lnTo>
                  <a:pt x="3220" y="170"/>
                </a:lnTo>
                <a:lnTo>
                  <a:pt x="3168" y="185"/>
                </a:lnTo>
                <a:lnTo>
                  <a:pt x="3116" y="202"/>
                </a:lnTo>
                <a:lnTo>
                  <a:pt x="3066" y="219"/>
                </a:lnTo>
                <a:lnTo>
                  <a:pt x="3014" y="237"/>
                </a:lnTo>
                <a:lnTo>
                  <a:pt x="2963" y="257"/>
                </a:lnTo>
                <a:lnTo>
                  <a:pt x="2913" y="276"/>
                </a:lnTo>
                <a:lnTo>
                  <a:pt x="2863" y="296"/>
                </a:lnTo>
                <a:lnTo>
                  <a:pt x="2813" y="318"/>
                </a:lnTo>
                <a:lnTo>
                  <a:pt x="2764" y="339"/>
                </a:lnTo>
                <a:lnTo>
                  <a:pt x="2714" y="361"/>
                </a:lnTo>
                <a:lnTo>
                  <a:pt x="2666" y="385"/>
                </a:lnTo>
                <a:lnTo>
                  <a:pt x="2616" y="407"/>
                </a:lnTo>
                <a:lnTo>
                  <a:pt x="2568" y="432"/>
                </a:lnTo>
                <a:lnTo>
                  <a:pt x="2520" y="457"/>
                </a:lnTo>
                <a:lnTo>
                  <a:pt x="2472" y="482"/>
                </a:lnTo>
                <a:lnTo>
                  <a:pt x="2425" y="508"/>
                </a:lnTo>
                <a:lnTo>
                  <a:pt x="2377" y="535"/>
                </a:lnTo>
                <a:lnTo>
                  <a:pt x="2331" y="562"/>
                </a:lnTo>
                <a:lnTo>
                  <a:pt x="2284" y="589"/>
                </a:lnTo>
                <a:lnTo>
                  <a:pt x="2238" y="619"/>
                </a:lnTo>
                <a:lnTo>
                  <a:pt x="2192" y="647"/>
                </a:lnTo>
                <a:lnTo>
                  <a:pt x="2146" y="676"/>
                </a:lnTo>
                <a:lnTo>
                  <a:pt x="2102" y="707"/>
                </a:lnTo>
                <a:lnTo>
                  <a:pt x="2056" y="737"/>
                </a:lnTo>
                <a:lnTo>
                  <a:pt x="2012" y="769"/>
                </a:lnTo>
                <a:lnTo>
                  <a:pt x="1968" y="802"/>
                </a:lnTo>
                <a:lnTo>
                  <a:pt x="1925" y="834"/>
                </a:lnTo>
                <a:lnTo>
                  <a:pt x="1881" y="867"/>
                </a:lnTo>
                <a:lnTo>
                  <a:pt x="1839" y="901"/>
                </a:lnTo>
                <a:lnTo>
                  <a:pt x="1796" y="935"/>
                </a:lnTo>
                <a:lnTo>
                  <a:pt x="1754" y="970"/>
                </a:lnTo>
                <a:lnTo>
                  <a:pt x="1712" y="1005"/>
                </a:lnTo>
                <a:lnTo>
                  <a:pt x="1671" y="1042"/>
                </a:lnTo>
                <a:lnTo>
                  <a:pt x="1629" y="1078"/>
                </a:lnTo>
                <a:lnTo>
                  <a:pt x="1589" y="1115"/>
                </a:lnTo>
                <a:lnTo>
                  <a:pt x="1548" y="1152"/>
                </a:lnTo>
                <a:lnTo>
                  <a:pt x="1509" y="1191"/>
                </a:lnTo>
                <a:lnTo>
                  <a:pt x="1469" y="1229"/>
                </a:lnTo>
                <a:lnTo>
                  <a:pt x="1431" y="1268"/>
                </a:lnTo>
                <a:lnTo>
                  <a:pt x="1392" y="1307"/>
                </a:lnTo>
                <a:lnTo>
                  <a:pt x="1354" y="1348"/>
                </a:lnTo>
                <a:lnTo>
                  <a:pt x="1317" y="1389"/>
                </a:lnTo>
                <a:lnTo>
                  <a:pt x="1279" y="1430"/>
                </a:lnTo>
                <a:lnTo>
                  <a:pt x="1243" y="1471"/>
                </a:lnTo>
                <a:lnTo>
                  <a:pt x="1206" y="1513"/>
                </a:lnTo>
                <a:lnTo>
                  <a:pt x="1170" y="1556"/>
                </a:lnTo>
                <a:lnTo>
                  <a:pt x="1134" y="1599"/>
                </a:lnTo>
                <a:lnTo>
                  <a:pt x="1100" y="1642"/>
                </a:lnTo>
                <a:lnTo>
                  <a:pt x="1066" y="1686"/>
                </a:lnTo>
                <a:lnTo>
                  <a:pt x="1031" y="1731"/>
                </a:lnTo>
                <a:lnTo>
                  <a:pt x="998" y="1776"/>
                </a:lnTo>
                <a:lnTo>
                  <a:pt x="964" y="1821"/>
                </a:lnTo>
                <a:lnTo>
                  <a:pt x="932" y="1867"/>
                </a:lnTo>
                <a:lnTo>
                  <a:pt x="900" y="1914"/>
                </a:lnTo>
                <a:lnTo>
                  <a:pt x="868" y="1960"/>
                </a:lnTo>
                <a:lnTo>
                  <a:pt x="837" y="2007"/>
                </a:lnTo>
                <a:lnTo>
                  <a:pt x="805" y="2055"/>
                </a:lnTo>
                <a:lnTo>
                  <a:pt x="776" y="2102"/>
                </a:lnTo>
                <a:lnTo>
                  <a:pt x="746" y="2151"/>
                </a:lnTo>
                <a:lnTo>
                  <a:pt x="717" y="2200"/>
                </a:lnTo>
                <a:lnTo>
                  <a:pt x="688" y="2249"/>
                </a:lnTo>
                <a:lnTo>
                  <a:pt x="660" y="2299"/>
                </a:lnTo>
                <a:lnTo>
                  <a:pt x="632" y="2349"/>
                </a:lnTo>
                <a:lnTo>
                  <a:pt x="605" y="2399"/>
                </a:lnTo>
                <a:lnTo>
                  <a:pt x="579" y="2450"/>
                </a:lnTo>
                <a:lnTo>
                  <a:pt x="552" y="2502"/>
                </a:lnTo>
                <a:lnTo>
                  <a:pt x="527" y="2553"/>
                </a:lnTo>
                <a:lnTo>
                  <a:pt x="502" y="2605"/>
                </a:lnTo>
                <a:lnTo>
                  <a:pt x="477" y="2657"/>
                </a:lnTo>
                <a:lnTo>
                  <a:pt x="454" y="2710"/>
                </a:lnTo>
                <a:lnTo>
                  <a:pt x="431" y="2763"/>
                </a:lnTo>
                <a:lnTo>
                  <a:pt x="408" y="2816"/>
                </a:lnTo>
                <a:lnTo>
                  <a:pt x="385" y="2870"/>
                </a:lnTo>
                <a:lnTo>
                  <a:pt x="364" y="2923"/>
                </a:lnTo>
                <a:lnTo>
                  <a:pt x="343" y="2979"/>
                </a:lnTo>
                <a:lnTo>
                  <a:pt x="323" y="3033"/>
                </a:lnTo>
                <a:lnTo>
                  <a:pt x="302" y="3089"/>
                </a:lnTo>
                <a:lnTo>
                  <a:pt x="283" y="3144"/>
                </a:lnTo>
                <a:lnTo>
                  <a:pt x="265" y="3199"/>
                </a:lnTo>
                <a:lnTo>
                  <a:pt x="247" y="3256"/>
                </a:lnTo>
                <a:lnTo>
                  <a:pt x="229" y="3311"/>
                </a:lnTo>
                <a:lnTo>
                  <a:pt x="212" y="3369"/>
                </a:lnTo>
                <a:lnTo>
                  <a:pt x="196" y="3426"/>
                </a:lnTo>
                <a:lnTo>
                  <a:pt x="181" y="3483"/>
                </a:lnTo>
                <a:lnTo>
                  <a:pt x="166" y="3541"/>
                </a:lnTo>
                <a:lnTo>
                  <a:pt x="152" y="3599"/>
                </a:lnTo>
                <a:lnTo>
                  <a:pt x="137" y="3656"/>
                </a:lnTo>
                <a:lnTo>
                  <a:pt x="124" y="3715"/>
                </a:lnTo>
                <a:lnTo>
                  <a:pt x="112" y="3774"/>
                </a:lnTo>
                <a:lnTo>
                  <a:pt x="100" y="3833"/>
                </a:lnTo>
                <a:lnTo>
                  <a:pt x="89" y="3892"/>
                </a:lnTo>
                <a:lnTo>
                  <a:pt x="78" y="3951"/>
                </a:lnTo>
                <a:lnTo>
                  <a:pt x="68" y="4011"/>
                </a:lnTo>
                <a:lnTo>
                  <a:pt x="58" y="4071"/>
                </a:lnTo>
                <a:lnTo>
                  <a:pt x="50" y="4131"/>
                </a:lnTo>
                <a:lnTo>
                  <a:pt x="42" y="4192"/>
                </a:lnTo>
                <a:lnTo>
                  <a:pt x="35" y="4252"/>
                </a:lnTo>
                <a:lnTo>
                  <a:pt x="28" y="4313"/>
                </a:lnTo>
                <a:lnTo>
                  <a:pt x="22" y="4374"/>
                </a:lnTo>
                <a:lnTo>
                  <a:pt x="17" y="4437"/>
                </a:lnTo>
                <a:lnTo>
                  <a:pt x="13" y="4498"/>
                </a:lnTo>
                <a:lnTo>
                  <a:pt x="9" y="4560"/>
                </a:lnTo>
                <a:lnTo>
                  <a:pt x="6" y="4621"/>
                </a:lnTo>
                <a:lnTo>
                  <a:pt x="3" y="4684"/>
                </a:lnTo>
                <a:lnTo>
                  <a:pt x="1" y="4747"/>
                </a:lnTo>
                <a:lnTo>
                  <a:pt x="0" y="4809"/>
                </a:lnTo>
                <a:lnTo>
                  <a:pt x="0" y="4871"/>
                </a:lnTo>
                <a:lnTo>
                  <a:pt x="91" y="4871"/>
                </a:lnTo>
                <a:lnTo>
                  <a:pt x="91" y="4810"/>
                </a:lnTo>
                <a:lnTo>
                  <a:pt x="92" y="4749"/>
                </a:lnTo>
                <a:lnTo>
                  <a:pt x="94" y="4688"/>
                </a:lnTo>
                <a:lnTo>
                  <a:pt x="96" y="4627"/>
                </a:lnTo>
                <a:lnTo>
                  <a:pt x="100" y="4566"/>
                </a:lnTo>
                <a:lnTo>
                  <a:pt x="103" y="4506"/>
                </a:lnTo>
                <a:lnTo>
                  <a:pt x="108" y="4445"/>
                </a:lnTo>
                <a:lnTo>
                  <a:pt x="113" y="4385"/>
                </a:lnTo>
                <a:lnTo>
                  <a:pt x="119" y="4325"/>
                </a:lnTo>
                <a:lnTo>
                  <a:pt x="125" y="4266"/>
                </a:lnTo>
                <a:lnTo>
                  <a:pt x="132" y="4206"/>
                </a:lnTo>
                <a:lnTo>
                  <a:pt x="140" y="4147"/>
                </a:lnTo>
                <a:lnTo>
                  <a:pt x="149" y="4088"/>
                </a:lnTo>
                <a:lnTo>
                  <a:pt x="158" y="4030"/>
                </a:lnTo>
                <a:lnTo>
                  <a:pt x="168" y="3971"/>
                </a:lnTo>
                <a:lnTo>
                  <a:pt x="178" y="3912"/>
                </a:lnTo>
                <a:lnTo>
                  <a:pt x="189" y="3854"/>
                </a:lnTo>
                <a:lnTo>
                  <a:pt x="200" y="3797"/>
                </a:lnTo>
                <a:lnTo>
                  <a:pt x="212" y="3739"/>
                </a:lnTo>
                <a:lnTo>
                  <a:pt x="225" y="3682"/>
                </a:lnTo>
                <a:lnTo>
                  <a:pt x="240" y="3625"/>
                </a:lnTo>
                <a:lnTo>
                  <a:pt x="253" y="3568"/>
                </a:lnTo>
                <a:lnTo>
                  <a:pt x="268" y="3512"/>
                </a:lnTo>
                <a:lnTo>
                  <a:pt x="283" y="3456"/>
                </a:lnTo>
                <a:lnTo>
                  <a:pt x="299" y="3400"/>
                </a:lnTo>
                <a:lnTo>
                  <a:pt x="316" y="3344"/>
                </a:lnTo>
                <a:lnTo>
                  <a:pt x="333" y="3290"/>
                </a:lnTo>
                <a:lnTo>
                  <a:pt x="351" y="3234"/>
                </a:lnTo>
                <a:lnTo>
                  <a:pt x="369" y="3180"/>
                </a:lnTo>
                <a:lnTo>
                  <a:pt x="387" y="3126"/>
                </a:lnTo>
                <a:lnTo>
                  <a:pt x="407" y="3072"/>
                </a:lnTo>
                <a:lnTo>
                  <a:pt x="427" y="3018"/>
                </a:lnTo>
                <a:lnTo>
                  <a:pt x="448" y="2964"/>
                </a:lnTo>
                <a:lnTo>
                  <a:pt x="469" y="2912"/>
                </a:lnTo>
                <a:lnTo>
                  <a:pt x="491" y="2859"/>
                </a:lnTo>
                <a:lnTo>
                  <a:pt x="513" y="2807"/>
                </a:lnTo>
                <a:lnTo>
                  <a:pt x="535" y="2755"/>
                </a:lnTo>
                <a:lnTo>
                  <a:pt x="558" y="2703"/>
                </a:lnTo>
                <a:lnTo>
                  <a:pt x="583" y="2652"/>
                </a:lnTo>
                <a:lnTo>
                  <a:pt x="607" y="2601"/>
                </a:lnTo>
                <a:lnTo>
                  <a:pt x="632" y="2551"/>
                </a:lnTo>
                <a:lnTo>
                  <a:pt x="658" y="2501"/>
                </a:lnTo>
                <a:lnTo>
                  <a:pt x="684" y="2451"/>
                </a:lnTo>
                <a:lnTo>
                  <a:pt x="710" y="2402"/>
                </a:lnTo>
                <a:lnTo>
                  <a:pt x="738" y="2352"/>
                </a:lnTo>
                <a:lnTo>
                  <a:pt x="765" y="2304"/>
                </a:lnTo>
                <a:lnTo>
                  <a:pt x="793" y="2256"/>
                </a:lnTo>
                <a:lnTo>
                  <a:pt x="822" y="2208"/>
                </a:lnTo>
                <a:lnTo>
                  <a:pt x="851" y="2160"/>
                </a:lnTo>
                <a:lnTo>
                  <a:pt x="880" y="2114"/>
                </a:lnTo>
                <a:lnTo>
                  <a:pt x="910" y="2067"/>
                </a:lnTo>
                <a:lnTo>
                  <a:pt x="941" y="2021"/>
                </a:lnTo>
                <a:lnTo>
                  <a:pt x="971" y="1975"/>
                </a:lnTo>
                <a:lnTo>
                  <a:pt x="1003" y="1931"/>
                </a:lnTo>
                <a:lnTo>
                  <a:pt x="1035" y="1885"/>
                </a:lnTo>
                <a:lnTo>
                  <a:pt x="1068" y="1841"/>
                </a:lnTo>
                <a:lnTo>
                  <a:pt x="1101" y="1797"/>
                </a:lnTo>
                <a:lnTo>
                  <a:pt x="1134" y="1753"/>
                </a:lnTo>
                <a:lnTo>
                  <a:pt x="1168" y="1710"/>
                </a:lnTo>
                <a:lnTo>
                  <a:pt x="1202" y="1667"/>
                </a:lnTo>
                <a:lnTo>
                  <a:pt x="1237" y="1625"/>
                </a:lnTo>
                <a:lnTo>
                  <a:pt x="1272" y="1583"/>
                </a:lnTo>
                <a:lnTo>
                  <a:pt x="1307" y="1543"/>
                </a:lnTo>
                <a:lnTo>
                  <a:pt x="1344" y="1502"/>
                </a:lnTo>
                <a:lnTo>
                  <a:pt x="1380" y="1461"/>
                </a:lnTo>
                <a:lnTo>
                  <a:pt x="1417" y="1422"/>
                </a:lnTo>
                <a:lnTo>
                  <a:pt x="1454" y="1382"/>
                </a:lnTo>
                <a:lnTo>
                  <a:pt x="1492" y="1344"/>
                </a:lnTo>
                <a:lnTo>
                  <a:pt x="1530" y="1305"/>
                </a:lnTo>
                <a:lnTo>
                  <a:pt x="1569" y="1268"/>
                </a:lnTo>
                <a:lnTo>
                  <a:pt x="1608" y="1230"/>
                </a:lnTo>
                <a:lnTo>
                  <a:pt x="1646" y="1193"/>
                </a:lnTo>
                <a:lnTo>
                  <a:pt x="1687" y="1157"/>
                </a:lnTo>
                <a:lnTo>
                  <a:pt x="1726" y="1122"/>
                </a:lnTo>
                <a:lnTo>
                  <a:pt x="1767" y="1087"/>
                </a:lnTo>
                <a:lnTo>
                  <a:pt x="1808" y="1052"/>
                </a:lnTo>
                <a:lnTo>
                  <a:pt x="1849" y="1018"/>
                </a:lnTo>
                <a:lnTo>
                  <a:pt x="1891" y="984"/>
                </a:lnTo>
                <a:lnTo>
                  <a:pt x="1933" y="951"/>
                </a:lnTo>
                <a:lnTo>
                  <a:pt x="1975" y="918"/>
                </a:lnTo>
                <a:lnTo>
                  <a:pt x="2018" y="887"/>
                </a:lnTo>
                <a:lnTo>
                  <a:pt x="2061" y="855"/>
                </a:lnTo>
                <a:lnTo>
                  <a:pt x="2105" y="824"/>
                </a:lnTo>
                <a:lnTo>
                  <a:pt x="2149" y="794"/>
                </a:lnTo>
                <a:lnTo>
                  <a:pt x="2193" y="765"/>
                </a:lnTo>
                <a:lnTo>
                  <a:pt x="2238" y="735"/>
                </a:lnTo>
                <a:lnTo>
                  <a:pt x="2282" y="707"/>
                </a:lnTo>
                <a:lnTo>
                  <a:pt x="2328" y="679"/>
                </a:lnTo>
                <a:lnTo>
                  <a:pt x="2373" y="651"/>
                </a:lnTo>
                <a:lnTo>
                  <a:pt x="2419" y="625"/>
                </a:lnTo>
                <a:lnTo>
                  <a:pt x="2465" y="599"/>
                </a:lnTo>
                <a:lnTo>
                  <a:pt x="2512" y="573"/>
                </a:lnTo>
                <a:lnTo>
                  <a:pt x="2558" y="549"/>
                </a:lnTo>
                <a:lnTo>
                  <a:pt x="2605" y="525"/>
                </a:lnTo>
                <a:lnTo>
                  <a:pt x="2653" y="501"/>
                </a:lnTo>
                <a:lnTo>
                  <a:pt x="2700" y="477"/>
                </a:lnTo>
                <a:lnTo>
                  <a:pt x="2749" y="456"/>
                </a:lnTo>
                <a:lnTo>
                  <a:pt x="2797" y="434"/>
                </a:lnTo>
                <a:lnTo>
                  <a:pt x="2846" y="413"/>
                </a:lnTo>
                <a:lnTo>
                  <a:pt x="2894" y="392"/>
                </a:lnTo>
                <a:lnTo>
                  <a:pt x="2943" y="372"/>
                </a:lnTo>
                <a:lnTo>
                  <a:pt x="2993" y="353"/>
                </a:lnTo>
                <a:lnTo>
                  <a:pt x="3042" y="335"/>
                </a:lnTo>
                <a:lnTo>
                  <a:pt x="3093" y="317"/>
                </a:lnTo>
                <a:lnTo>
                  <a:pt x="3142" y="300"/>
                </a:lnTo>
                <a:lnTo>
                  <a:pt x="3193" y="284"/>
                </a:lnTo>
                <a:lnTo>
                  <a:pt x="3244" y="268"/>
                </a:lnTo>
                <a:lnTo>
                  <a:pt x="3295" y="252"/>
                </a:lnTo>
                <a:lnTo>
                  <a:pt x="3346" y="239"/>
                </a:lnTo>
                <a:lnTo>
                  <a:pt x="3397" y="224"/>
                </a:lnTo>
                <a:lnTo>
                  <a:pt x="3449" y="211"/>
                </a:lnTo>
                <a:lnTo>
                  <a:pt x="3501" y="199"/>
                </a:lnTo>
                <a:lnTo>
                  <a:pt x="3553" y="188"/>
                </a:lnTo>
                <a:lnTo>
                  <a:pt x="3605" y="176"/>
                </a:lnTo>
                <a:lnTo>
                  <a:pt x="3658" y="166"/>
                </a:lnTo>
                <a:lnTo>
                  <a:pt x="3710" y="157"/>
                </a:lnTo>
                <a:lnTo>
                  <a:pt x="3764" y="148"/>
                </a:lnTo>
                <a:lnTo>
                  <a:pt x="3817" y="140"/>
                </a:lnTo>
                <a:lnTo>
                  <a:pt x="3870" y="133"/>
                </a:lnTo>
                <a:lnTo>
                  <a:pt x="3924" y="127"/>
                </a:lnTo>
                <a:lnTo>
                  <a:pt x="3977" y="121"/>
                </a:lnTo>
                <a:lnTo>
                  <a:pt x="4032" y="116"/>
                </a:lnTo>
                <a:lnTo>
                  <a:pt x="4086" y="112"/>
                </a:lnTo>
                <a:lnTo>
                  <a:pt x="4140" y="109"/>
                </a:lnTo>
                <a:lnTo>
                  <a:pt x="4195" y="105"/>
                </a:lnTo>
                <a:lnTo>
                  <a:pt x="4250" y="103"/>
                </a:lnTo>
                <a:lnTo>
                  <a:pt x="4304" y="103"/>
                </a:lnTo>
                <a:lnTo>
                  <a:pt x="4359" y="102"/>
                </a:lnTo>
                <a:lnTo>
                  <a:pt x="4359" y="0"/>
                </a:lnTo>
              </a:path>
            </a:pathLst>
          </a:custGeom>
          <a:solidFill>
            <a:srgbClr val="008FE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6" name="CustomShape 68"/>
          <p:cNvSpPr/>
          <p:nvPr/>
        </p:nvSpPr>
        <p:spPr>
          <a:xfrm rot="18210600">
            <a:off x="3030120" y="4977360"/>
            <a:ext cx="769680" cy="799560"/>
          </a:xfrm>
          <a:custGeom>
            <a:avLst/>
            <a:gdLst/>
            <a:ahLst/>
            <a:cxnLst/>
            <a:rect l="0" t="0" r="r" b="b"/>
            <a:pathLst>
              <a:path w="2906" h="3410">
                <a:moveTo>
                  <a:pt x="95" y="3357"/>
                </a:moveTo>
                <a:lnTo>
                  <a:pt x="85" y="3409"/>
                </a:lnTo>
                <a:lnTo>
                  <a:pt x="2905" y="69"/>
                </a:lnTo>
                <a:lnTo>
                  <a:pt x="2838" y="0"/>
                </a:lnTo>
                <a:lnTo>
                  <a:pt x="19" y="3339"/>
                </a:lnTo>
                <a:lnTo>
                  <a:pt x="9" y="3391"/>
                </a:lnTo>
                <a:lnTo>
                  <a:pt x="19" y="3339"/>
                </a:lnTo>
                <a:lnTo>
                  <a:pt x="0" y="3362"/>
                </a:lnTo>
                <a:lnTo>
                  <a:pt x="9" y="3391"/>
                </a:lnTo>
                <a:lnTo>
                  <a:pt x="95" y="3357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7" name="CustomShape 69"/>
          <p:cNvSpPr/>
          <p:nvPr/>
        </p:nvSpPr>
        <p:spPr>
          <a:xfrm rot="18210600">
            <a:off x="3709440" y="5699520"/>
            <a:ext cx="210600" cy="546840"/>
          </a:xfrm>
          <a:custGeom>
            <a:avLst/>
            <a:gdLst/>
            <a:ahLst/>
            <a:cxnLst/>
            <a:rect l="0" t="0" r="r" b="b"/>
            <a:pathLst>
              <a:path w="800" h="2330">
                <a:moveTo>
                  <a:pt x="736" y="2211"/>
                </a:moveTo>
                <a:lnTo>
                  <a:pt x="799" y="2240"/>
                </a:lnTo>
                <a:lnTo>
                  <a:pt x="86" y="0"/>
                </a:lnTo>
                <a:lnTo>
                  <a:pt x="0" y="34"/>
                </a:lnTo>
                <a:lnTo>
                  <a:pt x="713" y="2274"/>
                </a:lnTo>
                <a:lnTo>
                  <a:pt x="777" y="2302"/>
                </a:lnTo>
                <a:lnTo>
                  <a:pt x="713" y="2274"/>
                </a:lnTo>
                <a:lnTo>
                  <a:pt x="731" y="2329"/>
                </a:lnTo>
                <a:lnTo>
                  <a:pt x="777" y="2302"/>
                </a:lnTo>
                <a:lnTo>
                  <a:pt x="736" y="2211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8" name="CustomShape 70"/>
          <p:cNvSpPr/>
          <p:nvPr/>
        </p:nvSpPr>
        <p:spPr>
          <a:xfrm rot="18210600">
            <a:off x="3619440" y="5176080"/>
            <a:ext cx="1052280" cy="554760"/>
          </a:xfrm>
          <a:custGeom>
            <a:avLst/>
            <a:gdLst/>
            <a:ahLst/>
            <a:cxnLst/>
            <a:rect l="0" t="0" r="r" b="b"/>
            <a:pathLst>
              <a:path w="3981" h="2369">
                <a:moveTo>
                  <a:pt x="3959" y="45"/>
                </a:moveTo>
                <a:lnTo>
                  <a:pt x="3938" y="0"/>
                </a:lnTo>
                <a:lnTo>
                  <a:pt x="0" y="2277"/>
                </a:lnTo>
                <a:lnTo>
                  <a:pt x="41" y="2368"/>
                </a:lnTo>
                <a:lnTo>
                  <a:pt x="3980" y="90"/>
                </a:lnTo>
                <a:lnTo>
                  <a:pt x="3959" y="45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9" name="CustomShape 71"/>
          <p:cNvSpPr/>
          <p:nvPr/>
        </p:nvSpPr>
        <p:spPr>
          <a:xfrm rot="18210600">
            <a:off x="4045680" y="4961520"/>
            <a:ext cx="837720" cy="502200"/>
          </a:xfrm>
          <a:custGeom>
            <a:avLst/>
            <a:gdLst/>
            <a:ahLst/>
            <a:cxnLst/>
            <a:rect l="0" t="0" r="r" b="b"/>
            <a:pathLst>
              <a:path w="3172" h="2139">
                <a:moveTo>
                  <a:pt x="3147" y="43"/>
                </a:moveTo>
                <a:lnTo>
                  <a:pt x="3125" y="0"/>
                </a:lnTo>
                <a:lnTo>
                  <a:pt x="0" y="2049"/>
                </a:lnTo>
                <a:lnTo>
                  <a:pt x="45" y="2138"/>
                </a:lnTo>
                <a:lnTo>
                  <a:pt x="3171" y="87"/>
                </a:lnTo>
                <a:lnTo>
                  <a:pt x="3147" y="43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0" name="CustomShape 72"/>
          <p:cNvSpPr/>
          <p:nvPr/>
        </p:nvSpPr>
        <p:spPr>
          <a:xfrm rot="18210600">
            <a:off x="3605040" y="4291200"/>
            <a:ext cx="564840" cy="354600"/>
          </a:xfrm>
          <a:custGeom>
            <a:avLst/>
            <a:gdLst/>
            <a:ahLst/>
            <a:cxnLst/>
            <a:rect l="0" t="0" r="r" b="b"/>
            <a:pathLst>
              <a:path w="2137" h="1516">
                <a:moveTo>
                  <a:pt x="104" y="90"/>
                </a:moveTo>
                <a:lnTo>
                  <a:pt x="35" y="141"/>
                </a:lnTo>
                <a:lnTo>
                  <a:pt x="2090" y="1515"/>
                </a:lnTo>
                <a:lnTo>
                  <a:pt x="2136" y="1428"/>
                </a:lnTo>
                <a:lnTo>
                  <a:pt x="82" y="54"/>
                </a:lnTo>
                <a:lnTo>
                  <a:pt x="13" y="105"/>
                </a:lnTo>
                <a:lnTo>
                  <a:pt x="82" y="54"/>
                </a:lnTo>
                <a:lnTo>
                  <a:pt x="0" y="0"/>
                </a:lnTo>
                <a:lnTo>
                  <a:pt x="13" y="105"/>
                </a:lnTo>
                <a:lnTo>
                  <a:pt x="104" y="9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1" name="CustomShape 73"/>
          <p:cNvSpPr/>
          <p:nvPr/>
        </p:nvSpPr>
        <p:spPr>
          <a:xfrm rot="18210600">
            <a:off x="3841560" y="4421880"/>
            <a:ext cx="118800" cy="638640"/>
          </a:xfrm>
          <a:custGeom>
            <a:avLst/>
            <a:gdLst/>
            <a:ahLst/>
            <a:cxnLst/>
            <a:rect l="0" t="0" r="r" b="b"/>
            <a:pathLst>
              <a:path w="447" h="2718">
                <a:moveTo>
                  <a:pt x="402" y="2710"/>
                </a:moveTo>
                <a:lnTo>
                  <a:pt x="446" y="2702"/>
                </a:lnTo>
                <a:lnTo>
                  <a:pt x="91" y="0"/>
                </a:lnTo>
                <a:lnTo>
                  <a:pt x="0" y="15"/>
                </a:lnTo>
                <a:lnTo>
                  <a:pt x="356" y="2717"/>
                </a:lnTo>
                <a:lnTo>
                  <a:pt x="402" y="2710"/>
                </a:lnTo>
              </a:path>
            </a:pathLst>
          </a:custGeom>
          <a:solidFill>
            <a:srgbClr val="DC2B19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2" name="CustomShape 74"/>
          <p:cNvSpPr/>
          <p:nvPr/>
        </p:nvSpPr>
        <p:spPr>
          <a:xfrm rot="18210600">
            <a:off x="3742920" y="3689640"/>
            <a:ext cx="360000" cy="308520"/>
          </a:xfrm>
          <a:custGeom>
            <a:avLst/>
            <a:gdLst/>
            <a:ahLst/>
            <a:cxnLst/>
            <a:rect l="0" t="0" r="r" b="b"/>
            <a:pathLst>
              <a:path w="1362" h="1318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3" name="CustomShape 75"/>
          <p:cNvSpPr/>
          <p:nvPr/>
        </p:nvSpPr>
        <p:spPr>
          <a:xfrm rot="18210600">
            <a:off x="3281400" y="4080240"/>
            <a:ext cx="1257120" cy="886680"/>
          </a:xfrm>
          <a:custGeom>
            <a:avLst/>
            <a:gdLst/>
            <a:ahLst/>
            <a:cxnLst/>
            <a:rect l="0" t="0" r="r" b="b"/>
            <a:pathLst>
              <a:path w="4750" h="3781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</a:path>
            </a:pathLst>
          </a:custGeom>
          <a:solidFill>
            <a:srgbClr val="1F1A17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4" name="CustomShape 76"/>
          <p:cNvSpPr/>
          <p:nvPr/>
        </p:nvSpPr>
        <p:spPr>
          <a:xfrm>
            <a:off x="2593800" y="4076640"/>
            <a:ext cx="2625480" cy="4320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5" name="CustomShape 77"/>
          <p:cNvSpPr/>
          <p:nvPr/>
        </p:nvSpPr>
        <p:spPr>
          <a:xfrm>
            <a:off x="6849000" y="1233360"/>
            <a:ext cx="2081520" cy="364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[Lowe, SIFT, 1999]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499720" y="3571560"/>
              <a:ext cx="3585240" cy="292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0360" y="3564720"/>
                <a:ext cx="3604680" cy="293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What’s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09600" y="1143000"/>
            <a:ext cx="7772040" cy="837720"/>
          </a:xfrm>
        </p:spPr>
        <p:txBody>
          <a:bodyPr/>
          <a:lstStyle/>
          <a:p>
            <a:r>
              <a:rPr lang="en-US" dirty="0" smtClean="0"/>
              <a:t>    Once we have found the </a:t>
            </a:r>
            <a:r>
              <a:rPr lang="en-US" dirty="0" err="1" smtClean="0"/>
              <a:t>keypoints</a:t>
            </a:r>
            <a:r>
              <a:rPr lang="en-US" dirty="0" smtClean="0"/>
              <a:t> and a dominant orientation for each,</a:t>
            </a:r>
          </a:p>
          <a:p>
            <a:endParaRPr lang="en-US" dirty="0"/>
          </a:p>
          <a:p>
            <a:r>
              <a:rPr lang="en-US" dirty="0" smtClean="0"/>
              <a:t>   we need to </a:t>
            </a:r>
            <a:r>
              <a:rPr lang="en-US" dirty="0" smtClean="0">
                <a:solidFill>
                  <a:srgbClr val="FF0000"/>
                </a:solidFill>
              </a:rPr>
              <a:t>describe</a:t>
            </a:r>
            <a:r>
              <a:rPr lang="en-US" dirty="0" smtClean="0"/>
              <a:t> the (rotated and scaled) neighborhood about each.</a:t>
            </a:r>
            <a:endParaRPr lang="en-US" dirty="0"/>
          </a:p>
        </p:txBody>
      </p:sp>
      <p:pic>
        <p:nvPicPr>
          <p:cNvPr id="4" name="Picture 5"/>
          <p:cNvPicPr/>
          <p:nvPr/>
        </p:nvPicPr>
        <p:blipFill>
          <a:blip r:embed="rId2"/>
          <a:stretch/>
        </p:blipFill>
        <p:spPr>
          <a:xfrm>
            <a:off x="1752600" y="2895600"/>
            <a:ext cx="1982520" cy="198720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724400" y="3704534"/>
            <a:ext cx="2569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128-dimensional vector</a:t>
            </a:r>
            <a:endParaRPr lang="en-US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3735120" y="3889200"/>
            <a:ext cx="9892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6"/>
          <p:cNvPicPr/>
          <p:nvPr/>
        </p:nvPicPr>
        <p:blipFill>
          <a:blip r:embed="rId2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07" name="Picture 5"/>
          <p:cNvPicPr/>
          <p:nvPr/>
        </p:nvPicPr>
        <p:blipFill>
          <a:blip r:embed="rId3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60948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Not always easy</a:t>
            </a:r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2781360" y="5910120"/>
            <a:ext cx="3619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2800" dirty="0" smtClean="0"/>
              <a:t>Important Point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85800" y="3048000"/>
            <a:ext cx="7772040" cy="2819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People just say “SIFT”.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But there are TWO parts to SIFT.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an interest point detector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00CC"/>
                </a:solidFill>
              </a:rPr>
              <a:t>a region descriptor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They are independent. Many people use the region descriptor without looking for the points.</a:t>
            </a:r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3960" y="2854440"/>
              <a:ext cx="8806320" cy="1908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880" y="2843640"/>
                <a:ext cx="8822880" cy="19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3"/>
          <p:cNvPicPr/>
          <p:nvPr/>
        </p:nvPicPr>
        <p:blipFill>
          <a:blip r:embed="rId3"/>
          <a:stretch/>
        </p:blipFill>
        <p:spPr>
          <a:xfrm>
            <a:off x="4572000" y="1447920"/>
            <a:ext cx="4419360" cy="4419360"/>
          </a:xfrm>
          <a:prstGeom prst="rect">
            <a:avLst/>
          </a:prstGeom>
          <a:ln>
            <a:noFill/>
          </a:ln>
        </p:spPr>
      </p:pic>
      <p:pic>
        <p:nvPicPr>
          <p:cNvPr id="211" name="Picture 2"/>
          <p:cNvPicPr/>
          <p:nvPr/>
        </p:nvPicPr>
        <p:blipFill>
          <a:blip r:embed="rId4"/>
          <a:stretch/>
        </p:blipFill>
        <p:spPr>
          <a:xfrm>
            <a:off x="152280" y="1447920"/>
            <a:ext cx="4419360" cy="441936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781360" y="5910120"/>
            <a:ext cx="361908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NASA Mars Rover images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Arial"/>
                <a:ea typeface="ＭＳ Ｐゴシック"/>
              </a:rPr>
              <a:t>with SIFT feature matches
Figure by Noah Snavely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Answer below </a:t>
            </a:r>
            <a:r>
              <a:rPr lang="en-US" sz="2400" strike="noStrike">
                <a:solidFill>
                  <a:srgbClr val="000000"/>
                </a:solidFill>
                <a:latin typeface="Arial"/>
                <a:ea typeface="ＭＳ Ｐゴシック"/>
              </a:rPr>
              <a:t>(look for tiny colored squares…)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-835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Human eye movements</a:t>
            </a:r>
            <a:endParaRPr/>
          </a:p>
        </p:txBody>
      </p:sp>
      <p:pic>
        <p:nvPicPr>
          <p:cNvPr id="215" name="Picture 2"/>
          <p:cNvPicPr/>
          <p:nvPr/>
        </p:nvPicPr>
        <p:blipFill>
          <a:blip r:embed="rId3"/>
          <a:srcRect r="53253"/>
          <a:stretch/>
        </p:blipFill>
        <p:spPr>
          <a:xfrm>
            <a:off x="2799720" y="1182240"/>
            <a:ext cx="2911680" cy="4647960"/>
          </a:xfrm>
          <a:prstGeom prst="rect">
            <a:avLst/>
          </a:prstGeom>
          <a:ln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521160" y="5882760"/>
            <a:ext cx="2174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Yarbus eye tracking</a:t>
            </a:r>
            <a:endParaRPr/>
          </a:p>
        </p:txBody>
      </p:sp>
      <p:pic>
        <p:nvPicPr>
          <p:cNvPr id="217" name="Picture 2"/>
          <p:cNvPicPr/>
          <p:nvPr/>
        </p:nvPicPr>
        <p:blipFill>
          <a:blip r:embed="rId3"/>
          <a:srcRect l="49517" r="3214"/>
          <a:stretch/>
        </p:blipFill>
        <p:spPr>
          <a:xfrm>
            <a:off x="2859120" y="1182240"/>
            <a:ext cx="2943360" cy="464796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77000" y="2133600"/>
            <a:ext cx="209544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catches your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interest?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298080" y="-669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Interest points</a:t>
            </a:r>
            <a:endParaRPr/>
          </a:p>
        </p:txBody>
      </p:sp>
      <p:sp>
        <p:nvSpPr>
          <p:cNvPr id="219" name="TextShape 2"/>
          <p:cNvSpPr txBox="1"/>
          <p:nvPr/>
        </p:nvSpPr>
        <p:spPr>
          <a:xfrm>
            <a:off x="457200" y="990720"/>
            <a:ext cx="4343040" cy="5572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Suppose you have to click on some point,  go away and come back after I deform the image, and click on the same points again.  </a:t>
            </a:r>
            <a:endParaRPr dirty="0"/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Which points would you choose?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20" name="Picture 11"/>
          <p:cNvPicPr/>
          <p:nvPr/>
        </p:nvPicPr>
        <p:blipFill>
          <a:blip r:embed="rId2"/>
          <a:stretch/>
        </p:blipFill>
        <p:spPr>
          <a:xfrm>
            <a:off x="5335920" y="1223280"/>
            <a:ext cx="3191040" cy="2485080"/>
          </a:xfrm>
          <a:prstGeom prst="rect">
            <a:avLst/>
          </a:prstGeom>
          <a:ln w="12600">
            <a:solidFill>
              <a:srgbClr val="002060"/>
            </a:solidFill>
            <a:miter/>
          </a:ln>
        </p:spPr>
      </p:pic>
      <p:pic>
        <p:nvPicPr>
          <p:cNvPr id="221" name="Picture 11"/>
          <p:cNvPicPr/>
          <p:nvPr/>
        </p:nvPicPr>
        <p:blipFill>
          <a:blip r:embed="rId2"/>
          <a:stretch/>
        </p:blipFill>
        <p:spPr>
          <a:xfrm rot="14826000">
            <a:off x="5189400" y="3888360"/>
            <a:ext cx="3545640" cy="2463120"/>
          </a:xfrm>
          <a:prstGeom prst="rect">
            <a:avLst/>
          </a:prstGeom>
          <a:ln w="12600">
            <a:solidFill>
              <a:srgbClr val="002060"/>
            </a:solidFill>
            <a:miter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222" name="CustomShape 3"/>
          <p:cNvSpPr/>
          <p:nvPr/>
        </p:nvSpPr>
        <p:spPr>
          <a:xfrm>
            <a:off x="6483960" y="838080"/>
            <a:ext cx="914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original</a:t>
            </a:r>
            <a:endParaRPr/>
          </a:p>
        </p:txBody>
      </p:sp>
      <p:sp>
        <p:nvSpPr>
          <p:cNvPr id="223" name="CustomShape 4"/>
          <p:cNvSpPr/>
          <p:nvPr/>
        </p:nvSpPr>
        <p:spPr>
          <a:xfrm>
            <a:off x="7694280" y="6194520"/>
            <a:ext cx="1144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deformed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685800" y="76320"/>
            <a:ext cx="7772040" cy="837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Arial"/>
                <a:ea typeface="ＭＳ Ｐゴシック"/>
              </a:rPr>
              <a:t>Intuition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219320" y="1295280"/>
            <a:ext cx="6781320" cy="4419360"/>
          </a:xfrm>
          <a:prstGeom prst="rect">
            <a:avLst/>
          </a:prstGeom>
          <a:noFill/>
          <a:ln>
            <a:solidFill>
              <a:schemeClr val="tx1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2438280" y="2209680"/>
            <a:ext cx="4038120" cy="2895120"/>
          </a:xfrm>
          <a:prstGeom prst="trapezoid">
            <a:avLst>
              <a:gd name="adj" fmla="val 12316"/>
            </a:avLst>
          </a:prstGeom>
          <a:solidFill>
            <a:schemeClr val="tx1"/>
          </a:solidFill>
          <a:ln>
            <a:solidFill>
              <a:srgbClr val="00C795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19680" y="204480"/>
            <a:ext cx="7772040" cy="533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400" strike="noStrike">
                <a:solidFill>
                  <a:srgbClr val="000000"/>
                </a:solidFill>
                <a:latin typeface="Calibri"/>
                <a:ea typeface="ＭＳ Ｐゴシック"/>
              </a:rPr>
              <a:t>Corners</a:t>
            </a:r>
            <a:endParaRPr/>
          </a:p>
        </p:txBody>
      </p:sp>
      <p:sp>
        <p:nvSpPr>
          <p:cNvPr id="228" name="TextShape 2"/>
          <p:cNvSpPr txBox="1"/>
          <p:nvPr/>
        </p:nvSpPr>
        <p:spPr>
          <a:xfrm>
            <a:off x="685800" y="990720"/>
            <a:ext cx="7467120" cy="1828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We should easily recognize the point by looking through a small window</a:t>
            </a:r>
            <a:endParaRPr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Shifting a window in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any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direc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tion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 should give </a:t>
            </a:r>
            <a:r>
              <a:rPr lang="en-US" sz="2400" i="1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a </a:t>
            </a:r>
            <a:r>
              <a:rPr lang="en-US" sz="2400" i="1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large change</a:t>
            </a:r>
            <a:r>
              <a:rPr lang="en-US" sz="2400" strike="noStrike" dirty="0">
                <a:solidFill>
                  <a:srgbClr val="FF0000"/>
                </a:solidFill>
                <a:latin typeface="Arial"/>
                <a:ea typeface="ＭＳ Ｐゴシック"/>
              </a:rPr>
              <a:t> </a:t>
            </a:r>
            <a:r>
              <a:rPr lang="en-US" sz="2400" strike="noStrike" dirty="0">
                <a:solidFill>
                  <a:srgbClr val="000000"/>
                </a:solidFill>
                <a:latin typeface="Arial"/>
                <a:ea typeface="ＭＳ Ｐゴシック"/>
              </a:rPr>
              <a:t>in intensity</a:t>
            </a:r>
            <a:endParaRPr dirty="0"/>
          </a:p>
        </p:txBody>
      </p:sp>
      <p:pic>
        <p:nvPicPr>
          <p:cNvPr id="229" name="Picture 8"/>
          <p:cNvPicPr/>
          <p:nvPr/>
        </p:nvPicPr>
        <p:blipFill>
          <a:blip r:embed="rId3"/>
          <a:stretch/>
        </p:blipFill>
        <p:spPr>
          <a:xfrm>
            <a:off x="342900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0" name="CustomShape 3"/>
          <p:cNvSpPr/>
          <p:nvPr/>
        </p:nvSpPr>
        <p:spPr>
          <a:xfrm>
            <a:off x="342900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“edge”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no change along the edge direction</a:t>
            </a:r>
            <a:endParaRPr/>
          </a:p>
        </p:txBody>
      </p:sp>
      <p:sp>
        <p:nvSpPr>
          <p:cNvPr id="231" name="CustomShape 4"/>
          <p:cNvSpPr/>
          <p:nvPr/>
        </p:nvSpPr>
        <p:spPr>
          <a:xfrm>
            <a:off x="39625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Line 5"/>
          <p:cNvSpPr/>
          <p:nvPr/>
        </p:nvSpPr>
        <p:spPr>
          <a:xfrm flipV="1">
            <a:off x="3733560" y="4038480"/>
            <a:ext cx="0" cy="533520"/>
          </a:xfrm>
          <a:prstGeom prst="line">
            <a:avLst/>
          </a:prstGeom>
          <a:ln w="936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sp>
      <p:pic>
        <p:nvPicPr>
          <p:cNvPr id="233" name="Picture 9"/>
          <p:cNvPicPr/>
          <p:nvPr/>
        </p:nvPicPr>
        <p:blipFill>
          <a:blip r:embed="rId3"/>
          <a:stretch/>
        </p:blipFill>
        <p:spPr>
          <a:xfrm>
            <a:off x="601992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34" name="CustomShape 6"/>
          <p:cNvSpPr/>
          <p:nvPr/>
        </p:nvSpPr>
        <p:spPr>
          <a:xfrm>
            <a:off x="6248520" y="5213520"/>
            <a:ext cx="2437920" cy="1552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“corner”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:
significant change in all directions</a:t>
            </a:r>
            <a:endParaRPr/>
          </a:p>
        </p:txBody>
      </p:sp>
      <p:sp>
        <p:nvSpPr>
          <p:cNvPr id="235" name="CustomShape 7"/>
          <p:cNvSpPr/>
          <p:nvPr/>
        </p:nvSpPr>
        <p:spPr>
          <a:xfrm>
            <a:off x="6705720" y="320040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Line 8"/>
          <p:cNvSpPr/>
          <p:nvPr/>
        </p:nvSpPr>
        <p:spPr>
          <a:xfrm flipH="1">
            <a:off x="6476760" y="38862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7" name="Line 9"/>
          <p:cNvSpPr/>
          <p:nvPr/>
        </p:nvSpPr>
        <p:spPr>
          <a:xfrm flipH="1" flipV="1">
            <a:off x="64767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sp>
        <p:nvSpPr>
          <p:cNvPr id="238" name="Line 10"/>
          <p:cNvSpPr/>
          <p:nvPr/>
        </p:nvSpPr>
        <p:spPr>
          <a:xfrm>
            <a:off x="7391160" y="388620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39" name="Line 11"/>
          <p:cNvSpPr/>
          <p:nvPr/>
        </p:nvSpPr>
        <p:spPr>
          <a:xfrm flipV="1">
            <a:off x="7391160" y="2971800"/>
            <a:ext cx="228600" cy="228600"/>
          </a:xfrm>
          <a:prstGeom prst="line">
            <a:avLst/>
          </a:prstGeom>
          <a:ln w="9360">
            <a:solidFill>
              <a:schemeClr val="tx1"/>
            </a:solidFill>
            <a:round/>
            <a:tailEnd type="triangle" w="med" len="med"/>
          </a:ln>
        </p:spPr>
      </p:sp>
      <p:pic>
        <p:nvPicPr>
          <p:cNvPr id="240" name="Picture 7"/>
          <p:cNvPicPr/>
          <p:nvPr/>
        </p:nvPicPr>
        <p:blipFill>
          <a:blip r:embed="rId3"/>
          <a:stretch/>
        </p:blipFill>
        <p:spPr>
          <a:xfrm>
            <a:off x="838080" y="2895480"/>
            <a:ext cx="2285640" cy="228564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41" name="CustomShape 12"/>
          <p:cNvSpPr/>
          <p:nvPr/>
        </p:nvSpPr>
        <p:spPr>
          <a:xfrm>
            <a:off x="762120" y="5213520"/>
            <a:ext cx="2057040" cy="1918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3399"/>
                </a:solidFill>
                <a:latin typeface="Arial Unicode MS"/>
              </a:rPr>
              <a:t>“flat”</a:t>
            </a:r>
            <a:r>
              <a:rPr lang="en-US" sz="2400" strike="noStrike">
                <a:solidFill>
                  <a:srgbClr val="000000"/>
                </a:solidFill>
                <a:latin typeface="Arial Unicode MS"/>
              </a:rPr>
              <a:t> region:
no change in all directions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2133720" y="3962520"/>
            <a:ext cx="685440" cy="685440"/>
          </a:xfrm>
          <a:prstGeom prst="rect">
            <a:avLst/>
          </a:prstGeom>
          <a:solidFill>
            <a:srgbClr val="FFCC99">
              <a:alpha val="40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14"/>
          <p:cNvSpPr/>
          <p:nvPr/>
        </p:nvSpPr>
        <p:spPr>
          <a:xfrm>
            <a:off x="28191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4" name="Line 15"/>
          <p:cNvSpPr/>
          <p:nvPr/>
        </p:nvSpPr>
        <p:spPr>
          <a:xfrm flipH="1">
            <a:off x="1904760" y="46479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5" name="Line 16"/>
          <p:cNvSpPr/>
          <p:nvPr/>
        </p:nvSpPr>
        <p:spPr>
          <a:xfrm flipH="1" flipV="1">
            <a:off x="19047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6" name="Line 17"/>
          <p:cNvSpPr/>
          <p:nvPr/>
        </p:nvSpPr>
        <p:spPr>
          <a:xfrm flipV="1">
            <a:off x="2819160" y="3733560"/>
            <a:ext cx="228600" cy="228600"/>
          </a:xfrm>
          <a:prstGeom prst="line">
            <a:avLst/>
          </a:prstGeom>
          <a:ln w="9360">
            <a:solidFill>
              <a:schemeClr val="bg1"/>
            </a:solidFill>
            <a:round/>
            <a:tailEnd type="triangle" w="med" len="med"/>
          </a:ln>
        </p:spPr>
      </p:sp>
      <p:sp>
        <p:nvSpPr>
          <p:cNvPr id="247" name="CustomShape 18"/>
          <p:cNvSpPr/>
          <p:nvPr/>
        </p:nvSpPr>
        <p:spPr>
          <a:xfrm>
            <a:off x="48600" y="6553080"/>
            <a:ext cx="1473480" cy="3034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Arial"/>
              </a:rPr>
              <a:t>Source: A. Efros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1148</Words>
  <Application>Microsoft Office PowerPoint</Application>
  <PresentationFormat>On-screen Show (4:3)</PresentationFormat>
  <Paragraphs>262</Paragraphs>
  <Slides>40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9" baseType="lpstr">
      <vt:lpstr>ＭＳ Ｐゴシック</vt:lpstr>
      <vt:lpstr>宋体</vt:lpstr>
      <vt:lpstr>Arial</vt:lpstr>
      <vt:lpstr>Arial Unicode MS</vt:lpstr>
      <vt:lpstr>AvantGarde Bk BT</vt:lpstr>
      <vt:lpstr>Calibri</vt:lpstr>
      <vt:lpstr>DejaVu Sans</vt:lpstr>
      <vt:lpstr>Kalinga</vt:lpstr>
      <vt:lpstr>StarSymbol</vt:lpstr>
      <vt:lpstr>Symbol</vt:lpstr>
      <vt:lpstr>Times New Roman</vt:lpstr>
      <vt:lpstr>Office Theme</vt:lpstr>
      <vt:lpstr>Office Theme</vt:lpstr>
      <vt:lpstr>Office Theme</vt:lpstr>
      <vt:lpstr>Office Theme</vt:lpstr>
      <vt:lpstr>Office Theme</vt:lpstr>
      <vt:lpstr>Equation</vt:lpstr>
      <vt:lpstr>Bitmap Image</vt:lpstr>
      <vt:lpstr>CorelDRAW</vt:lpstr>
      <vt:lpstr>PowerPoint Presentation</vt:lpstr>
      <vt:lpstr>Preview: Harris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Simpler Response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Lowe’s Pyramid Scheme</vt:lpstr>
      <vt:lpstr>Key point localization</vt:lpstr>
      <vt:lpstr>Scale-space extrema detection: experimental results over 32 images that were synthetically transformed and noise added.</vt:lpstr>
      <vt:lpstr>PowerPoint Presentation</vt:lpstr>
      <vt:lpstr>PowerPoint Presentation</vt:lpstr>
      <vt:lpstr>PowerPoint Presentation</vt:lpstr>
      <vt:lpstr>PowerPoint Presentation</vt:lpstr>
      <vt:lpstr>  What’s next?</vt:lpstr>
      <vt:lpstr>  Important 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shapiro</cp:lastModifiedBy>
  <cp:revision>152</cp:revision>
  <dcterms:created xsi:type="dcterms:W3CDTF">2011-03-15T23:32:41Z</dcterms:created>
  <dcterms:modified xsi:type="dcterms:W3CDTF">2019-04-15T21:23:32Z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 Corporation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18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34</vt:i4>
  </property>
</Properties>
</file>