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6.xml" ContentType="application/inkml+xml"/>
  <Override PartName="/ppt/notesSlides/notesSlide11.xml" ContentType="application/vnd.openxmlformats-officedocument.presentationml.notesSlide+xml"/>
  <Override PartName="/ppt/ink/ink7.xml" ContentType="application/inkml+xml"/>
  <Override PartName="/ppt/notesSlides/notesSlide12.xml" ContentType="application/vnd.openxmlformats-officedocument.presentationml.notesSlide+xml"/>
  <Override PartName="/ppt/ink/ink8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9.xml" ContentType="application/inkml+xml"/>
  <Override PartName="/ppt/notesSlides/notesSlide17.xml" ContentType="application/vnd.openxmlformats-officedocument.presentationml.notesSlide+xml"/>
  <Override PartName="/ppt/ink/ink10.xml" ContentType="application/inkml+xml"/>
  <Override PartName="/ppt/notesSlides/notesSlide18.xml" ContentType="application/vnd.openxmlformats-officedocument.presentationml.notesSlide+xml"/>
  <Override PartName="/ppt/ink/ink11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12.xml" ContentType="application/inkml+xml"/>
  <Override PartName="/ppt/notesSlides/notesSlide27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72" r:id="rId2"/>
    <p:sldId id="25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18" r:id="rId31"/>
    <p:sldId id="300" r:id="rId32"/>
    <p:sldId id="301" r:id="rId33"/>
    <p:sldId id="302" r:id="rId34"/>
    <p:sldId id="303" r:id="rId35"/>
    <p:sldId id="304" r:id="rId36"/>
    <p:sldId id="319" r:id="rId37"/>
    <p:sldId id="305" r:id="rId38"/>
    <p:sldId id="306" r:id="rId39"/>
    <p:sldId id="307" r:id="rId40"/>
    <p:sldId id="308" r:id="rId41"/>
    <p:sldId id="309" r:id="rId42"/>
    <p:sldId id="310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20" r:id="rId51"/>
    <p:sldId id="321" r:id="rId52"/>
    <p:sldId id="322" r:id="rId53"/>
    <p:sldId id="323" r:id="rId54"/>
    <p:sldId id="340" r:id="rId55"/>
    <p:sldId id="341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930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05:08.8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11050 8611 140 0,'-4'-4'55'0,"4"8"-30"0,0-8-38 16,0 4 6-16,0 0 2 16,0 0 4-16,0 0 8 15,0-4 4-15,0 0-2 0,0 1 2 16,0-1-2-16,-9 0 2 16,5 0-6-16,-9-3 4 0,9 3 3 15,-9 0-4-15,4-4-2 16,-4 1-8-16,-4-1-1 15,0 0-6-15,0-11 1 16,-5-4-7-16,0 0-1 16,-16 4 0-16,-1 0 0 15,0 3 4-15,-4 1 3 16,0 4 5-16,0 3 4 16,-9 4 3-16,-4 4 3 15,0 0-1-15,-4 15 0 16,-1 8-1-16,-12 8 0 0,4-4 2 15,0 0 1-15,0 3 1 16,-4 1 2-16,0 3-1 16,13 5 0-16,4 7-8 15,4 0-2-15,4 0 2 16,14 3 1-16,4 5 4 16,4 7 1-16,9 1 3 15,-1-9 1-15,1 1-3 16,9 0-3-16,-1 3-2 15,5 4-3-15,4 1 3 16,0-1 0-16,0-4 1 16,0 5 2-16,8 3-3 15,5-4 0-15,4-7-1 16,-8-1 1-16,17-3-4 16,13 4-2-16,0-1-5 0,4-3 0 15,0-8 6-15,0-4 3 16,13-3-2-16,0-4-1 15,4-5-2-15,-4-3 0 16,4-3 3-16,9-5 0 16,0-4 1-16,0-3 0 15,0-8-3-15,0-4 0 16,0-4-1-16,0 1 3 16,-9-8-2-16,-4-8 1 15,0-12-3-15,0 1 1 16,9-1-7-16,-9 1-1 15,-4-1 2-15,-5-15 1 16,-4-3 8-16,-4 3 2 0,-4 0-2 16,-1-3-1-16,-8 3-4 15,8-19 1-15,-8 8 1 16,4 3-1-16,-12 8 4 16,3 1 2-16,-12 3 0 15,-5-4 2-15,0-8 0 16,-4 5 1-16,-8-1-5 15,-5 0-1-15,-4 5-2 16,-14-39 0-16,-3 11-8 16,-5 4-5-16,-8 4-13 15,-26-19-31 1,-5 8 9-16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39:53.2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16652 10518 176 0,'-9'-3'68'0,"9"-1"-36"0,-26-4-29 16,22 4 15-16,-5 0-7 15,1-3-1-15,-1-9 5 16,1 1 4-16,-10-8-9 16,5 4 8-16,-4 0 4 0,0 0 0 15,-5 3-1-15,5 1-9 16,-9 0-5-16,-4-1-7 15,-4 5 0-15,-1-4 0 16,1 7 0-16,4 4 0 0,-5 0 0 16,5 4 4-1,0 0 5-15,4 4-3 0,-9 4 2 16,-3 7-3-16,7 8 0 16,-7 8-6-16,8-1-1 15,4 5 3-15,-4-5 1 16,4 5-3-16,0-4-1 15,4 18 1-15,1 1 0 16,-1 0 1-16,5 0 0 16,0 0 0-16,-1 3 0 15,6 8 0-15,3-3 0 16,-8-1-3-16,12-7 2 0,5-8 1 16,0 12 0-16,5 0 0 15,8-9 0-15,-9-2 0 16,9-5 0-16,0 0-3 15,4-3 0-15,-4-9 2 16,13-3 0-16,8-3 1 16,14-5 0-16,-10-7-3 15,-3-5 2-15,4-6-6 16,-1-5 0-16,1-7 1 16,17-8 3-16,0-16-5 15,-8 1-2-15,-1 4 1 16,1-1 3-16,-5 1-4 15,0-1 0-15,0-3 7 0,4 3 6 16,1-3 1 0,-14 4 1-16,1 3-3 0,-10 4-2 15,1 0-4-15,-13 1 0 16,0-1 4-16,-4 4 2 16,-9 0 2-16,0 0 0 15,-5-4-2-15,-12-4-2 16,-9-7-2-16,0 4 1 15,1 3-1-15,-6 0-2 16,1 1 3-16,-9 3 0 16,5 4-4-16,-5 0-1 15,-8 0-19-15,12 4-9 0,-3 7-64 16,-6 5-30 0,14-1 61-16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40:28.6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11778 6658 160 0,'0'-4'60'0,"0"8"-32"0,5-1-22 16,-5-3 15-16,0 0-7 16,4 4 2-16,0 0-5 15,5 0 1-15,0 0-7 16,4 0-1-16,-5-1 2 0,5 1 3 16,4 4 2-16,1-4 1 15,3 0 0-15,5-4 2 16,8 3 2-16,1 1-3 15,4-4 0-15,-5 4-1 0,1-8 0 16,3 0-4-16,1 1-3 16,-4-1 2-16,8 0 0 15,0 0-3-15,4 0-1 16,-8 0-3-16,4 1-1 16,0-1 1-16,5 0 2 15,3 0-1-15,5 0 2 16,-13-3-2-16,0 3 2 15,1-4 0-15,-6 4 1 16,10-3 0-16,-1 3 2 16,1 0-3-16,-1 0 0 15,-13 0 3-15,5 0 1 16,0 1 1-16,-9-1 0 16,5 0-7-16,-5 4-2 0,4-4 4 15,5 0 5-15,0 0-4 16,-9 1 0-16,4 3-4 15,-3-4-1-15,-1 0 1 16,4 0 0-16,1 4 0 16,3-7 0-16,10-1-3 15,-9 4 0-15,-5 0 4 16,5 0 1-16,0 1-3 16,4 14-1-16,-4-15 1 15,12 12 2-15,1-4 0 16,-5 0-1-16,1-1-2 15,-1 1 1-15,1-4 1 16,-1 4 2-16,9 0-1 16,-4 0-1-16,4-1 1 0,-5 1 1 15,-3 0-1-15,4 0-1 16,4-4 1-16,-5 0-1 16,5 0 0-16,-13 4 2 15,0-4 1-15,5 0 1 16,-1 0-2-16,5 4-2 15,-5-4 1-15,1 0 1 16,-1 0-3-16,-8 0 0 16,4 0 1-16,0 0 0 15,4-4 2-15,1 0 3 16,-1 0 0-16,-4 0 0 0,5 0-6 16,-9 4 1-16,4 0 0 15,0 0 2-15,4 4 1 16,5 0 1-16,-13 0 0 15,17 0 2-15,-9 0 1 16,0-4 3-16,-3 0-3 16,3 0-2-16,0 0-2 15,1 3-3-15,-5-6-2 16,0 3 1-16,-4 0 1 16,-5 3 2-16,14 1-3 15,-1 4 0-15,0-4 3 16,-8 0 1-16,4-4-1 15,0 3 1-15,0-3-2 16,-4 0-1-16,9-3-2 16,8 3 1-16,-9-4 1 0,-4 4 2 15,0-4-1-15,0 4 2 16,13-4-4-16,0 4-2 16,-13 0 2-16,9 0 0 15,-9 0 3-15,9 4 1 16,-13-4-1-16,4 4-2 15,4-4 1-15,9 4 1 16,-8-1-3-16,-1 1 0 16,0 0 3-16,1 0 1 15,-1 0-4-15,9 0 1 16,-4-1 0-16,-5 1 2 16,1-4-3-16,-1 4 0 0,-8-4 1 15,0 0 2-15,4 0-1 16,0 4-1-16,-9-4 1 15,-4 0-1-15,-8 0 0 16,0 0 0-16,-10 0-9 16,-3 4-4-16,0-8-40 15,-9 4-15-15</inkml:trace>
  <inkml:trace contextRef="#ctx0" brushRef="#br0" timeOffset="14396.0824">5660 7906 132 0,'-13'4'49'0,"9"4"-26"0,-5-4-20 15,9-1 10-15,0 1 3 16,-4 0 4-16,4 0 5 16,-9-4 4-16,5 4-15 15,-1-4 14-15,5 4 6 0,-8-4-1 16,3 3 1-16,1 1-11 15,0 0-3-15,-1 0-8 16,5 0-2-16,0-4-4 16,0 7-1-16,0-3-3 15,0 4 1-15,0-1-4 0,0 1 0 16,0 0 1-16,5-4 2 16,-1-1-1-16,0 5 2 15,9 0 0-15,-8-1 1 16,8 5 0-16,-5-4 0 15,5 3 0-15,4 1 2 16,5-1-1-16,4 8 0 16,0-7-3-16,-1-1 1 15,1 1-2-15,0-5-1 16,0 1 1-16,8 0-1 16,-8 3 0-16,5 1 0 15,-6-5 0-15,10 1 2 16,4 0-1-16,-1 3-1 0,-3-3 3 15,-1-1 2-15,-3 1 0 16,-1 0 2-16,-4-1 0 16,-1 1 1-16,1 0-2 15,13-1-4 1,4 1-1-16,-4 4 0 16,-9-9-1-16,5 5 2 15,-5-4 1-15,4 0-1 16,-8 0-2-16,0-1-2 15,0 1 1-15,0 0 3 16,4-4 1-16,4 4-4 16,5-4-1-16,-9 0 1 15,5 0 2-15,-1-4 0 16,-4 4-1-16,-4-4 1 0,4 0-1 16,5 1 0-1,8 3 2-15,-13-4-3 0,4 0 0 16,1 0 1-16,-1 0 0 15,1 0-3-15,4 1 0 16,-9-5 2-16,9 4 2 16,-5-4-2-16,5 5 0 15,0-1 1-15,4 0 2 16,-13-4-1-16,9 4 2 16,-5-3-2-16,14-1-1 15,-10 4-2-15,1-3 1 16,0-1-1-16,0 0 0 0,-1 1 2 15,1-1 2-15,0 4-1 16,-5 0 2-16,1 0-2 16,12 1-1-16,-4-1 1 15,1 0-1-15,-1 0 0 16,-5 4 0-16,1 0 0 16,-4 0 2-16,3 0-3 15,5 4 0-15,-4-4-1 16,0 0 0-16,0 0 2 15,4 0 2-15,0 0-3 16,0 0-2-16,5 0 2 16,8-4 2-16,-9 0-2 15,0 4 0-15,1-7 1 16,-5 7 2-16,4-8-1 16,1 12-1-16,-1-4-2 0,-4 4 1 15,13-4 1-15,-4 0 2 16,-5 4-1-16,1-1 2 15,8-3-2-15,0 0-1 16,-13 0 1-16,8 4-1 16,-7-4 0-16,-1 0 0 15,0 0-3-15,13 4 2 16,-9-4 1-16,5 0 2 16,0 0-1-16,-5 0-1 15,0 0 5-15,-4 4 1 16,5-4 0-16,4 0-1 0,-9 0-1 15,-5 0 0 1,1 4-2-16,0-4-2 0,-5 0 1 16,5 0-1-16,4 0 0 15,9 3 0-15,-13-3 0 16,0 0 0-16,-1 0 0 16,1 0 2-16,-4 0-3 15,-1 0 0-15,1 4 1 16,3-4 0-16,10-4 0 15,-10 4 0-15,1 0 0 16,-4 4 2-16,-5-4-3 16,0 0 0-16,0 0 1 15,5 0 0-15,-1 0 0 16,5 0 0-16,0 0 0 16,-9 0 2-16,0 0 1 15,0 0 1-15,0 0-2 0,1 0-2 16,-1 0 1-16,-4 0 1 15,-1 0 1-15,10 0 1 16,4 0-2-16,-5 0-2 16,1 4-2-16,-10 0 1 15,6-4 1-15,-6 4 2 16,6-4-1-16,-5 0-1 16,4 0 1-16,0 0-1 15,0 0 0-15,4 4 0 16,1-4 0-16,4 0 2 15,-9 0-3-15,4 0 0 16,5 0 1-16,0 0 0 0,8-4 0 16,-4 0 0-16,-4 4 2 15,9 0 1-15,-5 0-1 16,-5 0-2-16,1 0 1 16,-4 0-1-16,16 4 0 15,-8-4 0-15,-4 0 0 16,0 0 0-16,0 0 0 15,0 0 0-15,-1 4-3 16,1-4 2-16,17 0 1 16,-4 0 2-16,-5 0-3 15,1 0 0-15,-1 0-1 16,-8-4 0-16,4 4 4 16,-4 0 1-16,8 0-1 15,-8 0-2-15,-13-4-2 16,4 4 1-16,-13 0 1 0,5 0 2 15,-5 0 1-15,-4 0 1 16,-5 0-2-16,1 0-2 16,-9 0-8-16,0 0-3 15,0 0-25-15,0 0-9 16,9 0-45-16,8-4-18 16,-4-30-33-1</inkml:trace>
  <inkml:trace contextRef="#ctx0" brushRef="#br0" timeOffset="17713.5784">15949 8197 88 0,'22'0'35'0,"-18"4"-18"0,1-4-2 0,-5 0 15 15,0 0 1-15,0 0 2 16,0 0-10-16,0 0-3 15,0 0-1 1,13 4-11-16,-1 4 2 16,6-5-6-16,-10 5 0 15,5-4 0-15,4 0 2 16,1 3 1-16,-1-3 3 0,5 0-1 16,-10 0 0-16,14 0-1 15,-8 0 0-15,3-1-2 16,5 1 1-1,4 0 0-15,-4 0 3 0,0 0-1 16,0 0 2-16,0-1-2 16,-1 1 2-16,6 0-4 15,-1 0 1-15,4 4-1 16,1-5 1-16,8 1-4 16,0 0-1-16,-4 0 1 15,-1 0 0-15,-3 0-2 16,-1-1 1-16,-4 1-2 15,9-4-1-15,4 0 1 16,0 4 1-16,-4-4-1 16,4 0-1-16,-4 0 1 0,0 0-1 15,-5 0-3-15,5-4 2 16,0 0 1-16,8 4 0 16,-8-3 0-16,0-1 2 15,-5 0-1-15,1 0 2 16,-5 4 0-16,0 0 1 15,-4 0 0-15,13-4 0 16,-13 4 0-16,8 0 0 16,1-4 0-16,-5 4 0 15,0 0-2-15,-4 0-2 16,0-3 1-16,4 3-1 16,-4 0-3-16,-1 0 0 0,6-8 4 15,-10 8 1-15,1-4-3 16,16 0 1-16,-3 4-2 15,-1-4 0-15,1 4 0 16,-5 0 0-16,0 0 4 16,5 0 1-16,-14 0-4 15,14 0 1-15,-5 0 0 16,4 0 0-16,-3 0 0 16,-6 0 2-16,-3 0-1 15,-5 0-1-15,0-3 1 16,-4 3-1-16,5 0-11 15,-14 0-3-15,4 0-11 16,-3 0-2-16,-5 0-14 16,4 0-6-16,-4 0-61 15</inkml:trace>
  <inkml:trace contextRef="#ctx0" brushRef="#br0" timeOffset="63127.8979">12502 12698 132 0,'13'-4'49'0,"0"0"-26"0,13-23-31 0,-17 23 7 0,4-3 8 16,-1-9 7-16</inkml:trace>
  <inkml:trace contextRef="#ctx0" brushRef="#br0" timeOffset="65486.1776">12619 12613 251 0,'17'-7'24'0,"-4"-1"-12"15,4 1-4-15,0-1 2 0,-8 4 3 16,4 0 4-16,-5-3-5 16,1-1-2-16,0 0-3 15,-1 1 0-15,1-1 0 16,0-4 3-16,-5 5 4 16,0-5 3-16,0-3-5 15,-4 0 1-15,0 3-4 16,0-3 0-16,0-8-1 15,-12 0 0-15,3-8 4 16,0 4 3-16,1 4 3 0,-14 0 3 16,5 0-2-16,-5 0 0 15,-3 0-10-15,-1 0-3 16,-5 1-6-16,1 2-1 16,-8 1-1-16,-10 0 0 15,1-8-3-15,-1 4 1 16,1-7 2-16,0 7 3 15,-1 0 0-15,-16 0 2 16,8 4 0-16,0-1 1 16,-5 5-2-16,1 0-2 15,-9-1-4-15,4 1 0 16,1 0 2-16,-1 3 1 16,-13 1-2-16,5-1 2 0,0 5-4 15,0 3 1-15,-1-4 0 16,1 1-1-16,4 3 1 15,0 0 0-15,9 0 0 16,-26 4 3-16,8 0 0 16,5 0 3-16,4 0-1 15,0 0-1-15,-8 0-2 16,3 0 1-16,5 0-1 16,-8 8 0-16,-1-4-3 15,5 3 1-15,4 1 0 16,4-1 2-16,-8 1-1 15,0 0 1-15,4-1 0 16,9 5-2-16,-1-4 3 16,1 3 2-16,0-3 0 15,-1-1-1-15,1-3-2 0,0 12 1 16,4-1-1-16,0-4-2 16,-18 1 3-16,10-1 0 15,3 5-2-15,-3-1 0 16,-5-4 2-16,-4 5 0 15,8-5-2-15,-8 1 2 16,4-1 1-16,4 1 2 16,-8-1 1-16,0 1 3 15,8 3-1-15,5 0 2 16,-18 1-2-16,9-1 0 16,0 0-3-16,5 1-2 0,3-1 1 15,-3 8-1-15,-1 8 0 16,5-1 0-16,8 1-3 15,5-8 0-15,-1 0 2 16,5 0 2-16,9 0-2 16,-9 0 0-16,-1-4 3 15,10 0 1-15,-1-4 1 16,1 1 2-16,12 3-5 16,-3 4-1-16,3 0 0 15,5 4 0-15,4-4 0 16,-4 3 2-16,4 1-3 15,8-4 0-15,-3 0 1 16,4-4 2-16,4 1-3 16,0-1 0-16,4 0-1 0,4 0-2 15,10 0 3-15,-10 0 0 16,22 0-2-16,1 4 0 16,3 0-1-16,1-7 3 15,3 14 0-15,1-10 1 16,0-1 0-16,17 0 0 15,-4 0 0-15,-1-8 2 16,-3 1-3-16,3-1 0 16,1-3 1-16,21 0 0 15,-12-4 0-15,-5-1 2 16,0 1-1-16,0-4-1 16,17 0-4-16,-13 0 0 15,1-4 0-15,3-3 2 0,-3 3-4 16,3-4 2-16,10 1 2 15,-10-1 3-15,-12 0 0 16,-5-11 2-16,-4 15-2 16,-4-7-1-16,4-1 3 15,5 5 0-15,-10 3-1 16,-3 0 1-16,-1 0-2 16,1 0-1-16,4 4 1 15,-9-3-1-15,0-1 0 16,0 4 0-16,0 0 0 15,0 0 2-15,9 0 1 16,-4 0 1-16,-9 0-2 16,4 0 1-16,-9 0 0 15,5 0 1-15,-4 11-2 16,3 1 1-16,-7-1-2 0,-1-3 2 16,4-1-2-16,-3 1 2 15,-5 0-4-15,13-1 0 16,4 1 5-16,-4 0 2 15,-1-1-2-15,6-3-3 16,-14 4-3-16,9-4 1 16,-5 0 1-16,9 3 2 15,-8-7-1-15,4 8 2 16,0-4-4-16,-1 0 0 16,10-1 1-16,4 1 2 15,-5 0-3-15,1-4 0 16,3 4 1-16,-7-4 2 15,3 0-1-15,-4 0-1 0,9 0 1 16,4 4-1-16,-4-4-3 16,-5 0 2-16,1 0 1 15,-1 0 0-15,5 0 2 16,-9 0 1-16,5 0-4 16,-5 0 1-16,9 4 0 15,4-1 2-15,-5-3-1 16,1 0-1-16,0 0-4 15,4-3 0-15,-13-1 2 16,9 0 3-16,0 4 0 16,4 0-1-16,-4 0 1 15,0 0-1-15,-5 0 0 16,5 4 2-16,-9 0-3 0,0-1-2 16,0 1 4-16,0 0 1 15,5 4 0-15,4-1 1 16,-1-3-4-16,-3 4 0 15,-1 0 1-15,1-5 0 16,4 5 0-16,-9-4 0 16,9 0 2-16,-5-4 1 15,13 4 1-15,-12-4 2 16,4 0-1-16,-13 0 0 16,4 0-1-16,-4 0 0 15,-1 0 0-15,1-4 2 16,-8 4 1-16,3-4 1 0,-4 0-4 15,1 0-1-15,-6 0 3 16,14 1 1-16,-8-1-3 16,12-4-1-16,-4 0 1 15,-9-3 0-15,4-4 0 16,1-1 0-16,-1 5-5 16,-3-5 1-16,3 1 2 15,-4-12 3-15,1 4-2 16,-5-7-2-16,8 3-3 15,-12-4-1-15,8 8 4 16,-4 0 1-16,4 0 2 16,0 0 0-16,-4 0-5 15,0 0-1-15,9 4 3 16,-5 0 1-16,0 0-3 16,1 4 1-16,-6-12-2 0,1-4 0 15,5 4 2-15,-5 4 0 16,-1 4-3-16,1 0 2 15,0 0 1-15,0 4 0 16,0-1 0-16,-4 1 0 16,-1 3 0-16,1 1 0 15,0-1 0-15,-1 1 2 16,-8-4-1-16,0 3 2 16,0 1-2-16,0-1-1 15,0 4 1-15,0-11-10 16,0 0-4-1,0-8-18 1,0 4-7-16,0 8-2 0,0 0-28 16,0-1-10-16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50:17.2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14066 7558 160 0,'0'-4'60'0,"0"4"-32"0,0 0-26 0,0 0 12 0,0 0-5 16,0 0 2-16,0 0-8 16,9 4-2-16,0 0-1 15,-1 3-3-15,1-3 2 0,4 4 1 16,0-1 0-16,8-3-3 16,-3 0 0-16,-6 0 4 15,19 0 3-15,-5-1 3 16,8 1 3-16,5 0-3 15,-5-4-2-15,1 0 0 16,3 0-1-16,1 0-5 16,-4 0 1-16,4 0 0 15,12 0 0-15,-8 0 4 16,-4 0 5-16,0 0-3 16,0 0-1-16,-1 0-5 15,6 0 0-15,3 4 0 0,-4 0 0 16,0-4 4-16,-4 0 2 15,-5 0-2-15,5 0-3 16,0 0 2-16,-5 0 0 16,9 0-4-16,5 0 1 15,-5 0 0-15,-4 0 0 16,-9 0 2-16,4 0 1 16,-3 0 1-16,3 0 2 15,-12 0-3-15,-1 0 0 16,1 0-1-16,8 0-2 15,-4 0 1-15,4 4 1 0,0-4-1 16,0 0-1 0,5 0 1-16,-10 0-1 0,6 0 0 15,-1-4 2-15,0 4-3 16,4-4-2-16,10 0 2 16,-1 0 0-16,0 0-2 15,-5 4 0-15,-3-3-1 16,4 3 3-16,0-4 0 15,4 4 1-15,0 0 0 16,0 0 2-16,-4 0-6 16,-1 0 1-16,-3 0 3 15,-1 0 2-15,1 0 2 16,-1 0 2-16,5 0-3 16,8 0 0-16,-8 0 3 15,0 0 1-15,-5 0 1 0,5 0 0 16,-13 4-4-1,4-4-1-15,-8 3 3 0,4-3 1 16,8 0-3-16,-4 4-3 16,0 0 0-16,5-4-1 15,-5 4-3-15,0-4 0 16,0 0 2-16,5 4 2 16,-14 0 0-16,5-1 2 15,0-3 0-15,0 4 1 16,8 4-2-16,5-4-2 15,-4-4 1-15,-5 4-1 16,4-1-3-16,5-3 2 16,-4 0 1-16,-1 0 0 0,1 4-5 15,3-4 1-15,14 0 0 16,-9 0 2-16,9 0 1 16,-9 0 1-16,9 0 0 15,-9 0 0-15,4 0-3 16,5 0 2-16,-5 0-1 15,-4 0 0-15,5 0 2 16,-10 0 0-16,-7 0-3 16,12 0 2-16,4 0 1 15,1-4 0-15,-10 1-3 16,5-1 2-16,0 0 1 16,1-4 0-16,-6 4-3 15,10 1 0-15,8-1 2 16,-9 0 0-16,1 4-2 0,-5 0 2 15,-5-4-1-15,1 0-2 16,4 4 3-16,13 0 0 16,-13 0-2-16,0 0 0 15,-4 0 2-15,4 4 0 16,-4 0-2-16,0 0 2 16,8 0 1-16,5-1 2 15,-9 1-3-15,-4 4 0 16,0-4 1-16,-1-4 2 15,1 0-1-15,-4 0-1 16,8 0 1-16,4 0-1 16,-4 0-3-16,-4-4 0 15,0-4 2-15,0 8 0 0,-5-4 1 16,1 1 0-16,-1 3 0 16,5-4 0-16,4 0 0 15,-4 4 0-15,-5 0 0 16,1-4 0-16,-5 4-3 15,0 0 2-15,0-4-1 16,0 0 0-16,9 1 0 16,8 3 0-16,-12 0 2 15,4-4 0-15,-1 4-3 16,-3-4 2-16,-1 4 1 16,1 0 2-16,-1 0-3 15,1 0 0-15,17 0 1 16,-14 0 2-16,1 0-6 0,0 4 1 15,-5 0 1 1,-3-4 3-16,-1 3 0 0,4-3-1 16,-4 4 1-16,0-4 1 15,5 0-3-15,-1 0 0 16,-12 4 1-16,4-4 0 16,-5 0 0-16,5 0 2 15,-13 0-3-15,9 4-2 16,-1-4-1-16,1 4 3 15,-1-4-2-15,1 0-1 16,8 0-2-16,-4 0-1 16,4 0-25-16,0-4-11 15,5 0-40-15</inkml:trace>
  <inkml:trace contextRef="#ctx0" brushRef="#br0" timeOffset="13044.7475">21758 809 200 0,'-4'-12'77'0,"4"-18"-42"0,0 11-37 0,0 15 14 0</inkml:trace>
  <inkml:trace contextRef="#ctx0" brushRef="#br0" timeOffset="13721.5958">21754 729 356 0,'0'-12'27'0,"0"4"-13"16,0 5 0-16,0-5 0 0,-5 16-7 15,1-1-4-15,4 16-2 16,-9 0-4 0,5 4 2-16,0 0-1 15,4 7 0-15,-9 12 0 16,9 4 0-16,0 7 2 15,0 5 2-15,0 26-1 16,0-12-1-16,0 1-2 16,9 15 1-16,-9-8 1 15,4 0 2-15,9 1 1 0,-9 18 1 16,5-11-5-16,0-8-1 16,8 1 1-16,-13-1 2 15,9-8 0-15,-9-3-1 16,5-4 1-16,0 12-1 15,-5-5 0-15,0-7 0 16,5-8 0-16,-9-7 0 16,0-4 2-16,0-8 3 15,0 4 4-15,0 0 2 16,0-4-3-16,4-7 0 16,0-9-5-16,-4 1-2 15,9 0 4-15,-9-8 1 0,4-4 0 16,1 1 1-16,8-5-2 15,8-3 0-15,1 0-1 16,-1-5 0-16,5 1-2 16,4-4 1-16,0 0-2 15,13 0 2-15,9-4-4 16,0 1-2-16,4-1 4 16,9 0 1-16,8-4-3 15,-4 4 1-15,0 1 0 16,0-1 2-16,21 4-1 15,1 0-1-15,3 0-2 16,5 0-1-16,1 4 2 16,7-1 0-16,5 1 1 0,0 4 0 15,-4 0 0 1,4-1 0-16,-8 5 0 16,-14-1 0-16,-8 1 0 0,-9 3 0 15,-4-3-3-15,-13-1 0 16,-17 0-29-16,-35 16-71 15,-21 8-1 1,-26-5-2 0</inkml:trace>
  <inkml:trace contextRef="#ctx0" brushRef="#br0" timeOffset="14262.9206">22658 3475 184 0,'18'-8'71'0,"-1"4"-38"0,9 0-39 0,-13 4 12 16,4 0-4-16,13 4 1 15,9 0 3-15,-5 4 1 16,5 3-3-16,-13 1 4 0,8 11 2 16,1 7-3-16,-1 1 1 15,10 3-3-15,7 5 0 0,-8-1-3 16,0-3 1-1,0-1-2-15,1 4-1 0,-1 8-2 16,4-7 1-16,9-5-12 16,-9-7-5-16,1-8-41 15,-14-19-54 1,5-23 26-16</inkml:trace>
  <inkml:trace contextRef="#ctx0" brushRef="#br0" timeOffset="14568.0762">23408 3532 228 0,'-21'-7'88'0,"16"3"-48"0,-8 4-49 0,9 4 12 15,-4-4 9-15,-5 0 8 16,-9 3 0-16,-8 5-2 16,4 7-10-16,-13 12-3 0,0 4-1 15,-4 7-2-15,5 4-2 16,-10-3-2-16,-4 10 1 16,9 5-15-16,-4-4-6 15,4 0-91-15,4-12-42 16,9-19 77-1</inkml:trace>
  <inkml:trace contextRef="#ctx0" brushRef="#br0" timeOffset="15493.2704">20263 1211 256 0,'-9'-4'96'0,"9"4"-52"0,9 0-51 0,-1 4 11 16,5 0-2-16,-4 0-4 16,-1 0 1-16,1-1 1 15,0 5 2-15,-1-4 1 0,1 4-1 16,4 3 1-16,0 4-2 15,0-7-1-15,4 11 1 16,5 0 1-16,-1 8 1 16,5-19 3-16,4-1 6 15,5-3 2-15,3-4-3 16,-8-15-1-16,5 0-4 16,-5-4-1-16,0-4-8 15,-4 3 0-15,0-10 1 0,-4 3 1 16,-5-8 1-16,0 5 2 15,-4-1-3-15,4 12 0 16,-13-4 1-16,9 8 0 16,-8 3-5-16,-1 20-1 15,0 3 5 1,9 12-2-16,0 0 2 16,-9 16 1-16,9 22 0 15,0 4 0-15,0 0 0 16,0 19 0-16,4-3 0 15,-12-1 0-15,3 1 0 0,-3 14-3 16,-1-6 2-16,-4-13-1 16,-9-7-2-16,-12 0 3 15,-1 0 0-15,-4-12-4 16,1-7 1-16,-6-8-3 16,-3-11 0-16,-18 0-1 15,1-16 0-15,-5-7 2 16,-1-5 4-16,6-14 14 15,-10-12 7-15,1-4-20 16,4 0-8-16,9-3-54 16,-5-1-22-16,5-19-9 15</inkml:trace>
  <inkml:trace contextRef="#ctx0" brushRef="#br0" timeOffset="75034.3072">3462 4781 140 0,'4'-4'55'0,"-4"-4"-30"0,0 4-16 0,0 1 16 0,0 3-1 16,0-4 1-16,0 0-6 16,-8 0 1-16,4 0-11 15,-5 1 1-15,0-1 1 0,9 0 0 16,-17 0 1-16,8 0-9 16,1 0-1-16,4 1-4 15,-9-5-2-15,0 0 16 16,0 1 6-16,0 3-6 15,-4 0-4-15,-1 0-5 16,-3 4-3-16,4 4 1 16,-9-4-1-16,-9 4 0 15,5 3 0-15,4 1 0 16,9 4 0-16,0-1-3 16,4 4 0-16,0 1 2 15,4-1 0-15,18 12 3 16,4 3-1-1,-5-3-1-15,10 0 1 0,-1-4 1 16,-4-4 1-16,4-3 1 16,0-5-2-16,1-3-2 15,-1-1 3-15,4-3 0 16,-8-4-4-16,5 0-1 16,-1-4 1-16,4 0 0 15,-3-7-2-15,-1-12 2 16,-4 4 1-16,13 0 0 15,-14 0 0-15,1-1 2 16,0 1-1-16,-4 0-1 16,-18 0 1-16,9 0-1 0,0 3 0 15,-17 1 2-15,8 4-1 16,1-1 2-16,-5 5-2 16,4 3 2-16,-8-4-2 15,4 8-1-15,5 0 3 16,-5 4 0-16,8 0-4 15,-8 3-1-15,9 1-2 16,0 4 0-16,4-1 3 16,4 0 2-16,5-3 0 15,4 0 2-15,0-1-4 16,4 1 0-16,-4-4 1 16,4 0 0-16,0 0-3 15,0-1 2-15,5-3-4 16,-5 0 3-1,-13-7 1 1,-4-1 1-16,-12-3 6 16,3-1 4-16,0 8 1 15,-8 0 3-15,4 4 2 16,5 4-12-16,-5 0-1 16,8 4-14-16,-3-1-3 15</inkml:trace>
  <inkml:trace contextRef="#ctx0" brushRef="#br0" timeOffset="75410.0018">7995 4827 156 0,'-30'-4'57'0,"21"8"-30"0,-16-8-98 0,16 4-18 15</inkml:trace>
  <inkml:trace contextRef="#ctx0" brushRef="#br0" timeOffset="76129.7692">7207 4961 152 0,'0'-4'57'0,"4"4"-30"0,5-4-38 16,-9 4 5-16,8 0 4 16,1 0 5-16,-1-7 10 15,1-1 4-15,0 0-8 16,4 1-3-16,0-1 0 0,-1 4 1 16,-3-7 8-1,0-5-2-15,-1 5 2 16,1-1 1-16,-5 1-1 15,1-1 1-15,-1 1 3 16,-4-1 2-16,0 1 0 0,-4-5-1 16,-1-3-2-16,-3 4 1 15,-5 0-8-15,0-1-2 16,-4-7-5 0,-1 4-3-16,-3 4-3 0,4 3 1 15,-9 1-1-15,0 22-2 16,4 1 0-16,-8 3 3 15,13 12-2-15,-9-4 1 16,9 4 0-16,4 3-2 16,4 5 0-16,5-1 3 15,17-3-2-15,4-4 1 16,5-4 2-16,-5-4 0 16,4 0 2-16,1-4 1 0,-1-7 1 15,1 0 0-15,0-8 2 16,-5 0 1-16,0-4-1 15,-4-4-1-15,0 1-1 16,-4-13 0-16,3-6-2 16,-12-1-2-16,0 0 1 15,-8 4-1-15,-1 4 0 16,-4 0 2-16,-4 7-1 16,0 5 2-16,0 7-7 15,4 3-1-15,0 5-3 16,4 11 2-16,5 8-1 15,8 0 2-15,5-4 5 0,4-4 2 16,0 0 0-16,4-4-2 16,0 1-32-16,5-12-16 15,3-43-80 1</inkml:trace>
  <inkml:trace contextRef="#ctx0" brushRef="#br0" timeOffset="77015.7708">10809 4750 188 0,'0'-4'71'0,"4"1"-38"0,9-1-39 0,-13 4 14 0,0-4 4 16,0 0 7-16,4 0 7 15,-4 0 5-15,0 1-17 16,0-1 7-16,-4-4 3 0,4 0-8 15,-8 1-4-15,-1-1-7 16,-8 4-4-16,-5 4 0 16,-4 0 1-16,0 4-6 15,5 0 1-15,-9 7-1 16,4 5 2-16,0-1 1 16,4 4 3-16,5 12-1 15,4-4-1-15,9 3 3 16,4-3 0-16,4 0 3 15,5-4 3-15,4-4 0 16,4-4 2-16,-4-3-4 16,13-5-2-16,-9-3 2 0,9-4 0 15,-9-4 3-15,0-3 4 16,-12-5 1-16,-5-7 0 16,0 4-7-16,-9-4-3 15,-4 3-3-15,-4 5-2 16,-5-1-2-16,1 5 1 15,-5 3 3-15,4 15 1 16,1 1-4-16,4-4-1 16,-1 7-21-1,6 0-92-15,20-42-90 32</inkml:trace>
  <inkml:trace contextRef="#ctx0" brushRef="#br0" timeOffset="78038.5224">14226 4900 132 0,'-4'-4'52'0,"4"4"-28"0,-9 0-28 0,9-8 21 15,-4 0 2-15,-1 1 8 16,5 3 4-16,-8 0-17 16,3-4 3-16,1 5 1 0,0-5 1 15,4 4 1-15,0-4 2 16,0 1 1-16,0-1-6 16,-5 0-2-16,1-3-1 15,0-1 4-15,0 1-4 16,4-1 0-16,-13-7-4 15,0 4-1-15,0-12-8 16,-4 0 0-16,-18-3-1 16,5 3 0-16,0 4 0 15,4 8 0-15,-4 3-3 16,0 5 0-16,4 14-1 16,-9 1 0-16,1 7 0 0,4 8 3 15,4 0-2-15,4 0-1 16,5 0 3-16,13 8 0 15,4-4 1-15,0 7 2 16,8 4-1-16,5-7 2 16,4-4 0-16,5-4 3 15,0-4 3-15,8-4 2 16,-9-3-5-16,5-5-2 16,0-3 0-16,4-4 0 15,-4-7 2-15,-4-1 1 16,-1-11-1-16,-4 0-1 0,1-1-6 15,-10 1 1-15,1 0-2 16,-9-4 0-16,-9 4 0 16,-8 0-2-16,0 0 3 15,-5 7 2-15,5 1-2 16,-5 3 0-16,5 8-6 16,0 4 0-16,4 4-2 15,4 3 3-15,5 4 6 16,8 1 2-16,5 10 2 15,4 5 2-15,4-8 3 16,9-4 5-16,0-3-6 16,-5-1 0-16,-3-4-4 15,-5-3-1-15,-5-12-25 16,-16-15-13-16,-1 4-112 16,-60-20-64-1,-17-3 95-15</inkml:trace>
  <inkml:trace contextRef="#ctx0" brushRef="#br0" timeOffset="79163.5278">16854 5014 260 0,'0'-7'99'0,"0"3"-54"0,5-4-59 15,3 4 14-15,-8 1 5 0,5-17 8 16,-1 9 9-16,0 0 7 16,1-12-16-1,-5 0-3-15,4 0 1 0,-4 0-7 0,0 0 0 16,-4 0-4-16,-5 3-3 15,0 1-3-15,-4 4 1 16,0 4 1-16,-8-1 2 16,-1 8-1-16,-8 4-1 15,4 8 0-15,-4 3 0 16,4 5 0-16,5 10 3 16,4 13-2-16,12-5 1 15,5 1 2-15,5-5 2 16,12-3-1-16,-4 4-1 15,8-8 5-15,-8-4 1 16,9-4-2-16,4-3-1 0,-5-8-1 16,1-4 1-16,-5-4-2 15,0-4 2-15,0-3-4 16,-4-5 0-16,-13-7-1 16,0-11-2-16,-17 3 3 15,-5 4 2-15,-8 8 2 16,0 8 3-16,-4 3-5 15,-1 16-1-15,9 7-5 16,5 0 1-16,12 1 2 16,1 3 3-16,25 0 4 15,4 0 2-15,10 0-1 16,3-3-1-16,0-9-25 16,5-3-12-16,0-8-100 15</inkml:trace>
  <inkml:trace contextRef="#ctx0" brushRef="#br0" timeOffset="96278.0826">8650 3517 88 0,'0'-8'33'15,"0"4"-18"-15,0 1-2 0,0 3 11 0,0-4-4 16,0 4-1-16,0 0-5 16,0-4 1-16,0 0 1 15,0 0-1-15,0 0-7 16,0 1 8-16,0 3 4 0,0-4-2 15,0 0 2-15,0 4-2 16,0-4-2-16,0 0 3 16,0 0 2-16,0 1-5 15,0 3-1-15,4 0-1 16,5-4 4-16,0 0-6 16,8-4 3-16,9 1-2 15,-5-1-3 1,1 0-1-16,4 4-1 0,-5 1 0 15,1 3-2-15,-1 0 1 16,1 7-2-16,4 1 0 16,-9 0-1-16,5 3 0 15,3 4-2-15,6 5-2 16,-1 10 1-16,0 5-1 16,0 3 0-16,0 0 2 15,0 8-1-15,5-7-1 16,-9-1-2-16,4-4-1 15,0 20-7-15,9-12-4 0,0-11-8 16,-5-1-3-16,-4-3-7 16,-4-8-3-16,0-3-5 15,-5-5-2-15,-3-3-28 16,-1-4-10-16</inkml:trace>
  <inkml:trace contextRef="#ctx0" brushRef="#br0" timeOffset="96713.6171">9611 3364 216 0,'-4'0'82'0,"4"0"-44"0,0-4-36 0,0 4 19 16,0 0-7-16,-9 4 2 15,5-4 0-15,-1 0-1 16,-7 0-7-16,-1 3-3 0,0-3-1 15,-5 4 0-15,-7 0 0 0,-6 4-2 16,1-1-2-16,4 5 3 16,-8-1 2-16,4 5 0 15,0 3 0-15,-9 0-1 16,4 12 0-16,-3 11 2 16,-1 4 1-16,-4 4-3 15,13 3-3-15,-5 16-9 16,9-4-3-16,0 0-76 15,5-7-34-15,4-16 15 16</inkml:trace>
  <inkml:trace contextRef="#ctx0" brushRef="#br0" timeOffset="101456.2487">10132 3705 160 0,'0'0'60'0,"9"0"-32"0,-5 0-35 15,1 3 10-15,-5-3 1 16,0 0 2-16,4 4 11 16,-4-4 4-16,4 4-11 15,-4-4 3-15,0 0 3 0,5 4-8 16,-5-4-4-16,0 0-3 15,0 0-1-15,0 0 0 16,0 0 2-16,0 0 1 16,8 0 3-16,-8 0 3 15,0 0 5-15,0 0 3 0,0 0 2 16,0 0-6-16,0 0-3 16,0 0-1-16,0 0 1 15,-8 0-1-15,3-4 0 16,1 0-5-16,-9 4-1 15,4 0-1-15,-8 0 1 16,9 0-4-16,-10 0 0 16,5 0 1-16,-4 0 0 15,4 0 0-15,0 4 0 16,0 0 0-16,5-4 0 16,-1 4 0-16,1 0 0 15,3-1 2-15,1 1 1 0,0 0-1 16,-1 0-2-1,1 0 3-15,4 0 0 0,0 3-1 16,0 1-2-16,0-1-2 16,4 1 1-16,1 4 1 15,3-1 0-15,1 1 0 16,12 3 2-16,-12-4-3 16,21 12 2-1,-13 8 4-15,9-4-2 16,-4 4 0-16,-1-5-1 15,5 1-2-15,-9 0 1 16,5 0-1-16,0-4 0 16,-1 4 0-16,9-4-3 15,-4 7 2-15,4 5 1 16,0-5 0-16,1 1 0 0,3-4 2 16,-8 7-1-16,4-3 2 15,-4-4-4-15,4-1 0 16,-13-3 1-16,1 12 0 15,-6-8-22-15</inkml:trace>
  <inkml:trace contextRef="#ctx0" brushRef="#br0" timeOffset="108843.5961">3479 5225 156 0,'0'-8'60'0,"26"-11"-32"0,-13 8-35 15,-8 7 10-15,-1 4 6 16,0 0 3-16,-4 0 12 16,0 0 5-16,0 0 9 15,-8 0-21-15,3 11-6 16,-8-3-6-16,5 0-1 16,3-1 0-16,-12 16-2 15,4 0 3 1,5 4 4-16,-10-4-1 0,5 0 1 15,0 4-3-15,5 0-1 16,4 7-3-16,-9 5 1 16,0-1-2-16,0 4 2 15,0 4-2-15,0 0-1 16,4 0 3-16,-8 11 0 16,8-3-1-16,-3-8 1 15,3-4-2-15,0-4 2 16,1-7-4-16,3-4-2 15,5-4-34-15,-8-4-15 16</inkml:trace>
  <inkml:trace contextRef="#ctx0" brushRef="#br0" timeOffset="109803.1824">6836 5604 148 0,'13'-7'55'0,"-4"3"-30"0,4-15-21 16,-5 15 13-16,1 0 5 16,-1-7 4-16,1-5-3 15,4 5-2-15,-4-1-7 16,8 1-8-16,-9 7-4 15,5-4 1-15,9 4-2 0,-1-3 2 16,10 3 0-16,-14 4 1 16,4 0 0-16,1 11 2 15,-5 1-3-15,0 11 0 16,1 0-1-16,-1 0 1 16,-9 4-2-16,1-1-1 15,0 5 3-15,-5-4 0 16,-4 0 1-16,0 0 2 15,-4 7-3-15,-1 4 0 16,-3-3-3-16,-5-5-1 16,-4-7 3-16,-14-3 3 15,6-9-9-15,-1 1-2 0,0-5 1 16,0-3 2-16,0-4 2 16,0-4 1-16,5-7 2 15,-1-1 1-15,5 1 3 16,4 3 1-16,9-7-3 15,-5-1-1-15,18 5-1 16,-1-1-2-16,10 1 1 16,16 3 1-16,18 1-3 15,-5 3 0-15,9 4-1 16,9 0 0-16,0 0-3 16,3 11-1-16,-3 1-17 15,0-5-8-15,-1 13-78 16</inkml:trace>
  <inkml:trace contextRef="#ctx0" brushRef="#br0" timeOffset="110976.4039">10322 5466 216 0,'0'0'82'15,"9"4"-44"-15,21-11-47 0,-13 3 14 0,0 0-5 16,0-4 0-16,5 1 4 15,-5 3 5-15,-4-4-5 16,13 0 2-16,-9 1 4 0,5 3-4 16,4 0-1-16,0 0 0 15,4 0-1-15,4 4 0 16,1-3 0-16,-1 3 0 16,-12 3 2-16,4 5-1 15,-1-4 0-15,-3 4 1 16,-1 3 1-16,1 1-3 15,-5-1-1-15,5 1-1 16,-9 3-2-16,4 0-2 16,-13 8 1-16,1-4 3 0,-5 1 1 15,0-5-4-15,-9 0 1 16,0-3 2-16,1-1 1 16,-5-3-1-16,-9-1 1 15,5 1-4-15,-9 0 0 16,9-1 1-16,-13-3 2 15,8 0-1-15,5 0-1 16,4 0-6-16,4-4-4 16,5 0 3-16,4 0 2 15,0 4 0-15,17-1 4 16,5 1-5-16,-5 4 2 0,-4 3 0 16,4 1 2-16,1 3-1 15,-1 1 1-15,0-1 0 16,-4 12 0-16,4 7 2 15,-8-7 2-15,-5 0-1 16,0 0 4 0,-8-4 1-16,0-4 4 15,-5-4 1-15,-4 4 6 16,0-7 1-16,-13-1 2 16,-8-3 2-16,0-1-3 15,-5-3 0-15,0-4-4 16,4 0-1-16,1-4-24 15,8 1-8-15,5-5-44 16,-1-15-18-16,13-23-51 16</inkml:trace>
  <inkml:trace contextRef="#ctx0" brushRef="#br0" timeOffset="111742.8365">14006 5294 220 0,'0'0'85'0,"4"0"-46"0,1 0-43 0,-5 0 15 0,0 0 5 16,0 0 5-16,0 0 0 15,0 4 2 1,-9 4-11-16,1 3-4 0,-10 4-5 15,1 1 0-15,0-1 0 16,-5 0 3-16,5 4 1 16,0 1 1-16,4 6-2 15,4-3 1-15,5 4-4 16,4 0 0-16,4-4-1 16,13 0 1-16,-8-4-9 15,17 0-3-15,8 0-6 16,-3 4-2-16,3-7-10 15,1-5-3-15,3-3-13 16,-12 0-3-16,4-5-48 16,9-3-23-1,-4-7 56-15</inkml:trace>
  <inkml:trace contextRef="#ctx0" brushRef="#br0" timeOffset="112101.6801">14338 5336 192 0,'-4'4'71'0,"4"4"-38"0,4 3-39 0,-4 1 14 0,0-1 10 16,0 4 9-16,-13 5 3 16,4 6 2-16,1 13-17 15,-9-1 2-15,8 4 1 0,-4-4-2 16,4 8 3-16,-8 0-6 16,4 8 0-16,5-4-8 15,-1-8-1-15,0-4-4 16,1-3-1-16,-1-8-8 15,5-4-2-15,-1-4-36 16,1-4-14-16</inkml:trace>
  <inkml:trace contextRef="#ctx0" brushRef="#br0" timeOffset="113016.9646">17169 5390 144 0,'26'-4'55'0,"-9"8"-30"0,0-8-40 15,0 4 5-15,-4 0 12 16,9 0 7-16,-5 0 5 16,-4 0 2-16,0 0 3 15,0-4 0-15,-4 4-10 0,-1 0 1 0,-8 0 1 16,-8 8 0-16,-1-1 3 16,0-3 8-16,-17 4 15 15,-4 3-9 1,-8-3-10-16,-6 0-4 15,-16-4-5 1,4 3 0-16,0 1-3 0,4 0-1 16,9-1-6-16,-4 1 1 15,4-4 0-15,-5 7 2 16,10 1-1-16,3-1-1 16,5 5-2-16,8-1 1 15,5-4-1-15,0 5 0 0,4-5 0 16,4 1-2-16,9-1 3 15,0 4 0-15,9 1-2 16,4 3 2-16,9-4 3 16,-1 4 3-16,1 1-2 15,-1-1-2-15,5 0-3 16,-4 8-1-16,3 7-1 16,1 1 3-16,4-1 0 15,1 1 3-15,3-5-1 16,-4 1-1-16,-4-4 1 15,-4-1 1-15,-5 9 3 16,0 3 2-16,-8-3-1 16,-1-5-1-16,-3-3 1 15,-5 0 1-15,0-4 1 16,-5-4 0-16,-8-4 0 0,-12 1 2 16,-1-5-5-16,-4 1-1 15,-1-8 2-15,-3-8 1 16,-14-8 3-16,-12-3 1 15,-9-20-5-15,-13 1-2 16,-12-4-2-16,7-1 1 16,-7 1-29-16,-14-8-9 15,4-8-47-15,-21 1-18 16,1-1-24 0</inkml:trace>
  <inkml:trace contextRef="#ctx0" brushRef="#br0" timeOffset="312653.7624">2600 16379 148 0,'-8'3'55'0,"8"1"-30"0,-9 0-34 0,9-4 9 16,0 0 2-16,0 0 4 15,0 0 5-15,0 4 4 16,-4 0-8-16,4 3-2 0,-9 1 1 15,5 0 1-15,4 11-1 16,-9 8-6 0,-4-4-2-16,5-4 1 15,-5 0 2-15,-13 0 4 16,9 0 2-16,-9 0 1 16,13 1 2-16,-4-1 1 15,-18-4 1-15,14 0 2 16,-1-3-3-16,-4-5 1 0,-8-3-9 15,-5-4-2-15,-4-4-6 16,9-3-1-16,-10-5-2 16,1-3 2-16,-4 0 4 15,4-12 3-15,4-8-5 16,-17-3 1-16,9 0 1 16,4-4 1-16,-5 0-2 15,5-16 2-15,-17-3-1 16,8-8 0-16,5 0 0 15,-1-15 0-15,5 3 0 16,4 1-2-16,-12-12 3 16,12-4 0-16,4 4-4 15,1-19-1-15,-5 4 3 16,13-8 1-16,-12 0-1 16,20 4 0-16,-12 0-1 0,13-8 0 15,4 12 3-15,0-8 0 16,9 12 1-16,-9 3 0 15,13 8-3-15,-5-7 0 16,5 7 2-16,0 7 0 16,0 5-2-16,0-12 0 15,5 4-1-15,-5 4 3 16,13 7-2-16,-9-15 1 16,13 12-3-16,5 3 1 15,-1 8 2-15,1-15 1 16,-1 11-2-16,5 8 2 15,-8 7 1-15,-10 5 0 0,1-1 0 16,-1 12 0-16,5 8 2 16,-8-8 1-16,8 7 3 15,-9-3 1-15,4 3-6 16,5 5 0-16,-8-1-3 16,8 0 0-16,-9 5 0 15,5-5 0-15,-1 4 0 16,1-7 0-16,4-9 0 15,-5 9-2-15,-3 3 3 16,3 5 2-16,1-1-2 16,4 4 0-16,8-4-1 15,-12 4 0-15,4 0 2 16,8 0 2-16,5 0-3 16,-8 4 0-16,12-8 1 0,4-7 0 15,-8-9-3-15,4 5 2 16,5 8-4-16,-1-1-1 15,9 0 3-15,-4 4 1 16,-9 1-1-16,5 3 2 16,3 0-1-16,-7-12 0 15,7-3 2-15,-3 3 2 16,12 5-6-16,9 7-1 16,-13 0-1-16,0 0 4 15,-4 4 1-15,-4 3 3 16,-5 5 1-16,0 3 1 15,13 4-5-15,-13 1 1 0,5-1-2 16,-9 4-2-16,4 0 3 16,-13 0 0-16,0 0-10 15,-4 0-3-15,-4 0-22 16,-1-4-24 0,1-4 16-16</inkml:trace>
  <inkml:trace contextRef="#ctx0" brushRef="#br0" timeOffset="313899.4643">1282 11422 172 0,'-4'0'66'0,"4"0"-36"0,0 0-33 0,0 0 13 15,0 0-7-15,4 0-2 16,4 0 2-16,5 0 0 16,0 0-1-16,-4 0 3 0,4 0 1 15,4 0 2-15,9 0 2 16,0 0-1-16,8 0 0 16,9 4 1-16,-17 0 4 15,9 4-4-15,3-1 0 16,6 1-6-16,-10 3-3 15,9 1 0-15,0-1 1 16,0 1-1-16,0-1 2 0,1 1 0 16,-1-1 1-16,-9 1-2 15,22 3 1-15,-9 1 2 16,1 3 2-16,-5-4-3 16,-4 12-3-16,8-8-3 15,-21 4-1-15,4 0 2 16,-4-4 2-16,-4 0 2 15,8 0 3-15,-9 1-1 16,-3-1 0-16,-1 0-6 16,9-4 1-16,-13 0-2 15,4 1-2-15,0-5 3 16,-8 1 2-16,-1 7 0 16,1-4-1-1,4-3 3-15,-9-1 0 0,0-3 3 16,5 0-1-16,-9-1 0 15,0-7 1-15,0 0 3 16,4 4-2-16,-4-4 1 16,0 0 1-16,0 12 5 15,0-1-4 1,0 0-5-16,0-3-1 16,-4 0-2-16,4-1-2 15,-9 1 1-15,5 0-1 16,0-1 0-16,4 1 0 15,-13-4 0-15,0 4 0 16,9-1 0-16,-5 1 0 16,-8 0 2-16,0-1 1 15,-5 1-1-15,5 3-2 0,4 1-2 16,-4-1 1-16,-1 1 3 16,1 3 3-16,4 1 0 15,-4-1 2-15,-5 0 5 16,-8 8 2-16,4 8-5 15,-8 7-1-15,-1-3-2 16,1-1 1-16,-1 4-4 16,5-3 0-16,-4 3-6 15,-1 8-2-15,5-4-49 16,0 0-19-16,-9 4-78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57:11.6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11451 4164 252 0,'-17'0'93'0,"17"0"-50"0,4 0-46 15,-4 0 16-15,9-4 2 16,-9 1 4-16,0-1 2 16,0 0 2-16,0-4-13 15,0 1 3-15,4 3 3 0,-4-4-8 16,13 0-2-16,-9 1-6 15,9-1-3-15,0 0 2 16,4 1 2-16,5 3 0 0,4 0 2 16,0 0-4-16,12 4-2 15,1 4 2 1,-4 0 2-16,-1-4 0 0,0 8-1 16,1-5 1-16,-5 5 1 15,0 4-3-15,-12-5-2 16,3 1 2-16,-4 3 0 15,1 1-2-15,-14 11 2 16,4 4 1-16,-8-1 0 16,-4-3-3-16,-4 4 0 15,-10 0 2-15,-8 8 0 16,-4-5 1-16,-17 5 2 16,-1 3-1-16,1 8 2 0,0 0-2 15,-5 0 2-15,0-4-2 16,1-4-1-16,7-7 1 15,6 0-1-15,12-5 4 16,-4 5 5-16,12-8-1 16,10 0 1-16,-5 4 3 15,13-4-6 1,13-4-1-16,4-4-1 16,5 1 2-16,3-1-3 15,10 0-2-15,4 0 2 16,12 5 0-16,5-5 1 15,0 0 0-15,9 1-2 16,8-1-2-16,14 0 1 16,-14-3-1-16,4-1-3 15,-8 1 2-15,0-1 1 0,-8-3 2 16,-10 3-6-16,-12-3-1 16,-4 0-36-16,-14-1-13 15</inkml:trace>
  <inkml:trace contextRef="#ctx0" brushRef="#br0" timeOffset="52139.5389">21146 3609 208 0,'0'-4'79'0,"0"4"-42"0,0 0-32 0,0 0 17 15,0 0-6-15,0 0 1 16</inkml:trace>
  <inkml:trace contextRef="#ctx0" brushRef="#br0" timeOffset="52785.8413">21155 3597 409 0,'8'-7'16'0,"1"-1"-2"0,0 4-8 15,12 12-4 1,1-4-1-16,3 3-1 0,1 1-3 16,4 3 2-16,1 5 1 15,-6-1 2-15,6 4-1 16,-6-3-1-16,10 3 1 15,-5 0 1-15,-4 0-1 16,4 0 2-16,-13 0-2 16,5 0-1-16,-5 1-2 15,-4 10 1-15,0 9 3 16,0-9 1-16,-13 1-4 16,4-4 1-16,-4-4-2 15,0-4 0-15,-4 0-3 16,-18-8 1-16,1 5 0 15,-5-1 2-15,0-3-1 16,-13-1-1-16,9 1 3 16,-13-5 0-16,-4 1 1 15,8 0 0-15,4-1 2 0,5-3 1 16,13 0-4-16,-4 0 1 16,8 0 0-16,8 3 2 15,5 1-1-15,13-1-1 16,13 1 3-16,-4 7 0 15,12-3-4-15,5 7-1 16,4 0-2-16,13 0 3 16,0 1-2-16,0-1-1 15,0 4 5-15,13-4 1 16,-9 4-3-16,-4 0-1 0,-4 0 1 16,-5 11 2-1,1 5-2-15,-18-5 0 0,0-3 1 16,-4-1 0-16,0 1 2 15,-13-4 1-15,0 0 1 16,0-4 0-16,-13 0 4 16,-9 0 3-16,-4-1 0 15,-4 9 3-15,-31 4 6 16,1-5 4-16,-9-3 1 16,0-4 0-16,-17-4-12 15,0 0-3-15,4-7-26 16,4-5-11-16,-17 1-104 15,4 0-74 1,14-50 76-16</inkml:trace>
  <inkml:trace contextRef="#ctx0" brushRef="#br0" timeOffset="60290.744">19858 11215 144 0,'0'8'55'0,"4"-8"-30"0,-4 4-27 0,0-4 9 16,0 8 3-16,0-1 6 15,0 12 5-15,-4 8 2 16,-1 0-12-16,-3 4 0 0,-5 3 2 15,0 1-3-15,0-1 2 16,4 1-3-16,5 18 0 16,4-3-1-16,9 0 2 15,8-4-1-15,22 0 0 16,8 0-3-16,9 3-1 16,30 5-1-16,0-12 2 15,-4-3-8-15,9-9-3 16,-1-7-17-16,-8-11-9 0,-4-16-41 15,4-15-55 1,-5-8 29-16</inkml:trace>
  <inkml:trace contextRef="#ctx0" brushRef="#br0" timeOffset="60468.2974">20422 11296 272 0,'-8'31'104'0,"8"-31"-56"0,0 3-58 0,0-3 14 15</inkml:trace>
  <inkml:trace contextRef="#ctx0" brushRef="#br0" timeOffset="60620.9541">20414 11350 432 0,'0'23'24'15,"0"3"-12"-15,-9 13 5 0,0 14 1 16,1 20-8-16,-10 7-1 16,-7 20-3-16,-10 3-1 15,1 16-6-15,8-8 1 16,0-11-31-16,9-1-14 16,-1-3-43-16,-3-19-20 15</inkml:trace>
  <inkml:trace contextRef="#ctx0" brushRef="#br0" timeOffset="63369.2362">15204 11813 236 0,'-4'0'88'0,"8"0"-48"16,-4 4-38-16,0-4 17 0,0 4 5 15,-4 3 5-15,-1 1-7 16,-3 3 0-16,-5 1-13 16,0 3-5-16,-9 24-3 0,-8-1-10 15,-4 4-4-15,-1 4 4 16,5 0 3-16,4 4-3 16,5 3 1-16,3-3-1 15,10-8 1-15,8 0-2 16,0-7 1-16,17-4 5 15,5-9 2-15,12-6-3 16,5-1 1-16,4-3 2 0,0-5 1 16,13 5 1-16,-4-5 0 15,-5 5 0-15,-4-1 0 16,-4 1 0-16,-4 3 0 16,-1 8 2-16,-8 0 1 15,-9 4 7-15,0 0 4 16,-4 0-3-16,-8 3 1 15,-10 5-3-15,-3-1 2 16,-5-3 0-16,-9 7 3 0,-21 8-3 16,0-8-1-1,0-7-11-15,-4 0-4 16,-1-12-19-16,-4-8-8 16,-8-18-23-16,8-20-8 15,5-15-43 1</inkml:trace>
  <inkml:trace contextRef="#ctx0" brushRef="#br0" timeOffset="63597.7216">15303 11859 408 0,'39'15'154'0,"4"-7"-84"0,0 11-79 0,-17-11 25 16,0-1-15-16,0 1-1 15,8 4-38-15,-8-5-153 16,17-18-36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9T20:07:26.7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1084 12234 64 0,'0'-7'24'0,"0"3"-12"0,0-4-41 0,0 4-7 0</inkml:trace>
  <inkml:trace contextRef="#ctx0" brushRef="#br0" timeOffset="331.2912">735 12319 140 0,'-31'57'52'0,"23"-53"-28"0,-9 4-22 16,4-5 14-16,8 1 5 16,-8 0 7-16,9 0 5 15,-9 0 2-15,5-1-19 0,8 1 2 16,0-4 2-16,0 0-5 0,0 0 0 16,0 0-5-16,21 0-1 15,-4 0-5-15,18 0-1 16,17-4-3-16,-5-3-1 15,9 3 1 1,0 0 2-16,4 4-12 0,1-4-3 16,-5 4-12-16,-9 0-2 15,0 0-7-15,-3 4-4 16,-6 0-6-16,-8 0 0 16,-4-4-29-1</inkml:trace>
  <inkml:trace contextRef="#ctx0" brushRef="#br0" timeOffset="661.5501">575 12778 200 0,'0'-7'74'0,"9"3"-40"0,-1-4-38 16,1 4 15-16,4 0 12 15,-4 1 7-15,-1-1-4 16,14 0-1-16,4 0-14 16,4-4-4-16,21 5-3 0,-3-1-7 0,8 0 0 15,21 0 1-15,-3 0 3 16,-5 0-2-16,4 1-2 15,0-9-16-15,0 1-7 16,1-9-23-16,-14 1-6 16,-8-4-37-1</inkml:trace>
  <inkml:trace contextRef="#ctx0" brushRef="#br0" timeOffset="1246.904">726 12039 232 0,'9'0'88'0,"4"-23"-48"0,51 23-51 16,-29-4 13-16,3 0 0 16,1 0 4-16,26 1 5 15,4-1 4-15,0 11-8 16,-5 1-2-16,23 0 1 0,-14 3-5 16,4 1-3-16,-21 3 1 0,-8-3 0 15,-1 3 1-15,-12 0 0 16,3-3 8-16,-16 3 7 15,8-3-1-15,-4-1 0 16,-9 1-2-16,-4-1 0 16,0 1 0-16,0-1 0 15,-9-3-6-15,-4 3-2 16,-4 8 0 0,-5-3-2-16,5-1 1 15,-5-4-2-15,5 16 2 16,4-8-4-16,-8 4 0 15,3 0 3-15,5 4 1 16,-13 4 1-16,9 15 2 0,-9 7 1 16,-13 5 3-16,5 7 6 15,-31 19 2-15,5-3-1 16,-14-1 0-16,1 20-9 16,-9-8-5-16,-4 0-9 15,-1 3-4-15,6 5-34 16,-23-4-16-16,5 3-97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9T20:11:46.8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1571 15038 112 0,'0'-4'44'0,"0"4"-24"0,-9 4-4 0,9 0 18 16,-9-4-9-1,-4 0-5-15,-12 0-11 0,7 4-4 16,-8-1-3 0,9-3 3-16,0 0 4 0,8 0-1 0,-12 0 3 15,-1 4-2-15,14 0 2 16,-5-4 7-16,0 4 3 15,-4 0-2-15,4-4 1 16,8 4-5-16,-8-1 1 16,13 1-9-16,-8-4-2 15,3 0-5-15,5 0-1 16,0 0-1-16,13 4-2 16,5 0-4-16,3-4 0 15,31 0-1-15,4-4 3 16,4-4-1-16,13-3 0 15,5-1 1-15,8 5 4 0,-8-1 1 16,12-3 3-16,-21-1-1 16,0 5 2-16,-17 3-4 15,4 0-2-15,-30 0-23 16,4 4-7-16,-4-4-48 16,-18 0-42-1,1 4 43-15</inkml:trace>
  <inkml:trace contextRef="#ctx0" brushRef="#br0" timeOffset="379.3255">1614 15275 236 0,'21'8'88'0,"1"-8"-48"0,21 0-45 0,-22 0 15 0,18 0-2 15,4 0 5-15,5 0-1 16,-1 4 3-16,9 0-8 16,4 0-4-16,1-1 0 0,-10 1-4 15,1 0-2-15,4 0-16 16,-26-4-7-16,13 0-31 16,-4-4-14-16,4 0-17 15</inkml:trace>
  <inkml:trace contextRef="#ctx0" brushRef="#br0" timeOffset="1050.2219">1678 14594 252 0,'13'19'93'0,"0"-15"-50"0,13-4-48 0,4 3 17 15,5-3-5-15,3 0 1 0,6 4 7 16,-1-4 2-1,4 4-8-15,9 0-3 0,-4 4 0 0,-1-1-3 16,-7 5-2-16,3-1-3 16,-17 1 1-16,9-1 3 15,-5 1 1-15,14 3-4 16,-14 0 1-16,5 1 0 16,0-1 0-16,-13 0 0 15,4-3 2-15,0-1-1 16,-4 1 2-16,-5 7-2 15,5-4-1-15,-9 8 1 16,1-4-1-16,-5-3 0 16,4-5 0-16,-9 1 0 15,1 3 0-15,13-3 0 16,-22-1 2-16,4 1 5 16,-4-1 6-16,0 1-5 15,0-1-2-15,-4 0 1 0,4 5 2 16,-13-1-2-16,4 0 1 15,0 12-3-15,1 8 2 16,-9-1 0-16,-9 5 3 16,4 3-5-16,1 4-1 15,-18 7 0-15,0 9 2 16,5 3 1-16,-9 0 3 16,4 8-3-16,-9-5-2 15,-12-2-2-15,0-5-3 16,8-4-21-16,9-3-11 15,-9-8-31-15,13 4-12 16,5 3-64-16</inkml:trace>
  <inkml:trace contextRef="#ctx0" brushRef="#br0" timeOffset="13285.6912">1678 16880 116 0,'0'0'46'0,"0"8"-24"0,-4-8-15 0,4 0 15 0,0 0 2 16,0 0 5-16,-4 0-2 16,4 0 1-16,-9 4-16 15,5 0 4-15,4-1 2 0,-5 1-2 16,-3-4 3-16,-1 4-1 15,9 0-2-15,-8 0-6 16,-5 0-2-16,4-1-2 16,5 5-1-16,-1 4-3 15,5-9-2-15,0 5 5 16,0 0 4-16,9-4 1 16,4-1 4-16,4 1-5 15,9 4-3-15,13-4-3 16,8-4-3-16,-4 0 1 15,13 0 1-15,-4-4-3 0,4 4 0 16,0 0-1-16,-9 0 0 16,1 0 0-16,-14 0-2 15,5 4-11-15,-17 0-5 16,-1 3 0-16,1-3-1 16,-14 0-6-16,5 4 0 15,-4-1-15-15,-5 1-3 16,-4-1-20-1,-4-3-38-15,-5 4 30 16</inkml:trace>
  <inkml:trace contextRef="#ctx0" brushRef="#br0" timeOffset="13676.1064">1351 17355 252 0,'0'0'93'0,"13"0"-50"0,0-4-48 0,-5 1 15 15,5-1-8-15,17 0-2 16,-8 0 14-16,12 0 5 15,-8 4-9-15,4-4-3 0,13 4-3 16,9-3-2-16,4-1-2 16,5 0 1-16,12 0-1 15,9-4 0-15,-5 5 2 16,-4-5-3-16,-4 0 0 16,5 1 1-16,-1-1 2 15,-8 0-19-15,-5-3-8 16,-4-1-5-16,-4-7-2 15,-14-8-29-15,-3 1-10 16,-5-1-7 0</inkml:trace>
  <inkml:trace contextRef="#ctx0" brushRef="#br0" timeOffset="14322.462">1937 16532 252 0,'47'-27'93'0,"-8"23"-50"0,26 0-52 0,-31-3 14 15,5 10-3-15,0 1 1 16,-5 0 10-16,-4 11 6 16,9 1-10-16,-4-1-5 0,12 0-2 15,-8 1-2-15,-9 3 0 16,13 0 4-16,-17 0 2 15,-5 0 2-15,1 0 0 16,4 1 0-16,-9-1 0 16,-4 19 13-16,4-3-2 15,-8-9-1 1,-5-3-6-16,0 4-2 16,1-4-2-16,-5 0 0 0,0 8-2 15,-5-8 1-15,1 0-2 16,0 0 2-16,-5 7-2 15,1 5 2-15,-5-1-2 16,4 1 2-16,-4-1-4 16,-17 5-2-16,0-1 2 15,0 8 2-15,-9 7 0 16,4-3 2-16,-8 0-4 16,-13 4 0-16,-4 7-1 15,4 8 1-15,-17-4-4 16,4 0 0-16,4-4-4 15,-8 4-1-15,13 4-22 0,-1-7-8 16,-8-5-59-16,13-7-24 16,-8-16-13-1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9T20:12:24.7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19746 2935 156 0,'-9'-35'57'16,"9"31"-30"-16,-9-7-38 0,5 7 8 0,0-4 1 15,-22 1 6-15,-4-5 9 16,0-3 6-16,4 0-9 15,-13-5 3-15,-4 1 3 0,-9-8-8 16,-12-7-4-16,-14 3-10 16,-30 8-4-16,1 4-1 15,-23 4 1-15,-3 0 6 16,-22 3 4-16,4 4 1 16,-9 8 2-16,-16 16-4 15,-1 11-2-15,-4 3 2 16,4 5 2-16,14 3 2 15,3 0 1-15,22 8 6 16,13 8 6-16,13 0-4 0,9 7-2 16,21-8-1-16,13 20 1 15,17-8 1-15,22-7 1 16,4-5 0-16,22-3 0 16,26-4-2-16,8 4-1 15,13-4-10-15,30-4-1 16,13-8 0-16,13-7 1 15,18-8 1-15,25-3 0 16,9-9 2-16,17-10 1 16,4-1-6-16,0 11 0 15,1-10 3-15,-9 10 4 0,-18 5-3 16,9-1-3-16,-13 1-2 16,-4 7 3-16,-4 4 2 15,-13 4 2-15,-1 3-4 16,-3 28 1-16,-5-5 0 15,-9 1 0-15,9-4 0 16,-17 0 0-16,0 11 0 16,4-7 0-16,8-1 4 15,-7 1 5-15,-6-1-3 16,10 5-1-16,-9 3-2 16,-1-7-3-16,5-1 1 15,5-7 1-15,-1-7-1 16,9-5-1-16,-4-3 5 15,4-12 4-15,0 0 1 16,4-7 2-16,5-9-2 0,0-3 1 16,-5-7-4-16,13-5 1 15,-8-3-3-15,0-12 2 16,-18-11 2-16,5-4 2 16,-18 0-3-16,-8-1-3 15,-13-3 0-15,-9-11-1 16,14-8-7-16,-5 0 0 15,-18-8-4-15,-3-7 0 16,-10-1 4-16,-7 1 3 16,-6-12-1-16,-12 7-2 15,-4 5-1-15,-9-23 0 0,-17 7 0 16,0 4 3-16,-9 4 0 16,-4-4 1-16,-1 8-7 15,1 3 0-15,4 8 1 16,-12-7 1-16,-10 0-2 15,1 7 2-15,-1 4 1 16,-3 8-1-16,-5 7 1 16,-13-3 3-16,-5-1-2 15,6 8-1-15,-1 8 0 16,-9 4 3-16,5 0-2 16,4 7 1-16,-4 4 2 15,-1 4 0-15,-3 4 0 16,4 0 2-16,-14-4-1 15,1 4-1-15,-9 7-2 16,9-15 1-16,4 24-1 0,9-1-2 16,-17-4 0-16,12 4 0 15,9 4 0-15,4 0 3 16,-8 8-5-16,0 0 2 16,8-1 0-16,1 5 2 15,3-5-1-15,-8 1 1 16,-8 4-3-16,4-1 1 15,8 0 2-15,5 1 1 16,4-1 1-16,0 1 0 16,0-1-3-16,4 5 2 15,0 7 1-15,5-4 0 16,-1 8 0-16,1 3 2 0,-22-7-3 16,13 0-2-16,0 0 2 15,4 0 2-15,9 0-2 16,0 0 0-16,-4 0 1 15,8 0 0-15,-8-4 0 16,3 16 0-16,1 7-9 16,9-4-2-16,-1-3-18 15,10-1-9-15,12 1-55 16</inkml:trace>
  <inkml:trace contextRef="#ctx0" brushRef="#br0" timeOffset="1080.6752">21327 3946 176 0,'-4'0'68'0,"4"-4"-36"0,0 0-37 0,0-7 18 16,0-1 0-16,0-3 11 15,-9 0 5-15,0-1-15 16,5-3 1-16,0-4 1 0,0 0 1 15,-1 0-1-15,5-7-4 16,0 3-2-16,9-15 2 16,-1-1-6-1,1 5-1-15,0 0-3 16,-1 3-2-16,1 5-4 16,8-24-4-1,0 8-1-15,1 4 3 16,-1 8 3-16,4 3 2 15,1 8 1-15,17 4 0 16,-5 3 2-16,1 1-3 16,-1 4 0-16,-4 7-1 15,0 0 0-15,5 4 0 0,-13 8-2 16,3-1 0-16,1 16 3 16,0 12 0-16,0-1 1 15,0 5-3-15,-5 3 0 16,-3 4 2-16,7 7 0 15,-3 1 1-15,-5-4 2 16,-4-1-1-16,0 1-1 16,0-11 1-16,-4 6-1 15,-5-6 2-15,0-1 1 16,5-15-4-16,-9 4 1 16,0 0-5-16,0-4 1 15,0-8-11-15,-9-4-6 0,5 1-8 16,-13-4-5-16,-5-1-14 15,-4-14-5-15,0-1-21 16</inkml:trace>
  <inkml:trace contextRef="#ctx0" brushRef="#br0" timeOffset="1395.9947">21155 3693 212 0,'-5'-11'79'0,"5"7"-42"0,0 0-37 0,0 4 18 16,5 0-1-16,3-8 4 16,1 1 0-16,12-5-1 15,10 4-10-15,3 1 2 0,5-5 2 16,4 12-3-16,17-4-1 15,9 1-9-15,0 3 0 16,0 0-1-16,0 0 2 16,4 0-1-16,-12 0-1 15,-5 0-8-15,-9 0-3 16,-4 0-25-16,-4 0-11 16,-5-8-71-16</inkml:trace>
  <inkml:trace contextRef="#ctx0" brushRef="#br0" timeOffset="1935.7032">22421 1506 264 0,'0'-23'101'0,"0"19"-54"0,0 0-64 0,0 4 12 16,0 0-6-16,-12 0 4 16,-6 4 8-16,-3 4 7 15,-22 0-4-15,0 7 0 0,-9 12 0 16,0 3-5-16,-17 20 1 16,-4 15 0-16,-9 31 0 15,-17 4 0-15,0 18 0 16,-13 13 0-16,-13 29 2 15,-4 24-1-15,-18-8 2 0,-8 20 0 16,4 11 3-16,0-12-8 16,-17 16 0-16,18-1 4 15,-1-11 6-15,0 8-4 16,-4-8-2-16,13-11 1 16,21-23 0-16,0 3-4 15,22-22 1-15,13-4-20 16,13-16-7-16,17-19-83 15</inkml:trace>
  <inkml:trace contextRef="#ctx0" brushRef="#br0" timeOffset="83936.8746">9805 10430 100 0,'-4'31'38'0,"4"-31"-20"0,-5 4-23 15,5 3 4-15,0-3 2 16,0 0 1-16</inkml:trace>
  <inkml:trace contextRef="#ctx0" brushRef="#br0" timeOffset="86551.0935">9783 10488 188 0,'-8'4'31'15,"-1"-1"-2"1,5 1-2-16,0-4-3 0,4 0 0 16,-9 0-13-16,5 0 2 15,-18 0 8-15,5-4-5 16,0 1-4-16,-1-1 0 15,-3 0-5-15,-1-4-2 16,1 4-2-16,-9 1 0 16,-5-1-2-16,-4 4-1 15,1-12 1-15,-1 1-1 16,0 3 0-16,0 0 2 16,0 1 1-16,1 3 1 15,-1 0-2-15,-17 0-2 16,4 0 1-16,0 1-1 15,1-1-3-15,-1 4 2 16,-13 0 3-16,5-12 1 0,4 5-1 16,0-1 1-16,0 0 0 15,0 12 3-15,-9-11-1 16,9 10 0-16,5-10-1 16,3 11 0-16,1-8-2 15,-9 0 1-15,-5 0 0 16,5 0 3-16,5 0-1 15,-1 1 2-15,0-1-4 16,5 0-2-16,-13 4 0 16,4 0 1-16,0 0-1 15,4 0-1-15,4 0-4 16,1 0 0-16,0 0 0 16,-1 0-1-16,-3 4 1 15,-1 0 3-15,4 7-2 16,1 1-1-16,0-1-2 0,-5 8-1 15,0-4 1-15,5-3 4 16,-5-1 3-16,9-3 2 16,0 0-4-16,0-4 1 15,0 3 0-15,-13 1 0 16,8-8 0-16,1 4 2 16,0 0-1-16,-1-1-1 15,5-3-2-15,-4 0 1 16,-9 0 3-16,8 0 1 15,1 0-1-15,8 4 1 16,0 4-4-16,5-8 0 0,-22 4 1 16,4 0 2-16,9-1-1 15,-13 1-1-15,4 0 1 16,1 0-1-16,-18 0-3 16,4 0 2-16,5-1-1 15,-1 1 0-15,-12 0 2 16,-4-4 0-16,-14 0-3 15,5 0 2-15,0 0 1 16,0-4 2-16,8 0-6 16,0 4 1-16,14-7 1 15,-5 3 1-15,-4 0 1 16,-1 0 2-16,10 4-3 16,3 0 0-16,5-4 1 15,-4 1 0-15,0-1 0 16,4 0 2-16,4 0-1 0,9 4 2 15,-9-4 0-15,1 8 3 16,3 4-5-16,-8-4-1 16,4-1 2-16,-4 1 3 15,0 0-4-15,0 4-1 16,-4-8 0-16,4 7 0 16,4 1-3-16,9 4 2 15,-9-5 1-15,14 1 2 16,-31-4-1-16,13 7-1 15,8 1 3-15,1-1 0 16,0 1-4-16,-1-1 1 0,5-3-2 16,-4 15 0-16,-1 7 0 15,-3-7 0-15,12 0 2 16,0-3 0-16,5-1-3 16,-1 0 2-16,1 4-1 15,-10 0-2-15,-3 0 5 16,0 0 1-16,4 0 0 15,4 0-2-15,0 7-2 16,5 13-1-16,-5-9 2 16,9-3 2-16,-9 3-2 15,0-3 0-15,5 3 1 16,-1-3 0-16,5 7-3 16,0 8 2-16,8-8 1 15,1-3 0-15,-1-1-3 0,5 1 2 16,4-5 1-1,4 1 2-15,5 0-3 0,8-4-2 16,5 7 2-16,4 8 0 16,4-4 1-16,5-7 0 15,4-4 0-15,12-4 0 16,-7 0 0-16,3-8 2 16,5 1-1-16,4-1-1 15,4-4 1-15,18 1 1 16,4-5-1-16,-13 1 2 15,4-8-2-15,31 0-1 16,-22 0-2-16,4-4-1 16,0 4 2-16,0-4 2 15,5-3 2-15,-5 3 3 0,-4-4-1 16,-4 1 0-16,4-1-6 16,8 4-1-16,-3 0 1 15,-6 1 0-15,-3-1 3 16,21-4 1-16,-21 0-4 15,8 1-1-15,-4-12 3 16,-4 3 1-16,8 9 0 16,-4-1 1-16,0 4 0 15,0-4 1-15,21 5 0 16,-8-1 2-16,-4 4-1 16,-9-4 2-16,17 4-4 15,-17 0-2-15,-5 4 0 16,1 11 1-16,4-3-3 15,0-1 0-15,8-3 1 0,-12-1 2 16,4 1-3-16,9 0 0 16,-1 3 1-16,1-3 0 15,-1 0 0-15,9-1 2 16,-4-3-3-16,0 4 0 16,-9-4 1-16,9 3 0 15,0-3 0-15,4 4 2 16,-4-5-1-16,0 1 2 15,4 0-2-15,-8 0-1 16,-5 4 3-16,-4-1 2 16,22 1-4-16,-10-4-1 15,6 3 0-15,-14 1 2 0,13 0-1 16,-8-1 2-16,3-3-2 16,-12 0-1-16,18-4 1 15,-10 4-1-15,1 0 0 16,-5 0 0-16,5-1 2 15,3 5 1-15,-3-8 1 16,-5 0 0-16,5 0 0 16,4-4 0-16,-5 4-2 15,-4-4 1-15,-4 1 0 16,22 3 1-16,-14-4-2 16,1 0-2-16,-5 0 1 15,18-4 1-15,-9 5-3 16,4-1 0-16,-13 0 1 15,13 0 2-15,-13 0-1 16,-8-3-1-16,-5-1 7 16,-4 0 3-16,-8-7-3 0,21 3-2 15,-13-3-2-15,-4 0 0 16,4-12-2-16,-13 4 2 16,0-11-2-16,-5 3-1 15,-3 0-2-15,12 1 1 16,-16 3 3-16,12-4 1 15,-5 1-4-15,-7 3 1 16,-1 0 0-16,-4-8 0 16,-1-3 0-16,-3 0 2 15,-5 0-1-15,0 3-1 16,1 1-2-16,-5-5-1 0,-5 5-1 16,1-8 3-16,-1-4-2 15,-3 4 1-15,-1 7 0 16,0-3-2-16,5 0 3 15,-9 3 2-15,0 4-5 16,0 1 1-16,-9-5 1 16,5-3 1-16,0 4-2 15,-1 3 0-15,1 4-1 16,-4 0 3-16,3 4-2 16,-8 0-1-16,5 0 0 15,-1 4 3-15,-4 0 2 16,5 4 2-16,-5-1-6 15,0-3 0-15,0-8 1 0,0 4 3 16,-13-15-2 0,4 8 0-16,-3-1 3 15,3 8 1-15,0 0 3 16,5-4-1-16,0 8 0 16,8 0-6-16,-8 3-1 15,4 1 1-15,0 0 0 16,0 3-4-16,0 5-1 15,1-1-2-15,-1 0 2 16,-5 5-3-16,-3-1-1 16,4 0 0-16,-1 4 1 15,1 0 1-15,-4 0 2 16,-5 0 2-16,-4-4-18 16,-9 0-6-16,13-3-40 15,-4-13-17-15,0-18-17 16</inkml:trace>
  <inkml:trace contextRef="#ctx0" brushRef="#br0" timeOffset="126140.4688">13351 13981 140 0,'9'-4'52'0,"-9"4"-28"0,0 0-17 15,0 0 15-15,0 0-7 16,0 0 2-16,0 0-8 15,0 0-1-15,0 0-4 16,0 0 2-16,0 0 3 0,0 0-1 16,8 4 7-1,1 0 1-15,0 0-4 16,4-1-2-16,-9 1-2 16,9 0 2-16,-13 0-3 0,8 0-2 15,1 0 2-15,0-1 0 16,4 1-3-16,4 0-1 15,0 0-1-15,5 0 1 16,-5-1-2-16,13-3 2 16,4 4-4-16,1 0 0 15,-1 0-1-15,1 0 0 16,4-4 2-16,-1 4 2 16,-3-1-1-16,8-3-1 15,9 0 1-15,-1 0-1 16,1-3 0-16,-4-1 0 15,-1-4 2-15,18 4 1 16,-9-3-4-16,0-1-1 0,4 4 1 16,-8 0 2-16,-1 1 0 15,14-5 2-15,-5 4-2 16,-4-7 2-16,-4 3-4 16,-9 8 0-16,5 0 1 15,12 0 2-15,-4 0-1 16,0-8-1-16,0 1 1 15,-9-1 1-15,5 0-3 16,17 4-2-16,-13-7-1 16,0-1 3-16,0 5 0 15,0-1 1-15,4 0-3 16,1 1 0-16,-5-1 2 16,0 0 2-16,-5 1-2 15,1-1 0-15,4 4 1 16,4 0 2-16,-4-3-1 0,0 3-1 15,0 0-2-15,-8 0 1 16,8 0 1-16,9 1 0 16,-18-1 0-16,5 4 0 15,-1 0 0-15,-8 0 2 16,5 0-3-16,-1 4 0 16,5-1 1-16,-5 1 2 15,5 4-1-15,-13 0-1 16,0-5 1-16,-1 1-1 15,1 4 0-15,4-4 0 16,13 7 0-16,-13-3 0 0,9 0-3 16,-13-1 2-16,4-3 1 15,-4 0 2-15,8 0 1 16,1 3 1-16,-1 5 0 16,-8-1 2-16,-1-3-1 15,-3 4 0-15,4-5-3 16,-13 1 1-16,4 0-2 15,-4-1-1-15,8-3 1 16,9 4-1-16,-4-4-3 16,8 3 2-16,-8 1 1 15,0-4 0-15,0 3 0 16,-5 1 2-16,1-4-3 16,8 3 0-16,4-3 1 15,-4 4 2-15,0-4-1 0,5 3 2 16,-10-3-4-16,1 4 0 15,22-4-1-15,-10 0 0 16,1-1 2-16,0 1 2 16,-1 0-1-16,-3 0-1 15,8 0 1-15,4 0-1 16,-4-1 0-16,0 5 0 16,-8-4 0-16,-1 0 2 15,26-4-1-15,-12 4-1 16,-5-1-2-16,0 1 1 15,0-4-1-15,4 4 0 16,5 0 2-16,-5-4 2 16,-4-4-1-16,0 4-1 0,9 0 1 15,8-4-1-15,-4 0 0 16,4 4 2-16,-8-3-3 16,12 3 0-16,-8 0 1 15,0 0 2-15,0 0-1 16,9 0-1-16,3 0-2 15,-7 0 1-15,-1 0 1 16,-4 0 2-16,0 3 3 16,8 5 2-16,-3 0-1 15,-5 7 1-15,4-7-2 16,4 7 0-16,-3-3-1 16,3 14 0-16,-12-7 0 15,21-7 0-15,-4 3 2 16,-9-11 1-16,-4 0-1 15,4 0-1-15,5 3 1 0,-13 1 1 16,3-8-1-16,-3 4 1 16,4 0-2-16,0-4 2 15,-4 0-2-15,-1 0 2 16,-3 0-4-16,3 4-2 16,5-4 0-16,0 0-1 15,-4 0 0-15,4 0 0 16,-13 0-3-16,8 0 2 15,1-4 1-15,0 4 2 16,-5-8-1-16,9 8-1 16,8-11-2-16,1-1 1 15,-5 4 3-15,-4-3 1 0,-8 7-1 16,7-4-2-16,-7-7 1 16,-5 11-1-16,-5-7 0 15,-3 11 0-15,8-8-3 16,-17 4 2-16,8-3-4 15,-8 3 1-15,-5 4-9 16,-3 0-2-16,-10 11-10 16,-4-3-4-16,-4 0-17 15,0-1-9-15,-13-3-157 32,-43 11 104-32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9T20:16:43.0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6194 8508 108 0,'0'-4'41'0,"-9"4"-22"0,5 0-22 16,4-8 3 0,-4 12 2-16,4-12 0 15,-9 4 2-15,9 1 2 16,-13-1 1-16,5 11-3 15,-1 1-3-15,0-12-3 16,-4 16-1-16,1-5 4 16,-1-14 1-16,4 14 6 15,-8 1 5-15,4 0 2 16,4-4 0-16,-8-1-7 16,4 1-5-16,4-4-2 15,1 0 1-15,-1 0 1 0,9 0 3 16,-8 0 1-16,3 0-1 0,1 0 1 15,4 0 0-15,0 0 1 16,0 0-2-16,0-4-1 16,0-7-1-16,0 11 0 15,0 0 2-15,0-12 1 16,0 5 3-16,0-1 4 16,4 0-4-16,-4 5 0 15,0-1-2-15,0 0 0 16,5-8-7-1,-5 1 0-15,8-1-1 16,-8 5 2-16,5-1 1 0,-1 0-1 16,0 5-2-16,0-1 1 15,5 0 1-15,4 0-3 16,-9 4 0-16,9 0 5 16,0 0-2-1,13 8-3 1,0-1 3-16,4 1-2 15,-13-4 0-15,5 0-2 16,4 0-1-16,-5-4 8 16,5 0 4-16,-9-8-2 15,5 4 1-15,4 0-1 16,4 0 3-16,-4 12-3 16,4-12 1-16,-13 0-1 15,5 1 1-15,4 3-4 0,-1 0-1 16,1 0-1-16,0 0-2 15,0-4 1-15,0 4 1 16,4 0-3-16,-13 0 0 16,9 0 1-16,4 0 2 15,9 0-1-15,-17 7-1 16,3 1 1-16,1-4 1 16,0-8 1-16,-4 12 1 15,-1-4-2-15,1-1 1 16,-1 13-4-16,1-5 0 15,8 1 1 1,9-12 0-16,-5 11 0 0,1 1 2 16,-1-5 1-16,1 1-4 15,-1 0 1-15,1-1 0 16,-5 1 0-16,9-4 0 16,4 0 0-16,0 0-3 15,-5-1 2-15,-7 1 1 16,12 0 0-16,-4 0-3 15,-9 0 2-15,8 0 3 16,-3-1 3-16,4 1-4 16,-5 0-1-16,1 0-2 15,-1 0 0-15,1-1 2 16,3 1 2-16,1 0-1 16,0 0-1-16,0-4 3 15,12 0 0-15,-12 0 1 0,0 0 2 16,-5 0-3-16,5 0-2 15,-13 0-3-15,4 0 1 16,-4 0 1-16,9 0 0 16,-1 0 0-16,1 0 2 15,-5 0-1-15,0 0 2 16,0 0-2-16,0 0-1 16,0 0-2-16,0 0 1 15,-4 0 1-15,-4 0 2 16,-5 0 1-16,5 0 1 15,-5 0-2-15,-13-4-2 16,9 0-4-16,-9 0-2 0,1 1-48 16,3-5-21-16</inkml:trace>
  <inkml:trace contextRef="#ctx0" brushRef="#br0" timeOffset="45411.383">16230 8063 156 0,'4'0'57'0,"0"4"-30"0,26-8-25 0,-25 4 12 16</inkml:trace>
  <inkml:trace contextRef="#ctx0" brushRef="#br0" timeOffset="46853.5476">16298 8063 269 0,'18'0'11'16,"-1"0"-6"-16,0-4-1 0,-4 1 2 16,4-1 1-16,-8 4 3 15,4 4-3-15,4-4-2 16,0 0 0-16,1 0 1 16,3 0-1-16,-4 0 0 15,5 0-1-15,12 3 0 16,5 1 2-16,-4-4 1 0,3 0 1 15,-7 4 0-15,3-4-2 16,-4 4 1-16,0-4-2 16,-4 0 0-16,4 0-1 15,1 8 2-15,3-1 1 16,-4-11 1-16,0 12-2 16,1-4 1-16,-1 0-4 15,0 0 0-15,-9-1 3 16,5-3 1-16,0-7-1 15,0-1 1-15,8 12-4 16,1-8 0-16,-5 0 1 16,0 0 2-16,0 1-3 15,-4-1-2-15,-4 4 2 16,-1-4 0-16,1 0-1 16,4 0 1-16,-9 4-4 15,5 0-2-15,-1 0 2 16,5 4 2-16,8-4 0 0,-3 12 2 15,-1-5-2-15,0 1-1 16,0-4 1-16,0 3-1 16,5-3 0-16,-5 0 0 15,0 8 0-15,4-5 0 16,5-3 0-16,0 0 2 16,0-4-1-16,0 0-1 15,-5 4 1-15,1-8-1 16,-1 4 0-16,5-4 0 15,12 4 0-15,-12 0 0 16,0 4 0-16,0 4 2 16,4-12-3-16,-4 0 0 0,-1 12 1 15,6-5 0-15,3 1 2 16,0 0 3-16,-8 0-4 16,0 0-1-16,0 0-2 15,-5-1 0-15,1 1 2 16,3 0 2-16,6 4-1 15,7-1 2-15,-12 1-2 16,-5-4-1-16,5 3 1 16,0 1-1-16,0 0 0 15,0-1 0-15,4 1 2 16,4 0 1-16,-4-1-1 16,0 5-2-16,0-4 1 15,-4 3-1-15,0 4 0 16,4-3 0-16,9-1 0 0,-5 1 0 15,1-1 2-15,3-3 1 16,1 0 1-16,0-1 2 16,4 1-3-16,0 7 0 15,-5-3 1-15,1-1 2 16,0-3-3-16,-1 0-2 16,6-1 0-16,-6-3 1 15,1 0-1-15,0 0 2 16,-1 0-2-16,-3 11-1 15,3-4 3-15,5-3 0 16,-4 4 1-16,0-5 0 16,0 1-2-16,-9 0-2 0,8-1 1 15,5 5-1-15,-13-5 0 16,9 1 2-16,-9 0 1 16,5-1 3-16,-1 5-3 15,5-5 0-15,8 1-1 16,-8 0 1-16,0-1-2 15,-5 1 2-15,0 0 0 16,-4-4 3-16,9-1-5 16,-4 1-1-16,-1 0 2 15,0-4 1-15,1 4-4 16,-1 0-1-16,1-4 1 16,8 4 0-16,8-1 1 15,-8 1 2-15,-4 0-1 16,0-4-1-16,-5 0-2 15,5 0 1-15,4 0 3 0,0 0 1 16,0 4-1-16,4-4-2 16,-4 4 1-16,9 3-1 15,-9 1 0-15,4-4 0 16,-4 0-3-16,-4 3 0 16,8 9 4-16,13-5 1 15,-12 8 0-15,3-3-2 16,1-1 1-16,8-4-1 15,-8 1-3-15,4-1 2 16,-5-3 1-16,-8 0 2 0,9 3 1 16,4-3 1-1,-17-4 0-15,-5 0 2 0,-17-1-1 16,-4-3 2-16,-9 0-4 16,-4 0-2-16,-4 0-3 15,0 0 1-15,-9 0-15 16,0-3-4-16,0 3-21 15,0 0-9-15,12 15-143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07:26.4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2122 874 160 0,'22'-8'60'0,"-18"1"-32"0,9-1-33 0,-4 4 12 15,-1 4 7-15,-4-7 8 16</inkml:trace>
  <inkml:trace contextRef="#ctx0" brushRef="#br0" timeOffset="1171.5551">2191 840 314 0,'9'7'16'0,"-9"-7"-7"15,0 0-3-15,0 0 0 16,0 4-3-16,4 11 0 15,-4-7-1-15,0 4 1 16,0 3-2-16,0 0 2 0,-4 8-2 16,-5 8 2-1,5 7-2-15,-1-7 2 0,1 7-2 16,4 0 2-16,-17 4-2 16,4 20-1-16,4-1 1 15,1-3 1-15,3-1-1 16,-8 0 2-16,5 9-4 15,-1-1 0-15,-4 0 3 16,-4 4 3-16,4 15-7 16,0-7 0-16,5-8 0 15,-1-4 3-15,-4 0-2 16,4 0 0-16,1-4 7 16,-1-3 6-16,5-1-6 15,-9 0-3-15,4-7-5 16,5 19 1-16,-9-11 1 15,9-5 0-15,-9-7 4 0,9-4 5 16,-1-3-3-16,-3-5-1 16,8 8 4-1,-9-7-5-15,9-8 0 16,-9 3 0-16,9-3 2 16,0-4-1-16,0-4 2 15,0-4-2-15,9 5 0 16,-9-9-1-16,9 1 0 15,4-1-2-15,-9 1 1 16,9-1-2-16,4-3-1 16,-4 3 1-16,4-3 1 15,9 0-1-15,-9-1 2 16,13 1 2-16,9 0 2 0,4-5-3 16,-4 1-3-16,0 0 2 15,-9 0 0-15,9 0 3 16,4 0 1-16,4-1-6 15,1 1 0-15,-5-4-1 16,4 0 0-16,5 0 0 16,-5 4 2-16,14-4-1 15,-5 4 2-15,0 0-2 16,-5-1 2-16,14 1-4 16,0 0 0-16,4 0 1 15,-9 0 0-15,5-4 0 16,4 0 0-16,4 0 0 15,-4 0 2-15,-5 4-3 0,5-1 0 16,5 1 1-16,-1-4 0 16,-9 4 0-16,5 0 0 15,18 0 2-15,3 0 3 16,-12-4-2-16,3 3-2 16,-7 1 0-16,12 0-1 15,-13 0 0-15,0 0 0 16,-8 0 4-16,4-4 2 15,9 0 0-15,-5 0-1 16,-4 0-1-16,-5-4 0 16,10 0-2-16,-10 0 1 15,1 0-2-15,4 0-1 16,-5 1 1-16,-8-1-1 0,22 0 0 16,-13 0 0-16,-1 4 2 15,-8 0 1-15,-8 0-4 16,8 0 1-16,8 0 0 15,-8 4 0-15,-8-4-3 16,8 0 2-16,0 0 1 16,8 0 0-16,-8 0 0 15,5-4 2-15,-5 0-1 16,4 0-1-16,9 1-2 16,-4 3 1-16,4-4 1 15,-9 4 0-15,-4 0 2 16,-4 0 1-16,-5 0-4 15,9 0 1-15,-8-4-2 16,-5 4 0-16,-9 4-7 16,-4 0-4-16,0-1-9 0,-4 1-3 15,-4 0-12-15,-1 4-1 16,-3-4-51-16,-1-4-21 16</inkml:trace>
  <inkml:trace contextRef="#ctx0" brushRef="#br0" timeOffset="3872.3478">2333 1253 140 0,'-4'0'52'0,"-5"0"-28"0,5 0-28 0,4 4 8 15,0 0 0-15,-9 0 2 16,5 3 0-16,4-7-1 16,-9 0-3-16,1 4 3 0,8 0 4 15,-9-4 1-15,5 0 2 0,4 0 2 16,-9 4 2-16,9-4-1 15,0 0 1-15,0 0-2 16,0 0 1-16,0 0-4 16,0 0 1-16,0 0-5 15,9 0 1-15,4 0-5 16,-9 0-2-16,9 0-3 16,0 0 1-16,4 0 1 15,0 0 2-15,9 0-3 16,5 0 0-16,3 8 1 15,-8-8 2-15,4 0-3 16,9 0 0-16,-9 0-1 16,0 0-2-16,0 0 5 15,-4 0 3-15,-4 0-3 0,-1 0-1 16,5 3 0 0,-4-3 2-16,-5 4-3 0,-9 0 0 15,10 0 1-15,-14 11 0 16,9 8 0-1,0-4 4-15,-13 4 2 16,13 4 0-16,-9-8-1 16,5 4-1-16,-5 4 0 15,5 0-2-15,-9 7-2 16,4 5 3-16,-4-1 0 16,0 8-1-16,-4 0-2 15,8 0 1-15,-17 7-1 16,9 9 0-16,-5-5 2 15,5-3-1-15,4-1 2 0,-13 5-2 16,0 3 2-16,13-7 0 16,-4-1 1-16,-5-3-2 15,5 4-2-15,8-4 1 16,-8 3-1-16,4 9 2 16,-9-9 1-16,5-3 1 15,-1-4 0-15,1-4 0 16,0-4 2-16,4 4-1 15,0 4 0-15,-13-3-6 16,9-5-1-16,4 0 1 16,0 0 2-16,0-3 0 15,0-1-1-15,0 1 1 16,0-4-1-16,0 7 0 16,0 8 0-16,-9 0-3 15,5-8 0-15,-1-3 2 0,1-5 2 16,4-3 2-16,0 0 3 15,0-8-10-15,-4 0-4 16,4-4-27-16,0-3-12 16,0-12-78-1</inkml:trace>
  <inkml:trace contextRef="#ctx0" brushRef="#br0" timeOffset="5284.5624">2967 1824 108 0,'-13'4'44'0,"8"0"-24"0,1 3-15 0,4-7 13 15,0 0-8-15,0 0-1 16,0 0-1-16,0 0 2 15,0 0-5-15,0 0 4 0,0 0 3 16,0 0 3-16,0 0 3 16,0 0-1-16,0 0 1 15,0 0-3-15,0 0-1 16,0 0-2-16,0 0 0 16,0 0-2-16,0 0 1 15,0 0-6-15,0 0-1 16,0 0-2-16,0 0 1 15,0 0 0-15,4 0 1 16,14 4-2-16,-18-4-2 0,8 0 3 16,10 0 2-16,-6 0 0 15,19 0 2-15,-1 0-6 16,4 0-1 0,5 0 0-16,-5 0 0 0,-3 0 0 15,3 0 2-15,-4 0-1 16,0 0-1-16,1 0 1 15,-1 0 1-15,-4 0-1 16,8 0 2-16,1 0-2 16,-14 0-1-16,1 0-2 15,-1 0 1-15,-4 0 1 16,1 0 2-16,-5 0-1 16,0 4-1-16,-1-4-2 15,-7 4 1-15,3 0 3 0,1-4 1 16,-9 0-4-1,9 3 1-15,-9 1 0 0,4 4 0 16,0 0 2-16,1-1 1 16,3 5-1-16,-8-1 1 15,0 12-2-15,0 8-1 16,0 3 3-16,9-3 0 16,-9 3-1-16,0 1-2 15,0-1-2-15,0 5-1 16,0 3 2-16,0 0 2 15,0 0-2-15,0 4 0 16,0-4 1-16,0 0 2 16,0 8-3-16,0 8 0 0,0-9 3 15,0 1 1-15,0 0-1 16,-9-4 1-16,9 4-4 16,-8 3-2-16,3-7 2 15,1 0 0-15,4-4 1 16,-4 4 2-16,4-7-1 15,-9-5-1-15,5-7 1 16,-1 0 1-16,5 3-1 16,0-3-1-16,0-4 1 15,-8-4-1-15,3-3-22 16,5-9-10-16</inkml:trace>
  <inkml:trace contextRef="#ctx0" brushRef="#br0" timeOffset="6847.2668">3790 1885 92 0,'0'-4'35'0,"0"4"-18"0,0 4-20 15,0-4 45-15,0 0-15 16,0 0-10-16,0 0-6 15,0 0-7-15,0 0-1 16,0 0-1-16,0 0-4 0,0 0 1 16,0 0 3-16,0 0 1 15,0 0 5-15,0 0 3 0,0 0 2 16,0 0 5-16,0 0-1 16,0 0 1-16,0 0 2 15,0 0 0-15,0 0-3 16,0 0 2-16,0 0-8 15,0 0-2-15,0 0-1 16,0-4 2-16,0 1-1 16,0-1 2-16,0-4-2 15,-9 0 2-15,0-3-2 16,9 3 0-16,-17-7-3 16,9 0-1-16,3-1-3 15,1 1 1-15,4-4 0 16,-9-4 3-16,5 0-1 15,4-4 2-15,0-4-4 16,0 5-2-16,0-5 2 0,0 0 2 16,0-11-4-16,13-4-1 15,4 0 0-15,-12 0 2 16,12 4-3-16,4 0-2 16,-8 4 2-16,0 7 0 15,4-3-2-15,1-1 0 16,-1 1 2-16,4-1 0 15,5 8 1-15,-4 4 0 16,4 4 0-16,4 0 0 16,4 0-3-16,5 4 0 15,-4 3 4-15,-1 4 1 16,9 5-3-16,-4 3-1 0,-5-8-2 16,18 8 3-16,-5 0-2 15,5 0-1-15,-4 8 3 16,-1-8 0-16,-8 3 1 15,-5 1 2-15,5 0-1 16,8 4-1-16,-16-8 1 16,3 4 1-16,-4-1-1 15,-4 9-1-15,-4-1 1 16,-5-3-1-16,-4 7-5 16,0 1 1-16,0-1-3 15,-9 4 2-15,9 0 1 16,-9 4 2-16,9 4-1 15,-13 4-1-15,4 11 3 0,-4 8 0 16,0-4 1-16,0 3 0 16,0-3 0-16,5 12 0 15,-1-1 0-15,-4 1 2 16,0 3-3-16,0 4-2 16,0 0 4-16,-4 8 1 15,4-8 0-15,-5 0-2 16,1-7-2-16,4 3 1 15,0 0 3-15,0-3 3 16,0-5-4-16,0 1-3 16,0 0 1-16,0-8 2 15,-9 3 0-15,5 5 2 0,0-4-4 16,4-4 0-16,-9 0 1 16,5-8 0-16,0 0-3 15,-9 1 2-15,4 3 1 16,0 0 2-16,1-4-1 15,8-3 2-15,-17-5-2 16,17 1-1-16,0-8 1 16,0-4 1-16,0-4-3 15,0 1 0-15,-13-1-8 16,4-3-6 0,9-1-12-1,-9 1-8 1,14-5 5-16,-1 1-8 15,-4-8 0-15</inkml:trace>
  <inkml:trace contextRef="#ctx0" brushRef="#br0" timeOffset="8076.069">5044 1652 140 0,'-9'19'55'0,"9"-19"-30"0,-4 7-14 0,4-7 18 0,0 0-6 16,0 0-1-16,0 0-1 15,0 0 1-15,0 0-12 16,0 0 5-16,0 0 3 0,0 0 3 16,0 0 2-16,0 0-6 15,0 0-2-15,0 0-7 16,4 0-3-16,13 12 0 16,9-1-1-1,0-3-2 1,0 0 1-16,4-4-2 15,9-1-1-15,-18 1 3 16,5 0 0-16,0 0-4 16,-5 0 1-16,1-4 0 0,0 4 0 15,-10-4 2-15,1 3 1 16,5-3-1 0,-10 0 1-16,-8 0 0 15,0 0 1-15,0 0 0 16,5 4-2-16,-1 0-2 15,5 4 9 1,-1-1-5-16,1 5-1 16,-1-1-5-16,-3 5 1 15,3 3 1-15,-8 4 0 16,5 0 0-16,-5 19 2 16,0 0-1-16,0-4 2 0,-5 4-4 15,-8 1-2-15,5-5 2 16,-1 15 0-16,1-3 1 15,8 0 0-15,-13 4 0 16,8-5 0-16,1 1-3 16,0 15 2-16,-1-7 1 15,1-5 2-15,0-3-1 16,-1-4 2-16,1 0-2 16,0 4 2-16,-1 0-2 15,5-4-1-15,-8-4 1 16,4 0-1-16,4 4-3 15,-9-8 2-15,5 1 1 16,-1 7 0-16,1-8 0 16,0 8 2-16,4-8-3 0,-9-3 0 15,9-5 1-15,0-3 0 16,0-4 0-16,0 0 2 16,0-4-6-16,0-4-1 15,0-3-38-15,9-4-14 16</inkml:trace>
  <inkml:trace contextRef="#ctx0" brushRef="#br0" timeOffset="9443.7668">5526 1782 148 0,'0'-4'57'0,"-4"4"-30"0,8 0-18 0,-4 0 16 0,0 0-5 16,0-4 0-16,0 4 2 15,0-4 1-15,0 0-12 16,0 1 2-16,-4-1 1 0,4 0-1 16,0 0 2-16,0 0 1 15,0-7 2-15,0 7-10 16,0-7-2-16,0-1 0 16,0-7 1-16,0 7-3 15,0-14-3-15,0 6-3 16,4 1 1-16,-4-4 1 15,4 0 2-15,1-3-3 16,-1-9 0-16,0-7 3 16,1 4 1-16,3 7-1 15,-8-7-2-15,0 3 1 16,9 5-1-16,0 3 0 16,-5 0 0-16,4 4-3 0,1 0 2 15,8-4-1-15,-12 12 0 16,8-4 0-16,0 3 0 15,-1 1 2-15,1 7 0 16,26-7-5 0,0 7 3-16,4 1 3 15,4-1-2-15,1 4-2 16,4 0 2-16,8 4 2 16,-4 0-2-16,-4 0 0 15,-1 0 1-15,-8 8 2 16,9 0-3-16,-5-1 0 0,5 1 1 15,-13 0 2-15,-5-1-1 16,1-3 2-16,-14 4 0 16,5 0 1-16,0-1-7 15,-9 5 0-15,5-8 3 16,-9 11 4-16,0-8 1 16,0 9 2-16,-5-1-4 15,1 0 0-15,-5 5-1 16,1 10 1-16,-1 9 0 15,-4-1 1-15,0 0 0 16,0 0 0-16,0-3-2 16,0 3 1-16,0 4-4 15,0 4 0-15,0 4 1 16,0 11 2-16,0-11-1 16,0 15 2-16,0 4-2 0,0-4-1 15,4-3 1-15,-4-1 1 16,0 8 1-16,0-4 1 15,0 0 0-15,0 0 0 16,-4 4 2-16,0 12 1 16,-1-5-3-16,1-7-3 15,4-4 2-15,-9 8 2 16,5-4-2-16,0-4-2 16,-1 0 0-16,-3 0 1 15,-1 0-1-15,1 1 2 16,-1 6-4-16,9-14 0 15,-9-12 1-15,9-8 2 0,0-4-1 16,0-3 2-16,0-8-4 16,0 0 0-16,0-4 1 15,0 0 0-15,0-3-11 16,9 7-34 0,0 7-7-16,3-3-46 15,1-19-20-15,0-24 16 16</inkml:trace>
  <inkml:trace contextRef="#ctx0" brushRef="#br0" timeOffset="46750.797">4871 13487 200 0,'-4'-4'77'0,"0"0"-42"0,4 4-32 16,0 0 17-16,0 0-6 0,0 0 0 16,0 0 0-16,0 0 2 15,0 0-9-15,0 0 5 0,0 0 1 16,-13-4 9-1,4 0-7-15,0 1-2 16,1-1-3-16,8 0 1 16,-17-4 0-1,4 1-1-15,0-5 1 16,0 1-6-16,-4-5-1 16,-1 1 0-16,1-8 0 15,-4-11-5-15,-1 3 1 16,-4 0-2-16,-4 1-2 15,-4-1-2-15,-5 0 1 16,0-3-4-16,-17-4 1 0,9-5-1 16,-9 5 3-16,-5 8-1 15,1 3 2-15,0-4 1 16,-5 8-1-16,-17 8 4 16,9 3 2-16,4 5 2 15,4 7 3-15,-21 0 1 16,13 7 3-16,0 12-5 15,-1 12-1-15,5 0-2 16,-17-4-2-16,9 3 5 16,8 5 4-16,4-5-5 15,5 9 0-15,-5 10 4 16,5-3 3-16,8 4-6 16,5 0-3-16,8 0 1 15,-4 19 2-15,13-4-4 16,-1-4-1-16,6 0-2 0,-10 12 0 15,14-4 2-15,-1 0 2 16,9 0-1-16,-17 15 2 16,0-7-2-16,17 3 2 15,0-3 0-15,9 19 1 16,-5-8-2-16,9-4-2 16,-13 4 1-16,13 4-1 15,13-8 0-15,0-3 0 16,4 11 2-16,0-4 1 15,5-8 1-15,8 1 0 16,-4-1 0-16,13 0 0 16,12-7-5-16,-3-4 1 0,-5-8 0 15,9-7 0-15,-5 11-3 16,18-7 2-16,-5-9 1 16,0-6 0-16,5-5 0 15,-13-4 0-15,21-3-3 16,-8-8 2-16,-5-4-1 15,-4-4 0-15,-4-3 2 16,-5-4 0-16,0-8-3 16,9-4 0-16,-13-4 4 15,9 0 1-15,-9-3-3 16,-8-12-1-16,4-12 3 16,-5 5 1-16,5-1 2 15,-18 1 0-15,1-1-2 16,12-7 1-16,-3-1-2 0,-6-14 2 15,6 7-2-15,-6-4 2 16,-3 0-4-16,-1 0 0 16,1 1-1-16,4-17 0 15,-9 9 2-15,-4-1 0 16,4 5 0-16,1 3 2 16,-6-7-1-16,1-1 2 15,-4 5-2-15,4-1-1 16,-9 4 1-16,9 0-1 15,-9 1 2-15,5-17 1 16,0 9-1-16,-1 7-2 16,-8-3 1-16,9 7-1 15,-9 0-3-15,4-4 2 0,-4 0 3 16,0 0 1-16,0 0-1 16,0 5-2-16,0-1-2 15,0 0 1-15,0-12 1 16,0 5 0-16,0 3 0 15,5 0 2-15,-5 0-1 16,0 4-1-16,0-11-2 16,12-1 1-16,-16 8 1 15,4-3 2-15,-8 3-3 16,3 4 0-16,1-4-6 16,-5-7 0-16,-8 3-6 15,4 1 1-15,-13-1-12 16,-4 4-2-16,-13-19-4 15,-4 4-1-15,8 8-5 16,4-1-1-16,1 12-10 0,8 0-5 16,-8-15-43-1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11:52.3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11628 11993 124 0,'-5'-4'49'0,"5"23"-26"0,0-26-18 16,0 7 11-16,-4 0-7 15,4 0-1-15,0 0 0 16,0 0 0 0,-4 7 0-16,4 1 2 0,-9 0 1 15,5-1 1-15,4-3-2 16,-5 0-1-16,5 0-3 15,-8 0 1-15,4-1-2 16,-1 1 0-16,-3 0-3 16,-1 0 1-16,-4 0 2 15,-4 0 0 1,0 3 2-16,-22 9-4 16,9-1-2-16,-9 0 2 15,4 4-2-15,1 1 2 16,4-1-2-16,0 7-1 15,-1 13-2-15,1-9-1 16,-4 1 2-16,4-4 0 16,-9 0 3-16,4 0 1 15,5-1-4-15,0 1-1 16,0 4 1-16,0 3 0 16,0 5-4-16,4-5 1 15,-13 0 2-15,0 5 3 16,0-5-2-16,5 5-2 15,-1-5-1-15,1 1 0 0,-1 3 3 16,1 8 2-16,4-4 0 16,0 0-1-16,-5 0-2 15,-4-7-1-15,9-5-1 16,-9 5 3-16,9 3-2 16,-4 4 1-16,-1-4 0 15,5 1-2-15,0-5 3 16,-9 1 2-16,-4-5-5 15,4 1-1-15,1 0-1 16,3-5 4-16,1 9 1 16,-1-4 3-16,1 7-3 15,4-4-2-15,-14 1-1 16,-3-5 3-16,8 1-2 0,1 0 1 16,-10-1 0-16,9-3 0 15,1 4 4-15,3 7 1 16,-8-3-4-16,0-1-1 15,0 1-2-15,0-1 3 16,0 1 0-16,0-5 3 16,4 1 1-16,0 7 3 15,-4-7-1-15,0 3 0 16,4 1-1-16,5-1 0 16,-5-3 0-16,4 3 0 15,1-3 0-15,8 0 2 16,-8-1-5-16,-5 5-3 15,0 7-2-15,0 0 3 0,5-4 0 16,-1 4 1-16,1 0 2 16,-1-3 1-16,5-1-4 15,-9 20-1-15,-4 7 1 16,0-8 2-16,-9 4 2 16,9-11 3-16,0 4 1 15,5 3 1-15,3-3-2 16,-4-4 1-16,-8-1-2 15,-5 1 2-15,9-4-4 16,0 4 0-16,4 4 1 16,-8-5 0-16,4 1 0 15,0-4 2-15,-5 0-3 16,-3 4 0-16,3 4-3 16,1-8-1-16,-1-4 3 0,10 0 3 15,-14 0-7-15,0-4 0 16,5 1 0-16,-1 6 3 15,5-6 0-15,4 7-1 16,-8-4 1-16,8-4 1 16,5-3-1-16,-5-1-1 15,9-3 1-15,-9-4-1 16,9-1 0-16,4 5 0 16,0 3 0-16,9-3 0 15,0-4-3-15,4 0 2 16,-4 0-1-16,-1-1 0 0,5 1 2 15,5 0 0-15,-5 0 0 16,4 0 0-16,-4 7 0 16,5 4 2-16,3 5-1 15,1-5-1-15,0 4-4 16,4 0 0-16,0 4 2 16,8 0 3-16,5 0-2 15,0-4 0-15,9 0-1 16,-5 0 0-16,13 4 0 15,9-4-2-15,4-3 3 16,0 7 0-16,9 4-2 16,-5-8 0-16,9-4-1 15,9 0 0-15,0 1 0 16,-5-1 0-16,5-8 3 16,8 5 2-16,-4 7-2 15,4-4 0-15,0-3 1 0,18-4 0 16,-9-1 0-16,-1 1 0 15,6-1 0-15,-1-3 2 16,4 0-1-16,-8-8 2 16,9 0-4-16,3-3 0 15,1-5 1-15,-13 1 0 16,9-5 0-16,-5 1 0 16,4 0-3-16,-4 7 2 15,18-4 3-15,-18-3 1 16,0 0-4-16,13-1 1 15,-4-3 0-15,0 0 0 16,8-4 0-16,1 0 0 16,-5-11 0-16,-9-1 0 0,9 1 0 15,-4 3 0-15,0 0 0 16,8 8 0-16,-3-4-3 16,-10 1 2-16,9 3 1 15,-4-4 2-15,0 4-3 16,-5 0 0-16,18 0-1 15,-9-4 0-15,-4 0 2 16,8-4 2-16,1 1-3 16,-10-5 0-16,10 1 1 15,-1-4 0-15,-4-5 0 16,-4 1 0-16,4-4-3 16,-8 0 2-16,-1-11 1 15,5-8 0-15,4 3-3 0,-8 1 2 16,-5 0 1-16,9 3 2 15,-5 1-3-15,-12-12 0 16,4-8 1-16,4 4 2 16,0 1-1-16,-4-5-1 15,-13 0 3-15,13-11 0 16,-9 0-6-16,0 4 0 16,-4-4 1-16,-4 0 3 15,-5-4-5-15,0 4 1 16,5 3 1-16,-9 1 3 15,-4-8-2-15,-9 0-2 16,0 0 2-16,-4 8 2 0,-5 3-2 16,18-7 0-16,-9 0 1 15,0 0 2-15,-4 8-1 16,-5 3-1-16,1 0 1 16,-1 8-1-16,-8-19 0 15,-4 8 2-15,-1 3-1 16,-4 5-1-16,1 3 3 15,-5-12 0-15,8 1-4 16,-4-5 1-16,1 5 2 16,-6-1 3-16,-3 5-4 15,13-20-3-15,-5 8 1 16,-9 4 2-16,1-1 0 16,-5 5-1-16,-12-12 1 15,3 4 1-15,1 0-1 16,0 7-1-16,0 5 1 0,-1-5-1 15,5-3 0-15,-17 7 0 16,4 5 0-16,4 3 0 16,1 3 0-16,-1 5 2 15,1-12-3-15,3-3 0 16,1 7 1-16,4 0 2 16,-9 4-1-16,5 0-1 15,0 3-2-15,-1 5 1 16,1-8 1-16,0-8 2 15,-5 8-1-15,1 0-1 0,-1 3-4 16,0 5 0-16,-4-1 2 16,1 5 3-16,-1-12-2 15,0-8-2-15,0 8 2 16,0-4 2-16,-4 7 0 16,-1 1-1-16,5 4 1 15,-17-1-1-15,4-7 0 16,-8-4 0-16,12 4 0 15,-12 0 0-15,12 7-5 16,-3 1 1-16,3-4 2 16,0 7 1-16,1 0-4 15,-1-7-1-15,5-4 5 16,-4 4 2-16,-10 3 1 16,-3-3-2-16,8 7 3 15,-4 0 0-15,4 1-1 16,-4 3-2-16,0 0-2 0,0 4-1 15,4-7-3-15,-17-9 1 16,-5 9 3-16,9-1 3 16,5 0 0-16,-1 5 2 15,1-1 0-15,4 0 1 16,-9 0-2-16,5 0-2 16,-5 8 1-16,-4-27-1 15,4 8 0-15,0 7 2 16,0 4 1-16,5-3 1 15,4 3-2-15,-9 4-2 16,9 0 1-16,-13 0 1 16,8 0-1-16,-8 0-1 0,4 4 3 15,5-12 0-15,-5 4-1 16,5-7-2-16,-1 7 1 16,5 4 1-16,-9 0-3 15,-8 0 0-15,8 4-1 16,0 0-2-16,1 4 5 15,3-1 1-15,5 1 0 16,4 0 1-16,-8 3-4 16,12 1 0-16,-12-5-4 15,3 9-1-15,1-5 3 16,-9 5 1-16,9 3-3 16,4-4-1-16,-4-7 0 15,4 15 2-15,-8 0-3 16,4 0 2-16,-5-8-2 0,-12 16 0 15,4-1 1-15,0-3 2 16,-5 4 2-16,10 0 1 16,-10-1 3-16,1 1 1 15,-1 0-4-15,1-1-1 16,4 5 1-16,0-1 2 16,4 1-5-16,5-1 1 15,-5 1-12-15,-4-1-6 16,8-3-19-1,-8-1-38-15,9 1 10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13:53.5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14993 5470 200 0,'-9'-7'74'0,"-12"3"-40"0,-1-4-33 0,18 8 14 15,4-4-10-15,-13 0-1 16,4-3 0-16,-4-1 2 16,0-3-3-16,-4-1 7 0,0 1 3 15,4-1 0-15,-13 4 0 16,-13 1-5-16,9 3 0 16,-9 0-12-16,5 0-2 15,-13 1 7-15,4-1 6 16,-18 0-1-16,-3 4 2 15,8 0-1-15,0 8 1 16,0-1 0-16,8 5 2 16,-4 3-5-16,1 4-1 0,8 0 0 15,4 16 0-15,9-1 0 16,8 1 2-16,5 7 1 16,4 4 1-16,4 15-9 15,5 4-1-15,4 0 2 16,0-3 2-16,4 7-3 15,9 3 1-15,9-3 0 16,4 0 0-16,0-4-5 16,12 0-1-16,-8 4-4 15,18-7 1-15,12-9-2 16,1-7 0-16,3-7 1 16,9-9 4-16,-4-3 1 15,0-4 0-15,0-4-1 0,-8-7 1 16,8-5 3-1,8-3 3-15,-8-4 2 0,0-4 1 16,4-3-7-16,5-5 0 16,-9-3 1-16,-9-8 1 15,-8 4 5-15,-13-12 2 16,-1 4 4-16,-3-3 1 16,-5-1-3-16,-13-4-3 15,-4-3-7-15,-4-15-3 16,-5-5-9-16,-8 4-2 15,-5-3 4-15,-21-8 5 16,-17-8 4-16,-5 4 4 16,-8 0 2-16,-18 8 1 0,-4 0-9 15,-4-1-4-15,-26 24-31 16,-22 11-11-16,-12 8-42 16</inkml:trace>
  <inkml:trace contextRef="#ctx0" brushRef="#br0" timeOffset="108468.9184">1558 2038 156 0,'-5'-30'60'0,"5"30"-32"0,5-4-33 16,-5 4 25-16,0 0 16 15,-13-8-6 1,8 1-15-16,-8 3-4 0,1 11 1 16,7 1-5-1,-8 11-3-15,0 8-3 16,13 8-5-16,-17 7 0 16,17 23 2-16,-8 15 3 15,-1 35 0-15,0 0-1 16,5 19 1-16,-5 4-1 0,-12 23 0 15,8-4 2-15,0-15-6 16,9-16-1-16,-9-15-16 16,13-19-4-16,0-4-69 15</inkml:trace>
  <inkml:trace contextRef="#ctx0" brushRef="#br0" timeOffset="109383.5448">1635 2261 184 0,'22'-20'68'0,"-9"9"-36"0,21-8-35 0,-8 11 11 16,17-3-4-16,4-9 0 0,10-10-2 15,20-8-2-15,-4-1 1 16,9 1-1-16,13 3 2 0,4 1 1 16,-8 0 1-16,21-1-2 15,-9 8-2-15,-8 4 1 16,0 0 1-16,-5 8-1 16,-4 0-1-16,-21 7 3 15,-5 0 2-15,-8 4 2 16,-9 4 1-16,-8 8 2 15,-10 4 1-15,-7 7-1 16,-1 8-1-16,0 15-3 16,0 19 1-16,-8 0-4 15,4 8-2-15,0 12 2 16,-9 3 0-16,5 31-1 16,-1-8-2-16,1 4 3 15,4 4 0-15,0 4-4 0,8 15 1 16,-3 0 0-16,3 4 0 15,1-8-5-15,-1-11 1 16,1 7 2-16,-1-11 3 16,-3-23 2-16,7-15 1 15,-7-12-5-15,-5-12 1 16,4-11 4-16,-4-11 2 16,-9-4 13-16,0-8 5 15,1-7 3-15,-5-5 1 16,-5-3-9-16,-3-8-1 15,-5-3-5-15,-13-5 0 16,-9-3-5-16,-8-8 0 16,-13-12-5-16,0 5-2 0,-8-1 0 15,-10 0-1-15,6 5-3 16,-10-1 2-16,-8 0-6 16,-13 0 0-16,4 4-4 15,-13 0 0-15,13 4 6 16,-4 0 2-16,-8 4 3 15,3-8 2-15,5 3-6 16,9 5-1-16,-10-12 2 16,10 8 1-16,-1 4 2 15,-3-1 0-15,3 5-5 16,14 3-1-16,8 4-33 16,8 12-11-16,1 0-83 15</inkml:trace>
  <inkml:trace contextRef="#ctx0" brushRef="#br0" timeOffset="110210.4981">1760 1644 288 0,'-8'-35'110'0,"8"28"-60"15,0-9-58-15,8 9 16 0,-8-1-6 16,0-3 1-16,0-5 3 16,0 1 3-16,0 0-4 15,0-16-1-15,0 4 2 0,0-7-5 16,0-1-1-16,0 1 0 16,0-1 0-16,0 1-3 15,4-4 2-15,9-5-1 16,0 9 0-16,0-4 0 0,4-1 0 15,5 1 0 1,-5 7 0-16,1 5 0 0,12-1-2 16,-9 8 0-16,9 3 3 15,9 5 0-15,-4 3 1 16,8 4-5-16,4 8-1 16,-8 8-4-16,17 14 1 15,-9 9-2-15,5 3 0 16,0 1 6-16,-13-1 4 15,4-4 0-15,4-3 0 16,-21-4 1-16,8-4 2 16,-8-8 3-16,0-3 2 0,-4-5 3 15,-5-3 4-15,4-4 3 16,-3-4 2-16,-18-3-4 16,4-5-1-16,-4-11-13 15,0 0-3-15,0-8 1 16,-4-11 2-16,4 4-2 15,0-4 0-15,0-4-4 16,0-4-1-16,0-7-2 16,0 3 0-16,4 8 2 15,9 4 2-15,-5 8-1 16,14 7 1-16,4 8 0 16,4 11 3-16,0 8-2 15,9 34-1-15,4 5 0 16,4 14 3-16,9 20 0 15,0 0 1-15,-8 11 0 0,4 12 2 16,4-4-8-16,13-4-3 16,4 0-108-1</inkml:trace>
  <inkml:trace contextRef="#ctx0" brushRef="#br0" timeOffset="111245.88">20965 2414 264 0,'-4'-8'99'0,"4"8"-54"0,4 0-55 0,-4 0 16 15,0 0-8-15,0 0 0 0,0 0-3 16,0 0 1-16,0 8 2 16,0 3 1-16,-9 8 1 0,1 8-3 15,-1 35 0-15,-8 10-1 16,0 24 0-16,-1 15 3 15,1 23 0-15,0 0-2 16,0 4 2-16,0-11 3 16,4-16 1-16,4-4-15 15,0 0-4-15,9-26-41 16,0-20-59 0,9-34 19-16</inkml:trace>
  <inkml:trace contextRef="#ctx0" brushRef="#br0" timeOffset="112040.6678">21112 2226 220 0,'4'-8'82'0,"0"5"-44"0,9-5-42 0,0 4 15 0,-9-4-8 16,9 1 0-16,9-5 5 16,12-3 3-16,-4 0-6 15,9-12 1-15,9 4 4 0,25-8-6 16,0 4-2-16,9 1-1 15,26 3-1-15,-9 3 0 16,26 5 2-16,-9 0-3 16,9 3 0-16,9 5 3 15,-18-1 1-15,13 4 1 16,-8 4 0-16,-9 4-5 16,-4 0 1-16,-14 4-5 15,-7 11 1-15,-18-4 8 16,-5 12 5-16,-16 0-2 15,-10-1-2-15,-3 1-2 16,-5 0-3-16,-13 4 1 16,1 3-1-16,-6 12 0 15,-3 4 0-15,0 4-3 0,-1 11 2 16,1 19 3-16,0 4 1 16,-5 8-4-16,4 3-1 15,1 5 1-15,4 14 0 16,13 5 1-16,8-4 0 15,-4 0 2-15,1-8 1 16,3 4-4-16,-12 3-1 16,4-14 3-16,-1-16 1 15,-3 0 0-15,-5-8 1 16,-4-15 0-16,-4-11 1 16,-9-8 9-16,-5-8 6 15,-3-7-4-15,-1-4 2 0,-25-8-6 16,-5-4 1-16,-13-3-5 15,-4-12 1-15,-21 0-3 16,-18-12 2-16,-26-11 2 16,-4 0 2-16,-17-4-3 15,-4 4 0-15,-10 4-7 16,10 0-1-16,4 0-5 16,-5 4 1-16,22-1-14 15,-4 1-3-15,13 0-42 16,8-4-19-16,22-35-50 15</inkml:trace>
  <inkml:trace contextRef="#ctx0" brushRef="#br0" timeOffset="112280.4459">22141 1135 316 0,'0'-4'121'0,"0"4"-66"0,5-12-62 0,8 12 21 0</inkml:trace>
  <inkml:trace contextRef="#ctx0" brushRef="#br0" timeOffset="112433.6109">22176 1123 493 0,'13'8'-5'0,"13"3"2"15,-13 8 0-15,4 12 1 0,9 30 2 16,-13 1 0-16,4-1-16 16,0 15-4-16,-4-7-10 15,-4-7-4-15,-1-9 3 16,1-7 4-16,-1-11-9 15,-3-8-5-15,-1-8-37 16</inkml:trace>
  <inkml:trace contextRef="#ctx0" brushRef="#br0" timeOffset="112738.0833">22016 1119 284 0,'9'-7'107'0,"13"7"-58"0,-5-12-55 0,0 8 17 0,22-7-3 15,8 3 5-15,14 0-5 16,3 1-2-16,9 3-3 15,1 0-3-15,-14 0 1 0,5 4-1 16,-9 8 0-16,8 0-33 16,-8-1-13-16,-8 1-155 31,-40 3 86-31</inkml:trace>
  <inkml:trace contextRef="#ctx0" brushRef="#br0" timeOffset="113182.7964">21840 1548 272 0,'0'0'104'0,"4"0"-56"0,9 0-47 16,-4 0 19-16,4 0-11 15,8 0-3-15,1 0 8 16,8 0 2-16,0 8-7 16,13-8-1-16,26 7 2 0,13 5-6 15,21-1-2-15,1 9-10 16,-5-5-3-16,13-4-29 15,-4 1-14-15,-22-4-74 16</inkml:trace>
  <inkml:trace contextRef="#ctx0" brushRef="#br0" timeOffset="132643.5484">20801 5340 104 0,'-13'4'41'0,"13"0"-22"0,0 0-7 0,0-4 16 0,-8 0-14 16,3 3-2-16,1 1-10 15,4 0-2-15,-8 0 0 16,3 0-5-16,1 3-1 0,0-3-50 16,-5 4-29-1,0 3 39-15</inkml:trace>
  <inkml:trace contextRef="#ctx0" brushRef="#br0" timeOffset="133736.014">20573 5126 148 0,'21'0'57'0,"-16"3"-30"0,-1 1-32 0,-4-4 18 16,17 12 0-1,1 7 0-15,-5 8 2 16,-1 3-8-16,1 1 0 0,-4 7 0 16,0 8-1-16,-1 12-1 15,-3 7-1-15,-5 4 0 16,0 23 0-16,-5 0 0 15,1-8 2-15,4 4 3 16,-4 4-4-16,-1-4-3 16,5-4 1-16,-4 12 0 15,0-4-1-15,-1-12-2 0,-8-7 1 16,13-8-1-16,0-4 2 16,0-3 3-16,0-12 2 15,0-8 1-15,0-7-2 16,5-4 1-16,3-8 0 15,-3 0 1-15,8-4-2 16,0-3 1-16,4-5-6 16,4-3-3-16,14-4-2 15,12 0 3-15,-4-4 0 16,9-7 3-16,4 3-6 16,17-7-1-16,5 3 6 15,-5-3 4-15,5 4-5 16,3-1 1-16,1 1-1 15,5 3 0-15,-1 4-3 16,4 0 0-16,5 4 2 0,0 0 2 16,0 0-2-16,4 0 0 15,4 4 1-15,13 8 0 16,-16-1-3-16,7-3 2 16,10 7 1-16,-5 0 2 15,0-3 1-15,4-1 3 16,-8-3-5-16,12 4-1 15,-8-1 2-15,0 1 3 16,-8-1-4-16,-5 1-1 16,-13-1-7-16,-13 1-3 15,-8-1-27-15,-13 4-14 16</inkml:trace>
  <inkml:trace contextRef="#ctx0" brushRef="#br0" timeOffset="134281.4139">20956 5440 108 0,'22'-4'41'0,"-22"0"-22"0,0 8-18 15,0-4 11-15,0 0-6 16,0 0-1-16,0 0-5 16,0 4 0-16,0-4-5 15,0 0-1-15,0 0-8 16,0 0-2-16,0 3-9 16,-9 5-4-16,5-4-4 15,4 4 0-15,-9-5 16 16,9 1 9-16</inkml:trace>
  <inkml:trace contextRef="#ctx0" brushRef="#br0" timeOffset="134576.3544">20909 5512 120 0,'-4'-19'46'0,"4"38"-24"0,-22-11-28 0,14-4 8 16,3 0-4-16,1 0-2 15,0-1 3-15,4-3 0 16,-5 0 12-16,5 0 5 15,0 0 7-15,0 0 12 16,0 0-10 0,-4 0-13-16,4 0-7 0,0 4-4 15,0-4-6-15,0 4-1 16,-4-4 0-16,-1 0 4 16,5 0 1-16,0 0 1 15,0 0 2-15,0 0 1 0,0 0 5 16,0 0 3-16,0 0-9 15,18 4-31 1,-5-4-14-16</inkml:trace>
  <inkml:trace contextRef="#ctx0" brushRef="#br0" timeOffset="135416.8604">20694 5623 148 0,'0'-7'57'0,"0"7"-30"0,4-4-34 0,-4 4 10 0,4 0 1 16,5-4 5-16,-1-4 8 15,5 1 4-15,-8-1-10 16,3 8 2-16,1-8 3 0,0 5-6 15,3-5-3-15,1 4-4 16,5-7 0-16,7-1-2 16,6 1-1-16,7-1 1 15,-7 1 1-15,7 3-1 16,5-3-1-16,9 3 1 16,13-4 1-16,-9 5-3 15,-4-5 0-15,-5 5 1 16,-4-1 0-16,0 4 0 15,-17 4 0-15,13 0 0 16,-9 0 2-16,-4 4-1 16,4 0 2-16,-4 3 0 15,-5-3 1-15,-3 4 0 0,-1 0 0 16,-4 7 0-16,4 0 0 16,-8 8 6-1,-1 0-3-15,1 0-1 16,4 0-3-16,-9 4 0 15,9 0-2-15,-13 3-1 16,4-3-2-16,1 12 1 16,-1 6 3-16,0 1 1 15,1-3-1-15,-1 3-2 16,0-4 1-16,5 7 1 16,-9 5 1-16,4-4 1 0,0 0-2 15,-4-1-2-15,0 1 1 16,0 12 1-16,0-1-1 15,0-8-1-15,0-3 1 16,0-4-1-16,9-4-3 16,-9-3 2-16,0-5 3 15,0-3 1-15,0 3-4 16,0-7 1-16,0 4 0 16,0-8 0-16,0-4-25 15,0-4-10-15,0-3-158 31,4-39 95-31</inkml:trace>
  <inkml:trace contextRef="#ctx0" brushRef="#br0" timeOffset="136242.532">21711 5945 156 0,'0'0'60'0,"0"4"-32"0,0-4-24 15,0 0 15-15,0 0 0 16,0 0 1-16,8 0-7 15,1 4 0-15,-5-4-8 16,9-12 1-16,0 5 4 0,4-1-2 16,0 0 1-16,9-7-5 15,13 11-3-15,0 0 2 16,-5-3 2-16,5-9-2 0,0 5 0 16,17-1-1-16,0 5-2 15,-9 3 1-15,1 0-1 16,-5 0 0-16,0 0 0 15,-9 4 0-15,-4 0 0 16,-4 0 0-16,-4 0 2 16,4 12-1-16,-13-1-1 15,0 1 3-15,-1 11 2 16,-3-4 2 0,0 0 1-16,-1 0 0 15,-3 1 0-15,-1-1 0 16,0 0-4-16,1 0-1 0,-1 4-1 15,-4 8-2-15,9 7 1 16,-9-4-1-16,0 1-3 16,0 3 0-16,0 0 2 15,0 1 2-15,0 14 0 16,8 1-1-16,-8-4 1 16,9-4 1-16,-9 0 1 15,4-8 3-15,-8 0-1 16,8-7 0-16,-8 7-6 15,-1-7 1-15,1-4-2 16,0-4-2-16,0 0-33 16,4-4-1-1,-9-12-2-15,5 5-18 16,-1-20-7-16,1-11-14 16</inkml:trace>
  <inkml:trace contextRef="#ctx0" brushRef="#br0" timeOffset="137263.7819">22503 5788 136 0,'0'-4'52'0,"0"4"-28"0,0-4-17 15,0 4 13-15,0 0 5 16,0-3 5-16,0-1-5 16,5 0-3-16,-5 0-12 15,0-3-2-15,0-1 2 0,0 0-4 16,0-3-1-16,4-1 0 16,-4 1-1-16,4-5 0 0,1 1 0 15,-1-12-5-15,9-11 1 16,-5 3-2-16,1 1 0 15,0-4-3-15,4 3-1 16,0 1-2-16,-1-8 2 16,-3-8 4-16,0 4 1 15,-1 0 1-15,1 4 0 16,0 3 0-16,-5 9 2 16,0 3-1-16,5 4-1 15,-1 4 1-15,5 0-1 16,-8 3 2-16,8 5 1 15,-5-1-4-15,5 5-1 0,4 3 3 16,-8 0 1-16,8 0-3 16,13 4-1-16,5 4-2 15,8 4 0-15,4 3-2 16,5 1-1-16,4-1-1 16,4 1 2-16,1-1 4 15,-1 1 1-15,-4-1 1 16,0-3 2-16,4 0-3 15,-4-1 0-15,-4 5 3 16,-13-5 1-16,-9 1 5 16,-4 0 3-16,-5-1-2 15,1 1 2-15,-5 11 0 16,-4 8-5 0,-4 0-2-16,-5 0-2 15,0-1-2-15,-4 1 1 0,0 0-1 16,0 0 0-16,0 11 0 15,0 4 0-15,0 0 0 16,-4 4 0-16,4 4 2 16,0 0-3-16,0 27 0 15,0-9 1-15,0 1 0 16,0 4 0-16,0 8 0 16,0-5 0-16,0 1 0 15,0 7 0-15,0 8 2 16,0-12-3-16,0-7 0 15,0 4 1-15,0-4 2 16,0-8-1-16,0-8 2 0,0-3 2 16,0-8 2-16,0-8-1 15,0-3 1-15,0-9-13 16,0 1-3-16,-4-12-60 16,-13-18-75-1</inkml:trace>
  <inkml:trace contextRef="#ctx0" brushRef="#br0" timeOffset="138284.9288">24024 6275 184 0,'-4'-4'68'0,"4"4"-36"0,4-4-42 16,-4 4 11-16,5-4 8 16,-5-7 8-16,4 3 14 15,-4 0 5-15,0-11-18 16,0 4-2-16,4-1 1 0,-4 1-5 0,0-4-2 16,0 0-5-16,5-4-4 15,-5-4 2-15,4 0 0 16,0-23-1-16,1 1-2 15,3-1-2-15,1 4 1 16,-1 0-4-16,1 4 1 16,4-4 0-16,-4 8 2 15,-1 7-1-15,1-4-1 16,8 20-2-16,-4 4 1 16,0 11-4-16,0 11-1 15,4 12 2-15,5 12 3 16,-14 11 0-16,5 11 4 15,0-3-2-15,0-5 1 16,0-3 2-16,0-7 0 0,0-5 0 16,0-7 2-16,0-4-1 15,-9-4-1-15,5-4 5 16,-1-3 4-16,-4-4 4 16,1-5 2-16,-5-3-4 15,0-3 1-15,0-9-5 16,0 1-2-16,0-9-5 15,0-14 0-15,4-8-2 16,0-4-2-16,1-4 0 16,-1 4 3-16,5 0-2 15,-9-4-1-15,4 1 3 16,5-1 0-16,-1 11-2 16,1 5 2-16,-1 3 1 15,1 8 0-15,0 4 0 0,-1 8 0 16,1 3 0-1,0 4 0-15,8 8 2 0,9 11 1 16,4 12 1-16,-9 4 2 16,9 11 3-16,-8 4 2 15,0 27-1-15,-1-1 1 16,1 1-6-16,4 4-3 16,-9 3-8-16,4 1-4 15,-3 3-34-15,-10 16-14 16,-4-5-60-1</inkml:trace>
  <inkml:trace contextRef="#ctx0" brushRef="#br0" timeOffset="139981.1316">20491 7703 108 0,'-4'0'44'0,"4"4"-24"0,0-4-24 0,0 0 10 15,0 0-7-15,0 0-2 16,0-4 2-16,0 0 2 16,0 1 9-16,0-1 3 15,0 0 0-15,0 0 2 16,0-4-2-16,0 5 2 15,0-5-8-15,0 4 5 0,0 0 3 16,0 0 4-16,0 1 3 16,0-5-3-16,0 0-2 15,-5 4-3-15,5 1-1 0,0-1-1 16,0 0 2-16,0 0-1 16,-4 0 0-16,4 4-5 15,0 0 0-15,0 0-1 16,0 0 3-16,0 0-5 15,0 0-1-15,0 0 0 16,0 0 0-16,0 8 0 16,4 3 2-16,1 5-1 15,-1 3 2-15,0 12-4 16,9 11-2-16,-8 4 0 16,8 3-1-16,-1 13 0 15,1 7 2-15,0 7-3 16,5 12 0-16,-6 8 1 15,1 4 2-15,0-1-1 16,5 1 2-16,-14-4-4 0,5 7-2 16,-1 0 4-16,-4-7 1 15,1-8-3-15,-5 0 1 16,8-7 0-16,-8-12 2 16,0-8-1-16,0-7-1 15,0-8 1-15,0-4-1 16,0-8 0-16,0-3 2 15,5-4 1-15,-5-4 1 16,4-4-5-16,0-4-1 16,1 0 1-16,-1-3 2 15,0 3 0-15,1-7 2 16,-1 0-2-16,0-1-1 0,5 5 3 16,-1-1 2-16,1-3-4 15,4 0-1-15,4-1-2 16,0-3 0-16,5 0 4 15,12 0 1-15,5 0-1 16,0-1-2-16,8-10 1 16,1 11-1-16,8-12 0 15,17 12 0-15,-13-12-3 16,1 8 2-16,8-8 1 16,4 5 2-16,0-1-1 15,0 0-1-15,5 0 1 16,4 0 1-16,-5 0-3 15,-3 1 0-15,12-1 1 16,-9 0 2-16,1 0-1 0,-1 0 2 16,-3 0-2-16,16 1-1 15,-12-1-2-15,-5 0 1 16,0 0 3-16,9 0 1 16,-4 0-4-16,-5 1 1 15,0-5 0-15,-4 4 0 16,-9 0 0-16,9 0 2 15,-4 1-3-15,-5 3 0 16,5 0 1-16,-5 0 2 16,9 0-1-16,0 0-1 15,-4 0 1-15,-5 0-1 16,-4 0 0-16,0 0 0 0,0 0 0 16,-4 0 0-16,-5 0 0 15,-8 3 2-15,0-3-1 16,-5 0 2-16,-3 0-4 15,-6 0 0-15,-3 0 1 16,4 0 0-16,-13 0-22 16,0 0-10-16,0-7-55 15,-13-12-23-15,-13-27-5 16</inkml:trace>
  <inkml:trace contextRef="#ctx0" brushRef="#br0" timeOffset="141195.9721">20956 8841 136 0,'22'0'52'0,"-18"0"-28"0,1 0-15 16,-5 0 14-16,8 0-7 16,1 0 1-16,-1 0-6 15,1 0-1-15,0 0-6 16,4 0 4-16,0-4 4 0,4 0-4 15,0 4-2-15,5-4 1 16,3 0 2-16,6-7-2 16,7 3-2-16,-3 4 2 15,-1 1 0-15,5-1-3 0,-9 0-1 16,0 0-3 0,-4 4-1-16,0 0 1 0,4 8 2 15,-4-4-3-15,-4-1 0 16,4 5 3-16,-5 0 3 15,5-4 0-15,-13-1 0 16,0 1 1-16,0 0 1 16,-5 0-3-16,1 0-1 15,0 0 1-15,-5-1 2 16,0 5-3-16,0 0 0 0,1-1 1 16,-1 5 0-16,5 3 0 15,-9 1 0-15,0-1-2 16,0 4 1-16,4 4-2 15,-4 8 2-15,0 11-2 16,0-4-1-16,0 0 1 16,0 1 1-16,0 3-3 15,0 4 0-15,0 4 1 16,0-4 2-16,0 0-1 16,-4-1-1-16,4-2 1 15,0-5-1-15,0-7-3 16,0-5 2-16,-9 9 1 15,9-5 2-15,0-7-17 16,0-3-4-16,-4-5-18 16,4-4-6-16,0-3-21 15</inkml:trace>
  <inkml:trace contextRef="#ctx0" brushRef="#br0" timeOffset="141632.2223">21676 8768 136 0,'-4'0'52'0,"4"0"-28"0,0 0-17 0,0 0 15 15,0 0 2-15,0 0 3 16</inkml:trace>
  <inkml:trace contextRef="#ctx0" brushRef="#br0" timeOffset="142638.5059">21672 8757 320 0,'0'-12'15'0,"0"1"-6"16,0 3-4-16,0-4 3 16,0-3 0-1,0 0-4-15,4-1 0 16,0-3 0-16,5 0 2 16,-9 0-3-16,4-31-4 15,5 0 0-15,0 1-4 16,-1-1 1-16,1 0-3 15,-5-15 2-15,0 7-2 16,5 1 0-16,-9 3 4 16,4 5 1-16,5-17 2 15,-5 5 0-15,5 8-3 16,4-1 2-16,-9 4 1 16,9 4 2-16,-9 4-3 15,5-4 0-15,0 4 5 16,-1 0 2-16,1 4 0 15,-1 7-1-15,1 4-1 16,4 4 0-16,-4 4 4 16,-1 4 3-16,1 3-6 15,-1 1-1-15,1 3-2 16,4 0-2-16,0 4 3 0,0 1 2 16,-9 3-4-16,5 0-3 15,-1 0-2-15,1 3 0 16,4 1 5-16,0-4 3 15,-5 4-1-15,5 0 0 16,5 0-3-16,-1 0-1 16,-4-4-1-16,4 0 0 15,9 3 2-15,0-3 0 16,8 0 0-16,1 0 0 16,-9 4 0-16,12-4 0 15,-3 4 0-15,-1 8 0 16,1-1-3-16,-9 8 2 15,4 0 3-15,-4-3 1 0,8-5-1 16,1 5 1-16,-14-1-2 16,5 0-1-16,-5 4 1 15,-3 4 1-15,-1 0-1 16,0 8-1-16,-8 3 1 16,-1 9-1-16,5-5 2 15,-8 4 1-15,-1 0-1 16,5 0 1-16,-9 8-2 15,0 4 2-15,0-5-2 16,0 5-1-16,0 0 1 16,-9-5-1-16,5 9 0 15,-1 7 0-15,5-4 0 16,-8-3 0-16,3-5 0 16,1-3 0-16,4 11 0 0,0-7 2 15,0 0-1-15,0-4-1 16,0-1-2-16,0-3 1 15,0 4 5-15,0 8 5 16,0-5-5-16,0-7 0 16,0-4 2-16,0 0 1 15,0-3-3-15,4-5-3 16,1 8 2-16,3-7 0 16,-8 3-1-16,5-3 1 15,-5-1-2-15,4 0-1 16,5-3 3-16,-9 0 0 15,0-4-1-15,0-1 1 0,0 1-2 16,4 4-1-16,-4-1-2 16,0-7 1-16,0 8 5 15,0-8-24 1,0-4-17 0,0-7-11-16</inkml:trace>
  <inkml:trace contextRef="#ctx0" brushRef="#br0" timeOffset="144351.4943">22684 7872 180 0,'0'-8'68'0,"0"8"-36"0,5-4-29 15,-1-3 15-15,5 7-3 16,-5-8 4-16,4 0 0 15,5 4 1-15,0 1-11 16,5-1-1-16,-6 0-1 0,14 0-3 16,13 4-3-16,4 0 0 15,0 0-1-15,5 0-3 16,8 0 2-16,0 0 1 16,0 0 2-16,-5 8-1 15,-3-12-1-15,-1 12-2 16,-4-12 1-16,9 11 1 0,4-10 2 15,-17 3-1-15,-5 0 2 16,5 0 2-16,-17 11 2 16,-1-3-3-16,1-1-3 15,-5 1 2-15,0 0 0 16,-4-1-1-16,0 1 1 16,-4 0 0-16,-1 3 1 15,1 1-2-15,-5-1 1 16,1 1-2-16,-5 3-1 15,0 4 1-15,0 0-1 16,0 8 2-16,0 11 1 0,0 1-1 16,0-1-2-1,-5 4-2-15,5 0 1 0,0 12 1 16,0 7 2-16,0-7-3 16,0-1 0-16,0-3 1 15,0 8 2-15,0 3-1 16,-4-4-1-16,4 1 1 15,-9-4-1-15,5-1 0 16,0 5 0-16,-1 3 0 16,1 0 2-16,0-11-1 15,-1-4 2-15,1-8 4 16,4 1 4-16,-8-5-6 16,3 8-1-16,1-7 0 15,4 3 0 1,-9-4 0-16,5-7-5 15,-9-4 1-15,13-4-2 0,0-3 0 16,0-1-9-16,0-4-5 16,0-3-30-16,9-4-12 15,8-19-58 1</inkml:trace>
  <inkml:trace contextRef="#ctx0" brushRef="#br0" timeOffset="144775.82">24369 8255 216 0,'-4'7'82'0,"4"1"-44"0,0-4-44 16,4 4 14-16,0-1-7 15,1 9 2-15,8 3 11 16,-9 8 8-16,5 11-11 15,-1 4-4-15,1 0 0 0,-1 4-4 0,1 8 0 16,0-1-1-16,-1-3 1 16,-3-4-2-16,-1-4-1 15,0-7-15-15,1-5-7 16,-1-3-14-16,4-8-2 16,-8-3-20-1,5-9-43-15,-5-14 19 16</inkml:trace>
  <inkml:trace contextRef="#ctx0" brushRef="#br0" timeOffset="145175.525">23839 8324 188 0,'-4'0'71'0,"4"0"-38"0,4 0-36 16,-4 0 29-1,17 0 1-15,5 0 0 16,4 0 1-16,0 0-16 15,4 0-2-15,0-4-3 0,17 0-3 16,9 4-3-16,5 0 4 0,8 0 1 16,4 0-2-16,-4 0-3 15,0 4 0-15,0 0 1 16,-9 0-1 0,-8-1-1-16,4 1 1 0,0 4-1 15,-9-4-14-15,1 3-5 16,-10 1-23-16,-3-4-11 15,4 0-49 1</inkml:trace>
  <inkml:trace contextRef="#ctx0" brushRef="#br0" timeOffset="145536.6889">24119 8929 192 0,'0'0'74'0,"9"4"-40"0,-5-4-27 0,5 0 20 16,8 4 1-16,13-1 6 16,9 1-6-16,13 0-2 15,17 0-14-15,12 0-5 0,-7 0-3 16,20 3-18-16,-7-3-7 16,-1 0-23-16,-9 0-10 15,1 0-46 1,4-1-28-16,-22-3 61 15</inkml:trace>
  <inkml:trace contextRef="#ctx0" brushRef="#br0" timeOffset="146952.6112">20857 8764 108 0,'0'0'41'0,"5"0"-22"0,20 0-16 0,-12 4 12 16,-13-4-3-16,9 0 1 15,-9 0 1-15,13 0 2 16,4 0-3-16,-12 0 2 16,7 0-6-16,-12-11-1 0,5 3-9 15,-1 0-1-15,0 4 0 16,1 1 3-16,-5-1 4 15,0 0 2-15,0 0-1 16,0 0-4 0,-9 4-1-16,0 0-7 15,1 0-1-15,4-4 5 16,-1 4 3-16,-8 0-2 16,0 0 3-1,0 0 3-15,0 0-4 16,9-3-1-16,-9 3-7 15,0 0-3-15,5 0-19 16,3 0-8-16,-12 3-32 16</inkml:trace>
  <inkml:trace contextRef="#ctx0" brushRef="#br0" timeOffset="170952.877">20995 8956 160 0,'0'0'60'0,"5"0"-32"0,-1 0-26 0,-4 0 12 0,0 0-1 16,4 0 5-16,5 0-1 15,-1 0-1-15,1-4-8 16,0 0 1-16,4 0 2 0,-1 0-4 15,1 1 1-15,5-1-5 16,-1 0-2-16,0 0 0 16,-4 0-1-16,4 0 0 15,-8 4 2-15,8 0 3 16,-13 0 4-16,5 0 5 16,-9 0 3-16,0-3-3 15,0 3 0-15,0-4-8 16,-9 0-2-16,1 0-4 15,-1 0-3-15,-4 0-3 16,-4 1 1-16,-9-1 3 16,5 4 3-16,-5 0-5 15,-4 0 1-15,-1 0 5 0,1 0 4 16,4 4 1-16,9-1 1 16,-4 1 0-16,8 0 2 15,8 4 4 1,10 3-8-1,12 1-1-15,0-5-1 16,0 1 0-16,1 0 0 16,3 3-2-16,1-3 1 15,-1-4 0-15,1 0 1 16,-1-1-5-16,-3 1 1 16,-1-4 0-16,0 4 2 0,-4 0-1 15,4-4-1-15,-12 0 1 16,3 0-1-16,1 0 0 15,8 0 0-15,0 0 0 16,-8 0 0-16,0 0-3 16,-1 0 0-16,9 0-3 15,-4 0 3 1,0 0 2-16,-4 0 1 16,-1 0 0-16,-16-4-16 15,-9 0 0 1,-5 0 2-16,-8 4 5 15,-9 0 3-15,-4 4 1 16,-9 0 1-16,1 0 5 16,3 3 1-16,9 1-3 0,5-4-1 15,12 0-4-15,5 11-1 16,4-3 4 0,13-1 1-16,13-3 2 15,9-1 4-15,12 1 5 16,-4-16-7-16,5 1-3 15,4 3 2-15,8-4 3 16,13 4-3-16,-8-3-3 16,4-1-6-16,0-3-2 15,0-1-2-15,0-3 0 16,0 3 7-16,0 1 2 16,-13-4 3-16,-4 3 0 0,-9 1 2 15,-4 3 1-15,-9 0 7 16,-4 1 4-16,-8 3-3 15,-10 0 1-15,-3 4-9 16,-14 0-2-16,-12 4-3 16,-5 3 0-16,0 5 2 15,-4-1 0-15,-9 5 4 16,-8 3 2-16,12-8 4 16,-8 16 1-16,9-4-5 15,0 12-4-15,8-9-1 16,4 1-1-16,5-8 4 15,4 1 2-15,9-1-2 16,4-4-1-16,5 4-1 16,-1-4-2-16,9 1-2 15,4-5 1-15,9 1-1 16,0-1-2-16,13-3 0 0,4 0 3 16,18-1 0-16,3-7 1 15,-8-4-3-15,9 4 2 16,-13 0-1-16,8-7-2 15,-8 3 3-15,4-4 2 16,-4-3 2-16,-13 3 1 16,4 0 4-16,-13 5 3 15,-4-1-2-15,0 0 0 16,-9 0-1-16,-12 0 2 16,-14 0-10-16,-4 4-4 0,-4 8 2 15,-13 0 2-15,-17 3 1 16,4 1 2-16,0-1 0 15,4 1 1-15,5 3 0 16,4 8 0-16,8-4-7 16,1 8 0-16,12-4 1 15,5-4 1-15,8 0-2 16,5-3 2-16,8-1 1 16,9 0 0-16,4 1-3 15,5-5 0-15,17 1 2 16,-1-5 2-16,1 1-2 15,0 0-2-15,-5-5 2 16,-3 1 0-16,-6 0 3 16,-3 0 1-16,-9 0-4 15,0 0 1-15,-13-4 2 0,0 7 1 16,-9 5-4-16,-4-1 1 16,-21 4 4-16,-5 16 2 15,-4-8-2-15,0 8-1 16,4-4-3-16,5-1-1 15,-1-6-1-15,9-1 0 16,5 0-5-16,4-4-3 16,4-3-3-16,4-1-2 15,5-3 1-15,8-1 1 16,5-3 3-16,4 0 1 16,4-4 6-16,4 0 1 15,1-4 2-15,-1 4 0 0,-3-4 0 16,-5 4 2-16,-5-3-3 15,1 3 0-15,-5 0-63 16,-4-4-27-16</inkml:trace>
  <inkml:trace contextRef="#ctx0" brushRef="#br0" timeOffset="173085.1037">21909 6052 124 0,'0'-3'46'0,"8"6"-24"0,18-3-21 16,-17 0 11-16,4 0-2 16,-5 0 2-16,1 0-2 15,0 0 1-15,-1 0-6 16,1-3 6-16,-9 3 2 0,4 0-4 15,-4 0-1-15,4 0-2 16,1 0-1-16,-1 0-3 16,-4-4-2-16,0 0 7 15,0 4 3-15,0 0 1 16,0 0 3-16,0 0-7 16,0 0-2-16,0 0-1 15,0 0 2-15,0 0-1 0,0 0 2 16,0 0 0-16,0 0 1 15,0 0 0-15,0 0 2 16,0 0-1-16,0 0 2 16,9 0-6-16,4 0-1 15,-5-4 0-15,5 0 0 16,0 0-5-16,9 1 1 16,-5-1 0-16,4 4 0 15,1 0 0-15,4 0 0 16,0-4 0-16,-13 4 0 15,4 0 4-15,-4 0 2 16,0 0 4-16,-5 0 4 0,-8 0 1 16,0 0 0-16,-4 0 6 15,0-4-5 1,-22 0 2 0,4 0-6-16,1 1-4 15,-5-1-2-15,0-4-4 16,-4 0-2-16,-9 5 1 15,-4 3-1-15,0-4 0 16,4 4 2-16,0 4-3 16,5-4-2-16,8 0-3 15,0 0-1-15,9 3-3 16,4 1 1-16,4 4-2 16,9 0 2-16,9-1 0 15,4-3 1-15,13-4 0 0,8 0 0 16,1 0 0-16,-5-4 0 15,-4 0 5-15,0 1 1 16,-5 3 2-16,1-8 0 16,-5 0 4-16,-4 4 2 15,-13-3 6-15,0 3 3 16,0-4-4-16,0 5-1 16,-13-1-4-16,0 4 1 15,-13 4-4-15,-8-1 0 16,-1 1-1-16,5 4 1 15,0-1-7-15,8 1-1 16,5 4 4-16,4-1 5 0,9-3-2 16,4 3 1-16,13 1-3 15,13-1-1-15,8 1-1 16,5-5 0-16,4 5 0 16,0-8 0-16,4 0 2 15,5-4 2-15,-9 0 1 16,-4 0 1-16,-9 3-5 15,-8-3 1-15,-1 0 4 16,-8 4 2-16,-4-4 2 16,-9 8 2-16,-13 0-3 15,-17-1-2-15,0 9-2 16,-5-1-3-16,1 4 1 16,-18-4-1-16,0 4 0 15,9-3 2-15,4-5-3 16,5 1 0-16,8-1-4 0,9-3 1 15,0 0 0-15,8-1 2 16,5 1-6-16,4 0-2 16,13-1 1-16,12 5 0 15,6-8 3-15,-1-1 4 16,4 1 1-16,-4-4 1 16,5 0 0-16,-5 0 2 15,-4 4-1-15,-5 0-1 16,-3-4 1-16,-1 4 1 15,-9 0 3-15,-16 3 7 16,-5 1-3 0,-4 3-4-16,-9 1-1 0,-13 3-2 15,-4 0 1-15,4-3 0 16,5-1 1-16,4 9-2 16,4-5-2-16,4 0-4 15,5-3 0-15,4-5 0 16,4 1-1-16,9 11-3 15,0-19 0-15,9 12-1 16,8-5 3-16,9-3 2 16,0 0 2-16,4 0 1 15,5 0 1-15,-5 0-3 16,0-1 0-16,-4 1 2 16,0 0 2-16,-5 4 0 15,1 3-1-15,-5-3 3 16,-13 7 2-16,-8 0 0 15,0 1-11-15,-14 3-4 16,-3 0-44-16,-9 12-19 16,-26-24-61-1</inkml:trace>
  <inkml:trace contextRef="#ctx0" brushRef="#br0" timeOffset="174614.9584">22370 6060 192 0,'-17'4'71'0,"17"-4"-38"0,0-4-34 0,0 4 12 16,0 0 4-16,0 0 2 15,0 0 7-15,0 0 2 16,0 0-13-16,0 0-1 0,0 0 1 16,0 0-5-16,4 4-2 15,-4-4-3-15,0 0-3 16,0 8 1-16,0-1-1 15,0-3-3-15,-4 4 0 16,-5-1-1-16,0 1 3 16,1 0 0-16,-10 7 1 15,6 0 2-15,-10-3 3 16,18 7-4-16,-22-4-1 16,13 1-2-16,0-5 0 0,13 1 0 31,4-1-2-31,9 1 0 0,4-5 0 15,5 1 0-15,0-4 0 16,-1 0 0-16,1 3 7 16,-5-3 3-16,0 4-3 15,-4-1 0-15,0 5 1 16,-4-4 2-16,-9 3 3 16,-5 1 5-16,-3 3-6 15,-1 4 0-15,-4 0 0 16,4 8 0-16,-8-4-2 15,9 11-1 1,-1-7-3-16,5-4-2 0,4 0 1 16,0-4-1-1,0-3 0-15,0-5-5 0,0 1 1 16,0-5-40-16,0 5-16 16</inkml:trace>
  <inkml:trace contextRef="#ctx0" brushRef="#br0" timeOffset="178834.6862">22671 7983 160 0,'-13'7'63'0,"9"-3"-34"0,0 0-25 0,4-4 13 15,0 0-2-15,-4 0 1 0,4 4 0 16,0 0 0-16,0 0-8 15,0-1 1-15,-9 1 2 0,9-4-2 16,0 0 0-16,0 4 1 16,0 0 1-16,0-4-3 15,9 8-3-15,-9-5 0 16,8 5-1-16,1-4 0 16,12 0 0-16,-3 3-2 15,-1 5-2-15,22-1 1 16,4-3 1-16,8 0 1 15,-8 7 3-15,9-3 1 16,-9-1 3-16,0-11-3 16,0 8 1-16,1-4-5 15,-6 3-2-15,1-3 0 16,-4 0-1-16,-1-8 0 16,-17 0 2-16,5 0-1 15,-5 12-1-15,0-4 1 0,1 0-1 16,3-4-16-1,-4-4 5-15,1 0 0 16,-6 4 4-16,1-4 5 16,-4 0-1-16,0-3-1 15,-1 3 7-15,-3-8 5 16,-1 1-2 0,-4 3-1-16,0 1 0 15,0-1-8-15,-4 0 0 16,-9-3-8-16,-9-1-3 0,-8 5 3 15,-26-1 2-15,0 4 2 16,-9 0 3-16,-4 0 4 16,-4 4 2-16,8 0 4 15,9 0 1-15,9 0-8 16,8 4-4-16,13-4 5 16,1 0 1-16,7 4 5 15,10-4 3-15,3 4-4 16,14 0-1-16,21-4-4 15,9 0-3-15,8 0 4 16,1-4 1-16,3 0 0 16,5 0-2-16,-12 4 3 15,-1 0 0-15,-9-4 3 16,-4 4 1-16,-8 4 3 0,-5 0 4 16,-8 4-6-16,-1 7 0 15,-25 8-2-15,-9 4-1 16,-4 4-1-16,-4-1 0 15,-5 5 0-15,4-1 0 16,-8-3-5-16,9 11 1 16,4 0 0-16,8-4 2 15,5-11-1-15,8 4 2 16,18-4-2 0,8-8-1-1,5 0 1-15,8-8 1 16,4-3 1-16,5 0 1 15,4-4-2-15,-4-1-2 16,-9 5 1-16,-4-4 1 0,-5 0-1 16,-3-4 2-16,-5 0 7 15,-9 0 5-15,-13 4-3 16,-4-1-2-16,-13 5-8 16,-8 0-1-16,-5-1-1 15,-8 5 2-15,-13 3-1 16,3-3-1-16,14-1 1 15,0 1-1-15,13-5-9 16,0 1-4-16,13 0 0 16,4-1 0-16,4 1 1 15,9 3 2-15,17 1 4 16,18-4 3-16,4-1 2 16,4 1 1-16,4-4 4 15,14 0 2-15,-10-1-2 0,5-3-3 16,-17 0 2-16,0 0 2 15,-5 0 0-15,-8 0 2 16,-4 4-2-16,-5-4 2 16,-4 4-2-16,-5-4 2 15,1 0 0-15,-9 0 3 16,0 0-7-16,0 4-2 16,-13 7-1-16,-4 1 2 15,-18 3-3-15,-3-3-2 16,-5-1 4-16,-1 1 1 15,6-1-3-15,3 1-1 16,5-1-8-16,4-3-4 16,9-1-1-16,4 1 1 0,4 0 3 15,9-1 5-15,0 1 1 16,13-4 3-16,13 0-1 16,9 0-1-16,12-1 3 15,0-3 2-15,1 0 0 16,-1 0 2-16,-8 0-2 15,0 4-1-15,4-4 3 16,-13 4 2-16,-8 0 4 16,-18 0 11-1,-4 0-4-15,-13 7-8 16,-9-3-5-16,-25-1-2 16,-9 5-1-16,0-1 2 15,-13 12 1-15,-13 4-1 0,13-4 1 16,9 0-4-16,8-4 0 15,9-3 1-15,9-1 2 16,8-4-3-16,4 1 0 16,9-1-6-16,0 1 0 15,9-1-2-15,8-3 1 16,9 0 5-16,22-1 3 16,4 1-1-16,-1 0 0 15,5-1 5-15,1 1 2 16,-6 0-2-16,-3-5-3 15,-1 5 0-15,-8-4-1 16,-4 0 0-16,-1 0 2 0,-21 3 10 31,-13 1-4-31,-4 0 0 0,-9 11-9 16,-21-4-1-16,-9 0 2 16,0 8 2-16,8-4 0 15,1-3 1-15,8-5-9 16,13 1-1-16,-4-1-1 15,13-3 0-15,8 0-9 16,1 3-3-16,16-3 5 16,1-1 6-16,21 5 4 15,13-1 3-15,5 1 3 16,3-1 2-16,1 1-1 16,-5-1-2-16,1 1-2 15,-9-1 1-15,-9 1 3 16,-9-1 3-16,-3-3-2 15,-6 3 0-15,-16-3-28 0,-4 0-12 16,-10-1-53-16,-8 9-20 16,-12-28 9-1</inkml:trace>
  <inkml:trace contextRef="#ctx0" brushRef="#br0" timeOffset="207854.8337">22512 16999 212 0,'0'0'79'0,"4"8"-42"0,-4-16-41 16,0 0 13-16,0 1 1 15,0-1 4-15,0 0 6 16,0-3 2-16,0-1-11 16,-4-3 4-16,0-19 5 15,-5 3-9-15,5 0-5 16,-14-3-5-16,1-4 0 0,-4-1-1 16,3-7 0-16,-12-7 0 15,-4 3-3-15,-9 0 2 16,4 4 1-16,-4 0 2 15,4-7-1-15,5-5 2 16,-5 1-2-16,-4 7 2 16,-9 0 0-16,5 4 1 15,-1 4-2-15,-3-8 1 16,-1-3-4-16,-13 7-2 16,5 3-1-16,4 5 0 15,0 0-2-15,4 3 1 16,-17 9 3-16,0 3 1 0,0 0 1 15,0 7 2-15,0-3 1 16,-12 4 1-16,7 3-2 16,5 5-2-16,-8-1 1 15,-1 4-1-15,1 0 0 16,-1 4 0-16,5 0-3 16,-18-3 2-16,10 3-4 15,-6 0 1-15,5 0 0 16,1 7-1-16,3 1-1 15,5-4 1-15,4 3 1 16,-4 5 2-16,-9 3-1 16,13 0 1-16,0 5 2 15,9-1 2-15,-5 0-3 16,-4 8 0-16,4 7-1 16,1 1-2-16,3-1-4 15,5 4-2-15,-13 1 11 0,9-1 9 16,4 4-10-16,9 12-3 15,4-8-4-15,-1 0-1 16,6-4 5-16,3 0 1 16,-4 4 2-16,-12 11 0 15,8-7 0-15,8 0 0 16,-4 4 0-16,1-1 0 16,3 5-3-16,1 7 2 15,3 0 7-15,6 0 6 16,-10 4-4-16,9 8-2 15,-12-5-1-15,3 1 1 0,14 8-3 16,-1-1 0-16,5 0-1 16,4-3 1-16,9 15-4 15,-9 0-2-15,8-8-1 16,1-3 0-16,4 10 5 16,22-2 1-16,-1-9 0 15,14 23 1-15,3 1-2 16,5-8 2-16,0-8 2 15,1-16 2-15,16 17-1 16,-4-13-1-16,0-7-1 16,0-8 0-16,26 8 0 15,4 4 0-15,-4-15 0 16,4-9 2-16,5-7-3 16,-5-7 0-1,0-4 1-15,9-5 2 0,-5-3-3 0,-4-3 0 16,-4-9 5-16,13 4 3 15,-9-11-6-15,-8 4-3 16,4-4-1-16,12-8-1 16,-7-4 0-16,-1 4 2 15,-9-3-3-15,14-1 0 16,-14-3 3-16,-8-1 1 16,-4 1-1-16,-9-1 1 15,17 1-4-15,-4-12 0 16,-13 3 1-16,5-3 0 15,-5 0 2-15,-5-3 1 16,5 7-1-16,9-1-2 0,-9 1-2 16,-4 0 1-16,-5 0 1 15,-4 0 2-15,-4-4-1 16,-9 7 2-16,13 1 0 16,-4 0 1-16,0-8 0 15,-5-4 2-15,-4 0-1 16,-4 0 2-16,4 4-2 15,-4 0 0-15,4-3-3 16,-4-1-2-16,0 0-2 16,9-7 1-16,-1 3 1 15,-4-15 0-15,5 0 0 16,-1 0 2-16,1 4-3 16,-10 0 0-16,6 3 3 15,-6-7 1-15,-3-7 1 0,4 11 2 16,-5 3-1-16,1 9 2 15,4-1-4-15,-13 0 0 16,8 1-1-16,1-1-2 16,4-3-2-16,-13-8 1 15,4-12 3-15,-4 8 1 16,0 0-4-16,0 4 1 16,0 4 0-16,-1 3 0 15,-7-7 0-15,8-12 0 16,-9 8 0-16,5 4 2 15,-5 0-1-15,0 0-1 16,1 4-2-16,-1 3 1 16,4-7 1-16,-3-8 0 0,8 4-5 15,-9 4-1-15,5 0-2 16,-1 4 2-16,-3 3-1 16,-1-11 2-16,4-7-4 15,-8 11-1-15,0-1-4 16,-8 5-1-16,4-4-8 15,-5 0-2-15,0 4-3 16,1-24 2-16,-10 9-5 16,6 3-1-16,-1 4-11 15,0 0-3-15,-5-31-46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20:59.8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9495 10120 124 0,'-18'0'46'0,"18"4"-24"0,-12-4-13 16,7 0 34 0,-8 0-5-16,5 4-1 15,-1 0-1 1,0-1-9-16,-8 1-2 0,9-4-1 15,-1 4 0-15,5 0-5 16,-9 0 1-16,8 0-9 16,1-1-2-16,0 1-3 15,4 4 1-15,0 3-6 0,4 1-3 16,9-1 3 0,9 1 3-16,-5 3 1 0,9-3 0 15,-9-1-3-15,9 1 1 16,0 11 0-16,-1-12 3 15,10 8-1-15,4-3 2 16,0-1-4-16,-9-4 0 16,4 12-1-16,5-4-2 15,-5 1 1-15,5-5 1 16,-4 0-1-16,-1-3-1 16,5-1-6-16,8-3-1 15,-4 0 7-15,0-1 7 16,-4 1-3-16,0 0-2 0,-5-1-1 15,1-7 1-15,8 4-1 16,-4-4-1-16,0 0 1 16,-5 0-1-16,-4 0 0 15,0 0 0-15,1 4-3 16,3-4 2-16,-8 0 1 16,4 0 0-16,-8 0-3 15,12-4 2-15,5 0 1 16,-5 4 0-16,5-4 0 15,-13 1 0-15,4-1-3 16,0 0 0-16,0 0 2 16,5 4 0-16,-1 0-2 15,5 0 0-15,0 0-1 16,-13-4 3-16,4 4 0 16,0 0 1-16,0-4-3 0,5 4 2 15,-9 0 1-15,4 0 0 16,-9-3-3-16,14-1 0 15,-5 4 2-15,4-4 2 16,1 0-2-16,-1 0 0 16,1 4-1-16,-9-4-2 15,4 1 3-15,0-1 0 16,0 0 1-16,5-8 0 16,3 5-3-16,1-1 2 15,-4 0-1-15,3-7-2 16,-3 0 3-16,4 0 0 15,0 3-2-15,8 1 0 0,5-1-1 16,-1 1 0-16,5-1 3 16,0 1 2-16,-13-1-2 15,18-3 0-15,-5 3-1 16,-5 1 0-16,1 3 2 16,4 0 0-16,-8 1-3 15,8-1 2-15,8 0-1 16,-8 1 0-16,0-1 0 15,0 0 0-15,13 5 2 16,-4-5 0-16,0 0 2 16,-1 5 1-16,-4-1-1 15,18 0-2-15,-5 4 1 16,-4 0 1-16,0 0-1 16,13 0-1-16,-4 4 1 0,-5 0-1 15,0 3 2-15,-4 1 1 16,26 3-4-16,-13-3-1 15,-18 3 1-15,-3-3 0 16,-10 0-30-16,-8-8-12 16,1-8-86-1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29:08.7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885 11878 160 0,'0'-8'63'0,"9"8"-34"0,4-3-32 0,-9 3 11 0,1 0 2 15,3 0 4-15,9-4 4 16,-17 0 1-16,18 0-10 15,-18 4-3-15,13 0-2 0,0 0-2 16,-1 0-2-16,6-4 1 16,12 4-1-16,9-4 0 15,4 1 0-15,4-1 6 16,1 0 4-16,25 0 1 16,4-4 3-16,-8 1-5 15,13-1-3-15,-4 4-3 16,12-3-3-16,-17 3 5 15,22-4 1-15,-13 4-9 16,0 1-3-16,-9-1 7 0,-8 0 6 16,8 0-10-16,-13 0-2 15,-4 0 2-15,-8-11 1 16,-5 4-25-16,-13-12-11 16,5 0-54-1,-14-4-32-15,5-8 56 16</inkml:trace>
  <inkml:trace contextRef="#ctx0" brushRef="#br0" timeOffset="598.8774">1864 11104 236 0,'34'-3'90'0,"-12"3"-48"0,12 0-49 15,-21 0 14-15,13 0-3 16,4 0 2-16,13 0 4 16,-4 0 1-16,-5 7-5 0,5 1-6 0,0 0-3 15,4 3 2-15,4 1 2 16,5-1-2-16,-4 1 0 16,-5-1 1-16,4 1 0 15,-17-1 0-15,9 0 0 16,-13 1 0-16,-5 7 2 15,5 0-3-15,-9 8 0 16,1-4 3-16,-5-4 1 16,4 0-1-16,-9 1-2 15,-8-1-4-15,0 0 0 16,0 0 4-16,-8 4 2 16,-9 0 2-16,-1 0 2 15,-3 11-3-15,-9 12-2 0,-9-7 2 16,-4 7 0-16,4 0-1 15,-8 0-2-15,-14 15 3 16,-12 0 0-16,4 0-1 16,0 4-2-16,4 4 1 15,5 8-1-15,-9-8-22 16,13 0-10-16,9-12-81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30:33.2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2596 7094 148 0,'-4'0'55'0,"-5"4"-30"0,5-4-23 0,4 0 12 0,0 0 4 15,0 0 6-15,0 0-7 16,0 0 1-16,0 0-11 16,0 0 5-16,-9 0 1 0,5 0-4 15,4 0-3-15,-9 0-1 16,5-4-1-16,4 0 0 16,-9 4 0-16,5-3-2 15,-9 3-2-15,9-4 1 16,-9 0 1-16,0 0 1 15,-4 0 1-15,0 0-2 16,4-3 1-16,4 3 0 16,-8 0 3-16,4-4-5 15,-4 5-3-15,-1-1-2 16,1 4 3-16,4 0 0 0,-4 0 1 16,4 4 0-1,-9 3 0-15,5 5-3 0,-4-1 2 16,-1 20 1-16,5 0 2 15,-18-1-3-15,14 1 0 16,-9-1 3-16,8 1 3 16,-4 0-7-16,9 7-3 15,-9 8 5-15,9-4 4 16,-9-4-4-16,9 1 0 16,0 3 0-16,8-4 2 15,-8 0-3-15,4 24 0 16,9-9-1-16,-9-7-2 15,4-4 5-15,9-3 1 16,-9-1 0-16,9-3 1 0,0-5-2 16,9 5 2-16,0 3-7 15,-1-4 1-15,1-7 7 16,8-4 5-16,5 0-4 16,-1-4-1-16,5-3 0 15,0-1 0-15,13-4 0 16,-5 1 0-16,1-4-5 15,3-5 1-15,1-3-2 16,0 0 0-16,4-3 4 16,13-1 3-16,-13-4-2 15,5-7 0-15,-1 0 1 16,-17-8 0-16,9 0 2 16,-9 3 3-16,-8 1 0 15,-1 0 0-15,1 0-3 16,4-4 1-16,-22 0-4 15,9 0 0-15,-5-11-1 0,-3-9-2 16,3 5 1-16,1 0 1 16,0-4-3-16,8 0 0 15,-9-1-4-15,14-3 1 16,-13-11-3-16,8 11 2 16,-4 0-4-16,0 0 1 15,0 0-3-15,-9-4 2 16,9-3 0-16,-13 3 1 15,-13 4-9-15,-9 4-1 16,-8 4-29-16,-13 3-11 0,-30 8-39 16</inkml:trace>
  <inkml:trace contextRef="#ctx0" brushRef="#br0" timeOffset="9971.9105">3195 7642 128 0,'-4'0'49'0,"4"0"-26"0,0 0-23 0,0 0 10 16,0 0-9-16,0 4-4 15,-18-4 0 1,10 4 0-16,-1-1-3 15,-8 5 1-15,4 0-19 16,9-4-7-16</inkml:trace>
  <inkml:trace contextRef="#ctx0" brushRef="#br0" timeOffset="10964.4549">3359 7412 128 0,'0'0'49'0,"0"-4"-26"0,0 0-29 16,0 4 8-16,0 0 2 15,0 0 5-15,0 0 6 16,-9 0 5-16,5 0-4 16,0 0-1-16,4 0-9 15,0 0-6-15,-9 0-1 0,5 0 1 16,4 4 0-16,-5 12 0 16,-3-5-5-1,8 12-65 1,8-4-35-16</inkml:trace>
  <inkml:trace contextRef="#ctx0" brushRef="#br0" timeOffset="11685.2217">3199 8577 184 0,'-4'-4'71'0,"4"8"-38"0,-4-1-34 16,4-3 15-16,-9 0-6 16,0 0 3-1,-3 8-4-15,7 0-4 16,1-1-6-16,4 1-1 0,0 3-38 16,9-3-16-16,12 0-20 15</inkml:trace>
  <inkml:trace contextRef="#ctx0" brushRef="#br0" timeOffset="12105.6927">3316 9484 236 0,'-18'0'88'0,"18"0"-48"0,0 4-58 0,0-4 9 16,0 0-15-16,0 0 0 15,0 0-31-15,5 0-12 16</inkml:trace>
  <inkml:trace contextRef="#ctx0" brushRef="#br0" timeOffset="13031.2825">3548 9994 116 0,'0'0'46'0,"0"-8"-24"0,0 12-10 0,0-4 16 16,0 0 4-16,-8 0 5 15,-5 0-16-15,4 0-4 16,-4-4-7 0,-8 0-6-16,-1 4 0 0,5 0 2 15,-5 0-3-15,1 0 0 16,-1 0 1-16,1 4 0 16,-9 7 2-16,4 1 1 15,-9-1-3-15,-3 12-3 16,-10 0 2-16,9 0 2 15,5 0-2-15,-5 4 0 16,9 4-1-16,4 3-2 16,5 16 1-16,-5 4-1 0,8-4 0 15,5-1 2-15,9 1-1 16,-9 11-1-16,13 1 7 16,0-1 5-16,0 0-4 15,0 4-2-15,5 0-6 16,3 1 0-16,-4-1 2 15,5-8 1-15,13 1-4 16,-14-5 1-16,10 1 0 16,-6-8 0-16,19-4-5 15,-1-8 1-15,0-7-3 16,0-8 0-16,0-7 1 16,5-4 4-16,-9-5-1 15,4-10 1-15,0-16 2 16,0 0 0-16,5 0-3 15,-5-4 0-15,4-4-1 16,-4 1 3-16,-4-9 0 0,4-7 1 16,-12 0-3-16,-1-3 2 15,-4-1-1-15,0-8 0 16,-5-3 0-16,1 4-2 16,0 3 0-16,-9 0 3 15,0 1-5-15,-9-12 2 16,5 3 2-16,-5 1 1 15,-8 4-8-15,0-1-2 16,-9-7-3-16,4 4-1 16,-8 11-3-16,4 4 1 15,5 12-2-15,-5 3 2 16,-4 4-55-16</inkml:trace>
  <inkml:trace contextRef="#ctx0" brushRef="#br0" timeOffset="46454.0055">3497 5049 48 0,'-22'-8'19'0,"22"4"-10"0,0 1-13 0,0 3 4 0,0 0 0 16,0-4-7-1,9 0-3-15,4 0-8 16,-5 0-1-16</inkml:trace>
  <inkml:trace contextRef="#ctx0" brushRef="#br0" timeOffset="47696.9453">3841 4869 188 0,'0'-27'71'0,"-25"31"-38"0,12-4-28 0,8 0 19 15,-3 4-6-15,-1-4-1 16,0 4-3-16,9 3-1 15,-17 1-7-15,4 0 5 0,9-1 2 16,-9-3-4-16,4 4-3 0,-8 3-3 16,17 1-3-16,-17-5-2 15,8 1 1-15,5 4 1 16,0-1 0-16,4 0-3 16,-5 5 2-16,-3-1 1 15,8 0 2-15,0 1-3 16,0 3 0-16,8 0 1 15,-3 0 0-15,-1 0 0 16,5 20 0-16,-1-5 0 16,5 4 0-16,-9-3-3 15,9 3 2-15,0 1 1 16,0-5 2-16,0 4-10 16,4 4-2-16,1-3 11 15,-5-5 6-15,0-3-11 16,-1-4-4-16,1-4 9 0,-8 0 9 15,3 3-7-15,-3-3-1 16,3-3 0-16,-8-1 1 16,0 0-1-16,0-4-2 15,0 1 1-15,0-5 1 16,0 0-3-16,0 1-2 16,0 7 4-1,0-4-1-15,0 1 0 16,0-5 1-16,5 1-1 15,-5 7 0 1,0-19 0-16,12 15 2 16,-7-3-3-16,3-1 0 15,1-3 3-15,8 0 1 0,-8-1-4 16,4 1-1-16,4-4 1 16,0 0 0-16,-4-1-2 15,4-3 2-15,9 0-4 16,17-3 1-16,-8-1 2 15,4 0 1-15,-1 0-4 16,1 0-1-16,-4-7 3 16,-1-1 1-16,-4 5 2 15,5-1 2-15,-5 0-1 16,-4-11-1 0,-5 4 1-16,1-1 3 15,-5 1 2-15,-4 4 0 16,0-1-1-16,-9-3-3 15,1-1-2-15,-1 1 1 0,-4 0 1 16,0-4-1 0,-4 0 2-16,-5-4-4 0,9-8 0 15,-17-7 1-15,4 3 0 16,0 5-3-16,0-5 2 16,0 4 1-16,4 1 2 15,1-1-1-15,-1 4-1 16,1-11 3-16,3-4 0 15,1 7-1-15,-5 1-2 16,9 3 1-16,-8 4-1 16,3 1 2-16,1 3 1 15,0 0-4-15,-1 4-1 0,1-1 1 16,4 5 0-16,0 0 1 16,0-1 0-16,-8 5 0 15,8-1 0-15,-5 1-3 16,1-1 2-16,-5-7 1 15,1 8 0 1,-1-1 2-16,-12 1-1 16,3 3 2-16,-12 4-4 15,-17 12-2-15,4 0-1 16,-9 3 3-16,-4 4-9 16,-9 8-3-16,9 0-15 15,5 4-8-15,-1 12-66 16</inkml:trace>
  <inkml:trace contextRef="#ctx0" brushRef="#br0" timeOffset="54579.1978">5311 6428 140 0,'0'-8'55'0,"0"4"-30"0,0 4-32 16,0 0 8-16,0 0-5 16,0 0 0-16,0 0-11 15,0 0-2-15,0 0-36 16,0 8-13-16</inkml:trace>
  <inkml:trace contextRef="#ctx0" brushRef="#br0" timeOffset="55971.8938">4850 8178 100 0,'0'0'38'0,"0"4"-20"0,-26 4-21 0,34-8 8 0,-8 0-2 15,0 0-1 1,5 3-2-16,-14 1 1 15,5 0-4 1,4 0 2-16</inkml:trace>
  <inkml:trace contextRef="#ctx0" brushRef="#br0" timeOffset="56032.9284">4815 8205 120 0,'-4'0'-40'0,"4"0"6"16</inkml:trace>
  <inkml:trace contextRef="#ctx0" brushRef="#br0" timeOffset="56178.9268">4863 8067 116 0,'-13'0'44'0,"13"-4"-24"0,0 0-21 0,0 4 7 16,-9 0-4 0,0 0-2-16,1 0 7 15,-9 0 3 1</inkml:trace>
  <inkml:trace contextRef="#ctx0" brushRef="#br0" timeOffset="57349.1718">4772 8071 222 0,'-17'11'15'16,"0"-3"-8"-16,-1 0 3 0,10-1 0 16,-9-3-3-16,4 8 1 15,4-1-3-15,-8-3 2 16,8 0-2-16,-4-1 2 16,5 1-4-16,-1 0 0 0,0-1 1 15,5 5 0-15,-9-1-5 16,5 4 1-16,-1 5 0 15,0-1 2-15,5 4-1 16,-9 4-1-16,9 7 1 16,-5 12 1-16,5-4-1 15,-13 0 2-15,8 0-4 16,-4-3 0-16,4 7 1 16,5 0 2-16,0-4-1 15,-1-4-1-15,1-3-2 16,13-5 1-16,-5 1 1 15,0-4 2-15,1-1-1 16,-1-3-1-16,9 0 5 16,-13-3 4-16,0-5-3 15,0 4 2-15,0-7-3 16,0-1 0-16,0-3-1 16,0-1 2-16,0-3 1 0,0-4 3 15,0 0-1-15,0 0 0 16,0 0-5-16,0 0-3 15,0 4 0-15,4 0 1 16,5-4-1-16,4 0 2 16,-9 0-2-16,5 0 2 15,8-4-2-15,-4 0-1 16,13 0-2-16,-9 0-1 16,13 1 4-16,0-1 1 15,5 4 0-15,4-4-2 16,-1 0-2-16,-3 4-1 15,4 0 2-15,-14-4 0 16,6 4 1-16,-6-3 2 0,10 3 1 16,-9-4 1-16,0 4-5 15,-5-4 1-15,1 4 4 16,-5 0 2-16,0-4 0 16,0 0 1-16,-8-3-4 15,0 3 0-15,-1 0-1 16,1-4-2-16,0 1 3 15,-5-1 0-15,4 0 1 16,-8-3 0-16,9-1-2 16,-9 1-2-16,9-1 1 15,-9 1 1-15,0-1-1 16,4-18-1 0,5-1 1-16,-1 4-1 15,1 0 0-15,-1 4-3 0,1-3 2 16,0 3 1-16,-1 0 0 15,1-12 0-15,0 5 0 16,-5-5 0-16,4 4 2 16,-8 1-1-16,5 3 2 15,-1 0-4-15,5 4 0 16,-9 0 1-16,4 0 0 16,0 0-5-16,-4 0 1 15,5-4 4-15,-5 8 2 16,0 0 0-16,0 4-2 15,0-8 1-15,0 4 1 0,0 3-1 16,-5 5-1 0,1-8 1-16,0 3-1 0,4 5 0 15,-13-4 0-15,8 3 0 16,-7 1 2-16,-1 3-3 16,0 0 0-16,0 1 1 15,0 3 0-15,-9 0 0 16,-12 0 0-16,8 0 2 15,4 0 1-15,-3 4 1 16,-1-3 0-16,-4 3-2 16,4-4-2-16,0 0 3 15,9 4 2-15,-22 0-2 16,-9 0-2-16,10 0-3 16,-1 0 1-16,9 0-6 0,0 0 0 15,-9 4-15 1,9 0-5-16,4-1-30 0,4 1-14 15</inkml:trace>
  <inkml:trace contextRef="#ctx0" brushRef="#br0" timeOffset="145759.0461">19013 5742 176 0,'-4'-4'66'0,"4"1"-36"0,0 3-24 16,0-4 17-16</inkml:trace>
  <inkml:trace contextRef="#ctx0" brushRef="#br0" timeOffset="146031.3395">18996 5727 327 0,'-9'-4'17'0,"-17"0"-9"16,9 4-5-16,4 0 0 0,-4 4-2 0,-5 0-1 15,5 4 1-15,-9 3 1 16,1 1-1-16,-1 10 2 16,8 1-4-16,-16 12-2 15,-1-1 2-15,5-3 2 16,4-4 0-16,5 4-1 16,4-1 1-16,4 1-1 15,4 15 0-15,-4 0 0 16,9 0 0-16,0 3 2 15,-1 5-3-15,1 7 0 16,0 4-1-16,4-3 0 16,-5-5-14-16,5-7-4 15,-8-12-54-15,3-3-44 16,-3-12 42-16</inkml:trace>
  <inkml:trace contextRef="#ctx0" brushRef="#br0" timeOffset="146496.9259">19366 6003 228 0,'-4'0'88'0,"-4"0"-48"0,3 3-47 0,5 1 11 16,-26 12-7 0,1 3 6-16,-6 11 3 15,-3 13-3-15,-14 3 0 0,1 11 1 16,-18 20-2-16,5 11 1 0,-5-4-2 16,-3 12 2-16,-10-4-2 15,9-4 2-15,4 4-2 16,9 0 2-16,9-12-7 15,8-15 1-15,13-15-34 16,0-12-16-16</inkml:trace>
  <inkml:trace contextRef="#ctx0" brushRef="#br0" timeOffset="147082.8604">19625 6485 208 0,'26'27'79'0,"-43"-46"-42"0,38 4-37 0,-12 15 18 16,-1-4-12-16,1 4-1 15,-9-4 14-15,0 0 8 16,0 0 16 0,0-3-22-16,-17-1-7 0,-9 0-5 15,0 1-5-15,-4-1-3 0,0 4-3 16,-5 0 1-16,1 4 1 16,-5 4 0-1,-4 4-5-15,8-1-1 0,5 13-4 16,9-1 1-16,12 8-2 15,9-1 6 1,4-6 5-16,5-5-1 16,8 0 0-16,1-3 1 15,3-5 0-15,5-3 0 16,-9 0 0-16,5-4 0 16,-5 0 0-16,0-4-3 15,-4 4 2-15,-4 0 3 16,-1 0 1-16,1 4 1 15,-9 7 2-15,0 5 3 16,0 3 2-16,0 8 1 16,-9 7 0-16,1 8-2 15,-1 4 1-15,0 0-4 0,1 4-2 16,-1 4-2-16,5-5-3 16,-9-3-13-16,4-3-6 15,5-13-34-15,4-3-14 16,13-23-55-1</inkml:trace>
  <inkml:trace contextRef="#ctx0" brushRef="#br0" timeOffset="147757.7258">20827 5972 212 0,'0'-8'82'0,"0"8"-44"0,0 4-44 0,0-4 14 15,-8 4 2-15,3 0 3 16,-3 3 7-16,-1 1 2 16,0 4-11-16,-8 3-2 0,-4 4 1 15,-10 12-8-15,-3 11-1 16,4 0-3-16,0 0 0 15,4 4 2-15,0 0 0 16,4 12 0-16,9 3 0 16,5-8-3-16,4-3 2 15,4-8-1-15,8-7 0 16,9-5 4-16,14-3 1 16,-10-4 3-16,14-7 3 15,-10-5-4-15,6-3-1 16,7-8-2-16,1-4-2 0,4-4 1 15,0-3-1-15,0-8-3 16,-12-8 2-16,3-12 3 16,-4 1 3-16,-4 0 0 15,-9-4 0-15,-4 0-1 16,-8-8 2-16,-5-8 1 16,-5 9 1-16,-21 3 0 15,-12 0 0-15,-1 4-2 16,-9 3 1-16,1 9-6 15,-5 3-3-15,-4 8-19 16,9 3-7-16,4 5-47 16,8 7-21-16</inkml:trace>
  <inkml:trace contextRef="#ctx0" brushRef="#br0" timeOffset="148508.0178">21728 5735 244 0,'-9'-4'93'0,"9"4"-50"0,0 0-52 16,0 0 12-16,0 0-4 15,0 0 2-15,0 0 15 16,0 0 9-16,0 0-12 15,9 4 0-15,-5-1-2 0,9 1-6 16,-9 4-1-16,9 0-2 16,-4-1-2-16,4 1 1 15,4-1-1-15,-8 1 2 16,-1 0 1-16,5 11-4 16,-4 15 1-1,8-11-2-15,-13 4 0 16,1-4 0-16,-5-4 0 15,0-3 4-15,-5-1 1 16,1 0 1-16,-9 1 2 16,9-5-3-16,-26 4 0 15,4-3-3-15,-4-1-1 16,-5 1 1-16,-8-1 0 16,13-3-3-16,0 0 0 15,8-1-3-15,5 1 1 16,-5 0 3-16,9-1 1 15,9 1-4-15,-4 4 1 0,8-1-3 16,8 1 0-16,14 7 1 16,-1 0 4-16,1 0-1 15,-1 0-1-15,-3 0 3 16,-1 0 2-16,-4 4-2 16,-5 4 0-16,-8-4 3 15,-4-4 1-15,0 0 1 16,-18 8 2-16,-4-4-5 15,-4 8-1-15,0-4-24 16,4-8-12-16,-4-4-28 16,8 1-12-16,5-9-8 15</inkml:trace>
  <inkml:trace contextRef="#ctx0" brushRef="#br0" timeOffset="148823.9778">22327 5880 196 0,'0'0'74'0,"0"4"-40"0,-9 30-42 0,5-18 12 0,-9 3 11 15,-13 8 7-15,-4 19 12 16,4 7 3-16,-4 9-19 16,0 6 7-16,-9 21 3 0,-4-1-13 15,-5-4-3-15,1 8-10 16,4-8-4-16,4-7-15 16,9-8-6-16,8-12-39 15,14-11-17-15,8-11-32 16</inkml:trace>
  <inkml:trace contextRef="#ctx0" brushRef="#br0" timeOffset="149350.4243">22796 6658 200 0,'0'-4'77'0,"-8"8"-42"0,-1-4-48 0,0 0 9 16,-3 0 17-16,-1 0 10 15,-5 0 7-15,-3-4 2 16,-1 0-17-16,-16 0-7 0,3 0-3 16,-4 0-3-16,1 1-2 0,-14-1 1 15,-9 0-1 1,-3 4-3-16,8 4 0 15,0 3 2-15,13 9 0 0,4 3-10 16,9 0-3 0,8 0 0-16,14 8 1 0,-5-4 8 15,13 4 4-15,4 0 4 16,5-4 3-16,8-8 1 16,0 0 1-16,22-3-4 15,-9-5-1-15,5 1-1 16,-1-4 1-16,0-4-2 15,-8 0 2-15,4 4 4 16,-8 0 6-16,0 3-1 16,-1 1 3-16,-4 7 5 15,1 8 2-15,-6 23 2 16,-3 15 0-16,0 8 0 16,-9 16 0-16,0 3-13 15,-13 4-4-15,0 15-10 0,-4-11-2 16,-5-4-47-16,1-12-18 15,-5 12-79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33:57.7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13584 10997 112 0,'-13'0'44'0,"9"4"-24"0,4-23-15 0,0 15 13 15,0 4-12-15,-9-4-4 16,5 12-3-16,-1-4-1 16,-3-8-3-16,-1 4 1 15,5 4 0-15,-9-4 2 0,0 7 1 16,0 1 3-16,0 7-1 16,-8-3 2-16,-1-1-9 15,5 1-3-15,4-5 5 16,-9 5 1-16,5-4 5 15,4-1 1-15,0 1 7 16,0-4 6-16,0 0 5 16,5-1 4-16,-1 1-7 15,1 0 0-15,-1-4-11 16,0 4 0-16,5 0 0 0,-9 0 1 16,9-1 0-16,-9-3 0 15,4 4 0-15,5 0 0 16,0-4 0-16,-1 0-2 15,1 0-1-15,4 0-1 16,-9 0 2-16,5 0-1 0,4 0 2 16,0 0-2-16,0 0 0 15,0 0 3-15,0 0 5 16,0 0-1-16,0 0 1 16,0 0-3-16,0 0-1 15,0 0 1-15,0 0 1 16,0 0-5-16,4 4-2 15,5-4-2-15,0 4-2 16,-1 0 3-16,1-4 0 16,4 0-4-16,4 0 1 15,-4 0 0-15,4 0 2 16,0 0 1-16,14 0 3 16,-6 0-1-16,6 0 0 15,-10 0-1-15,5 0-5 16,4 0 1-16,5-4 2 15,-5 4 1-15,13 0 1 16,-4 0 0-16,-5-4-5 16,5 0 1-16,0 0 0 15,-1 0 2-15,-3 1-1 16,8-5 2-16,9 0-2 16,-13 1-1-16,4-1 1 15,0-4 1-15,0 1-3 16,-4-1-2-16,8 5 2 15,5 3 2-15,-9-11 0 16,-4 15 2-16,-1 0-2 0,-8 0-1 16,-8 0-2-16,0 0 1 15,-5 0 1-15,-4 11-7 16,0 1-5 0,-5-5-24-16,-3 1-10 15,-5 0-53 1,-5-1-59-16,-12-7 50 15</inkml:trace>
  <inkml:trace contextRef="#ctx0" brushRef="#br0" timeOffset="5495.2832">14329 12993 180 0,'-8'26'68'15,"-14"-22"-36"-15,1-4-31 0,16 4 16 0</inkml:trace>
  <inkml:trace contextRef="#ctx0" brushRef="#br0" timeOffset="6096.3227">14260 13039 313 0,'-8'3'9'0,"-1"5"-5"15,1-4-3-15,-1 0 0 0,5 0 7 16,-9-1 7-16,8 1-1 16,-8 0 2-16,5-4-3 15,3 0 0-15,1 0-5 16,0 4 0-16,0-4-5 15,4 0 0-15,0 0 1 16,0 0 2-16,0 0-1 16,0 0 0-16,0 0-6 0,0 0-1 15,0 0 1-15,0 0 2 16,4-4 0-16,0 4 2 16,0 0-2-16,5 0-1 15,0-4 3-15,4 0 0 16,0 1-4-16,8-1 1 15,-4 4 0-15,9 0 0 16,9 0 0-16,-1-4 2 16,-4 0-3-16,5-7 0 15,4 11 1-15,4-16 0 0,8 5 0 16,-3-8 0-16,-5 0 0 16,4 3 2-16,-8-3-3 15,4 8-2-15,5 3 4 16,3 0 3-16,1 1 3 15,0 3 1-15,-1 0 0 16,1 0 0-16,0 4-4 16,8 0-3-16,-8 0 2 15,-5 0 0-15,1 0-1 16,-1 0-2-16,-4 4 1 16,9-4-1-16,4 0 0 15,-9 0 2-15,5 0-1 16,0-4-1-16,4 0 1 15,0 0-1-15,0 1-3 16,0-5 2-16,-13 0 1 16,-4 4 2-16,-5 1-3 15,0-1 0-15,-16 0-23 0,-1 0-12 16,-4 0-45-16,-4-3-21 16,-18-5 3-1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04-04T20:39:17.9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17117 6244 108 0,'0'4'44'0,"0"0"-24"0,0-1-21 0,0-3 9 16,0 0 4-16,0 0 2 15,4 8 1-15,5-4 4 16,-9 0-2-16,9 0 1 15,-5-1-9-15,5 1-1 0,-5 4 2 16,9 0-4-16,-9-1-1 16,9 5 2-16,-9-5 0 0,9 1 3 15,0 0 1-15,13-1-3 16,4 1 0-16,0-4-1 16,5 0 1-16,-5-4-7 15,0 0 0-15,5 0-1 16,4-4 0-16,4 0 0 15,4 0 0-15,-8-3 0 16,8-1 2-16,1 0-3 16,8-3-2-16,0-8 2 15,0-1 2-15,0 1-2 16,-9-4 0-16,0 4 1 16,-3-4 0-16,3 0-3 15,5-4 2-15,-5 1-1 16,-4-1 0-16,-4 0 0 15,0-11-2-15,-1-8 0 0,6 4 0 16,-6-1 3-16,1 1 2 16,4-4-5-16,0 4 1 15,0 0 1-15,-12-4 1 16,-1 0-2-16,-4 4 2 16,-1 0 1-16,1 0 0 15,-4 3-3-15,-5-7 0 16,0-7-3-16,9 3 1 15,0 4 1-15,-9 0 2 16,13 4-6-16,-4 0 1 16,0-4-4-16,4-4 2 0,-4 4-2 15,4 0 2-15,0 8 7 16,1 7 3-16,-6 4-4 16,6 4 0-16,3 4 1 15,-4 4 3-15,0 3 4 16,5 5 4-16,-14-1-4 15,5 4-1-15,0 4-2 16,-9 4 1-16,5 4 0 16,-1-1 3-16,1 5-5 15,-5-1-1-15,0 9 4 16,9-5 2-16,-4 8-5 16,4 0 0-16,-5-4 1 15,1 0 3-15,-1 0 0 16,1 0 2-16,-5 4 0 15,0-3 1-15,1-1-4 0,-1 0-3 16,0 0 0-16,0 0 1 16,1 0 1-16,-1 8 1 15,0 8-2-15,5-5 1 16,-5 1-2-16,9-8-1 16,4 0 3-16,-9-4 0 15,5 4-1-15,0-4-2 16,0 4 1-16,0-4 1 15,0 0-1-15,-5 1 2 16,5-1-2-16,-4 4 2 16,8 7 0-16,9-3 3 0,-5 0-3 15,0-4 0-15,1 0-1 16,4 0 1-16,-1 0-2 16,-3 4 2-16,4-4-2 15,12 0-1-15,-3-4 1 16,4 0 1-16,-14-4-3 15,1 12-2-15,4 4 4 16,0-4 3-16,5-1 1 16,-5-3 2-16,4-3-13 15,-8-1-3-15,4 0 10 16,0 0 6-16,0 0-2 16,5-4-3-16,16 1-6 15,-16-5-2-15,3 1 3 16,1-5 3-16,4 5-1 15,0-4 0-15,0-1 1 16,-8 1 0-16,3 0-3 0,1-5 2 16,-9 5 3-16,9 0 1 15,4-1-4-15,-13 1 1 16,0 4-2-16,-9-9-2 16,-3 1-61-16,-10-4-29 15,-8-11 4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D502-654C-554A-AA31-7C7273086463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2A2DE-1375-9243-86BD-04E3F74430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E47CC9-BB41-43BC-9BE2-35CFF083B2AF}" type="slidenum">
              <a:rPr lang="en-US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4B1ACB5-EC33-43A9-8A31-DB104CCD64BA}" type="slidenum">
              <a:rPr lang="en-US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8C36A1-01DF-43EC-A595-A9C825EBF5A7}" type="slidenum">
              <a:rPr lang="en-US" altLang="en-US" smtClean="0"/>
              <a:pPr eaLnBrk="1" hangingPunct="1">
                <a:spcBef>
                  <a:spcPct val="0"/>
                </a:spcBef>
              </a:pPr>
              <a:t>38</a:t>
            </a:fld>
            <a:endParaRPr lang="en-US" alt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CD82E19-7C7A-4C71-BADC-40357583BAEF}" type="slidenum">
              <a:rPr lang="en-US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FBC222-4C3C-47CA-A16D-77A685848E6D}" type="slidenum">
              <a:rPr lang="en-US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US" alt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E7131B-0B56-44C6-8FEA-B800341A0C3C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8A07B4-333D-4B7D-8B97-3514496FAFBE}" type="slidenum">
              <a:rPr lang="en-US" altLang="en-US" smtClean="0"/>
              <a:pPr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0A666B-ED52-4443-B31D-BAAA132DBF70}" type="slidenum">
              <a:rPr lang="en-US" altLang="en-US" smtClean="0"/>
              <a:pPr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D2EDF-E847-493C-A879-3D64AD1F2205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3CB4CF-18F5-4650-AE92-A2F78DBD0D54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AA99ED-55A8-4318-86CC-075AA0E1D6CE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C3BE55-C347-4A36-ABE2-DC3F1D1E5BCA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C8DFF0-1F22-4B1A-9CC7-18C064BA9439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FF2090-3B58-4969-92F4-F32AA9FA360F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96AD5D-2C2C-4275-9D48-51416A5C2368}" type="slidenum">
              <a:rPr lang="en-US" altLang="en-US" smtClean="0"/>
              <a:pPr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529B4D8-29E9-4CE6-97EF-8B6E5C6D3AD2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3525E2-0952-4A19-AF4E-BCF76C858F78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2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41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4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97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B7646-EFAA-484B-BD36-D18BA572C2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04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8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3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18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02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2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77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0AB1-4EC0-644B-963A-EAA198637A66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116A-A103-9F48-8AAE-8BFFF0920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customXml" Target="../ink/ink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customXml" Target="../ink/ink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customXml" Target="../ink/ink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customXml" Target="../ink/ink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6.emf"/><Relationship Id="rId5" Type="http://schemas.openxmlformats.org/officeDocument/2006/relationships/image" Target="../media/image41.emf"/><Relationship Id="rId10" Type="http://schemas.openxmlformats.org/officeDocument/2006/relationships/customXml" Target="../ink/ink13.x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Color, Texture and</a:t>
            </a:r>
            <a:br>
              <a:rPr lang="en-US" dirty="0" smtClean="0"/>
            </a:br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EE/CSE 576</a:t>
            </a:r>
          </a:p>
          <a:p>
            <a:r>
              <a:rPr lang="en-US" dirty="0" smtClean="0"/>
              <a:t>Linda Shapiro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4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How to make a color histogram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800" smtClean="0"/>
              <a:t>Make a single 3D histogram.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Make 3 histograms and concatenate them</a:t>
            </a:r>
          </a:p>
          <a:p>
            <a:pPr eaLnBrk="1" hangingPunct="1"/>
            <a:endParaRPr lang="en-US" altLang="en-US" sz="2800" smtClean="0"/>
          </a:p>
          <a:p>
            <a:pPr eaLnBrk="1" hangingPunct="1"/>
            <a:r>
              <a:rPr lang="en-US" altLang="en-US" sz="2800" smtClean="0"/>
              <a:t>Create a single pseudo color between 0 and 255 by using 3 bits of R, 3 bits of G and 2 bits of B (which bits?)</a:t>
            </a:r>
          </a:p>
          <a:p>
            <a:pPr eaLnBrk="1" hangingPunct="1">
              <a:buFontTx/>
              <a:buNone/>
            </a:pPr>
            <a:endParaRPr lang="en-US" altLang="en-US" sz="2800" smtClean="0"/>
          </a:p>
          <a:p>
            <a:pPr eaLnBrk="1" hangingPunct="1"/>
            <a:r>
              <a:rPr lang="en-US" altLang="en-US" sz="2800" smtClean="0"/>
              <a:t>Use normalized color space and 2D histograms.</a:t>
            </a: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46B19C-138A-4893-A9B6-4AB4A54971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Apples </a:t>
            </a:r>
            <a:r>
              <a:rPr lang="en-US" altLang="en-US" smtClean="0"/>
              <a:t>versus </a:t>
            </a:r>
            <a:r>
              <a:rPr lang="en-US" altLang="en-US" smtClean="0">
                <a:solidFill>
                  <a:srgbClr val="FF9933"/>
                </a:solidFill>
              </a:rPr>
              <a:t>Oranges</a:t>
            </a:r>
            <a:r>
              <a:rPr lang="en-US" altLang="en-US" smtClean="0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Skin color in RGB space </a:t>
            </a:r>
            <a:r>
              <a:rPr lang="en-US" altLang="en-US" sz="2800" smtClean="0">
                <a:solidFill>
                  <a:srgbClr val="FF0000"/>
                </a:solidFill>
              </a:rPr>
              <a:t>(shown as normalized red vs normalized green)</a:t>
            </a: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479680" y="4219560"/>
              <a:ext cx="2820240" cy="2305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71760" y="4213080"/>
                <a:ext cx="2835720" cy="2319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 smtClean="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 smtClean="0">
                <a:solidFill>
                  <a:srgbClr val="FF0000"/>
                </a:solidFill>
              </a:rPr>
            </a:br>
            <a:r>
              <a:rPr lang="en-US" altLang="en-US" sz="3200" smtClean="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Match score is the </a:t>
            </a: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63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ahoma" charset="0"/>
              </a:rPr>
              <a:t>intersection(h(I),h(M)) = </a:t>
            </a:r>
            <a:r>
              <a:rPr lang="en-US" altLang="en-US" sz="240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53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3399"/>
                </a:solidFill>
                <a:latin typeface="Tahoma" charset="0"/>
              </a:rPr>
              <a:t>match(h(I),h(M)) = intersection(h(I),h(M)) / </a:t>
            </a:r>
            <a:r>
              <a:rPr lang="en-US" altLang="en-US" sz="240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tx2"/>
                </a:solidFill>
                <a:latin typeface="Tahoma" charset="0"/>
              </a:rPr>
              <a:t>numbins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99"/>
                </a:solidFill>
                <a:latin typeface="Tahoma" charset="0"/>
              </a:rPr>
              <a:t>numbins</a:t>
            </a: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91040" y="234720"/>
              <a:ext cx="8533440" cy="6700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3840" y="226080"/>
                <a:ext cx="8543520" cy="6718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15595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F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43200"/>
            <a:ext cx="2820988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31925" y="6053138"/>
            <a:ext cx="657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The 66 models objects          Some test objects</a:t>
            </a:r>
          </a:p>
        </p:txBody>
      </p:sp>
      <p:sp>
        <p:nvSpPr>
          <p:cNvPr id="2662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7D05CA-9921-4307-9CB4-41979A598EE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660525" y="592138"/>
            <a:ext cx="594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Tahoma" charset="0"/>
              </a:rPr>
              <a:t>Swain and Ballard Results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09600" y="1828800"/>
            <a:ext cx="740401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Results were surprisingly good.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At their highest resolution (128 x 90), average match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percentile (with and without occlusion) was 99.9.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This translates to 29 objects matching best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their true models and 3 others matching second best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CC"/>
                </a:solidFill>
                <a:latin typeface="Tahoma" charset="0"/>
              </a:rPr>
              <a:t>with their true models.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At resolution 16 X 11, they still got decent results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(15 6 4) in one experiment; (23 5 3) in another.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6DCB738-33A9-4AA7-94E5-A1F65460857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this is an extremely simple technique, it became the </a:t>
            </a:r>
            <a:r>
              <a:rPr lang="en-US" dirty="0" smtClean="0">
                <a:solidFill>
                  <a:srgbClr val="0000CC"/>
                </a:solidFill>
              </a:rPr>
              <a:t>basis for many content-based image retrieval systems </a:t>
            </a:r>
            <a:r>
              <a:rPr lang="en-US" dirty="0" smtClean="0"/>
              <a:t>and works surprisingly well, both alone, and in conjunction with other techniques.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1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 smtClean="0">
                <a:latin typeface="Kalinga" pitchFamily="34" charset="0"/>
                <a:cs typeface="Kalinga" pitchFamily="34" charset="0"/>
              </a:rPr>
              <a:t>Color Spaces</a:t>
            </a:r>
            <a:endParaRPr lang="en-US" spc="-200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29524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</a:t>
            </a:r>
            <a:r>
              <a:rPr lang="en-US" sz="3200" dirty="0" smtClean="0"/>
              <a:t>nd more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</a:t>
            </a:r>
            <a:r>
              <a:rPr lang="en-US" sz="3200" dirty="0" smtClean="0"/>
              <a:t>tandard for cameras</a:t>
            </a:r>
          </a:p>
          <a:p>
            <a:r>
              <a:rPr lang="en-US" sz="3200" dirty="0" smtClean="0"/>
              <a:t>hue, saturation, intensity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ntensity plus 2 color channels</a:t>
            </a:r>
          </a:p>
          <a:p>
            <a:r>
              <a:rPr lang="en-US" sz="3200" dirty="0" smtClean="0"/>
              <a:t>color TVs, Y is intensity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is well defined.</a:t>
            </a:r>
          </a:p>
          <a:p>
            <a:r>
              <a:rPr lang="en-US" dirty="0" smtClean="0"/>
              <a:t>But what </a:t>
            </a:r>
            <a:r>
              <a:rPr lang="en-US" i="1" dirty="0" smtClean="0"/>
              <a:t>is</a:t>
            </a:r>
            <a:r>
              <a:rPr lang="en-US" dirty="0" smtClean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368520" y="3643200"/>
              <a:ext cx="1731600" cy="147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58800" y="3638160"/>
                <a:ext cx="1747800" cy="163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30275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Some Simple Statistical Texture Measures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593725" y="2251075"/>
            <a:ext cx="414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1.  Edge Density and Direction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98525" y="2936875"/>
            <a:ext cx="775335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Use an edge detector as the first step in texture analysis.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number of edge pixels in a fixed-size region tells 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how busy that region is.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directions of the edges also help characterize the texture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B540441-9044-4644-9191-E3D701787AA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Two Edge-based Texture Measures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09600" y="1905000"/>
            <a:ext cx="551021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1.  edgeness per unit area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2. edge magnitude and direction histograms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90600" y="2438400"/>
            <a:ext cx="7575550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edgeness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 |{ p |  gradient_magnitude(p)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  <a:sym typeface="Symbol" pitchFamily="18" charset="2"/>
              </a:rPr>
              <a:t> threshold}| / N</a:t>
            </a:r>
            <a:endParaRPr lang="en-US" altLang="en-US" sz="24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990600" y="3124200"/>
            <a:ext cx="4411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N is the size of the unit area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990600" y="4267200"/>
            <a:ext cx="4295775" cy="4667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F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magdir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 = (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magnitude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, H</a:t>
            </a:r>
            <a:r>
              <a:rPr lang="en-US" altLang="en-US" sz="1800" b="1">
                <a:solidFill>
                  <a:srgbClr val="FF3300"/>
                </a:solidFill>
                <a:latin typeface="Times New Roman" pitchFamily="18" charset="0"/>
              </a:rPr>
              <a:t>direction </a:t>
            </a: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990600" y="5029200"/>
            <a:ext cx="6786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these are the normalized histograms of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magnitudes and gradient directions, respectively.</a:t>
            </a:r>
          </a:p>
        </p:txBody>
      </p:sp>
      <p:sp>
        <p:nvSpPr>
          <p:cNvPr id="82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FB5F5EF-8084-444E-A2B6-BA50E0F1046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8" r="54716" b="69965"/>
          <a:stretch>
            <a:fillRect/>
          </a:stretch>
        </p:blipFill>
        <p:spPr bwMode="auto">
          <a:xfrm>
            <a:off x="762000" y="2590800"/>
            <a:ext cx="78486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0" y="1752600"/>
            <a:ext cx="74596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Original Image             Frei-Chen                 Thresholded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               Edge Image                Edge Image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57600" y="3810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E3E1C15-7F0E-4A9A-9AF1-11F4AB6F3C9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Local Binary </a:t>
            </a:r>
            <a:r>
              <a:rPr lang="en-US" altLang="en-US" b="1" smtClean="0">
                <a:solidFill>
                  <a:srgbClr val="FF0000"/>
                </a:solidFill>
              </a:rPr>
              <a:t>Pattern</a:t>
            </a:r>
            <a:r>
              <a:rPr lang="en-US" altLang="en-US" smtClean="0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 dirty="0" smtClean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else is LBP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found it in a paper for classifying deciduous trees.</a:t>
            </a:r>
          </a:p>
          <a:p>
            <a:r>
              <a:rPr lang="en-US" dirty="0" smtClean="0"/>
              <a:t>We used it in a real system for finding cancer in Pap smears.</a:t>
            </a:r>
          </a:p>
          <a:p>
            <a:r>
              <a:rPr lang="en-US" dirty="0" smtClean="0"/>
              <a:t>We are using it to look for regions of interest in breast and melanoma biopsy slides.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18600" y="3996360"/>
              <a:ext cx="658080" cy="448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200" y="3988440"/>
                <a:ext cx="671760" cy="462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80040" y="1743120"/>
              <a:ext cx="7526880" cy="2352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120" y="1737000"/>
                <a:ext cx="7540920" cy="2367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4750560" y="3950640"/>
              <a:ext cx="1052280" cy="757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1200" y="3945240"/>
                <a:ext cx="1067760" cy="771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But how do you choose d?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98525" y="2098675"/>
            <a:ext cx="64516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is actually a critical question with </a:t>
            </a:r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</a:rPr>
              <a:t>all</a:t>
            </a:r>
            <a:r>
              <a:rPr lang="en-US" altLang="en-US" sz="2400">
                <a:latin typeface="Times New Roman" pitchFamily="18" charset="0"/>
              </a:rPr>
              <a:t>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statistical texture methods.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Are the “texels” tiny, medium, large, all three …?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Not really a solved problem.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22325" y="4835525"/>
            <a:ext cx="71913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Zucker and Terzopoulos suggested using a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</a:t>
            </a:r>
            <a:r>
              <a:rPr lang="en-US" altLang="en-US" sz="2400" baseline="300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  statistical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test to select the value(s) of d that have the most structure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for a given class of images.  </a:t>
            </a:r>
            <a:endParaRPr lang="en-US" altLang="en-US" sz="240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9711E37-7FB9-4801-BF67-46FA45476C9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676400"/>
            <a:ext cx="6248400" cy="4832350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Co-occurrence Features used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were designed for recognizing different kinds of land uses in satellite images.</a:t>
            </a:r>
          </a:p>
          <a:p>
            <a:r>
              <a:rPr lang="en-US" dirty="0" smtClean="0"/>
              <a:t>They are still used heavily in geospatial domains, but they can be added on to any other calculated features.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Laws’ Texture Energy Features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974725" y="2327275"/>
            <a:ext cx="738346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Signal-processing-based algorithms use texture filters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applied to the image to create filtered images from which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texture features are computed.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Laws Algorithm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71600" y="4267200"/>
            <a:ext cx="65008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Filter</a:t>
            </a:r>
            <a:r>
              <a:rPr lang="en-US" altLang="en-US" sz="2400">
                <a:latin typeface="Times New Roman" pitchFamily="18" charset="0"/>
              </a:rPr>
              <a:t> the input image using texture filters.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Compute texture energy</a:t>
            </a:r>
            <a:r>
              <a:rPr lang="en-US" altLang="en-US" sz="2400">
                <a:latin typeface="Times New Roman" pitchFamily="18" charset="0"/>
              </a:rPr>
              <a:t> by summing the absolute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of filtering results in local neighborhoods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around each pixel.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Combine features</a:t>
            </a:r>
            <a:r>
              <a:rPr lang="en-US" altLang="en-US" sz="2400">
                <a:latin typeface="Times New Roman" pitchFamily="18" charset="0"/>
              </a:rPr>
              <a:t> to achieve rotational invariance.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216D87A-DFD1-498A-9BE0-958514614C4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(1)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z="2400" smtClean="0"/>
          </a:p>
          <a:p>
            <a:pPr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19460" name="Picture 4" descr="lawsR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75438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F04ABC7-7490-4167-A7B9-E81552BEEDD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162120" y="1716840"/>
              <a:ext cx="1747080" cy="574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56720" y="1710720"/>
                <a:ext cx="1756800" cy="587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Law’s texture masks (2)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smtClean="0"/>
              <a:t>Creation of 2D Masks</a:t>
            </a:r>
          </a:p>
        </p:txBody>
      </p:sp>
      <p:pic>
        <p:nvPicPr>
          <p:cNvPr id="20484" name="Picture 4" descr="lawsMultip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81692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46125" y="46672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413125" y="5276850"/>
            <a:ext cx="63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L5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6324600" y="5867400"/>
            <a:ext cx="10858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itchFamily="18" charset="0"/>
              </a:rPr>
              <a:t>E5L5</a:t>
            </a:r>
          </a:p>
        </p:txBody>
      </p:sp>
      <p:sp>
        <p:nvSpPr>
          <p:cNvPr id="2048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7A5D33D-5689-43C0-B141-B911413BB8C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661000" y="3698280"/>
              <a:ext cx="363600" cy="437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51640" y="3689280"/>
                <a:ext cx="381240" cy="455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9D feature vector for pixel</a:t>
            </a:r>
            <a:r>
              <a:rPr lang="en-US" altLang="en-US" smtClean="0"/>
              <a:t>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/>
            <a:r>
              <a:rPr lang="en-US" altLang="en-US" sz="2400" smtClean="0"/>
              <a:t>Subtract mean neighborhood intensity from (center) pixel</a:t>
            </a:r>
          </a:p>
          <a:p>
            <a:pPr eaLnBrk="1" hangingPunct="1"/>
            <a:r>
              <a:rPr lang="en-US" altLang="en-US" sz="2400" smtClean="0"/>
              <a:t>Apply 16  5x5 masks to get 16 filtered images F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 , </a:t>
            </a:r>
            <a:r>
              <a:rPr lang="en-US" altLang="en-US" sz="1600" smtClean="0"/>
              <a:t>k=1 to 16</a:t>
            </a:r>
          </a:p>
          <a:p>
            <a:pPr eaLnBrk="1" hangingPunct="1"/>
            <a:r>
              <a:rPr lang="en-US" altLang="en-US" sz="2400" smtClean="0"/>
              <a:t>Produce 16 texture energy maps using 15x15 windows</a:t>
            </a:r>
          </a:p>
          <a:p>
            <a:pPr eaLnBrk="1" hangingPunct="1">
              <a:buFontTx/>
              <a:buNone/>
            </a:pPr>
            <a:r>
              <a:rPr lang="en-US" altLang="en-US" sz="2400" smtClean="0"/>
              <a:t>          E</a:t>
            </a:r>
            <a:r>
              <a:rPr lang="en-US" altLang="en-US" sz="2400" baseline="-25000" smtClean="0"/>
              <a:t>k</a:t>
            </a:r>
            <a:r>
              <a:rPr lang="en-US" altLang="en-US" sz="2400" smtClean="0"/>
              <a:t>[r,c] = </a:t>
            </a:r>
            <a:r>
              <a:rPr lang="en-US" altLang="en-US" sz="2400" smtClean="0">
                <a:cs typeface="Arial" charset="0"/>
              </a:rPr>
              <a:t>∑ |F</a:t>
            </a:r>
            <a:r>
              <a:rPr lang="en-US" altLang="en-US" sz="2400" baseline="-25000" smtClean="0">
                <a:cs typeface="Arial" charset="0"/>
              </a:rPr>
              <a:t>k</a:t>
            </a:r>
            <a:r>
              <a:rPr lang="en-US" altLang="en-US" sz="2400" smtClean="0">
                <a:cs typeface="Arial" charset="0"/>
              </a:rPr>
              <a:t>[i,j]|</a:t>
            </a:r>
          </a:p>
          <a:p>
            <a:pPr eaLnBrk="1" hangingPunct="1"/>
            <a:r>
              <a:rPr lang="en-US" altLang="en-US" sz="2400" smtClean="0"/>
              <a:t>Replace each distinct pair with its average map:</a:t>
            </a:r>
          </a:p>
          <a:p>
            <a:pPr eaLnBrk="1" hangingPunct="1"/>
            <a:r>
              <a:rPr lang="en-US" altLang="en-US" sz="2400" smtClean="0"/>
              <a:t>9 features (9 filtered images) defined as follows:</a:t>
            </a:r>
          </a:p>
        </p:txBody>
      </p:sp>
      <p:pic>
        <p:nvPicPr>
          <p:cNvPr id="21508" name="Picture 4" descr="nineFromSixt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b="16405"/>
          <a:stretch>
            <a:fillRect/>
          </a:stretch>
        </p:blipFill>
        <p:spPr bwMode="auto">
          <a:xfrm>
            <a:off x="2362200" y="4267200"/>
            <a:ext cx="5257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FBD521-AB4B-4573-8EDF-8D8335DD367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2010960" y="2356920"/>
              <a:ext cx="4602960" cy="2395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1240" y="2346480"/>
                <a:ext cx="4620600" cy="2416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Laws Filters</a:t>
            </a:r>
          </a:p>
        </p:txBody>
      </p:sp>
      <p:pic>
        <p:nvPicPr>
          <p:cNvPr id="22531" name="Picture 3" descr="laws_filt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676400"/>
            <a:ext cx="6858000" cy="4267200"/>
          </a:xfrm>
          <a:noFill/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595849-7F09-4BC8-9F50-64865D0716D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Laws Process</a:t>
            </a:r>
          </a:p>
        </p:txBody>
      </p:sp>
      <p:pic>
        <p:nvPicPr>
          <p:cNvPr id="23555" name="Picture 3" descr="laws_proces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200"/>
            <a:ext cx="6629400" cy="4479925"/>
          </a:xfrm>
          <a:noFill/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8FDD6-79AB-4CD3-8A83-5686EB9138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16406" r="27501" b="5225"/>
          <a:stretch>
            <a:fillRect/>
          </a:stretch>
        </p:blipFill>
        <p:spPr bwMode="auto">
          <a:xfrm>
            <a:off x="3352800" y="838200"/>
            <a:ext cx="41021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133600" y="1371600"/>
            <a:ext cx="7477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water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tiger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133600" y="2895600"/>
            <a:ext cx="73342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flag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grass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752600" y="4953000"/>
            <a:ext cx="15557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small flowers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big flowers</a:t>
            </a: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2895600" y="1600200"/>
            <a:ext cx="1447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V="1">
            <a:off x="2895600" y="2057400"/>
            <a:ext cx="13716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819400" y="3733800"/>
            <a:ext cx="1143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2895600" y="4191000"/>
            <a:ext cx="1524000" cy="152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2895600" y="3124200"/>
            <a:ext cx="1447800" cy="3810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3276600" y="4953000"/>
            <a:ext cx="1295400" cy="228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3124200" y="5715000"/>
            <a:ext cx="1066800" cy="762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239000" y="4800600"/>
            <a:ext cx="1603375" cy="1320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Is there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neighborhood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size problem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with Laws?</a:t>
            </a: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04800" y="381000"/>
            <a:ext cx="8591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Example: Using Laws Features to Cluster</a:t>
            </a:r>
          </a:p>
        </p:txBody>
      </p:sp>
      <p:sp>
        <p:nvSpPr>
          <p:cNvPr id="24591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CBDBF4-A20D-4B11-813C-8684782F986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Features from sample images</a:t>
            </a:r>
          </a:p>
        </p:txBody>
      </p:sp>
      <p:pic>
        <p:nvPicPr>
          <p:cNvPr id="25603" name="Picture 3" descr="table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0"/>
            <a:ext cx="83058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3AB4D4-5C7A-4D52-9A9E-B6C5FEF873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pPr eaLnBrk="1" hangingPunct="1"/>
            <a:r>
              <a:rPr lang="en-US" altLang="en-US" sz="2800" smtClean="0"/>
              <a:t>Similar approach to Laws</a:t>
            </a:r>
          </a:p>
          <a:p>
            <a:pPr eaLnBrk="1" hangingPunct="1"/>
            <a:r>
              <a:rPr lang="en-US" altLang="en-US" sz="2800" smtClean="0"/>
              <a:t>Wavelets at different frequencies and different orientations</a:t>
            </a:r>
          </a:p>
        </p:txBody>
      </p:sp>
      <p:pic>
        <p:nvPicPr>
          <p:cNvPr id="2662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505200"/>
            <a:ext cx="3733800" cy="2800350"/>
          </a:xfrm>
          <a:noFill/>
        </p:spPr>
      </p:pic>
      <p:pic>
        <p:nvPicPr>
          <p:cNvPr id="2662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3505200"/>
            <a:ext cx="3733800" cy="2800350"/>
          </a:xfrm>
          <a:noFill/>
        </p:spPr>
      </p:pic>
      <p:sp>
        <p:nvSpPr>
          <p:cNvPr id="266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A319EB6-EA7C-457A-A1EC-FD8D4CFF805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51088"/>
            <a:ext cx="4038600" cy="3024187"/>
          </a:xfrm>
          <a:noFill/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51088"/>
            <a:ext cx="4038600" cy="3024187"/>
          </a:xfrm>
          <a:noFill/>
        </p:spPr>
      </p:pic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0CD3E80-5D24-4030-9860-0F7B30A926D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Gabor Filters</a:t>
            </a: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988" y="1600200"/>
            <a:ext cx="6042025" cy="4525963"/>
          </a:xfrm>
          <a:noFill/>
        </p:spPr>
      </p:pic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953547-6AE4-46D4-82A3-3C3B9E60509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smtClean="0">
                <a:solidFill>
                  <a:srgbClr val="FF0000"/>
                </a:solidFill>
              </a:rPr>
              <a:t>Segmentation with Color and Gabor-Filter Texture (Smeulders)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9" t="15137" r="19733" b="9180"/>
          <a:stretch>
            <a:fillRect/>
          </a:stretch>
        </p:blipFill>
        <p:spPr>
          <a:xfrm>
            <a:off x="2819400" y="1524000"/>
            <a:ext cx="3741738" cy="4953000"/>
          </a:xfrm>
          <a:noFill/>
        </p:spPr>
      </p:pic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5D59674-68CA-42B8-94AD-17CDA906991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Texture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is important, but usually not as discriminative alone as color.</a:t>
            </a:r>
          </a:p>
          <a:p>
            <a:r>
              <a:rPr lang="en-US" dirty="0" smtClean="0"/>
              <a:t>The use of color and texture together can work well for both recognition and segmentation.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5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  <a:p>
            <a:pPr eaLnBrk="1" hangingPunct="1">
              <a:buFontTx/>
              <a:buNone/>
            </a:pPr>
            <a:endParaRPr lang="en-US" altLang="en-US" smtClean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438360" y="3017160"/>
              <a:ext cx="656280" cy="659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1160" y="3012120"/>
                <a:ext cx="669240" cy="671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Region Segmentation by Color</a:t>
            </a:r>
          </a:p>
        </p:txBody>
      </p:sp>
      <p:pic>
        <p:nvPicPr>
          <p:cNvPr id="4099" name="Picture 3" descr="sailboats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860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CA5457-D31C-4E2B-BB02-C4197E8495C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Main Methods of Region Segmentation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76400" y="2362200"/>
            <a:ext cx="3008313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1.  Region Growing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2.  Split and Merge</a:t>
            </a:r>
          </a:p>
          <a:p>
            <a:pPr eaLnBrk="1" hangingPunct="1">
              <a:spcBef>
                <a:spcPct val="0"/>
              </a:spcBef>
              <a:buFontTx/>
              <a:buAutoNum type="arabicPeriod" startAt="3"/>
            </a:pPr>
            <a:endParaRPr lang="en-US" altLang="en-US" sz="2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3.  </a:t>
            </a:r>
            <a:r>
              <a:rPr lang="en-US" altLang="en-US" sz="4000">
                <a:latin typeface="Times New Roman" pitchFamily="18" charset="0"/>
              </a:rPr>
              <a:t>Clustering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000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828800" y="2286000"/>
            <a:ext cx="2667000" cy="1600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1828800" y="2209800"/>
            <a:ext cx="2590800" cy="1676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CE4FED6-74E3-4098-AA51-2B6C59D7CB4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There are K clusters C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C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 with means m</a:t>
            </a:r>
            <a:r>
              <a:rPr lang="en-US" altLang="en-US" sz="2400" baseline="-25000">
                <a:latin typeface="Times New Roman" pitchFamily="18" charset="0"/>
              </a:rPr>
              <a:t>1</a:t>
            </a:r>
            <a:r>
              <a:rPr lang="en-US" altLang="en-US" sz="2400">
                <a:latin typeface="Times New Roman" pitchFamily="18" charset="0"/>
              </a:rPr>
              <a:t>,…, m</a:t>
            </a:r>
            <a:r>
              <a:rPr lang="en-US" altLang="en-US" sz="2400" baseline="-25000">
                <a:latin typeface="Times New Roman" pitchFamily="18" charset="0"/>
              </a:rPr>
              <a:t>K</a:t>
            </a:r>
            <a:r>
              <a:rPr lang="en-US" altLang="en-US" sz="240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</a:t>
            </a:r>
            <a:r>
              <a:rPr lang="en-US" altLang="en-US" sz="2400" b="1">
                <a:latin typeface="Times New Roman" pitchFamily="18" charset="0"/>
              </a:rPr>
              <a:t>least-squares error</a:t>
            </a:r>
            <a:r>
              <a:rPr lang="en-US" altLang="en-US" sz="2400">
                <a:latin typeface="Times New Roman" pitchFamily="18" charset="0"/>
              </a:rPr>
              <a:t> is defined as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Out of all possible partitions into K clusters,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choose the one that minimizes D.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Why don’t we just do this?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If we could, would we get meaningful objects?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k=1 x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</a:rPr>
              <a:t>i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 C</a:t>
            </a:r>
            <a:r>
              <a:rPr lang="en-US" altLang="en-US" sz="1800" baseline="-25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k</a:t>
            </a:r>
            <a:endParaRPr lang="en-US" altLang="en-US" sz="1800" baseline="-250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K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15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CE3F80-E459-4169-9B04-F4601F6BB2F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smtClean="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Form K-means clusters from a set of n-dimensional vectors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1. Set ic (iteration count) to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2. Choose randomly a set of K means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(1), …, 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(1).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(ic)), k=1,…K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itchFamily="34" charset="0"/>
              </a:rPr>
              <a:t> with nearest mean.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hlink"/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itchFamily="34" charset="0"/>
              </a:rPr>
              <a:t>1</a:t>
            </a:r>
            <a:r>
              <a:rPr lang="en-US" altLang="en-US" sz="2000">
                <a:latin typeface="Tahoma" pitchFamily="34" charset="0"/>
              </a:rPr>
              <a:t>(ic),…,m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ahoma" pitchFamily="34" charset="0"/>
              </a:rPr>
              <a:t>5. Repeat steps 3 and 4 until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(ic) = C</a:t>
            </a:r>
            <a:r>
              <a:rPr lang="en-US" altLang="en-US" sz="2000" baseline="-25000">
                <a:latin typeface="Tahoma" pitchFamily="34" charset="0"/>
              </a:rPr>
              <a:t>k</a:t>
            </a:r>
            <a:r>
              <a:rPr lang="en-US" altLang="en-US" sz="2000">
                <a:latin typeface="Tahoma" pitchFamily="34" charset="0"/>
              </a:rPr>
              <a:t>(ic+1) for all k.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9E102F-BC0A-4CBD-9117-0CF2803347A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79080" y="251280"/>
              <a:ext cx="8304120" cy="57528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600" y="243000"/>
                <a:ext cx="8318520" cy="5768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2625" y="482600"/>
            <a:ext cx="7704138" cy="935038"/>
          </a:xfrm>
        </p:spPr>
        <p:txBody>
          <a:bodyPr/>
          <a:lstStyle/>
          <a:p>
            <a:pPr eaLnBrk="1" hangingPunct="1"/>
            <a:r>
              <a:rPr lang="en-US" altLang="ko-KR" sz="4000" dirty="0" smtClean="0">
                <a:ea typeface="굴림" pitchFamily="34" charset="-127"/>
              </a:rPr>
              <a:t>Simple Example</a:t>
            </a:r>
            <a:r>
              <a:rPr lang="en-US" altLang="ko-KR" sz="3200" b="1" dirty="0" smtClean="0">
                <a:ea typeface="굴림" pitchFamily="34" charset="-127"/>
              </a:rPr>
              <a:t> </a:t>
            </a:r>
            <a:endParaRPr lang="en-US" altLang="ko-KR" sz="3600" dirty="0" smtClean="0">
              <a:ea typeface="굴림" pitchFamily="34" charset="-127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51816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altLang="ko-KR" dirty="0" smtClean="0">
              <a:solidFill>
                <a:srgbClr val="000000"/>
              </a:solidFill>
              <a:ea typeface="굴림" pitchFamily="34" charset="-127"/>
            </a:endParaRP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3200400" y="1981200"/>
            <a:ext cx="2286000" cy="2057400"/>
            <a:chOff x="528" y="240"/>
            <a:chExt cx="2142" cy="1872"/>
          </a:xfrm>
        </p:grpSpPr>
        <p:graphicFrame>
          <p:nvGraphicFramePr>
            <p:cNvPr id="2239" name="Object 5"/>
            <p:cNvGraphicFramePr>
              <a:graphicFrameLocks noChangeAspect="1"/>
            </p:cNvGraphicFramePr>
            <p:nvPr/>
          </p:nvGraphicFramePr>
          <p:xfrm>
            <a:off x="528" y="240"/>
            <a:ext cx="2142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Worksheet" r:id="rId4" imgW="3400654" imgH="2915107" progId="Excel.Sheet.8">
                    <p:embed/>
                  </p:oleObj>
                </mc:Choice>
                <mc:Fallback>
                  <p:oleObj name="Worksheet" r:id="rId4" imgW="3400654" imgH="2915107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0"/>
                          <a:ext cx="2142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189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40" name="Freeform 6"/>
            <p:cNvSpPr>
              <a:spLocks/>
            </p:cNvSpPr>
            <p:nvPr/>
          </p:nvSpPr>
          <p:spPr bwMode="auto">
            <a:xfrm>
              <a:off x="1008" y="557"/>
              <a:ext cx="852" cy="1260"/>
            </a:xfrm>
            <a:custGeom>
              <a:avLst/>
              <a:gdLst>
                <a:gd name="T0" fmla="*/ 518 w 852"/>
                <a:gd name="T1" fmla="*/ 280 h 1260"/>
                <a:gd name="T2" fmla="*/ 392 w 852"/>
                <a:gd name="T3" fmla="*/ 36 h 1260"/>
                <a:gd name="T4" fmla="*/ 237 w 852"/>
                <a:gd name="T5" fmla="*/ 21 h 1260"/>
                <a:gd name="T6" fmla="*/ 133 w 852"/>
                <a:gd name="T7" fmla="*/ 73 h 1260"/>
                <a:gd name="T8" fmla="*/ 0 w 852"/>
                <a:gd name="T9" fmla="*/ 369 h 1260"/>
                <a:gd name="T10" fmla="*/ 44 w 852"/>
                <a:gd name="T11" fmla="*/ 688 h 1260"/>
                <a:gd name="T12" fmla="*/ 362 w 852"/>
                <a:gd name="T13" fmla="*/ 1117 h 1260"/>
                <a:gd name="T14" fmla="*/ 429 w 852"/>
                <a:gd name="T15" fmla="*/ 1139 h 1260"/>
                <a:gd name="T16" fmla="*/ 451 w 852"/>
                <a:gd name="T17" fmla="*/ 1154 h 1260"/>
                <a:gd name="T18" fmla="*/ 525 w 852"/>
                <a:gd name="T19" fmla="*/ 1176 h 1260"/>
                <a:gd name="T20" fmla="*/ 622 w 852"/>
                <a:gd name="T21" fmla="*/ 1228 h 1260"/>
                <a:gd name="T22" fmla="*/ 792 w 852"/>
                <a:gd name="T23" fmla="*/ 1243 h 1260"/>
                <a:gd name="T24" fmla="*/ 785 w 852"/>
                <a:gd name="T25" fmla="*/ 1021 h 1260"/>
                <a:gd name="T26" fmla="*/ 748 w 852"/>
                <a:gd name="T27" fmla="*/ 954 h 1260"/>
                <a:gd name="T28" fmla="*/ 688 w 852"/>
                <a:gd name="T29" fmla="*/ 858 h 1260"/>
                <a:gd name="T30" fmla="*/ 622 w 852"/>
                <a:gd name="T31" fmla="*/ 762 h 1260"/>
                <a:gd name="T32" fmla="*/ 607 w 852"/>
                <a:gd name="T33" fmla="*/ 732 h 1260"/>
                <a:gd name="T34" fmla="*/ 592 w 852"/>
                <a:gd name="T35" fmla="*/ 710 h 1260"/>
                <a:gd name="T36" fmla="*/ 555 w 852"/>
                <a:gd name="T37" fmla="*/ 643 h 1260"/>
                <a:gd name="T38" fmla="*/ 540 w 852"/>
                <a:gd name="T39" fmla="*/ 621 h 1260"/>
                <a:gd name="T40" fmla="*/ 518 w 852"/>
                <a:gd name="T41" fmla="*/ 280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41" name="Freeform 7"/>
            <p:cNvSpPr>
              <a:spLocks/>
            </p:cNvSpPr>
            <p:nvPr/>
          </p:nvSpPr>
          <p:spPr bwMode="auto">
            <a:xfrm>
              <a:off x="1587" y="889"/>
              <a:ext cx="768" cy="630"/>
            </a:xfrm>
            <a:custGeom>
              <a:avLst/>
              <a:gdLst>
                <a:gd name="T0" fmla="*/ 183 w 768"/>
                <a:gd name="T1" fmla="*/ 67 h 630"/>
                <a:gd name="T2" fmla="*/ 72 w 768"/>
                <a:gd name="T3" fmla="*/ 74 h 630"/>
                <a:gd name="T4" fmla="*/ 5 w 768"/>
                <a:gd name="T5" fmla="*/ 170 h 630"/>
                <a:gd name="T6" fmla="*/ 13 w 768"/>
                <a:gd name="T7" fmla="*/ 311 h 630"/>
                <a:gd name="T8" fmla="*/ 57 w 768"/>
                <a:gd name="T9" fmla="*/ 356 h 630"/>
                <a:gd name="T10" fmla="*/ 109 w 768"/>
                <a:gd name="T11" fmla="*/ 415 h 630"/>
                <a:gd name="T12" fmla="*/ 235 w 768"/>
                <a:gd name="T13" fmla="*/ 548 h 630"/>
                <a:gd name="T14" fmla="*/ 257 w 768"/>
                <a:gd name="T15" fmla="*/ 570 h 630"/>
                <a:gd name="T16" fmla="*/ 331 w 768"/>
                <a:gd name="T17" fmla="*/ 593 h 630"/>
                <a:gd name="T18" fmla="*/ 450 w 768"/>
                <a:gd name="T19" fmla="*/ 630 h 630"/>
                <a:gd name="T20" fmla="*/ 598 w 768"/>
                <a:gd name="T21" fmla="*/ 607 h 630"/>
                <a:gd name="T22" fmla="*/ 657 w 768"/>
                <a:gd name="T23" fmla="*/ 585 h 630"/>
                <a:gd name="T24" fmla="*/ 687 w 768"/>
                <a:gd name="T25" fmla="*/ 533 h 630"/>
                <a:gd name="T26" fmla="*/ 717 w 768"/>
                <a:gd name="T27" fmla="*/ 474 h 630"/>
                <a:gd name="T28" fmla="*/ 724 w 768"/>
                <a:gd name="T29" fmla="*/ 437 h 630"/>
                <a:gd name="T30" fmla="*/ 739 w 768"/>
                <a:gd name="T31" fmla="*/ 415 h 630"/>
                <a:gd name="T32" fmla="*/ 768 w 768"/>
                <a:gd name="T33" fmla="*/ 296 h 630"/>
                <a:gd name="T34" fmla="*/ 761 w 768"/>
                <a:gd name="T35" fmla="*/ 178 h 630"/>
                <a:gd name="T36" fmla="*/ 724 w 768"/>
                <a:gd name="T37" fmla="*/ 111 h 630"/>
                <a:gd name="T38" fmla="*/ 465 w 768"/>
                <a:gd name="T39" fmla="*/ 0 h 630"/>
                <a:gd name="T40" fmla="*/ 205 w 768"/>
                <a:gd name="T41" fmla="*/ 30 h 630"/>
                <a:gd name="T42" fmla="*/ 183 w 768"/>
                <a:gd name="T43" fmla="*/ 67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53" name="Group 8"/>
          <p:cNvGrpSpPr>
            <a:grpSpLocks/>
          </p:cNvGrpSpPr>
          <p:nvPr/>
        </p:nvGrpSpPr>
        <p:grpSpPr bwMode="auto">
          <a:xfrm>
            <a:off x="6578600" y="2008188"/>
            <a:ext cx="2222500" cy="1990725"/>
            <a:chOff x="4144" y="1265"/>
            <a:chExt cx="1400" cy="1254"/>
          </a:xfrm>
        </p:grpSpPr>
        <p:sp>
          <p:nvSpPr>
            <p:cNvPr id="2155" name="Rectangle 9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6" name="Rectangle 10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57" name="Line 11"/>
            <p:cNvSpPr>
              <a:spLocks noChangeShapeType="1"/>
            </p:cNvSpPr>
            <p:nvPr/>
          </p:nvSpPr>
          <p:spPr bwMode="auto">
            <a:xfrm>
              <a:off x="4278" y="226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" name="Line 12"/>
            <p:cNvSpPr>
              <a:spLocks noChangeShapeType="1"/>
            </p:cNvSpPr>
            <p:nvPr/>
          </p:nvSpPr>
          <p:spPr bwMode="auto">
            <a:xfrm>
              <a:off x="4278" y="2163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" name="Line 13"/>
            <p:cNvSpPr>
              <a:spLocks noChangeShapeType="1"/>
            </p:cNvSpPr>
            <p:nvPr/>
          </p:nvSpPr>
          <p:spPr bwMode="auto">
            <a:xfrm>
              <a:off x="4278" y="2061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" name="Line 14"/>
            <p:cNvSpPr>
              <a:spLocks noChangeShapeType="1"/>
            </p:cNvSpPr>
            <p:nvPr/>
          </p:nvSpPr>
          <p:spPr bwMode="auto">
            <a:xfrm>
              <a:off x="4278" y="19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1" name="Line 15"/>
            <p:cNvSpPr>
              <a:spLocks noChangeShapeType="1"/>
            </p:cNvSpPr>
            <p:nvPr/>
          </p:nvSpPr>
          <p:spPr bwMode="auto">
            <a:xfrm>
              <a:off x="4278" y="1858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2" name="Line 16"/>
            <p:cNvSpPr>
              <a:spLocks noChangeShapeType="1"/>
            </p:cNvSpPr>
            <p:nvPr/>
          </p:nvSpPr>
          <p:spPr bwMode="auto">
            <a:xfrm>
              <a:off x="4278" y="1760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Line 17"/>
            <p:cNvSpPr>
              <a:spLocks noChangeShapeType="1"/>
            </p:cNvSpPr>
            <p:nvPr/>
          </p:nvSpPr>
          <p:spPr bwMode="auto">
            <a:xfrm>
              <a:off x="4278" y="1659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4" name="Line 18"/>
            <p:cNvSpPr>
              <a:spLocks noChangeShapeType="1"/>
            </p:cNvSpPr>
            <p:nvPr/>
          </p:nvSpPr>
          <p:spPr bwMode="auto">
            <a:xfrm>
              <a:off x="4278" y="1557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5" name="Line 19"/>
            <p:cNvSpPr>
              <a:spLocks noChangeShapeType="1"/>
            </p:cNvSpPr>
            <p:nvPr/>
          </p:nvSpPr>
          <p:spPr bwMode="auto">
            <a:xfrm>
              <a:off x="4278" y="145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6" name="Line 20"/>
            <p:cNvSpPr>
              <a:spLocks noChangeShapeType="1"/>
            </p:cNvSpPr>
            <p:nvPr/>
          </p:nvSpPr>
          <p:spPr bwMode="auto">
            <a:xfrm>
              <a:off x="4278" y="1354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7" name="Line 21"/>
            <p:cNvSpPr>
              <a:spLocks noChangeShapeType="1"/>
            </p:cNvSpPr>
            <p:nvPr/>
          </p:nvSpPr>
          <p:spPr bwMode="auto">
            <a:xfrm>
              <a:off x="439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8" name="Line 22"/>
            <p:cNvSpPr>
              <a:spLocks noChangeShapeType="1"/>
            </p:cNvSpPr>
            <p:nvPr/>
          </p:nvSpPr>
          <p:spPr bwMode="auto">
            <a:xfrm>
              <a:off x="4516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9" name="Line 23"/>
            <p:cNvSpPr>
              <a:spLocks noChangeShapeType="1"/>
            </p:cNvSpPr>
            <p:nvPr/>
          </p:nvSpPr>
          <p:spPr bwMode="auto">
            <a:xfrm>
              <a:off x="463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0" name="Line 24"/>
            <p:cNvSpPr>
              <a:spLocks noChangeShapeType="1"/>
            </p:cNvSpPr>
            <p:nvPr/>
          </p:nvSpPr>
          <p:spPr bwMode="auto">
            <a:xfrm>
              <a:off x="475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" name="Line 25"/>
            <p:cNvSpPr>
              <a:spLocks noChangeShapeType="1"/>
            </p:cNvSpPr>
            <p:nvPr/>
          </p:nvSpPr>
          <p:spPr bwMode="auto">
            <a:xfrm>
              <a:off x="488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2" name="Line 26"/>
            <p:cNvSpPr>
              <a:spLocks noChangeShapeType="1"/>
            </p:cNvSpPr>
            <p:nvPr/>
          </p:nvSpPr>
          <p:spPr bwMode="auto">
            <a:xfrm>
              <a:off x="499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3" name="Line 27"/>
            <p:cNvSpPr>
              <a:spLocks noChangeShapeType="1"/>
            </p:cNvSpPr>
            <p:nvPr/>
          </p:nvSpPr>
          <p:spPr bwMode="auto">
            <a:xfrm>
              <a:off x="511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4" name="Line 28"/>
            <p:cNvSpPr>
              <a:spLocks noChangeShapeType="1"/>
            </p:cNvSpPr>
            <p:nvPr/>
          </p:nvSpPr>
          <p:spPr bwMode="auto">
            <a:xfrm>
              <a:off x="5240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5" name="Line 29"/>
            <p:cNvSpPr>
              <a:spLocks noChangeShapeType="1"/>
            </p:cNvSpPr>
            <p:nvPr/>
          </p:nvSpPr>
          <p:spPr bwMode="auto">
            <a:xfrm>
              <a:off x="535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6" name="Line 30"/>
            <p:cNvSpPr>
              <a:spLocks noChangeShapeType="1"/>
            </p:cNvSpPr>
            <p:nvPr/>
          </p:nvSpPr>
          <p:spPr bwMode="auto">
            <a:xfrm>
              <a:off x="5479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7" name="Rectangle 31"/>
            <p:cNvSpPr>
              <a:spLocks noChangeArrowheads="1"/>
            </p:cNvSpPr>
            <p:nvPr/>
          </p:nvSpPr>
          <p:spPr bwMode="auto">
            <a:xfrm>
              <a:off x="4278" y="1354"/>
              <a:ext cx="1201" cy="101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178" name="Line 32"/>
            <p:cNvSpPr>
              <a:spLocks noChangeShapeType="1"/>
            </p:cNvSpPr>
            <p:nvPr/>
          </p:nvSpPr>
          <p:spPr bwMode="auto">
            <a:xfrm>
              <a:off x="4278" y="1354"/>
              <a:ext cx="1" cy="10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9" name="Line 33"/>
            <p:cNvSpPr>
              <a:spLocks noChangeShapeType="1"/>
            </p:cNvSpPr>
            <p:nvPr/>
          </p:nvSpPr>
          <p:spPr bwMode="auto">
            <a:xfrm>
              <a:off x="4266" y="236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0" name="Line 34"/>
            <p:cNvSpPr>
              <a:spLocks noChangeShapeType="1"/>
            </p:cNvSpPr>
            <p:nvPr/>
          </p:nvSpPr>
          <p:spPr bwMode="auto">
            <a:xfrm>
              <a:off x="4266" y="226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1" name="Line 35"/>
            <p:cNvSpPr>
              <a:spLocks noChangeShapeType="1"/>
            </p:cNvSpPr>
            <p:nvPr/>
          </p:nvSpPr>
          <p:spPr bwMode="auto">
            <a:xfrm>
              <a:off x="4266" y="2163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2" name="Line 36"/>
            <p:cNvSpPr>
              <a:spLocks noChangeShapeType="1"/>
            </p:cNvSpPr>
            <p:nvPr/>
          </p:nvSpPr>
          <p:spPr bwMode="auto">
            <a:xfrm>
              <a:off x="4266" y="206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3" name="Line 37"/>
            <p:cNvSpPr>
              <a:spLocks noChangeShapeType="1"/>
            </p:cNvSpPr>
            <p:nvPr/>
          </p:nvSpPr>
          <p:spPr bwMode="auto">
            <a:xfrm>
              <a:off x="4266" y="19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4" name="Line 38"/>
            <p:cNvSpPr>
              <a:spLocks noChangeShapeType="1"/>
            </p:cNvSpPr>
            <p:nvPr/>
          </p:nvSpPr>
          <p:spPr bwMode="auto">
            <a:xfrm>
              <a:off x="4266" y="185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5" name="Line 39"/>
            <p:cNvSpPr>
              <a:spLocks noChangeShapeType="1"/>
            </p:cNvSpPr>
            <p:nvPr/>
          </p:nvSpPr>
          <p:spPr bwMode="auto">
            <a:xfrm>
              <a:off x="4266" y="176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6" name="Line 40"/>
            <p:cNvSpPr>
              <a:spLocks noChangeShapeType="1"/>
            </p:cNvSpPr>
            <p:nvPr/>
          </p:nvSpPr>
          <p:spPr bwMode="auto">
            <a:xfrm>
              <a:off x="4266" y="165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7" name="Line 41"/>
            <p:cNvSpPr>
              <a:spLocks noChangeShapeType="1"/>
            </p:cNvSpPr>
            <p:nvPr/>
          </p:nvSpPr>
          <p:spPr bwMode="auto">
            <a:xfrm>
              <a:off x="4266" y="15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8" name="Line 42"/>
            <p:cNvSpPr>
              <a:spLocks noChangeShapeType="1"/>
            </p:cNvSpPr>
            <p:nvPr/>
          </p:nvSpPr>
          <p:spPr bwMode="auto">
            <a:xfrm>
              <a:off x="4266" y="1456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89" name="Line 43"/>
            <p:cNvSpPr>
              <a:spLocks noChangeShapeType="1"/>
            </p:cNvSpPr>
            <p:nvPr/>
          </p:nvSpPr>
          <p:spPr bwMode="auto">
            <a:xfrm>
              <a:off x="4266" y="1354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0" name="Line 44"/>
            <p:cNvSpPr>
              <a:spLocks noChangeShapeType="1"/>
            </p:cNvSpPr>
            <p:nvPr/>
          </p:nvSpPr>
          <p:spPr bwMode="auto">
            <a:xfrm>
              <a:off x="4278" y="2366"/>
              <a:ext cx="120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" name="Line 45"/>
            <p:cNvSpPr>
              <a:spLocks noChangeShapeType="1"/>
            </p:cNvSpPr>
            <p:nvPr/>
          </p:nvSpPr>
          <p:spPr bwMode="auto">
            <a:xfrm flipV="1">
              <a:off x="427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2" name="Line 46"/>
            <p:cNvSpPr>
              <a:spLocks noChangeShapeType="1"/>
            </p:cNvSpPr>
            <p:nvPr/>
          </p:nvSpPr>
          <p:spPr bwMode="auto">
            <a:xfrm flipV="1">
              <a:off x="439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3" name="Line 47"/>
            <p:cNvSpPr>
              <a:spLocks noChangeShapeType="1"/>
            </p:cNvSpPr>
            <p:nvPr/>
          </p:nvSpPr>
          <p:spPr bwMode="auto">
            <a:xfrm flipV="1">
              <a:off x="4516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4" name="Line 48"/>
            <p:cNvSpPr>
              <a:spLocks noChangeShapeType="1"/>
            </p:cNvSpPr>
            <p:nvPr/>
          </p:nvSpPr>
          <p:spPr bwMode="auto">
            <a:xfrm flipV="1">
              <a:off x="463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5" name="Line 49"/>
            <p:cNvSpPr>
              <a:spLocks noChangeShapeType="1"/>
            </p:cNvSpPr>
            <p:nvPr/>
          </p:nvSpPr>
          <p:spPr bwMode="auto">
            <a:xfrm flipV="1">
              <a:off x="475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6" name="Line 50"/>
            <p:cNvSpPr>
              <a:spLocks noChangeShapeType="1"/>
            </p:cNvSpPr>
            <p:nvPr/>
          </p:nvSpPr>
          <p:spPr bwMode="auto">
            <a:xfrm flipV="1">
              <a:off x="488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7" name="Line 51"/>
            <p:cNvSpPr>
              <a:spLocks noChangeShapeType="1"/>
            </p:cNvSpPr>
            <p:nvPr/>
          </p:nvSpPr>
          <p:spPr bwMode="auto">
            <a:xfrm flipV="1">
              <a:off x="499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8" name="Line 52"/>
            <p:cNvSpPr>
              <a:spLocks noChangeShapeType="1"/>
            </p:cNvSpPr>
            <p:nvPr/>
          </p:nvSpPr>
          <p:spPr bwMode="auto">
            <a:xfrm flipV="1">
              <a:off x="511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9" name="Line 53"/>
            <p:cNvSpPr>
              <a:spLocks noChangeShapeType="1"/>
            </p:cNvSpPr>
            <p:nvPr/>
          </p:nvSpPr>
          <p:spPr bwMode="auto">
            <a:xfrm flipV="1">
              <a:off x="5240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0" name="Line 54"/>
            <p:cNvSpPr>
              <a:spLocks noChangeShapeType="1"/>
            </p:cNvSpPr>
            <p:nvPr/>
          </p:nvSpPr>
          <p:spPr bwMode="auto">
            <a:xfrm flipV="1">
              <a:off x="5358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" name="Line 55"/>
            <p:cNvSpPr>
              <a:spLocks noChangeShapeType="1"/>
            </p:cNvSpPr>
            <p:nvPr/>
          </p:nvSpPr>
          <p:spPr bwMode="auto">
            <a:xfrm flipV="1">
              <a:off x="5479" y="2366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" name="Freeform 56"/>
            <p:cNvSpPr>
              <a:spLocks/>
            </p:cNvSpPr>
            <p:nvPr/>
          </p:nvSpPr>
          <p:spPr bwMode="auto">
            <a:xfrm>
              <a:off x="4609" y="1930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30 h 59"/>
                <a:gd name="T4" fmla="*/ 29 w 57"/>
                <a:gd name="T5" fmla="*/ 59 h 59"/>
                <a:gd name="T6" fmla="*/ 0 w 57"/>
                <a:gd name="T7" fmla="*/ 30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30"/>
                  </a:lnTo>
                  <a:lnTo>
                    <a:pt x="29" y="59"/>
                  </a:lnTo>
                  <a:lnTo>
                    <a:pt x="0" y="3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3" name="Freeform 57"/>
            <p:cNvSpPr>
              <a:spLocks/>
            </p:cNvSpPr>
            <p:nvPr/>
          </p:nvSpPr>
          <p:spPr bwMode="auto">
            <a:xfrm>
              <a:off x="4609" y="1731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4" name="Freeform 58"/>
            <p:cNvSpPr>
              <a:spLocks/>
            </p:cNvSpPr>
            <p:nvPr/>
          </p:nvSpPr>
          <p:spPr bwMode="auto">
            <a:xfrm>
              <a:off x="5091" y="2032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29 h 59"/>
                <a:gd name="T4" fmla="*/ 28 w 56"/>
                <a:gd name="T5" fmla="*/ 59 h 59"/>
                <a:gd name="T6" fmla="*/ 0 w 56"/>
                <a:gd name="T7" fmla="*/ 29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5" name="Freeform 59"/>
            <p:cNvSpPr>
              <a:spLocks/>
            </p:cNvSpPr>
            <p:nvPr/>
          </p:nvSpPr>
          <p:spPr bwMode="auto">
            <a:xfrm>
              <a:off x="4731" y="1629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6" name="Freeform 60"/>
            <p:cNvSpPr>
              <a:spLocks/>
            </p:cNvSpPr>
            <p:nvPr/>
          </p:nvSpPr>
          <p:spPr bwMode="auto">
            <a:xfrm>
              <a:off x="4609" y="1528"/>
              <a:ext cx="57" cy="59"/>
            </a:xfrm>
            <a:custGeom>
              <a:avLst/>
              <a:gdLst>
                <a:gd name="T0" fmla="*/ 29 w 57"/>
                <a:gd name="T1" fmla="*/ 0 h 59"/>
                <a:gd name="T2" fmla="*/ 57 w 57"/>
                <a:gd name="T3" fmla="*/ 29 h 59"/>
                <a:gd name="T4" fmla="*/ 29 w 57"/>
                <a:gd name="T5" fmla="*/ 59 h 59"/>
                <a:gd name="T6" fmla="*/ 0 w 57"/>
                <a:gd name="T7" fmla="*/ 29 h 59"/>
                <a:gd name="T8" fmla="*/ 29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9" y="0"/>
                  </a:moveTo>
                  <a:lnTo>
                    <a:pt x="57" y="29"/>
                  </a:lnTo>
                  <a:lnTo>
                    <a:pt x="29" y="59"/>
                  </a:lnTo>
                  <a:lnTo>
                    <a:pt x="0" y="29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7" name="Freeform 61"/>
            <p:cNvSpPr>
              <a:spLocks/>
            </p:cNvSpPr>
            <p:nvPr/>
          </p:nvSpPr>
          <p:spPr bwMode="auto">
            <a:xfrm>
              <a:off x="521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8" name="Freeform 62"/>
            <p:cNvSpPr>
              <a:spLocks/>
            </p:cNvSpPr>
            <p:nvPr/>
          </p:nvSpPr>
          <p:spPr bwMode="auto">
            <a:xfrm>
              <a:off x="4731" y="1832"/>
              <a:ext cx="56" cy="60"/>
            </a:xfrm>
            <a:custGeom>
              <a:avLst/>
              <a:gdLst>
                <a:gd name="T0" fmla="*/ 28 w 56"/>
                <a:gd name="T1" fmla="*/ 0 h 60"/>
                <a:gd name="T2" fmla="*/ 56 w 56"/>
                <a:gd name="T3" fmla="*/ 30 h 60"/>
                <a:gd name="T4" fmla="*/ 28 w 56"/>
                <a:gd name="T5" fmla="*/ 60 h 60"/>
                <a:gd name="T6" fmla="*/ 0 w 56"/>
                <a:gd name="T7" fmla="*/ 30 h 60"/>
                <a:gd name="T8" fmla="*/ 28 w 56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60">
                  <a:moveTo>
                    <a:pt x="28" y="0"/>
                  </a:moveTo>
                  <a:lnTo>
                    <a:pt x="56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9" name="Freeform 63"/>
            <p:cNvSpPr>
              <a:spLocks/>
            </p:cNvSpPr>
            <p:nvPr/>
          </p:nvSpPr>
          <p:spPr bwMode="auto">
            <a:xfrm>
              <a:off x="4852" y="2235"/>
              <a:ext cx="57" cy="59"/>
            </a:xfrm>
            <a:custGeom>
              <a:avLst/>
              <a:gdLst>
                <a:gd name="T0" fmla="*/ 28 w 57"/>
                <a:gd name="T1" fmla="*/ 0 h 59"/>
                <a:gd name="T2" fmla="*/ 57 w 57"/>
                <a:gd name="T3" fmla="*/ 29 h 59"/>
                <a:gd name="T4" fmla="*/ 28 w 57"/>
                <a:gd name="T5" fmla="*/ 59 h 59"/>
                <a:gd name="T6" fmla="*/ 0 w 57"/>
                <a:gd name="T7" fmla="*/ 29 h 59"/>
                <a:gd name="T8" fmla="*/ 28 w 57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59">
                  <a:moveTo>
                    <a:pt x="28" y="0"/>
                  </a:moveTo>
                  <a:lnTo>
                    <a:pt x="57" y="29"/>
                  </a:lnTo>
                  <a:lnTo>
                    <a:pt x="28" y="59"/>
                  </a:ln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FFFF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0" name="Freeform 64"/>
            <p:cNvSpPr>
              <a:spLocks/>
            </p:cNvSpPr>
            <p:nvPr/>
          </p:nvSpPr>
          <p:spPr bwMode="auto">
            <a:xfrm>
              <a:off x="5091" y="1930"/>
              <a:ext cx="56" cy="59"/>
            </a:xfrm>
            <a:custGeom>
              <a:avLst/>
              <a:gdLst>
                <a:gd name="T0" fmla="*/ 28 w 56"/>
                <a:gd name="T1" fmla="*/ 0 h 59"/>
                <a:gd name="T2" fmla="*/ 56 w 56"/>
                <a:gd name="T3" fmla="*/ 30 h 59"/>
                <a:gd name="T4" fmla="*/ 28 w 56"/>
                <a:gd name="T5" fmla="*/ 59 h 59"/>
                <a:gd name="T6" fmla="*/ 0 w 56"/>
                <a:gd name="T7" fmla="*/ 30 h 59"/>
                <a:gd name="T8" fmla="*/ 28 w 56"/>
                <a:gd name="T9" fmla="*/ 0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" h="59">
                  <a:moveTo>
                    <a:pt x="28" y="0"/>
                  </a:moveTo>
                  <a:lnTo>
                    <a:pt x="56" y="30"/>
                  </a:lnTo>
                  <a:lnTo>
                    <a:pt x="28" y="59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1" name="Freeform 65"/>
            <p:cNvSpPr>
              <a:spLocks/>
            </p:cNvSpPr>
            <p:nvPr/>
          </p:nvSpPr>
          <p:spPr bwMode="auto">
            <a:xfrm>
              <a:off x="4852" y="1832"/>
              <a:ext cx="57" cy="60"/>
            </a:xfrm>
            <a:custGeom>
              <a:avLst/>
              <a:gdLst>
                <a:gd name="T0" fmla="*/ 28 w 57"/>
                <a:gd name="T1" fmla="*/ 0 h 60"/>
                <a:gd name="T2" fmla="*/ 57 w 57"/>
                <a:gd name="T3" fmla="*/ 30 h 60"/>
                <a:gd name="T4" fmla="*/ 28 w 57"/>
                <a:gd name="T5" fmla="*/ 60 h 60"/>
                <a:gd name="T6" fmla="*/ 0 w 57"/>
                <a:gd name="T7" fmla="*/ 30 h 60"/>
                <a:gd name="T8" fmla="*/ 28 w 57"/>
                <a:gd name="T9" fmla="*/ 0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60">
                  <a:moveTo>
                    <a:pt x="28" y="0"/>
                  </a:moveTo>
                  <a:lnTo>
                    <a:pt x="57" y="30"/>
                  </a:lnTo>
                  <a:lnTo>
                    <a:pt x="28" y="60"/>
                  </a:lnTo>
                  <a:lnTo>
                    <a:pt x="0" y="3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000080"/>
            </a:solidFill>
            <a:ln w="6350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" name="Oval 66"/>
            <p:cNvSpPr>
              <a:spLocks noChangeArrowheads="1"/>
            </p:cNvSpPr>
            <p:nvPr/>
          </p:nvSpPr>
          <p:spPr bwMode="auto">
            <a:xfrm>
              <a:off x="4686" y="1811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3" name="Oval 67"/>
            <p:cNvSpPr>
              <a:spLocks noChangeArrowheads="1"/>
            </p:cNvSpPr>
            <p:nvPr/>
          </p:nvSpPr>
          <p:spPr bwMode="auto">
            <a:xfrm>
              <a:off x="5054" y="1900"/>
              <a:ext cx="53" cy="55"/>
            </a:xfrm>
            <a:prstGeom prst="ellipse">
              <a:avLst/>
            </a:prstGeom>
            <a:solidFill>
              <a:srgbClr val="FF0000"/>
            </a:solidFill>
            <a:ln w="63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14" name="Rectangle 68"/>
            <p:cNvSpPr>
              <a:spLocks noChangeArrowheads="1"/>
            </p:cNvSpPr>
            <p:nvPr/>
          </p:nvSpPr>
          <p:spPr bwMode="auto">
            <a:xfrm>
              <a:off x="4221" y="233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5" name="Rectangle 69"/>
            <p:cNvSpPr>
              <a:spLocks noChangeArrowheads="1"/>
            </p:cNvSpPr>
            <p:nvPr/>
          </p:nvSpPr>
          <p:spPr bwMode="auto">
            <a:xfrm>
              <a:off x="4221" y="2235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6" name="Rectangle 70"/>
            <p:cNvSpPr>
              <a:spLocks noChangeArrowheads="1"/>
            </p:cNvSpPr>
            <p:nvPr/>
          </p:nvSpPr>
          <p:spPr bwMode="auto">
            <a:xfrm>
              <a:off x="4221" y="2133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7" name="Rectangle 71"/>
            <p:cNvSpPr>
              <a:spLocks noChangeArrowheads="1"/>
            </p:cNvSpPr>
            <p:nvPr/>
          </p:nvSpPr>
          <p:spPr bwMode="auto">
            <a:xfrm>
              <a:off x="4221" y="2032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8" name="Rectangle 72"/>
            <p:cNvSpPr>
              <a:spLocks noChangeArrowheads="1"/>
            </p:cNvSpPr>
            <p:nvPr/>
          </p:nvSpPr>
          <p:spPr bwMode="auto">
            <a:xfrm>
              <a:off x="4221" y="1930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19" name="Rectangle 73"/>
            <p:cNvSpPr>
              <a:spLocks noChangeArrowheads="1"/>
            </p:cNvSpPr>
            <p:nvPr/>
          </p:nvSpPr>
          <p:spPr bwMode="auto">
            <a:xfrm>
              <a:off x="4221" y="18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0" name="Rectangle 74"/>
            <p:cNvSpPr>
              <a:spLocks noChangeArrowheads="1"/>
            </p:cNvSpPr>
            <p:nvPr/>
          </p:nvSpPr>
          <p:spPr bwMode="auto">
            <a:xfrm>
              <a:off x="4221" y="1731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1" name="Rectangle 75"/>
            <p:cNvSpPr>
              <a:spLocks noChangeArrowheads="1"/>
            </p:cNvSpPr>
            <p:nvPr/>
          </p:nvSpPr>
          <p:spPr bwMode="auto">
            <a:xfrm>
              <a:off x="4221" y="1629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2" name="Rectangle 76"/>
            <p:cNvSpPr>
              <a:spLocks noChangeArrowheads="1"/>
            </p:cNvSpPr>
            <p:nvPr/>
          </p:nvSpPr>
          <p:spPr bwMode="auto">
            <a:xfrm>
              <a:off x="4221" y="1528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3" name="Rectangle 77"/>
            <p:cNvSpPr>
              <a:spLocks noChangeArrowheads="1"/>
            </p:cNvSpPr>
            <p:nvPr/>
          </p:nvSpPr>
          <p:spPr bwMode="auto">
            <a:xfrm>
              <a:off x="4221" y="1426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4" name="Rectangle 78"/>
            <p:cNvSpPr>
              <a:spLocks noChangeArrowheads="1"/>
            </p:cNvSpPr>
            <p:nvPr/>
          </p:nvSpPr>
          <p:spPr bwMode="auto">
            <a:xfrm>
              <a:off x="4197" y="132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5" name="Rectangle 79"/>
            <p:cNvSpPr>
              <a:spLocks noChangeArrowheads="1"/>
            </p:cNvSpPr>
            <p:nvPr/>
          </p:nvSpPr>
          <p:spPr bwMode="auto">
            <a:xfrm>
              <a:off x="426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6" name="Rectangle 80"/>
            <p:cNvSpPr>
              <a:spLocks noChangeArrowheads="1"/>
            </p:cNvSpPr>
            <p:nvPr/>
          </p:nvSpPr>
          <p:spPr bwMode="auto">
            <a:xfrm>
              <a:off x="438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7" name="Rectangle 81"/>
            <p:cNvSpPr>
              <a:spLocks noChangeArrowheads="1"/>
            </p:cNvSpPr>
            <p:nvPr/>
          </p:nvSpPr>
          <p:spPr bwMode="auto">
            <a:xfrm>
              <a:off x="4504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2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8" name="Rectangle 82"/>
            <p:cNvSpPr>
              <a:spLocks noChangeArrowheads="1"/>
            </p:cNvSpPr>
            <p:nvPr/>
          </p:nvSpPr>
          <p:spPr bwMode="auto">
            <a:xfrm>
              <a:off x="462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3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29" name="Rectangle 83"/>
            <p:cNvSpPr>
              <a:spLocks noChangeArrowheads="1"/>
            </p:cNvSpPr>
            <p:nvPr/>
          </p:nvSpPr>
          <p:spPr bwMode="auto">
            <a:xfrm>
              <a:off x="474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4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0" name="Rectangle 84"/>
            <p:cNvSpPr>
              <a:spLocks noChangeArrowheads="1"/>
            </p:cNvSpPr>
            <p:nvPr/>
          </p:nvSpPr>
          <p:spPr bwMode="auto">
            <a:xfrm>
              <a:off x="486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5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1" name="Rectangle 85"/>
            <p:cNvSpPr>
              <a:spLocks noChangeArrowheads="1"/>
            </p:cNvSpPr>
            <p:nvPr/>
          </p:nvSpPr>
          <p:spPr bwMode="auto">
            <a:xfrm>
              <a:off x="498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6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2" name="Rectangle 86"/>
            <p:cNvSpPr>
              <a:spLocks noChangeArrowheads="1"/>
            </p:cNvSpPr>
            <p:nvPr/>
          </p:nvSpPr>
          <p:spPr bwMode="auto">
            <a:xfrm>
              <a:off x="5107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7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3" name="Rectangle 87"/>
            <p:cNvSpPr>
              <a:spLocks noChangeArrowheads="1"/>
            </p:cNvSpPr>
            <p:nvPr/>
          </p:nvSpPr>
          <p:spPr bwMode="auto">
            <a:xfrm>
              <a:off x="5228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8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4" name="Rectangle 88"/>
            <p:cNvSpPr>
              <a:spLocks noChangeArrowheads="1"/>
            </p:cNvSpPr>
            <p:nvPr/>
          </p:nvSpPr>
          <p:spPr bwMode="auto">
            <a:xfrm>
              <a:off x="5346" y="2404"/>
              <a:ext cx="4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9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5" name="Rectangle 89"/>
            <p:cNvSpPr>
              <a:spLocks noChangeArrowheads="1"/>
            </p:cNvSpPr>
            <p:nvPr/>
          </p:nvSpPr>
          <p:spPr bwMode="auto">
            <a:xfrm>
              <a:off x="5455" y="2404"/>
              <a:ext cx="7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ko-KR" altLang="en-US" sz="600">
                  <a:solidFill>
                    <a:srgbClr val="000000"/>
                  </a:solidFill>
                  <a:ea typeface="굴림" pitchFamily="34" charset="-127"/>
                </a:rPr>
                <a:t>10</a:t>
              </a:r>
              <a:endParaRPr lang="ko-KR" altLang="en-US" sz="2400">
                <a:latin typeface="Tahoma" pitchFamily="34" charset="0"/>
                <a:ea typeface="굴림" pitchFamily="34" charset="-127"/>
              </a:endParaRPr>
            </a:p>
          </p:txBody>
        </p:sp>
        <p:sp>
          <p:nvSpPr>
            <p:cNvPr id="2236" name="Rectangle 90"/>
            <p:cNvSpPr>
              <a:spLocks noChangeArrowheads="1"/>
            </p:cNvSpPr>
            <p:nvPr/>
          </p:nvSpPr>
          <p:spPr bwMode="auto">
            <a:xfrm>
              <a:off x="4144" y="1265"/>
              <a:ext cx="1400" cy="1254"/>
            </a:xfrm>
            <a:prstGeom prst="rect">
              <a:avLst/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37" name="Freeform 91"/>
            <p:cNvSpPr>
              <a:spLocks/>
            </p:cNvSpPr>
            <p:nvPr/>
          </p:nvSpPr>
          <p:spPr bwMode="auto">
            <a:xfrm>
              <a:off x="4426" y="1447"/>
              <a:ext cx="573" cy="873"/>
            </a:xfrm>
            <a:custGeom>
              <a:avLst/>
              <a:gdLst>
                <a:gd name="T0" fmla="*/ 348 w 852"/>
                <a:gd name="T1" fmla="*/ 194 h 1260"/>
                <a:gd name="T2" fmla="*/ 264 w 852"/>
                <a:gd name="T3" fmla="*/ 25 h 1260"/>
                <a:gd name="T4" fmla="*/ 159 w 852"/>
                <a:gd name="T5" fmla="*/ 15 h 1260"/>
                <a:gd name="T6" fmla="*/ 89 w 852"/>
                <a:gd name="T7" fmla="*/ 51 h 1260"/>
                <a:gd name="T8" fmla="*/ 0 w 852"/>
                <a:gd name="T9" fmla="*/ 256 h 1260"/>
                <a:gd name="T10" fmla="*/ 30 w 852"/>
                <a:gd name="T11" fmla="*/ 477 h 1260"/>
                <a:gd name="T12" fmla="*/ 243 w 852"/>
                <a:gd name="T13" fmla="*/ 774 h 1260"/>
                <a:gd name="T14" fmla="*/ 289 w 852"/>
                <a:gd name="T15" fmla="*/ 789 h 1260"/>
                <a:gd name="T16" fmla="*/ 303 w 852"/>
                <a:gd name="T17" fmla="*/ 800 h 1260"/>
                <a:gd name="T18" fmla="*/ 353 w 852"/>
                <a:gd name="T19" fmla="*/ 815 h 1260"/>
                <a:gd name="T20" fmla="*/ 418 w 852"/>
                <a:gd name="T21" fmla="*/ 851 h 1260"/>
                <a:gd name="T22" fmla="*/ 533 w 852"/>
                <a:gd name="T23" fmla="*/ 861 h 1260"/>
                <a:gd name="T24" fmla="*/ 528 w 852"/>
                <a:gd name="T25" fmla="*/ 707 h 1260"/>
                <a:gd name="T26" fmla="*/ 503 w 852"/>
                <a:gd name="T27" fmla="*/ 661 h 1260"/>
                <a:gd name="T28" fmla="*/ 463 w 852"/>
                <a:gd name="T29" fmla="*/ 594 h 1260"/>
                <a:gd name="T30" fmla="*/ 418 w 852"/>
                <a:gd name="T31" fmla="*/ 528 h 1260"/>
                <a:gd name="T32" fmla="*/ 408 w 852"/>
                <a:gd name="T33" fmla="*/ 507 h 1260"/>
                <a:gd name="T34" fmla="*/ 398 w 852"/>
                <a:gd name="T35" fmla="*/ 492 h 1260"/>
                <a:gd name="T36" fmla="*/ 373 w 852"/>
                <a:gd name="T37" fmla="*/ 446 h 1260"/>
                <a:gd name="T38" fmla="*/ 363 w 852"/>
                <a:gd name="T39" fmla="*/ 430 h 1260"/>
                <a:gd name="T40" fmla="*/ 348 w 852"/>
                <a:gd name="T41" fmla="*/ 194 h 126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52" h="1260">
                  <a:moveTo>
                    <a:pt x="518" y="280"/>
                  </a:moveTo>
                  <a:cubicBezTo>
                    <a:pt x="509" y="187"/>
                    <a:pt x="497" y="69"/>
                    <a:pt x="392" y="36"/>
                  </a:cubicBezTo>
                  <a:cubicBezTo>
                    <a:pt x="339" y="0"/>
                    <a:pt x="309" y="15"/>
                    <a:pt x="237" y="21"/>
                  </a:cubicBezTo>
                  <a:cubicBezTo>
                    <a:pt x="194" y="31"/>
                    <a:pt x="168" y="45"/>
                    <a:pt x="133" y="73"/>
                  </a:cubicBezTo>
                  <a:cubicBezTo>
                    <a:pt x="84" y="168"/>
                    <a:pt x="20" y="262"/>
                    <a:pt x="0" y="369"/>
                  </a:cubicBezTo>
                  <a:cubicBezTo>
                    <a:pt x="5" y="481"/>
                    <a:pt x="3" y="584"/>
                    <a:pt x="44" y="688"/>
                  </a:cubicBezTo>
                  <a:cubicBezTo>
                    <a:pt x="78" y="870"/>
                    <a:pt x="173" y="1057"/>
                    <a:pt x="362" y="1117"/>
                  </a:cubicBezTo>
                  <a:cubicBezTo>
                    <a:pt x="415" y="1152"/>
                    <a:pt x="347" y="1112"/>
                    <a:pt x="429" y="1139"/>
                  </a:cubicBezTo>
                  <a:cubicBezTo>
                    <a:pt x="437" y="1142"/>
                    <a:pt x="443" y="1150"/>
                    <a:pt x="451" y="1154"/>
                  </a:cubicBezTo>
                  <a:cubicBezTo>
                    <a:pt x="473" y="1165"/>
                    <a:pt x="501" y="1168"/>
                    <a:pt x="525" y="1176"/>
                  </a:cubicBezTo>
                  <a:cubicBezTo>
                    <a:pt x="562" y="1201"/>
                    <a:pt x="581" y="1218"/>
                    <a:pt x="622" y="1228"/>
                  </a:cubicBezTo>
                  <a:cubicBezTo>
                    <a:pt x="684" y="1260"/>
                    <a:pt x="714" y="1249"/>
                    <a:pt x="792" y="1243"/>
                  </a:cubicBezTo>
                  <a:cubicBezTo>
                    <a:pt x="852" y="1183"/>
                    <a:pt x="819" y="1088"/>
                    <a:pt x="785" y="1021"/>
                  </a:cubicBezTo>
                  <a:cubicBezTo>
                    <a:pt x="770" y="992"/>
                    <a:pt x="773" y="979"/>
                    <a:pt x="748" y="954"/>
                  </a:cubicBezTo>
                  <a:cubicBezTo>
                    <a:pt x="735" y="917"/>
                    <a:pt x="711" y="888"/>
                    <a:pt x="688" y="858"/>
                  </a:cubicBezTo>
                  <a:cubicBezTo>
                    <a:pt x="676" y="821"/>
                    <a:pt x="643" y="795"/>
                    <a:pt x="622" y="762"/>
                  </a:cubicBezTo>
                  <a:cubicBezTo>
                    <a:pt x="616" y="753"/>
                    <a:pt x="613" y="742"/>
                    <a:pt x="607" y="732"/>
                  </a:cubicBezTo>
                  <a:cubicBezTo>
                    <a:pt x="603" y="724"/>
                    <a:pt x="597" y="717"/>
                    <a:pt x="592" y="710"/>
                  </a:cubicBezTo>
                  <a:cubicBezTo>
                    <a:pt x="580" y="671"/>
                    <a:pt x="589" y="694"/>
                    <a:pt x="555" y="643"/>
                  </a:cubicBezTo>
                  <a:cubicBezTo>
                    <a:pt x="550" y="636"/>
                    <a:pt x="540" y="621"/>
                    <a:pt x="540" y="621"/>
                  </a:cubicBezTo>
                  <a:cubicBezTo>
                    <a:pt x="519" y="510"/>
                    <a:pt x="518" y="392"/>
                    <a:pt x="518" y="28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38" name="Freeform 92"/>
            <p:cNvSpPr>
              <a:spLocks/>
            </p:cNvSpPr>
            <p:nvPr/>
          </p:nvSpPr>
          <p:spPr bwMode="auto">
            <a:xfrm>
              <a:off x="4846" y="1713"/>
              <a:ext cx="516" cy="436"/>
            </a:xfrm>
            <a:custGeom>
              <a:avLst/>
              <a:gdLst>
                <a:gd name="T0" fmla="*/ 123 w 768"/>
                <a:gd name="T1" fmla="*/ 46 h 630"/>
                <a:gd name="T2" fmla="*/ 48 w 768"/>
                <a:gd name="T3" fmla="*/ 51 h 630"/>
                <a:gd name="T4" fmla="*/ 3 w 768"/>
                <a:gd name="T5" fmla="*/ 118 h 630"/>
                <a:gd name="T6" fmla="*/ 9 w 768"/>
                <a:gd name="T7" fmla="*/ 215 h 630"/>
                <a:gd name="T8" fmla="*/ 38 w 768"/>
                <a:gd name="T9" fmla="*/ 246 h 630"/>
                <a:gd name="T10" fmla="*/ 73 w 768"/>
                <a:gd name="T11" fmla="*/ 287 h 630"/>
                <a:gd name="T12" fmla="*/ 158 w 768"/>
                <a:gd name="T13" fmla="*/ 379 h 630"/>
                <a:gd name="T14" fmla="*/ 173 w 768"/>
                <a:gd name="T15" fmla="*/ 394 h 630"/>
                <a:gd name="T16" fmla="*/ 222 w 768"/>
                <a:gd name="T17" fmla="*/ 410 h 630"/>
                <a:gd name="T18" fmla="*/ 302 w 768"/>
                <a:gd name="T19" fmla="*/ 436 h 630"/>
                <a:gd name="T20" fmla="*/ 402 w 768"/>
                <a:gd name="T21" fmla="*/ 420 h 630"/>
                <a:gd name="T22" fmla="*/ 441 w 768"/>
                <a:gd name="T23" fmla="*/ 405 h 630"/>
                <a:gd name="T24" fmla="*/ 462 w 768"/>
                <a:gd name="T25" fmla="*/ 369 h 630"/>
                <a:gd name="T26" fmla="*/ 482 w 768"/>
                <a:gd name="T27" fmla="*/ 328 h 630"/>
                <a:gd name="T28" fmla="*/ 486 w 768"/>
                <a:gd name="T29" fmla="*/ 302 h 630"/>
                <a:gd name="T30" fmla="*/ 497 w 768"/>
                <a:gd name="T31" fmla="*/ 287 h 630"/>
                <a:gd name="T32" fmla="*/ 516 w 768"/>
                <a:gd name="T33" fmla="*/ 205 h 630"/>
                <a:gd name="T34" fmla="*/ 511 w 768"/>
                <a:gd name="T35" fmla="*/ 123 h 630"/>
                <a:gd name="T36" fmla="*/ 486 w 768"/>
                <a:gd name="T37" fmla="*/ 77 h 630"/>
                <a:gd name="T38" fmla="*/ 312 w 768"/>
                <a:gd name="T39" fmla="*/ 0 h 630"/>
                <a:gd name="T40" fmla="*/ 138 w 768"/>
                <a:gd name="T41" fmla="*/ 21 h 630"/>
                <a:gd name="T42" fmla="*/ 123 w 768"/>
                <a:gd name="T43" fmla="*/ 46 h 6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68" h="630">
                  <a:moveTo>
                    <a:pt x="183" y="67"/>
                  </a:moveTo>
                  <a:cubicBezTo>
                    <a:pt x="146" y="41"/>
                    <a:pt x="112" y="61"/>
                    <a:pt x="72" y="74"/>
                  </a:cubicBezTo>
                  <a:cubicBezTo>
                    <a:pt x="13" y="114"/>
                    <a:pt x="28" y="107"/>
                    <a:pt x="5" y="170"/>
                  </a:cubicBezTo>
                  <a:cubicBezTo>
                    <a:pt x="8" y="217"/>
                    <a:pt x="0" y="266"/>
                    <a:pt x="13" y="311"/>
                  </a:cubicBezTo>
                  <a:cubicBezTo>
                    <a:pt x="19" y="331"/>
                    <a:pt x="45" y="339"/>
                    <a:pt x="57" y="356"/>
                  </a:cubicBezTo>
                  <a:cubicBezTo>
                    <a:pt x="92" y="407"/>
                    <a:pt x="72" y="390"/>
                    <a:pt x="109" y="415"/>
                  </a:cubicBezTo>
                  <a:cubicBezTo>
                    <a:pt x="145" y="467"/>
                    <a:pt x="187" y="508"/>
                    <a:pt x="235" y="548"/>
                  </a:cubicBezTo>
                  <a:cubicBezTo>
                    <a:pt x="243" y="555"/>
                    <a:pt x="248" y="565"/>
                    <a:pt x="257" y="570"/>
                  </a:cubicBezTo>
                  <a:cubicBezTo>
                    <a:pt x="283" y="584"/>
                    <a:pt x="305" y="583"/>
                    <a:pt x="331" y="593"/>
                  </a:cubicBezTo>
                  <a:cubicBezTo>
                    <a:pt x="371" y="608"/>
                    <a:pt x="408" y="621"/>
                    <a:pt x="450" y="630"/>
                  </a:cubicBezTo>
                  <a:cubicBezTo>
                    <a:pt x="498" y="625"/>
                    <a:pt x="551" y="623"/>
                    <a:pt x="598" y="607"/>
                  </a:cubicBezTo>
                  <a:cubicBezTo>
                    <a:pt x="618" y="600"/>
                    <a:pt x="657" y="585"/>
                    <a:pt x="657" y="585"/>
                  </a:cubicBezTo>
                  <a:cubicBezTo>
                    <a:pt x="675" y="536"/>
                    <a:pt x="651" y="594"/>
                    <a:pt x="687" y="533"/>
                  </a:cubicBezTo>
                  <a:cubicBezTo>
                    <a:pt x="698" y="514"/>
                    <a:pt x="717" y="474"/>
                    <a:pt x="717" y="474"/>
                  </a:cubicBezTo>
                  <a:cubicBezTo>
                    <a:pt x="719" y="462"/>
                    <a:pt x="720" y="449"/>
                    <a:pt x="724" y="437"/>
                  </a:cubicBezTo>
                  <a:cubicBezTo>
                    <a:pt x="727" y="429"/>
                    <a:pt x="736" y="423"/>
                    <a:pt x="739" y="415"/>
                  </a:cubicBezTo>
                  <a:cubicBezTo>
                    <a:pt x="750" y="382"/>
                    <a:pt x="760" y="332"/>
                    <a:pt x="768" y="296"/>
                  </a:cubicBezTo>
                  <a:cubicBezTo>
                    <a:pt x="766" y="257"/>
                    <a:pt x="766" y="217"/>
                    <a:pt x="761" y="178"/>
                  </a:cubicBezTo>
                  <a:cubicBezTo>
                    <a:pt x="754" y="127"/>
                    <a:pt x="750" y="142"/>
                    <a:pt x="724" y="111"/>
                  </a:cubicBezTo>
                  <a:cubicBezTo>
                    <a:pt x="653" y="27"/>
                    <a:pt x="566" y="24"/>
                    <a:pt x="465" y="0"/>
                  </a:cubicBezTo>
                  <a:cubicBezTo>
                    <a:pt x="370" y="4"/>
                    <a:pt x="294" y="6"/>
                    <a:pt x="205" y="30"/>
                  </a:cubicBezTo>
                  <a:cubicBezTo>
                    <a:pt x="154" y="63"/>
                    <a:pt x="144" y="53"/>
                    <a:pt x="183" y="6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54" name="Line 93"/>
          <p:cNvSpPr>
            <a:spLocks noChangeShapeType="1"/>
          </p:cNvSpPr>
          <p:nvPr/>
        </p:nvSpPr>
        <p:spPr bwMode="auto">
          <a:xfrm>
            <a:off x="56388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55" name="Group 94"/>
          <p:cNvGrpSpPr>
            <a:grpSpLocks/>
          </p:cNvGrpSpPr>
          <p:nvPr/>
        </p:nvGrpSpPr>
        <p:grpSpPr bwMode="auto">
          <a:xfrm>
            <a:off x="6629400" y="4114800"/>
            <a:ext cx="2286000" cy="2286000"/>
            <a:chOff x="3312" y="2640"/>
            <a:chExt cx="1440" cy="1440"/>
          </a:xfrm>
        </p:grpSpPr>
        <p:graphicFrame>
          <p:nvGraphicFramePr>
            <p:cNvPr id="2153" name="Object 95"/>
            <p:cNvGraphicFramePr>
              <a:graphicFrameLocks noChangeAspect="1"/>
            </p:cNvGraphicFramePr>
            <p:nvPr/>
          </p:nvGraphicFramePr>
          <p:xfrm>
            <a:off x="3312" y="2832"/>
            <a:ext cx="1440" cy="1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5" name="Worksheet" r:id="rId6" imgW="3419856" imgH="2934005" progId="Excel.Sheet.8">
                    <p:embed/>
                  </p:oleObj>
                </mc:Choice>
                <mc:Fallback>
                  <p:oleObj name="Worksheet" r:id="rId6" imgW="3419856" imgH="2934005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2" y="2832"/>
                          <a:ext cx="1440" cy="1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4" name="Line 96"/>
            <p:cNvSpPr>
              <a:spLocks noChangeShapeType="1"/>
            </p:cNvSpPr>
            <p:nvPr/>
          </p:nvSpPr>
          <p:spPr bwMode="auto">
            <a:xfrm>
              <a:off x="3984" y="2640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56" name="Group 97"/>
          <p:cNvGrpSpPr>
            <a:grpSpLocks/>
          </p:cNvGrpSpPr>
          <p:nvPr/>
        </p:nvGrpSpPr>
        <p:grpSpPr bwMode="auto">
          <a:xfrm>
            <a:off x="3276600" y="4419600"/>
            <a:ext cx="3200400" cy="1981200"/>
            <a:chOff x="1200" y="2832"/>
            <a:chExt cx="2016" cy="1248"/>
          </a:xfrm>
        </p:grpSpPr>
        <p:grpSp>
          <p:nvGrpSpPr>
            <p:cNvPr id="2148" name="Group 98"/>
            <p:cNvGrpSpPr>
              <a:grpSpLocks/>
            </p:cNvGrpSpPr>
            <p:nvPr/>
          </p:nvGrpSpPr>
          <p:grpSpPr bwMode="auto">
            <a:xfrm>
              <a:off x="1200" y="2832"/>
              <a:ext cx="1440" cy="1248"/>
              <a:chOff x="3108" y="2256"/>
              <a:chExt cx="2148" cy="1872"/>
            </a:xfrm>
          </p:grpSpPr>
          <p:graphicFrame>
            <p:nvGraphicFramePr>
              <p:cNvPr id="2150" name="Object 99"/>
              <p:cNvGraphicFramePr>
                <a:graphicFrameLocks noChangeAspect="1"/>
              </p:cNvGraphicFramePr>
              <p:nvPr/>
            </p:nvGraphicFramePr>
            <p:xfrm>
              <a:off x="3108" y="2256"/>
              <a:ext cx="2148" cy="18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6" name="Worksheet" r:id="rId8" imgW="3410407" imgH="2924556" progId="Excel.Sheet.8">
                      <p:embed/>
                    </p:oleObj>
                  </mc:Choice>
                  <mc:Fallback>
                    <p:oleObj name="Worksheet" r:id="rId8" imgW="3410407" imgH="2924556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08" y="2256"/>
                            <a:ext cx="2148" cy="18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51" name="Freeform 100"/>
              <p:cNvSpPr>
                <a:spLocks/>
              </p:cNvSpPr>
              <p:nvPr/>
            </p:nvSpPr>
            <p:spPr bwMode="auto">
              <a:xfrm>
                <a:off x="3638" y="2571"/>
                <a:ext cx="728" cy="896"/>
              </a:xfrm>
              <a:custGeom>
                <a:avLst/>
                <a:gdLst>
                  <a:gd name="T0" fmla="*/ 199 w 728"/>
                  <a:gd name="T1" fmla="*/ 7 h 896"/>
                  <a:gd name="T2" fmla="*/ 110 w 728"/>
                  <a:gd name="T3" fmla="*/ 96 h 896"/>
                  <a:gd name="T4" fmla="*/ 80 w 728"/>
                  <a:gd name="T5" fmla="*/ 140 h 896"/>
                  <a:gd name="T6" fmla="*/ 65 w 728"/>
                  <a:gd name="T7" fmla="*/ 162 h 896"/>
                  <a:gd name="T8" fmla="*/ 21 w 728"/>
                  <a:gd name="T9" fmla="*/ 303 h 896"/>
                  <a:gd name="T10" fmla="*/ 65 w 728"/>
                  <a:gd name="T11" fmla="*/ 703 h 896"/>
                  <a:gd name="T12" fmla="*/ 110 w 728"/>
                  <a:gd name="T13" fmla="*/ 763 h 896"/>
                  <a:gd name="T14" fmla="*/ 332 w 728"/>
                  <a:gd name="T15" fmla="*/ 896 h 896"/>
                  <a:gd name="T16" fmla="*/ 495 w 728"/>
                  <a:gd name="T17" fmla="*/ 851 h 896"/>
                  <a:gd name="T18" fmla="*/ 636 w 728"/>
                  <a:gd name="T19" fmla="*/ 711 h 896"/>
                  <a:gd name="T20" fmla="*/ 688 w 728"/>
                  <a:gd name="T21" fmla="*/ 607 h 896"/>
                  <a:gd name="T22" fmla="*/ 702 w 728"/>
                  <a:gd name="T23" fmla="*/ 563 h 896"/>
                  <a:gd name="T24" fmla="*/ 710 w 728"/>
                  <a:gd name="T25" fmla="*/ 540 h 896"/>
                  <a:gd name="T26" fmla="*/ 680 w 728"/>
                  <a:gd name="T27" fmla="*/ 296 h 896"/>
                  <a:gd name="T28" fmla="*/ 569 w 728"/>
                  <a:gd name="T29" fmla="*/ 133 h 896"/>
                  <a:gd name="T30" fmla="*/ 510 w 728"/>
                  <a:gd name="T31" fmla="*/ 88 h 896"/>
                  <a:gd name="T32" fmla="*/ 465 w 728"/>
                  <a:gd name="T33" fmla="*/ 59 h 896"/>
                  <a:gd name="T34" fmla="*/ 295 w 728"/>
                  <a:gd name="T35" fmla="*/ 0 h 896"/>
                  <a:gd name="T36" fmla="*/ 206 w 728"/>
                  <a:gd name="T37" fmla="*/ 7 h 896"/>
                  <a:gd name="T38" fmla="*/ 184 w 728"/>
                  <a:gd name="T39" fmla="*/ 14 h 896"/>
                  <a:gd name="T40" fmla="*/ 199 w 728"/>
                  <a:gd name="T41" fmla="*/ 7 h 89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728" h="896">
                    <a:moveTo>
                      <a:pt x="199" y="7"/>
                    </a:moveTo>
                    <a:cubicBezTo>
                      <a:pt x="148" y="19"/>
                      <a:pt x="135" y="54"/>
                      <a:pt x="110" y="96"/>
                    </a:cubicBezTo>
                    <a:cubicBezTo>
                      <a:pt x="101" y="111"/>
                      <a:pt x="90" y="125"/>
                      <a:pt x="80" y="140"/>
                    </a:cubicBezTo>
                    <a:cubicBezTo>
                      <a:pt x="75" y="147"/>
                      <a:pt x="65" y="162"/>
                      <a:pt x="65" y="162"/>
                    </a:cubicBezTo>
                    <a:cubicBezTo>
                      <a:pt x="50" y="210"/>
                      <a:pt x="33" y="254"/>
                      <a:pt x="21" y="303"/>
                    </a:cubicBezTo>
                    <a:cubicBezTo>
                      <a:pt x="4" y="446"/>
                      <a:pt x="0" y="574"/>
                      <a:pt x="65" y="703"/>
                    </a:cubicBezTo>
                    <a:cubicBezTo>
                      <a:pt x="79" y="731"/>
                      <a:pt x="83" y="744"/>
                      <a:pt x="110" y="763"/>
                    </a:cubicBezTo>
                    <a:cubicBezTo>
                      <a:pt x="159" y="835"/>
                      <a:pt x="250" y="874"/>
                      <a:pt x="332" y="896"/>
                    </a:cubicBezTo>
                    <a:cubicBezTo>
                      <a:pt x="394" y="889"/>
                      <a:pt x="441" y="878"/>
                      <a:pt x="495" y="851"/>
                    </a:cubicBezTo>
                    <a:cubicBezTo>
                      <a:pt x="537" y="789"/>
                      <a:pt x="571" y="751"/>
                      <a:pt x="636" y="711"/>
                    </a:cubicBezTo>
                    <a:cubicBezTo>
                      <a:pt x="660" y="674"/>
                      <a:pt x="672" y="647"/>
                      <a:pt x="688" y="607"/>
                    </a:cubicBezTo>
                    <a:cubicBezTo>
                      <a:pt x="694" y="593"/>
                      <a:pt x="697" y="578"/>
                      <a:pt x="702" y="563"/>
                    </a:cubicBezTo>
                    <a:cubicBezTo>
                      <a:pt x="705" y="555"/>
                      <a:pt x="710" y="540"/>
                      <a:pt x="710" y="540"/>
                    </a:cubicBezTo>
                    <a:cubicBezTo>
                      <a:pt x="720" y="459"/>
                      <a:pt x="728" y="366"/>
                      <a:pt x="680" y="296"/>
                    </a:cubicBezTo>
                    <a:cubicBezTo>
                      <a:pt x="659" y="231"/>
                      <a:pt x="621" y="176"/>
                      <a:pt x="569" y="133"/>
                    </a:cubicBezTo>
                    <a:cubicBezTo>
                      <a:pt x="550" y="117"/>
                      <a:pt x="530" y="103"/>
                      <a:pt x="510" y="88"/>
                    </a:cubicBezTo>
                    <a:cubicBezTo>
                      <a:pt x="496" y="77"/>
                      <a:pt x="465" y="59"/>
                      <a:pt x="465" y="59"/>
                    </a:cubicBezTo>
                    <a:cubicBezTo>
                      <a:pt x="428" y="0"/>
                      <a:pt x="358" y="5"/>
                      <a:pt x="295" y="0"/>
                    </a:cubicBezTo>
                    <a:cubicBezTo>
                      <a:pt x="265" y="2"/>
                      <a:pt x="236" y="3"/>
                      <a:pt x="206" y="7"/>
                    </a:cubicBezTo>
                    <a:cubicBezTo>
                      <a:pt x="198" y="8"/>
                      <a:pt x="192" y="14"/>
                      <a:pt x="184" y="14"/>
                    </a:cubicBezTo>
                    <a:cubicBezTo>
                      <a:pt x="178" y="14"/>
                      <a:pt x="194" y="9"/>
                      <a:pt x="199" y="7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2" name="Freeform 101"/>
              <p:cNvSpPr>
                <a:spLocks/>
              </p:cNvSpPr>
              <p:nvPr/>
            </p:nvSpPr>
            <p:spPr bwMode="auto">
              <a:xfrm>
                <a:off x="4090" y="2934"/>
                <a:ext cx="802" cy="889"/>
              </a:xfrm>
              <a:custGeom>
                <a:avLst/>
                <a:gdLst>
                  <a:gd name="T0" fmla="*/ 510 w 802"/>
                  <a:gd name="T1" fmla="*/ 44 h 889"/>
                  <a:gd name="T2" fmla="*/ 376 w 802"/>
                  <a:gd name="T3" fmla="*/ 177 h 889"/>
                  <a:gd name="T4" fmla="*/ 236 w 802"/>
                  <a:gd name="T5" fmla="*/ 296 h 889"/>
                  <a:gd name="T6" fmla="*/ 221 w 802"/>
                  <a:gd name="T7" fmla="*/ 318 h 889"/>
                  <a:gd name="T8" fmla="*/ 199 w 802"/>
                  <a:gd name="T9" fmla="*/ 333 h 889"/>
                  <a:gd name="T10" fmla="*/ 191 w 802"/>
                  <a:gd name="T11" fmla="*/ 355 h 889"/>
                  <a:gd name="T12" fmla="*/ 169 w 802"/>
                  <a:gd name="T13" fmla="*/ 385 h 889"/>
                  <a:gd name="T14" fmla="*/ 132 w 802"/>
                  <a:gd name="T15" fmla="*/ 496 h 889"/>
                  <a:gd name="T16" fmla="*/ 110 w 802"/>
                  <a:gd name="T17" fmla="*/ 518 h 889"/>
                  <a:gd name="T18" fmla="*/ 80 w 802"/>
                  <a:gd name="T19" fmla="*/ 562 h 889"/>
                  <a:gd name="T20" fmla="*/ 43 w 802"/>
                  <a:gd name="T21" fmla="*/ 629 h 889"/>
                  <a:gd name="T22" fmla="*/ 13 w 802"/>
                  <a:gd name="T23" fmla="*/ 703 h 889"/>
                  <a:gd name="T24" fmla="*/ 36 w 802"/>
                  <a:gd name="T25" fmla="*/ 844 h 889"/>
                  <a:gd name="T26" fmla="*/ 80 w 802"/>
                  <a:gd name="T27" fmla="*/ 874 h 889"/>
                  <a:gd name="T28" fmla="*/ 124 w 802"/>
                  <a:gd name="T29" fmla="*/ 888 h 889"/>
                  <a:gd name="T30" fmla="*/ 354 w 802"/>
                  <a:gd name="T31" fmla="*/ 874 h 889"/>
                  <a:gd name="T32" fmla="*/ 517 w 802"/>
                  <a:gd name="T33" fmla="*/ 822 h 889"/>
                  <a:gd name="T34" fmla="*/ 569 w 802"/>
                  <a:gd name="T35" fmla="*/ 792 h 889"/>
                  <a:gd name="T36" fmla="*/ 673 w 802"/>
                  <a:gd name="T37" fmla="*/ 651 h 889"/>
                  <a:gd name="T38" fmla="*/ 695 w 802"/>
                  <a:gd name="T39" fmla="*/ 600 h 889"/>
                  <a:gd name="T40" fmla="*/ 747 w 802"/>
                  <a:gd name="T41" fmla="*/ 533 h 889"/>
                  <a:gd name="T42" fmla="*/ 784 w 802"/>
                  <a:gd name="T43" fmla="*/ 451 h 889"/>
                  <a:gd name="T44" fmla="*/ 798 w 802"/>
                  <a:gd name="T45" fmla="*/ 385 h 889"/>
                  <a:gd name="T46" fmla="*/ 650 w 802"/>
                  <a:gd name="T47" fmla="*/ 0 h 889"/>
                  <a:gd name="T48" fmla="*/ 532 w 802"/>
                  <a:gd name="T49" fmla="*/ 22 h 889"/>
                  <a:gd name="T50" fmla="*/ 510 w 802"/>
                  <a:gd name="T51" fmla="*/ 44 h 88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802" h="889">
                    <a:moveTo>
                      <a:pt x="510" y="44"/>
                    </a:moveTo>
                    <a:cubicBezTo>
                      <a:pt x="455" y="80"/>
                      <a:pt x="422" y="133"/>
                      <a:pt x="376" y="177"/>
                    </a:cubicBezTo>
                    <a:cubicBezTo>
                      <a:pt x="346" y="236"/>
                      <a:pt x="298" y="273"/>
                      <a:pt x="236" y="296"/>
                    </a:cubicBezTo>
                    <a:cubicBezTo>
                      <a:pt x="231" y="303"/>
                      <a:pt x="227" y="312"/>
                      <a:pt x="221" y="318"/>
                    </a:cubicBezTo>
                    <a:cubicBezTo>
                      <a:pt x="215" y="324"/>
                      <a:pt x="205" y="326"/>
                      <a:pt x="199" y="333"/>
                    </a:cubicBezTo>
                    <a:cubicBezTo>
                      <a:pt x="194" y="339"/>
                      <a:pt x="195" y="348"/>
                      <a:pt x="191" y="355"/>
                    </a:cubicBezTo>
                    <a:cubicBezTo>
                      <a:pt x="185" y="366"/>
                      <a:pt x="176" y="375"/>
                      <a:pt x="169" y="385"/>
                    </a:cubicBezTo>
                    <a:cubicBezTo>
                      <a:pt x="156" y="422"/>
                      <a:pt x="155" y="463"/>
                      <a:pt x="132" y="496"/>
                    </a:cubicBezTo>
                    <a:cubicBezTo>
                      <a:pt x="126" y="504"/>
                      <a:pt x="116" y="510"/>
                      <a:pt x="110" y="518"/>
                    </a:cubicBezTo>
                    <a:cubicBezTo>
                      <a:pt x="99" y="532"/>
                      <a:pt x="80" y="562"/>
                      <a:pt x="80" y="562"/>
                    </a:cubicBezTo>
                    <a:cubicBezTo>
                      <a:pt x="68" y="602"/>
                      <a:pt x="78" y="578"/>
                      <a:pt x="43" y="629"/>
                    </a:cubicBezTo>
                    <a:cubicBezTo>
                      <a:pt x="28" y="651"/>
                      <a:pt x="22" y="678"/>
                      <a:pt x="13" y="703"/>
                    </a:cubicBezTo>
                    <a:cubicBezTo>
                      <a:pt x="15" y="727"/>
                      <a:pt x="0" y="812"/>
                      <a:pt x="36" y="844"/>
                    </a:cubicBezTo>
                    <a:cubicBezTo>
                      <a:pt x="49" y="856"/>
                      <a:pt x="65" y="864"/>
                      <a:pt x="80" y="874"/>
                    </a:cubicBezTo>
                    <a:cubicBezTo>
                      <a:pt x="93" y="883"/>
                      <a:pt x="124" y="888"/>
                      <a:pt x="124" y="888"/>
                    </a:cubicBezTo>
                    <a:cubicBezTo>
                      <a:pt x="167" y="886"/>
                      <a:pt x="287" y="889"/>
                      <a:pt x="354" y="874"/>
                    </a:cubicBezTo>
                    <a:cubicBezTo>
                      <a:pt x="410" y="861"/>
                      <a:pt x="461" y="835"/>
                      <a:pt x="517" y="822"/>
                    </a:cubicBezTo>
                    <a:cubicBezTo>
                      <a:pt x="534" y="811"/>
                      <a:pt x="553" y="804"/>
                      <a:pt x="569" y="792"/>
                    </a:cubicBezTo>
                    <a:cubicBezTo>
                      <a:pt x="613" y="757"/>
                      <a:pt x="651" y="702"/>
                      <a:pt x="673" y="651"/>
                    </a:cubicBezTo>
                    <a:cubicBezTo>
                      <a:pt x="680" y="634"/>
                      <a:pt x="685" y="615"/>
                      <a:pt x="695" y="600"/>
                    </a:cubicBezTo>
                    <a:cubicBezTo>
                      <a:pt x="711" y="577"/>
                      <a:pt x="747" y="533"/>
                      <a:pt x="747" y="533"/>
                    </a:cubicBezTo>
                    <a:cubicBezTo>
                      <a:pt x="756" y="504"/>
                      <a:pt x="784" y="451"/>
                      <a:pt x="784" y="451"/>
                    </a:cubicBezTo>
                    <a:cubicBezTo>
                      <a:pt x="787" y="439"/>
                      <a:pt x="798" y="395"/>
                      <a:pt x="798" y="385"/>
                    </a:cubicBezTo>
                    <a:cubicBezTo>
                      <a:pt x="798" y="264"/>
                      <a:pt x="802" y="46"/>
                      <a:pt x="650" y="0"/>
                    </a:cubicBezTo>
                    <a:cubicBezTo>
                      <a:pt x="598" y="5"/>
                      <a:pt x="575" y="6"/>
                      <a:pt x="532" y="22"/>
                    </a:cubicBezTo>
                    <a:cubicBezTo>
                      <a:pt x="516" y="46"/>
                      <a:pt x="526" y="44"/>
                      <a:pt x="510" y="44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149" name="Line 102"/>
            <p:cNvSpPr>
              <a:spLocks noChangeShapeType="1"/>
            </p:cNvSpPr>
            <p:nvPr/>
          </p:nvSpPr>
          <p:spPr bwMode="auto">
            <a:xfrm flipH="1">
              <a:off x="2784" y="326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57" name="Rectangle 103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8" name="Rectangle 104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9" name="Line 105"/>
          <p:cNvSpPr>
            <a:spLocks noChangeShapeType="1"/>
          </p:cNvSpPr>
          <p:nvPr/>
        </p:nvSpPr>
        <p:spPr bwMode="auto">
          <a:xfrm>
            <a:off x="314325" y="36703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0" name="Line 106"/>
          <p:cNvSpPr>
            <a:spLocks noChangeShapeType="1"/>
          </p:cNvSpPr>
          <p:nvPr/>
        </p:nvSpPr>
        <p:spPr bwMode="auto">
          <a:xfrm>
            <a:off x="314325" y="35099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1" name="Line 107"/>
          <p:cNvSpPr>
            <a:spLocks noChangeShapeType="1"/>
          </p:cNvSpPr>
          <p:nvPr/>
        </p:nvSpPr>
        <p:spPr bwMode="auto">
          <a:xfrm>
            <a:off x="314325" y="33480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Line 108"/>
          <p:cNvSpPr>
            <a:spLocks noChangeShapeType="1"/>
          </p:cNvSpPr>
          <p:nvPr/>
        </p:nvSpPr>
        <p:spPr bwMode="auto">
          <a:xfrm>
            <a:off x="314325" y="31877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Line 109"/>
          <p:cNvSpPr>
            <a:spLocks noChangeShapeType="1"/>
          </p:cNvSpPr>
          <p:nvPr/>
        </p:nvSpPr>
        <p:spPr bwMode="auto">
          <a:xfrm>
            <a:off x="314325" y="30257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4" name="Line 110"/>
          <p:cNvSpPr>
            <a:spLocks noChangeShapeType="1"/>
          </p:cNvSpPr>
          <p:nvPr/>
        </p:nvSpPr>
        <p:spPr bwMode="auto">
          <a:xfrm>
            <a:off x="314325" y="28702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5" name="Line 111"/>
          <p:cNvSpPr>
            <a:spLocks noChangeShapeType="1"/>
          </p:cNvSpPr>
          <p:nvPr/>
        </p:nvSpPr>
        <p:spPr bwMode="auto">
          <a:xfrm>
            <a:off x="314325" y="2709863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6" name="Line 112"/>
          <p:cNvSpPr>
            <a:spLocks noChangeShapeType="1"/>
          </p:cNvSpPr>
          <p:nvPr/>
        </p:nvSpPr>
        <p:spPr bwMode="auto">
          <a:xfrm>
            <a:off x="314325" y="2547938"/>
            <a:ext cx="19065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7" name="Line 113"/>
          <p:cNvSpPr>
            <a:spLocks noChangeShapeType="1"/>
          </p:cNvSpPr>
          <p:nvPr/>
        </p:nvSpPr>
        <p:spPr bwMode="auto">
          <a:xfrm>
            <a:off x="314325" y="2387600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" name="Line 114"/>
          <p:cNvSpPr>
            <a:spLocks noChangeShapeType="1"/>
          </p:cNvSpPr>
          <p:nvPr/>
        </p:nvSpPr>
        <p:spPr bwMode="auto">
          <a:xfrm>
            <a:off x="314325" y="222567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9" name="Line 115"/>
          <p:cNvSpPr>
            <a:spLocks noChangeShapeType="1"/>
          </p:cNvSpPr>
          <p:nvPr/>
        </p:nvSpPr>
        <p:spPr bwMode="auto">
          <a:xfrm>
            <a:off x="506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0" name="Line 116"/>
          <p:cNvSpPr>
            <a:spLocks noChangeShapeType="1"/>
          </p:cNvSpPr>
          <p:nvPr/>
        </p:nvSpPr>
        <p:spPr bwMode="auto">
          <a:xfrm>
            <a:off x="69215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1" name="Line 117"/>
          <p:cNvSpPr>
            <a:spLocks noChangeShapeType="1"/>
          </p:cNvSpPr>
          <p:nvPr/>
        </p:nvSpPr>
        <p:spPr bwMode="auto">
          <a:xfrm>
            <a:off x="885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2" name="Line 118"/>
          <p:cNvSpPr>
            <a:spLocks noChangeShapeType="1"/>
          </p:cNvSpPr>
          <p:nvPr/>
        </p:nvSpPr>
        <p:spPr bwMode="auto">
          <a:xfrm>
            <a:off x="1077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3" name="Line 119"/>
          <p:cNvSpPr>
            <a:spLocks noChangeShapeType="1"/>
          </p:cNvSpPr>
          <p:nvPr/>
        </p:nvSpPr>
        <p:spPr bwMode="auto">
          <a:xfrm>
            <a:off x="12700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4" name="Line 120"/>
          <p:cNvSpPr>
            <a:spLocks noChangeShapeType="1"/>
          </p:cNvSpPr>
          <p:nvPr/>
        </p:nvSpPr>
        <p:spPr bwMode="auto">
          <a:xfrm>
            <a:off x="1457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5" name="Line 121"/>
          <p:cNvSpPr>
            <a:spLocks noChangeShapeType="1"/>
          </p:cNvSpPr>
          <p:nvPr/>
        </p:nvSpPr>
        <p:spPr bwMode="auto">
          <a:xfrm>
            <a:off x="16494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6" name="Line 122"/>
          <p:cNvSpPr>
            <a:spLocks noChangeShapeType="1"/>
          </p:cNvSpPr>
          <p:nvPr/>
        </p:nvSpPr>
        <p:spPr bwMode="auto">
          <a:xfrm>
            <a:off x="1841500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7" name="Line 123"/>
          <p:cNvSpPr>
            <a:spLocks noChangeShapeType="1"/>
          </p:cNvSpPr>
          <p:nvPr/>
        </p:nvSpPr>
        <p:spPr bwMode="auto">
          <a:xfrm>
            <a:off x="20288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" name="Line 124"/>
          <p:cNvSpPr>
            <a:spLocks noChangeShapeType="1"/>
          </p:cNvSpPr>
          <p:nvPr/>
        </p:nvSpPr>
        <p:spPr bwMode="auto">
          <a:xfrm>
            <a:off x="2220913" y="2225675"/>
            <a:ext cx="1587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" name="Rectangle 125"/>
          <p:cNvSpPr>
            <a:spLocks noChangeArrowheads="1"/>
          </p:cNvSpPr>
          <p:nvPr/>
        </p:nvSpPr>
        <p:spPr bwMode="auto">
          <a:xfrm>
            <a:off x="314325" y="2225675"/>
            <a:ext cx="1906588" cy="160655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80" name="Line 126"/>
          <p:cNvSpPr>
            <a:spLocks noChangeShapeType="1"/>
          </p:cNvSpPr>
          <p:nvPr/>
        </p:nvSpPr>
        <p:spPr bwMode="auto">
          <a:xfrm>
            <a:off x="314325" y="2225675"/>
            <a:ext cx="1588" cy="16065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1" name="Line 127"/>
          <p:cNvSpPr>
            <a:spLocks noChangeShapeType="1"/>
          </p:cNvSpPr>
          <p:nvPr/>
        </p:nvSpPr>
        <p:spPr bwMode="auto">
          <a:xfrm>
            <a:off x="295275" y="383222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2" name="Line 128"/>
          <p:cNvSpPr>
            <a:spLocks noChangeShapeType="1"/>
          </p:cNvSpPr>
          <p:nvPr/>
        </p:nvSpPr>
        <p:spPr bwMode="auto">
          <a:xfrm>
            <a:off x="295275" y="36703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3" name="Line 129"/>
          <p:cNvSpPr>
            <a:spLocks noChangeShapeType="1"/>
          </p:cNvSpPr>
          <p:nvPr/>
        </p:nvSpPr>
        <p:spPr bwMode="auto">
          <a:xfrm>
            <a:off x="295275" y="35099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4" name="Line 130"/>
          <p:cNvSpPr>
            <a:spLocks noChangeShapeType="1"/>
          </p:cNvSpPr>
          <p:nvPr/>
        </p:nvSpPr>
        <p:spPr bwMode="auto">
          <a:xfrm>
            <a:off x="295275" y="33480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5" name="Line 131"/>
          <p:cNvSpPr>
            <a:spLocks noChangeShapeType="1"/>
          </p:cNvSpPr>
          <p:nvPr/>
        </p:nvSpPr>
        <p:spPr bwMode="auto">
          <a:xfrm>
            <a:off x="295275" y="31877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6" name="Line 132"/>
          <p:cNvSpPr>
            <a:spLocks noChangeShapeType="1"/>
          </p:cNvSpPr>
          <p:nvPr/>
        </p:nvSpPr>
        <p:spPr bwMode="auto">
          <a:xfrm>
            <a:off x="295275" y="30257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7" name="Line 133"/>
          <p:cNvSpPr>
            <a:spLocks noChangeShapeType="1"/>
          </p:cNvSpPr>
          <p:nvPr/>
        </p:nvSpPr>
        <p:spPr bwMode="auto">
          <a:xfrm>
            <a:off x="295275" y="28702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8" name="Line 134"/>
          <p:cNvSpPr>
            <a:spLocks noChangeShapeType="1"/>
          </p:cNvSpPr>
          <p:nvPr/>
        </p:nvSpPr>
        <p:spPr bwMode="auto">
          <a:xfrm>
            <a:off x="295275" y="2709863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9" name="Line 135"/>
          <p:cNvSpPr>
            <a:spLocks noChangeShapeType="1"/>
          </p:cNvSpPr>
          <p:nvPr/>
        </p:nvSpPr>
        <p:spPr bwMode="auto">
          <a:xfrm>
            <a:off x="295275" y="2547938"/>
            <a:ext cx="19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0" name="Line 136"/>
          <p:cNvSpPr>
            <a:spLocks noChangeShapeType="1"/>
          </p:cNvSpPr>
          <p:nvPr/>
        </p:nvSpPr>
        <p:spPr bwMode="auto">
          <a:xfrm>
            <a:off x="295275" y="2387600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1" name="Line 137"/>
          <p:cNvSpPr>
            <a:spLocks noChangeShapeType="1"/>
          </p:cNvSpPr>
          <p:nvPr/>
        </p:nvSpPr>
        <p:spPr bwMode="auto">
          <a:xfrm>
            <a:off x="295275" y="2225675"/>
            <a:ext cx="19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2" name="Line 138"/>
          <p:cNvSpPr>
            <a:spLocks noChangeShapeType="1"/>
          </p:cNvSpPr>
          <p:nvPr/>
        </p:nvSpPr>
        <p:spPr bwMode="auto">
          <a:xfrm>
            <a:off x="314325" y="3832225"/>
            <a:ext cx="19065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3" name="Line 139"/>
          <p:cNvSpPr>
            <a:spLocks noChangeShapeType="1"/>
          </p:cNvSpPr>
          <p:nvPr/>
        </p:nvSpPr>
        <p:spPr bwMode="auto">
          <a:xfrm flipV="1">
            <a:off x="314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4" name="Line 140"/>
          <p:cNvSpPr>
            <a:spLocks noChangeShapeType="1"/>
          </p:cNvSpPr>
          <p:nvPr/>
        </p:nvSpPr>
        <p:spPr bwMode="auto">
          <a:xfrm flipV="1">
            <a:off x="506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5" name="Line 141"/>
          <p:cNvSpPr>
            <a:spLocks noChangeShapeType="1"/>
          </p:cNvSpPr>
          <p:nvPr/>
        </p:nvSpPr>
        <p:spPr bwMode="auto">
          <a:xfrm flipV="1">
            <a:off x="69215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6" name="Line 142"/>
          <p:cNvSpPr>
            <a:spLocks noChangeShapeType="1"/>
          </p:cNvSpPr>
          <p:nvPr/>
        </p:nvSpPr>
        <p:spPr bwMode="auto">
          <a:xfrm flipV="1">
            <a:off x="885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7" name="Line 143"/>
          <p:cNvSpPr>
            <a:spLocks noChangeShapeType="1"/>
          </p:cNvSpPr>
          <p:nvPr/>
        </p:nvSpPr>
        <p:spPr bwMode="auto">
          <a:xfrm flipV="1">
            <a:off x="1077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8" name="Line 144"/>
          <p:cNvSpPr>
            <a:spLocks noChangeShapeType="1"/>
          </p:cNvSpPr>
          <p:nvPr/>
        </p:nvSpPr>
        <p:spPr bwMode="auto">
          <a:xfrm flipV="1">
            <a:off x="12700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" name="Line 145"/>
          <p:cNvSpPr>
            <a:spLocks noChangeShapeType="1"/>
          </p:cNvSpPr>
          <p:nvPr/>
        </p:nvSpPr>
        <p:spPr bwMode="auto">
          <a:xfrm flipV="1">
            <a:off x="14573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0" name="Line 146"/>
          <p:cNvSpPr>
            <a:spLocks noChangeShapeType="1"/>
          </p:cNvSpPr>
          <p:nvPr/>
        </p:nvSpPr>
        <p:spPr bwMode="auto">
          <a:xfrm flipV="1">
            <a:off x="16494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1" name="Line 147"/>
          <p:cNvSpPr>
            <a:spLocks noChangeShapeType="1"/>
          </p:cNvSpPr>
          <p:nvPr/>
        </p:nvSpPr>
        <p:spPr bwMode="auto">
          <a:xfrm flipV="1">
            <a:off x="1841500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2" name="Line 148"/>
          <p:cNvSpPr>
            <a:spLocks noChangeShapeType="1"/>
          </p:cNvSpPr>
          <p:nvPr/>
        </p:nvSpPr>
        <p:spPr bwMode="auto">
          <a:xfrm flipV="1">
            <a:off x="2028825" y="3832225"/>
            <a:ext cx="1588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3" name="Line 149"/>
          <p:cNvSpPr>
            <a:spLocks noChangeShapeType="1"/>
          </p:cNvSpPr>
          <p:nvPr/>
        </p:nvSpPr>
        <p:spPr bwMode="auto">
          <a:xfrm flipV="1">
            <a:off x="2220913" y="3832225"/>
            <a:ext cx="1587" cy="206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4" name="Freeform 150"/>
          <p:cNvSpPr>
            <a:spLocks/>
          </p:cNvSpPr>
          <p:nvPr/>
        </p:nvSpPr>
        <p:spPr bwMode="auto">
          <a:xfrm>
            <a:off x="839788" y="2824163"/>
            <a:ext cx="90487" cy="93662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7 h 59"/>
              <a:gd name="T4" fmla="*/ 46037 w 57"/>
              <a:gd name="T5" fmla="*/ 93662 h 59"/>
              <a:gd name="T6" fmla="*/ 0 w 57"/>
              <a:gd name="T7" fmla="*/ 46037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5" name="Freeform 151"/>
          <p:cNvSpPr>
            <a:spLocks/>
          </p:cNvSpPr>
          <p:nvPr/>
        </p:nvSpPr>
        <p:spPr bwMode="auto">
          <a:xfrm>
            <a:off x="1604963" y="33020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6" name="Freeform 152"/>
          <p:cNvSpPr>
            <a:spLocks/>
          </p:cNvSpPr>
          <p:nvPr/>
        </p:nvSpPr>
        <p:spPr bwMode="auto">
          <a:xfrm>
            <a:off x="1033463" y="2662238"/>
            <a:ext cx="88900" cy="93662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7625 h 59"/>
              <a:gd name="T4" fmla="*/ 44450 w 56"/>
              <a:gd name="T5" fmla="*/ 93662 h 59"/>
              <a:gd name="T6" fmla="*/ 0 w 56"/>
              <a:gd name="T7" fmla="*/ 47625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30"/>
                </a:lnTo>
                <a:lnTo>
                  <a:pt x="28" y="59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7" name="Freeform 153"/>
          <p:cNvSpPr>
            <a:spLocks/>
          </p:cNvSpPr>
          <p:nvPr/>
        </p:nvSpPr>
        <p:spPr bwMode="auto">
          <a:xfrm>
            <a:off x="839788" y="2501900"/>
            <a:ext cx="90487" cy="93663"/>
          </a:xfrm>
          <a:custGeom>
            <a:avLst/>
            <a:gdLst>
              <a:gd name="T0" fmla="*/ 46037 w 57"/>
              <a:gd name="T1" fmla="*/ 0 h 59"/>
              <a:gd name="T2" fmla="*/ 90487 w 57"/>
              <a:gd name="T3" fmla="*/ 46038 h 59"/>
              <a:gd name="T4" fmla="*/ 46037 w 57"/>
              <a:gd name="T5" fmla="*/ 93663 h 59"/>
              <a:gd name="T6" fmla="*/ 0 w 57"/>
              <a:gd name="T7" fmla="*/ 46038 h 59"/>
              <a:gd name="T8" fmla="*/ 46037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9" y="0"/>
                </a:moveTo>
                <a:lnTo>
                  <a:pt x="57" y="29"/>
                </a:lnTo>
                <a:lnTo>
                  <a:pt x="29" y="59"/>
                </a:lnTo>
                <a:lnTo>
                  <a:pt x="0" y="29"/>
                </a:lnTo>
                <a:lnTo>
                  <a:pt x="29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8" name="Freeform 154"/>
          <p:cNvSpPr>
            <a:spLocks/>
          </p:cNvSpPr>
          <p:nvPr/>
        </p:nvSpPr>
        <p:spPr bwMode="auto">
          <a:xfrm>
            <a:off x="17970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09" name="Freeform 155"/>
          <p:cNvSpPr>
            <a:spLocks/>
          </p:cNvSpPr>
          <p:nvPr/>
        </p:nvSpPr>
        <p:spPr bwMode="auto">
          <a:xfrm>
            <a:off x="1033463" y="29845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0" name="Freeform 156"/>
          <p:cNvSpPr>
            <a:spLocks/>
          </p:cNvSpPr>
          <p:nvPr/>
        </p:nvSpPr>
        <p:spPr bwMode="auto">
          <a:xfrm>
            <a:off x="1225550" y="3624263"/>
            <a:ext cx="90488" cy="93662"/>
          </a:xfrm>
          <a:custGeom>
            <a:avLst/>
            <a:gdLst>
              <a:gd name="T0" fmla="*/ 44450 w 57"/>
              <a:gd name="T1" fmla="*/ 0 h 59"/>
              <a:gd name="T2" fmla="*/ 90488 w 57"/>
              <a:gd name="T3" fmla="*/ 46037 h 59"/>
              <a:gd name="T4" fmla="*/ 44450 w 57"/>
              <a:gd name="T5" fmla="*/ 93662 h 59"/>
              <a:gd name="T6" fmla="*/ 0 w 57"/>
              <a:gd name="T7" fmla="*/ 46037 h 59"/>
              <a:gd name="T8" fmla="*/ 44450 w 57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59">
                <a:moveTo>
                  <a:pt x="28" y="0"/>
                </a:moveTo>
                <a:lnTo>
                  <a:pt x="57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1" name="Freeform 157"/>
          <p:cNvSpPr>
            <a:spLocks/>
          </p:cNvSpPr>
          <p:nvPr/>
        </p:nvSpPr>
        <p:spPr bwMode="auto">
          <a:xfrm>
            <a:off x="1225550" y="2984500"/>
            <a:ext cx="90488" cy="95250"/>
          </a:xfrm>
          <a:custGeom>
            <a:avLst/>
            <a:gdLst>
              <a:gd name="T0" fmla="*/ 44450 w 57"/>
              <a:gd name="T1" fmla="*/ 0 h 60"/>
              <a:gd name="T2" fmla="*/ 90488 w 57"/>
              <a:gd name="T3" fmla="*/ 47625 h 60"/>
              <a:gd name="T4" fmla="*/ 44450 w 57"/>
              <a:gd name="T5" fmla="*/ 95250 h 60"/>
              <a:gd name="T6" fmla="*/ 0 w 57"/>
              <a:gd name="T7" fmla="*/ 47625 h 60"/>
              <a:gd name="T8" fmla="*/ 44450 w 57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60">
                <a:moveTo>
                  <a:pt x="28" y="0"/>
                </a:moveTo>
                <a:lnTo>
                  <a:pt x="57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2" name="Rectangle 158"/>
          <p:cNvSpPr>
            <a:spLocks noChangeArrowheads="1"/>
          </p:cNvSpPr>
          <p:nvPr/>
        </p:nvSpPr>
        <p:spPr bwMode="auto">
          <a:xfrm>
            <a:off x="223838" y="37846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3" name="Rectangle 159"/>
          <p:cNvSpPr>
            <a:spLocks noChangeArrowheads="1"/>
          </p:cNvSpPr>
          <p:nvPr/>
        </p:nvSpPr>
        <p:spPr bwMode="auto">
          <a:xfrm>
            <a:off x="223838" y="36242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4" name="Rectangle 160"/>
          <p:cNvSpPr>
            <a:spLocks noChangeArrowheads="1"/>
          </p:cNvSpPr>
          <p:nvPr/>
        </p:nvSpPr>
        <p:spPr bwMode="auto">
          <a:xfrm>
            <a:off x="223838" y="34623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5" name="Rectangle 161"/>
          <p:cNvSpPr>
            <a:spLocks noChangeArrowheads="1"/>
          </p:cNvSpPr>
          <p:nvPr/>
        </p:nvSpPr>
        <p:spPr bwMode="auto">
          <a:xfrm>
            <a:off x="223838" y="33020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6" name="Rectangle 162"/>
          <p:cNvSpPr>
            <a:spLocks noChangeArrowheads="1"/>
          </p:cNvSpPr>
          <p:nvPr/>
        </p:nvSpPr>
        <p:spPr bwMode="auto">
          <a:xfrm>
            <a:off x="223838" y="31400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7" name="Rectangle 163"/>
          <p:cNvSpPr>
            <a:spLocks noChangeArrowheads="1"/>
          </p:cNvSpPr>
          <p:nvPr/>
        </p:nvSpPr>
        <p:spPr bwMode="auto">
          <a:xfrm>
            <a:off x="223838" y="29781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8" name="Rectangle 164"/>
          <p:cNvSpPr>
            <a:spLocks noChangeArrowheads="1"/>
          </p:cNvSpPr>
          <p:nvPr/>
        </p:nvSpPr>
        <p:spPr bwMode="auto">
          <a:xfrm>
            <a:off x="223838" y="2824163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19" name="Rectangle 165"/>
          <p:cNvSpPr>
            <a:spLocks noChangeArrowheads="1"/>
          </p:cNvSpPr>
          <p:nvPr/>
        </p:nvSpPr>
        <p:spPr bwMode="auto">
          <a:xfrm>
            <a:off x="223838" y="2662238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0" name="Rectangle 166"/>
          <p:cNvSpPr>
            <a:spLocks noChangeArrowheads="1"/>
          </p:cNvSpPr>
          <p:nvPr/>
        </p:nvSpPr>
        <p:spPr bwMode="auto">
          <a:xfrm>
            <a:off x="223838" y="250190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1" name="Rectangle 167"/>
          <p:cNvSpPr>
            <a:spLocks noChangeArrowheads="1"/>
          </p:cNvSpPr>
          <p:nvPr/>
        </p:nvSpPr>
        <p:spPr bwMode="auto">
          <a:xfrm>
            <a:off x="223838" y="2339975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2" name="Rectangle 168"/>
          <p:cNvSpPr>
            <a:spLocks noChangeArrowheads="1"/>
          </p:cNvSpPr>
          <p:nvPr/>
        </p:nvSpPr>
        <p:spPr bwMode="auto">
          <a:xfrm>
            <a:off x="185738" y="21780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3" name="Rectangle 169"/>
          <p:cNvSpPr>
            <a:spLocks noChangeArrowheads="1"/>
          </p:cNvSpPr>
          <p:nvPr/>
        </p:nvSpPr>
        <p:spPr bwMode="auto">
          <a:xfrm>
            <a:off x="295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4" name="Rectangle 170"/>
          <p:cNvSpPr>
            <a:spLocks noChangeArrowheads="1"/>
          </p:cNvSpPr>
          <p:nvPr/>
        </p:nvSpPr>
        <p:spPr bwMode="auto">
          <a:xfrm>
            <a:off x="487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5" name="Rectangle 171"/>
          <p:cNvSpPr>
            <a:spLocks noChangeArrowheads="1"/>
          </p:cNvSpPr>
          <p:nvPr/>
        </p:nvSpPr>
        <p:spPr bwMode="auto">
          <a:xfrm>
            <a:off x="67310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2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6" name="Rectangle 172"/>
          <p:cNvSpPr>
            <a:spLocks noChangeArrowheads="1"/>
          </p:cNvSpPr>
          <p:nvPr/>
        </p:nvSpPr>
        <p:spPr bwMode="auto">
          <a:xfrm>
            <a:off x="866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3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7" name="Rectangle 173"/>
          <p:cNvSpPr>
            <a:spLocks noChangeArrowheads="1"/>
          </p:cNvSpPr>
          <p:nvPr/>
        </p:nvSpPr>
        <p:spPr bwMode="auto">
          <a:xfrm>
            <a:off x="10588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4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8" name="Rectangle 174"/>
          <p:cNvSpPr>
            <a:spLocks noChangeArrowheads="1"/>
          </p:cNvSpPr>
          <p:nvPr/>
        </p:nvSpPr>
        <p:spPr bwMode="auto">
          <a:xfrm>
            <a:off x="12509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5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29" name="Rectangle 175"/>
          <p:cNvSpPr>
            <a:spLocks noChangeArrowheads="1"/>
          </p:cNvSpPr>
          <p:nvPr/>
        </p:nvSpPr>
        <p:spPr bwMode="auto">
          <a:xfrm>
            <a:off x="14382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6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0" name="Rectangle 176"/>
          <p:cNvSpPr>
            <a:spLocks noChangeArrowheads="1"/>
          </p:cNvSpPr>
          <p:nvPr/>
        </p:nvSpPr>
        <p:spPr bwMode="auto">
          <a:xfrm>
            <a:off x="1630363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7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1" name="Rectangle 177"/>
          <p:cNvSpPr>
            <a:spLocks noChangeArrowheads="1"/>
          </p:cNvSpPr>
          <p:nvPr/>
        </p:nvSpPr>
        <p:spPr bwMode="auto">
          <a:xfrm>
            <a:off x="1822450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8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2" name="Rectangle 178"/>
          <p:cNvSpPr>
            <a:spLocks noChangeArrowheads="1"/>
          </p:cNvSpPr>
          <p:nvPr/>
        </p:nvSpPr>
        <p:spPr bwMode="auto">
          <a:xfrm>
            <a:off x="2009775" y="3892550"/>
            <a:ext cx="6985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9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3" name="Rectangle 179"/>
          <p:cNvSpPr>
            <a:spLocks noChangeArrowheads="1"/>
          </p:cNvSpPr>
          <p:nvPr/>
        </p:nvSpPr>
        <p:spPr bwMode="auto">
          <a:xfrm>
            <a:off x="2182813" y="3892550"/>
            <a:ext cx="115887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ko-KR" altLang="en-US" sz="600">
                <a:solidFill>
                  <a:srgbClr val="000000"/>
                </a:solidFill>
                <a:ea typeface="굴림" pitchFamily="34" charset="-127"/>
              </a:rPr>
              <a:t>10</a:t>
            </a:r>
            <a:endParaRPr lang="ko-KR" altLang="en-US" sz="2400">
              <a:latin typeface="Tahoma" pitchFamily="34" charset="0"/>
              <a:ea typeface="굴림" pitchFamily="34" charset="-127"/>
            </a:endParaRPr>
          </a:p>
        </p:txBody>
      </p:sp>
      <p:sp>
        <p:nvSpPr>
          <p:cNvPr id="2134" name="Rectangle 180"/>
          <p:cNvSpPr>
            <a:spLocks noChangeArrowheads="1"/>
          </p:cNvSpPr>
          <p:nvPr/>
        </p:nvSpPr>
        <p:spPr bwMode="auto">
          <a:xfrm>
            <a:off x="101600" y="2084388"/>
            <a:ext cx="2222500" cy="1990725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35" name="Text Box 181"/>
          <p:cNvSpPr txBox="1">
            <a:spLocks noChangeArrowheads="1"/>
          </p:cNvSpPr>
          <p:nvPr/>
        </p:nvSpPr>
        <p:spPr bwMode="auto">
          <a:xfrm>
            <a:off x="228600" y="4572000"/>
            <a:ext cx="19050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K=2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Arbitrarily choose K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objects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 initial cluster center</a:t>
            </a:r>
          </a:p>
        </p:txBody>
      </p:sp>
      <p:sp>
        <p:nvSpPr>
          <p:cNvPr id="2136" name="Line 182"/>
          <p:cNvSpPr>
            <a:spLocks noChangeShapeType="1"/>
          </p:cNvSpPr>
          <p:nvPr/>
        </p:nvSpPr>
        <p:spPr bwMode="auto">
          <a:xfrm flipV="1">
            <a:off x="10668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7" name="Line 183"/>
          <p:cNvSpPr>
            <a:spLocks noChangeShapeType="1"/>
          </p:cNvSpPr>
          <p:nvPr/>
        </p:nvSpPr>
        <p:spPr bwMode="auto">
          <a:xfrm>
            <a:off x="24384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38" name="Text Box 184"/>
          <p:cNvSpPr txBox="1">
            <a:spLocks noChangeArrowheads="1"/>
          </p:cNvSpPr>
          <p:nvPr/>
        </p:nvSpPr>
        <p:spPr bwMode="auto">
          <a:xfrm>
            <a:off x="2362200" y="3124200"/>
            <a:ext cx="8382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Assign each </a:t>
            </a:r>
            <a:r>
              <a:rPr lang="en-US" altLang="ko-KR" sz="1400" dirty="0" smtClean="0">
                <a:latin typeface="Tahoma" pitchFamily="34" charset="0"/>
                <a:ea typeface="굴림" pitchFamily="34" charset="-127"/>
              </a:rPr>
              <a:t>object </a:t>
            </a:r>
            <a:r>
              <a:rPr lang="en-US" altLang="ko-KR" sz="1400" dirty="0">
                <a:latin typeface="Tahoma" pitchFamily="34" charset="0"/>
                <a:ea typeface="굴림" pitchFamily="34" charset="-127"/>
              </a:rPr>
              <a:t>to most similar center</a:t>
            </a:r>
          </a:p>
        </p:txBody>
      </p:sp>
      <p:sp>
        <p:nvSpPr>
          <p:cNvPr id="2139" name="Text Box 185"/>
          <p:cNvSpPr txBox="1">
            <a:spLocks noChangeArrowheads="1"/>
          </p:cNvSpPr>
          <p:nvPr/>
        </p:nvSpPr>
        <p:spPr bwMode="auto">
          <a:xfrm>
            <a:off x="5638800" y="3048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0" name="Freeform 186"/>
          <p:cNvSpPr>
            <a:spLocks/>
          </p:cNvSpPr>
          <p:nvPr/>
        </p:nvSpPr>
        <p:spPr bwMode="auto">
          <a:xfrm>
            <a:off x="838200" y="3136900"/>
            <a:ext cx="88900" cy="95250"/>
          </a:xfrm>
          <a:custGeom>
            <a:avLst/>
            <a:gdLst>
              <a:gd name="T0" fmla="*/ 44450 w 56"/>
              <a:gd name="T1" fmla="*/ 0 h 60"/>
              <a:gd name="T2" fmla="*/ 88900 w 56"/>
              <a:gd name="T3" fmla="*/ 47625 h 60"/>
              <a:gd name="T4" fmla="*/ 44450 w 56"/>
              <a:gd name="T5" fmla="*/ 95250 h 60"/>
              <a:gd name="T6" fmla="*/ 0 w 56"/>
              <a:gd name="T7" fmla="*/ 47625 h 60"/>
              <a:gd name="T8" fmla="*/ 44450 w 56"/>
              <a:gd name="T9" fmla="*/ 0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60">
                <a:moveTo>
                  <a:pt x="28" y="0"/>
                </a:moveTo>
                <a:lnTo>
                  <a:pt x="56" y="30"/>
                </a:lnTo>
                <a:lnTo>
                  <a:pt x="28" y="60"/>
                </a:lnTo>
                <a:lnTo>
                  <a:pt x="0" y="30"/>
                </a:lnTo>
                <a:lnTo>
                  <a:pt x="28" y="0"/>
                </a:lnTo>
                <a:close/>
              </a:path>
            </a:pathLst>
          </a:custGeom>
          <a:solidFill>
            <a:srgbClr val="00FFFF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1" name="Freeform 187"/>
          <p:cNvSpPr>
            <a:spLocks/>
          </p:cNvSpPr>
          <p:nvPr/>
        </p:nvSpPr>
        <p:spPr bwMode="auto">
          <a:xfrm>
            <a:off x="1600200" y="2971800"/>
            <a:ext cx="88900" cy="93663"/>
          </a:xfrm>
          <a:custGeom>
            <a:avLst/>
            <a:gdLst>
              <a:gd name="T0" fmla="*/ 44450 w 56"/>
              <a:gd name="T1" fmla="*/ 0 h 59"/>
              <a:gd name="T2" fmla="*/ 88900 w 56"/>
              <a:gd name="T3" fmla="*/ 46038 h 59"/>
              <a:gd name="T4" fmla="*/ 44450 w 56"/>
              <a:gd name="T5" fmla="*/ 93663 h 59"/>
              <a:gd name="T6" fmla="*/ 0 w 56"/>
              <a:gd name="T7" fmla="*/ 46038 h 59"/>
              <a:gd name="T8" fmla="*/ 44450 w 56"/>
              <a:gd name="T9" fmla="*/ 0 h 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" h="59">
                <a:moveTo>
                  <a:pt x="28" y="0"/>
                </a:moveTo>
                <a:lnTo>
                  <a:pt x="56" y="29"/>
                </a:lnTo>
                <a:lnTo>
                  <a:pt x="28" y="59"/>
                </a:lnTo>
                <a:lnTo>
                  <a:pt x="0" y="29"/>
                </a:lnTo>
                <a:lnTo>
                  <a:pt x="28" y="0"/>
                </a:lnTo>
                <a:close/>
              </a:path>
            </a:pathLst>
          </a:custGeom>
          <a:solidFill>
            <a:srgbClr val="000080"/>
          </a:solidFill>
          <a:ln w="6350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2" name="Oval 188"/>
          <p:cNvSpPr>
            <a:spLocks noChangeArrowheads="1"/>
          </p:cNvSpPr>
          <p:nvPr/>
        </p:nvSpPr>
        <p:spPr bwMode="auto">
          <a:xfrm>
            <a:off x="457200" y="3265488"/>
            <a:ext cx="84138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3" name="Oval 189"/>
          <p:cNvSpPr>
            <a:spLocks noChangeArrowheads="1"/>
          </p:cNvSpPr>
          <p:nvPr/>
        </p:nvSpPr>
        <p:spPr bwMode="auto">
          <a:xfrm>
            <a:off x="1973263" y="3113088"/>
            <a:ext cx="84137" cy="87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44" name="Text Box 190"/>
          <p:cNvSpPr txBox="1">
            <a:spLocks noChangeArrowheads="1"/>
          </p:cNvSpPr>
          <p:nvPr/>
        </p:nvSpPr>
        <p:spPr bwMode="auto">
          <a:xfrm>
            <a:off x="5638800" y="5334000"/>
            <a:ext cx="8382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Update the cluster means</a:t>
            </a:r>
          </a:p>
        </p:txBody>
      </p:sp>
      <p:sp>
        <p:nvSpPr>
          <p:cNvPr id="2145" name="Text Box 191"/>
          <p:cNvSpPr txBox="1">
            <a:spLocks noChangeArrowheads="1"/>
          </p:cNvSpPr>
          <p:nvPr/>
        </p:nvSpPr>
        <p:spPr bwMode="auto">
          <a:xfrm>
            <a:off x="7848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  <p:sp>
        <p:nvSpPr>
          <p:cNvPr id="2146" name="Line 192"/>
          <p:cNvSpPr>
            <a:spLocks noChangeShapeType="1"/>
          </p:cNvSpPr>
          <p:nvPr/>
        </p:nvSpPr>
        <p:spPr bwMode="auto">
          <a:xfrm flipV="1">
            <a:off x="4267200" y="4114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47" name="Text Box 193"/>
          <p:cNvSpPr txBox="1">
            <a:spLocks noChangeArrowheads="1"/>
          </p:cNvSpPr>
          <p:nvPr/>
        </p:nvSpPr>
        <p:spPr bwMode="auto">
          <a:xfrm>
            <a:off x="4419600" y="4114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ko-KR" sz="1400">
                <a:latin typeface="Tahoma" pitchFamily="34" charset="0"/>
                <a:ea typeface="굴림" pitchFamily="34" charset="-127"/>
              </a:rPr>
              <a:t>reassign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4082040" y="1288080"/>
              <a:ext cx="3875400" cy="3392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71600" y="1279440"/>
                <a:ext cx="3894480" cy="3409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for K-Means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The example was in some arbitrary 2D space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We don’t want to cluster in that space.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We will be clustering in </a:t>
            </a:r>
            <a:r>
              <a:rPr lang="en-US" dirty="0" smtClean="0">
                <a:solidFill>
                  <a:srgbClr val="FF0000"/>
                </a:solidFill>
              </a:rPr>
              <a:t>color space </a:t>
            </a:r>
            <a:r>
              <a:rPr lang="en-US" dirty="0" smtClean="0"/>
              <a:t>(</a:t>
            </a:r>
            <a:r>
              <a:rPr lang="en-US" dirty="0" err="1" smtClean="0"/>
              <a:t>ie</a:t>
            </a:r>
            <a:r>
              <a:rPr lang="en-US" dirty="0" smtClean="0"/>
              <a:t>. RGB)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K-means can be used to cluster in </a:t>
            </a:r>
            <a:r>
              <a:rPr lang="en-US" dirty="0" smtClean="0">
                <a:solidFill>
                  <a:srgbClr val="0000CC"/>
                </a:solidFill>
              </a:rPr>
              <a:t>any n-dimensional space.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7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  <p:sp>
        <p:nvSpPr>
          <p:cNvPr id="81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90DE906-C306-4839-8082-FA26C4661CC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CA89CBE-2F0B-4372-8817-FE074E37BF10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8E11262-6B38-4793-9213-CEB08916C5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Different ways to initialize the means</a:t>
            </a:r>
          </a:p>
          <a:p>
            <a:pPr eaLnBrk="1" hangingPunct="1"/>
            <a:r>
              <a:rPr lang="en-US" altLang="en-US" smtClean="0"/>
              <a:t>Different stopping criteria</a:t>
            </a:r>
          </a:p>
          <a:p>
            <a:pPr eaLnBrk="1" hangingPunct="1"/>
            <a:r>
              <a:rPr lang="en-US" altLang="en-US" smtClean="0"/>
              <a:t>Dynamic methods for determining the right number of clusters (K) for a given image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The EM Algorithm: a probabilistic formulation of K-means 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D92DE5B-8586-428E-ACD5-B39A9954ECA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 smtClean="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err="1" smtClean="0">
                <a:solidFill>
                  <a:srgbClr val="FF0000"/>
                </a:solidFill>
              </a:rPr>
              <a:t>Blobworld</a:t>
            </a:r>
            <a:r>
              <a:rPr lang="en-US" altLang="en-US" dirty="0" smtClean="0">
                <a:solidFill>
                  <a:srgbClr val="FF0000"/>
                </a:solidFill>
              </a:rPr>
              <a:t>: Sample Results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using color, texture, and EM</a:t>
            </a:r>
          </a:p>
        </p:txBody>
      </p:sp>
      <p:pic>
        <p:nvPicPr>
          <p:cNvPr id="29699" name="Picture 3" descr="433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433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433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524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3" name="Picture 7" descr="433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4330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4330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6" name="Picture 10" descr="5240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AC04A6-D83C-4062-BFEE-C6BD15331C5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Graph-Partitioning Clustering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66800" y="1828800"/>
            <a:ext cx="7027863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An image is represented by a graph whose nodes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are pixels or small groups of pixels.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</a:rPr>
              <a:t> The goal is to partition the vertices into disjoint sets 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that the similarity within each set is high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across different sets is low.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2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3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4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5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6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7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8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39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0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41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3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5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6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7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8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4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5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6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7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8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59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0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1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2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3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4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5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6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7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8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69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0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1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2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3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774" name="Slide Number Placeholder 5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71DC395-32CC-40FA-BCC4-5942C0B03A7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Minimal Cuts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17525" y="2022475"/>
            <a:ext cx="797401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 = (V,E)</a:t>
            </a:r>
            <a:r>
              <a:rPr lang="en-US" altLang="en-US" sz="2400">
                <a:latin typeface="Times New Roman" pitchFamily="18" charset="0"/>
              </a:rPr>
              <a:t> be a graph. Each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edge (u,v)</a:t>
            </a:r>
            <a:r>
              <a:rPr lang="en-US" altLang="en-US" sz="2400">
                <a:latin typeface="Times New Roman" pitchFamily="18" charset="0"/>
              </a:rPr>
              <a:t> has a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weight w(u,v)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that represents the similarity between u and 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Graph G can be broken into 2 disjoint graphs with node sets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A and B by removing edges that connect these sets.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Let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cut(A,B) = </a:t>
            </a: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     w(u,v).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accent2"/>
              </a:solidFill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One way to segment G is to find the minimal cut.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09800" y="4572000"/>
            <a:ext cx="1044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</a:rPr>
              <a:t>u</a:t>
            </a:r>
            <a:r>
              <a:rPr lang="en-US" altLang="en-US" sz="1800">
                <a:solidFill>
                  <a:schemeClr val="accent2"/>
                </a:solidFill>
                <a:latin typeface="Times New Roman" pitchFamily="18" charset="0"/>
                <a:sym typeface="Symbol" pitchFamily="18" charset="2"/>
              </a:rPr>
              <a:t>A, vB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FA5029-BC8D-4276-84EA-BC24005F0F1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07000" y="4318920"/>
              <a:ext cx="437760" cy="5655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0880" y="4311000"/>
                <a:ext cx="453600" cy="580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Cut(A,B)</a:t>
            </a:r>
          </a:p>
        </p:txBody>
      </p:sp>
      <p:sp>
        <p:nvSpPr>
          <p:cNvPr id="32771" name="Oval 4"/>
          <p:cNvSpPr>
            <a:spLocks noChangeArrowheads="1"/>
          </p:cNvSpPr>
          <p:nvPr/>
        </p:nvSpPr>
        <p:spPr bwMode="auto">
          <a:xfrm>
            <a:off x="1828800" y="5105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2" name="Oval 5"/>
          <p:cNvSpPr>
            <a:spLocks noChangeArrowheads="1"/>
          </p:cNvSpPr>
          <p:nvPr/>
        </p:nvSpPr>
        <p:spPr bwMode="auto">
          <a:xfrm>
            <a:off x="21336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3" name="Oval 6"/>
          <p:cNvSpPr>
            <a:spLocks noChangeArrowheads="1"/>
          </p:cNvSpPr>
          <p:nvPr/>
        </p:nvSpPr>
        <p:spPr bwMode="auto">
          <a:xfrm>
            <a:off x="1905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4" name="Oval 7"/>
          <p:cNvSpPr>
            <a:spLocks noChangeArrowheads="1"/>
          </p:cNvSpPr>
          <p:nvPr/>
        </p:nvSpPr>
        <p:spPr bwMode="auto">
          <a:xfrm>
            <a:off x="2286000" y="5562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5" name="Oval 8"/>
          <p:cNvSpPr>
            <a:spLocks noChangeArrowheads="1"/>
          </p:cNvSpPr>
          <p:nvPr/>
        </p:nvSpPr>
        <p:spPr bwMode="auto">
          <a:xfrm>
            <a:off x="1676400" y="4724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23622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7" name="Oval 10"/>
          <p:cNvSpPr>
            <a:spLocks noChangeArrowheads="1"/>
          </p:cNvSpPr>
          <p:nvPr/>
        </p:nvSpPr>
        <p:spPr bwMode="auto">
          <a:xfrm>
            <a:off x="14478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8" name="Oval 11"/>
          <p:cNvSpPr>
            <a:spLocks noChangeArrowheads="1"/>
          </p:cNvSpPr>
          <p:nvPr/>
        </p:nvSpPr>
        <p:spPr bwMode="auto">
          <a:xfrm>
            <a:off x="1524000" y="5410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79" name="Oval 12"/>
          <p:cNvSpPr>
            <a:spLocks noChangeArrowheads="1"/>
          </p:cNvSpPr>
          <p:nvPr/>
        </p:nvSpPr>
        <p:spPr bwMode="auto">
          <a:xfrm>
            <a:off x="51054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0" name="Oval 13"/>
          <p:cNvSpPr>
            <a:spLocks noChangeArrowheads="1"/>
          </p:cNvSpPr>
          <p:nvPr/>
        </p:nvSpPr>
        <p:spPr bwMode="auto">
          <a:xfrm>
            <a:off x="5562600" y="4343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1" name="Oval 14"/>
          <p:cNvSpPr>
            <a:spLocks noChangeArrowheads="1"/>
          </p:cNvSpPr>
          <p:nvPr/>
        </p:nvSpPr>
        <p:spPr bwMode="auto">
          <a:xfrm>
            <a:off x="60198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2" name="Oval 15"/>
          <p:cNvSpPr>
            <a:spLocks noChangeArrowheads="1"/>
          </p:cNvSpPr>
          <p:nvPr/>
        </p:nvSpPr>
        <p:spPr bwMode="auto">
          <a:xfrm>
            <a:off x="61722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3" name="Oval 16"/>
          <p:cNvSpPr>
            <a:spLocks noChangeArrowheads="1"/>
          </p:cNvSpPr>
          <p:nvPr/>
        </p:nvSpPr>
        <p:spPr bwMode="auto">
          <a:xfrm>
            <a:off x="57150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4" name="Oval 17"/>
          <p:cNvSpPr>
            <a:spLocks noChangeArrowheads="1"/>
          </p:cNvSpPr>
          <p:nvPr/>
        </p:nvSpPr>
        <p:spPr bwMode="auto">
          <a:xfrm>
            <a:off x="6172200" y="5029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5" name="Oval 18"/>
          <p:cNvSpPr>
            <a:spLocks noChangeArrowheads="1"/>
          </p:cNvSpPr>
          <p:nvPr/>
        </p:nvSpPr>
        <p:spPr bwMode="auto">
          <a:xfrm>
            <a:off x="6400800" y="4191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6" name="Oval 19"/>
          <p:cNvSpPr>
            <a:spLocks noChangeArrowheads="1"/>
          </p:cNvSpPr>
          <p:nvPr/>
        </p:nvSpPr>
        <p:spPr bwMode="auto">
          <a:xfrm>
            <a:off x="5791200" y="4800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7" name="Oval 20"/>
          <p:cNvSpPr>
            <a:spLocks noChangeArrowheads="1"/>
          </p:cNvSpPr>
          <p:nvPr/>
        </p:nvSpPr>
        <p:spPr bwMode="auto">
          <a:xfrm>
            <a:off x="5334000" y="48768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 flipH="1">
            <a:off x="1524000" y="4800600"/>
            <a:ext cx="2286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>
            <a:off x="1524000" y="51054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>
            <a:off x="1600200" y="5486400"/>
            <a:ext cx="3810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>
            <a:off x="1981200" y="5638800"/>
            <a:ext cx="381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2" name="Line 25"/>
          <p:cNvSpPr>
            <a:spLocks noChangeShapeType="1"/>
          </p:cNvSpPr>
          <p:nvPr/>
        </p:nvSpPr>
        <p:spPr bwMode="auto">
          <a:xfrm flipH="1">
            <a:off x="2362200" y="5257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3" name="Line 26"/>
          <p:cNvSpPr>
            <a:spLocks noChangeShapeType="1"/>
          </p:cNvSpPr>
          <p:nvPr/>
        </p:nvSpPr>
        <p:spPr bwMode="auto">
          <a:xfrm>
            <a:off x="2209800" y="4800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4" name="Line 27"/>
          <p:cNvSpPr>
            <a:spLocks noChangeShapeType="1"/>
          </p:cNvSpPr>
          <p:nvPr/>
        </p:nvSpPr>
        <p:spPr bwMode="auto">
          <a:xfrm>
            <a:off x="1752600" y="4800600"/>
            <a:ext cx="4572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5" name="Line 28"/>
          <p:cNvSpPr>
            <a:spLocks noChangeShapeType="1"/>
          </p:cNvSpPr>
          <p:nvPr/>
        </p:nvSpPr>
        <p:spPr bwMode="auto">
          <a:xfrm>
            <a:off x="1752600" y="4800600"/>
            <a:ext cx="152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6" name="Line 29"/>
          <p:cNvSpPr>
            <a:spLocks noChangeShapeType="1"/>
          </p:cNvSpPr>
          <p:nvPr/>
        </p:nvSpPr>
        <p:spPr bwMode="auto">
          <a:xfrm>
            <a:off x="1524000" y="5105400"/>
            <a:ext cx="3810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7" name="Line 30"/>
          <p:cNvSpPr>
            <a:spLocks noChangeShapeType="1"/>
          </p:cNvSpPr>
          <p:nvPr/>
        </p:nvSpPr>
        <p:spPr bwMode="auto">
          <a:xfrm flipV="1">
            <a:off x="1600200" y="5181600"/>
            <a:ext cx="304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8" name="Line 31"/>
          <p:cNvSpPr>
            <a:spLocks noChangeShapeType="1"/>
          </p:cNvSpPr>
          <p:nvPr/>
        </p:nvSpPr>
        <p:spPr bwMode="auto">
          <a:xfrm>
            <a:off x="1905000" y="5181600"/>
            <a:ext cx="76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99" name="Line 32"/>
          <p:cNvSpPr>
            <a:spLocks noChangeShapeType="1"/>
          </p:cNvSpPr>
          <p:nvPr/>
        </p:nvSpPr>
        <p:spPr bwMode="auto">
          <a:xfrm>
            <a:off x="1905000" y="5181600"/>
            <a:ext cx="5334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0" name="Line 33"/>
          <p:cNvSpPr>
            <a:spLocks noChangeShapeType="1"/>
          </p:cNvSpPr>
          <p:nvPr/>
        </p:nvSpPr>
        <p:spPr bwMode="auto">
          <a:xfrm>
            <a:off x="1905000" y="5181600"/>
            <a:ext cx="4572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1" name="Line 34"/>
          <p:cNvSpPr>
            <a:spLocks noChangeShapeType="1"/>
          </p:cNvSpPr>
          <p:nvPr/>
        </p:nvSpPr>
        <p:spPr bwMode="auto">
          <a:xfrm flipV="1">
            <a:off x="1905000" y="5257800"/>
            <a:ext cx="5334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2" name="Line 35"/>
          <p:cNvSpPr>
            <a:spLocks noChangeShapeType="1"/>
          </p:cNvSpPr>
          <p:nvPr/>
        </p:nvSpPr>
        <p:spPr bwMode="auto">
          <a:xfrm flipV="1">
            <a:off x="1905000" y="4800600"/>
            <a:ext cx="3048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3" name="Line 36"/>
          <p:cNvSpPr>
            <a:spLocks noChangeShapeType="1"/>
          </p:cNvSpPr>
          <p:nvPr/>
        </p:nvSpPr>
        <p:spPr bwMode="auto">
          <a:xfrm flipV="1">
            <a:off x="1981200" y="4800600"/>
            <a:ext cx="228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4" name="Line 37"/>
          <p:cNvSpPr>
            <a:spLocks noChangeShapeType="1"/>
          </p:cNvSpPr>
          <p:nvPr/>
        </p:nvSpPr>
        <p:spPr bwMode="auto">
          <a:xfrm flipV="1">
            <a:off x="1524000" y="4800600"/>
            <a:ext cx="6858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5" name="Line 38"/>
          <p:cNvSpPr>
            <a:spLocks noChangeShapeType="1"/>
          </p:cNvSpPr>
          <p:nvPr/>
        </p:nvSpPr>
        <p:spPr bwMode="auto">
          <a:xfrm flipV="1">
            <a:off x="1600200" y="5257800"/>
            <a:ext cx="838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6" name="Line 39"/>
          <p:cNvSpPr>
            <a:spLocks noChangeShapeType="1"/>
          </p:cNvSpPr>
          <p:nvPr/>
        </p:nvSpPr>
        <p:spPr bwMode="auto">
          <a:xfrm>
            <a:off x="5181600" y="44958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7" name="Line 40"/>
          <p:cNvSpPr>
            <a:spLocks noChangeShapeType="1"/>
          </p:cNvSpPr>
          <p:nvPr/>
        </p:nvSpPr>
        <p:spPr bwMode="auto">
          <a:xfrm flipV="1">
            <a:off x="5181600" y="4267200"/>
            <a:ext cx="12954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8" name="Line 41"/>
          <p:cNvSpPr>
            <a:spLocks noChangeShapeType="1"/>
          </p:cNvSpPr>
          <p:nvPr/>
        </p:nvSpPr>
        <p:spPr bwMode="auto">
          <a:xfrm flipH="1">
            <a:off x="6248400" y="4267200"/>
            <a:ext cx="2286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09" name="Line 42"/>
          <p:cNvSpPr>
            <a:spLocks noChangeShapeType="1"/>
          </p:cNvSpPr>
          <p:nvPr/>
        </p:nvSpPr>
        <p:spPr bwMode="auto">
          <a:xfrm>
            <a:off x="6248400" y="4648200"/>
            <a:ext cx="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0" name="Line 43"/>
          <p:cNvSpPr>
            <a:spLocks noChangeShapeType="1"/>
          </p:cNvSpPr>
          <p:nvPr/>
        </p:nvSpPr>
        <p:spPr bwMode="auto">
          <a:xfrm>
            <a:off x="5410200" y="4953000"/>
            <a:ext cx="381000" cy="304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1" name="Line 44"/>
          <p:cNvSpPr>
            <a:spLocks noChangeShapeType="1"/>
          </p:cNvSpPr>
          <p:nvPr/>
        </p:nvSpPr>
        <p:spPr bwMode="auto">
          <a:xfrm flipV="1">
            <a:off x="5791200" y="4876800"/>
            <a:ext cx="76200" cy="381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2" name="Line 45"/>
          <p:cNvSpPr>
            <a:spLocks noChangeShapeType="1"/>
          </p:cNvSpPr>
          <p:nvPr/>
        </p:nvSpPr>
        <p:spPr bwMode="auto">
          <a:xfrm>
            <a:off x="5638800" y="4419600"/>
            <a:ext cx="228600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3" name="Line 46"/>
          <p:cNvSpPr>
            <a:spLocks noChangeShapeType="1"/>
          </p:cNvSpPr>
          <p:nvPr/>
        </p:nvSpPr>
        <p:spPr bwMode="auto">
          <a:xfrm flipV="1">
            <a:off x="5410200" y="4876800"/>
            <a:ext cx="457200" cy="76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4" name="Line 47"/>
          <p:cNvSpPr>
            <a:spLocks noChangeShapeType="1"/>
          </p:cNvSpPr>
          <p:nvPr/>
        </p:nvSpPr>
        <p:spPr bwMode="auto">
          <a:xfrm flipV="1">
            <a:off x="5867400" y="4343400"/>
            <a:ext cx="2286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5" name="Line 48"/>
          <p:cNvSpPr>
            <a:spLocks noChangeShapeType="1"/>
          </p:cNvSpPr>
          <p:nvPr/>
        </p:nvSpPr>
        <p:spPr bwMode="auto">
          <a:xfrm flipV="1">
            <a:off x="5791200" y="4648200"/>
            <a:ext cx="457200" cy="228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6" name="Line 49"/>
          <p:cNvSpPr>
            <a:spLocks noChangeShapeType="1"/>
          </p:cNvSpPr>
          <p:nvPr/>
        </p:nvSpPr>
        <p:spPr bwMode="auto">
          <a:xfrm flipH="1">
            <a:off x="5715000" y="5105400"/>
            <a:ext cx="533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7" name="Line 50"/>
          <p:cNvSpPr>
            <a:spLocks noChangeShapeType="1"/>
          </p:cNvSpPr>
          <p:nvPr/>
        </p:nvSpPr>
        <p:spPr bwMode="auto">
          <a:xfrm flipH="1">
            <a:off x="5410200" y="4343400"/>
            <a:ext cx="685800" cy="609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8" name="Line 51"/>
          <p:cNvSpPr>
            <a:spLocks noChangeShapeType="1"/>
          </p:cNvSpPr>
          <p:nvPr/>
        </p:nvSpPr>
        <p:spPr bwMode="auto">
          <a:xfrm>
            <a:off x="5410200" y="4953000"/>
            <a:ext cx="8382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19" name="Line 52"/>
          <p:cNvSpPr>
            <a:spLocks noChangeShapeType="1"/>
          </p:cNvSpPr>
          <p:nvPr/>
        </p:nvSpPr>
        <p:spPr bwMode="auto">
          <a:xfrm flipV="1">
            <a:off x="2438400" y="4495800"/>
            <a:ext cx="2743200" cy="762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0" name="Line 53"/>
          <p:cNvSpPr>
            <a:spLocks noChangeShapeType="1"/>
          </p:cNvSpPr>
          <p:nvPr/>
        </p:nvSpPr>
        <p:spPr bwMode="auto">
          <a:xfrm flipV="1">
            <a:off x="2362200" y="4953000"/>
            <a:ext cx="3048000" cy="6858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821" name="Text Box 54"/>
          <p:cNvSpPr txBox="1">
            <a:spLocks noChangeArrowheads="1"/>
          </p:cNvSpPr>
          <p:nvPr/>
        </p:nvSpPr>
        <p:spPr bwMode="auto">
          <a:xfrm>
            <a:off x="1736725" y="2016125"/>
            <a:ext cx="309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cut(A,B) = </a:t>
            </a:r>
            <a:r>
              <a:rPr lang="en-US" altLang="en-US" sz="2400">
                <a:sym typeface="Symbol" pitchFamily="18" charset="2"/>
              </a:rPr>
              <a:t>     w(u,v)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2822" name="Text Box 55"/>
          <p:cNvSpPr txBox="1">
            <a:spLocks noChangeArrowheads="1"/>
          </p:cNvSpPr>
          <p:nvPr/>
        </p:nvSpPr>
        <p:spPr bwMode="auto">
          <a:xfrm>
            <a:off x="2879725" y="2471738"/>
            <a:ext cx="10572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</a:t>
            </a:r>
            <a:r>
              <a:rPr lang="en-US" altLang="en-US" sz="1800">
                <a:sym typeface="Symbol" pitchFamily="18" charset="2"/>
              </a:rPr>
              <a:t>A, vB</a:t>
            </a:r>
            <a:endParaRPr lang="en-US" altLang="en-US" sz="1800"/>
          </a:p>
        </p:txBody>
      </p:sp>
      <p:sp>
        <p:nvSpPr>
          <p:cNvPr id="32823" name="Text Box 56"/>
          <p:cNvSpPr txBox="1">
            <a:spLocks noChangeArrowheads="1"/>
          </p:cNvSpPr>
          <p:nvPr/>
        </p:nvSpPr>
        <p:spPr bwMode="auto">
          <a:xfrm>
            <a:off x="1736725" y="3925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32824" name="Text Box 57"/>
          <p:cNvSpPr txBox="1">
            <a:spLocks noChangeArrowheads="1"/>
          </p:cNvSpPr>
          <p:nvPr/>
        </p:nvSpPr>
        <p:spPr bwMode="auto">
          <a:xfrm>
            <a:off x="5394325" y="35448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32825" name="Text Box 58"/>
          <p:cNvSpPr txBox="1">
            <a:spLocks noChangeArrowheads="1"/>
          </p:cNvSpPr>
          <p:nvPr/>
        </p:nvSpPr>
        <p:spPr bwMode="auto">
          <a:xfrm>
            <a:off x="3260725" y="44561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w1</a:t>
            </a:r>
          </a:p>
        </p:txBody>
      </p:sp>
      <p:sp>
        <p:nvSpPr>
          <p:cNvPr id="32826" name="Text Box 59"/>
          <p:cNvSpPr txBox="1">
            <a:spLocks noChangeArrowheads="1"/>
          </p:cNvSpPr>
          <p:nvPr/>
        </p:nvSpPr>
        <p:spPr bwMode="auto">
          <a:xfrm>
            <a:off x="3489325" y="5370513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w2</a:t>
            </a:r>
          </a:p>
        </p:txBody>
      </p:sp>
      <p:sp>
        <p:nvSpPr>
          <p:cNvPr id="32827" name="Slide Number Placeholder 5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057C8F-0AFC-4E22-88FA-C6C080AFF0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Normalized Cut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46125" y="1793875"/>
            <a:ext cx="625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Minimal cut favors cutting off small node groups,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so Shi proposed the </a:t>
            </a:r>
            <a:r>
              <a:rPr lang="en-US" altLang="en-US" sz="2400" b="1">
                <a:latin typeface="Times New Roman" pitchFamily="18" charset="0"/>
              </a:rPr>
              <a:t>normalized cut.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431925" y="2936875"/>
            <a:ext cx="50069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cut(A, B)         cut(A,B)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-------------  +  -------------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asso(A,V)       asso(B,V)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812925" y="4683125"/>
            <a:ext cx="27940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asso(A,V) = </a:t>
            </a:r>
            <a:r>
              <a:rPr lang="en-US" altLang="en-US" sz="2400">
                <a:latin typeface="Times New Roman" pitchFamily="18" charset="0"/>
                <a:sym typeface="Symbol" pitchFamily="18" charset="2"/>
              </a:rPr>
              <a:t> w(u,t)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  <a:sym typeface="Symbol" pitchFamily="18" charset="2"/>
              </a:rPr>
              <a:t>                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uA, tV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953000" y="4800600"/>
            <a:ext cx="28781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How much is A connected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to the graph as a whole.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6765925" y="3214688"/>
            <a:ext cx="13239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normalized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itchFamily="18" charset="0"/>
              </a:rPr>
              <a:t>cut</a:t>
            </a:r>
          </a:p>
        </p:txBody>
      </p:sp>
      <p:sp>
        <p:nvSpPr>
          <p:cNvPr id="33800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8ED818-38F5-4E0D-9612-ECFE5594A7E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Example Normalized Cut</a:t>
            </a:r>
          </a:p>
        </p:txBody>
      </p:sp>
      <p:sp>
        <p:nvSpPr>
          <p:cNvPr id="34819" name="Oval 3"/>
          <p:cNvSpPr>
            <a:spLocks noChangeArrowheads="1"/>
          </p:cNvSpPr>
          <p:nvPr/>
        </p:nvSpPr>
        <p:spPr bwMode="auto">
          <a:xfrm>
            <a:off x="13716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0" name="Oval 4"/>
          <p:cNvSpPr>
            <a:spLocks noChangeArrowheads="1"/>
          </p:cNvSpPr>
          <p:nvPr/>
        </p:nvSpPr>
        <p:spPr bwMode="auto">
          <a:xfrm>
            <a:off x="2209800" y="27432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1" name="Oval 5"/>
          <p:cNvSpPr>
            <a:spLocks noChangeArrowheads="1"/>
          </p:cNvSpPr>
          <p:nvPr/>
        </p:nvSpPr>
        <p:spPr bwMode="auto">
          <a:xfrm>
            <a:off x="13716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2209800" y="34290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3" name="Oval 7"/>
          <p:cNvSpPr>
            <a:spLocks noChangeArrowheads="1"/>
          </p:cNvSpPr>
          <p:nvPr/>
        </p:nvSpPr>
        <p:spPr bwMode="auto">
          <a:xfrm>
            <a:off x="1828800" y="4038600"/>
            <a:ext cx="228600" cy="2286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4" name="Oval 8"/>
          <p:cNvSpPr>
            <a:spLocks noChangeArrowheads="1"/>
          </p:cNvSpPr>
          <p:nvPr/>
        </p:nvSpPr>
        <p:spPr bwMode="auto">
          <a:xfrm>
            <a:off x="50292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5" name="Oval 9"/>
          <p:cNvSpPr>
            <a:spLocks noChangeArrowheads="1"/>
          </p:cNvSpPr>
          <p:nvPr/>
        </p:nvSpPr>
        <p:spPr bwMode="auto">
          <a:xfrm>
            <a:off x="6019800" y="26670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6" name="Oval 10"/>
          <p:cNvSpPr>
            <a:spLocks noChangeArrowheads="1"/>
          </p:cNvSpPr>
          <p:nvPr/>
        </p:nvSpPr>
        <p:spPr bwMode="auto">
          <a:xfrm>
            <a:off x="50292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7" name="Oval 11"/>
          <p:cNvSpPr>
            <a:spLocks noChangeArrowheads="1"/>
          </p:cNvSpPr>
          <p:nvPr/>
        </p:nvSpPr>
        <p:spPr bwMode="auto">
          <a:xfrm>
            <a:off x="6019800" y="35052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8" name="Line 12"/>
          <p:cNvSpPr>
            <a:spLocks noChangeShapeType="1"/>
          </p:cNvSpPr>
          <p:nvPr/>
        </p:nvSpPr>
        <p:spPr bwMode="auto">
          <a:xfrm>
            <a:off x="1447800" y="2819400"/>
            <a:ext cx="9144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9" name="Line 13"/>
          <p:cNvSpPr>
            <a:spLocks noChangeShapeType="1"/>
          </p:cNvSpPr>
          <p:nvPr/>
        </p:nvSpPr>
        <p:spPr bwMode="auto">
          <a:xfrm>
            <a:off x="1524000" y="2819400"/>
            <a:ext cx="0" cy="7620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2286000" y="2895600"/>
            <a:ext cx="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1" name="Line 15"/>
          <p:cNvSpPr>
            <a:spLocks noChangeShapeType="1"/>
          </p:cNvSpPr>
          <p:nvPr/>
        </p:nvSpPr>
        <p:spPr bwMode="auto">
          <a:xfrm>
            <a:off x="1524000" y="3581400"/>
            <a:ext cx="762000" cy="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1524000" y="3505200"/>
            <a:ext cx="381000" cy="6096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3" name="Line 17"/>
          <p:cNvSpPr>
            <a:spLocks noChangeShapeType="1"/>
          </p:cNvSpPr>
          <p:nvPr/>
        </p:nvSpPr>
        <p:spPr bwMode="auto">
          <a:xfrm flipH="1">
            <a:off x="1981200" y="3505200"/>
            <a:ext cx="381000" cy="685800"/>
          </a:xfrm>
          <a:prstGeom prst="line">
            <a:avLst/>
          </a:prstGeom>
          <a:noFill/>
          <a:ln w="9525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1752600" y="2438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1143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auto">
          <a:xfrm>
            <a:off x="23622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13557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2193925" y="36718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39" name="Text Box 23"/>
          <p:cNvSpPr txBox="1">
            <a:spLocks noChangeArrowheads="1"/>
          </p:cNvSpPr>
          <p:nvPr/>
        </p:nvSpPr>
        <p:spPr bwMode="auto">
          <a:xfrm>
            <a:off x="1752600" y="3200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4</a:t>
            </a:r>
          </a:p>
        </p:txBody>
      </p:sp>
      <p:sp>
        <p:nvSpPr>
          <p:cNvPr id="34840" name="Freeform 24"/>
          <p:cNvSpPr>
            <a:spLocks/>
          </p:cNvSpPr>
          <p:nvPr/>
        </p:nvSpPr>
        <p:spPr bwMode="auto">
          <a:xfrm>
            <a:off x="812800" y="2768600"/>
            <a:ext cx="1168400" cy="1473200"/>
          </a:xfrm>
          <a:custGeom>
            <a:avLst/>
            <a:gdLst>
              <a:gd name="T0" fmla="*/ 2147483647 w 736"/>
              <a:gd name="T1" fmla="*/ 2147483647 h 928"/>
              <a:gd name="T2" fmla="*/ 2147483647 w 736"/>
              <a:gd name="T3" fmla="*/ 2147483647 h 928"/>
              <a:gd name="T4" fmla="*/ 2147483647 w 736"/>
              <a:gd name="T5" fmla="*/ 2147483647 h 928"/>
              <a:gd name="T6" fmla="*/ 2147483647 w 736"/>
              <a:gd name="T7" fmla="*/ 2147483647 h 928"/>
              <a:gd name="T8" fmla="*/ 0 60000 65536"/>
              <a:gd name="T9" fmla="*/ 0 60000 65536"/>
              <a:gd name="T10" fmla="*/ 0 60000 65536"/>
              <a:gd name="T11" fmla="*/ 0 60000 65536"/>
              <a:gd name="T12" fmla="*/ 0 w 736"/>
              <a:gd name="T13" fmla="*/ 0 h 928"/>
              <a:gd name="T14" fmla="*/ 736 w 736"/>
              <a:gd name="T15" fmla="*/ 928 h 9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36" h="928">
                <a:moveTo>
                  <a:pt x="448" y="32"/>
                </a:moveTo>
                <a:cubicBezTo>
                  <a:pt x="284" y="16"/>
                  <a:pt x="120" y="0"/>
                  <a:pt x="64" y="128"/>
                </a:cubicBezTo>
                <a:cubicBezTo>
                  <a:pt x="8" y="256"/>
                  <a:pt x="0" y="672"/>
                  <a:pt x="112" y="800"/>
                </a:cubicBezTo>
                <a:cubicBezTo>
                  <a:pt x="224" y="928"/>
                  <a:pt x="632" y="880"/>
                  <a:pt x="736" y="896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1" name="Freeform 25"/>
          <p:cNvSpPr>
            <a:spLocks/>
          </p:cNvSpPr>
          <p:nvPr/>
        </p:nvSpPr>
        <p:spPr bwMode="auto">
          <a:xfrm>
            <a:off x="1981200" y="2819400"/>
            <a:ext cx="1066800" cy="1371600"/>
          </a:xfrm>
          <a:custGeom>
            <a:avLst/>
            <a:gdLst>
              <a:gd name="T0" fmla="*/ 2147483647 w 672"/>
              <a:gd name="T1" fmla="*/ 0 h 864"/>
              <a:gd name="T2" fmla="*/ 2147483647 w 672"/>
              <a:gd name="T3" fmla="*/ 2147483647 h 864"/>
              <a:gd name="T4" fmla="*/ 2147483647 w 672"/>
              <a:gd name="T5" fmla="*/ 2147483647 h 864"/>
              <a:gd name="T6" fmla="*/ 0 w 672"/>
              <a:gd name="T7" fmla="*/ 2147483647 h 86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864"/>
              <a:gd name="T14" fmla="*/ 672 w 672"/>
              <a:gd name="T15" fmla="*/ 864 h 86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864">
                <a:moveTo>
                  <a:pt x="240" y="0"/>
                </a:moveTo>
                <a:cubicBezTo>
                  <a:pt x="380" y="12"/>
                  <a:pt x="520" y="24"/>
                  <a:pt x="576" y="144"/>
                </a:cubicBezTo>
                <a:cubicBezTo>
                  <a:pt x="632" y="264"/>
                  <a:pt x="672" y="600"/>
                  <a:pt x="576" y="720"/>
                </a:cubicBezTo>
                <a:cubicBezTo>
                  <a:pt x="480" y="840"/>
                  <a:pt x="96" y="840"/>
                  <a:pt x="0" y="864"/>
                </a:cubicBezTo>
              </a:path>
            </a:pathLst>
          </a:custGeom>
          <a:noFill/>
          <a:ln w="9525" cap="flat" cmpd="sng">
            <a:solidFill>
              <a:srgbClr val="800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5334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1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29559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>
            <a:off x="5181600" y="27432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>
            <a:off x="6096000" y="2819400"/>
            <a:ext cx="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>
            <a:off x="5181600" y="2819400"/>
            <a:ext cx="9906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>
            <a:off x="5181600" y="3657600"/>
            <a:ext cx="9144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5105400" y="2819400"/>
            <a:ext cx="990600" cy="838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>
            <a:off x="5105400" y="2743200"/>
            <a:ext cx="990600" cy="914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0" name="Text Box 34"/>
          <p:cNvSpPr txBox="1">
            <a:spLocks noChangeArrowheads="1"/>
          </p:cNvSpPr>
          <p:nvPr/>
        </p:nvSpPr>
        <p:spPr bwMode="auto">
          <a:xfrm>
            <a:off x="5394325" y="2327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1" name="Text Box 35"/>
          <p:cNvSpPr txBox="1">
            <a:spLocks noChangeArrowheads="1"/>
          </p:cNvSpPr>
          <p:nvPr/>
        </p:nvSpPr>
        <p:spPr bwMode="auto">
          <a:xfrm>
            <a:off x="5394325" y="22510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52" name="Text Box 36"/>
          <p:cNvSpPr txBox="1">
            <a:spLocks noChangeArrowheads="1"/>
          </p:cNvSpPr>
          <p:nvPr/>
        </p:nvSpPr>
        <p:spPr bwMode="auto">
          <a:xfrm>
            <a:off x="5486400" y="23622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3" name="Text Box 37"/>
          <p:cNvSpPr txBox="1">
            <a:spLocks noChangeArrowheads="1"/>
          </p:cNvSpPr>
          <p:nvPr/>
        </p:nvSpPr>
        <p:spPr bwMode="auto">
          <a:xfrm>
            <a:off x="48768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6096000" y="2971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5" name="Text Box 39"/>
          <p:cNvSpPr txBox="1">
            <a:spLocks noChangeArrowheads="1"/>
          </p:cNvSpPr>
          <p:nvPr/>
        </p:nvSpPr>
        <p:spPr bwMode="auto">
          <a:xfrm>
            <a:off x="5486400" y="37338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3</a:t>
            </a:r>
          </a:p>
        </p:txBody>
      </p:sp>
      <p:sp>
        <p:nvSpPr>
          <p:cNvPr id="34856" name="Text Box 40"/>
          <p:cNvSpPr txBox="1">
            <a:spLocks noChangeArrowheads="1"/>
          </p:cNvSpPr>
          <p:nvPr/>
        </p:nvSpPr>
        <p:spPr bwMode="auto">
          <a:xfrm>
            <a:off x="5334000" y="28194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7" name="Text Box 41"/>
          <p:cNvSpPr txBox="1">
            <a:spLocks noChangeArrowheads="1"/>
          </p:cNvSpPr>
          <p:nvPr/>
        </p:nvSpPr>
        <p:spPr bwMode="auto">
          <a:xfrm>
            <a:off x="5318125" y="32146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2</a:t>
            </a:r>
          </a:p>
        </p:txBody>
      </p:sp>
      <p:sp>
        <p:nvSpPr>
          <p:cNvPr id="34858" name="Line 42"/>
          <p:cNvSpPr>
            <a:spLocks noChangeShapeType="1"/>
          </p:cNvSpPr>
          <p:nvPr/>
        </p:nvSpPr>
        <p:spPr bwMode="auto">
          <a:xfrm>
            <a:off x="2362200" y="2819400"/>
            <a:ext cx="28194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59" name="Line 43"/>
          <p:cNvSpPr>
            <a:spLocks noChangeShapeType="1"/>
          </p:cNvSpPr>
          <p:nvPr/>
        </p:nvSpPr>
        <p:spPr bwMode="auto">
          <a:xfrm>
            <a:off x="2362200" y="2819400"/>
            <a:ext cx="2819400" cy="762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60" name="Text Box 44"/>
          <p:cNvSpPr txBox="1">
            <a:spLocks noChangeArrowheads="1"/>
          </p:cNvSpPr>
          <p:nvPr/>
        </p:nvSpPr>
        <p:spPr bwMode="auto">
          <a:xfrm>
            <a:off x="3794125" y="240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4861" name="Text Box 45"/>
          <p:cNvSpPr txBox="1">
            <a:spLocks noChangeArrowheads="1"/>
          </p:cNvSpPr>
          <p:nvPr/>
        </p:nvSpPr>
        <p:spPr bwMode="auto">
          <a:xfrm>
            <a:off x="3870325" y="2376488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4862" name="Text Box 46"/>
          <p:cNvSpPr txBox="1">
            <a:spLocks noChangeArrowheads="1"/>
          </p:cNvSpPr>
          <p:nvPr/>
        </p:nvSpPr>
        <p:spPr bwMode="auto">
          <a:xfrm>
            <a:off x="3810000" y="3276600"/>
            <a:ext cx="311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33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34863" name="Text Box 47"/>
          <p:cNvSpPr txBox="1">
            <a:spLocks noChangeArrowheads="1"/>
          </p:cNvSpPr>
          <p:nvPr/>
        </p:nvSpPr>
        <p:spPr bwMode="auto">
          <a:xfrm>
            <a:off x="4495800" y="4419600"/>
            <a:ext cx="36861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 3             3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Ncut(A,B) =  -------  +  ------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                      21           16</a:t>
            </a:r>
          </a:p>
        </p:txBody>
      </p:sp>
      <p:sp>
        <p:nvSpPr>
          <p:cNvPr id="34864" name="Text Box 48"/>
          <p:cNvSpPr txBox="1">
            <a:spLocks noChangeArrowheads="1"/>
          </p:cNvSpPr>
          <p:nvPr/>
        </p:nvSpPr>
        <p:spPr bwMode="auto">
          <a:xfrm>
            <a:off x="669925" y="2022475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34865" name="Text Box 49"/>
          <p:cNvSpPr txBox="1">
            <a:spLocks noChangeArrowheads="1"/>
          </p:cNvSpPr>
          <p:nvPr/>
        </p:nvSpPr>
        <p:spPr bwMode="auto">
          <a:xfrm>
            <a:off x="6003925" y="194627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34866" name="Slide Number Placeholder 4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D3541C-228A-4765-A934-E76E6E369141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4000" smtClean="0">
                <a:solidFill>
                  <a:srgbClr val="FF0000"/>
                </a:solidFill>
              </a:rPr>
              <a:t>Shi turned graph cuts into an</a:t>
            </a:r>
            <a:br>
              <a:rPr lang="en-US" altLang="en-US" sz="4000" smtClean="0">
                <a:solidFill>
                  <a:srgbClr val="FF0000"/>
                </a:solidFill>
              </a:rPr>
            </a:br>
            <a:r>
              <a:rPr lang="en-US" altLang="en-US" sz="4000" smtClean="0">
                <a:solidFill>
                  <a:srgbClr val="FF0000"/>
                </a:solidFill>
              </a:rPr>
              <a:t>eigenvector/eigenvalue problem.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mtClean="0"/>
              <a:t>Set up a weighted graph G=(V,E)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V </a:t>
            </a:r>
            <a:r>
              <a:rPr lang="en-US" altLang="en-US" sz="2400" smtClean="0"/>
              <a:t>is the set of (N) pixels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0000"/>
                </a:solidFill>
              </a:rPr>
              <a:t>E</a:t>
            </a:r>
            <a:r>
              <a:rPr lang="en-US" altLang="en-US" sz="2400" smtClean="0"/>
              <a:t> is a set of weighted edges (weight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gives the similarity between nodes i and j)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Length N vector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</a:t>
            </a:r>
            <a:r>
              <a:rPr lang="en-US" altLang="en-US" sz="2400" baseline="-25000" smtClean="0"/>
              <a:t>i </a:t>
            </a:r>
            <a:r>
              <a:rPr lang="en-US" altLang="en-US" sz="2400" smtClean="0"/>
              <a:t> is the sum of the weights from node i to all other nodes 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matrix </a:t>
            </a:r>
            <a:r>
              <a:rPr lang="en-US" altLang="en-US" sz="2400" smtClean="0">
                <a:solidFill>
                  <a:srgbClr val="FF0000"/>
                </a:solidFill>
              </a:rPr>
              <a:t>D</a:t>
            </a:r>
            <a:r>
              <a:rPr lang="en-US" altLang="en-US" sz="2400" smtClean="0"/>
              <a:t>: D is a diagonal matrix with d on its diagonal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400" smtClean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smtClean="0"/>
              <a:t>N x N symmetric matrix </a:t>
            </a:r>
            <a:r>
              <a:rPr lang="en-US" altLang="en-US" sz="2400" smtClean="0">
                <a:solidFill>
                  <a:srgbClr val="FF0000"/>
                </a:solidFill>
              </a:rPr>
              <a:t>W</a:t>
            </a:r>
            <a:r>
              <a:rPr lang="en-US" altLang="en-US" sz="2400" smtClean="0"/>
              <a:t>: W</a:t>
            </a:r>
            <a:r>
              <a:rPr lang="en-US" altLang="en-US" sz="2400" baseline="-25000" smtClean="0"/>
              <a:t>ij </a:t>
            </a:r>
            <a:r>
              <a:rPr lang="en-US" altLang="en-US" sz="2400" smtClean="0"/>
              <a:t>= w</a:t>
            </a:r>
            <a:r>
              <a:rPr lang="en-US" altLang="en-US" sz="2400" baseline="-25000" smtClean="0"/>
              <a:t>ij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F390AC-08CB-4B37-B800-80329325C6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64400" y="5253840"/>
              <a:ext cx="524880" cy="12852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760" y="5248080"/>
                <a:ext cx="542880" cy="1296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304800"/>
            <a:ext cx="8458200" cy="65532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x be a characteristic vector of a set A of nodes 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1 if node i is in a set A</a:t>
            </a:r>
          </a:p>
          <a:p>
            <a:pPr lvl="1" eaLnBrk="1" hangingPunct="1"/>
            <a:r>
              <a:rPr lang="en-US" altLang="en-US" sz="2400" smtClean="0"/>
              <a:t> x</a:t>
            </a:r>
            <a:r>
              <a:rPr lang="en-US" altLang="en-US" sz="2400" baseline="-25000" smtClean="0"/>
              <a:t>i</a:t>
            </a:r>
            <a:r>
              <a:rPr lang="en-US" altLang="en-US" sz="2400" smtClean="0"/>
              <a:t> = -1 otherwise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Let y be a continuous approximation to x</a:t>
            </a: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endParaRPr lang="en-US" altLang="en-US" sz="2800" smtClean="0">
              <a:solidFill>
                <a:srgbClr val="FFFF99"/>
              </a:solidFill>
            </a:endParaRP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</a:rPr>
              <a:t>Solve the system of equations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/>
              <a:t>   (D – W) y = </a:t>
            </a:r>
            <a:r>
              <a:rPr lang="en-US" altLang="en-US" sz="2400" smtClean="0">
                <a:sym typeface="Symbol" pitchFamily="18" charset="2"/>
              </a:rPr>
              <a:t> D y</a:t>
            </a:r>
          </a:p>
          <a:p>
            <a:pPr lvl="1" eaLnBrk="1" hangingPunct="1">
              <a:buFontTx/>
              <a:buNone/>
            </a:pPr>
            <a:r>
              <a:rPr lang="en-US" altLang="en-US" sz="2400" smtClean="0">
                <a:sym typeface="Symbol" pitchFamily="18" charset="2"/>
              </a:rPr>
              <a:t>for the eigenvectors y and eigenvalues </a:t>
            </a:r>
          </a:p>
          <a:p>
            <a:pPr eaLnBrk="1" hangingPunct="1"/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Use the eigenvector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ym typeface="Symbol" pitchFamily="18" charset="2"/>
              </a:rPr>
              <a:t>y</a:t>
            </a:r>
            <a:r>
              <a:rPr lang="en-US" altLang="en-US" sz="2800" smtClean="0">
                <a:solidFill>
                  <a:srgbClr val="FFFF99"/>
                </a:solidFill>
                <a:sym typeface="Symbol" pitchFamily="18" charset="2"/>
              </a:rPr>
              <a:t> </a:t>
            </a:r>
            <a:r>
              <a:rPr lang="en-US" altLang="en-US" sz="2800" smtClean="0">
                <a:solidFill>
                  <a:srgbClr val="FF0000"/>
                </a:solidFill>
                <a:sym typeface="Symbol" pitchFamily="18" charset="2"/>
              </a:rPr>
              <a:t>with second smallest eigenvalue to bipartition the graph</a:t>
            </a:r>
            <a:r>
              <a:rPr lang="en-US" altLang="en-US" sz="2800" smtClean="0">
                <a:sym typeface="Symbol" pitchFamily="18" charset="2"/>
              </a:rPr>
              <a:t> (y =&gt; x =&gt; A)</a:t>
            </a:r>
          </a:p>
          <a:p>
            <a:pPr eaLnBrk="1" hangingPunct="1"/>
            <a:r>
              <a:rPr lang="en-US" altLang="en-US" sz="2800" smtClean="0">
                <a:sym typeface="Symbol" pitchFamily="18" charset="2"/>
              </a:rPr>
              <a:t>If further subdivision is merited, repeat recursively</a:t>
            </a:r>
          </a:p>
          <a:p>
            <a:pPr lvl="1" eaLnBrk="1" hangingPunct="1">
              <a:buFontTx/>
              <a:buNone/>
            </a:pPr>
            <a:endParaRPr lang="en-US" altLang="en-US" sz="2400" smtClean="0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1" t="53999" r="23999" b="38000"/>
          <a:stretch>
            <a:fillRect/>
          </a:stretch>
        </p:blipFill>
        <p:spPr>
          <a:xfrm>
            <a:off x="762000" y="2209800"/>
            <a:ext cx="7848600" cy="1069975"/>
          </a:xfrm>
          <a:noFill/>
        </p:spPr>
      </p:pic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E4287DA-E000-408A-A7D2-EF40289CF21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829080" y="531000"/>
              <a:ext cx="7688160" cy="46267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0440" y="523080"/>
                <a:ext cx="7704720" cy="4645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0000"/>
                </a:solidFill>
              </a:rPr>
              <a:t>How to define the weights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46125" y="1946275"/>
            <a:ext cx="57534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latin typeface="Times New Roman" pitchFamily="18" charset="0"/>
              </a:rPr>
              <a:t>Jianbo</a:t>
            </a:r>
            <a:r>
              <a:rPr lang="en-US" altLang="en-US" sz="2400" dirty="0" smtClean="0">
                <a:latin typeface="Times New Roman" pitchFamily="18" charset="0"/>
              </a:rPr>
              <a:t> Shi </a:t>
            </a:r>
            <a:r>
              <a:rPr lang="en-US" altLang="en-US" sz="2400" dirty="0">
                <a:latin typeface="Times New Roman" pitchFamily="18" charset="0"/>
              </a:rPr>
              <a:t>defined the edge weights 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by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w(</a:t>
            </a:r>
            <a:r>
              <a:rPr lang="en-US" altLang="en-US" sz="2400" dirty="0" err="1">
                <a:latin typeface="Times New Roman" pitchFamily="18" charset="0"/>
              </a:rPr>
              <a:t>i,j</a:t>
            </a:r>
            <a:r>
              <a:rPr lang="en-US" altLang="en-US" sz="2400" dirty="0">
                <a:latin typeface="Times New Roman" pitchFamily="18" charset="0"/>
              </a:rPr>
              <a:t>) = e                    *  </a:t>
            </a:r>
          </a:p>
        </p:txBody>
      </p:sp>
      <p:sp>
        <p:nvSpPr>
          <p:cNvPr id="37892" name="AutoShape 4"/>
          <p:cNvSpPr>
            <a:spLocks/>
          </p:cNvSpPr>
          <p:nvPr/>
        </p:nvSpPr>
        <p:spPr bwMode="auto">
          <a:xfrm>
            <a:off x="3810000" y="2514600"/>
            <a:ext cx="152400" cy="762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4038600" y="2514600"/>
            <a:ext cx="43592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e                        if ||X(i)-X(j)||</a:t>
            </a:r>
            <a:r>
              <a:rPr lang="en-US" altLang="en-US" sz="1400">
                <a:latin typeface="Times New Roman" pitchFamily="18" charset="0"/>
              </a:rPr>
              <a:t>2</a:t>
            </a:r>
            <a:r>
              <a:rPr lang="en-US" altLang="en-US" sz="2400">
                <a:latin typeface="Times New Roman" pitchFamily="18" charset="0"/>
              </a:rPr>
              <a:t>  &lt; 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                     otherwise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905000" y="2590800"/>
            <a:ext cx="16494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-||F(i)-F(j)||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I</a:t>
            </a:r>
            <a:endParaRPr lang="en-US" altLang="en-US" sz="1800">
              <a:latin typeface="Times New Roman" pitchFamily="18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191000" y="2438400"/>
            <a:ext cx="1814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-||X(i)-X(j)||</a:t>
            </a:r>
            <a:r>
              <a:rPr lang="en-US" altLang="en-US" sz="800">
                <a:latin typeface="Times New Roman" pitchFamily="18" charset="0"/>
              </a:rPr>
              <a:t>2</a:t>
            </a:r>
            <a:r>
              <a:rPr lang="en-US" altLang="en-US" sz="1800">
                <a:latin typeface="Times New Roman" pitchFamily="18" charset="0"/>
              </a:rPr>
              <a:t> / </a:t>
            </a:r>
            <a:r>
              <a:rPr lang="en-US" altLang="en-US" sz="1800">
                <a:latin typeface="Times New Roman" pitchFamily="18" charset="0"/>
                <a:sym typeface="Symbol" pitchFamily="18" charset="2"/>
              </a:rPr>
              <a:t>X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898525" y="3851275"/>
            <a:ext cx="68468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where X(i) is the spatial location of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F(i) is the feature vector for node 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           which can be intensity, color, texture, motion…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898525" y="5299075"/>
            <a:ext cx="6654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 formula is set up so that w(i,j) is 0 for nodes that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are too far apart.</a:t>
            </a:r>
          </a:p>
        </p:txBody>
      </p:sp>
      <p:sp>
        <p:nvSpPr>
          <p:cNvPr id="3789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392E0F-0871-4E3A-B886-B02873042DC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400" smtClean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149200" y="2898720"/>
              <a:ext cx="6369480" cy="2995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2000" y="2891880"/>
                <a:ext cx="6383880" cy="313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smtClean="0">
                <a:solidFill>
                  <a:srgbClr val="FF0000"/>
                </a:solidFill>
              </a:rPr>
              <a:t>Examples of </a:t>
            </a:r>
            <a:br>
              <a:rPr lang="en-US" altLang="en-US" dirty="0" smtClean="0">
                <a:solidFill>
                  <a:srgbClr val="FF0000"/>
                </a:solidFill>
              </a:rPr>
            </a:br>
            <a:r>
              <a:rPr lang="en-US" altLang="en-US" dirty="0" smtClean="0">
                <a:solidFill>
                  <a:srgbClr val="FF0000"/>
                </a:solidFill>
              </a:rPr>
              <a:t>Shi Clustering</a:t>
            </a:r>
          </a:p>
        </p:txBody>
      </p:sp>
      <p:pic>
        <p:nvPicPr>
          <p:cNvPr id="38915" name="Picture 3" descr="color+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0866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948474F-E290-4912-8572-D90A693ED4A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 smtClean="0"/>
              <a:t>H[</a:t>
            </a:r>
            <a:r>
              <a:rPr lang="en-US" dirty="0" err="1" smtClean="0"/>
              <a:t>i</a:t>
            </a:r>
            <a:r>
              <a:rPr lang="en-US" dirty="0" smtClean="0"/>
              <a:t>] gives the count of how many pixels of an image have gray tone </a:t>
            </a:r>
            <a:r>
              <a:rPr lang="en-US" dirty="0" err="1" smtClean="0"/>
              <a:t>i</a:t>
            </a:r>
            <a:r>
              <a:rPr lang="en-US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P[</a:t>
            </a:r>
            <a:r>
              <a:rPr lang="en-US" dirty="0" err="1" smtClean="0"/>
              <a:t>i</a:t>
            </a:r>
            <a:r>
              <a:rPr lang="en-US" dirty="0" smtClean="0"/>
              <a:t>] (the normalized histogram) gives the percentage of pixels that have gray tone </a:t>
            </a:r>
            <a:r>
              <a:rPr lang="en-US" dirty="0" err="1" smtClean="0"/>
              <a:t>i</a:t>
            </a:r>
            <a:r>
              <a:rPr lang="en-US" dirty="0" smtClean="0"/>
              <a:t>.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80040" y="302400"/>
              <a:ext cx="1820160" cy="5456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1040" y="295560"/>
                <a:ext cx="1834920" cy="54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 smtClean="0"/>
              <a:t>Histogram is fast and easy to compute.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Size can easily be normalized so that different image histograms can be compared.</a:t>
            </a:r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2672</Words>
  <Application>Microsoft Office PowerPoint</Application>
  <PresentationFormat>On-screen Show (4:3)</PresentationFormat>
  <Paragraphs>595</Paragraphs>
  <Slides>69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8" baseType="lpstr">
      <vt:lpstr>Arial</vt:lpstr>
      <vt:lpstr>Calibri</vt:lpstr>
      <vt:lpstr>굴림</vt:lpstr>
      <vt:lpstr>Kalinga</vt:lpstr>
      <vt:lpstr>Symbol</vt:lpstr>
      <vt:lpstr>Tahoma</vt:lpstr>
      <vt:lpstr>Times New Roman</vt:lpstr>
      <vt:lpstr>Office Theme</vt:lpstr>
      <vt:lpstr>Worksheet</vt:lpstr>
      <vt:lpstr>Color, Texture and Segmentation</vt:lpstr>
      <vt:lpstr>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How to make a color histogram</vt:lpstr>
      <vt:lpstr>Apples versus Oranges </vt:lpstr>
      <vt:lpstr>Skin color in RGB space (shown as normalized red vs normalized green)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PowerPoint Presentation</vt:lpstr>
      <vt:lpstr>PowerPoint Presentation</vt:lpstr>
      <vt:lpstr>Uses</vt:lpstr>
      <vt:lpstr>Texture</vt:lpstr>
      <vt:lpstr>Structural Texture</vt:lpstr>
      <vt:lpstr>Natural Textures from VisTex</vt:lpstr>
      <vt:lpstr>The Case for Statistical Texture</vt:lpstr>
      <vt:lpstr>Some Simple Statistical Texture Measures</vt:lpstr>
      <vt:lpstr>Two Edge-based Texture Measures</vt:lpstr>
      <vt:lpstr>PowerPoint Presentation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But how do you choose d?</vt:lpstr>
      <vt:lpstr>Example</vt:lpstr>
      <vt:lpstr>What are Co-occurrence Features used for?</vt:lpstr>
      <vt:lpstr>Laws’ Texture Energy Features</vt:lpstr>
      <vt:lpstr>Law’s texture masks (1)</vt:lpstr>
      <vt:lpstr>Law’s texture masks (2)</vt:lpstr>
      <vt:lpstr>9D feature vector for pixel </vt:lpstr>
      <vt:lpstr>Laws Filters</vt:lpstr>
      <vt:lpstr>Laws Process</vt:lpstr>
      <vt:lpstr>PowerPoint Presentation</vt:lpstr>
      <vt:lpstr>Features from sample images</vt:lpstr>
      <vt:lpstr>Gabor Filters</vt:lpstr>
      <vt:lpstr>Gabor Filters</vt:lpstr>
      <vt:lpstr>Gabor Filters</vt:lpstr>
      <vt:lpstr>Segmentation with Color and Gabor-Filter Texture (Smeulders)</vt:lpstr>
      <vt:lpstr>Use of Texture</vt:lpstr>
      <vt:lpstr>Region Segmentation by Color</vt:lpstr>
      <vt:lpstr>Main Methods of Region Segmentation</vt:lpstr>
      <vt:lpstr>Clustering</vt:lpstr>
      <vt:lpstr>K-Means Clustering</vt:lpstr>
      <vt:lpstr>Simple Example </vt:lpstr>
      <vt:lpstr>Space for K-Means</vt:lpstr>
      <vt:lpstr>K-Means Example 1</vt:lpstr>
      <vt:lpstr>K-Means Example 2</vt:lpstr>
      <vt:lpstr>K-Means Example 3</vt:lpstr>
      <vt:lpstr>K-means Variants</vt:lpstr>
      <vt:lpstr>Blobworld: Sample Results using color, texture, and EM</vt:lpstr>
      <vt:lpstr>Graph-Partitioning Clustering</vt:lpstr>
      <vt:lpstr>Minimal Cuts</vt:lpstr>
      <vt:lpstr>Cut(A,B)</vt:lpstr>
      <vt:lpstr>Normalized Cut</vt:lpstr>
      <vt:lpstr>Example Normalized Cut</vt:lpstr>
      <vt:lpstr>Shi turned graph cuts into an eigenvector/eigenvalue problem.</vt:lpstr>
      <vt:lpstr>PowerPoint Presentation</vt:lpstr>
      <vt:lpstr>How to define the weights</vt:lpstr>
      <vt:lpstr>Examples of  Shi Clustering</vt:lpstr>
    </vt:vector>
  </TitlesOfParts>
  <Company>UW 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 Sampling</dc:title>
  <dc:creator>Ali Farhadi</dc:creator>
  <cp:lastModifiedBy>shapiro</cp:lastModifiedBy>
  <cp:revision>19</cp:revision>
  <dcterms:created xsi:type="dcterms:W3CDTF">2013-04-03T17:41:10Z</dcterms:created>
  <dcterms:modified xsi:type="dcterms:W3CDTF">2018-04-09T20:20:31Z</dcterms:modified>
</cp:coreProperties>
</file>