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ink/ink3.xml" ContentType="application/inkml+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ink/ink4.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ink/ink5.xml" ContentType="application/inkml+xml"/>
  <Override PartName="/ppt/tags/tag24.xml" ContentType="application/vnd.openxmlformats-officedocument.presentationml.tags+xml"/>
  <Override PartName="/ppt/tags/tag25.xml" ContentType="application/vnd.openxmlformats-officedocument.presentationml.tags+xml"/>
  <Override PartName="/ppt/ink/ink6.xml" ContentType="application/inkml+xml"/>
  <Override PartName="/ppt/ink/ink7.xml" ContentType="application/inkml+xml"/>
  <Override PartName="/ppt/notesSlides/notesSlide10.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7"/>
  </p:notesMasterIdLst>
  <p:sldIdLst>
    <p:sldId id="256" r:id="rId2"/>
    <p:sldId id="324" r:id="rId3"/>
    <p:sldId id="257" r:id="rId4"/>
    <p:sldId id="269" r:id="rId5"/>
    <p:sldId id="258" r:id="rId6"/>
    <p:sldId id="270" r:id="rId7"/>
    <p:sldId id="287" r:id="rId8"/>
    <p:sldId id="271" r:id="rId9"/>
    <p:sldId id="272" r:id="rId10"/>
    <p:sldId id="273" r:id="rId11"/>
    <p:sldId id="274" r:id="rId12"/>
    <p:sldId id="260" r:id="rId13"/>
    <p:sldId id="275" r:id="rId14"/>
    <p:sldId id="262" r:id="rId15"/>
    <p:sldId id="302" r:id="rId16"/>
    <p:sldId id="291" r:id="rId17"/>
    <p:sldId id="292" r:id="rId18"/>
    <p:sldId id="293" r:id="rId19"/>
    <p:sldId id="294" r:id="rId20"/>
    <p:sldId id="295" r:id="rId21"/>
    <p:sldId id="306" r:id="rId22"/>
    <p:sldId id="303" r:id="rId23"/>
    <p:sldId id="297" r:id="rId24"/>
    <p:sldId id="298" r:id="rId25"/>
    <p:sldId id="299" r:id="rId26"/>
    <p:sldId id="304" r:id="rId27"/>
    <p:sldId id="305" r:id="rId28"/>
    <p:sldId id="300" r:id="rId29"/>
    <p:sldId id="301" r:id="rId30"/>
    <p:sldId id="266" r:id="rId31"/>
    <p:sldId id="268" r:id="rId32"/>
    <p:sldId id="319" r:id="rId33"/>
    <p:sldId id="320" r:id="rId34"/>
    <p:sldId id="277" r:id="rId35"/>
    <p:sldId id="278" r:id="rId36"/>
    <p:sldId id="279" r:id="rId37"/>
    <p:sldId id="280" r:id="rId38"/>
    <p:sldId id="282" r:id="rId39"/>
    <p:sldId id="283" r:id="rId40"/>
    <p:sldId id="307" r:id="rId41"/>
    <p:sldId id="308" r:id="rId42"/>
    <p:sldId id="309" r:id="rId43"/>
    <p:sldId id="310" r:id="rId44"/>
    <p:sldId id="311" r:id="rId45"/>
    <p:sldId id="286" r:id="rId46"/>
    <p:sldId id="312" r:id="rId47"/>
    <p:sldId id="321" r:id="rId48"/>
    <p:sldId id="313" r:id="rId49"/>
    <p:sldId id="314" r:id="rId50"/>
    <p:sldId id="315" r:id="rId51"/>
    <p:sldId id="316" r:id="rId52"/>
    <p:sldId id="323" r:id="rId53"/>
    <p:sldId id="317" r:id="rId54"/>
    <p:sldId id="318" r:id="rId55"/>
    <p:sldId id="322"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930" y="4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png"/><Relationship Id="rId1" Type="http://schemas.openxmlformats.org/officeDocument/2006/relationships/image" Target="../media/image38.wmf"/><Relationship Id="rId4" Type="http://schemas.openxmlformats.org/officeDocument/2006/relationships/image" Target="../media/image41.wmf"/></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08T17:19:24.459"/>
    </inkml:context>
    <inkml:brush xml:id="br0">
      <inkml:brushProperty name="width" value="0.05292" units="cm"/>
      <inkml:brushProperty name="height" value="0.05292" units="cm"/>
      <inkml:brushProperty name="color" value="#FF0000"/>
    </inkml:brush>
  </inkml:definitions>
  <inkml:trace contextRef="#ctx0" brushRef="#br0">8937 5437 72 0,'-2'0'30'0,"2"0"-24"0,0 0 4 15,0 0-2-15,0 0 0 16,0 0 2-16,0 0-1 16,0 0 0-16,0 0-3 15,-3 0 1-15,0 0 0 16,3 0 1-16,-3 0 2 15,0-2 1-15,3 2 1 16,0 0 2-16,0 0-3 16,-3 0 1-16,3-3-7 15,-3 0 4-15,3 3 1 0,-3-2 1 16,3 2 1-16,0-3 0 16,0 3 2-16,-3 0-3 0,0 0 1 15,3-5-1-15,0 2 1 16,-3 0 0-16,3 3 0 15,-3 0-9-15,0 0-3 16,3 0-4-16,0 3 3 16,-3-3-2-16,0 11 6 15,0-3 3 1,0 2-8-16,-3 6 0 16,0 3 0-16,0 4 1 15,-3 4 1-15,-3-1 0 16,0 1 0-16,0 2 0 15,-2 0 0-15,2-5 0 16,-3-3 0-16,3 0 0 0,0-2 2 16,3-6 1-16,0-3-4 15,3 1 1 1,3 0 0-16,0-3 2 16,3-1 1-16,3-1-1 15,3-1 1-15,6 0-2 16,3-2 2-16,6-3-2 15,3 3-1-15,-1-3 1 16,1 0-1-16,0 0 0 16,3-3 0-16,0 3 0 15,-1 0 0-15,1 3-3 16,3-1 2-16,0 1 1 16,-4 2 2-16,1 0-1 0,0 3-1 15,0 0-2-15,0 0 1 16,-4 0-4-1,1 0-1-15,-3-3-6 0,-3 1 0 16,-6-4-47-16,0 6-18 16,-6-2 39-16,0-4 19 15</inkml:trace>
  <inkml:trace contextRef="#ctx0" brushRef="#br0" timeOffset="661.98">9101 5530 140 0,'-3'0'55'0,"0"0"-43"0,0 2 14 0,3 1 6 15,-3 0-7-15,0-1-2 16,0 1-2-16,-3 0 1 16,0 2-12-16,0-2 1 0,1 2 0 15,-1 0-4-15,0 3-2 16,0 0-5-16,0 0 0 16,0 0 0-16,0 5 2 15,0 0-1-15,0 1-1 16,0 2 1-16,0 2-1 15,0 1 0-15,3-1 0 16,0 3 0-16,0 0 2 16,0 3-3-16,3 0 0 15,0 2 1-15,0 4 0 0,0 4 0 16,0-5 0-16,0 3-3 16,0-3 2-16,0 0 3 15,0-2 3-15,0-4-2 16,0 1-2-16,0-3 0 15,0-2-1-15,0-3 2 16,0-6 3-16,0 1-2 16,0-6 0-16,0 3-3 15,3-5-1-15,0-1-39 16,6-2-15-16,0-5 27 16,6-11 14-16</inkml:trace>
  <inkml:trace contextRef="#ctx0" brushRef="#br0" timeOffset="2147.7739">10033 5559 140 0,'-3'-5'52'0,"6"2"-41"0,-6-2 11 15,3 5 1-15,0-3-2 16,0 0-1-16,0 1 1 15,0-4 1-15,-3 1-12 16,3 0-1-16,0 0 1 0,-3-1-4 16,3 1-1-16,0 0-2 15,0 2 0-15,3-2-4 16,3 2-2-16,0-2 2 16,3 0 2-16,0-1 0 15,0 4-1-15,3-4-2 16,-1 4 1-16,1-1 1 15,0 3 0-15,3 0 0 0,0 0 0 16,3 0 0-16,-3 3 2 16,0-3-1-16,0 2 2 15,-4 1-2-15,1 2 2 16,0 1-2-16,-3-1-1 16,0 3 1-16,0 0 1 15,-3 0-1-15,0 0 2 16,0 0-2-16,-6 2 2 15,0 1 2-15,-3 2 2 16,-3-3-8-16,0 4-1 16,-6-1 0-16,-3 3 1 15,0-3 1-15,-3 3 0 16,1-3 0-16,2 0 0 0,0 1 0 16,-3-1 0-16,6-3 4 15,3-2 2-15,0 0-5 16,3-2 0-16,3-1-6 15,3 0-1-15,6-2 7 16,0-1 4-16,3 1-7 16,6-3-3-16,3 0 3 15,-3 0 0-15,0 0 2 16,0 3 0-16,-1-1 0 16,1 4 0-16,0-4 0 15,0 4 0-15,0 2-3 16,-3-3 2-16,0 0 1 0,-3 3 2 15,0 0-1 1,-3 3-1-16,0-1-2 0,-1 1 1 16,1-1-1-1,-3 1-2-15,0 2 3 0,-3 0 2 16,0 3 0-16,0-2-1 16,0-1-2-16,-3-3 1 15,0 1 3-15,0-1 1 16,-3 1-1-16,1 0-2 15,-1-1 1-15,0-2 1 16,-3 3-1-16,0-3 2 16,-3 0-2-16,0 0 2 15,-3 0-7-15,0-3 1 16,-3 3 10-16,0 0 4 0,-2 0-4 16,-1-3-2-16,-6 3-1 15,3 0 0-15,0-3 0 16,1 3 0-16,-1-3 0 15,0 3 2-15,3-2-1 16,0 1 0-16,3 1-3 16,4 3-2-16,5-3-39 15,0 3-19-15,6-1 30 16,3 1 13-16</inkml:trace>
  <inkml:trace contextRef="#ctx0" brushRef="#br0" timeOffset="5287.9451">11262 5609 140 0,'-3'-2'52'0,"3"-4"-41"0,-3 4 13 15,3-1 2-15,0 3 1 16,-3 0 1-16,0-3-7 16,0 1-2-16,3-1-11 15,-3 0 1-15,3 1 4 0,-3-1-7 16,3 0-3-16,0 1-2 15,0-1-1-15,0-2 0 16,0 0 0-16,3-1 0 16,0 1 0-16,3-3 0 15,3 0 0-15,0 0 0 16,3 0 2-16,0 0-1 0,0 0-1 16,0 0 3-16,3 0 0 15,0 3-4 1,-1 0 1-16,1 2 0 0,3 1 2 15,0 2-1-15,-3 2-1 16,0 4-2-16,0 1 1 16,-3 1 1-16,-1 3 0 15,1 0 0-15,-3 2 0 16,0 0 0-16,-3 3 0 16,0 0 0-16,-6 2 2 15,0 1 3-15,0 2 2 16,-3-2-6-16,0 2-2 15,0-3 0-15,-3 1 2 16,-3-3 2-16,0-1 3 0,0-1-3 16,-2-1-2-16,-4 0 0 15,0 0 1-15,0-2-1 16,-3 2 2-16,0-2-2 16,0 2-1-16,0-2 1 15,4-1 1-15,-1 1-1 16,0 2 2-16,3-2 0 15,0-3 1-15,3-1-2 16,0 1 1-16,3 0-4 16,0-2 0-16,0 2 1 15,3-3 2-15,0 0-1 16,0 0 2-16,0 1-2 16,3-1-1-16,-3 0 1 0,3 1 1 15,0-6 1-15,-3 5 1 16,3-5 2-16,0 3 1 15,-3 4-1-15,3-7 1 16,0 3-2-16,0-3 2 16,0 0-4-16,0 0 0 15,0 0-1-15,0 0 1 16,0 0-2-16,0 0 2 16,0 0-2-16,0 5-1 15,3 1 1-15,0-1 1 16,0 0-1-16,3 1-1 15,0-1 1-15,3 0 1 16,0 0 1-16,3 1 1 0,3 2-2 16,0-3-2-16,3 3-2 15,3-3 1-15,5 0 1 16,1 1 2-16,6-1-1 16,3 0-1-16,-1-2 3 15,-2-3 0-15,0 3-1 16,-1-1-2-16,1-2 1 15,0 0 1-15,-3 0 8 16,0-2 5-16,-4 2-9 16,-2-3-4-16,-6 0-12 15,-3 3-4-15,-6 3-97 16,-9 2 61 0,-9-2 21-16</inkml:trace>
  <inkml:trace contextRef="#ctx0" brushRef="#br0" timeOffset="6923.2885">9024 6686 104 0,'-3'3'38'0,"3"2"-29"0,3-5 12 0,-3 0 7 0,0 0-10 16,0 0 0-16,0 0-1 16,3 0 1-16,-3 0-10 15,0-3 7-15,3 1 2 0,-3-1 2 16,0 3 3-16,0-3-3 15,0 1 0-15,0-1-4 16,3 0 1-16,-3-2-3 16,0 3 0-16,0-1-1 15,0 0 0-15,0-2-2 16,-3 2-1-16,0-2-5 16,-3 2-3-16,0 1 0 0,-3 2-1 15,-3 2-5-15,0 1-1 16,0 0-2-16,-3 5 2 15,0 0 2-15,1-1-1 16,-4 4 1-16,3 0 3 16,0 2 0-16,3 0 1 15,0 3-3-15,0 2 2 16,3 4-1-16,3 4 0 16,3 1 2-16,3 2 0 15,6 2 0-15,3 1 0 16,0 5 0-16,0-5 0 15,0 0 0-15,0-3 0 16,0 0 0-16,0-3 0 16,0 1 0-16,0-1 0 15,-6 1 0-15,3-3 0 0,-3-6 0 16,-3 1 2-16,0-1-1 16,0-5 2-16,-3-2-2 15,0-3 2-15,-3-3-2 16,0-2 2-16,0-3 0 15,-3-3 1-15,-3-2-2 16,3-3-2-16,0-3-2 16,3-2 1-16,0-3-4 15,3 0 1-15,0 0-3 16,6 1 2-16,0-4-2 16,3 6 2-16,0 0 3 15,3-9 1-15,3-9-2 16,3 2 2-16,0 0 1 0,3-1 0 15,2-1-3-15,1-1 2 16,3 0 1-16,3 3 2 16,0 3-1-16,-1 2-1 15,-2 3-2-15,0 2 1 16,-3 3-17-16,-3 6-5 16,0 2 11-16,-6 2 6 15</inkml:trace>
  <inkml:trace contextRef="#ctx0" brushRef="#br0" timeOffset="14536.1768">11405 6736 164 0,'-3'-2'63'0,"3"2"-49"0,0 2 5 0,0-2-2 0,0 0-8 16,0 0-1-1,0 0 5-15,0 0 1 16,0 3-7-16,-3 0 5 0,0-3 1 0,3 2-4 16,0 1-1-16,-3 0-4 15,3 2-3-15,-3 0 0 16,3 3-1-16,0 3 0 15,-3-1 0-15,3 9 0 16,0-1 2-16,0 6-1 16,0 3 2-16,0 4-2 15,-3 4-1-15,3-1 3 16,-3 3 0-16,3 0-4 16,-3 0 1-16,0 0 2 15,3 0 1-15,-3 0 3 16,0 0 1-16,0 0-3 15,0-5-1-15,0-3-1 16,0-2-2-16,0-3 3 16,0-1 0-16,1-1-4 15,-1-4-1-15,0-5 3 0,3-2 1 16,-3-6-11-16,3-8-7 16</inkml:trace>
  <inkml:trace contextRef="#ctx0" brushRef="#br0" timeOffset="17115.4223">10060 6855 228 0,'-9'-10'85'0,"9"4"-66"0,-6-1-3 0,6 4-7 0,0 0-10 15,0 1-1-15,-3-1 1 16,0 0 0-16,0 1 1 16,0-4 0-16,0 4 2 0,-3-1 1 15,0 0 3-15,0-2-3 16,0 5 0-16,0 5-3 16,-3 1-1-16,0 2-1 15,-3 2 0-15,0 6 0 16,1 5 0-16,-4 6 0 15,0 5-2-15,3 2 3 16,0 6 2-16,0-3 0 16,6 0-1-16,0 0 1 15,3 2-1-15,0 1 0 16,3 0 0-16,3-1 0 16,3-4 0-16,3-3 2 15,0-6 1-15,3-5 1 0,0-5 2 16,0-3-1-16,3-7 0 15,-1-4-1-15,4-2 2 16,0-5-1-16,3-3 0 16,0-5-1-16,3-6 2 15,-3 1-3-15,-1-3 0 16,1-1-3-16,3 1-1 16,0 0-1-16,-6-3 0 15,-3 3 2-15,-1 0 2 16,-5 0-1-16,0 0 2 15,-3-3-2-15,-3 0 2 16,0 0-2-16,-3 0 2 0,-3 1-4 16,0-1 0-1,-6-3-4-15,3 3 1 0,-6 1-5 16,4-1 1-16,-4 0-5 16,-3 3 1-16,-3 2 1 15,-3 1 2-15,0 5 1 16,-3 2 0-16,-2 6-2 15,-4 5-1-15,0 8-56 16,-3 5-27 0,1 5 47-16</inkml:trace>
  <inkml:trace contextRef="#ctx0" brushRef="#br0" timeOffset="19475.0753">8851 7980 156 0,'-6'5'60'0,"6"-8"-47"15,6 3 17-15,-6 0 3 0,0 0-14 16,0 0-5-16,0 0-3 15,0 0 0-15,0 0-5 16,0 0 3-16,0 0 3 0,-3 0 3 16,3 0 0-16,0 0-3 15,0 3 0-15,-3-3-5 16,0 3-2-16,3-1-5 16,-3 4 0-16,-3-1 0 15,3 3 0-15,0 0 0 16,0 0 2-16,0 0 1 15,0 0 1-15,0 0-2 0,3 0 1 16,3 0-4-16,3-1 0 16,3 1 1-16,0 3 2 15,0 0-3-15,3-1 0 16,0 1 1-16,0-1 2 16,0 1-1-16,0-1-1 15,-3 4 1-15,3 2-1 16,-4-3-3-16,1 3 2 15,0 2 1-15,0 1 0 16,0-3 0-16,0 2 2 16,-3-2-1-16,0 3 2 15,-3-4-4-15,0 1 0 16,-3 0 5-16,0-3 2 16,-3 1 2-16,0-4 2 0,-3 1-1 15,0-3 2-15,-3 0 0 16,0 0 1-16,0 0-2 15,-3-1-1-15,-2-1-1 16,2-1 2-16,0-2-5 16,-6 2-3-16,-9-2-6 15,-3 2 0-15,1-2 6 16,-1-1 4-16,3 1-6 16,0-1 1-16,3 4 1 15,1-4 1-15,2 1-23 16,3 0-12-16,3-1-41 15,0 1-18-15,3-3 48 0,3 0 22 16</inkml:trace>
  <inkml:trace contextRef="#ctx0" brushRef="#br0" timeOffset="20045.4679">8869 8086 220 0,'-6'0'85'0,"9"0"-66"0,-9-3-3 16,6 3-5-16,0 0-8 15,0 0-2-15,0 0 0 0,0 0-1 16,0 0 0-16,0 0 0 0,0 0 2 16,0 0 1-16,6 0 3 15,0 0 1-15,3 0 1 16,3-3 2-16,3 1 4 16,0-1-10-16,2-2-2 15,1 0-4-15,3-1-2 16,0 1 0-16,3 2 3 15,-3 1 4-15,2-1 3 16,-2 3-2-16,-3-3-3 16,0 3-7-16,-3 3-1 15,-3 0 5-15,0-1 6 0,-3 4-55 16,-3-1-22 0,-9 3 36-1</inkml:trace>
  <inkml:trace contextRef="#ctx0" brushRef="#br0" timeOffset="21891.4791">10003 8088 264 0,'-3'-2'101'0,"3"-1"-78"0,0 3 2 0,0 0-3 0,0 0-14 16,0 0-2-16,0 0-4 16,0 0-2-16,0 0 1 15,0 0-4-15,0 0 2 0,0 0 1 16,0 0 0-16,0 5-3 15,0 1 2-15,0-1 1 16,0 5 0-16,0 1-3 16,3 5 2-16,0 5 1 15,0 6 2-15,-3-1 1 0,0 0 1 16,0 1-2 0,0 2 1-16,0 0 0 15,0-2 1-15,0-1-2 0,0-2 1 16,0-3-2-16,0-2 2 15,0-4-2-15,0 1-1 16,-3-2-6-16,3-4-4 16,-3-2-76-1,0 0-32-15</inkml:trace>
  <inkml:trace contextRef="#ctx0" brushRef="#br0" timeOffset="22703.6314">11110 8147 180 0,'-3'-3'68'0,"3"-5"-52"0,0 5-5 16,-3 6 33-16,-3-3-24 15,1-3-8-15,-1 3-8 16,-3 0-3-16,0 0 1 0,-6 0 3 16,-3 3 2-16,-3 2 1 15,-3 3-2-15,1 5-1 16,-1 6-3-16,-3-1-2 16,0 4 7-16,3 4 5 15,0 3-15-15,1 0-7 16,2 3 5-16,3-3 1 15,3-2 10-15,3-4 4 0,3 1-10 16,3-3-2-16,3-2 5 16,3-3 5-16,3-3-4 15,6 0 0-15,0-2-2 16,6-3-2-16,3-3 1 16,3-2-1-16,3-3 0 15,-1 0 0-15,4-3 0 16,0 0 2-16,3 1-1 15,-3-1-1-15,5-2 1 16,-5 0-1-16,3-3 0 16,-3 0 0-16,-4 0-3 15,-2 0 2-15,-3 0 1 16,-6 0 2-16,0 0-1 16,-3 0-1-16,-3 3 1 15,-6-3 1-15,0 3-1 0,-6-3-1 16,-3 2-2-16,-6 4 1 15,-3-1 1-15,-6 3 0 16,-2 3-3-16,-7 2 2 16,0 6 1-16,0-1 2 15,4 6 1-15,8 0 3 16,0-3-1-16,0 8 0 16,-3 8-6-16,6 0-1 15,4-2-13-15,5 2-5 16,3-3 11-16,3-2 4 15</inkml:trace>
  <inkml:trace contextRef="#ctx0" brushRef="#br0" timeOffset="25211.062">8199 4339 140 0,'-6'19'55'0,"6"2"-43"0,0 5 5 16,0-15 0-16,0 5-4 15,0 2 2-15,0 6-6 16,0 3-1-16,0 7-4 16,0 0-3-16,0 1 2 0,0-3-4 15,0-3 0-15,0-3-52 16,0-5-22-1</inkml:trace>
  <inkml:trace contextRef="#ctx0" brushRef="#br0" timeOffset="25692.138">7878 4270 228 0,'-6'0'88'0,"0"0"-69"0,12-8 8 16,-3 6-1-16,3-3-16 15,3-1-3-15,6-2-7 16,2 0-3-16,7 0 2 15,3 3 0-15,6-3 1 0,9 3 4 16,8 0 2-16,7 2-9 16,5 3-3-16,-2 3 1 0,-1 2 0 15,-2 3-2-15,-7 0 0 16,-2 0-1-16,-3 2 0 16,-4 1-15-16,-8 2-8 15,-9 3 17-15,-12-3 6 16</inkml:trace>
  <inkml:trace contextRef="#ctx0" brushRef="#br0" timeOffset="26124.4194">7684 4842 188 0,'0'5'71'0,"3"-10"-55"0,0 0 15 0,0 5 3 16,3 0-19-16,0 0-6 16,9-3-6-16,-3 0 0 15,12 1-2-15,-3-1 2 0,17 0 0 16,13-2-1-16,0 2 1 16,2 1-2-16,1-1-1 15,2 3-2-15,4 0 1 16,-1 0 1-16,-5 3 0 15,-6 2 0-15,-4-2 2 16,-2 2-6-16,-6-2-1 16,-4 2 2-16,-5-2 1 15</inkml:trace>
  <inkml:trace contextRef="#ctx0" brushRef="#br0" timeOffset="27119.5953">8929 4553 136 0,'-15'24'52'0,"15"-13"-41"0,-3 7 0 0,3-4-2 16,0 2-6-16,0 7-2 15,-3 1 2-15,0 3 0 16,0-1-1-16,0-2 9 0,-3-3 6 16,3-5 2-16,-3-3 1 15,3-5-3-15,0-5 2 16,0-3-4-16,0-8 1 0,3-3-5 16,-3-5-1-1,3-2 0-15,0-6 4 0,3 0-4 16,3-2 2-1,0-3-7-15,0 0-1 0,0-1-2 16,3 1-2-16,0 0 1 16,0 3-1-16,3-1-3 15,-4 6 2-15,1 0 1 16,0 8 2-16,0 2-3 16,3 6 0-16,0 2-1 15,0 6-2-15,0 2 3 16,0 3 0-16,0 3 1 15,0 2 0-15,-1 3 0 16,-2 5 0-16,0 5 0 16,0 1 2-16,0-1-3 15,-3-2 0-15,0-3 1 16,0-2 2-16,0-6-1 16,-3 0 2-16,0-5 0 0,0-3 1 15,0-2 4-15,-3-3 3 16,3-3-2-16,0-2 2 15,0-3-4-15,0-5-2 16,0 0-2-16,0-3-3 16,0 0 1-16,3 0-1 15,0 0-3-15,0 0 2 16,3 3-1-16,-1-3-2 16,1 3 0-16,3 3 0 15,0-4 0-15,6 6 3 16,-3 3-2-16,3 2-1 15,0 6 0 1,0 2 0-16,-1 3 3 0,-2 0-2 16,0 5 1-16,3 1 2 15,-3 2 0-15,-3 2 0 16,0 3 0-16,-3 6 0 16,0 2 2-16,-3 3 1 15,-1-1 1-15,-2 1-5 16,-3-3 1-16,0-2-2 15,0-1-2-15,-3-2-52 16,1-3-25-16,-1-5 41 16,6-5 20-16</inkml:trace>
  <inkml:trace contextRef="#ctx0" brushRef="#br0" timeOffset="27745.085">10066 4553 260 0,'3'-7'99'0,"-3"4"-77"0,0-2 0 0,0 5-5 0,0-3-10 16,-3 0 1-16,0-2-1 15,-3 0 3-15,-3-1-5 16,0 1-3-16,-3-3 1 0,-3 3-2 16,0 0 2-16,-3 2-2 15,-3 3-1-15,1 3-2 16,-4-1 1-16,0 4 1 16,0 7 0-16,0 0-3 15,1 3 2-15,2 2-1 16,0 4 0-16,6 1 2 15,3 1 0-15,3-3 0 16,6-2 0-16,0-1 0 16,6-4 0-16,3-1 0 15,3-3 2-15,0-2-1 16,0-5 2-16,3 0-2 16,0-6-1-16,0-2 1 15,0-1-1-15,-1-1 0 0,1-1 0 16,0 0 0-16,-3-3 0 15,0 0 0-15,0 4 2 16,-3-1-1-16,0 0-1 16,0 2 1-16,0 4-1 15,-3-1 2-15,0 3 3 16,0 5-2-16,0 3-2 16,0 3-3-16,0 2 1 15,-3 0 1-15,0 6 2 16,0-1-6-16,0 1 1 15,0-1-10-15,0 1-2 0,3-3-69 16,0-6-32 0,3-2 60-16</inkml:trace>
  <inkml:trace contextRef="#ctx0" brushRef="#br0" timeOffset="28304.6654">10515 4527 268 0,'12'-5'101'0,"-9"2"-78"0,0-2 4 0,-3 2-1 16,0 1-15-16,0-4-3 16,-3 4-5-16,-3-4 0 15,-3 1-2-15,-3 0 2 0,-6 2 0 16,-3 0 1-16,-2 3 0 15,-4 3-2-15,0 2 1 16,0 3-4-16,3 6 0 16,7-4 1-16,2 1 0 15,6-1-3-15,3 1 2 16,6-11 1 15,12 10 0-31,6-4 0 16,2-4 0-16,4-2 2 15,3 0-1-15,0-2-1 16,3-1 1-16,-4 0-1 0,1 3 2 0,-6 0-1 16,3 6 2-16,-6-1-2 15,0 6-1-15,-4 2-2 16,1 3 1-16,-6 8 1 16,0 2 0-16,-6 6 0 15,-3-1 0-15,-3 4 0 16,-3-6 2-16,0 3 1 15,0-6 3-15,-3-2-1 16,0-3 2-16,1-2-2 16,-1-3 0-16,0-3-6 15,0-3 1-15,3-2-13 16,0 3-7-16,0-6-60 16,3-2-25-16,3-6 54 0,6-5 26 15</inkml:trace>
  <inkml:trace contextRef="#ctx0" brushRef="#br0" timeOffset="28874.1008">10914 4509 300 0,'-3'-8'112'0,"6"5"-87"0,-3 6-9 0,0-3-9 0,3 8-9 15,3-6 0-15,0 3 2 16,6 1 2-16,-3-4-1 16,3 1 2-16,-1 0 0 0,7-3-1 15,-3 2 1-15,12-2 0 16,3-2-4-1,-3-4 1-15,-1-2 0 16,-2 1 0-16,0-7 2 16,-6 4 1-16,-3-1 1 15,0 1 2-15,-4-1-1 16,-2-2 2-16,-3 5-2 16,-6-5 0-16,-3 5-6 15,0 0 1-15,-6 5 0 16,-5 0 0-16,-10 6-5 0,-3 5 1 15,-3 0 2-15,0 0 1 16,1 0-2-16,2 5 2 16,3 3-1-16,3 2 0 15,0 4 2-15,7 4 0 16,2 0 0-16,3 4 2 16,6-1 1-16,3 0 3 15,9 0 3-15,3 0 2 16,5-3-3-16,7-4 0 15,6-1-3-15,6-3 0 16,2-2-12-16,7-3-3 16,3 1 5-16,-4-6 4 0</inkml:trace>
  <inkml:trace contextRef="#ctx0" brushRef="#br0" timeOffset="31487.6077">14274 4580 176 0,'-3'0'66'0,"1"0"-52"0,2-3 6 0,0 3-1 0,0 0-7 16,0-2 1-16,0-1 3 16,-3 0 2-16,3 1-9 15,-3-4 3-15,3 1 4 0,0-3 3 16,0 0 3-16,0-2-10 15,0-1-2-15,0-5-6 16,0 3-3-16,0-6 0 16,0-2-1-16,6-5 2 15,-4-1 3-15,-2-2 2 16,3-2 1-16,-3-1-2 16,6 0 1-16,-3 3-4 15,3 2-2-15,0 4 2 16,0 4 2-16,0 3-4 15,0 6-1-15,0 2-2 16,3 5 0-16,0 6-3 16,0 5 1-16,0 10 0 0,3 9 2 15,-3-6 1-15,6 19 1 16,-1-1 0-16,4-2 2 16,0-2-3-16,0-4 0 15,0-2 1-15,0-5 2 16,-3-3-1-16,0-5 2 15,-1-2 2-15,1-4 4 16,0-5 5-16,0-5 1 16,-3-2-6-16,0-9-1 15,-3 3 2-15,0-8 1 16,0-2-5-16,-3-6-2 16,0-8-13-16,-3-2-7 0,-3 0 9 15,0-4 3-15,0 4 3 16,0 0 3-16,0 2-1 15,0 3-1-15,0 5 1 16,0 3-1-16,0 2 0 16,0 3 2-16,2 3-1 15,1 3 2-15,0-1 0 16,3 6 1-16,0-3-2 16,0 8-2-16,0 5 1 15,6 0-1-15,0 3 2 16,0 6 1-16,0 1-1 15,0 9-2-15,0 8 1 16,0 8 1-16,0 5-1 16,-4 0-1-16,1-3-8 15,0 0-3-15,0-2 12 0,-3-3 9 16,0 0-7-16,0 0-1 16,0-5-2-16,0-3 0 15,-3-3-7-15,3-4 0 16,-3-6-6-16,3-3-2 15,-3-3-84-15,9-12-38 16,0-9 69 0</inkml:trace>
  <inkml:trace contextRef="#ctx0" brushRef="#br0" timeOffset="32130.7577">15394 4315 256 0,'0'-8'96'0,"3"14"-75"0,-6-9-3 16,3 3-8-16,-3 0-6 16,0 0 0-16,-3 0-9 15,-3-3-4-15,-3 3 5 16,0 0 8-16,-3 3 5 0,-3 0-7 15,-3 2-2-15,1-2-4 16,-1 7 3-16,0 3 0 0,0 3 1 16,3 0 2-1,0 0 3-15,3 0-4 0,4 0-3 16,2 0 3-16,3 0 1 16,6-3 2-16,0 0 2 15,3 0 1-15,3 1 1 16,0-7 0-16,3 1 0 15,2-2-2-15,1-1-1 16,0-2 1-16,3-3 1 16,0-3-6-16,0 0 0 15,-3-2-1-15,0 0 0 16,0-1-3-16,0 1 2 16,-4-5 1-16,-2 2 0 0,0 0 0 15,-3 0 0 1,-3 2 0-16,0 1 0 0,-3-3 0 15,3 3 0-15,-3 2 0 16,3 1 0-16,0 2-3 16,0 2 2-16,0 4-1 15,0 2 0-15,0 2 4 16,3 3 3-16,0 9 0 16,0 1 0-16,0 4-3 15,3 2 1-15,0 0-2 16,-3 0 2-16,0-2-2 15,0-4 2-15,0-1-7 16,0-7-1-16,0-1-56 16,0-4-21-16,6-7 41 15,0-8 21-15</inkml:trace>
  <inkml:trace contextRef="#ctx0" brushRef="#br0" timeOffset="32566.6816">15885 4458 240 0,'12'-5'90'0,"-9"2"-70"0,0-2 8 0,-3 5-2 0,3-3-19 16,-3 1-3-16,0 2-3 15,-3-3 1-15,-3 3-1 16,-3 0 2-16,-3 0 2 0,-6 0 2 15,-6 5 1-15,-6 3-4 16,-5 0-3-16,-1 0 0 16,3 0-1-16,6 0-3 15,4 0 0-15,8 0-1 16,3 5 0-16,9-2 3 16,6 2 0-16,6 0 1 15,6 0 2-15,6 3-1 16,-4 0-1-16,1 0 1 15,0 3 1-15,-3-1 3 16,-3 1 2-16,-3-1-1 16,-3-2-1-16,-3-3-1 15,-6 3 2-15,-6-3-3 16,-6-2-2-16,-6 2-7 16,-3-5-4-16,-2-3-69 0,-7-2-32 15,3-6 56-15,6-10 27 16</inkml:trace>
  <inkml:trace contextRef="#ctx0" brushRef="#br0" timeOffset="32957.5173">16126 4032 288 0,'0'3'107'0,"0"0"-83"0,0-3 4 15,3 2-4-15,0 6-19 16,-3 0-4-16,3 5-4 15,0 6 2-15,0 7 0 16,-3 9 3-16,3 2 3 0,0 5 0 16,3 0 0-16,-3 1-3 15,0-6 1-15,3-3-2 16,-3 1 2-16,3-4-4 0,-1-4-2 16,1-3-18-16,0-6-7 15,0-5-53-15,-3-5-23 16,3-10 52-16,3-6 26 15</inkml:trace>
  <inkml:trace contextRef="#ctx0" brushRef="#br0" timeOffset="33089.672">16575 4053 284 0,'12'-5'107'0,"-6"0"-83"0,-3 5-5 16,-3 0-8-16</inkml:trace>
  <inkml:trace contextRef="#ctx0" brushRef="#br0" timeOffset="33484.3826">16590 4051 442 0,'-9'5'1'0,"-3"3"-1"16,-2 3 5-16,-4 2 4 0,-3 3-1 16,-3 5 1-16,-3 3-5 15,-6 5-3-15,1 0 0 16,-1 0 1-16,0 0-1 15,3-2-1-15,4-4 1 16,2-1 1-16,6-1-1 16,0-5 2-16,3-1 0 15,3-4 3-15,3 0-1 16,3-3 0-16,4-1 3 0,2-4 5 16,0-3-5-16,5 0-2 15,7 3-3-15,3-6-3 16,6 3 1-16,3-3-1 15,6 3-3-15,8 3 2 16,1 5-1-16,9 3 0 16,2 2 0-16,-5 0 0 15,-3 6 2-15,-4 4 2 16,-2 4 10-16,0 5 7 16,-4 5-17-16,-5 0-7 15,-3 0-1-15,-6-3 3 16,-6-2 2-16,-3-3 3 0,-9 0-98 15,-6 0-44-15,-3-5 70 16,0-16 34-16</inkml:trace>
  <inkml:trace contextRef="#ctx0" brushRef="#br0" timeOffset="36077.5263">14120 5739 208 0,'3'-5'77'0,"-3"-1"-60"0,0 6 6 15,0 0-1-15,0 0-6 16,0 0 1-16,0 0-1 16,0 0 3-16,0 0-11 15,0 0 0-15,0 3 2 0,-3-3 0 16,3 3 4-16,-3-1-3 16,3 3 1-16,0 3-9 15,0-2-2-15,0 7-1 16,0 5-3-1,0 4 2-15,0 4 1 0,3 8 2 16,0 11-1-16,0-2 2 16,0 2-2-16,0-3 2 15,-3-5-2-15,0-5 2 16,0 0-4-16,3-6 0 16,-3-2-6-16,0 0-3 15,0 0-96 1,0-3-39-16,0 0 77 0</inkml:trace>
  <inkml:trace contextRef="#ctx0" brushRef="#br0" timeOffset="36559.1069">14257 6689 196 0,'3'0'74'0,"-3"5"-58"0,-3-10 20 0,3 7 5 16,0-2-21-16,0 0-6 15,0 0-3-15,0 6 0 16,0-1-5-16,0 0 5 0,0 3 4 16,3-3 2-16,-3 9 1 15,6 2-5 1,-6 2-7-16,3 3-4 15,-1 8-1-15,4 3-1 16,-3 2 0-16,0 4 0 16,-3-4 0-16,3 0 0 15,-3-5 0-15,3-2 0 16,0-1 0-16,0-2 0 0,-6-3-49 16,6-2-19-1,-6-1 34-15,9-7 17 0</inkml:trace>
  <inkml:trace contextRef="#ctx0" brushRef="#br0" timeOffset="37116.9323">14167 7863 276 0,'0'0'104'0,"0"0"-81"0,0 0 9 0,0 0-2 0,0 0-12 16,0 3 0-16,0-3-7 15,0 5-1-15,0 1-2 16,0 7-4-16,0 3-3 16,0 2 2-16,0 1-2 15,0-1-1-15,0 3 1 16,0 1-1-16,0-1 2 16,0-3 1-16,0 1-1 15,0-1 1-15,0-2 7 16,0 0 3-16,0-3-20 15,0-2-6-15,0-3-15 16,9-11-5 0,3-7 20-16</inkml:trace>
  <inkml:trace contextRef="#ctx0" brushRef="#br0" timeOffset="38044.794">15245 6175 104 0,'-3'48'38'0,"9"-32"-29"0,0 2 21 16,0-7 10-16,0 2-4 16,3 3 2-16,0 0-13 15,5 0-3-15,1 2-13 16,3-4-5-16,3-4-1 0,3-2-2 16,0-5 2-16,-1-3 2 15,4-3 4-15,3-2 2 16,0-3 3-16,0-3-5 15,2-2-1-15,-2-3-4 16,0 0-1-16,-3 0-3 16,-7-2-3-16,-2-3-3 15,-3-6 1-15,-3-2 3 0,-3 0 3 16,-3-3 0-16,-6 3-1 16,-3 3-4-16,-6 2-2 15,-3 3 0-15,-9 2 4 16,-5 3-1-16,-10 3 1 15,0 3 0-15,-3 2 0 16,-2 2 2-16,-1 6 0 16,3 6-3-16,1 4 2 15,2 6-4-15,3 8-1 16,0 2-22-16,4 9-6 16,8 2 17-16,0 3 9 15</inkml:trace>
  <inkml:trace contextRef="#ctx0" brushRef="#br0" timeOffset="39067.8823">15563 6805 136 0,'3'-10'52'0,"3"4"-41"0,-3-2 22 0,0 6 6 16,0-4-4-16,-3 1 2 16,0 0-8-16,-3-3-3 15,0 3-14-15,0-3-1 0,-3 0 0 16,0-3-2-16,-6 3 2 15,-2 3-4-15,-4 0-2 16,0-1-2-16,-6 6-3 16,0 0-2-16,-3 6 1 15,4 1 1-15,-1 4 0 16,0 2-3-16,3 6 2 16,0 2 1-16,6 5 0 15,1 1 0-15,5-1 2 16,6 3 1-16,3-2 1 15,3-1 2-15,3 3 1 0,5-5-1 16,1 0 1-16,6-5-2 16,0-3 0-16,6-3-3 15,0-5-2-15,3-3 3 16,5-2 0-16,1-6-1 16,3-8 1-16,-1-2-4 15,-2-3 0-15,-3-2 1 16,-3-3 0-16,0-6-3 15,-7 1 2-15,-2-3-1 16,-6-3-2-16,0 0-2 16,-6 3-1-16,-6-3-5 15,-6 6 0-15,-6 5-5 16,-15 2 0-16,-2 6-3 16,-13 8-3-16,3 5-58 15,3 2-26-15,1 11 55 16</inkml:trace>
  <inkml:trace contextRef="#ctx0" brushRef="#br0" timeOffset="39833.6523">15727 7609 72 0,'-15'3'30'0,"9"-3"-24"0,-3-5 24 16,6 5 9-16,-3-3 4 16,0-2 2-16,-3 0-1 15,1-1 0-15,-7-2-24 16,3 0 6-16,0 0 2 0,0-2-4 16,0-3 0-16,0 2-4 0,-3 0-1 15,0 1 1-15,0-1 2 16,-2 3-6-16,-1 3-1 15,0 0-7-15,3 2-3 16,-3 3-5-16,0 5 0 16,0 1-2-16,4 4 0 15,-1 4 0-15,0 1 0 16,3 4 2-16,3 2 0 16,0 3-3-16,3 0 2 15,3 2 1-15,3 3 2 16,6 0-1-16,3 3-1 15,3-5 1-15,3-1-1 16,3-5 0-16,2-2 2 0,4-1-1 16,3-5-1-16,0-5 1 15,3-2 1-15,2-6-1 16,1-3 2-16,0-5 0 16,0 0 1-16,-7-5-2 15,1-3-2-15,-3-2 1 16,0-1-1-16,-6 1 0 15,-3-4 0-15,-4 1-3 16,-2-3 2-16,-3 1 3 16,-6-1 1-16,-3 0-1 15,-6-5-2-15,-8-3-2 16,-10 0-1-16,-9 3-3 16,-3 5 1-16,-5 6-2 15,2 5 0-15,3 2-40 0,1 6-17 16,5 5 33-16,6 0 15 15</inkml:trace>
  <inkml:trace contextRef="#ctx0" brushRef="#br0" timeOffset="40466.7023">16462 6091 244 0,'3'0'93'0,"0"5"-72"0,3-10 18 0,-3 2 3 0,3 3-24 15,3-3-7-15,3 1-8 0,6-4-3 16,6 6 1 0,-1-2 1-16,4 2 3 0,-3 0-2 15,3 0 0-15,-3 0-34 16,-1 0-17-16,-2 0 22 15,0-8 13-15</inkml:trace>
  <inkml:trace contextRef="#ctx0" brushRef="#br0" timeOffset="40793.4116">17135 5736 288 0,'-3'21'110'0,"3"-15"-86"0,0 2 5 0,3 0-3 16,0 2-19-16,0 6-4 15,0 8-2-15,0 10-1 16,0 11 0-16,0 3 4 0,3-1 2 0,-3 1 0 16,3-3-1-1,0 0-6-15,0 0 1 0,0 5-86 16,-3 1-37-16,0-9 62 16,-3-8 32-16</inkml:trace>
  <inkml:trace contextRef="#ctx0" brushRef="#br0" timeOffset="41187.0124">16543 7030 324 0,'3'5'123'0,"-3"-7"-95"0,9 2 5 0,-4 0-5 15,4-3-12-15,0 3-1 16,3-3-14-16,0 1-3 16,3 2 1-16,3 0-2 0,0 0-1 15,3 0 3-15,2 0 0 0,1 0 7 16,3 0 6-16,0 2-46 16,0-2-20-16,-1 0 26 15,-2-5 15-15</inkml:trace>
  <inkml:trace contextRef="#ctx0" brushRef="#br0" timeOffset="41532.6363">17337 6900 340 0,'0'3'129'0,"6"10"-100"0,-3 3-11 0,0-5-10 16,0 5-10-16,0 5-2 15,0 5 3-15,3 3 2 16,-3 3 0-16,0-3-1 0,3 3 1 16,-3 0-4-16,0-1 0 15,0-2-80-15,-3 1-34 16,0-9 57-16,-3-11 30 16</inkml:trace>
  <inkml:trace contextRef="#ctx0" brushRef="#br0" timeOffset="41992.5272">16766 7834 216 0,'-6'16'82'0,"3"-18"-64"0,3 4 11 0,0-2-1 15,0 0-16-15,-3 0-7 16,0 0 3-16,0 0 4 15,3 0-6-15,0 0 14 0,0 3 7 16,0-1-3-16,0 1 0 16,0 2 2-16,3-2 1 15,3 0-19-15,3-1-6 16,0 1-10-16,3-3 0 0,6 0 17 16,2 3 8-16,4-3-7 15,3 0-6-15,0 0-7 16,3 0-1-16,-1 5-9 15,1-2-2-15,-3-1-14 16,-3 1-7-16,-1 0 20 16,-2-1 8-16</inkml:trace>
  <inkml:trace contextRef="#ctx0" brushRef="#br0" timeOffset="42401.4548">17406 7776 336 0,'6'8'126'0,"-6"-5"-98"0,6-3-8 0,-6 0-8 0,3 5-16 16,0 3 1-16,0 3 3 16,0 2 2-16,-3 3 0 15,0 5 5-15,0 5 3 0,0 3-5 16,-3 3-1-16,0 2-4 15,0 4-1-15,0-1 1 16,0 2 2-16,0 4-3 16,0-4-2-16,0-7-9 15,0-3-5-15,-3-10 9 16,3-6 4-16</inkml:trace>
  <inkml:trace contextRef="#ctx0" brushRef="#br0" timeOffset="55566.3885">20245 4270 156 0,'0'-13'60'0,"3"8"-47"0,0-8 21 16,-3 7 6-16,3-2-7 15,0-2 0-15,0-1-3 16,0-2-1-16,0 2-16 15,3 1 5-15,-3-3 5 0,3-1-3 16,-3 4 0-16,3-1 0 16,-3 1 0-16,0 2-16 0,3 0-6 15,-3 2 0-15,0 4 0 16,0-1 4-16,-3 3 3 16,6 8-2-16,0 8 0 15,0 13-1-15,0 11-2 16,-3 7 1-16,0 4 1 15,-3-4-1-15,0 4-1 16,0-1-8-16,0-3-3 16,0 1 12-16,0-6 6 15,-3-5-2-15,0-5-3 16,0-3-1-16,3-5-1 16,0-5 0-16,-3-6 0 15,3 0 0-15,0-5 0 16,0-3 0-16,-3-7-3 15,0-6 2-15,0-3-4 16,0-5 1-16,0-2 8 16,0-6 5-16,0-2-15 15,0-4-6-15,0-1 6 16,3-1 2-16,0-2 15 16,0-11 5-16,0 2-19 15,0 1-7-15,3 0 13 16,0 2 6-16,3 0-12 15,0 6-7-15,0 2 7 16,0 6 3-16,0 2 3 16,3 3 3-16,0 2-3 15,0 6 0-15,5 2-1 16,-2 3 1-16,3 3 0 16,0 2 1-16,3 3-16 15,0 3-6-15,0 2 6 0,-3 3 4 16,-1 3 3-16,-2 2 4 15,3 3-2-15,-3 5 1 16,-3 3 2-16,-3 0 2 16,-3 2-3-16,0 1 0 15,-6-1 1-15,-3 1 2 16,-3-1-3-16,-6 0 0 16,-3-2-4-16,-5-3-1 15,-4 1-8-15,-3-1-2 16,0-3-2-16,0-2-2 15,-2-3 7-15,2-2 3 0,6-3 8 16,0-3 6-16,9 1 7 16,4-4 5-16,5-2-2 15,6 0 0-15,6 0-6 16,5 0-3-16,7-2-2 16,6-4 0-16,9 6-2 15,6 0 2-15,5 8-2 16,1 3 2-16,2 2-4 15,-2 5 0-15,-3 6-1 16,-6 3 0-16,-7 2 2 16,-2 5 0-16,-6 1 0 15,-3-1 0-15,-3 0-3 16,-3-2 2-16,-4-3-12 16,-2-2-5-16,-3-6-85 15,0-3-39-15,-3-7 73 16</inkml:trace>
  <inkml:trace contextRef="#ctx0" brushRef="#br0" timeOffset="56165.3776">20862 4440 328 0,'0'-6'123'0,"6"6"-95"0,0-2-8 16,-1 4-9-16,1-2-12 16,3 3 0-16,3-3 1 15,3 3 0-15,3-3 0 16,3 0 0-16,3-3 0 0,-1 0 0 15,4 1 2-15,0-6-1 16,0 0-1-16,-3-3 1 16,-1 1-1-16,1-1 0 15,-6 1 2-15,-3 2-1 16,-3-6-1-16,-3 4 3 16,-3-1-4-16,-3 3-2 15,-6 3-3-15,0 0-1 16,-3-1 4-16,-3 6 1 15,-6 3-3-15,-3 0 1 16,-3 5 2-16,-2 0 1 16,-1 5 1-16,-3 0 2 15,0 3-1-15,3-3-1 16,6-2 1-16,1 10-1 16,5 0 0-16,3 3 2 15,3 2 1-15,3 6 1 16,3 0-2-16,6 0 1 0,3-1 0 15,3 1 3-15,0-3 1 16,-1-2 1-16,4-4-4 16,3-4-3-16,3-3-7 15,3-6-4-15,3-4-45 16,5-9-21-16,4-7 36 16,3-9 21-16</inkml:trace>
  <inkml:trace contextRef="#ctx0" brushRef="#br0" timeOffset="56540.6466">21874 4355 304 0,'-3'0'115'0,"0"-3"-89"0,0 9-1 0,0-6-7 16,-3 0-13-16,-3 0-3 15,-3 2-1-15,-6 1-1 16,-3 2 0-16,0 1 4 0,-2 4 2 16,2 1-2-16,3 2-3 0,3 0 0 15,3 0-1 1,3 6-3-16,3-3 2 16,3 2 1-16,3 6 0 15,0-3-3-15,0 0 2 16,-3-2 1-16,0 0 2 15,0-1-1-15,-6 1 2 16,-3-4-2-16,-2 1-1 16,-4-2 1-16,-6-4 1 0,0-2-6 15,-3-3 1-15,-2-5-52 16,-1 0-21-16,3-5 37 16,6-8 19-16</inkml:trace>
  <inkml:trace contextRef="#ctx0" brushRef="#br0" timeOffset="56991.8897">22049 4400 312 0,'0'3'118'0,"-3"-1"-92"0,3-4 2 0,-3 4-5 16,3 1-17-16,-3 2-6 15,3 1 0-15,0 4-1 16,0 1 1-16,0 5-3 0,0-1 2 16,3 7 1-16,0 1 0 15,0 1 0-15,3 0 0 16,3 3 0-16,0-6 0 15,3-5 0-15,0-3 0 16,0-5 4-16,3-6 2 0,0-4 13 16,2-4 7-16,1-4-18 15,0-3-6-15,-3-6-2 16,0 1-1-16,0-4 1 16,-3 1 0-16,0 3-11 15,-3-6-3-15,-1 3-6 16,-2 0-1-16,-3 2-4 15,-3 1-1-15,0 2-39 16,-3 5-18-16,0 3 50 16,-6 0 24-16</inkml:trace>
  <inkml:trace contextRef="#ctx0" brushRef="#br0" timeOffset="57471.0771">22543 4003 288 0,'-9'-5'110'0,"6"5"-86"0,3-3 7 0,0 3-2 0,0 0-20 16,-5 6-7-16,5-1-5 16,5 3-1-16,-5 0 3 15,3 5 0-15,0 8 1 0,0 3 0 16,0 8 2-16,0 7-3 15,0 6 0-15,0 6 1 16,0-4 2-16,0 1-1 16,0-1-1-16,-3 1 5 15,3 0 1-15,0-1 0 16,3-4 1-16,-3-6-2 16,3-6 0-16,0-1-3 15,0-7-2-15,3-1-8 16,3-9-5-16,0-5-90 15,3-8-43-15,2-14 73 16</inkml:trace>
  <inkml:trace contextRef="#ctx0" brushRef="#br0" timeOffset="57906.9778">23282 4003 376 0,'11'-2'143'0,"-5"2"-112"0,0 2-10 16,0 1-12-16,0 5-20 16,-3 5-3-16,0 3 5 15,-3 8 2-15,0 2 5 16,-3 9 1-16,-3 4 3 0,-3 6-1 15,-3 0-1-15,1-3 1 16,-1 1-1-16,3-3 0 16,0 2 2-16,3 0-1 15,3 3-1-15,3-3 7 16,6-2 5-16,6-3 0 16,3-2 3-16,5-6 1 15,7-5-1-15,3-6-5 16,3-5-4-16,5-5-1 15,4-2-1-15,9-6-2 16,-4-3-2-16,-2-5-2 0,3-3 1 16,-4-5-12-16,-5-2-7 15,-39 18-132 17</inkml:trace>
  <inkml:trace contextRef="#ctx0" brushRef="#br0" timeOffset="58253.7682">22844 4339 340 0,'24'-13'126'0,"0"13"-98"0,8-11 6 15,-14 9-4-15,9-4-24 16,6 1-7-16,11 0-3 0,10 0 0 15,6-1 2-15,2 1 1 0,-2 0 1 16,-1 5-33-16,1 2-13 16,-7 1 23-16,-11-6 11 15</inkml:trace>
  <inkml:trace contextRef="#ctx0" brushRef="#br0" timeOffset="62576.4444">9193 10276 140 0,'0'0'55'0,"-2"-2"-43"0,-1-1 16 0,3 3 7 16,3-3-13-16,-3 1-2 0,0-1-1 16,0-2 0-16,0 2-10 15,0 1 6-15,0-1 2 0,0 0 2 16,0 1 1-16,-3 2-7 16,0-3 0-16,0 3-8 15,0 0-1-15,0 0-2 16,3 0 1-16,-3 3-2 15,3-1 2-15,-3 6-2 16,0 3-1 0,3 2 1-16,-3 6-4 15,3 4 2-15,-3 4 1 16,0 2 0-16,0 0 0 16,3-5 0-16,0-3 0 15,0 6 0-15,0-6 0 16,3 2 2-16,0 4-1 0,3-6-1 15,0-2 1-15,6-1-1 16,8 6 0-16,1-11 2 16,-3 0-1-16,6 1-1 15,9-1 1-15,-4 0-1 16,1-2-7-16,3-1 0 16,-3-2-15-16,2 0-5 15,1-3-19-15,-3 1-7 16,3-1 29-16,-7-2 12 15</inkml:trace>
  <inkml:trace contextRef="#ctx0" brushRef="#br0" timeOffset="63149.3604">9455 10337 232 0,'-6'3'88'0,"6"2"-69"0,-3 1-5 0,3-1-7 15,0 0-7-15,-2 3 0 16,-1 3 2-16,-3-1 3 16,3-2-2-16,0 0 11 0,-3 5 6 15,-3 3-4-15,3-3-1 16,3 1-9-16,0 7-4 15,-3 8-4-15,3-5 1 16,0-6 1-16,0 9 2 0,-3 4-3 16,3 1 0-1,0 0 1-15,0 0 0 0,0 2 0 16,0 0 0-16,-3 4 0 16,6-1 0-16,0-3 0 15,0 3 0-15,0 0 0 16,0-3 0-16,0-4 0 15,0-4 2-15,0-5-1 16,0-2-1-16,0-3-4 16,0-3 0-16,6 0-75 15,-3-8-32 1,6-2 56-16</inkml:trace>
  <inkml:trace contextRef="#ctx0" brushRef="#br0" timeOffset="64243.2976">10075 10411 156 0,'0'-2'57'0,"3"2"-44"0,-3 0 21 15,0 0 7-15,0 0-9 16,2-3-1-16,-2 0-12 16,0 1-1-16,0-4-11 15,0 1 0-15,0 0 3 0,0 0 3 16,0-1 2-16,0 1-2 15,0 0 2-15,0-1-2 0,3 4 0 16,0-3-3-16,-3 2 1 16,3 0-6-16,0-2-1 15,0 0-4-15,0 2-1 16,3-2 1-16,0 2 0 16,0 0 2-16,3 1 1 15,0-1-1-15,0 0 1 16,6 1-4-16,-3-1 0 15,3 1 1-15,0-1 2 16,-1 0-1-16,1 1-1 16,3-1-2-16,-3 0 1 15,0 1 1-15,0 2 2 16,0 0-3-16,0 0-2 0,-1 2 2 16,-2 1 0-16,0 2 1 15,0 1 2-15,0 1 10 16,-3 1 7-16,0 0-10 15,-3 0-5-15,-3 0-5 16,0 3 0-16,-3 7 1 16,0 1 0-16,-3-1-11 15,0 1-3-15,0-6 16 16,-3 6 9-16,0-1-15 16,-6 3-6-16,-6 6 2 15,3-1 3-15,1-2 4 16,-1-3 3-16,3-2-3 15,3-3 0-15,3-3 1 0,3-5 0 16,0-3-3-16,3 0 2 16,0 1-1-16,3-4-2 15,0 1 0-15,3 0 0 16,0-1 0-16,3-2 3 16,3 0-2-16,2 0 1 15,-2 0 2-15,3 3 0 16,-3 0 0-16,3 2 0 15,-3 0-3-15,0 3 2 16,-3 0 1-16,0 3 0 16,0-1 0-16,0 1 0 15,-6 2 0-15,0 0 0 16,-3 3 0-16,-3 3 2 0,-3-1-1 16,0 1 2-16,-3-3-2 15,-3 2 2-15,-3-2-2 16,-3 0-1-16,0 0-4 15,0 2 0-15,-2 1-20 16,-1-6-7-16,0 0 16 16,-3-2 7-16</inkml:trace>
  <inkml:trace contextRef="#ctx0" brushRef="#br0" timeOffset="65038.3133">10851 10472 292 0,'-9'0'110'15,"9"0"-86"-15,-2-5-4 0,2 5-7 0,0-3-10 16,0 1-2-16,0-1 0 15,2 0 1-15,1 1-1 16,0-4 6-16,3 1 5 0,0-3-2 16,0 0 2-16,3 0-7 15,3 0-3-15,0 0-4 16,3 0 1-16,3 1 1 16,6-1 0-16,-4 2-3 15,4 4 2-15,3 2 1 16,0 0 0-16,0 2-3 15,-1 4 2-15,-2 2-1 16,-3-1 0-16,0 4 2 0,-3 2 0 16,-3 1 0-1,0 1 2-15,-4 4-1 0,-2 5-1 16,-6-3 1-16,-3 3 1 16,-3 2-1-16,-3 1-1 15,-3-1 1-15,-2-2-1 16,-4 2 0-16,-6 1 0 15,-3-3 0-15,-3-1 0 16,0 1 0-16,-2 0 0 16,2-3 0-16,0 0 0 15,3-5 0-15,3 0 0 16,7-3-3-16,2-2 2 16,3 0 1-16,0-4 0 0,6 1 0 15,3-2 0-15,6-1 2 16,6-2 1-16,3 5 1 15,5-6 2-15,4 1-3 16,3 2 0-16,3 0-1 16,0 3-2-16,-4 0-4 15,1 0 0-15,-6 3-11 16,0 2-6-16,-3 3 12 16,-6 2 4-16</inkml:trace>
  <inkml:trace contextRef="#ctx0" brushRef="#br0" timeOffset="66014.9152">9705 11544 188 0,'-6'-3'71'0,"4"-7"-55"0,-4 10-2 0,3-3-4 15,-3 0-7-15,0 3-2 16,-3-2 2-16,-3 2 2 15,0-3-2-15,-3 6 9 0,-3-1 7 16,-3 1-4-16,1 2 2 16,-1 3-4-16,0 3 0 15,0-1-12-15,0 4-5 16,3-1 2-16,3 0 0 16,4 3 2-16,-1 0 2 15,3 0-1-15,6 2-1 0,3 1 1 16,3 2 1-16,3 3-1 15,6-1-1-15,2 1-2 16,1 0 1-16,3 3 1 16,0-1 0-16,0 3 0 15,0-2 0-15,-3-1 0 16,-3-2 2-16,-6-3 1 16,-4 0 1-16,-2-2-5 15,-2 2-1-15,-4 0 1 16,-3-2 0-16,-3-4-6 15,-3-1 0-15,0-1-4 16,0-3 2-16,0-2 5 16,0-2 2-16,3-4 10 15,3-2 5-15,1-2 0 16,2-4 2-16,3-2-6 0,3-5-3 16,3-5-1-16,3-6 1 15,5-5 1-15,7-6 3 16,3-2-3-16,6-5-2 15,0-3-2-15,2 3-3 16,1-3-2-16,-3 8 1 16,0 2-19-16,-6 6-7 15,-1 5 16-15,-11 8 10 16</inkml:trace>
  <inkml:trace contextRef="#ctx0" brushRef="#br0" timeOffset="66753.1091">10402 11673 276 0,'-9'6'104'0,"3"-9"-81"0,0 6 3 0,6-1-4 15,-3-2-16-15,-3 0-6 16,-3 3-3-16,0 2 2 16,-3 1 0-16,1 2 5 0,-4-1 2 15,-6 4-2-15,-3 5-1 16,-3 2-3-16,-3 9-1 16,1-1 1-16,2 6 0 15,-3 3-3-15,9-6 2 0,3 0 1 16,7-3 0-1,2-2 0-15,6 0 0 0,3-3 0 16,6-3 0-16,2-2 0 16,7 0 0-16,6-3 0 15,3-5 0-15,3-2 0 16,0-4 0-16,-1-2 0 16,1-5 0-16,0-6 0 15,0-2 0-15,3 0 0 16,-1-3 0-16,-2-5-3 15,3 0 0-15,-3 0-1 16,-4-3 0-16,-2 0 0 16,-3 3 3-16,-3 0 0 15,-3 0 1-15,-3-1-3 16,-3 1 0-16,-6 3-3 0,-3-1 1 16,0 1-4-16,-6-1 1 15,-3 1-1-15,-6-1 1 16,-3 3-6-16,-2 3-4 15,-4 5-10-15,-6 5-5 16,0 6-22 0,-2 2-8-16,-1 3 34 15</inkml:trace>
  <inkml:trace contextRef="#ctx0" brushRef="#br0" timeOffset="67440.8931">11218 11454 220 0,'0'5'85'0,"-3"-5"-66"0,0 0 19 0,3 0 5 0,-3 0-20 16,0 0-5-16,0 0-9 15,0 0-4-15,0 3-2 16,0-1 4-16,0 4 5 0,0-4-2 16,0 4 2-16,0 2-5 15,0 0 1-15,3 2-5 16,-3 1 0-16,3-1-1 16,0 6-2-16,3-3-2 15,-3 6 1-15,0 2-1 16,3 3 0-16,0 2 2 15,3 6 0-15,0 2-3 16,-3 1 2-16,0 5 1 16,3-1 2-16,-3 1-1 15,3-3-1-15,-3-3-2 16,-1-2 1-16,-2-3-12 16,3 0-7-16,0-5-113 15,-3-3-51-15,0-7 94 16</inkml:trace>
  <inkml:trace contextRef="#ctx0" brushRef="#br0" timeOffset="69019.117">9503 12822 176 0,'-3'2'66'0,"3"-7"-52"0,0 13 19 0,0-8 6 15,0 3-5-15,0-3 3 16,-3 5-6-16,0-2-1 16,0-1-17-16,0 4 3 0,0-4 4 15,0 1 20 1,0 2-31-16,-3 0-12 16,0-2 15-16,0 2 7 15,3 1-8-15,-3-1-4 16,3 0-6-16,-2 3-4 15,2 3-1-15,0-1 3 16,0 4-5-16,0 1 2 16,3 4 2-16,6 2 3 15,2 0-11-15,4 3-3 0,6 0 6 16,6 0 6-16,3-3 5 16,3 0 3-16,2-2-3 15,1-1-3-15,-3-5 0 16,-3 3-1-16,-4 0 0 15,-2-3 0-15,-3 6 0 16,-6-3 0-16,-3 0-5 16,-3-3 1-16,-6 3 8 15,-6-3 7-15,-6 0-1 16,-3 0 0-16,-9-2 2 16,-2-3 3-16,-4 2-2 15,-3-2 2-15,-3 0-6 16,-2 0-3-16,-4 0-6 15,3 0-2-15,-8 0-13 0,-1-3-5 16,0 1 2-16,10-4 0 16,5 1-49-16,3-3-22 15,3-3 45-15,7-2 22 16</inkml:trace>
  <inkml:trace contextRef="#ctx0" brushRef="#br0" timeOffset="69378.9489">9438 12843 264 0,'-9'13'99'0,"3"-18"-77"0,0 5 24 15,6 2 8-15,0 1-26 16,0-3-7-16,0 0-14 16,0-3-3-16,0 3-2 15,6 0 7-15,0 0 6 0,3 0-18 0,2 0-9 16,4-2 5-16,6 2 3 15,3-5-11-15,3-1-2 16,6-4-57-16,-1-6-24 16,4-5 50-16,-3-3 24 15</inkml:trace>
  <inkml:trace contextRef="#ctx0" brushRef="#br0" timeOffset="70144.4384">10426 12695 316 0,'-9'5'121'0,"6"-5"-95"0,0 3-4 0,3-3-10 0,0 0-13 15,0 0 1-15,0 5 0 16,0 3 0-16,0 0 0 15,-3 2 0-15,3 4 0 0,0 4 0 16,0 3 2-16,0 3-1 16,0 3-1-16,0-1 1 15,0 6 1-15,-3 2-1 16,0 3-1-16,0 6 1 16,0-4 1-16,0 1 1 15,0-3 3-15,0-3-3 16,0 1 0-16,0-1-3 15,0-7-1-15,0-4-1 16,0-1 0-16,0-4-16 16,3-5-5-16,0-5-104 15,0-8-43-15,3-10 87 16</inkml:trace>
  <inkml:trace contextRef="#ctx0" brushRef="#br0" timeOffset="71002.4019">11000 12713 264 0,'6'8'99'0,"-6"-8"-77"0,-3 5 11 15,3-5 2-15,0 0-19 16,-3 3-4-16,0 2-3 16,0-2-1-16,0 2-4 15,-3 3 4-15,0 0 2 0,-3 3-1 16,-2-1 0-16,-1 1 6 15,-3 2 4-15,0 3-11 16,-3 3-5-16,0-1-4 0,0 3-1 16,3 0-7-16,1 3-4 15,-1 0 7-15,0 3 2 16,3-1 4-16,3 0 2 16,0-2-3-16,3 0 0 15,3 0-1-15,3 0-2 16,0-3 3-16,6 0 0 15,0-2-2-15,3-1 2 16,0-5 1-16,3 6 0 16,0-3 0-16,3-6 2 15,-1-2-3-15,4-2 0 16,3-1 16-16,0 0 7 16,3-2-24-16,3-3-11 0,-1-3 5 15,1-2 3-15,0-3 15 16,0 0 6-16,-3-3-8 15,-1 1-4-15,-2-3-3 16,0-6-1-16,-3 3 0 16,0-2 0-16,-3-1 0 15,0 1 0-15,-4-1-11 16,-2 1-3-16,-3 2 16 16,0 0 7-16,-3 3-3 15,-3-1-1-15,0 4-5 16,-3 2-1-16,-3 0 1 15,-3 3 2-15,0-1-12 16,-2 6-6-16,-7 0 4 16,-3 6 4-16,-3 2 5 15,-3 2 2-15,0 6 1 0,1 2 2 16,-1 4-3-16,0 1 0 16,6 4 3-16,0-1 1 15,4 6 12-15,2 3 7 16,-3-4-13-16,6-2-5 15,3 0-14-15,3 1-6 16,0-1 1-16,3-3 1 16,3-2 9-16,0-8 2 15</inkml:trace>
  <inkml:trace contextRef="#ctx0" brushRef="#br0" timeOffset="79738.7137">14548 10316 212 0,'0'-5'79'0,"-3"2"-61"0,3 1 19 0,0-1 4 0,0 0-12 16,0 1-2-16,0-1-5 16,-3 0-2-16,0 1-10 15,0-1-9-15,0 0-1 0,0 1-7 16,0-1-3-16,1 0-14 16,-1 1-7-16,0 2 7 15,3 0 6-15,-3 0 11 16,3 0 6-16,0 0 8 15,0 0 4-15,0 0-2 16,0 0 2-16,0 0-6 16,0 0-1-16,0-3-9 15,0 3-4-15,0 0 9 16,0 0 6-16,0-3-9 16,0 3-2-16,0 0 6 0,0 0 6 15,0 0 3-15,0 0 4 16,0-2-5-16,0-1-1 15,0 1-4-15,0-1-1 16,0 0-1-16,0 1 1 16,0 2 0-16,-3-6 3 15,0 1-3 1,3 2 0-16,-3-2 1 16,0 0-5-16,3-14-3 15,0 3-1 1,0-2-2-16,0-3 0 15,0-3 4-15,0 0 1 16,3 0 2-16,-3 6 0 16,3-1 2-16,0 3 1 0,-3 3 1 15,0 0 2-15,0 5 1 16,0 0 1-16,0 3 0 16,-3 2 2-16,0 0-3 15,0 1-2-15,0 2 0 16,0 2-1-16,-3 4-2 15,0 2-2-15,3 5-2 16,0 11 1-16,0 2 1 16,0 9 0-16,0-1-3 15,3 3 0-15,-3 3 2 16,3 2 2-16,0 0-2 16,0 3 0-16,0 0 1 15,3-2 2-15,0-6-1 0,0 0-1 16,0-8-4-16,0-5 0 15,0-6-53-15,-3-5-24 16,0-5 41-16</inkml:trace>
  <inkml:trace contextRef="#ctx0" brushRef="#br0" timeOffset="80130.632">14203 10044 280 0,'6'10'107'0,"-9"-12"-83"0,12 2 13 16,-6 0-1-16,6 0-21 16,3-3-8-16,6 3-5 15,2 0 0-15,4 0-1 16,3 0 2-16,6 3 0 0,3-1-1 16,-1 1 1-16,4-1-2 0,3 1-1 15,-1 2-4 1,4-2 0-16,0 0-9 0,-4-3-4 15,-5 2-9 1,-3-2-4-16,-7 3-43 0,-5-3-17 16,-6 3 46-16,-6-1 25 15</inkml:trace>
  <inkml:trace contextRef="#ctx0" brushRef="#br0" timeOffset="80502.2289">14042 10660 264 0,'3'3'101'0,"-3"-1"-78"0,6-4 2 16,0 2-3-16,3 0-14 16,3-3-2-16,6 3-4 15,0 0 1-15,6 0-2 16,5-3 4-16,10 3 4 0,3-2-3 16,5-1 2-16,1 0-5 15,6 1 0-15,2-3-3 16,1-3-3-16,2-3-1 0,-2 3 3 15,-7 3-2-15,-5-3-1 16,-6 3-11-16,-7-1-5 16,-2-2 8-16,-6 0 7 15</inkml:trace>
  <inkml:trace contextRef="#ctx0" brushRef="#br0" timeOffset="81224.7766">15025 10216 348 0,'0'2'129'0,"3"-2"-100"0,-6 3-9 15,3-3-10-15,0 5-30 16,0 3-9-16,0 3 6 16,-3 5 3-16,0 5 12 15,0 5 4-15,0 3 4 0,0 3-3 0,-3 5 2 16,3 0 1-16,0 0 0 15,0-5-9 1,0-3-2-16,0-3 6 0,0-4 4 16,0-9 6-16,3 0 2 15,0-5 3-15,0 0 1 16,0-11 3 0,3-5-12-16,0-5-5 15,0-3 1-15,3-5 0 16,-3-3 2-16,0-2 0 15,3-3 2-15,0-3 1 16,0 3-1-16,0 2-2 16,-1 1 5-16,1 2 4 15,0 3 1-15,0 0 2 16,3 5-4-16,0 3-3 0,0-1-2 16,-3 9-3-16,0 0-2 15,3 2 1-15,6 3-1 16,0 3-2-16,6 0 3 15,-7 4 0-15,4 1-2 16,-3 6 2-16,0 2 1 16,-3 2 2-16,0 3-1 15,-3 6 2-15,0 2 0 16,0 3 1-16,-3 2 0 16,0 3 2-16,-3-5-1 15,-3-1 0-15,0-1-6 16,0-4-1-16,-3-2-54 15,3-6-23-15,0-4 38 16,6-6 20-16</inkml:trace>
  <inkml:trace contextRef="#ctx0" brushRef="#br0" timeOffset="81884.1609">16138 10295 268 0,'-6'0'101'0,"9"-3"-78"0,-3 6-7 15,0-3-6-15,-3 0-9 16,-3 0-1-16,0 0 3 16,-3-3 2-16,-3 3-2 15,-3 0 5-15,-3 0 4 0,-2 0-4 16,-1 3-2-16,-3 2-6 15,0 3 0-15,0 3-5 16,3 2 1-16,1 3 0 0,-1 2-1 16,6 4 4-16,3-1 0 15,3 3 3-15,3-1 1 16,3 4-4-16,3-3 1 16,6 2 0-16,3-2 0 15,3-6 0-15,0-2 2 16,3 0-1-16,3-3 2 15,-1-5-2-15,1 0-1 16,0-2 1-16,0-6-1 16,0-3 0-16,0-2 0 15,-3-6 0-15,-4 0 0 16,-2-2 0-16,0-3 2 16,0 0 1-16,-6-5 1 0,-3 0 0 15,-6-3 0-15,-3-2-2 16,-3-3-2-16,-2 5 1 15,-4 0-1-15,0 6-7 16,0-1 0-16,0 3-21 16,3 6-9-16,0 2 19 15,0 2 9-15</inkml:trace>
  <inkml:trace contextRef="#ctx0" brushRef="#br0" timeOffset="82427.597">16319 10263 316 0,'0'32'121'0,"0"-35"-95"0,-3 6-6 0,3 0-9 16,-3 2-12-16,0 0-2 15,-3 3 2-15,1 5 0 16,-1 3 1-16,0 5 2 0,0 3 1 0,3 3-4 16,0 2 1-16,0 3-5 15,0-3-1-15,0-3-2 16,3-2 2-16,0-3 4 15,0-2 3-15,0-6 6 16,0-5 6-16,0-3-3 16,0-2 2-16,0-9-5 15,0-4 1-15,-3-6-7 16,3 0-1-16,0 3-2 16,0-14 0-16,-3-12 2 15,3-6 2-15,0 2-1 16,3 4-1-16,3 4 1 15,0 4-1-15,3-1 2 16,0 5 1-16,0 6 1 16,2 8 0-16,1 5-5 15,3 5-1-15,0 3-10 16,0 8-3-16,0 3-47 0,0 5-22 16,-3 0 44-16,0 2 20 15</inkml:trace>
  <inkml:trace contextRef="#ctx0" brushRef="#br0" timeOffset="83145.57">16965 10282 340 0,'3'0'126'0,"-9"0"-98"0,6-3 8 16,-3 3-5-16,0 0-28 16,0-3-10-16,-3 1 2 15,-3-1 4-15,-5 0 1 16,-4 3 5-16,-3 0 4 0,-3 6-5 16,0-1-2-16,0 3-4 15,1 3 1-15,-1 2-6 16,3 3 0-16,3 2-2 15,3 1 1-15,3 2 2 16,6-3 4-16,3 1 1 16,3-1 1-16,3-2-3 15,3 0 2-15,3-5-4 0,3-1 1 16,0-4 0-16,3-1-1 16,0-5-1-16,3-3 1 15,0-2 1-15,2-3-1 16,-2-2-1-16,0-6 1 15,-3 0-2-15,0-3 2 16,-3-2 3-16,-3 0 1 16,-3-3 1-16,0-2 0 15,-6-6 0-15,0-8 0 16,-3-2 0-16,0-3 0 16,-3-3 0-16,-3 1 2 15,3 4 1-15,-3 4 3 0,0 7 3 16,3 5 2-16,0 6-3 15,0 5-3-15,0 3-2 16,0 5-3-16,0 6-2 16,3 4 1-16,0 6 1 15,3 8 0-15,0 8 0 16,0 8 0-16,3 5 0 16,0 8 2-16,0 0 1 15,0 0 1-15,0 0 0 16,0 0 2-16,0-1-3 15,-3 1 0-15,3 0 1 16,-3-5 0-16,0-5-7 16,0-6-2-16,0-3-51 15,0-7-20-15,0-6 38 16,0-13 21-16</inkml:trace>
  <inkml:trace contextRef="#ctx0" brushRef="#br0" timeOffset="83700.5067">16974 10306 272 0,'6'5'104'0,"-6"0"-81"0,12-2 14 0,-12-3-1 0,6 2-24 15,0 1-5-15,6 2-8 16,0 1-1-16,0-1 2 16,0 0 4-16,2-2 5 0,1 0 1 15,0-1 4-15,0-2-7 16,0 0-2-16,3-2-3 16,0-4 1-16,-3 1-4 15,0-3-2-15,-1 0 2 16,-2 0 0-16,3-2 1 15,-6-1 0-15,-3 0-3 16,0 1 0-16,-3-3-1 16,-3-1 0-16,-3 1-2 15,-3 3 1-15,-3-1 1 16,-3 3-1-16,-3 0 4 0,3 5 0 16,-2 3-2-16,2 6 0 15,0-1 2-15,0 6 0 16,3 2 1-16,3 3 0 15,0 2 2-15,3 3 1 16,0 3 1-16,3 5 0 16,3 0 4-16,3 3 3 15,3 0-2-15,0 0 0 16,3 2-5-16,0-5-3 16,3 0-7-16,-1-5-4 15,1-5-54-15,3-4-25 16,0-7 46-16,0-10 21 0</inkml:trace>
  <inkml:trace contextRef="#ctx0" brushRef="#br0" timeOffset="84242.4731">17578 10134 316 0,'3'10'121'0,"3"-10"-95"0,-3 5-8 0,0 3-11 16,0 6-14-16,-3 4 0 15,0 3 3-15,0 3 2 16,0 5 2-16,0 0 0 0,0 6 2 15,0-4 1-15,0 1 3 16,0-3-3-16,0-2 0 16,0-1-1-16,0-5 1 15,0 1-2-15,0-9 2 16,0 0 4-16,0-5 6 16,0-3 8-16,0-5 5 15,0 0-23-15,0-5-8 0,3-3 12 16,-3-8 8-16,0-5-6 15,0-5-5-15,3-6-5 16,0-3 0-16,3 1-10 16,3 0-5-16,0-3 8 15,3 5 6-15,3 3 2 16,3 2 0-16,3 6-2 16,5 8 1-16,4 8 10 15,0 7 3-15,3 6-14 16,-4 5-8-16,-2 3 11 15,-3 3 6-15,-6 2-63 16,-6 3-28-16,-12 0 42 16,-12-6 20-16</inkml:trace>
  <inkml:trace contextRef="#ctx0" brushRef="#br0" timeOffset="85504.1461">13212 11483 100 0,'0'0'38'0,"0"8"-29"0,0-5-3 16,0-3 3-16,0 5-6 15,0-3-3-15,0-2-1 16,0 0-6-16,0 0-3 16,0 0 6-16,0 0 1 15</inkml:trace>
  <inkml:trace contextRef="#ctx0" brushRef="#br0" timeOffset="87379.0472">13268 11438 88 0,'3'-3'33'0,"0"3"-26"0,0 0 5 15,-3 0 2-15,3 0 9 16,0 0 8-16,0-2 6 16,-3 2 4-16,3 0-5 15,6 0-1-15,-9 0-20 0,0-3-2 0,0 3-2 16,0 0-4-1,0 0-2-15,0 0-7 0,0 0-3 16,0 0 10-16,0 0 7 16,0 0-4-16,0 0-2 15,0 0-3-15,0 0 0 16,0 0-2-16,0 0-1 16,0 0 1-16,0 0-1 15,0 0 0-15,0 0 0 16,0 0 0-16,0 0 2 15,0 0 3-15,0 0 2 16,0 0 1-16,0 0 0 16,0 3-2-16,0-3-1 0,0 0-3 15,0 0 1-15,-3 2-4 16,3-2 0-16,0 0 1 16,0 0 2-16,0 0 1 15,0 0 1-15,0 0 2 16,-6 0 1-16,6 0-1 15,0 0 1-15,0 0-4 16,0 0 0-16,0 0-1 16,-3 0-2-16,3 0 1 15,0 0 1-15,0 0-1 16,0 0-1-16,0 0-2 16,0 0 1-16,0 0 1 15,0 0 0-15,0 0 0 16,0 0 2-16,0 0-3 15,-3 0 0-15,3 0 1 0,0 0 0 16,0 0 2-16,0 0 1 16,0 0-4-16,0 0 1 15,0 0 0-15,0 0 0 16,0 0 0 0,0 0 2-16,0 0-1 0,0 0-1 15,0 0 1-15,0 3-1 16,0-3 0-16,0 0 2 15,0 0-3-15,-3 0 0 16,3 3 3-16,0-3 1 16,0 2-1-16,-3-2-2 15,3 0-2-15,0 3 1 16,0 0 1-16,0-3 0 0,0 2 0 16,0-2 2-16,0 0-3 15,0 0 0-15,0 0 1 16,0 0 0-16,0 0 0 15,0 0 0-15,0 0 2 16,0 0 1-16,0 0 7 16,0 0 4-16,0 3-10 15,0-3-4-15,0 0-3 16,0 0-1-16,0 0 5 16,0 0 1-16,0 2 0 15,0 1-2-15,0-3 1 16,0 0-1-16,0 3-5 15,0-3 1-15,0 0 2 0,0 0 1 16,0 0-2-16,0 0 2 16,3 2-1-16,-3 1 0 15,0-3 2-15,0 3 0 16,0-3 0-16,-3 2 2 16,3 1-1-16,-3 0 2 15,3-3 0-15,-3 2 3 16,0 1-3-16,0 8-2 15,0-4 2 1,0 1-2-16,0 3-1 16,3 2 1-16,-2 0 1 15,-1 3-1-15,0 0-1 16,0 3 1-16,0 2-1 16,0 3 0-16,0 5 0 0,3 0-3 15,0 3 2-15,3-3 1 16,0 2 2-16,3 1-3 15,2 0 0-15,1-3 1 16,0-2 2-16,6-1-3 16,0-2 0-16,0-3 1 15,0-2 0-15,0-1-3 16,6 1 2-16,-1-6 1 16,1 0 0-16,-3-2 0 15,3-3 0-15,0-3 0 16,0-3 2-16,-1 1-3 15,1-3 0-15,3-3 1 0,0 1 0 16,0-3 0-16,0-1 0 16,-4-2 0-16,1-2 0 15,0-1 0-15,0-5 0 16,0-2 2-16,-3-1 3 16,-4-2-13-16,1 0-7 15,0 0 8-15,-6 0 3 16,-3 2 0-16,0-2 1 15,-6-3-3-15,3-2 1 16,0 2-2-16,-6 3 2 16,0-1-4-16,-3 4-1 15,0-1 2-15,0 1 3 16,0-1 0-16,-3 3 4 16,-3 3-5-16,1 0 2 15,-1 0-3-15,0 2 0 0,-3 1-3 16,0-1 1-16,-3 3 0 15,0 0 3-15,-3 3-1 16,1 0 2-16,-1 2 1 16,-3 0 2-16,0 3-1 15,0 0 1-15,0 3 2 16,-2 0 2-16,-4 2 1 16,0 0 3-16,0 3-8 15,4 0 0-15,-1-3 2 16,0 3 4-16,0 0-6 15,6 0 0-15,4-3 2 16,2 1 2-16,3 2-53 16,3-3-23-16,6 0 37 15,6-2 18-15</inkml:trace>
  <inkml:trace contextRef="#ctx0" brushRef="#br0" timeOffset="88162.3413">14280 11607 272 0,'9'0'101'0,"-12"3"-78"0,3-3 13 0,0 0 0 16,0 0-24-16,-3 0-5 16,6 0-8-16,-3 0-1 15,0 0 2-15,-3 0 2 0,3 0 1 16,-3 0 3-16,0 3 3 16,-3-1-2-16,4 1 1 15,-4 2-5-15,3-2 0 16,0 2-1-16,0-2-2 15,-3 2 1-15,3 0-1 16,0 1 2-16,0-1 3 16,0 0 0-16,3 0 2 15,0 3 2-15,0 0 2 16,0 3-8-16,0 0-3 16,0-1-4-16,0 3 3 15,0 1 0-15,-3 1 3 16,3 4-1-16,0-1-1 0,-3 4 1 15,0-1 1-15,3 5-3 16,-3-2 0-16,0 0 1 16,3-3 2-16,-3 0-3 15,0-2 0-15,0-1 1 16,0-2 2-16,0 0-1 16,3-3-1-16,-3-2-2 15,3-1-1-15,0 1 4 16,0-3 1-16,0-3-3 15,0 1-1-15,0-6 5 16,0 2 3-16,0-2-14 16,0 0-5-16,-3 0-9 15,3-2-3-15,0-9 13 16,3-5 6-16</inkml:trace>
  <inkml:trace contextRef="#ctx0" brushRef="#br0" timeOffset="89512.4178">14763 11486 240 0,'-3'8'90'0,"3"-8"-70"0,6 5 6 0,-6-5-3 16,0 0-11-16,0 0 1 16,0 5-2-16,3 0 1 15,-3 3-6-15,0-2 0 0,0 4 6 16,0 3-3-1,0 1-4-15,0 4-3 16,0 1-1-16,3 2-1 16,-3 5 0-16,0 1 0 15,0 2 0-15,0 3 2 16,0-1 1-16,0 1 3 16,0 0-3-16,0 0 0 15,-3-3-1-15,0-3 1 16,0-2-2-16,0-3 2 15,-3-2-2-15,3-6-1 0,3-2-8 16,-3-4-5-16,0 1-48 16,3-5-23-16,-3-6 41 15,0-15 22-15</inkml:trace>
  <inkml:trace contextRef="#ctx0" brushRef="#br0" timeOffset="90696.2761">15156 11652 236 0,'-6'-2'88'0,"9"2"-69"0,-6 0-5 0,3 0-5 0,0 0-10 16,0 0 0-16,3 0 1 15,0 0 2-15,0 0-1 16,-1-3 6-16,1 3 5 0,0 0-4 16,0 0 0-16,-3 0-2 15,0 0 1-15,3 0 0 16,-3 0 1-16,3-3 7 16,-3 3 2-16,0 0 0 15,0 0 0-15,3 0-3 16,-3 0 1-16,3 0 3 15,-3 0 3-15,0 0-16 16,0 0-6-16,0 0-4 16,0 0 3-16,0 0-1 15,0 0-1-15,0 0 11 16,0 0 5-16,0 0-3 0,0 0-1 16,0 0-4-16,3 0-1 15,-3 0 1 1,3-2 0-16,0 2 0 0,0 0 0 15,0-3-2-15,-3 0 1 16,6-2 0-16,-3 2 1 16,0 1-2-16,0-1-2 15,3 1 3-15,-3-1 0 16,0-2 1-16,3-1 0 16,0 1-2-16,0 0 1 15,0-1-2-15,3 1 2 16,0 0-2-16,3 0-1 15,-1-3 1-15,1 2 1 16,0 1-1-16,0 0-1 0,3-1 1 16,-3 4-1-16,0-1 2 15,0 3 1-15,0 0-1 16,0 3 1-16,0-1-4 16,-1 4 0-16,1-1 1 15,-3 3 0-15,0 3-3 16,0-1 0-16,-3 1-1 15,0 2 3-15,-3 3 0 16,0 2 1-16,-3 3-3 16,0 3 2-16,-3 3-1 15,0-1 0-15,-3 1 2 16,0-4 0-16,-3 1-3 16,0-3 0-16,0 3-1 15,-3-5 3-15,1-1-2 16,-1-4-1-16,0-1 3 0,0-3 0 15,3 1 1-15,0-6 0 16,0 3 0-16,0-5 0 16,3-3 0-16,0 0 2 15,3 2 1-15,0-2 3 16,3-2-1-16,0-1 0 16,3 1-3-16,3-1-2 15,0 0 1-15,3 3-1 16,3 0-3-16,3 3 2 15,3-3 3-15,0 3 1 0,2 2-4 16,-2 3 1 0,3 0 2-16,0 0 1 0,-3 0-4 15,0-3 1-15,-3 0-2 16,-1-2-2-16,1-1-11 16,0-2-2-16,-3-2-36 15,0-3-13-15,3-9 34 16,-3-7 16-16</inkml:trace>
  <inkml:trace contextRef="#ctx0" brushRef="#br0" timeOffset="91687.7028">15941 11417 292 0,'3'2'110'0,"-3"1"-86"0,3-3 2 0,-3 0-3 16,0 0-11-16,6 0-2 15,0 0 17-15,0 0 6 0,0 0-16 16,0-3-7-16,0 1-5 0,0-1 1 16,3 0 3-16,0 1-4 15,0-1-3-15,3-2-6 16,0 0 0-16,-1-1 2 16,1 1 3-16,3 2 0 15,0 1-1-15,0-1 1 16,0 3-1-16,0 3-3 15,0-1 2-15,-3 1 1 16,-1 5 0-16,-2-3 0 16,0 3 0-16,0 3-3 15,0-1 2-15,-3 1 1 16,0 2 0-16,-3 3-3 16,-3-3 0-16,0 3-1 15,-3 0 0-15,0 0-4 16,-3 0 0-16,0 0 6 0,-3 0 3 15,0-1 1-15,-3-1 1 16,1-1-7-16,-1-3 1 16,0 1 1-16,0-3 1 15,3 0 1-15,0-3 0 16,3 0 4-16,3-2 2 16,0 0 0-16,0-3-1 15,3 0-3-15,6 0-2 16,0 0 1-16,3 0 1 15,0 0-1-15,3 0-1 16,0 0 1-16,0 0-1 16,2 0 0-16,1 0 0 15,0 2-3-15,0 1 2 0,0 0 1 16,3 2 0-16,-3 0-3 16,0 1 2-16,0-1 1 15,-1 0 0-15,1 3-9 16,0 0-2-16,-3 0 6 15,0 0 4-15,-3 0 2 16,0 0-1-16,-3 0 1 16,0 0-1-16,0 0 0 15,-3 0 2-15,0 2-1 16,-3 1-1-16,-3-1 1 16,0 1-1-16,0-1 2 15,-3 4 3-15,-3-4-7 16,0 4 0-16,-3-4-2 0,-3 3 2 15,0 1 7-15,-6-4 7 16,1 3-6-16,-4-2-3 16,0 0-11-16,0-6-3 15,0 3 12-15,0-3 6 16,4 3-24-16,-4-5-11 16,3-3-70-16,3 0-31 15,-3 0 67-15,3-8 31 16</inkml:trace>
  <inkml:trace contextRef="#ctx0" brushRef="#br0" timeOffset="92136.2166">16632 11507 220 0,'0'2'82'0,"-3"1"-64"0,3 8 4 0,0-6-3 0</inkml:trace>
  <inkml:trace contextRef="#ctx0" brushRef="#br0" timeOffset="92378.9981">16626 11536 385 0,'-3'8'18'0,"0"0"-9"16,0 0-2-16,0 2 3 0,0 1-2 15,0 2 1-15,0 0-1 16,3 1 0-16,-3-1 4 16,3 0 5-16,3 0-3 15,3 0 0-15,0 1-6 16,3-4 0-16,3 1-5 16,3-3 0-16,3 0-3 15,2-3-1-15,4 0-1 16,3-2 0-16,0-3-5 0,3-3 0 15,-1 1-10-15,4-4-4 16,-3 1-20 0,6-3-7-16,-1 0 24 0,-2 0 12 15</inkml:trace>
  <inkml:trace contextRef="#ctx0" brushRef="#br0" timeOffset="93239.9538">16941 11411 276 0,'-5'3'104'0,"2"2"-81"0,3-5-10 15,0 3-12-15,0-3-4 16,-3 0-1-1,0 3-2-15,0 2 3 0,-3-2 15 0,3-1 9 16,0 1-4-16,0 2 1 16,0-5-7-16,0 6-1 15,0-1-2-15,3-3 2 16,-3 1-1-16,3-3 2 16,0 5 7-16,0-5 3 15,0 0-13-15,0 6-4 16,0-6-3-16,0 5-1 15,0-2-3-15,0 2 0 16,0-2-3-16,0 2-1 16,0 0 10-16,0 0 7 15,0 1-2-15,0-1 0 16,-3 3-6-16,3-3-2 16,-3 3 0-16,0 0-3 15,0 0 0-15,0 3 2 16,0-1 2-16,-3 1-2 15,3 2 0-15,-3 3 1 16,3 2 2-16,0 1-12 16,0 2-6-16,-3 0 17 15,3 3 10-15,0 0-4 16,0 0-1-16,0 0-2 16,0-3 2-16,0 0-1 15,0 0 2-15,0-2 0 16,0-4 1-16,0-1-4 15,0 4 2 1,0-2-2-16,3-5-2 16,-2-1-1-16,2-2-3 15,0 3 1-15,0-6 3 16,0 0-8-16,0-2-1 16,0-3-16-16,0 3-5 15,0-3 7-15,0-3 7 16,0 0-75-16,0-13-34 15,2-5 62 1</inkml:trace>
  <inkml:trace contextRef="#ctx0" brushRef="#br0" timeOffset="95649.7132">17689 11443 148 0,'3'-24'55'0,"-6"24"-43"0</inkml:trace>
  <inkml:trace contextRef="#ctx0" brushRef="#br0" timeOffset="96882.1421">17251 11417 280 0,'9'2'107'0,"0"-4"-83"0,3-1-5 16,-6 3-8-16,6-3-9 16,0 1-2-16,2-1 1 0,4 1-1 15,3 2 0 1,3 0 0-16,0-3 0 0,0 3 0 0,-1 0 0 15,-5 0 0-15,3 0 0 16,-3 0 0-16,-3 0 0 16,0 0 0-16,-6 0 0 15,0 0 2-15,-3 0 1 16,-3-3-4-16,-3 1 1 16,0 2-5-16,-3-3-1 15,-3 0-4-15,-6-2 1 16,-3 2-2-16,-6 1 2 15,-3-1 3-15,0 3 1 0,1 3 3 16,-1-1 1 0,3 6-4-16,0-2 1 0,0 2-5 15,0 2-1-15,1 1 5 16,2 2 2-16,3 3 5 16,3 0 1-16,0-3 3 15,6 0 1-15,3 0 8 16,0 1 4-16,3-1-16 15,6-3-6-15,3 1 10 16,6 0 4-16,3-1-5 16,3-2-3-16,2 0-2 15,4 0-1-15,3-3 4 16,3 3 2-16,-4 0 4 16,1-3 1-16,-3 1-3 15,0-1 0-15,0 0-5 16,-4 3 0-16,-2 0-1 0,-3 0 1 15,-6 0 0-15,0 0 1 16,-3 0-2-16,-3 0-2 16,-3 2 1-16,-3 1 1 15,-3 0-1-15,0-1 2 16,-3 1 2-16,0-1 2 16,-3 1-1-16,-3 0 1 15,0-1 0-15,-3 1 1 16,0-1 2-16,-3 1 4 15,1-1-13-15,-4 1-2 16,0 0-5-16,0-3 1 16,3 0 3-16,0-1 1 0,1 1 1 15,2-2 0-15,3-1 8 16,-3 0-4 0,0 1-10-16,3-4 3 15,3 3 3-15,0-2 0 16,3 2 0-16,0-2 7 15,0-3-19 1,0-3-18-16,3 1-37 16,0-1-18-16,3-2 45 15,3-3 20-15</inkml:trace>
  <inkml:trace contextRef="#ctx0" brushRef="#br0" timeOffset="115483.898">18236 11451 148 0,'6'-5'55'0,"-3"13"-43"0,0-11 10 16,-3 3 1-16,3-2-13 15,0-1-6-15,0 3-2 16,0-3 0-16,-3 3-1 16,0-2 8-16,0 2 6 0,0-3 6 15,0 0 4-15,0 1 0 16,0-1 0-16,0 0-12 16,-3 1-3-16,0-1-4 15,0 3 1-15,0 0 2 16,0 0 2-16,0 0-1 15,-3 0 1-15,0 0-4 0,0 3-2 16,-3-1-2-16,1 4 0 16,-1-1 0-16,0 3 1 15,-3 2 0-15,0 4 0 16,0 2-2-16,0-1-2 16,0 4 3-16,-3-1 0 15,0 1-1-15,3 2 1 16,-2 3-2-16,2 2 2 15,0 1-2-15,0-1 2 16,3 1 0-16,0 2 1 16,3-3 0-16,-3 1 2 15,6-1 3-15,0 1 2 0,3 2-8 16,3-5-1-16,3-6-2 16,6 1 2-16,0-3-1 15,0-3-1-15,3-3 3 16,0-2 0-16,2-2-15 15,1-4-4-15,0-2 6 16,0 0 4-16,0-5 3 16,0 0 1-16,0 2 2 15,-1-8 0-15,-2 1 0 16,-3-1 0-16,0 1 0 16,-3 2 0-16,-3-3 0 15,-3 1 0-15,-3 2 0 16,0 0 2-16,-3 0-3 0,0 0 0 15,-3 3-1 1,-3-1-2-16,-3 4 0 0,0-1 3 16,-3 6 0-16,1-1 1 15,-4 4 2-15,0 2 1 16,3 5 1-16,0 3 2 16,0 2-3-16,0 1 0 15,3-1-1-15,3-2-2 16,1 3-2-16,2-4 1 15,3 1-15-15,0-5-6 0,3-3 11 16,6-3 5 0</inkml:trace>
  <inkml:trace contextRef="#ctx0" brushRef="#br0" timeOffset="116429.6088">19001 11652 244 0,'3'0'93'0,"-3"3"-72"0,3-3 20 0,0 0 4 16,0-3-23-16,3 1-7 15,-3-1-8-15,0 0 0 16,0 1-4-16,0-1 7 0,0-2 3 16,0-1 9-16,-3 1 4 15,0-3-17-15,-3-2-4 16,0-4-4-16,-3 4-1 0,0-6-11 16,-3-3-3-1,0 1 16-15,-3-1 7 0,-3 4-6 16,-2-4 0-16,-7 3-5 15,-3 0 0-15,-3 3 2 16,-5 2 2-16,-1 6-1 16,-3 2 2-16,3 3-13 15,4 6-6-15,-1 2 4 16,3 5 2-16,3 5 3 16,7 4 5-16,5 1 1 15,3 1 3-15,6 3-1 16,6-1-1-16,6 3 1 15,6 0 1-15,5 3-3 16,7-3 0-16,3 3 1 16,3-3 0-16,3-2 2 15,-1-1 1-15,4 0-1 0,-3 1 1 16,-6-3-2-16,-7-6 2 16,-2-2-2-16,-6-3 2 15,-6 1-2-15,-6-4-1 16,-3 3-2-16,-6-5-1 15,-9-2-3-15,-2-4 1 16,-4-2 1-16,-9-2 2 16,3-4 1-16,3 1 1 15,4-3 0-15,2 0 2 16,0 0-3-16,6-2-2 16,3-1 4-16,3-2 3 0,3 0 16 15,6-1 7-15,3-4-16 16,6-3-7-16,6-6-7 15,3 1-1-15,6-3 5 16,3 2 3-16,2 3 5 16,1 3 2-16,3 0-1 15,-9 3 1-15,-4 2-11 16,-2 5-4-16,-3 1-49 16,-3-1-22-16,-3-2 35 15,-9-8 21-15</inkml:trace>
  <inkml:trace contextRef="#ctx0" brushRef="#br0" timeOffset="129807.0686">10488 14753 56 0,'0'0'22'0,"0"3"-18"0,3-6 22 0,-3 3 10 0,0 0-4 16,0 0-1-16,0 0-6 16,0-2-4-16,0 2 2 15,0-3 0-15,0 0-12 16,-3 1 0-16,3-1 0 0,0 0-4 16,0 1 1-16,0-4-3 15,0 1 0-15,-3 2 1 16,3 1 3-16,0-1 0 15,0 0 0-15,-3-2 1 16,3 3 1-16,-3-1 3 16,3 0 4-16,0 1-1 15,0 2 1-15,0 0-3 16,0 0 1-16,0 0 8 16,0 0 5-16,0-3-24 0,0 3-12 15,0 0 18-15,-3 0 8 16,3 0-2-16,-3 3 1 15,0-1-7-15,3 1-1 16,-3 0-6-16,0-1-1 16,0 3-3-16,3 1-1 15,0 2-1-15,0 5 0 16,3 8 0-16,0 6-2 16,0 7 0-16,3 3 0 15,-3 5 3-15,0 1 0 16,3-1 1-16,-3 0 0 15,-3 3 0-15,0 3 2 16,0 0-6-16,0 2 1 0,0-3-6 16,0-4-1-16,0-4-4 15,0-4 1-15,0-6-4 16,0-8 0-16,0 0-41 16,3-7-17-16,3-12 39 15,3-7 18-15</inkml:trace>
  <inkml:trace contextRef="#ctx0" brushRef="#br0" timeOffset="130423.2046">11182 14758 276 0,'-3'-2'104'0,"6"2"-81"0,0 0 16 15,-3 0 1-15,0 0-5 16,0 0 2-16,0 0-18 15,0 0-7-15,0 0-7 16,0 5 3-16,0 0 4 0,-3 1-4 16,3 2 0-16,-3 0-6 15,0 2-2-15,3 6-5 16,0 5-1-16,0 6-4 16,3 4-1-16,3 4-3 0,0 4 1 15,0 1 9 1,0-3 7-16,0 3-1 0,3 0-1 15,-4-3 0-15,1 0-1 16,3 0 2-16,-3-6 1 16,0-4-15-16,0-3-6 15,0-6-13-15,-3-5-6 16,3-5-101 0,-3-8-46-16,0-10 94 15</inkml:trace>
  <inkml:trace contextRef="#ctx0" brushRef="#br0" timeOffset="130902.0141">11962 14687 288 0,'0'11'107'0,"-3"-6"-83"0,0 3 10 0,3-6 2 16,0 4-22-16,-3-1-5 15,0 0-4-15,0 3 1 16,0 3-3-16,0 2 11 0,-3 6 6 16,0 2-10-16,0 3-3 15,3 2-14-15,0 3-3 16,0 3 7-16,3 0 4 16,0 2 4-16,0 3 4 15,3 0-13-15,0 3-4 16,0-3 9-16,0 3 9 15,0-1-14-15,0 1-4 16,0-3 4-16,-3-5 1 16,0-3-6-16,0-5-2 15,-3-6-18-15,3-2-9 0</inkml:trace>
  <inkml:trace contextRef="#ctx0" brushRef="#br0" timeOffset="131356.1469">12614 14766 312 0,'-3'8'115'0,"0"-2"-89"0,0-1 1 0,3 0-4 16,-3 1-9-16,0 1 2 15,-3 7 0-15,0 2-1 16,0 2-7-16,-3 3-1 0,0 6 0 16,0 2-3-16,0 3-1 0,0 2-1 15,0 3 1-15,0 0-7 16,3 0 1-16,-3 0-1 16,6-2-1-16,-3-4 1 15,4-2 0-15,-1-2-11 16,0-6-2-16,3-5-43 15,0-3-15-15,6-5 38 16,-4-8 19-16</inkml:trace>
  <inkml:trace contextRef="#ctx0" brushRef="#br0" timeOffset="131746.4609">13093 14780 348 0,'-6'16'129'0,"6"-9"-100"0,-3 7-4 0,3-6-10 0,0 0-5 16,-3 5 4-16,0 5-15 15,0 6-5-15,-3 3 2 16,0 7 10-16,0 3 6 0,0 0-8 16,3 5-1-16,0-2-5 15,0-3 0-15,3-2-20 16,-3-4-10-16,3-2-13 15,0-5-2-15,0-5-46 16,3-6-17 0,0-5 58-16</inkml:trace>
  <inkml:trace contextRef="#ctx0" brushRef="#br0" timeOffset="132118.8397">13635 14684 380 0,'0'22'143'0,"0"-17"-112"0,0 11 1 0,0-6-7 0,0 4-17 15,-3 4-2-15,0 9-2 16,0 7 0-16,3 6-2 16,-3 5 1-16,3 2 0 0,0 1-1 15,0 7-2-15,0-4 1 16,0-1-1-16,3-5-11 15,0-8-5-15,-3-5-39 16,3-8-16-16,-3-9 37 16</inkml:trace>
  <inkml:trace contextRef="#ctx0" brushRef="#br0" timeOffset="135405.4409">11354 15565 124 0,'-5'24'46'0,"7"-24"-35"0,-2-2 1 0,0 2-3 16,0 0 6-16,3 0 4 16,-3 0 6-1,3 0 2-15,-3 0-14 0,3 2 5 0,-3-2 3 16,0 0-5-16,0 0 1 15,3 0-12-15,-3 0-3 16,0 0-2-16,3 0 2 16,0-2-6-16,-3 2 1 15,3 0 1-15,-3 0 1 16,0 0 3-16,0 0 1 16,0 0 3-16,0 0 3 15,0 0 2-15,0 0 1 16,0 0 0-16,0 0 2 15,0 0 2-15,0 2 2 0,0 1-1 16,0 0 1-16,0-1-3 16,0 3 1-16,-3-2-9 15,3 2-2-15,-3-5 3 16,0 3 5-16,3 2-5 16,0 1 0-16,-3-1-2 15,3 0-1-15,-3 1-1 16,3 1 2-16,0 1-3 15,-3 3 0-15,3 2-1 16,-3 3-2-16,1 3-2 16,2 4-1-16,0 7 2 15,-3 1 2-15,3 6-2 16,0 3 0-16,0 2 1 16,0 3 0-16,3 8-3 15,-1-2 2-15,1-4 1 0,0-2 2 16,3-3-1-16,-3-5 2 15,0-7-2-15,0-1-1 16,0-5-6-16,-3-6-1 16,0-7-15-16,0-6-5 15,0-5-112 1,3-8-47-16,0-11 96 16</inkml:trace>
  <inkml:trace contextRef="#ctx0" brushRef="#br0" timeOffset="135916.7638">11917 15748 252 0,'-3'5'93'0,"0"-5"-72"0,3 0 11 0,0 0 3 16,0 0-10-16,-3 6-2 16,3-1 11-16,0 0 5 15,-3 0-20-15,0 3-6 0,0 0-5 16,-3 3 2-16,0 0 4 16,0 7-8-16,0 1-1 15,0 2-5-15,3 5-1 16,0 1-1-16,3 7-2 15,0 0 0-15,0 1 0 16,3 2-2-16,3-3-1 16,0-2-3-16,0-3-1 0,3-5-19 15,0-6-5-15,0-4-50 16,3-6-21-16,0-8 56 16,0-11 26-16</inkml:trace>
  <inkml:trace contextRef="#ctx0" brushRef="#br0" timeOffset="137959.9512">12515 15600 220 0,'0'5'85'0,"3"-5"-66"0,0 3 19 0,-3-3 3 0,0 0-15 16,0 2-4-16,0 4-2 16,0-6-1-16,0 5-10 15,0 3 6-15,0 0 4 0,-3 2-1 16,3 1 1-16,0 2-6 15,-3 1 0-15,0 1-8 16,0 4-3-16,3-1-6 16,0 4-2-16,0 1 0 15,0 4 4-15,3-1-8 16,-3 1-3-16,0-1 11 16,3 1 7-16,0-6-14 15,0 3-8-15,0-6-23 16,3-7-8-16,-3-6 26 15,3-2 13-15</inkml:trace>
  <inkml:trace contextRef="#ctx0" brushRef="#br0" timeOffset="138784.0897">12983 15579 152 0,'6'-3'57'0,"-6"6"-44"0,-3-1 21 0,3-2 7 0,0 0-2 16,0 0 1-16,0 0-5 16,0 0-1-16,0 0-19 15,0 0 6-15,0 0 3 0,3 6-1 16,0-1 0-16,-3-5-3 15,3 5-1-15,-6 3 1 16,3-3 2-16,0 3-3 16,0 3-2-16,-3 0-5 15,3 2-2-15,-3 3-6 16,0 5-3-16,0 3-3 16,3 2 1-16,0 8-1 15,0 1 0-15,0 5 0 16,0-3-2-16,0 5-2 15,0-5 1-15,0 3-6 16,0-6-3-16,3-5-6 16,-3-2-2-16,0-6-6 15,0-5-2-15,0-6-53 16,0-7-22-16,3-3 54 0,-3-5 26 16</inkml:trace>
  <inkml:trace contextRef="#ctx0" brushRef="#br0" timeOffset="139849.9217">11962 16409 208 0,'0'3'79'0,"0"10"-61"0,-3 1 19 0,3-6 6 0,0-3-9 16,-3 5 0-16,0 1-4 15,0 0 1-15,0 2-17 16,0 8-4-16,-3 3-2 0,0 2 9 16,0 1 4-16,3 10-11 15,0-3-6-15,0 3-7 16,3 0-1-16,0 0-7 16,0 0-3-16,0-2 10 15,0-4 6-15,0 1-7 16,0-8-1-16,0-5-17 15,0-6-5-15,3-8 14 16,0-10 7-16</inkml:trace>
  <inkml:trace contextRef="#ctx0" brushRef="#br0" timeOffset="140452.4994">12512 16272 184 0,'-3'5'68'0,"6"-2"-52"0,3-1 12 0,-6-2 3 15,0 0-1-15,3 6 2 16,3-1 0-16,-6 3 2 16,3 0-18-16,-3 3 6 0,0-4 2 15,0 7-8-15,-3 4-4 16,3 1 8-16,-3 2 4 15,0 3-10-15,3 5-3 16,0 0-7-16,0 0-3 16,0 5-3-16,3-2-1 15,3 0-1-15,-3 0 0 16,3-3-11-16,0-5-5 16,-3 2-5-16,3-13 0 15,0 0-61-15,0-2-26 16,3-14 58-16,-3-10 29 15</inkml:trace>
  <inkml:trace contextRef="#ctx0" brushRef="#br0" timeOffset="143469.5318">10637 16933 156 0,'3'8'60'0,"-9"-8"-47"0,3 8 10 16,0-5 1-16,3-3 1 16,0 3 2-16,0 2 3 15,0 3 1-15,0-3-16 16,-3 8 9-16,0 0 3 0,3 6-6 15,-3 2-1-15,3 6-8 16,0-1-2-16,0 6-6 0,6 8-1 16,0 5-3-16,3 7-1 15,0 1 1-15,0 3 0 16,0-8 0-16,0 2 0 16,-3-8-3-16,0-5 2 15,0-2-8-15,0-9-2 16,0-2-40-16,0-11-17 15,-1-5 35-15</inkml:trace>
  <inkml:trace contextRef="#ctx0" brushRef="#br0" timeOffset="145525.5495">11890 17105 140 0,'0'6'52'0,"3"-6"-41"0,-6 8 15 16,3-8 6-16,0 2-5 0,0 1-1 15,0 2-3-15,-3 0-3 16,3-2-10-16,0 2 2 0,0 1 4 16,0-4-2-16,0 4 0 15,0 2 3-15,0-3 1 16,-3 0-1-16,0 0 2 15,0-2-6-15,3 5 0 16,-3-3-6-16,3 3-2 16,0-2 0-16,0 1 1 15,0-1 6-15,0 7 2 16,0 0-10-16,0 0-4 16,3 6 2-16,0 5 2 15,0 0-1-15,3 5 0 16,0 0-12-16,0 3-4 0,3-6 12 15,0 6 10 1,-3-6-9-16,3 1-1 0,-3-9-13 16,3 1-4-16,-3-6-59 15,3-8-25-15,0-7 53 16,0-12 27-16</inkml:trace>
  <inkml:trace contextRef="#ctx0" brushRef="#br0" timeOffset="175370.8053">15355 14735 112 0,'-3'2'44'0,"0"-2"-35"0,6 3 12 0,-3-3 1 0,0 0-6 16,0 0 1-16,0 0-4 16,0 0 2-16,0 0-8 15,0 0 5-15,3 0 1 0,-3 0 0 16,0-3 2-16,0 3 1 16,0-2-1-16,0-1-3 15,0 0-2-15,0 1-4 16,0-1-1-16,0 3 1 15,0-3 1-15,0 1 3 16,0-1 4-16,0 3-4 16,0-3 2-16,0 1-5 15,0-1 1-15,0 1-5 16,0-1 0-16,-3 0-1 16,3 3 1-16,0 3 2 0,0-3 4 15,0 0 2-15,-3 3 1 16,0 2-4-16,0 0-3 15,0 3-2-15,3 3 0 16,0 2-2-16,0 5-1 16,0 4 1-16,0 7-1 15,0 2 0-15,0 6 0 16,0 3 0-16,0 2 0 16,0 1 0-16,0-6 0 15,0 3 0-15,-3-6 0 16,0-2-3-16,0-3 2 15,3-5-1-15,-3-3-2 16,0-5-17-16,0-6-7 16,3-4 15-16,0-14 6 0</inkml:trace>
  <inkml:trace contextRef="#ctx0" brushRef="#br0" timeOffset="176062.5448">15775 14785 184 0,'0'0'71'0,"0"3"-55"0,0-6 15 0,0 3 3 0,0 0-13 16,0 0-4-1,0-3-4-15,0 1 1 0,0 2-7 16,0 0 5-16,0 0 3 0,0-3-1 16,0 3 2-16,0 0-5 15,0 0-1-15,0-3-4 16,0 1-1-16,0 2-3 15,0 0-2-15,0 0 1 16,0-3-1-16,0 3 0 16,0 0 0-16,0 0 4 15,0 0 2-15,0 0 4 16,0 5 1-16,3 1 3 16,-3 2 2-16,0 2-16 15,0 3-6-15,0 9 13 16,3 4 8-16,0 6-6 0,0 5-5 15,3 2-2-15,-4-1 0 16,4-1-3-16,0 0 0 16,0-3 1-16,0-2 2 15,-3-6-3-15,0 1 0 16,0-6-8-16,0-3-4 16,0-4-9-16,0-6-3 15,-3-3 13-15,0-10 8 16</inkml:trace>
  <inkml:trace contextRef="#ctx0" brushRef="#br0" timeOffset="177234.2574">16668 14796 284 0,'-3'5'107'0,"0"-5"-83"0,3 0 10 16,0 0 0-16,0 0-17 16,0 0-2-16,0 0 4 15,0 2 5-15,0 4-13 16,0-1-1-16,0 0-3 0,-3 3-1 16,3 0 1-16,0 3-6 15,0-1-1-15,3 4-2 16,0 1 0-16,3 7 0 15,0 1 0-15,0 9 0 16,-1 0-2-16,1 2 3 16,0 1 2-16,0-1-2 0,0 1 0 15,0 2 1-15,0 0 0 16,0 0 0-16,-3 0 0 16,0-3-7-16,-3-2-3 15,0-3 12-15,0-5 5 16,0 0-27-16,-3-9-12 15,0 1-54-15,0-8-19 16,-3-13 54-16,0-8 29 16</inkml:trace>
  <inkml:trace contextRef="#ctx0" brushRef="#br0" timeOffset="177938.4408">17269 14774 192 0,'-9'27'74'0,"9"-25"-58"0,-3 1 20 0,3-3 5 0,0 0-17 15,0 0-3-15,0 0-4 16,0 3-2-16,0 2-7 16,0 0 10-16,-3 1 8 0,3-1-5 15,0 0 0-15,0 0-3 16,-3 1-2-16,3 2-15 15,0-3-7-15,0 3 13 16,0 0 6-16,0-3 1 16,0 3 0-16,0 0-4 15,0 0-1-15,0-8 12 32,0 13-9-17,0 0-1-15,3 1-5 16,0 4-1-16,0 1-3 15,3 2-2-15,0 5 1 16,0 9-4-16,0 7 2 0,3 8 1 16,0 6 0-16,0 2 0 0,-3 3 0 15,-1-3 0-15,1-5 0 16,-3-5-3-16,0-6 0 16,0-2-18-16,-3-11-9 15,0-8 13-15,-6-16 9 16</inkml:trace>
  <inkml:trace contextRef="#ctx0" brushRef="#br0" timeOffset="191842.2733">16081 14819 168 0,'-3'0'66'0,"3"-2"-52"0,0-1-3 0,0 3-4 16,0 0 3-16,0 0 5 16,0 0 10-16,0 0 7 15,0-3-17-15,3 1-2 0,-3-1-1 16,0 0-12-16,3-2-4 16,3 0-18-16,-3 2-6 15,0-2-13-15,3 0-4 16,0-1-2-1,0 1-1-15,0 2 27 0</inkml:trace>
  <inkml:trace contextRef="#ctx0" brushRef="#br0" timeOffset="192486.904">16168 14661 200 0,'-3'5'74'0,"6"0"-58"0,-3-5 18 15,0 0 4-15,0 0-18 0,0 0-3 16,0 0-7 0,3 5 1-16,-3 1-6 0,0-6 10 15,0 5 7-15,0 0 4 0,-3-2 2 16,0 0-7-16,0-1-2 15,0-2-9-15,0 3-2 16,3 0-2-16,0-1-1 16,-3 3-1-16,3-2 2 15,-3 2 3-15,3-5 5 16,0 6-4-16,0-1 2 16,-3 0-5-16,3 3 1 15,-3-2-3-15,0 1 0 16,3 1-3-16,0 0 1 15,0 3-2-15,0 0 2 16,0 2-4-16,0 0 0 0,0 5 1 16,0 1 0-16,0 0 0 15,0 2 0-15,0 0-3 16,0 3 2-16,0 2 1 16,3 3 0-16,-3 3 0 15,3-3 0-15,0-2 0 16,0 2 0-16,-3 2 0 15,0-1 0-15,0 1 0 16,0-2 0-16,0 0-3 16,0 1 2-16,0-1-1 15,0-3 0-15,0-2 0 16,0 2 0-16,0 1 2 16,3-3 0-16,-3-3-5 15,3 3 1-15,0-6-3 16,-3-2 0-16,3-3-16 0,-3 1-8 15,0-9-111 1,3-5-49 0,3-19 98-16</inkml:trace>
  <inkml:trace contextRef="#ctx0" brushRef="#br0" timeOffset="193748.4867">15709 16531 308 0,'-3'11'115'0,"9"-6"-89"0,-3-5-10 16,-3 0-9-16,3-3-16 16,0 3-2-16,3 0 6 15,0 0 2-15,0-2 3 16,0 2 4-16,0 0 5 0,0 0-1 16,3-6 1-16,0 6-5 15,0-5-1-15,0-3-1 16,2-5-2-16,1 0-2 15,3-6 1-15,-15 19 1 32,27-47 0-32,-3 2 0 15,0 8 0-15,-4 0 0 16,1 2 0-16,-3 1 0 16,0 2 0-16,0 0 0 0,-3-2 2 15,0 5-8-15,0-6-3 16,-4 1-6-16,4 0-2 15,-3 2-8-15,0-3-2 16,0 6-16-16,-3 3-8 16,-3 2 28-16,0 6 14 15</inkml:trace>
  <inkml:trace contextRef="#ctx0" brushRef="#br0" timeOffset="194366.8883">15724 16079 308 0,'0'2'115'0,"6"1"-89"0,0-11-12 0,0 3-12 16,3-6-8-16,0-2 2 15,3 0 6-15,0-3 6 16,2 0-4-16,1 3 5 0,0-8 1 16,0 2-3-16,3 6-2 15,0-3-5-15,0-3 0 0,0 1 0 16,-1-1 0-16,1 4 0 16,0 1 0-16,0 4 0 15,-3-3 0-15,-3 7 2 16,0 1 1-16,-3 2-1 15,0 1-2-15,-3 4 1 16,-1 1-1-16,1 5 0 16,-3 0 0-16,3 5 0 15,-3 0 2-15,0 0-1 16,3 3-1-16,0 6 1 16,0-1-1-16,0 0 0 15,0 5 0-15,3 3 0 16,0-5 0-16,0 0-7 15,0 0 0-15,0-3-129 16,0-2-58 0,0-6 98-16</inkml:trace>
  <inkml:trace contextRef="#ctx0" brushRef="#br0" timeOffset="195219.1404">16162 16648 272 0,'23'0'104'0,"-26"0"-81"0,6-3-4 0,-3 3-6 16,0-3-10-16,0 3-2 15,-3 0 2-15,0 3 0 0,0 0-1 16,-2 2 5-16,-1 3 5 0,-3 5-6 16,-3 3-3-16,0 5-7 15,-3 6 0-15,3 4-7 16,-3 4-1-16,3 2 2 15,0-3 1-15,3 6 1 16,1 0 2-16,2-3-1 16,3-6 2-16,3-2 3 15,0-5 1-15,6-3-4 16,-1-7 1-16,4-1-5 16,6-3-1-16,0-7 2 15,3-6 3-15,0-2 3 16,0-5 1-16,0-4 3 15,-1-7 1-15,1 3-1 16,0-9 1-16,0 6-4 16,-3-11 0-16,-3 6-1 15,-3-6 0-15,-3 3 2 0,-6-3 0 16,-3 3-3-16,-3 5 2 16,-3 0-4-16,-3 9-1 15,-3-1 0-15,0 2 4 16,-3 7-30-16,0 1-13 15,-2 4 23-15,-1-1 10 16</inkml:trace>
  <inkml:trace contextRef="#ctx0" brushRef="#br0" timeOffset="195776.1413">16510 16751 348 0,'3'26'129'0,"-3"-15"-100"0,-3 5 0 15,3-11-5-15,-3 3-27 16,0 5-9-16,0 0-2 0,0 6 0 16,0-1 9-1,0 4 2-15,0 4 3 0,0 1 0 0,0-1 2 16,0-2-1-16,0-3 2 16,0-8-4-16,3 0-2 15,-3 1-3-15,3-9 1 16,0-5 16 15,0-13-4-31,0-1 2 16,0-7-3-16,0-3-1 15,3-2-1-15,-3-6 0 16,3 3-2-16,0-8-2 0,0 5 1 16,3 3 7-16,0 0 7 15,0 0-18-15,3 5-7 16,0 3 10-16,3 3 9 0,0 4-4 15,0 6 0-15,-1 3-16 16,1 0-6-16,-12 5-165 31,24 8 97-15,-3-3 35-16</inkml:trace>
  <inkml:trace contextRef="#ctx0" brushRef="#br0" timeOffset="196092.4222">16918 16671 388 0,'-3'16'145'0,"6"-10"-112"0,0 2-6 0,0-3-10 16,0 3-13-16,0 2-3 16,0 4 2-16,-3-1 2 15,3 8-2-15,-3 3 3 0,0 2 3 16,0 1-5-16,2-1-2 16,1 1-10-16,0-1-3 15,0-5-18-15,0-5-7 0,-3-8-52 16,3 0-20-16,-3-11 56 15,0-7 29-15</inkml:trace>
  <inkml:trace contextRef="#ctx0" brushRef="#br0" timeOffset="196305.6249">16849 16351 376 0,'-3'19'140'0,"0"-9"-109"0,0 1 18 0,3-6-1 16,0-2-31-16,0 5-8 15,0-6-23-15,0-2-8 16,0 0 11-16,3 3-54 0,0-3-23 16,3-3 47-16,3-7 25 15</inkml:trace>
  <inkml:trace contextRef="#ctx0" brushRef="#br0" timeOffset="196870.4871">17361 16497 172 0,'3'5'66'0,"-6"-5"-52"0,0-11-1 0,3 9-3 0,0-3 21 16,0 2 15-16,0 0 15 16,0 3 8-16,-3 0-37 15,0 0 6-15,0 0 1 0,0 3-15 16,-3 0-3-16,0-3-13 16,-3 5-5-16,-2 0-7 15,-1 3 0-15,-3 0-3 16,3 5 0-16,0 6-14 15,0-1-4-15,12-18-77 32,-3 27 46-17,3-6 19-15,3 0 33 16,3-5 16-16,3-3 10 16,3-5 4-16,3 0-13 15,3-3 1-15,-1-5 0 0,1 8-1 0,0-2 0 16,0 2-3-16,-3-3 1 15,3 8-6-15,0 0-3 16,-4 0-8-16,-2 6-4 16,-3-6-1-16,-3 22-1 15,-3-4 7-15,-3 1 4 16,-3 0 13-16,-6-3 7 16,0-5 1-16,-2 2 3 15,-4 1-11-15,-3-1-4 16,0-7-1-16,-6-1 2 15,0-5-9-15,0-7-2 16,-2-9-45-16,-1-13-22 0,-3-10 36 16,3-11 16-16</inkml:trace>
  <inkml:trace contextRef="#ctx0" brushRef="#br0" timeOffset="197205.5084">17611 16523 376 0,'3'13'143'0,"-6"-2"-112"0,6 0 12 0,-3-6-2 16,3 6-23-16,0-4-5 16,-3 7-8-16,0 4-2 15,0-2-1-15,0 3 1 0,0 7 0 16,0 1-4-16,0-1-1 16,0 0-8-16,0-2-4 15,3 0-63-15,-3-3-28 16,-3-8 53-16,3-5 26 0</inkml:trace>
  <inkml:trace contextRef="#ctx0" brushRef="#br0" timeOffset="197801.7334">17918 16642 436 0,'9'37'162'0,"-9"-18"-126"0,0-3-12 0,0-6-14 16,0-2-43-16,0 5-15 16,0 1 30-16,0 10 16 15,0 2 4-15,0 0-4 0,0 1-4 16,0-1 3-16,0 6 1 15,0-11 6-15,0 3 5 16,0-8-16-16,0 0-5 16,3-6 4-16,-3-4 1 15,0 2 7-15,0-3 2 16,0-5 8-16,0-3 4 16,0-7-7-16,3 2-2 15,-3-11-3-15,0 1 1 16,3-9-2-16,0-2-1 15,0-8-8-15,-3 5-5 16,6-2 7-16,-3 0 2 16,5 2 12-16,1 0 5 0,0 6-13 15,3 2-4-15,0 5 7 16,6 3 5-16,-6 6-14 16,3 2-6-16,0 5 6 15,0 3 2-15,-1 3 6 16,1 10 1-16,0 0 3 15,0 6 1-15,0 2-1 16,0 8-1-16,0 6-1 16,-3 2 0-16,0 2-18 15,-4 1-5-15,-2 2-2 16,-3-5 2-16,-3-2-49 16,-3-6-19-16,-6-5 44 15,-2-11 22-15</inkml:trace>
  <inkml:trace contextRef="#ctx0" brushRef="#br0" timeOffset="198102.5852">17209 16282 500 0,'3'40'187'0,"0"-27"-146"0,0 1-29 16,-3-14-21-16,0 0-126 15,0 0-50-15,0 0 89 16,0-8 47-16</inkml:trace>
  <inkml:trace contextRef="#ctx0" brushRef="#br0" timeOffset="200010.3206">14810 13856 36 0,'0'-13'13'0,"3"8"-10"0,-3-1 19 0,0 6 8 0,0 0 13 16,-3-2 8-16,3 2 1 15,-6 0 1-15,3 0-16 16,0 2-5-16,0-2-19 16,0 0-1-16,0 0-1 0,0 0-9 15,0 0 0-15,-2-2-15 16,2 2-5-16,0-3 3 15,0 0 1-15,3 1 11 16,0 2 4-16,-3-3 8 16,3 1 7-16,-3 2 7 15,3 0 6-15,0-3-1 16,0 3 1-16,3 0 3 16,-3 0 5-16,0 0-16 15,3 0-7-15,0 0 0 16,-3 0 1-16,0 0 0 0,0 5 4 15,0 0-9-15,0 1-1 16,0 4-5 0,0 1-5-16,0 5 0 15,-3 2-1-15,0 9 0 16,-3 5-3-16,3 5 1 16,0 5 0-16,-6 0 2 15,0 1 1-15,0-4 1 16,0-4-3-16,0-1 2 15,-3 0-4-15,3-2-1 16,0 0-2-16,0-3 2 16,3-5 2-16,3-3 2 15,3-2 1-15,3-4 3 16,3-1-3-16,6-4 0 0,6-2-4 16,9-3 1-16,0-2-3 15,5 0 0-15,4-3-1 16,0-3 0-16,6 0 5 15,-4 1 1-15,-2-1-9 16,-3-2-5-16,-1 0-21 16,-5-1-6-16,-6 1 20 15,-6-3 12-15</inkml:trace>
  <inkml:trace contextRef="#ctx0" brushRef="#br0" timeOffset="200371.3386">14584 13832 364 0,'9'-2'134'0,"0"-4"-104"0,12 1-2 0,-9 3-6 0,5-1-16 16,10 0-1-16,3-2-3 16,0 0-2-16,-3-1 1 15,-1 1-1-15,1 2 2 0,0 1-6 16,0 2 1-16,-3 0-19 15,-1 2-6-15,-2-2-73 16,-3 3-34-16,0-3 70 16,-6 3 35-16</inkml:trace>
  <inkml:trace contextRef="#ctx0" brushRef="#br0" timeOffset="200655.7043">14733 14137 316 0,'-9'16'118'0,"6"-14"-92"0,6 1 11 0,-3-3-3 15,6 0-13-15,3 0 1 16,0 0 0-16,3 0 1 15,3 0-12-15,-1 0-2 0,4 3 1 16,0-3-6-16,3 0-2 16,3-3-15-16,0 3-4 15,2-8-114-15,1 0-51 16,0-8 93-16,-3-5 45 0</inkml:trace>
  <inkml:trace contextRef="#ctx0" brushRef="#br0" timeOffset="201164.5241">15391 14004 316 0,'-6'14'118'0,"6"-14"-92"0,-6 5 8 16,6-5-3-16,0 5-17 15,-3 1-3-15,0 1-3 0,0 1 0 16,0 3-4-16,0 5-1 0,-3 2 1 16,0 1-11-16,3 10-3 15,0-3 5-15,-3 1 4 16,3-3 2-16,0 0 2 16,0-3-2-16,3-5 2 15,-3-3-4-15,3-3 0 16,0-2 3-16,0-2 1 15,0-6-1-15,0 0-2 16,3-6-2-16,0-2-1 16,0-2-1-16,3-6 3 15,0-8 0-15,0-5 3 16,0-3 1-16,0 1 3 16,0-4-8-16,3 3 0 15,0 3-2-15,0 5-1 0,3 3 15 16,-1 3 5-16,1 5-7 15,3 5-2-15,0 5-6 16,0 6-3-16,3 5-9 16,0 2-5-16,0 1-44 15,-4-1-18-15,7-2 41 16,0-5 19-16</inkml:trace>
  <inkml:trace contextRef="#ctx0" brushRef="#br0" timeOffset="201406.6351">15977 13896 360 0,'0'11'134'0,"-3"-9"-104"0,0 1 5 0,3-1-6 15,-3-2-28-15,0 0-9 16,-3 3 5-16,0 0 3 15,-3 2 1-15,0 3-9 0,0 3-3 16,1 2 21-16,-1-3 10 16,0 4-12-16,0-4-5 15,3-5-58-15,0-2-26 16,0-16 43 0</inkml:trace>
  <inkml:trace contextRef="#ctx0" brushRef="#br0" timeOffset="202621.5473">15932 13965 100 0,'-3'0'38'0,"0"0"-29"0,3 0 19 0,0 0 9 16,0 0 4-16,0 0 3 15,0 2-9-15,-3 1-2 16,1 0-18-16,-1-1 4 0,0 1 2 16,0 0-7-16,0-1-1 15,0 1-1-15,0-3 2 16,0 3-1-16,0-1 0 0,0-2 1 15,0 3 2-15,0-1-1 16,3 1 4-16,0 2-18 16,-3 1-4-16,0-1-2 15,0 3 2-15,0 3 11 16,0-1 6-16,0 3-6 16,0 3-4-16,3 3-1 15,0-1 0-15,0 3 1 16,0 3 0-16,0-3-5 15,3-2 1-15,0-1 0 16,3-2 0-16,0 0 2 16,0-3 3-16,3 1-2 0,0-4-2 15,3-2 0 1,-1 0-1-16,1-3 0 16,3-2 2-16,0-3-1 0,0-3-1 15,3-2-2-15,0-3-1 16,3-2 2-16,-4-4 2 15,4-2-2-15,-3-5-2 16,-3 0 2-16,-3 0 0 16,0-3-2-16,-3-2 2 15,-3 2 1-15,-3 0 0 16,-6-2-3-16,0-1 0 16,-6 3-1-16,-3 1 0 15,0 1-4-15,-6 4-2 16,0 5 9-16,-3 2 7 15,-2 6-11-15,-1 2-6 0,3 3-1 16,3 3-1-16,3 2-47 16,3 0-21-16</inkml:trace>
  <inkml:trace contextRef="#ctx0" brushRef="#br0" timeOffset="203147.4695">16418 14020 208 0,'3'0'79'0,"0"-2"-61"0,-3-4-5 0,3 4-5 15,0-4-7-15,-3 1-1 16,0 0 20-16,0 2 9 15,0 1-14-15,0-1 18 0,0 3 10 16,0 0-1-16,0 0 2 16,-3 0-29-16,0 0-10 15,-3 3-7-15,-3-1-3 16,0 3-1-16,-3 3 1 16,-3 0 9-16,-3 6 7 15,0-1-5-15,-3 3-1 16,4 2-5-16,2 1-3 15,3 2 2-15,3 0 0 16,3 3-2-16,6-6 2 0,3-2 3 16,3-3 3-16,6 1-2 15,0-4-2-15,2 1 0 16,1-1 1-16,-3 1-3 16,0-3-2-16,-3 3-7 15,-3-1-2-15,0 1 20 16,-3-1 9-16,-3 1-6 15,-6-1-1-15,0 4-6 16,-6-1-1-16,0-2-6 16,-3-4-2-16,1 1-38 15,-1-5-16-15,0-6 30 16,3-5 14-16</inkml:trace>
  <inkml:trace contextRef="#ctx0" brushRef="#br0" timeOffset="203465.5266">16793 13909 316 0,'3'21'118'0,"-3"-18"-92"0,0 0 17 0,0 2 3 0,0 0-25 16,0 3-6-16,-3 5-4 16,0 6 0-16,0 5-5 15,-3 2 0-15,0 3 4 0,-3 0-4 16,0 3-1-16,0 0-7 16,0-3-1-16,3-3-23 15,0-2-11-15,0-5-108 16,3-6-49-1,3-5 99-15</inkml:trace>
  <inkml:trace contextRef="#ctx0" brushRef="#br0" timeOffset="203931.9462">16986 14071 316 0,'3'18'118'0,"-9"-10"-92"0,3 3 17 0,3-6 1 16,0 3-26-16,-3 0-10 16,0 5-5-16,0 0-1 15,0 0-1-15,-3 1-1 0,3 2 1 16,0-1-1-16,3 4 0 16,-3-3-3-16,3 0 2 15,3-3 1-15,3-2 0 16,0-4 0-16,6 1 2 15,0-5-3-15,3 0-2 0,0-3 6 16,0-6 5-16,-3 1 2 16,0-3 2-1,-1-2-2-15,1-1 1 0,-6 0 0 16,3 1 1-16,-6-3-2 16,0-1 1-16,-3 1-2 15,-3 0 0-15,0 0-5 16,-3 2-3-16,-3-2 0 15,-3 2-1-15,-5 1-3 16,-4 2 0-16,-3 2-9 16,0 1-5-16,-3 3-18 15,1 2-5-15,2-3 3 16,3 3 3-16,3 0-52 16,3 0-23-16,6-3 57 15,3-2 26-15</inkml:trace>
  <inkml:trace contextRef="#ctx0" brushRef="#br0" timeOffset="204513.5398">17248 14150 340 0,'3'3'129'0,"-3"-1"-100"0,0 4-2 0,0-6-8 16,0 7-14-16,0 4-3 16,0 2-1-16,0 0-1 15,-3 3 11-15,0 3 5 0,0 2-6 16,0 6-3-16,0-1-9 16,0 0-3-16,0-2 2 15,0-3 1-15,-3-2-12 16,6-6-3-16,0-2 20 15,0-3 9-15,0-8-1 16,6 0-1-16,-3-6 3 16,0-2 2-16,3-5-4 15,0-3 1-15,0-2-1 16,0-3 1-16,-3-3-6 16,3 0-2-16,-3 0 0 15,3 0 0-15,0 1-2 16,0 1-2-16,0 1 1 15,0 5-1-15,0 3-3 0,0 3 2 16,0 2 1-16,2 0 0 16,1 2-3-16,6 9-4 15,-3 5 1 1,3 3-1-16,0 4 1 16,3 4-1-16,-3 2 2 15,0 0 1-15,-1 3 2 16,-2 3-4-16,-6-1 2 15,0 0-7-15,-3-2-3 16,3-5-17-16,-9-1-7 16,0-4-115-16,-9-6-48 15,-3-11 102-15</inkml:trace>
  <inkml:trace contextRef="#ctx0" brushRef="#br0" timeOffset="204783.0102">16409 13740 452 0,'9'16'170'0,"-3"-8"-132"0,2-6-4 0,1 1-12 15,-3-3-72-15,3 3-28 16,3-1 39-16,6-2 19 16</inkml:trace>
  <inkml:trace contextRef="#ctx0" brushRef="#br0" timeOffset="206332.0559">18046 14211 320 0,'6'10'121'0,"-3"-12"-95"0,0 4 14 16,-3-2-1-16,6 0-17 16,0-5-2-16,-3 2 1 15,3-5 3-15,-1 1-12 16,-2-4 4-16,0-2 4 0,0-3-9 16,0-8-3-16,0-5-8 15,0-5 0-15,-3-11-2 16,3-3-2-16,0-5-4 15,0 0 0-15,0 3 2 16,3 2 1-16,0 3 0 16,0 6 4-16,-6 39-16 31,9-32 1-31,3 13 2 16,0 14 0-16,0 10 2 15,0 11-13-15,0 13-6 16,-4 0 16-16,1 3 1 0,0 0 5 15,0 0 7-15,0-3 6 16,0-3 7-16,0-2 3 16,0-5-3-16,-3-4-1 15,0-1 0-15,0-4 1 16,0-2-1-16,0-5-1 0,0-3-1 16,0 0 2-16,0-6-3 15,-3-1-2-15,0-1 0 16,-3-6-1-16,0 1-2 15,0-3 1-15,0-2 0 16,0-3 1-16,0-1-2 16,0-1 1-16,0 1-4 15,0 4 0-15,3 2 3 16,0 3 1-16,0 2-1 16,-1 3 1-16,4 3 0 15,-3 2 1-15,0 1-5 16,6 7 1-16,0 3 0 15,3 8 0-15,-3 5-3 16,3 3 2-16,0 5 1 16,-3 5 0-16,0 11-3 0,-3 8 2 15,0 3-1-15,-3-3-2 16,0-3 3-16,-3 0 0 16,-3-7-21-16,3-4-8 15,0-7-95 1,-6-8-43-16,3-11 87 15</inkml:trace>
  <inkml:trace contextRef="#ctx0" brushRef="#br0" timeOffset="206946.6495">18745 13946 324 0,'6'5'121'0,"-3"-7"-95"0,-3 2 5 16,0 0-6-16,3-3-20 15,0 1-4-15,0 2 5 16,-3 0 3-16,0 0-4 16,0 0 21-16,-3 0 10 0,0 2-7 15,-3 1-5-15,0-1-16 16,-3 4-5-16,0-1-2 15,-2 3-1-15,-1 0 0 16,-3 3 2-16,0-1-3 16,0 3 0-16,0 1 1 0,0 1 0 15,0 1-5-15,3 3-1 16,3-1-4-16,1 4 1 16,2-1 0-16,3 0 1 15,0-5 2-15,3-3 4 16,3 0-1-16,0-2-1 15,0-6 3-15,0 3 2 16,2-5 0-16,1-3-1 16,0-3 3-16,0-2 2 15,0-1-2-15,0-4-2 16,0-3 2-16,-3 2 2 16,-3 11 20-1,3-16-9 1,0 6-1-16,0 2-3 15,0 0 0-15,3 5-4 16,0 3-3-16,0 8-2 16,0 0-5-16,-3 5 1 0,3 3-1 15,-3 0 0-15,0 0-3 16,-3 0-1-16,3 0-19 16,-3-3-9-16,-3-3-64 15,0-4-28-15,3-9 65 16,3-16 31-16</inkml:trace>
  <inkml:trace contextRef="#ctx0" brushRef="#br0" timeOffset="207320.2943">18963 13875 376 0,'-6'5'140'0,"6"-2"-109"0,-6-3-22 0,3 0-18 16,0 0-27-16,-3 0-5 16,-6 2 28-16,0 4 16 15,-3 2 1-15,0 2 21 0,0 3 10 16,3 1-18-16,3 1-6 0,3-1-13 16,6 2-3-16,6-1-23 15,3 1-6-15,6 3 8 16,3 2 7-16,3-2 29 15,0 2 13-15,0 0 14 16,-4 0 4-16,-2-2-30 16,-6-1-4-1,-3-2 5-15,-6 0-8 16,-6-3 0-16,-3-2-12 16,-6-1-5-16,-5-4-44 15,-10-9-20-15,-3-16 40 16,3-10 18-16</inkml:trace>
  <inkml:trace contextRef="#ctx0" brushRef="#br0" timeOffset="207619.9413">19126 13528 396 0,'6'27'148'0,"-3"-17"-115"0,-3 6-5 0,0-5-8 0,0 2-27 15,0 11-7-15,-3 7-4 16,0 9 0-16,0 2 10 15,0 6 4-15,0 8 4 0,-3-1-3 16,0 1 2-16,0-3 7 16,1-8 4-16</inkml:trace>
  <inkml:trace contextRef="#ctx0" brushRef="#br0" timeOffset="208027.9805">19439 13589 368 0,'-6'53'140'0,"0"-40"-109"0,0 3 5 0,3-8-5 15,0 5-33-15,-9 3-10 16,-3 3-8-16,-6 2-2 16,-2 0 13-16,-4 5 22 0,3 1 12 15,0-1 1-15,3 1 2 16,0-1-10-16,4-2 0 16,5 0-9-16,3-3-3 15,6-2-3-15,6-1-3 0,6 3 1 16,9 6-1-16,5 2-3 15,4 0 2-15,0 0 1 16,0-3 2-16,-3-4-8 16,-4-1-1-16,-2-3-51 15,-3 1-22-15,-6-3 41 16,-6-6 19-16</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08T21:20:53.884"/>
    </inkml:context>
    <inkml:brush xml:id="br0">
      <inkml:brushProperty name="width" value="0.05292" units="cm"/>
      <inkml:brushProperty name="height" value="0.05292" units="cm"/>
      <inkml:brushProperty name="color" value="#FF0000"/>
    </inkml:brush>
  </inkml:definitions>
  <inkml:trace contextRef="#ctx0" brushRef="#br0">14881 12912 228 0,'8'8'88'0,"-8"-8"-69"0,0 0 8 15,0 0 1-15,0 0-17 16,0 0-4-16,0 0-4 16,0 0 0-16,0 0-2 15,0 4 6-15,-8 0 3 0,-1-1-1 16,1 1 2-16,-5 4 5 15,4 3-5 1,-8-3 2-16,0 0-4 0,-1-4 2 16,1-1-2-16,0 5 0 15,8 0-3-15,-8-1 1 16,-5-3 2-16,5 0 2 16,-9 0-1-16,5 0 1 15,-1-1-2-15,-4 1 2 16,1 4 0-16,-1-4 1 15,-4 0 0-15,-1 3 0 16,-3 1-4-16,-1 0-3 16,1-1 0-16,-9 9-1 15,-9-1-2-15,1 0 1 16,-1 4-2-16,-4 1-1 16,0-1-2-16,4 4-1 15,0 3-1-15,5 5 3 0,0 4 0 16,3-1 1-16,6 4 0 15,-1 1 2-15,4-1-3 16,5 8 0-16,4 4-1 16,1 0 0-16,-1 7 0 15,4-3-2-15,5-1 3 16,0 1 2-16,4 3-2 16,4 5 0-16,5-1 1 15,4 0 0-15,4 0 0 16,5-3 0-16,-5-12 0 15,9 11 0-15,0 1 0 16,0-1 0-16,0-3-3 16,4 3 2-16,0-3 1 15,0 0 0-15,1-1 0 0,-1 1 0 16,0-4 0-16,0-8 0 16,1 0-3-16,3-4 2 15,1-3 1-15,-1 3 2 16,9-7-1-16,-4-1-1 15,9-3-2-15,-1 0 1 16,1 0 1-16,4-1 0 16,-1-3 0-16,-3 0 2 15,4-3-1-15,-9-5-1 16,4 0-2-16,1-3-1 16,-1-1 2-16,5-3 2 0,4-1 0 15,4-3-1-15,-4 0 1 16,9 0-1-16,-4-4-3 15,3 0 2-15,5 0 1 16,-4 0 0-16,-5-4 0 16,1-4 2-16,-5 1-1 15,-4-1-1-15,-1-3 1 16,-3-1-1-16,-5-3 0 16,0 0 0-16,9-8 0 15,-4 0 2-15,-5 0-3 16,4-4 0-16,-12 4 1 15,4-4 0-15,-1 0 0 16,-3 0 0-16,4-3 0 16,-5-9 2-16,1 1-3 0,-5-4 0 15,0-4 1-15,1 0 2 16,-5 0-1-16,4 0-1 16,-9 12 1-16,1-8 1 15,-5 3-3-15,1-3 0 16,-5 8 1-16,0-1 2 15,0 1 1-15,0 3 1 16,0 0-2-16,-5 1 1 16,1-1-2-16,4-3 2 15,-13-1-2-15,9-3-1 16,4-4 1-16,-13-4-1 16,4 4 0-16,1-4 0 15,3 7 0-15,1-3 0 16,-5 0 0-16,5 0 0 15,0 11 0-15,4-3 0 0,-9 3 0 16,5 1 0-16,4-1 0 16,-4 0 0-16,-1-3 0 15,1 3 2-15,-5 1-1 16,-4-5-1-16,-4-3 1 16,0-1-1-16,-5 1 0 15,1 4 2-15,-1-1-1 16,1 1-1-16,-1 3 1 15,5-3-1-15,-9-1 0 16,5 1 0-16,-1 7 0 16,0-4 0-16,1 8-3 15,-14 0 2-15,-3 4-12 0,-5 0-5 16,-1 0-69 0,-12-8-31-16,-4-4 61 0,-5 1 29 15</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08T21:22:26.097"/>
    </inkml:context>
    <inkml:brush xml:id="br0">
      <inkml:brushProperty name="width" value="0.05292" units="cm"/>
      <inkml:brushProperty name="height" value="0.05292" units="cm"/>
      <inkml:brushProperty name="color" value="#FF0000"/>
    </inkml:brush>
  </inkml:definitions>
  <inkml:trace contextRef="#ctx0" brushRef="#br0">16385 12958 204 0,'-18'-4'77'0,"14"8"-60"0,-4 0 17 0,8-4 4 15,-5 0-5-15,1 4 1 16,0-4-8-16,-9 0-4 15,8 0-12-15,-8 0 0 0,0 0 3 0,1 0-3 16,3 4 2-16,0-4-1 16,1 4 3-16,-5 3-9 15,4-3-6-15,1 4-2 16,8-1-1-16,-9 1 0 16,5 0 3-16,-1 3 0 15,5 4 1-15,0 1 0 0,0 3 0 16,0 4 0-1,0-4 0-15,0 4 0 16,0 0 2-16,5 4-1 16,-1 3-1-16,5 5 3 15,-9 3 0-15,4 4-1 16,0 4-2-16,-4 0 1 16,4 4-1-16,-4 0 2 15,0 4 1-15,-4 7-1 16,0-4-2-16,0-3-2 0,4 0 1 15,-18-1 1-15,10 5 2 16,-5-5-3-16,4 1 0 16,1-1 1-16,-5 1 0 15,8-4 0-15,-8 0 0 16,5 3 0-16,3-7 2 16,1 0-1-16,0-4-1 15,4 0-6-15,-4-3-4 16,4-1 3-16,0-3 2 15,0-1-2-15,0-3 0 16,0-1-16-16,4-7-8 16,0 0-98-1,5-7-42-15,-1-9 87 0</inkml:trace>
  <inkml:trace contextRef="#ctx0" brushRef="#br0" timeOffset="35670.2805">3604 10005 212 0,'-8'8'79'0,"8"-16"-61"0,8 12 4 16,-8 0-4-16,0-4-9 16,0 0-3-16,0 0 1 15,5 7 0-15,-5-7-3 16,13 8 2-16,-9-4 3 0,5 4 1 0,-1-5 2 16,1 1-4-16,-1 0-3 15,-3-4-2-15,3 4-3 16,5-4 1-16,0 0 1 15,4 0 1-15,5 0 1 16,-5-4-2-16,0 0 1 16,1-3-4-16,3-1 0 15,9 0-1-15,-4 4-2 16,-4-3 3-16,12 3 2 16,-8-4 0-16,13 1-1 15,-5 3 1-15,18-8-1 16,-13 5-3-16,13-5 2 15,-5 5-1-15,-4-5 0 16,0 1 2-16,-4 7 2 0,-9 0-3 16,5 0 0-16,-5 0 3 15,4 0 1-15,5 4-1 16,-13 0 1-16,4 0 0 16,0 0 3-16,0 0 1 15,5 0 3-15,-9 0 4 16,4 0 1-16,0 0-2 15,-4 0 0-15,0-3-3 16,4-1-1-16,-9 0 1 16,5 0 1-16,0 0-5 15,0 0-4-15,-5 1-4 16,10-1 1-16,-14 0 1 16,0 0 0-16,5 0 0 0,-1 0 0 15,1 4 2-15,-1-3 1 16,9-1-1-16,-8 0-2 15,4 0 1-15,4-4 1 16,-4 5-12-16,0-5-6 16,4 4 9-16,0 0 3 15,4 0 3-15,-3-3 1 16,3-1 0-16,5 0 2 16,0 1-3-16,-1-5 0 15,-3 5 1-15,-1-1 0 16,1 4 2-16,-1 0 1 15,-8 4-1-15,4-3 1 16,-4 3 2-16,4 0 2 0,1 3-8 16,-6-3-1-16,1 4 2 15,4 0 4-15,1 0-1 16,-1 0-2-16,-4 0-5 16,-1-1 0-16,1 1 6 15,4 0 4-15,-4 0-10 16,4 0-2-16,1-4 9 15,-1 0 7-15,4 0-2 16,-4 0-2-16,1 3-6 16,3 1 0-16,-8 0 0 15,4 0 0-15,-8 0 0 16,-1 0 0-16,5 3 0 16,0-3 0-16,-9 0 0 15,9 0 0-15,4 3 0 16,-8-7 2-16,4 4 1 0,-1-4 3 15,6 4-3-15,3-4 0 16,-4 0-1-16,9 0 1 16,-9 0 0-16,5 0 1 15,-5 0-2-15,4-4-2 16,-4 0 3-16,1-3 0 16,-1 3-4-16,0 0 1 15,-4 0 0-15,0 0 2 16,-1 1-1-16,6-1-1 15,-10 0 1-15,5 0 1 16,0 0-3-16,0 4 0 0,0-4-1 16,-1 4 0-16,6-3 2 15,-1-1 2-15,0 0-1 16,9 0-1-16,-9 0 1 16,9 1-1-16,4 3 0 15,-4-4 0-15,-1 0 0 16,1 0 0-16,0 0 0 15,0 0 0-15,-1 1-3 16,5 3 2-16,1 0 3 16,-1-4 1-16,0 4-1 15,4 0 1-15,1 0 0 16,-1-4 1-16,-4 4-2 16,4-4 1-16,1 4-2 15,-1 0 2-15,-8 0-2 16,-5 0 2-16,5 0 0 0,0 4 3 15,0 4 1-15,4-8 1 16,0 0 0-16,0 0 2 16,0 0-3-16,9 0-2 15,-13 0 0-15,4 0-1 16,0 0-2-16,0 0-2 16,0 0 1-16,-4 0-1 15,-5 0 0-15,1 3 0 16,-5-3 0-16,0 4 2 15,0 0-3-15,-4 0 0 16,9 0 1-16,-10-4 0 16,6 4 0-16,-1-1 2 15,0 1-3-15,0-4 0 0,9 0 1 16,-13 0 0-16,4 4 0 16,0 0 0-16,0-4 0 15,5 0 0-15,-9 4 0 16,4-4 0-16,-4 0 0 15,4 3 0-15,-4 5 0 16,4-8 0-16,-13 8 0 16,5-8 0-16,-1 4 0 15,1-4 0-15,3 3 0 16,6-3 0-16,-6 4 0 16,6-4 0-16,-1 0 0 15,0 0 0-15,4 0 0 16,1-4 2-16,4 1-3 0,-1-1 0 15,1 0-1-15,4 0 0 16,0 0 2-16,0-3 2 16,-4 3-1-16,-4 0-1 15,-1 0 1-15,-4 0-1 16,1 4 0-16,3-3 0 16,-4 3 0-16,5 0 2 15,-1 0-3-15,5-4 0 16,0 0 1-16,8 0 0 15,-8 0 0-15,8-3 0 16,1 3 0-16,3-4 0 16,-3 0 0-16,-9 1 2 15,8-1-1-15,-8 0-1 0,-9 1 1 16,13-1-1-16,-4 0 0 16,-5 1 2-16,5-1-1 15,0 0 2-15,8 1-2 16,1-1 2-16,-5 4 0 15,-5 0 3-15,10 1-3 16,-5 3-2-16,0 0 0 16,-4 0 1-16,-5 0-8 15,1 3-1-15,-5-3 10 16,0 4 7-16,5-4-2 16,-1 0-2-16,0 0-1 15,1 0 1-15,4 0-1 16,0-4 0-16,-1 1-3 15,1-5 1-15,0 4 0 16,0 0 1-16,-1 4-5 0,-3-4 1 16,-1 1 0-16,-8-1 2 15,4 0-1-15,-8 4-1 16,4-4 1-16,-9 4 1 16,5 0-3-16,-5 0 0 15,4-4 1-15,-3 4 0 16,-1 0 0-16,4 0 0 15,5 0 0-15,-9 0 2 16,9-4-3-16,0 4 0 16,4 0 1-16,0-3 2 15,9-1-3-15,-9 0 0 0,9 4 1 16,-4 0 0-16,3-4 0 16,1 4 0-16,-4 0-3 15,-1 0 2-15,-4 0 1 16,1 0 2-16,-6 0-3 15,6 0 0-15,-6 0 1 16,6 0 0-16,-1-4 0 16,0 4 0-16,4 0-3 15,1-3 2-15,8-1 1 16,0 4 0-16,0-4 0 16,0 4 0-16,0 0 0 15,-4-4 0-15,4 4 0 16,-4 0 0-16,0 0-3 15,-5 0 2-15,1 0 1 16,-5-4 0-16,0 4 0 0,-4 0 0 16,4 0 0-16,4 0 0 15,-8 0 0-15,9-4 0 16,4 1 0-16,-1-1 0 16,10 0 0-16,-9 0 0 15,-5 0 0-15,0 0 0 16,1 4 0-16,-5-3 2 15,-4-1-1-15,0 0-1 16,-5 4 1-16,-3-4 1 16,-6 4 1-16,-3 0 3 15,-5 0-1-15,-4 0 0 0,-4-4-12 16,-5 0-5-16,1 4-49 16,4-3-20-16,8-5 41 15</inkml:trace>
  <inkml:trace contextRef="#ctx0" brushRef="#br0" timeOffset="51298.768">6534 12855 244 0,'-4'11'90'0,"4"-11"-70"0,0 0 4 16,0 0-3-16,0 0-20 16,0 0-7-16,0 0 11 15,-8 0 6-15,3 0-5 0,1 0 1 0,4 0 3 16,-9 0 0-16,1 0 4 15,-1 0-5-15,0 4-3 16,5 0-3-16,-4 0-3 16,-1 0 3-1,0-1 4-15,-4 1 4 16,5 0-2-16,-10 0 17 16,-3-4 4-1,-1 4-20-15,1 0-8 16,-14-1-9-16,5 1-1 15,0 4 13-15,0 0 8 16,4-1-6-16,-8 1-3 16,3 7-14-16,6-7-6 15,3 7 8-15,0-3 4 16,5-1 3-16,0 4 1 0,-5 5 8 16,10-1 5-16,-1 4-13 15,4 4-6-15,0-1 2 16,1 1 1-16,8 0 3 15,-5 4 0-15,5 3 0 16,0 8 2-16,0 4-1 16,5 4-1-16,-5 4 1 15,4-1-1-15,5-3 2 16,-1 0 3-16,5 3-2 16,-8-7-2-16,3 0-5 15,1 0 0-15,8 0 2 16,-8 0 1-16,4 0 5 0,-1 0 2 15,1 0-5-15,0 0 0 16,0 0 1-16,-4-4 1 16,-1-3-1-16,1-5 1 15,4 0-2-15,-9 5-1 16,9-1 1-16,-8-3-1 16,-1-5 0-16,0 1 2 15,1-1-1-15,-1-3-1 16,-4 0 1-16,4 0-1 15,0 0 4-15,5-4 2 16,-9 0 0-16,0 0-1 16,0 0 1-16,4 0 1 0,-8 0-1 15,8-4-1-15,-4 4-3 16,5-4 1-16,-5 0-2 16,8 0-1-16,-8 0 3 15,5-3 0-15,3-1 1 16,-3 0 0-16,3-3-2 15,-4-1 1-15,5 1-2 16,4-5-1-16,-4 1 1 16,4 0-1-16,-5-1 0 15,9 5 0 1,-4-8 0-16,9 0 0 16,-5-1 2-16,-4 1-3 15,4 0 0-15,0 0 1 16,5 4 0-16,4-5 0 15,-9 5 0-15,5-4 0 0,-1 4 0 16,5-1 0-16,0 1 0 16,0-1 0-16,4 1 0 15,-9 0-3-15,5-1 2 16,5 1-10-16,3 0-5 16,5-4-12-16,4-4-5 15,9-8 18-15,8-19 10 16</inkml:trace>
  <inkml:trace contextRef="#ctx0" brushRef="#br0" timeOffset="69512.0867">10046 15632 152 0,'-8'7'57'0,"3"-7"-44"0,1 0 18 0,4 0 8 16,-4 4-9-16,-1 4 0 15,-3-4-13-15,-1-1-3 0,1 1-8 16,-1 4 3-16,0-4 1 0,1 3-8 16,3-3 0-1,-8 4 4-15,9 0 4 0,-4-1 1 16,3 1 1-16,1 0 2 16,0-5 4-16,4 5-1 15,-9-4-1-15,5 4-6 16,-1-5-2-16,5-3 7 15,0 0 4-15,0 0-14 16,0 4-4-16,0 0-9 16,0 4 0-16,5-4 13 15,-1-1 8-15,5 5-6 16,-9-8-1-16,0 4-17 16,8 0-6-16,1 0 20 15,-1-1 9-15,5 1-3 0,-8-4-2 16,8 4-4-16,4-4 0 15,-4 0-2-15,4 0 2 16,0 4 0-16,0-4 3 16,1 0-3-16,-1 0 0 15,0 0 1-15,0 4 0 16,-4-4-2-16,5 0-2 16,-1 4 3-16,0-4 0 15,-4 0 1-15,4 3 0 16,-8-3 0-16,4 0 0 15,-5 0-2-15,5 0 1 16,0 0-4-16,-8 0 0 16,3 0 1-16,1 0 0 15,-1 0 0-15,1 0 0 0,0 0 0 16,-1 0 0-16,1 4 0 16,-1 0 0-16,1-4 0 15,4 0 0-15,-9 0 0 16,9 0 0-16,0 0 0 15,0 0 0-15,0 0-3 16,4 0 2-16,-8 0 3 16,4 0 1-16,4 0-4 15,0 0 1-15,1 0 2 16,3 0 1-16,-4 0-1 16,5 0-2-16,-1 4 1 15,5 0-1-15,0-1 0 16,4 1 0-16,-4 0 0 15,4 0 0-15,0 0 0 16,5 0 0-16,-14 3 0 0,1-3 0 16,0 4 0-16,3-4 0 15,-3-1-3-15,-9 1 2 16,0-4 1-16,0 4 0 16,4 0 0-16,-8-4 2 15,4 0-1-15,4 0-1 16,-9 0 1-16,5 0-1 15,-4 0 0-15,4 0 0 16,0 0-3-16,-5 0 2 16,5 0 1-16,0 0 0 15,0 0 0-15,0 0 0 0,0 0 0 16,4 0 0-16,-4 0-3 16,4 4 2-16,1 0 1 15,-1-4 2-15,4 3-1 16,1 1-1-16,4 0 1 15,-9 0-1-15,5 0 0 16,-1 0 0-16,1 3 0 16,-1-3 2-16,1 4-1 15,4-1-1-15,-9 1-2 16,0-4 1-16,5 0-1 16,-5 3 0-1,4-3 2-15,-3 0 0 16,-1 0 0-16,4 0 0 15,-12-4 0-15,4 0 0 0,0 0 2 16,0 0-3-16,0 0 0 16,0 0 1-16,0 0 2 15,0 0-1-15,-1 0-1 16,6 0-2-16,-10 0-1 16,10 0 2-16,-1 0 2 15,0 0 0-15,0-4-1 16,5 0-2-16,-5 0 1 15,5 0 1-15,-1 4 2 16,1-3-3-16,4-1 0 16,-1 0 1-16,6 0 2 15,-10 0-1-15,14 0-1 0,-14 4-2 16,5-3 1-16,0-1 1 16,-5 4 2-16,1 0-3 15,-1-4 0-15,1 0 1 16,-5 4 0-16,0-4 0 15,1 0 0-15,-5 4 0 16,8-3 0-16,-12-1 0 16,4 0 0-16,0 0 0 15,0 0 0-15,4 0 0 16,0 1 0-16,0-1 0 16,1 0 0-16,-1 0 0 15,0 0 0-15,0 0 0 16,5 1 0-16,-5-1-3 0,5 4 2 15,-1-4 1-15,1 4 0 16,-1 0 0-16,5 0 2 16,-9 0-3-16,5 0 0 15,4 0 1-15,0 0 2 16,-5 0-3-16,1 0 0 16,-1 0 1-16,5 0 2 15,0 0-1-15,-9 0-1 16,5-4 1-16,-1 4-1 15,-4 0 0-15,1-4 0 16,-1 0 0-16,0 1 0 16,-4-1 0-16,0 0 0 15,4 0 0-15,0 0 0 16,-4 4 0-16,9-4 0 0,-9 4 0 16,4-3 0-16,0 3 0 15,1-4 0-15,3 0 0 16,5 4 0-16,-4-4 0 15,3 0 0-15,1 4 0 16,4-3 0-16,1-1-3 16,-1 0 2-16,0 4 1 15,4-4 0-15,1 4 0 16,-9 0 0-16,4 0 0 16,0 0 0-16,-4-4 0 15,0 0 0-15,-5 1 0 16,1-1 0-16,4 0 0 15,-5 0 0-15,5 0 0 16,0 4 0-16,0-4-3 0,0 4 2 16,-1-3 1-16,6-1 2 15,-1 0-1-15,4 4-1 16,1 0 1-16,-5-4-1 16,4 4 0-16,1-4 0 15,-1 4-3-15,-4-4 2 16,1 1 1-16,-1 3 2 15,-4-4-1-15,-1 4-1 16,1 0 1-16,-8 0-1 16,3-4 0-16,1 0 0 15,-5 0 0-15,4 4 0 16,-3 0 0-16,-5-4 0 16,0 4 0-16,-1 0 2 0,1 0-1 15,-4 0-1-15,0 0 1 16,-1 0 1-16,-3-3-1 15,3 3 2-15,-8 0-2 16,0 0 2-16,0 0-4 16,0 0-2-16,4-4-53 15,9 4-25-15,5 0 41 16,3-16 20-16</inkml:trace>
  <inkml:trace contextRef="#ctx0" brushRef="#br0" timeOffset="99190.1451">23624 4773 184 0,'0'-4'71'0,"0"4"-55"0,0-7 20 0,4 3 4 16</inkml:trace>
  <inkml:trace contextRef="#ctx0" brushRef="#br0" timeOffset="99355.8593">23628 4754 409 0,'0'-11'44'15,"-4"3"-23"-15,4-4-6 0,-5 5-2 16,1 3-3-16,-5-4 2 16,5 1 6-16,-4-5 3 15,-1-3-17-15,0 3-7 0,1 1-4 16,-5-1 1-16,4-3 19 15,-4 0 11-15,-4 3-8 16,4-3-1-16,-9 0-7 16,1-1-3-16</inkml:trace>
  <inkml:trace contextRef="#ctx0" brushRef="#br0" timeOffset="101608.2139">23270 4417 424 0,'-34'-15'159'0,"25"-1"-124"0,-21 5-7 15,17 3-13-15,0 1-11 16,-8-1 0-16,-1-4 0 15,-4 1 2-15,0 3-3 16,-8-7-2-16,4 7 2 0,0 1-4 16,-5 3 0-16,1-4-1 0,-9 0 0 15,0 1 2-15,-1 3 0 16,1 0-3-16,5 0 2 16,-10 0-1-16,5 1 0 15,4-1 2-15,-8 8 0 16,-1-4 0-16,10 7 0 15,-10-3 0-15,5 8 0 16,4-1 0-16,1 1 2 16,-14-1-3-16,13 8 0 15,-4-7 1-15,9 3 2 16,-5 0-3-16,-4 4-2 16,4 1 2-16,0 3 0 15,0 3 1-15,1 1 2 16,-1 0-3-16,0 4-2 0,5-1 2 15,8 5 2-15,-9-5-2 16,5 5 0-16,4-4 1 16,0 3 0-16,1 0 0 15,-1 1 0-15,4-1 0 16,-4 5 0-16,5-1 0 16,4 0 0-16,-5 4 0 15,9-3 2-15,0 3-1 16,-4-4 2-16,0 4-2 15,4-3-1-15,4 3 1 16,-4-4-1-16,9 0 0 16,-9 1 2-16,4-5-3 15,1 1 0-15,-1-1 1 16,9 1 2-16,-9 3-3 0,9 0 0 16,0 4-1-16,9 0 0 15,-9-3 2-15,0 3 0 16,4 0 0-16,5-4 0 15,0 1 0-15,8-1 0 16,-9 0-3-16,10 1 2 16,-5-5 1-16,4 0 2 15,0-3-3-15,5 0 0 16,-5-4 1-16,4-1 0 16,-3 1 0-16,3 4 0 15,1-1-3-15,-1 1 2 16,1 4 1-16,-1 3 0 15,5-4 0-15,0 5 2 0,4-5-3 16,5 1 0-16,-5-5 1 16,13 1 0-16,-4 0 0 15,-5-1 2-15,1-3 1 16,12 4 1-16,-4-8-2 16,-4 0 1-16,-9-4-2 15,5-4-1-15,-14-3 3 16,1-1 0-16,-1-3-1 15,1 3-2-15,4-3 3 16,-9-1 0-16,4 1-1 16,5 0-2-16,-4-4 3 15,4-1 0-15,0 1-1 16,4 4 1-16,-4-4-4 0,4 0 0 16,0 3 1-1,0 1 2-15,5-4-1 0,3 3-1 16,-8 1-2-16,1 0 1 15,3-4 1-15,1 3 0 16,-10 1 0-16,6 0 0 16,-10-5 2-16,1 1 1 15,-1 0-1-15,1 0-2 16,-1-4-2-16,5 0 1 16,-9 0 1-16,5 0 0 15,4 0-3-15,0 0 2 16,-1-4 1-16,1 4 2 0,5-4-1 15,-1 0-1-15,0 1 1 16,0-1-1-16,0 0-3 16,0 0 2-16,0 0 1 15,-4 0 0-15,4 1 0 16,-4-1 0-16,0-4 0 16,0 4 0-16,-9-3 0 15,5-1 2-15,-5 0-1 16,-4 1-1-16,0-5 1 15,0 1-1-15,4-1 0 16,-8 1 0-16,-1-5 0 16,5 5 0-16,-4-4 0 15,-1-1 2-15,1-3-1 16,0 0-1-16,-1 0 1 16,1 0-1-16,4-1 0 0,-9 1 2 15,9-4-1-15,-9 0-1 16,5 0 1-16,-5-3 1 15,1-1-1-15,-1 0 2 16,0-4-2-16,5 1-1 16,-9 3 1-16,4 0 1 15,1 0-1-15,3-3-1 16,-8 3 1-16,4 4-1 16,1 0 0-16,-1 0 0 15,0 4 0-15,1 0 2 16,3-1-3-16,1 5-2 15,-5 0 2-15,9-4 2 16,-13 3-2-16,9-3 0 0,-5 4-1 16,5-1 0-16,-1 1 4 15,1-4 1-15,-9 4-1 16,4-4 1-16,1-1-4 16,-1 1 0-16,0 0 1 15,-4-4 2-15,0 0-1 16,0 0-1-16,0 0 3 15,0-4 0-15,-4 4-1 16,0 0 1-16,-1 0 0 16,1 0 3-16,4 0-3 15,-9 0-2-15,5 0 0 16,-5 0 1-16,5 4-1 0,-5 0 2 16,5 4-2-1,-4 0-1-15,3-1-2 0,1 1 1 16,-9-4 1-1,4 0 0 1,1-4 0 0,-1 7 0-16,9-3 2 15,-8 4-1-15,-1-4-1 16,9-4 1 0,-13 4-1-16,9-1 0 15,-1 1 0-15,1 0 0 16,0 0 0-16,-5 0 2 15,9 0-1-15,-8-4-1 16,3 0-2-16,1 0 1 16,4 0 1-16,-9 4 0 0,5-1-3 15,0 1 2-15,4 0 1 16,-5 4 2-16,1-4-3 16,0 3 0-16,-1-3-4 15,5 4 1-15,-4-4-3 16,4 3 2-16,0 1-2 15,-9 0 2-15,9-1 1 16,-4 5 2-16,0-4 1 16,4 3 1-16,0 1 0 15,-9-1 0-15,5 4 0 16,0 1 0-16,4-5 2 16,-5 1 3-16,-3-5-2 0,-1 5 0 15,9 0 3 1,-9 3 3-16,1-4-11 0,-1 1-3 15,5-1 0-15,-5 1 2 16,5 3 2-16,-5-3 3 16,5 3-3-16,-5 0-2 15,1-3 2-15,4-1 0 16,-5 1-2-16,0-1 2 16,1 5 1-16,-1-5-3 15,-17 1 0 1,0-1-9-16,-4 1-5 15,0 3-42-15,-9 4-16 16,-12 12-96-16,-10 4-42 16,5-1 111-1</inkml:trace>
  <inkml:trace contextRef="#ctx0" brushRef="#br0" timeOffset="119055.1866">20392 9086 140 0,'-26'8'55'0,"17"-5"-43"0,-8 5 12 0,13-4 2 15,-5 4-1-15,1 3 0 16,-10 1-8-16,6 3 0 16,-6 4-10-16,-3 4 2 0,-5 0 4 15,-4 0-5-15,-5 4 0 16,9 0-4-16,-8-1-1 16,8 1-1-16,0 4-2 15,5-1-2-15,8 5 1 16,4 3 1-16,5 8 0 15,4 4-3-15,4 4 2 16,5 7-1-16,4-4 0 16,4 5 2-16,0-1 0 0,0 8 0 15,5 4 0-15,0 3 0 16,-1 1 0-16,5-1 0 16,0 5 0-16,0-5 0 15,-1-3 0-15,1-4 0 16,4 0 0-16,5 0-3 15,4-4 0-15,4-4-1 16,9-3 0-16,4-4 0 16,8-1 3-16,1-7-2 15,-5 4 1-15,-4-4 2 16,0 0 0-16,-13-8 0 16,9 4 0-16,13 8 0 0,4-4 0 15,4-8 0-15,9-3 0 16,-5-5 0-16,-4-3 0 15,-8 0 0-15,-5-4 0 16,1-4 0-16,-1 0 0 16,5-3 0-16,8-5 0 15,-4-3 0-15,13 0 0 16,-5-8 0-16,-3 0 0 16,-18 0 0-16,-9-4 0 15,0 0 0-15,1 0 2 16,-1 0-1-16,-4-3 2 15,5-1 0-15,-1-4 1 0,0 1 0 16,10-4 0 0,-14-1-2-16,8-3 1 0,5 0-2 15,-13-4 2-15,0-4-2 16,-4 0-1-16,4-3 1 16,-12-5 1-16,-1-3-1 15,4 0-1-15,1-1 5 16,3 1 4-16,1 0-12 15,0-4-2-15,-5-1 2 16,5-3 1-16,0 1 2 16,-17-5 2-16,-1 4 1 15,1 0 3-15,-5 4 1 16,-4 3 3-16,-5 1-1 16,1 4 0-16,-5-5-3 15,1 5-1-15,3-4-1 0,-8 3 0 16,0 4-2-16,0-3 1 15,0-1 0-15,-8-3 1 16,3 0 0-16,1-4 2 16,4-4 1-16,-17 4 1 15,8 0-4-15,-4 3-1 16,0 5 3-16,-4-1 1 16,0-3-1-16,0 3-1 15,-1 1-1-15,-3 0 2 16,-1 7 8-16,5-4 3 15,-4 0-11-15,3 1-5 16,-3-1-1-16,-1 1-1 16,5-5-4-16,-5 1-1 0,5-1 0 15,-4-3 4-15,3 3 10 16,1 5 4-16,-4-1-3 16,3 0-1-16,-7 5-2 15,-1-1 1-15,0 0-4 16,-4 0 0-16,-5 0 1 15,1 4 2-15,-5-3-1 16,0 6 2-16,-4-3-2 16,4 8 2-16,1-4 0 15,-1 0 1-15,0 0-2 16,4 3-1-16,5 1-3 16,4 0 1-16,-8-1 0 15,12 1 1-15,-8 0-2 16,4-1 1-16,1 5 0 0,-1-1 1 15,-9-3-2-15,1 4 1 16,-9-1 0-16,0 1 1 16,4-5-2-16,-13 5 1 15,5-4-2-15,21 7 2 16,4 0-2-16,-8-3-1 16,-17-5 1-16,8 1 1 15,-4 0-1-15,13 3 2 16,-5 1-2-16,5-1-1 15,0 1 1-15,-5-1-1 16,1 5 0-16,-9-1 0 0,4 0 0 16,-13 1 0-1,9 3 0-15,0 0 0 0,0 0 0 16,0 4 0-16,4 0 0 16,5 4 2-16,-5 4-3 15,5-1 0-15,3 1-1 16,1 3-2-16,4 1 0 15,-4-1 3-15,4 1-5 16,-4 3 0-16,-9 1-4 16,-4 3-1-16,13-4-1 15,-26 8 2-15,9 4-3 16,-1 0 1-16,10-1-16 16,-1-3-7-16,9-3-28 15,8 3-10-15,5 0 37 16,4 23 18-16</inkml:trace>
  <inkml:trace contextRef="#ctx0" brushRef="#br0" timeOffset="126144.0122">22137 8546 200 0,'0'8'74'0,"-4"-5"-58"0,4-6 3 0,0 3-2 16,0 0-9-16,0 0-2 15,0 0-3-15,0 0-3 16,-5 3 1-16,1 5-4 0,0 0 0 16,-9 3-5-16,9-3-2 15,-14-1-11-15,10 5-1 16,-1-4 11-16,5 3 8 16</inkml:trace>
  <inkml:trace contextRef="#ctx0" brushRef="#br0" timeOffset="127822.3335">21879 8757 208 0,'-18'-4'79'0,"18"4"-61"0,-4 0-1 0,4 0-2 16,-9 0-9-16,5 0-1 16,0 0 6-16,4 0 5 15,-13 0-8-15,4 0 4 0,1 0 4 16,-1 0-6-16,0 4-1 15,1-1-3-15,-1 1 1 16,1-4 0-16,-5 0 3 16,4 4 4-16,-8 0 1 15,4 0 0-15,0 0 1 16,0-4 5-16,-4 0 1 16,4 3-18-16,-4-3-7 0,-1 0 10 15,1 0 4-15,0 0-1 16,4 0 2-16,-13-3-3 15,5 3 2-15,-1-4-6 16,0 0-1-16,1 0-2 16,-9 0-2-16,8 0 1 15,-4 1-1-15,-4-1 2 16,4 0 1-16,0-4 1 16,1 4 2-16,3 1-1 15,-8-1 0-15,4 0-1 16,0 0 0-16,0 0 0 15,-4 4 0-15,4 0 0 16,0 0 2-16,1 0-1 0,-1 0 0 16,4 0-3-16,1 4-2 15,3-4-2-15,-7 4 1 16,7 0 1-16,-3 0 2 16,4-4-3-16,-1 3 0 15,5 1 1-15,-12 0 2 16,3 0-1-16,0 0-1 15,5 0-2-15,-4-1 1 16,3 1 1-16,-3 0 2 16,-1 0-1-16,1 4 2 15,4-1-2-15,-9-3 2 16,8 4-2-16,-3-1-1 16,4 1 1-16,-1 0 1 0,6 3-3 15,-6 1 0-15,1-1-1 16,4 1 0-16,5-1 2 15,-10 1 2-15,10 3-1 16,-1 0-1-16,0 1 1 16,1 3-1-16,4 4-3 15,-9-4 2-15,4 0 1 16,0 0 0-16,5 0 0 16,-5 0 0-16,5 1 0 15,0-1 2-15,-1 0-1 16,5 0-1-16,-8 0-2 15,4 0 1-15,-1 0 1 16,1 1 0-16,0-1 0 16,-1 0 0-16,1-4 0 0,0 1 0 15,4-1 0-15,0 0 0 16,0 1 0-16,0-1 2 16,0 0-1-16,0 1-1 15,0-1-2-15,-9 0 1 16,9 0 1-16,-4 5 2 15,4-1-1-15,-5 0-1 16,5 0 1-16,-8 0 1 16,8 4-3-16,-4 0 0 15,4 0 3-15,-5 0 1 16,5 4-1-16,-4-4 1 16,4 0-2-16,0 0 2 15,0 4-2-15,0-4-1 0,0 0 1 16,0 0-1-16,4 3 0 15,-4-3 0-15,5 0 0 16,-5-3 2-16,0-1-1 16,0 0-1-16,4 0 1 15,-4-4 1-15,0 4-1 16,0-3-1-16,0 3 1 16,0-4 1-16,0 4-1 15,0 1 2-15,0-1-2 16,0 0-1-16,0 4 5 15,0 0 1-15,8 0-5 16,-8 0 0-16,5 0-1 16,-1 0 2-16,5 4 1 0,-9 3 1 15,8 5-5-15,1-8 1 16,0 3 0-16,-5-3 0 16,4 0 0-16,-8-4 2 15,9 0-1-15,0-4-1 16,-1 0 1-1,1 0-1-15,0-3 2 16,4-1-1-16,-1 0-1 16,1 0 1-16,0-3-1 15,5-1 0-15,-10 5 0 16,9-1 0-16,-4 4 0 16,5 0 0-16,-1 4 0 15,4 0 0-15,-3 0 2 0,3 0-1 16,-4 4-1-16,5 0-4 15,-5-4 0-15,5 0-5 16,-1-4-1-16,1-4 0 16,-5 5 4-16,5-9-8 15,3-7-1 1,-7 0 1-16,3-4-1 16,1-4 0-16,-1-4-8 15,9 1-2-15,-8-13-16 16,17-3-6-16,8-7 25 15,5-5 11-15</inkml:trace>
  <inkml:trace contextRef="#ctx0" brushRef="#br0" timeOffset="130193.4031">22801 9381 248 0,'0'0'93'0,"0"-8"-72"0,-5 12 9 0,5-4-1 0,0 0-6 15,0 0-2-15,0 0-5 16,0 0 0-16,0 0-9 16,0 0 0-16,0 0 0 0,0 0-1 15,5 4 1-15,-1 0-2 16,0 3 0-16,1-3-1 16,3 4 0-16,1-1-2 15,4 1-2-15,4 4 7 16,0-1 5-16,0 1-8 15,1-1-2-15,-1 4-4 16,0 1 0-16,0 3 2 16,1 4 0-16,3 4 0 15,-4 3 0-15,1 9-5 16,3-5 1-16,-4 4 2 16,-4 1 1-16,5 3-2 15,-1 0 2-15,-4-4 1 0,0 1 2 16,-5 3 1-16,5 0 3 15,-8 4-8-15,-1 7 0 16,0 5 0-16,-4-1 1 16,-4 1 1-16,0 3 0 15,-1-3 0-15,5-9 0 16,-13-3 0-16,5 0 0 16,3-4 0-16,-3 0 0 15,3 4 0-15,1-3 0 16,0 3 2-16,-5 0 3 15,1-4-7-15,-1 4 0 0,0-4 2 16,-4 4 4-16,1-8-1 16,-1-4-2-16,0 1-5 15,0-1-2-15,-5-3 3 16,6-4 1-16,-1-4-1 16,0 0 2-16,-5-8 1 15,1 4 0-15,0-7 6 16,-5-1 6-16,1-3-13 15,-9 3-5-15,-5-3 2 16,-4 0 1-16,1-4 3 16,-1 3 0-16,-4 1 0 15,0 0 0-15,8-1 0 16,-3 1 2-16,-1 3 1 16,0-3 3-16,4 0-8 0,5-1 0 15,4 1 0-15,-4 0 1 16,4-1 1-16,5 1 0 15,4-4 4-15,-1 0 2 16,10-1-9-16,-1-3-3 16,5 0 3-16,4 0 3 15,9 0 1-15,3-3-1 16,10-1 3-16,0-4 2 16,8-3-2-16,8-1 0 15,1-3-6-15,9 0-2 16,8-1 2-16,8 1 1 15,-8-12-1-15,0-4 2 16,0 1 1-16,-8-1 0 0,3-3 0 16,1-8 0-16,4-8 4 15,0-4 2-15,0 1-5 16,-8-9 0-16,-1 9-1 16,-4 3 0-16,-4-4 0 15,-5 1 2-15,-4-1-1 16,-4 0-1-16,-4 1 3 15,-9-5 0-15,4 1-15 16,-13-1-4-16,9 1 3 16,-13-4 5-16,-8 7 0 15,-1-7 1-15,-8-4-1 16,-5 3 0-16,-4 5 2 16,-4-4 4-16,-4-1-4 15,-5 1 2-15,0 4-3 0,0 3 2 16,1 4-4-16,3 8-1 15,-4 8 0-15,-4 7 4 16,13 0 3-16,-9 12 4 16,9-1 0-16,4 9-1 15,-4-1-2-15,9 4 1 16,3 4 1-16,5 0 0 16,9 4 2-16,4 4 3 15,0-1 4-15,9 5 5 16,4 3 1-16,0 4 3 15,4 4-6-15,4 0 1 16,5 8-6-16,0-1 1 0,4 5-5 16,5 3 0-16,-1 1-1 15,5-5 1-15,0 8-2 16,8-4-1-16,-8 1 1 16,0-1-1-16,4 0 0 15,-4 5 0-15,-1-1 0 16,-3 0 0-16,-5 8 0 15,5 3 0-15,-10 1 0 16,-3-1 0-16,-5 13-3 16,0-9 2-16,-4 0 1 15,-8-3 2-15,-5 0-1 16,0-1-1-16,-5 5 1 16,-8-1-1-16,-4 1 0 15,-4 3 0-15,-1-4 2 16,-17 5 1-16,1-5 7 15,-6-3 4-15,1-8-7 16,0-4-4-16,-8-4-2 0,3 0-1 16,1-3-14-16,-5-1-5 15,5-3 5-15,-14 0 5 16,10-4-1-16,-1-5 2 16,52-22-14 15,-60 27 10-31,8-4 6 15,17-7 6-15,10-1 5 16,7-7 2 0,18-8-3-16,0-4 2 0,9-4 0 0,12-3 2 15,5-9 2-15,4-6-5 16,5-1-1-16,-1-11-2 16,1-1 1-16,-1-3 0 15,5-4 1-15,-13 0 11 16,4-4 5-16,0-7-13 15,0-4-5-15,1-1-9 16,-5-7-3-16,-1 8 5 16,1-4 2-16,-4 0 0 15,-5-4 2-15,0 0-1 16,0-8 0-16,-4 5 2 16,-4-1 2-16,-5 4 3 15,-4 8 4-15,0-1-17 0,-4 1-9 16,-13-4 8-1,-5-12 6-15</inkml:trace>
  <inkml:trace contextRef="#ctx0" brushRef="#br0" timeOffset="130688.3735">21508 8829 224 0,'0'4'85'0,"-9"-4"-66"0,14-4 8 0,-10 4-2 16</inkml:trace>
  <inkml:trace contextRef="#ctx0" brushRef="#br0" timeOffset="134045.9344">21486 8829 420 0,'-17'4'28'0,"0"-4"-14"15,-5 0 2-15,1 0 1 0,-5 0-3 16,0 0 0-16,-4 0-6 16,0 4 0-16,-5 0 6 15,1 0 3-15,-1-1-15 16,5 1-8-16,-13 0 9 15,13 4 4-15,-9-1 2 16,5 1 2-16,-1 0-4 16,9-1-2-16,-12 1-2 15,3 0 0-15,1-1-2 16,-5 5-1-16,0-1-2 16,0 5 1-16,-4 3-1 15,5 4-2-15,-1 0-2 16,0 4-1-16,4 3 1 15,5 1 4-15,0 0-1 16,4-1 1-16,0-3 2 16,5 4 2-16,4-1-1 0,-1 1-1 15,5 0 1-15,1 3-1 16,-1 1 0-16,4 3 2 16,-4 0-1-16,4 8-1 15,1 0 1-15,4 4-1 16,-1 3 0-16,1 1 2 15,4-4-1-15,0 3 2 16,0-7 0-16,0 0 3 16,0 0-1-16,0 0 0 15,0 4-3-15,4 0 1 16,1 4-2-16,-1-1 2 16,4 1 0-16,-8 3 1 0,0-11 2 15,5 4 1-15,-1 0-1 16,5-8-1-16,-1-4 1 15,1-3 1-15,0-1-3 16,3 1-3-16,-7-1 0 16,8 1 1-16,-5 3-1 15,1 0 2-15,4 0-2 16,-4 5-1-16,3-1 1 16,-3-4 1-16,8 0-1 15,-12-3-1-15,8-8 1 16,-5-1-1-16,1-6-3 15,-5 3 2-15,0-8 3 0,-4 0 1 16,-4-3 1 0,-5-5 2-16,1 1 1 0,-5-8 1 15,-4-4-2-15,-5-3 1 16,1-9-4-16,-5-3 0 16,0-4-1-16,-4-8-2 15,4-3 1-15,-4-4-1 16,-9-4-3-16,-4-8 2 15,4 4-1-15,0 0-2 16,0 0-2-16,1 0 1 16,-1-4 1-16,0 0-1 15,5 4 1-15,8-3 0 16,-9-5 0-16,14 0 3 16,-5 5 0-16,9-1 1 0,4 0-3 15,-4 0 2-15,8 8-4 16,0 0 1-16,5 0 0 15,4 3-1-15,0 1 1 16,0-8 0-16,9 4 0 16,4-4 0-16,4 0-2 15,-4 4 1-15,13-4-2 16,-5 0 2-16,14 0-2 16,-5-4 2-16,13 12 1 15,0 0-1-15,9 3 1 16,-14 1 3-16,6-1-5 15,-6 1 0-15,10-1-6 16,-10 5 0-16,6 3 10 16,-1 4 8-16,0-4-9 0,0 4-2 15,9 0 2-15,-9 0 3 16,8-4 1-16,5 1-1 16,-8-1-2-16,-1-4 1 15,9 0-1-15,-8-3-2 16,8 0-15-16,8-9-7 15,-3 9-1-15,7-1 2 16,10 5 9-16,-13 3 5 16,-1 4 7-16,-8 4 4 15,-4 0 5-15,-5 0 2 16,-8 7 5-16,-4 1 3 0,-9 3 0 16,-1 0 1-16,-3 4 0 15,-13 1 3-15,-1 3-7 16,-8 0-2-16,-4 3 6 15,-5 1 3-15,-4 0-7 16,-8 0-2-16,-14 4-4 16,-8-5 1-16,0 5 0 15,-13-4 1-15,0 4-2 16,-9 3 1-16,1 1-4 16,-1 7 0-16,18-8-1 15,-14 12-2-15,-3 0-2 16,-1 4 1-16,9 4 1 15,-8 3 0-15,12 8-3 16,0-7 0-16,13 3 2 0,1 0 0 16,-1 4-2-16,9-3 2 15,4-5 1-15,9 4 2 16,-1 1-1-16,1-1-1 16,8 0-2-16,1 5 1 15,4 6 1-15,4 5 2 16,4 3-1-16,0 5-1 15,5 3 1-15,-1-8-1 16,5-3 0-16,-4-1 0 16,4-3-3-16,0 4 2 15,0 3 1-15,0 5 2 16,0-1-1-16,4 0-1 16,4 4 1-16,-3 0-1 15,3-11 0-15,5 0 0 0,-4-5 0 16,8-3 0-16,-4-3 0 15,-1-5 2-15,1 0-3 16,4-3 0-16,-12-5 1 16,3 1 0-16,-4-8 0 15,-4 0 0-15,0-4 0 16,0-4 0-16,-9-3 0 16,1-1 0-16,-5-3 0 15,0 0 2-15,-5-5 1 16,1 1 3-16,-13-4-3 15,0-4 0-15,-5-3-1 16,-12-5-2-16,-1 1 1 16,-8-5-1-16,-4 1 2 0,-1-4 3 15,1-4-2-15,0 4 0 16,3 0 3-16,1-4 3 16,5-4-2-16,3-4 1 15,5-3-3-15,-5-4 2 16,10-1-2-16,-6-3 0 15,6-4-6-15,-1-4-1 16,4-3-2-16,5-5 3 16,13 5 0-16,-9-1 3 15,13-3-3-15,4-1-2 16,5-3-1-16,4-4 0 16,12 0-2-16,-7-1-1 15,12-2-1-15,9-1 0 0,-9 11-2 16,34-7 1-16,10 0 0 15,8 0 1-15,-5 4 0 16,-4 3 2-16,-8 4 2 16,0 5 2-16,-1 3-1 15,5 4 1-15,-4 3 2 16,4 5 0-16,4 3 0 16,-8 1 0-16,-5 10 0 15,-4 1 0-15,-9 8 0 16,-8-1 2-16,-4 1-1 15,-9 3 2-15,-5 0 0 16,-4 5 1-16,-4 3 2 16,0 0 1-16,-13 0-1 15,0 3-1-15,-13-3 1 16,0 4 1-16,-8 0-3 0,-5 0-1 16,-4 4-1-16,-9-1 1 15,-4 5-4-15,-13 3 0 16,0 4 1-16,-4 8 2 15,-1 0-3-15,5 0 0 16,4 3 1-16,-4 5 0 16,5-1-3-16,-1 1 2 15,5-1-1-15,4 1 0 16,4-1 0-16,0 1 0 16,5-1 0-16,3 8 0 15,5 4 0-15,5 8 0 16,12 3 0-16,-4 4 0 0,5 12 2 15,8-11 0-15,4-1 0 16,5-4 0-16,4 1 0 16,4 3 0-16,-4-15-3 15,8 27 2-15,5 7 1 16,4-7 2-16,-8 4-3 16,4-12 0-16,-5-4 1 15,5-7 0-15,-9-12 0 16,-4 0 0-16,5-4 2 15,-6-3 1-15,1-1-1 16,-4-7-2-16,-5-4 1 16,-4-4 1-16,0-4 1 15,-4-3 3-15,0-4-1 16,-1-5 2-16,-8-3-2 0,1-3 2 16,-1-1-2-16,-5-4 2 15,1-3-4-15,-4-5 0 16,-5-3-1-16,-4-4-2 15,-1-4 1-15,6-3 1 16,-10-5-1-16,5-3 2 16,-5-4-4-16,5-4-2 15,0-8 2-15,4-3 0 16,-4-5-2-16,9 1 2 16,-1 4 1-16,5-5 0 15,4 1-3-15,0 0 2 16,4-4-1-16,5 0 0 15,4-4-3-15,4 0-1 0,9 0-4 16,4 0-1-16,1 8-3 16,8-5-1-16,8 5 1 15,9 4 3-15,5-5 0 16,-1 5 0-16,5 3 1 16,-1 8 4-16,-12 4 3 15,0 8 4-15,-5 3 0 16,-3 8-1-16,-6 4 3 15,-3 4 0-15,-5 3-1 16,0 1 1-16,-12 3 0 16,3 4 1-16,1 4 0 0,-9 0 0 15,0 0 0-15,0 4 0 16,-4 0 0-16,-1 4 2 16,1 3-1-16,-5-3 0 15,-4-1-1-15,-4 1 0 16,-4 3-2-16,-1 1-2 15,-12 3 1-15,4 1-1 16,-1 3 0-16,-7 0 2 16,3 4-3-16,-4 0-2 15,1 4-1-15,-1 3 3 16,4 1 0-16,1 0 1 16,-1-1-3-16,10 5 2 15,-6-1 1-15,5 8 0 16,1 0 0-16,3 4 0 15,1 0 0-15,3 8 0 0,10 0 0 16,-5-5 0-16,8 5 0 16,-7-4 0-16,3 0 0 15,5-4 0-15,-1 0 0 16,1 0 2-16,0 3-1 16,4 1-1-16,-13 4 1 15,8-1 1-15,5 1-1 16,0 7 2-16,-8-7 0 15,8-4 1-15,0-4 0 16,0-4 0-16,8-8-2 16,-8-3-2-16,9-4-2 15,4-8-1-15,9 0-42 16,8-11-20-16,17-20 33 16,9-45 16-16</inkml:trace>
  <inkml:trace contextRef="#ctx0" brushRef="#br0" timeOffset="136095.1885">22852 9737 160 0,'-17'0'60'0,"17"0"-47"0,-4-15 26 0,4 15 7 16,-4-4-12-16,-1 0-5 15,1 0 1-15,0 0 3 16,-1 1-18-16,5-1 5 0,-4 0 3 16,4 0-1-16,-4 0 1 15,4 4-6-15,0 0 0 16,0 0-10-16,0 0-2 15,4 0-5-15,-4 0-1 0,9 8 1 16,4 3-3 0,4 5 0-1,0-1-1-15,0 8-6 16,0-4-2-16,5 8 7 16,0 0 2-16,3 3 3 15,-7 1 2-15,3 4-1 16,1-5-1-16,-1 5-2 15,1-1 1-15,-1 8 1 16,5 4 0-16,-13 8-3 16,4-1 2-16,-4 1 10 15,0 4 3-15,-4-1-14 16,-5-3-8-16,-4-5 5 16,-4 1 1-16,0 0 4 0,-1 0 0 15,-12 0 8-15,0 3 7 16,-5-3-18-16,-4 0-7 15,1 0 15-15,-6-4 7 16,1 0-15-16,0-4-7 16,-4 0 13-16,-5-4 6 15,0-3-12-15,-4-5-7 16,0-3 13-16,-5 0 7 16,5-8-13-16,5 0-7 15,-6 0 2-15,14-3 4 16,-4-5 16-16,8 1 9 15,9-1-4-15,-1-3-2 16,1-1-2-16,4 1-1 16,5-4-2-16,8 0-1 0,0-4-5 15,0 0-1-15,0 0-1 16,13-4-2-16,4-4-2 16,9 1 1-16,-5-5-1 15,14 1 0-15,4-5-3 16,-1-3 1-16,1-4 0 15,4-8 2-15,5 1 1 16,-10-5 1-16,-3-3 0 16,-5 4 0-16,-8 7 0 15,8-19 0-15,-4 8 0 16,4-16 0-16,8-15 0 16,-3 8 0-16,-1-4 0 15,-12 3 0-15,0 5 2 16,-10-4 3-16,1-1-2 0,-4-3-2 15,-5 0-3-15,1 0-1 16,-5 4-1-16,-5-1 3 16,1 5 0-16,-5-1 1 15,1 1-3-15,-5 0 2 16,4-5-1-16,-8 1 0 16,0 0 2-16,0 3 2 15,-1 5-1-15,5 3-1 16,0 8 1-16,0 3 1 15,1 9 1-15,3-1 1 0,0 8-2 16,1 4 1-16,3 4-2 16,5 3 2-16,-8 1-2 15,8 7-1-15,0 0-2 16,8 8-1-16,-3 4-1 16,8 3 3-16,8 4-2 15,-4 8 1-15,1 8 0 16,8 11-2-16,4 8 3 15,0 3 0-15,4 9 1 16,1-1 0-16,4 0 0 16,-5 1 0-16,5-1 0 15,-5 0 0-15,-4 8-3 16,-4 4 2-16,0 0-1 16,-9 3 0-16,1 1 0 15,-10-8-2-15,1-4 0 0,-9-4 0 16,-4 0 0-16,-9-3 0 15,-5-1 5-15,-7-3 1 16,-10 3 2-16,-4-3 2 16,-8-4-3-16,-1-4-2 15,1-4 2-15,-5-8 0 16,1-3-4-16,-1-4 1 16,-4-8-7-16,-4 0 0 15,-1-7-2-15,-3-1 3 16,3-3 4-16,5-4 1 15,5 0-15-15,8-4-6 16,4-4 26-16,9 0 13 16,4-4-5-16,8 4-3 15,-3-3-4-15,8 3 1 0,9-4 1 16,-5 1 1-16,9 3-4 16,9-4-1-16,8 0-3 15,9-3-3-15,8-4 2 16,9-5 0-16,5 1 1 15,3-4 0-15,1 0-3 16,-4 0 2-16,-1-3 1 16,0-9 2-16,1 4-1 15,-1 1-1-15,9-5-2 16,-8 5 1-16,3-1 1 16,-3 0 0-16,-1 1 2 15,0-1 1-15,-3-3 1 16,-6-1 0-16,-3-3-2 0,-1-4 1 15,-4-4-2-15,-8 0-1 16,0-4 1-16,-1 0-1 16,-12-11-3-16,4 7 2 15,-5 1-4-15,1-9-1 16,-5-3-2-16,-4 8 0 16,0-4 0-16,0 3 2 15,0 4-7-15,-4 9-2 16,4 2-3-16,0 5 1 15,0 7-57-15,-9-3-23 16,5 3 49-16,-9 8 24 16</inkml:trace>
  <inkml:trace contextRef="#ctx0" brushRef="#br0" timeOffset="137134.3139">23210 9094 248 0,'0'11'93'0,"0"-15"-72"0,0 12 14 15,0-8 2-15,0 0-10 16,0 0-1-16,0 0-13 16,0 8-3-16,0-8-6 15,0 0-3-15,0 7 0 0,4-3-1 16,-4 4 0-16,5-1-3 15,3 5 2-15,-8-4-4 16,5 3 1-16,-1 4-11 16,4-3-3-16,1-5-20 0,4 5-8 15,-4-1 25-15</inkml:trace>
  <inkml:trace contextRef="#ctx0" brushRef="#br0" timeOffset="138841.2209">23197 9266 260 0,'-4'4'96'0,"8"-8"-75"0,-4 15-8 15,0-7-7-15,0-4-2 16,0 0 2-16,4 8-7 16,-4-8-1-16,0 8 0 15,0-1 1-15,0 1 3 0,0 0 8 16,0-5 5-16,0 5-1 16,0-8 2-16,0 8 2 15,9-1 1-15,-9 1-2 16,4 0 0-16,9-1-1 15,-8 1 0-15,3 0-15 16,5 3-5-16,0 1 1 16,4 3 1-16,-4 4 2 15,0 0 0-15,4 4 0 0,1 4 0 16,-1 4 0-16,0 3 0 16,0 4 0-16,1 5 0 15,-6-5 0-15,1 4 0 16,0 4 0-16,-4-8 0 15,0 1 0-15,-1-5 0 16,5 1 0-16,-13-5 0 16,0-3 8-16,0 0 5 15,0-4-6-15,0-4-4 16,4-4-2-16,1 1-1 16,-1-5-9-16,0 1-4 0,1-5 11 15,-1-3 7-15,9 0-6 16,-9-4-1-16,9 0 3 15,-9-4 3-15,5 0-1 16,0-3 0-16,-1-1-1 16,1-4 1-16,-9 1-2 15,4-8-1-15,-4 0 1 16,0-1-1-16,0-10 0 16,-4-5 0-16,-5-3 0 15,1-8 2-15,-1-4-17 16,-4 1-4-16,0-1 0 15,-4 4 3-15,-9-4 3 16,5 8 1-16,-1 4 7 16,9 7 2-16,-4 4 5 15,4 4 1-15,4-4 1 0,-4 12 2 16,13 3-1-16,-4 1 0 16,4 3 1-16,0 1 3 15,0-1-4-15,0 4-1 16,4 0-2-16,9 4 1 15,-4 0-2-15,0 8-1 16,3 0-2-16,1 3 1 16,0 1 1-16,0 7 2 15,0 0-1-15,0 8-1 16,0 3 1-16,0 5-1 16,0-1-3-16,-5 5 2 15,5 3 1-15,-4-4 2 0,0 0-1 16,-1-3-1-16,1-1 1 15,-5-7 1-15,-4-4-1 16,0-4-1-16,0-3 3 16,0-1 0-16,0 0 5 15,-4-3 3-15,4-5-13 16,-9 1-3-16,5 0 13 16,0-4 6-16,-1-8-4 15,-3 4-3-15,-1-4-2 16,-4 4 1-16,0-4-1 15,-4-4 0-15,4-11-1 16,-13 12 2-16,5-13-3 16,-9 5-2-16,-5-4-5 0,5-4 0 15,4-4-3-15,-13 0 2 16,5 1 1-16,-5-5 2 16,0 0-1-16,0 4 1 15,5 1 2-15,0-5 0 16,3 8 0-16,1 8 0 15,4-1 0-15,0 1 0 16,5 4 0-16,4 3 0 16,4 0 0-16,4 4 0 15,9 1-3-15,-8 3 2 16,8 0 1-16,0 0 0 16,8 7 0-16,1 1 0 0,4 3-3 15,4 5 0 1,4-1 2-16,5 4 0 0,4 4-2 15,5 0 2-15,-1 8-8 16,5-4-4-16,0-1 13 16,0 5 7-16,4-4-17 15,-4 0-6-15,8-1-2 16,-12 1 0-16,3-8 6 16,-8 1 5-16,-4-9 2 15,0 1 0-15,-4-5 1 16,-1 1 3-16,-4-12 0 15,-4 4 1-15,0 0 6 16,-4-11 4-16,-5-1 3 16,-4-7 3-16,0-4 6 15,-4 0 4-15,-5-8-19 0,-4 1-5 16,0-1-8-16,-4 0 1 16,0 1 1-16,-9-1 2 15,0-3 1-15,0 7 1 16,-4 0-3-16,4 4 2 15,1 0 10-15,3 4 3 16,0 0-5-16,5 3-2 16,0 1-3-16,0 4 1 15,4-1-2-15,4 4 2 16,-8 5-2-16,4-1 2 16,4 0-2-16,-3 4-1 15,-1 0 1-15,4 0-1 16,-4 4-3-16,0 0 2 0,5-1-12 15,3 5-5-15,-3 0-89 16,3 3-41-16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08T20:34:26.921"/>
    </inkml:context>
    <inkml:brush xml:id="br0">
      <inkml:brushProperty name="width" value="0.05292" units="cm"/>
      <inkml:brushProperty name="height" value="0.05292" units="cm"/>
      <inkml:brushProperty name="color" value="#FF0000"/>
    </inkml:brush>
  </inkml:definitions>
  <inkml:trace contextRef="#ctx0" brushRef="#br0">8801 5321 176 0,'-30'8'68'0,"13"3"-52"0,-1-22 12 0,10 7 5 16,-1 4-10-16,-4 0-1 16,-4 0-4-16,0 0 0 15,-1 0-9-15,1 0-10 0,0 4-2 16,-5 3 3-16,5 9 2 15,0 3-3-15,0 4 1 16,-5 7-2-16,5 9 0 16,-5 7 0-16,1 19 0 0,-5 15 2 15,4 20 0-15,-8 3 2 16,4 8 3-16,-4 16-7 16,-9 14 0-16,5-3-2 15,0-8 2-15,-1 1 5 16,9 7 3-16,-8-1-2 15,4-10-1-15,4-12-3 16,4 0-1-16,-8 3-4 16,8-7 1-16,5-3 2 15,0-1 1-15,0-11 1 16,8-1 0-16,-8 1 0 16,8 0 0-16,1-4 4 0,3-4 5 15,5-4-3-15,0-7 2 16,0-8-3-16,5-4 2 15,-1-4-2-15,5 0 2 16,-1-3-2-16,5-1 2 16,-4-3-4-16,8-4-2 15,5-4 0-15,3 0-1 16,1-8 0-16,4-7 0 16,1-5 0-16,3-3 2 15,-4-3-1-15,0-5 2 16,1-4-2-16,3-3-1 15,-8-4 1-15,4-4-1 16,-4-4 0-16,4-4 2 0,-8 1-1 16,12-5-1-16,-12 1 1 15,12-5-1-15,-12 1 0 16,12-8 2-16,-4 0-3 16,9-4 0-16,4 0 1 15,-4 1 0-15,-9-5 0 16,13 4 0-16,-4 4 0 15,0 0 0-15,-5 0 0 16,5 4 0-16,-17 0 0 16,12 0 0-16,-12-8-3 15,3 8 2-15,-3 4 1 16,4-1 2-16,-9-3-1 16,5-4 2-16,-1 4-2 15,1-8-1-15,-1 0 1 0,5 1-1 16,0-5-3-16,0-4 0 15,4-3 2-15,0-4 0 16,0-4-2-16,9-11 0 16,0-5-1-16,-5 5 3 15,-4-1-2-15,-12 20 1 16,-5 7 2-16,4-18 2 16,-4 10-3-16,0-14 0 15,-5 7 1-15,1-12 2 16,0 12-3-16,-5-11 0 15,4-47 1-15,1 1 0 16,0 7-5-16,-9 8 1 16,0 4 0-16,0 3 2 15,0 9-1-15,0 3-1 0,0 0 0 16,-9 8 0-16,9-1-2 16,0-3 1-16,0 0-2 15,0 0 0-15,0 0-1 16,0 0 0-16,0 3 0 15,0 5 2-15,-4 0-1 16,4 7 0-16,0 4 4 16,0 0 1-16,-5 0 2 15,-3 8 2-15,4-5 3 16,-9 5 4-16,4 0 0 16,-4 3 0-16,4 5-3 15,-3-1 1-15,-1 4-4 16,0 0 0-16,-5 1-1 15,-3-1-2-15,4 4-4 0,-1 4-2 16,1 0 7-16,-4-1 4 16,-1 5-7-16,1 0 0 15,-1-1 6-15,0 5 5 16,-3 3 0-16,-1-3 0 16,0 3-5-16,0 0-1 15,-4 5-1-15,4-1 1 16,-4 0-2-16,4 0 2 15,-4 4 0-15,4-4 3 16,-4 0 1-16,4 4 1 16,-8-3-4-16,3 3-1 0,1 0 1 15,0 0 2-15,-4 0-3 16,-1 3 0-16,5 1-1 16,-9 4-2-16,5 3-8 15,-1 16-3-15,-8 12-78 16,4 18-35-16,5 0 63 15,-14 9 30-15</inkml:trace>
  <inkml:trace contextRef="#ctx0" brushRef="#br0" timeOffset="18810.7435">12265 5532 148 0,'-13'-4'57'0,"13"8"-44"0,-17-8 10 16,17 4 0-16,-13 0-7 15,9-4-1-15,-5 4-3 16,5-4 0-16,-13 0-6 15,0 0 5-15,-1 1 2 0,-3-1 7 16,-1 0 4-16,1 4-8 0,-5-4-2 16,0 0-2-16,-9 0 2 15,10-3-1-15,-6-1 0 16,1 0-3-16,4 1-1 16,1 3-5-16,3-8-1 15,1 5-1-15,-1-1 1 16,-4 0-2-16,9-3-1 15,-5 3 1-15,5 1-1 16,-9-1 0-16,5 4 0 16,3 8 0-16,-12-8 0 15,4 12 0-15,-8-4 0 0,0 3 0 16,8 1 0-16,-9 7-3 16,14-3 2-16,-10 3-1 15,6 0 0-15,-1 8 0 16,4 0-2-16,1 4 3 15,3 4 0-15,1 7-2 16,0 8 2-16,4-4 1 16,0 4 0-16,9-8 0 15,-9 8 0-15,4 4-3 16,1 0 2-16,-1-4 1 16,0 0 0-16,5-12 0 15,0 20 2-15,-9 0-3 16,4 3 0-16,1 1 1 0,-1 3 2 15,0-4-1-15,1 1-1 16,-1-5-2-16,1 5 1 16,-1-5 1-16,0-3 2 15,-4 0-1-15,5-4 2 16,-9 0 0-16,4 0 1 16,4 4-2-16,-8 0 1 15,4-1-2-15,0 1 2 16,0 0-4-16,-4 0 0 15,-9-1 1-15,4-3 0 16,5 0 0-16,-9 0 2 16,9 0-1-16,0 4-1 15,0 0 1-15,-1 4 1 0,1-1-3 16,4 5 0-16,0-5 1 16,0 1 2-16,0-1 1 15,0-3 1-15,-4 0-2 16,0 0-2-16,0 3 3 15,-1 5 2-15,1 3-2 16,4 0 0-16,0 1-1 16,0 3-2-16,5-8 1 15,-1 1-1-15,1-5 0 16,3 1 0-16,1 0-3 16,4-1 2-16,0 5 1 15,4-1 0-15,5 1 0 16,4-5 0-16,4-3 0 15,-4 0 2-15,4-8-1 0,9 0-1 16,-9-4 1-16,5 1-1 16,-1-5 0-16,1 1 0 15,0-5 0-15,8-3 0 16,4-4 0-16,-8-4 0 16,4 0-3-16,-4-3 0 15,0-5 2-15,0-3 2 16,4 0-2-16,0-5 0 15,0-6 1-15,0-1 0 16,1-4 0-16,3 0 0 16,-8 1 0-16,8-5 2 15,1 1-1-15,4-5-1 0,-14 1 1 16,6-4-1-16,-6 0 0 16,6 0 2-16,-6-4-1 15,6-4-1-15,-1-4-2 16,0 1 1-16,-8-9 1 15,-1 1 0-15,1-4 0 16,-5-4 0-16,0 4 0 16,-4-4 0-16,-4 0 0 15,-1 4 0-15,-3-4 0 16,7 0 2-16,-12 0-1 16,5-4 2-16,-5 0-4 15,4-3 0-15,-4-5 1 16,9 1 2-16,-9-1-1 15,0-3-1-15,0 11 1 0,0-3 1 16,4-1-1-16,0 4-1 16,-4 0 1-16,0 4-1 15,0 0 0-15,0 0 2 16,0 0-3-16,0 1 0 16,-4-5 3-16,4 4 1 15,0-8-1-15,0 4-2 16,0 1 1-16,4-1-1 15,-4 0 0-15,5 0 0 16,-5 4 0-16,4 0 0 16,-4 0-3-16,4 0 2 15,1 0 1-15,-1 0 2 0,4 0-1 16,-3 4-1-16,-1-7-2 16,5 6 1-16,-1 5 1 15,1 0 0-15,-5-1 0 16,5 1 2-16,-1 0 8 15,-3 3 3-15,-1 1-9 16,0-1-1-16,1 1-10 16,-1 0 0-16,-4-1 1 15,4 1 1-15,-4-5 14 16,0 1 6-16,0 0-5 16,0-1-3-16,0-3-2 15,0 8-1-15,0-1-2 16,-4 1 1-16,0 7-2 15,-1-4 2-15,5 5-2 16,0-5 2-16,0 4-2 16,0 0-1-16,0 4-2 0,0 0 1 15,0 0 1-15,0 4 2 16,0 0-1-16,0-4-1 16,0 4 1-16,5-4-1 15,3 0 0-15,-3 0 0 16,-1 0-3-16,0 0 2 15,1-4 1-15,-1 4 0 16,5 0 0-16,-9 0 2 16,4-4-3-16,0 8 0 15,0 0 1-15,1 4 0 16,-1 0 0-16,0-1 0 0,1 1 0 16,-5 3 0-1,8 1-3-15,-8 3 2 0,0-3-4 16,0 3 1-16,0 0-11 15,0 8-6-15,0 0 20 16,5-3 9-16,-1-1-35 16,9 4-16-16,4-4-102 15,18 0-44 1,3 0 98-16</inkml:trace>
  <inkml:trace contextRef="#ctx0" brushRef="#br0" timeOffset="33344.5981">20133 5769 176 0,'-8'8'66'0,"4"-5"-52"0,4 1 6 0,0 4-1 15,-5-4-5-15,5 0 0 16,-4 7 0-16,-5 1 2 15,5 3-9-15,0 0-2 0,-5 4 1 16,5 4-3-16,-1 8-2 16,5 7 0-16,-4 4-1 0,0 8 0 15,4 8 0-15,4 7 0 16,0 11 2-16,5 16-3 16,0 4-2-16,-5 0-12 15,5-4-2-15</inkml:trace>
  <inkml:trace contextRef="#ctx0" brushRef="#br0" timeOffset="34274.6474">20629 5780 272 0,'9'-7'101'0,"-1"3"-78"0,22 0-5 0,-21 0-5 15,8 1-10-15,5-1 0 16,-1 0-1-16,5 0-2 15,0 0 1-15,-4 0-1 0,3 1 0 16,-7-1 0-16,3 4 0 16,1 4-3-16,-1-1 2 15,-3 5 1-15,-1 0 0 0,0-1 2 16,0 5 1-16,0-1 5 16,-4 1 3-16,0-1 0 15,0 5 3-15,-4-1-3 16,-1 4 1-16,1 0-5 15,-5 4-2-15,5 8-5 16,-9 0 0-16,0 3 0 16,0 4 0-16,0 4 0 15,0 4 0-15,-9 12 0 16,5 7 2-16,0 8-1 16,-1-1-1-16,1 1 1 15,0-4 1-15,4-8-1 16,0-3-1-16,0-8-4 15,4-4-2-15,5-8-77 16,8-7-31-16,0-20 57 0,9-15 29 16</inkml:trace>
  <inkml:trace contextRef="#ctx0" brushRef="#br0" timeOffset="34562.3866">21909 6255 400 0,'-5'4'148'0,"5"-8"-115"0,9 1 0 16,-5 3-10-16,5-4-16 15,0 0-4-15,-5 0-5 16,9 4-1-16,-9-4 2 15,9 0-5-15,9 1 2 0,-1-1-11 16,14 4-6-16,-10 0-26 16,10 0-12-16,-1 0-49 15,1 0-20 1,4-4 69-16</inkml:trace>
  <inkml:trace contextRef="#ctx0" brushRef="#br0" timeOffset="35371.7328">23283 5869 316 0,'5'-8'118'0,"-1"0"-92"0,4-11-3 0,-3 11-8 15,3 1-5-15,1-9 1 0,-9 5 6 16,0-4 3-16,-9-1-10 16,5 1 3-16,-9 0 1 0,0-1-10 15,-13-3-1-15,5-4-8 16,-5 4 1-16,-4-4-9 15,-5 8-2-15,5 3 8 16,-9 1 6-16,1 7 1 16,3 0 3-16,-4 4-2 15,5 0-1-15,4 4 3 16,4 0 2-16,9 3-4 16,4 5-3-16,4-1 3 15,5 5 1-15,8 7 0 16,5 0 1-16,4 4-2 15,0-4-1-15,8 0 1 16,-4-4-1-16,5 4 0 16,-1-8 0-16,1 0-3 15,0-3 0-15,3-1 2 0,-7-7 0 16,3 0-2-16,1-4 0 16,-1-4 4-16,-3 0 3 15,-1-3-6-15,0-1 0 16,0 0-2-16,-12-3-1 15,3-1 1-15,-4 1 3 16,1-1 11-16,-5-3 6 16,0 4-8-16,0-1-2 15,0 1-6-15,0-1-1 16,0 4-10-16,0 5-5 0,0-1 8 16,0 0 4-16,0 4 5 15,0 0 2-15,0 0-1 16,0 8-2-16,4-1 1 15,0 5 1-15,5 3-3 16,-9 8 0-16,4 8 1 16,1 3 2-16,3 20 1 15,1-1 1-15,-1 9-2 16,1 14-2-16,4 20 1 16,-9 19-1-16,9 7-7 15,-13 1-3-15,9 7-41 16,-5 4-18-16,5 4 35 15,-9-8 17-15</inkml:trace>
  <inkml:trace contextRef="#ctx0" brushRef="#br0" timeOffset="41485.2076">22258 7577 192 0,'13'-8'71'0,"-13"4"-55"0,4-11 11 0,0 11 0 0,1-7-15 16,-1-1-5-16,0 1-4 15,-4-1 0-15,5-7-2 16,-5 4 8-16,0-4 4 0,0-1 5 15,-5-3 1-15,1 0-4 16,-5-3-1-16,1-5-2 16,-10 4 0-16,6 0 2 15,-6 8 2-15,-8 0-1 16,-4 0 1-16,-4 4-2 16,4 3 1-16,-9 4-8 15,0 5-2-15,5-1-5 16,-5 8-1-16,9 7 5 15,4 4 2-15,0 5-5 16,13 6 0-16,-4 5-1 16,17 4 2-16,0-1-17 15,4 8-4-15,9 12 9 0,9 7 5 16,3 4 4-16,6 8 3 16,-1 7-1-16,4-7 2 15,-4 0-4-15,5-4 0 16,-18-4 1-16,5-4 0 15,-5-3 0-15,-9-8 2 16,-3-5-1-16,-1-6 2 16,-8-9 4-16,-1-3 4 15,-12-11-15 1,0-9 13-16,0-3 5 16,-5-8 0-16,1-7 0 15,-1-5-6-15,1-10-3 16,-1-1-2-16,5-4-3 0,4-7 1 15,0 0-1-15,4-12 0 16,5 0 0-16,8 0 0 16,5-3 0-16,4-5 0 15,4-3 0-15,5 3-3 16,8 1 0-16,-4-1-9 16,8-3-3-16,1 0-89 15,8-8-38-15,0-4 72 16,0 4 35-16</inkml:trace>
  <inkml:trace contextRef="#ctx0" brushRef="#br0" timeOffset="42218.9382">22796 6933 304 0,'-8'4'115'0,"8"-8"-89"0,-9 1 21 0,5-1 3 15,-9 0-34-15,0 0-12 16,-4-7-7-16,-1-1 1 0,-7 1 1 16,-6-5 1-16,1 5 0 15,-8-1 0-15,-1 5 0 0,-4-1-3 16,-5 4 2-16,-3 0 1 15,-1 0 2-15,-8 4-1 16,-9 0 2-16,0 0-2 16,-5 4-1-16,1 4 1 15,0 7-1-15,4 4 2 16,4 12 1-16,5 7 1 16,4 12 0-16,0 4-2 15,4 15 1-15,9 0-11 16,0 7-4-16,13 9 12 15,0 10 9-15,12 9-4 16,10 7-2-16,8-4-5 16,4 4 1-16,13 8 1 15,5-4 2-15,8 3-1 16,-8-6-1-16,12-17-2 0,-4-10 1 16,9-9-4-16,0-7 1 15,8-8 0-15,5-7 2 16,-5-8 7-16,5-12 7 15,0-7-2-15,4-11 0 16,-13-9 0-16,9-11 1 16,-14-7 1-16,1-12 2 15,-4-8-3-15,-1-7 1 16,1-8-5-16,-5-4 1 16,0-7-1-16,-9-16 1 15,1-11-7-15,-5-12 0 16,0-4-3-16,-8 5-2 0,0 7 3 15,-9-1 0-15,-9 9 1 16,0 0 2-16,-3 7-1 16,-6 8 2-16,-3 7-4 15,-5 1-2-15,-9 3-18 16,-3-3-7-16,-10-1-42 16,1 8-18-16,-9-3 41 15,0 3 21-15</inkml:trace>
  <inkml:trace contextRef="#ctx0" brushRef="#br0" timeOffset="78833.9342">16230 11116 56 0,'0'-8'22'0,"-9"4"-18"0,9 8 4 16,0-4 3-16,0-4 13 15,-4 4 7-15,4 0-5 16,-5 0-1-16,5-3-5 16,-8 3-1-16,-1 0-4 15,0 0-1-15,1 0 16 16,-5-4-17-16,-4 0 12 0,4 4 3 15,-4 0 2-15,-1-4 2 16,-3 0-4-16,3 4-3 16,1 0 9-16,0 0 2 15,0 0-18-15,0 0-10 16,-1 0-2-16,1 0 3 16,0 0-5-16,4 4-2 15,0 0-6-15,0 4-2 16,4-1-2-16,1 5 2 15,-1 3 6-15,1 8 4 16,3 0-14-16,1 4-8 0,0 3 4 16,4 5 5-16,0 7 6 15,0 4 2-15,0 4 1 16,0 3 2-16,0 1-3 16,0 0 0-16,0-1 1 15,0 1 2-15,0-4-1 16,0-4-1-16,0-4 1 15,4-4-1-15,0 0 0 16,5 1 0-16,0-1 0 16,3 4 0-16,-7-4-3 15,8 1 2-15,-9-1 1 16,9 0 2-16,0-3-1 16,0-1-1-16,0-3-2 15,4 3 1-15,4-7 1 16,-3 0 0-16,-1-4 0 15,4 4 0-15,1-4 0 0,0 0 0 16,-1-4 0-16,1-4 0 16,4 1-3-16,-9-1 2 15,4-7-1-15,1-1-2 16,-5-3-2-16,5-4 1 16,-5 0-2-16,4-4 2 15,-3 0-2-15,3-3 0 16,-4-5-3-16,1-3 1 15,-1 0 5-15,0-5 2 16,0-3 2-16,-4 0 0 16,0 1 0-16,0-9 0 15,-9-4 2-15,1 1 1 0,3-8 1 16,-8 3 0-16,0 1-2 16,0-4-2-16,-8 4 1 15,3-4-1-15,1-4-3 16,4 0 2-16,-13 4 1 15,5-4 0-15,-1 0-3 16,0 4 0-16,-4-12 2 16,5 4 2-16,-1 4 0 15,1 4 2-15,-1 8-2 16,0 3 2-16,1 0-2 16,-1 4-1-16,1 1 1 15,-1 3 1-15,5 0-1 16,-5 4-1-16,0-1 1 15,1 1 1-15,-5-8 1 0,4 8 3 16,-8-8 6 0,-9 1-5-16,5 3 1 15,-23 4-11-15,14-1-3 16,-4 1-70-16,4 0-29 16,4-8 53-16,0 0 26 15</inkml:trace>
  <inkml:trace contextRef="#ctx0" brushRef="#br0" timeOffset="80291.8904">21702 11334 356 0,'-4'0'134'0,"4"-7"-104"0,0-5-13 0,4 8-13 0,5-3-14 16,-1-1 1-16,1-4 25 15,8 5 11-15,-8-5-13 16,4 1-5-16,4-1-4 0,0 1 3 15,5-1 3-15,3 1-9 16,1-1 0-16,4 1-2 16,1-1 2-16,-1 1-3 15,4-1 0-15,-8 9 3 16,4-5 3-16,0 4 0 16,-4 0 0-16,-4 4-3 15,4 0 1-15,-9 4-2 16,-4 4-1-16,4-4 1 15,-4 3-1-15,0 1-3 0,-4 3 2 16,3 5 1-16,6-1 0 16,-18 0-3-16,0 1 2 15,0 3-1-15,-18 4-2 16,6 4-4-16,-6-1 0 16,-8 5-3-16,-4 4 2 15,-9 3-4-15,-8 4 1 16,0 0 10-16,4 0 6 15,-9-3-1-15,9-1 0 16,4-4-6-16,9-3-2 16,4-4 8-16,9-4 5 15,4-4-3-15,9 0-3 0,8-4-1 16,9 1 1-16,8-1-12 16,14 0-3-16,4 1 12 15,12-1 10-15,1 0-6 16,0 4-1-16,-5-3-2 15,0 3 0-15,1 0-3 16,-9 4 2-16,-1 4-4 16,1 0 1-16,-13 3 0 15,-4 5 2-15,-9-1-1 16,-1 1 1-16,-12-1 13 16,-12 1 5-16,-10 3-4 15,-8 4 1-15,-18 0 3 16,-16 0 2-16,-18 0 4 15,-13-3 3-15,-8-1-9 0,-5 4-2 16,-4-7-13-16,0-12-3 16,0-12 1-16,4-15 0 15</inkml:trace>
  <inkml:trace contextRef="#ctx0" brushRef="#br0" timeOffset="97737.0604">14691 15532 208 0,'0'15'79'0,"0"-11"-61"0,-8 0 10 0,8-4 0 15,0 8-12-15,0-1-4 16,0 1 8-16,0 0 6 16,0-1-13-16,0 1 0 0,0 4 0 15,0-1-5-15,0-3-2 16,0-1-3-16,0 1-3 16,8 3 1-16,-8-3-1 15,5 0-3-15,3-1 2 16,5 1-1-16,4 0 0 15,9-1 4-15,0 1 3 16,4 0 0-16,0-1 2 16,1 1 5-16,-1 0 2 15,0-1-3-15,0-3-1 0,0 0-2 16,0 0 0-16,1 0-4 16,-1 3-3-16,4 1-5 15,-8-4 0-15,4 4 4 16,9-5 4-16,-13 5-6 15,8 0-3-15,1-1 3 16,4 1 0-16,-1 0 2 16,1-1 0-16,4-3 0 15,-8 0 0-15,-5 0 6 16,0 0 6-16,0-4-4 16,5 0 0-16,-10 0 0 15,6 0 0-15,-6 0-2 16,6 0-1-16,-10 0-1 0,5 0 2 15,0 0-1-15,4 0 0 16,0 3-1-16,5 1 0 16,3 0-2-16,-7 0-2 15,3-4 1-15,5 4-1 16,-5-4 0-16,1 4 0 16,-1-1 0-16,-8-3 0 15,4 0 0-15,0 0 0 16,1 0 0-16,3-3 0 15,1 3 0-15,3 0 0 16,1 0 0-16,4 0 0 16,5 0 0-16,-5 0 0 15,8 3 0-15,-3 1 0 0,-1 0 0 16,-4-4 0-16,-4 0 0 16,-4 4 2-16,-1-4-1 15,1 0-1-15,-5 0 1 16,4 0-1-16,1 0 0 15,-1-4 0-15,5 0-3 16,4 0 2-16,4 1 1 16,1-1 2-16,-1 0-1 15,5-4-1-15,-5 1-2 16,5-1 1-16,-9-4 1 16,0 1 2-16,-4 0-1 15,4-5-1-15,-4-7-2 16,0 0 1-16,-5 0 1 0,-4 4 2 15,-4 4-1-15,4-4-1 16,-4-1 1-16,0-3 1 16,0-3-3-16,0-5 0 15,-9 4 1-15,4-3 2 16,-3-1-1-16,-1-4-1 16,0 5 1-16,5-1-1 15,-14-3 0-15,10 3 2 16,-6 0-1-16,-3 5 2 15,0 3 2-15,-5 3 2 16,0 1 1-16,-4 0 0 16,-4 0-2-16,0 0 1 15,-14 0-2-15,1 0 2 16,-4-1-2-16,-5 1 0 0,0 0-1 16,-4 4 0-16,4-1 0 15,0-3 0-15,0 0 0 16,0 4 0-16,5 0 0 15,-9-5 2-15,4 5-1 16,0-4 0-16,4 4-3 16,1-1-2-16,-1 1 1 15,1 0-1-15,-5 3 0 16,-4 1 0-16,-5-1 0 16,1 1 2-16,-1 3-1 15,-3 0-1-15,-6 1-2 16,1-1-1-16,9 0 4 15,-5 5 1-15,-4-1-3 16,13-4 1-16,-9 4 2 0,9 0 1 16,4-3-1-16,-4 3 1 15,8-4-2-15,1 1-1 16,4-1 1-16,-1 0 1 16,5 4-1-16,-4-3-1 15,4-1-2-15,-4 0 1 16,0 1 1-16,0-1 0 15,-1 0 0-15,-3 1 0 16,-1-1 0-16,-4 0 2 16,5 1-1-16,-5-5-1 15,0 5-2-15,0-1 1 16,0 4 1-16,1 0 2 0,-1 1-3 16,4-1 0-16,-12 4-1 15,12 0 0-15,-8 0 2 16,8-4 2-16,1 4-1 15,-1 0-1-15,1 0 1 16,-1 0-1-16,1 0 0 16,-1 0 0-16,1 4 0 15,-1-4 2-15,1 0-3 16,3 0 0-16,-8 0-1 16,1 0 0-16,-6 0 2 15,1 0 0-15,0 0 0 16,0 0 0-16,0 0 0 15,0 0 0-15,-1 4 0 16,1-4 0-16,4 3 0 16,-8-3 0-16,4 4 0 0,4-4 2 15,4 0-3-15,-8 4 0 16,4 0 1-16,1 0 0 16,3 0 0-16,0-1 0 15,1 1 0-15,-1 0 2 16,1 0-1-16,4 0-1 15,-9-4 1-15,0 0-1 16,0 0 2-16,0 3 1 16,-4 1-4-16,0 0 1 15,4 0-2-15,-13 4 0 0,13-5 2 16,-4 5 0 0,0 0 0-16,0-1 0 0,4 5-3 15,0-1 2-15,0 1 1 16,0 3 0-16,5 1 0 15,-9 3 0-15,4 0 0 16,4 0 2-16,5 0-3 16,-9 0 0-16,5 4 1 15,3 0 0-15,1 0-3 16,0 4 2-16,4 8-1 16,-13-5 0-16,5 1 2 15,-5-1 0-15,0 1 0 16,0 0 0-16,0 3 0 15,0 5 0-15,1 3 0 16,-10 7 0-16,9 9-3 16,-8-1 2-16,4 1 1 0,4-1 0 15,4-3 0-15,1 0 0 16,-1-9 0-16,9-2 2 16,-4-1-3-16,8-4 0 15,1 0 1-15,3 1 0 16,5 3-3-16,0-4 0 15,5 4-7-15,3-3-4 16,1-5 14-16,8 0 9 16,-8-3-4-16,4-4-2 15,0-4-2-15,-5-4 1 16,5-4-3-16,-8-3 0 16,3-4-10-16,-4-1-3 15,5-7-33-15,4-4-12 0,9-7 31 16,-5-20 14-16</inkml:trace>
  <inkml:trace contextRef="#ctx0" brushRef="#br0" timeOffset="102887.4012">10516 15666 192 0,'-22'8'74'0,"18"-1"-58"0,-13 1 7 0,13-4 1 16</inkml:trace>
  <inkml:trace contextRef="#ctx0" brushRef="#br0" timeOffset="105454.1157">10451 15697 353 0,'-13'0'18'16,"0"0"-9"-16,0 0 5 0,1 0 3 16,-1 0-3-16,4-4 0 15,-13 4-6-15,10 0-3 16,-1 0-2-16,4 0-3 15,-8 0 3-15,4 0 0 16,4-4 5-16,-8 8 3 16,4-4 0-16,0 0 3 15,0 0-1-15,5 0 2 16,-1 4 1-16,0-4-1 0,5 0-10 16,-5 0-2-1,9 4-8-15,0-4-1 0,0 0 0 16,0 0 4-16,0 3 1 15,0-3 1-15,5 0 8 16,3 0 5-16,1 0-6 16,0 4-4-16,-1 0-2 15,5 0 1-15,0 0-1 16,0 0-1-16,4-1 1 16,-4 1-1-16,4-4-3 15,1 4 2-15,-1-4-10 16,0 4-3-16,0 0 18 15,1 0 8-15,-1-1-15 16,4-3-9-16,1 0 5 16,-1 0 3-16,5 0 3 15,0 0 1-15,4 0 8 0,9 0 7 16,-9-3-7-16,5 3-2 16,-1-4-6-16,1 0-1 15,-1 0 1-15,-4 0 2 16,0 4-1-16,5-4 2 0,-9 4-2 15,4-3-1 1,-13 3 1-16,5 0 1 16,-1-4-1-16,5 0-1 15,0 0 1-15,0 0-1 16,4 4-3-16,-8-4 2 16,3 1 1-16,6 3 0 15,3 0 0-15,5 0 0 0,-9 0 2 16,9 0 1-16,4-4-1 15,-4 4-2-15,-5 0 1 16,5-4 1-16,0 4-1 16,-13-4 2-16,4 0 0 15,-13 4 1-15,4-4 0 16,1 4 0-16,-5 0-2 16,0 0 1-16,1 0-2 15,-5 0 2-15,0 0-2 16,-1 0-1-16,6 0 1 15,-10 0 1-15,5 0-3 16,4 0 0-16,-8 0 1 16,4 0 0-16,4-3 0 15,1 3 0-15,-1-4 0 0,4 4 0 16,-3 0 0-16,3-4 0 16,1 4 0-16,-1 0 0 15,1 0 0-15,4-4 0 16,-5 4 0-16,5 0 2 15,-4-4-1-15,3 4 2 16,-7 0-2-16,7 0 2 16,-3 0 0-1,0 4-4-15,3-4 1 16,-12 0 0-16,5 0 2 0,-1 0-3 16,-4 0 0-16,0 0 1 15,0 0 2-15,-1 0-1 16,1-4-1-16,0 4 1 15,0 0-1-15,0-4 2 16,4 4 1-16,-8-3-1 16,4 3 1-16,4 0-2 15,-8-4-1-15,4 4 1 16,0-4-1-16,0 4 0 16,-5-4 0-16,1 4 0 15,-1-4 0-15,1 4 0 16,4 0 2-16,-4 0-3 15,4 0 0-15,-1 0 1 16,1 0 2-16,5 0-1 16,-1 0-1-16,0 0 1 0,5 0-1 15,-1 0 0-15,5 0 0 16,-9 0 0-16,1-4 0 16,3 4 0-16,1 0 0 15,-1 0 0-15,1 0 0 16,-5-3 0-16,4-1 0 15,1 0 0-15,-5 0 0 16,1 0 0-16,-1-3 0 16,0-5 0-16,0 5 0 15,0 3 0-15,-4-4 0 16,0 4 0-16,0-3 0 16,0-1 0-16,4-4 0 0,-4 1-3 15,0-1 2 1,0 1 1-16,0-1 2 0,0 1-1 15,0-1 2-15,0-3-2 16,0 4-1-16,0-5-2 16,4 1-1-16,-4 0 2 15,4-1 2-15,0 5 0 16,1-1-1-16,-1 1 1 16,0-1-1-16,0 1 0 15,1 3 0-15,-1 1 0 16,0-1 0-16,-4 0 0 15,4 1 0-15,0-1 0 16,1 0 0-16,-5 1 0 16,4-1 0-16,-9 0-3 15,5 1 2-15,5-5 3 16,-10 1 1-16,1-1-4 0,-1 5 1 16,5-5 0-16,-4 1 2 15,0-1-1-15,-1 1 2 16,1-5-2-16,-5 1-1 15,0 0 3-15,1-1 2 16,-1 1 0-16,-4-4 2 16,0 0-4-16,0-1 0 15,0 1-1-15,-4 0 1 16,-1-4-2-16,1-4 2 16,0 1-2-16,-5-1-1 15,1 0 1-15,-1 0 1 0,-4 0-1 16,0 1-1-16,-4-1 3 15,0 0 0-15,-1 0-1 16,1 4 1-16,-4 0-2 16,-1 0-1-16,1 4 3 15,-1 0 0-15,5 0-1 16,-13 3-2-16,4 1-2 16,0 0 1-16,0-1 1 15,-4 1 2-15,0 0-1 16,4-1 2-16,0 1 0 15,-4 0 1-15,4-1-2 16,-4 5-2-16,0-4-2 16,-5-1 1-16,1 5 1 15,-5-1 2-15,-4 1-1 16,4-4 2-16,-8 3-7 0,-1-3 1 16,1-1-1-16,-1-7 2 15,1 4 1-15,4 4 3 16,-13 0-1-16,0-1-1 15,-4 5 3-15,-9-1 2 16,0 5-2-16,-4-1-2 16,4 0 0-16,-5 5-1 15,10-1-3-15,-1 4 2 16,5 4 1-16,-9-1 0 16,8 5 0-16,-12 0 2 15,9-1-1-15,3 1-1 16,5 4 1-16,0-5-1 15,9 5 0-15,-5-5 0 0,9 5-3 16,4-5 2-16,5 5-1 16,-5-1 0-16,-4 1 2 15,0 3 0-15,0 1 0 16,4-5 0-16,-13 4 2 16,9 1 1-16,-4-1-1 15,4 0 1-15,4 5-2 16,0-5-1-16,0 4-2 15,5 0-1-15,4 0 2 16,4 0 0-16,4 4 1 16,-8 0 0-16,9 4-3 15,-10 8 0-15,10 3 2 16,-1 0 0-16,1 1 1 16,-1-1 0-16,5 4 0 0,-5 0 0 15,5-4 0-15,-13 5 0 16,9 3 0-16,-5-8 0 15,8 0-3-15,-7-3 2 16,7-1 1-16,-3 4 0 16,12 5 0-16,-12-1 0 15,12 7-3-15,0 1 2 16,9 4 1-16,-8-4 0 16,8-1-3-16,0-3 2 15,0 0 1-15,0 0 0 16,0-4 0-16,0-3 0 15,0-1 0-15,0-3 0 0,0-1 0 16,0-3 0-16,0-1-3 16,0 1 0-16,8-4-12 15,-3-4-2-15,3 0-41 16,18-4-14-16,9-11 37 16,16-12 18-16</inkml:trace>
  <inkml:trace contextRef="#ctx0" brushRef="#br0" timeOffset="113649.8826">11998 14594 136 0,'-8'0'52'0,"8"4"-41"15,4-8 4-15,-4 0-1 0,4 4-9 16,0-4-3-16,1 0-1 15,-5-3-1-15,4-1 0 16,-4 0 0-16,9 1 0 0,-9-1 0 16,0 0 2-16,0 1 5 15,0 3 4-15,-9 0 5 16,5-4 4-16,-5 4 3 16,5 1 1-16,0-1 2 15,-9 0 1-15,8 4-6 16,-8-4-2-16,0 4-3 15,1 0 3-15,-1 0-2 0,-5 0 1 16,1 8 0-16,0-1-2 16,0-3-2-16,-1 4 1 15,6 3-10-15,-10 1-3 16,5 3-2-16,-1 4 2 16,6 4-8-16,-6 4-1 15,10 4 4-15,-10 3 3 16,6 1 1-16,3 3-1 15,0 4 1-15,5 0-1 16,0 0 2-16,4 1 3 16,-9-1-2-16,9-4-2 15,9-4 0-15,-9 1 1 16,0-1-1-16,8-3 2 0,1-4-2 16,-5-4-1-16,1-4-2 15,-1 4 1-15,4 8 1 16,-3-5 0-16,8 1 0 15,-9 0 2-15,5-4-1 16,-1 0-1-16,9-4 1 16,-8 0 1-16,4-3-1 15,0-1-1-15,0-4 1 16,0-3-1-16,0 0 0 16,0-1 2-16,0-3-3 15,0-4 0-15,-1 0 1 16,1 0 0-16,0 0 0 15,-4-4 0-15,0 1-3 16,-1-1 2-16,-4 0 1 0,1-4 0 16,3 1 0-16,-3-5 0 15,3 1 0-15,1-5 0 16,0 1-11-16,-1-4-3 16,1 0 5-16,12 0 2 15,-12-4 5-15,4 3 1 16,0 1 1-16,0 0 0 15,4 0 0-15,0 0 2 16,0 0-1-16,1 0-1 16,-1-1 1-16,0 1-1 0,-8 0 2 15,4-4 1-15,-5 0 7 16,1 0 4-16,-5 4-14 16,1 0-6-16,-5 0 6 15,8 0 4-15,-8-1-1 16,0 1-2-16,-8-8-5 15,3 8-2-15,-3-4 3 16,3 0 1-16,-3-4 8 16,3 1 4-16,-8-1-14 15,9-4-4-15,-9 4 12 16,5 1 6-16,-5-5-2 16,0 4 0-16,-4 0-4 0,-1 1-3 15,-3 3 0 1,-1-8-1-16,1 4-14 15,-5-4-3-15,9 5-24 0,-9-13-9 16,4-10 24-16,5-13 13 16</inkml:trace>
  <inkml:trace contextRef="#ctx0" brushRef="#br0" timeOffset="115511.4709">12601 14517 248 0,'-21'12'93'0,"12"-9"-72"0,-8 1 11 16,8 0 3-16,1 0-21 0,-1 0-5 16,1-4-6-1,3 4 0-15,-3-1-2 0,3 1 2 0,1 0 2 16,-5 0 2-16,5 0 1 16,-5 0-4-16,5-1-1 15,0-3-1-15,0 4-2 16,-1 4 1-16,5-4-1 15,-8 3 0-15,3 1 0 16,1 0-3-16,0 3 0 16,-1 4 2-16,1 5 2 15,0 3 0-15,4 7-1 16,0-7-2-16,-5 16 1 16,1-1 1-16,4 4 2 15,0-4-1-15,0 4-1 16,0 4-2-16,0-7 1 0,0-1 1 15,4 0 0-15,-4 1 0 16,0-5 0-16,0-7 0 16,5 7 0-16,-1-3 0 15,0-4 2-15,1 0 1 16,-1-4 3-16,0 0-3 16,1-4-2-16,3-4 2 15,-3-3 0-15,3-1-4 16,1 0 1-16,-1-3 0 15,5 0 0-15,0-4 0 16,0-1 2-16,0-3-3 16,0 0 0-16,4 0 1 15,-4-3 0-15,4-1 0 0,1 0 2 16,-1-4-1-16,0 1-1 16,-4-1 3-16,4 0 0 15,-8-3-1-15,4-1 1 16,4 1-2-16,-13-4 2 15,9-1-2-15,-4 1-1 16,0 0 1-16,-1-1 1 16,5-3-1-16,-13 0-1 15,4 0 1-15,1 0-1 16,-1-4 0-16,0-4 0 16,-4-4 0-16,5-7 2 15,-1 0-1-15,0-5-1 0,-4 1 1 16,9-4-1-16,-9 0-3 15,0 4 2-15,0 0 1 16,0 0 0-16,0 0 0 16,-13 0 2-16,4 0-3 15,-4 3 0-15,0-3 1 16,1 0 0-16,-6 4 0 16,1 3 2-16,-9 5-1 15,5-1-1-15,-1 4 1 16,1 0 1-16,-1 4-10 15,5 4-4-15,4-8 3 16,4 4 5-16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08T20:44:04.771"/>
    </inkml:context>
    <inkml:brush xml:id="br0">
      <inkml:brushProperty name="width" value="0.05292" units="cm"/>
      <inkml:brushProperty name="height" value="0.05292" units="cm"/>
      <inkml:brushProperty name="color" value="#FF0000"/>
    </inkml:brush>
  </inkml:definitions>
  <inkml:trace contextRef="#ctx0" brushRef="#br0">12545 13471 68 0,'0'8'27'0,"0"-4"-21"0,0 0 14 0,0-4 7 0,0 0-4 16,0 0 1-16,0 0-13 16,0 0-4-16,0 0-3 15,0 0 2-15,0 0-3 16,0 0-2-16,0 0 2 0,0 0-2 15,0 0-1-15,0 0 5 16,0 0 4-16,0 0 15 16,0 0 9-16,0 0-2 15,9 0-1-15,-9 0-12 16,0-4-6-16,0 0-5 16,0 0 0-16,0-3-4 15,0 3 0-15,0 0-3 0,0 0-1 16,0 0-1-16,-9-3-2 15,9 3 9-15,-4-4 4 16,0 0 4-16,4 5 5 16,-5-1 5-16,1 0 3 15,0-4 2-15,4 5 2 16,-4-5-25-16,-1 0-9 16,5 1 0-16,-8-1 1 15,8 4 3-15,0 0 0 16,0-3 0-16,0 3 0 15,0 0 2-15,8-4 1 16,-8 1-4-16,9-1 1 16,4 0 4-16,4 1 5 15,5-1-7-15,-1 4-1 16,9 0-1-16,-4 0 0 0,9 1 0 16,3 3 0-16,1 0 0 15,4 0 0-15,0 0 0 16,0-4 0-16,-4 0 0 15,4 0 2-15,0 0-1 16,0 4-1-16,1-4 1 16,3 4-1-16,-4 0-3 15,9 4 2-15,-9 0 1 16,4 0 0-16,1 0 0 16,-1-4 0-16,0 0-5 15,1-4 1-15,-9 0 0 16,4 0-1-16,0 0 4 15,0 1 0-15,0-1-2 0,0 0 2 16,-4 0 16-16,0 0 7 16,4 0-6-16,-4 1-2 15,-5-1-4-15,5 0-1 16,0 0-5-16,-1 0-1 16,-3 0-1-16,4 1-2 15,-9-5 1-15,4 8-1 16,1 0-3-16,3 0 2 15,-3-4 1-15,4 4 0 16,-1 0 0-16,1 4 0 16,4-4-3-16,0 4 2 15,1 0 1-15,-1-1 0 0,4 1 0 16,9 0 2-16,-9 0-3 16,1-4 0-16,-1 0 1 15,5 0 0-15,0 0 0 16,4 0 2-16,0 0-1 15,4 4 2-15,0 0-4 16,5 3 0-16,-5 1-1 16,1 0 0-16,3-1 2 15,-3 1 2-15,3 0-1 16,1-1-1-16,4 1 1 16,0 0-1-16,0 3 0 15,4 1 0-15,-4-5 0 16,-5 1 0-16,1 0 0 15,0-5 0-15,-1 1 2 0,5-4 3 16,-4 0 0-16,4 0 2 16,4 4-2-16,0 0 2 15,-4-4-4-15,0 0 0 16,0 0-1-16,-4 4-2 16,8 0 1-16,18 3 1 15,-10 5-3-15,-3-1 0 16,4 4 1-16,-13 1 0 15,0-1 0-15,0 0 2 16,4 1-1-16,-4-1-1 16,13-3 3-16,-5-1 2 15,5-3 0-15,0-4 0 0,-4-1-3 16,-1 1 1-16,1 0 0 16,-1-4 1-16,10 0 2 15,-10-4 1-15,5 0-3 16,-4 1-1-16,3-1 1 15,-12-4 0-15,5 4-5 16,-1-3 1-16,-4-1 2 16,4 0 1-16,0 4-1 15,-8 1-2-15,4-1 1 16,-4 0-1-16,-1 0 0 16,-4 0 2-16,-4 0-3 15,0 4 0-15,1-3 1 16,3 3 0-16,0 0 0 0,5 0 0 15,-9 0 0 1,0-4 2-16,0 4-1 0,0 0-1 16,-4 0 1-16,-5-4-1 15,-8 0 0-15,-5 0 0 16,1 0-7-16,-18 1-3 16,4-1 3-16,-16 0 2 15,-5-4-184 1</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08T20:44:38.028"/>
    </inkml:context>
    <inkml:brush xml:id="br0">
      <inkml:brushProperty name="width" value="0.05292" units="cm"/>
      <inkml:brushProperty name="height" value="0.05292" units="cm"/>
      <inkml:brushProperty name="color" value="#FF0000"/>
    </inkml:brush>
  </inkml:definitions>
  <inkml:trace contextRef="#ctx0" brushRef="#br0">12989 9197 168 0,'-4'15'66'0,"-5"-19"-52"0,9 12 3 0,0-8 0 16,0 0-9-16,0 0-2 16,0 0-1-16,9 4-1 15,-5 0-2-15,1-4 5 0,3 4 3 16,-4 3 1-16,1 1 1 16,-1-4 0-16,5 0 2 15,-1 3-3-15,1-3-1 16,0-4-4-16,3 0 1 15,6 0 2-15,-10 0 2 16,5-4-1-16,0 0 1 16,0 1-2-16,0 3 2 0,4 0-2 15,-4-4 2 1,0 0-4-16,0 4 1 16,0-4-3-16,-4 4 0 0,4-4-3 15,-5 0 1-15,5 4-2 16,0 0-1-16,-9 0 1 15,5 0-1-15,0-3-3 16,-5 6 2-16,-4-3 1 16,4 4 0-16,-4-4 0 15,9 8 0-15,-9 0-3 16,0-8 0-16,0 7-7 0,4-3-2 16,0 4-11-1,5-1-3-15,-5 1 5 16,1 0 5-16</inkml:trace>
  <inkml:trace contextRef="#ctx0" brushRef="#br0" timeOffset="4336.4993">13954 9163 80 0,'18'-12'30'0,"-14"12"-24"0,5-4 10 0,-9 4 5 16,0 0 3-16,4-4 3 15,-4 4-3-15,0 0-3 16,-4 0-5-16,-1 4-2 15,-3 0-8-15,-1 0 5 0,0 4 4 0,1-5 2 16,4 5 1-16,-9-4-3 16,4 4-1-16,0-1-2 15,5 1 2-15,0-1-5 16,-5 1-1-16,0 0 5 16,9-1 1-16,-8-3 17 15,4 0-10 1,-1 0-4-16,1 0-6 15,0 0 0-15,-1-1 5 16,1 1 2-16,0 0-12 16,4-4-3-16,0-4-2 15,0 4 1-15,0 0-1 16,0 0-1-16,4-4-2 16,0 4 1-16,1 0 1 15,3 0 0-15,9-3 0 0,-8 3 2 16,8 0-12-16,5-4-3 15,-1 4 1-15,5 0 5 16,0-4-5-16,4 4-2 16,-8 0-10-16,12 0-3 15,-8-8-14-15,9 8-4 16,-1 4 22-16,1-8 12 16</inkml:trace>
  <inkml:trace contextRef="#ctx0" brushRef="#br0" timeOffset="33583.1792">6422 10599 140 0,'-4'-4'52'0,"13"-4"-41"0,-18-3-11 0,9 7-9 0,-9 0-28 15,5 4-11-15,0 0 25 16,-9 0 11-16</inkml:trace>
  <inkml:trace contextRef="#ctx0" brushRef="#br0" timeOffset="34903.1795">5681 10744 104 0,'0'-3'38'0,"0"10"-29"0,5 1 19 0,-5-4 7 0,0-4-4 16,0 0 2-16,0 4-4 16,-5-1 0-16,1 1-16 15,0 0 3-15,-1 4 4 0,5-4-9 16,-8 7-1-1,3-3-6-15,5-1-1 16,-4 1 3-16,4-8 6 16,0 0 2-16,0 0 10 15,0 0-4 1,0 0 1-16,0 0-8 16,9 4 0-16,-1-4-8 15,1 0-1-15,0 0-4 16,-1 0-1-16,1 0 1 15,4-4 2-15,0 0-3 0,0 4 0 16,0-4 1-16,4 0 0 16,0 1-3-16,0-1 2 15,5 0 1-15,-1 0 0 16,5-3-3-16,-4-1 2 16,4 4 1-16,4-4 0 15,-4 1 0-15,4 3 0 16,4-4 0-16,-8 4 0 15,9 1 0-15,-1-1 0 16,-4 0 0-16,5 4 0 16,-5 0 0-16,-4 0 0 15,-5 4 2-15,9 0 1 16,5-1-1-16,-14-3-2 16,5 0 1-16,4 0-4 15,-4-3 2-15,4-1 1 16,5 0 2-16,-9-4-1 15,4 4 2-15,0 1 7 16,0-1 3-16,5 0-9 16,-14 0-1-16,14 0-3 15,-14 4 0-15,14 0-3 16,-14 0 0-16,5 4 2 16,0 0 0-16,0-4 1 15,0 0 0-15,0 0-3 16,-5 4 0-16,1-4 8 15,-1 0 4-15,-4 0-2 16,5 0-2-16,-5 0 0 0,0 0 1 16,1 0-1-16,3 0 0 15,1 0-3-15,4 0 1 16,-9 0-2-16,4 0 2 16,5 0-2-16,0 0-1 15,0 0 1-15,8 4-1 16,-8-4 0-16,4 3 0 15,5 1 0-15,4 0 2 16,-9-4-1-16,9 4-1 16,-5 0-2-16,1 0 1 15,-1-1 3-15,1-3 3 0,-10 0-2 16,6 0-2-16,-10 0 2 16,5 0 0-16,4 4-1 15,-4-4-2-15,8 4 1 16,1-4 1-16,-1 4-3 15,5 0 0-15,-4 0 1 16,3-1 2-16,10 1-1 16,-9-4 2-16,-1 4-2 15,1-4-1-15,-4 0 3 16,-5 4 0-16,-4-4 1 16,-1 0 0-16,-3 0 0 15,0 0 0-15,-9 0-2 16,-5 0-2-16,-8 0-2 15,0 0 1-15,4 4-1 0,5-16 0 16</inkml:trace>
  <inkml:trace contextRef="#ctx0" brushRef="#br0" timeOffset="37865.9741">12645 15793 140 0,'8'-4'55'0,"-8"4"-43"0,0-4 14 16,0 4 4-16,0 0-6 15,0 0-2-15,0 0 3 16,0 0 4-16,0 0-16 15,0 0 11-15,0 0 5 0,0 4-2 16,-4 0 1-16,0 3-6 16,-1-3-2-16,1 4-2 0,-5-4-2 15,1 3-2-15,-1-3 1 16,-4 4-2-16,0-1 2 16,0 5-8-16,0-5-4 15,0 1 0-15,0 0 0 16,-4-1-1-16,4 1-2 15,0 4 5-15,0-5 1 16,1 5 4-16,-1-5 1 16,0 1 3-16,0 0 2 15,4-1-5-15,-4 1 1 16,5 0-7-16,-1-4-1 16,5-1-2-16,-1 1 1 15,1 0-2-15,4 0 2 16,0-4-4-16,0 0 0 0,0 0 1 15,0 0 2-15,0 0-1 16,9 4-1-16,-1 0-2 16,5-1-1-16,-8 1 2 15,7 0 0-15,1 0 1 16,5 0 2-16,-1 0-3 16,4-1-2-16,5 1 2 15,-4 0 0-15,12 0 1 16,-4 0 0-16,5-4-3 15,4 0 2-15,-1 0-1 16,1 0 0-16,0 0 2 16,4 0 0-16,-13 0 0 15,5 0 0-15,-1 0 0 16,1 0 0-16,3-4 0 0,1 4 0 16,0 0 0-16,4-4 0 15,9 0 0-15,-5 0 0 16,1 1 0-16,-1 3 0 15,-4-4 0-15,0 4 0 16,5-4 0-16,-18 0 0 16,4 4 0-16,1 0 0 15,-1 0 0-15,1 0 0 16,-1-4 0-16,1 0 0 16,8 1-3-16,-5-1 2 15,10 0 1-15,-1 0 0 0,5 0 0 16,-5 0 0-16,5 1 0 15,-5-1 0-15,-3 0 0 16,-6 0 0-16,1 4 0 16,0-4 0-16,-5 4 0 15,9 0 0-15,-4 0-3 16,0 0 2-16,0 0 1 16,8 4 2-16,-8 0-1 15,8 0-1-15,1 0-2 16,-5-1 1-16,4-3 1 15,-8 4 0-15,-4-4 0 16,3 4 0-16,-8 0-3 16,1 0 2-16,3 0 1 15,-8-1 0-15,4 1 0 16,9 0 0-16,-9 0 0 0,5 0 0 16,-1 0 0-16,5-1 0 15,0-3 0-15,8 0 0 16,-8 0 0-16,0 0 0 15,4 0 0-15,-5 0 0 16,1 0-3-16,0-3 2 16,-5 3 1-16,1 0 0 15,-5 0 0-15,9 0 0 16,-9 0 0-16,4 0 0 16,5 0 0-16,9 0 0 15,8 0-3-15,0 0 2 16,0 0 1-16,0 0 0 15,-13 0-3-15,8-4 2 0,-12 4-1 16,0-4-2-16,0 0 3 16,-5 0 0-16,1 0 1 15,4 1 0-15,-9 3 0 16,4 0 0-16,5 0-3 16,0-4 2-16,8 4 1 15,-8 0 0-15,4-4 0 16,4 4 0-16,-8-4 0 15,0 4 0-15,0-4 0 16,-5 0 0-16,-4 4 0 16,1-3 0-16,-6 3-3 15,1-4 2-15,0 0 1 0,4 4 0 16,-8-4 0-16,4 0 0 16,0 4 0-16,4-4 0 15,0 1 0-15,0-1 0 16,4 0 0-16,5 0 0 15,0 0 0-15,4 0 0 16,-4 1-3-16,-5-1 2 16,5 0 1-16,0-4 0 15,-9 1 0-15,5-1 0 16,-5 0-3-16,0-3 2 16,0 3 1-16,-4 0 0 15,0 1 0-15,0-1 0 16,4 4 0-16,-9-3 2 0,5 3-1 15,0 0-1-15,-4 0 3 16,-5 0 0-16,-4 1 1 16,-5-1 2-16,-8 0-3 15,-4 4-2-15,-5-4-31 16,1-4-13-16,-18-18-132 16,0-13-58-1,-26 1 122-15</inkml:trace>
  <inkml:trace contextRef="#ctx0" brushRef="#br0" timeOffset="59721.1832">3859 3919 224 0,'-9'4'85'0,"9"-8"-66"0,4 0 19 16,1 4 3-16,3-4-15 15,-3 1-2-15</inkml:trace>
  <inkml:trace contextRef="#ctx0" brushRef="#br0" timeOffset="60951.1364">3876 3900 489 0,'8'-8'22'0,"-8"4"0"0,0 1-6 16,5-1-2-16,-5 0-13 16,0 4-3-16,0 0 5 15,0 0 3-15,0 0-6 0,8 4 1 16,1 0-6-16,8 3 1 16,-8-3 4-16,4 4 4 15,4 3-1-15,0 1-2 16,5-1-5-16,-1 5 0 15,1-1 2-15,8 4 1 16,-13 0 1-16,9 0 0 16,0 4 4-16,0-4 2 15,0 1-9-15,4-1-5 16,-13 0 12-16,9 0 7 16,-4 0-5-16,-1 0-3 15,5 0-2-15,-9 1-1 16,5-1 0-16,-5 0 0 15,4 0 0-15,1 0 2 0,0 4-12 16,-5 0-3-16,13 0 6 16,-21 4 3-16,12 0 4 15,5 3 0-15,-9 1 8 16,9 0 5-16,-9-1-6 16,9 5-4-16,-9-1-2 15,9 1-1-15,0-1 0 16,0-3 0-16,0 0-3 15,0-1 2-15,4 1 1 16,-4-4 0-16,4-1-9 16,9 1-2-16,-14-4 12 15,6 0 9-15,-1 0-5 16,0 0 0-16,-4 4-12 0,4-4-5 16,4 0 6-16,-8 0 2 15,4 0 4-15,5 0 0 16,-5 4 8-16,0-4 5 15,-4 0-6-15,0 0-4 16,0 0-13-16,0 0-4 16,0-4 18-16,-1 0 8 15,6 4-4-15,-10 0-4 16,5 0-3-16,0-4-1 16,0 0 0-16,-5 0 0 15,1 4 0-15,-5-4 0 16,0 1 0-16,5-5 0 15,-5 4 0-15,0-4 2 0,0 5 1 16,5-5 1-16,0 4-2 16,3 0 1-16,-7 0 0 15,3 4 3-15,5 0-3 16,-4 0-2-16,3 0 0 16,-3 0 1-16,12 8 1 15,-8-4 3-15,4-1 1 16,-4 1 1-16,4-4-4 15,-4 0-3-15,0 4 2 16,0-8 0-16,4 8-1 16,-4-4 1-16,0-4 0 15,4 4 3-15,-4-4-1 16,4 0 0-16,-13 1-1 16,9-1 2-16,-4 0-3 0,-5 0 0 15,0 0-1-15,0 0 1 16,1 4-2-16,3 0-1 15,1 4 1-15,-1 0 1 16,5 7-1-16,-9 1 2 16,5-5-4-16,4 5 0 15,4-1 1-15,-9 1 0 16,14-4 0-16,-9-1 2 16,4-3-1-16,-4 0 2 15,4 0-2-15,-4-4 2 16,4 3-2-16,-8-6-1 0,3-1 1 15,1 0 1 1,-4 0-3-16,-1-4 0 0,-3 1 1 16,3-1 0-16,-4 0 0 15,1 1 0-15,-1-1 0 16,0 0 2-16,5 1-1 16,-14-5-1-16,5 1 3 15,0-1 0-15,-4 1 3 16,4-1 1-16,-9 1-1 15,0-5-1-15,5 1 1 16,-9-8 1-16,0 0-3 16,0 0-1-16,0 0-8 15,-9 0-2-15,9 0-148 16,13-8-65-16</inkml:trace>
  <inkml:trace contextRef="#ctx0" brushRef="#br0" timeOffset="63144.456">3436 3352 232 0,'9'4'88'0,"-9"4"-69"0,0-5 13 0,0 5 2 16,0-8-14-16,0 0-3 15,0 8-4-15,0-8 1 16,0 0-7-16,0 7 0 0,0-7 0 16,0 8-1-16,0-4-1 15,0 4-6-15,0-8 1 0,9 7 2 16,-9 1 1-16,8-4-4 16,5 0 1-16,-4-1 2 15,4 1 1-15,0 0 1 16,4 0 0-16,4 0-2 15,1-4 1-15,-1-4-2 16,10 0 2-16,-10 0-2 16,1 0-1-16,12-3 1 15,-17-5-1-15,5 5 0 0,-5-5 2 16,5 4-1 0,-1-3 2-16,-3-1-2 15,-1 1-1-15,0 0 1 16,0-1-1-16,-12 1 0 0,7-1 2 15,-12 1-1 1,5-1-1-16,-5 1-2 0,0-1-1 16,-5 4-5-16,-3 1-2 15,-1-1-4-15,-8 0-1 16,0 5 1-16,0 3 1 16,-1 3 3-16,-8 5 4 15,1 4 1-15,3-1 3 16,-4 4-1-16,-8 5-1 15,12 6 0-15,1 5 0 16,3 3 3-16,1 1 2 16,0-4 2-16,8 3 3 15,5 1 1-15,4-1 1 16,9 4 2-16,4 4 4 0,12 8-2 16,-3 0 1-16,12 0-5 15,5 3-3-15,4 5-42 16,13-4-18-16,-8-5 28 15,12-33 13-15</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08T21:02:40.149"/>
    </inkml:context>
    <inkml:brush xml:id="br0">
      <inkml:brushProperty name="width" value="0.05292" units="cm"/>
      <inkml:brushProperty name="height" value="0.05292" units="cm"/>
      <inkml:brushProperty name="color" value="#FF0000"/>
    </inkml:brush>
  </inkml:definitions>
  <inkml:trace contextRef="#ctx0" brushRef="#br0">7194 13797 120 0,'-5'8'46'0,"1"-1"-35"0,0 1 5 16,4-4 0-16,0-4-5 15,-5 0-1-15,1 4-4 16,0 3 1-16,4-7-4 16,-13 4 0-16,9 0 1 0,-5 0 2 15,0 3 1-15,1 1-6 16,-1 0 0-16,5-1 3 15,-9-3 5-15,9 0 1 0,-5-4 4 16,5 0 2-16,-1 0-1 16,5 4-7-16,0-4-3 15,0 0-3-15,5-8-2 16,-1 1-2-16,5-1 1 16,-9 0-4-16,4-3 1 15,0 3 2-15,5-3-1 16,-5-5-1-1,0-7-8-15,5 8-3 16,-5 0-1-16,5-1 0 16,0 1 9-16,-1 0 3 15,1-1 6-15,-5 1 1 16,0 4 10-16,1-1 6 16,-1 1-4-16,0-1 2 0,1 1-4 15,-1-5 0-15,5 9-1 16,-9-1 0-16,0 4 0 15,0 0 0-15,0 4-2 16,0 0-8 0,0 0-1-16,0 4-8 15,-9 0 0-15,5 4 14 16,-1-1 9-16,1 9-5 16,0-9-1-16,-5 1-2 15,5 0 2-15,-9-1-3 16,9 9 1-16,-9-1-3 15,0-4 2-15,0 1-2 16,4 3 2-16,1 4-4 16,-10 1 0-16,5-1-1 0,5 0 1 15,-9 0-2-15,4 0-1 16,4 0 1-16,-8 0-1 16,4 4-3-16,0 0 2 15,0 0 1-15,0 0 0 16,0 0 0-16,0 0 0 15,0 4 0-15,0 0 0 16,5 0 0-16,-9-4 0 16,8 0 0-16,-4 4 0 15,4-4 0-15,1-4 2 16,-1 0-1-16,1 0-1 16,-1 4 1-16,0-4-1 0,5-4 0 15,-9 1 0-15,9-1 0 16,-9 0 0-16,4-3 0 15,1-1 0-15,-1 5 0 16,0-1 2-16,1 0-3 16,-1-3 0-16,1-1 1 15,-1 1 2-15,0-1-3 16,5 1 0-16,-9 3 1 16,9-3 2-16,-9-1-3 15,4 1 0-15,1-1 1 16,-1 4 0-16,9-3-3 15,-9 3 2-15,5-3 1 16,0 3 2-16,-1 0-1 0,1-3-1 16,0 3 1-16,-5-3-1 15,5 3 0-15,-5 0 2 16,5 1-3-16,-5-1 0 16,1 4 3-16,-1 0 3 15,5 0-2-15,-5-3-2 16,1 3 2-16,-1-4 0 15,0 0-1-15,5 1-2 16,-5-1-2-16,5 4 1 16,-5-3 3-16,5-1 1 15,4 4-1-15,-8-7-2 16,3 3 3-16,1-4 0 0,4 1 5 16,-9-1 5-16,5 1-9 15,0-5-2-15,-1 1-7 16,1 7 1-16,-5-3 2 15,5-1 1-15,4 1-2 16,-9 3 2-16,5 1 5 16,0-1 2-16,4-4-7 15,-9 5-1-15,5-1 0 16,0 0 1-16,-1 1 1 16,1-1 0-16,0 4 0 0,-5-4 0 15,9 5 0 1,-13-1 0-16,9 0 0 15,-5-4 0-15,-8 4 2 16,8 1 3-16,-4-1-7 16,5-4-3-16,-1 4 3 15,1 0 0-15,-1 0 2 0,0 1 0 16,5-1 0-16,-5 0 0 16,1 0 0-16,-5 0 0 15,4-3 0-15,1 3 0 16,-1 4 0-16,0-4 0 15,1-4 0-15,4 0 0 16,-1 1 0-16,-3-1 0 16,3 0 0-16,-3 1 0 15,3-1 0-15,1 0 0 16,-5 1 0-16,1-5 0 16,-1 1 0-16,1-1 0 15,3 1 6-15,-8-1 4 0,0 1-3 16,5 3 1-16,-1-4-5 15,-4 5-2-15,0-1 2 16,0 0 0-16,0 1-1 16,1-1 1-16,7 0 0 15,-12 1 1-15,4-1-2 16,9 0-2-16,-9 1 1 16,4 3-1-16,-4-4 0 15,5 0 0-15,-1 1 0 16,0-1 0-16,1 0 0 15,3 1 0-15,-7-1 0 16,3 0 2-16,5-3-3 16,-1-1 0-16,1 1 1 0,0-4 0 15,-1-1-5-15,5 1-1 16,0-4-11-16,0 3-1 16,0-7-15-16,5 0-5 15,8-11 21-15,8-24 11 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08T21:03:06.183"/>
    </inkml:context>
    <inkml:brush xml:id="br0">
      <inkml:brushProperty name="width" value="0.05292" units="cm"/>
      <inkml:brushProperty name="height" value="0.05292" units="cm"/>
      <inkml:brushProperty name="color" value="#FF0000"/>
    </inkml:brush>
  </inkml:definitions>
  <inkml:trace contextRef="#ctx0" brushRef="#br0">17988 5777 180 0,'-5'3'68'0,"5"-3"-52"0,5 0 14 0,-5 0 6 15,0 0-7-15,0 0-2 16,0 0 0-16,0 0 0 16,0 0-14-16,0-3 3 0,0 3 4 15,-5 0-7-15,5-4 0 16,-4 4-5-16,0 0 0 15,4-4-7-15,0 0-1 16,-9 4 0-16,9 0 0 16,0 0 0-16,9 0 0 15,-9 0-3-15,4-4 0 0,5 1 2 16,4-1 0-16,-1 0-2 16,6 0 2-16,3 0 1 15,1 0 0-15,-1 1 0 16,9-1 0-16,-12 0 0 15,8 0 2-15,-5 4-1 16,5-4-1-16,0 4 3 16,0-4 0-16,4 4-1 15,4 0-2-15,-8 0 1 16,9 0-1-16,-1 0-3 16,1 0 2-16,3 0 1 15,-7-3 0-15,-1-1 2 0,-4 0 1 16,-1 0-8-16,1-4-4 15,4 1 5-15,-8-12 1 16</inkml:trace>
  <inkml:trace contextRef="#ctx0" brushRef="#br0" timeOffset="1019.7584">20965 7814 156 0,'-9'0'60'0,"9"0"-47"0,-8 4 15 0,4-4 4 0,-1 0-7 16,5 0 0-16,-8 4-3 15,3-4 1-15,1 0-13 16,-5 4 10-16,1 0 3 0,3-1-3 16,-3 1 1-16,3 0-8 15,1-4 0-15,-4 4-4 16,3 0 0-16,1-4 10 16,0 4 7-16,-1-1-18 15,1 1-8-15,4-4-8 16,0 0-1-16,0 0 16 15,0 0 7-15,0 0-4 16,0 0-1-16,4 0-5 0,1 4-1 16,3-4 1-16,5 0 0 15,-4 0-5-15,4 0-1 16,0 0 1-16,8 0 0 16,-4 0 1-16,5-4 2 15,0 0-3-15,3 1-2 16,6-1 2-16,3 0 0 15,-4 0 1-15,13 0 0 16,-13 0 0-16,9 1 0 16,-4-1 0-16,3 0 2 15,1 0-1-15,-4 4-1 16,-1-4 1-16,1 4-1 0,-1 0-3 16,-8 0 2-16,4 0 1 15,-8 0 0-15,-1 0-5 16,-4 0 1-16,-4 0-7 15,0 0-3-15,-4 0-30 16,-5 0-13-16,-4-7 29 16,-4-5 14-16</inkml:trace>
  <inkml:trace contextRef="#ctx0" brushRef="#br0" timeOffset="83366.2125">4850 9025 340 0,'-5'26'129'0,"5"-29"-100"0,5 3 9 0,-5 0-3 15,0 0-33-15,0 0-12 16,4-4 10-16,-4 0 6 15,9 0-2-15,-9 4 0 0,-9 0 0 16,5 0-5-16,4 0 1 16,0 0 0-16,-5 0 2 15,1 4-1-15,0-4-1 16,-1 0-2-16,5 0 1 16,-4 0 1-16,4 0 2 15,0-4-1-15,-4 0-1 16,4 0-8-16,0 1-5 15,-9-1 13-15,5 0 9 0,0-4-4 16,4 1 0-16,-13-1-14 16,4 0-4-16,0 1 1 15,1 3 5-15,-1-4 4 16,1 1 4-16,-1-1-2 16,0 4 0-16,1 0 3 15,3 0 3-15,1 1 7 16,0-1 4-16,4 0-13 15,-9 0-3-15,9-4-1 16,0 5 0-16,9-1 3 16,-5 0 1-16,9 0-1 0,0 0-2 15,4 0 1 1,5 1-1-16,4-1-3 0,4 0 2 16,4 0 1-1,5 0 0-15,0-3-3 0,4-1 2 16,0 0-4-16,9 1 1 15,-14-1 0-15,10 0-1 16,4 4 4-16,-1 1 0 16,1-1 9-16,4 4 5 15,-4 0-6-15,-5 0-4 16,0 4-11-16,-3-1-5 16,-14 1 13-16,4 4 7 15,-4-4-19-15,-8 3-6 16,-5-3-31-16,0 0-13 15,1-4 32-15,-5-4 15 16</inkml:trace>
  <inkml:trace contextRef="#ctx0" brushRef="#br0" timeOffset="84087.7287">5380 7979 172 0,'-5'19'66'0,"5"-15"-52"0,-4 7-10 0,4-3-9 15,0 4 7-15,-4-1 8 16,-1 1 8-16,1 3 6 16,0 0-12-16,-1 4 17 0,5 1 8 15,-8-5-6-15,4 0-1 16,4 4-11-16,0 0-4 15,0 1-4-15,4-1-2 16,4 0-5-16,5 4-3 16,0 0 0-16,5 8-1 0,-1-8 0 15,0 3 2-15,0-3-3 16,5 8 0-16,-1-8 1 16,10 4 2-16,-10-4-1 15,14 7 2-15,-10-3-2 16,6-4-1-16,-10 0 1 15,1-4 1-15,-5 0-1 16,0-3 2-16,0-1 0 16,-8-3 3-16,0-5 10 15,-1 5 7-15,5-5-21 16,-13 5-7-16,0-4 5 16,0 3 4-16,0-3-6 15,0 3 0-15,-13-3-2 0,5 3 2 16,-5 1 7-16,0-1 7 15,-4 1-4-15,-1 3-2 16,5 0-3-16,-12 1 0 16,3 3-2-16,-4 0 2 15,5 0 0-15,-14 0 3 16,14 1-5-16,-14-1-1 16,14-8-71-16,-14 1-29 15,5-12 50-15,0-8 25 16</inkml:trace>
  <inkml:trace contextRef="#ctx0" brushRef="#br0" timeOffset="181824.7293">9202 12908 392 0,'0'-3'148'0,"0"-5"-115"0,0 0-5 0,0 8-8 16,0-4-18-16,-5-3-1 15,1-1 3-15,-5 0 2 16,1 1-2-16,-9-1 2 0,-5 4 0 16,5 0-2-16,-13 1-1 15</inkml:trace>
  <inkml:trace contextRef="#ctx0" brushRef="#br0" timeOffset="207152.0975">14489 14498 148 0,'13'34'57'0,"-9"-18"-44"0,0 7 29 15,-4-12 11-15,0 5-5 16,0 3-1-16,-4 0-9 16,0 4-3-16,-1 0-20 15,-3 0 13-15,3 0 6 0,-7 0-27 16,-1 0-10-16,0-4 13 0,0 0 7 16,8 0 3-16,-12 0 0 15,4 0-2-15,5-3-1 16,-1-5-3-16,0-3-1 15,1-4-3-15,3-4 1 16,1-4-4-16,4-8-2 16,-8-3-2-16,3-8 0 15,5-8-7-15,0-7-1 16,13-12-1-16,-4 1 4 16,4-9 1-16,8 1 1 15,1-1-3-15,-1 5 2 16,5 3 1-16,0 4 2 15,4 4 1-15,-13 11 1 0,5 4 0 16,0 12 2-16,-5 11-1 16,0 4 0-16,5 8-6 15,-5 11-1-15,0 8 1 16,0 3 2-16,5 9-5 16,-1 3 1-16,1 0-1 15,-1 4-1-15,5 4 4 16,-4 0 0-16,4-1 1 15,0-3 0-15,-1-4-3 16,10 1 2-16,-9-9 1 16,4-3 2-16,4-8-1 15,5-4 2-15,-9-4 2 16,9-7 2-16,0-4-6 16,-5-4 0-16,1-8 8 0,-1-4 5 15,1-7-6-15,-5-8-4 16,0-11-8-16,-4-4-2 15,4-12-13-15,0-11-5 16,0-7-56-16,1-17-24 16,3-14 53-16,5 3 26 15</inkml:trace>
  <inkml:trace contextRef="#ctx0" brushRef="#br0" timeOffset="207738.0806">16553 13644 384 0,'13'46'143'0,"-5"-39"-112"0,-8 1 16 16,5 0 1-16,-5-1-29 15,-5 1-8-15,-3 4-9 16,-1 3-3-16,0 4 1 15,-8 8 2-15,-9 3 1 0,5 13-1 16,-1 10-2-16,-4 12-4 16,5 8-2-16,4 8-4 15,4-5 1-15,8-3 0 16,-3-8 3-16,16-4 4 16,1 1 1-16,8-9-2 15,13 1 2-15,-4-4 1 0,9-4 0 16,3-8 2-16,6-4 1 15,-6-7 3-15,10-8 1 16,-1-3 1-16,5-9 2 16,-5-7-3-16,1-7-2 15,-1-9-2-15,0-3 0 16,-3-4 2-16,-1-4 2 16,-5-3 3-16,-3-1 1 15,-5 0 1-15,-4-3 2 16,-9-4-3-16,-4-4-1 15,-4-1-6-15,-5 1-1 16,-8 0-1-16,-5-4-2 0,-4 0 1 16,-4-7 1-16,-9 3-3 15,-4-4 0-15,-9 4-1 16,-8 8-2-16,-9 4 0 16,0 7 0-16,-5 8-4 15,1 4 0-15,-18 4-36 16,-3 3-15-16,-6 9 30 15,1-1 14-15</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08T21:13:53.733"/>
    </inkml:context>
    <inkml:brush xml:id="br0">
      <inkml:brushProperty name="width" value="0.05292" units="cm"/>
      <inkml:brushProperty name="height" value="0.05292" units="cm"/>
      <inkml:brushProperty name="color" value="#FF0000"/>
    </inkml:brush>
  </inkml:definitions>
  <inkml:trace contextRef="#ctx0" brushRef="#br0">4483 9224 176 0,'-8'7'68'0,"3"-14"-52"0,5 7 8 0,-4 7 0 16,4-3-19-16,-4 4-6 16,0-4-15-16,-5-4-2 15,9 4 9-15,-13 3 2 0,4 1 3 16,-4-8 9-16,9-4 4 15,-9 4 2-15,9 0 3 16,-5-4 4-16,-12 0 1 16,12 1 1-16,-8 3 6 15,-5 0 4-15,5-4 3 16,0 0 5-16,-9 4-12 16,13 0-4-16,-17 0-1 15,8 4-1-15,5 0-22 16,0-1-10-16,0-3 5 15,-1 8 3-15,6 0 0 16,3-1 3-16,5 1-4 16,-1 0 1-16,5-8-3 15,9 7 2-15,8-3 1 16,5 4 2-16,4 0-1 16,4-1 1-16,4 1 2 15,1 0 0-15,-1-5 0 0,-4 1 0 16,5-4 0-16,-5 0 0 15,4 0 0-15,-3 4 0 16,3-4 0-16,5 4 0 16,-9 0 0-16,13-4 0 15,0 4-3-15,-4-1 2 16,8-3 1-16,1 4 0 16,3-8 0-16,-3 4 2 15,-1-3-1-15,1-1-1 16,-10-4 1-16,5 0-1 0,1 5 0 15,-1-1 0 1,13-4 0-16,-9 4 0 0,5 0-3 16,4-3 2-16,4-5 1 15,5 5 2-15,-9-5-1 16,0 1-1-16,0-5 1 16,0 5-1-16,4-5-3 15,5 5 2-15,4-1 1 16,4 1 0-16,5-4 0 15,-5-1 0-15,0-3 0 16,-4 4 0-16,4 0 0 16,0-1 0-16,5-3 0 15,8 4 0-15,5-4 0 16,-14 3 0-16,1 1 0 16,-5 0 0-16,0-1 0 15,5 1 2-15,4-4-3 0,4 4 0 16,4-1 1-16,-8 5 0 15,-4-1 0-15,-1 1 0 16,5-1 0-16,-8 1 0 16,3-1-3-16,5 5 2 15,4 3 1-15,-8 0 2 16,-5 0-1-16,0 4-1 16,-12-4 1-16,3 4-1 15,-3 0 0-15,3 0 0 16,5 0 0-16,0 0 0 15,13 4 0-15,-9 0 2 0,-8 0 1 16,4 0 1-16,-13-1-2 16,4 5-2-16,0 0 1 15,1-1-1-15,-1 1 0 16,0 4 0-16,1-1 0 16,8 1 2-16,-9 3-1 15,-4 0-1-15,0 1-2 16,9 7 1-16,-5-4 1 15,-4 4 0-15,9-4 0 16,4 0 2-16,-5-4-1 16,5 1-1-16,4-1 1 15,1-4 1-15,-10 1 1 16,-3 3 3-16,-5-3-3 16,0-1 0-16,0 5-1 0,8-1-2 15,1 0 1 1,4 0-1-16,4 1 0 0,-8-1 2 15,-1-3-1-15,-3 3 2 16,-1-4-2-16,-4 5-1 16,0-5 1-16,4 1-1 15,9-1 8-15,5 1 7 16,3-1-9-16,5 1-6 16,-9-1-3-16,-4-3 2 15,-4-1 2-15,4-3 2 16,4-4 1-16,9 0 0 15,0 0 0-15,13 0 2 16,-14 4 1-16,-12-4 1 0,0-4-2 16,0 0-1-16,0 1-3 15,4-1 1-15,9-4 0 16,4 4 1-16,1 1-5 16,-10-1 1-16,-4 0 0 15,1-4 2-15,3 1-3 16,5-1 0-16,13 4 1 15,0 0 2-15,-5-3-1 16,-8-1-1-16,-9 0 1 16,1 1-1-16,3-1-3 15,14 0 2-15,3 1-1 16,-3-1 0-16,-1-4 2 16,-8 1 2-16,-4-1-1 15,4 1-1-15,13 3 1 0,4-3-1 16,4-1 0-16,-4 1 0 15,-8-1-3-15,-1 1 2 16,9-1 1-16,13 5 0 16,9-9 0-16,-9 5 2 15,-17-1-3-15,4 1 0 16,0 3-1-16,13 1 0 16,9-1 2-16,-9 0 2 15,-13 4-1-15,-4 1 2 16,-1 3-4-16,10 0 0 15,8 0 1-15,4 0 2 16,-4-4-1-16,-21 8 2 0,3-4-4 16,6 3-2-16,7-3 2 15,5 0 0-15,-4 0 1 16,-13 0 2-16,4-3-3 16,-4-1-2-16,4 0 2 15,17 0 2-15,-12-4-2 16,-5 1 0-16,-13-1 3 15,-4 0 1-15,0 1-1 16,0-5 1-16,-9 1-2 16,4-4-1-16,-8-1-6 15,-13-7-4-15,5 0 6 16,-10-4 1-16</inkml:trace>
  <inkml:trace contextRef="#ctx0" brushRef="#br0" timeOffset="8615.0554">4186 13150 192 0,'4'15'71'0,"1"-11"-55"0,8-8 20 16,-9 4 4-16,9 0-22 15,4 0-7-15,-4 0-8 16,4-4-3-16,9 4 1 15,-13 0-1-15,4 4 0 0,9 4 0 16,-9-1 0-16,5 1 0 16,4 0 2-16,4-1 3 15,-4 1 4-15,8 0-9 0,5-1-2 16,13 1 3-16,-5 0 1 16,18-1 4-16,-5 1 1 15,0 0 3-15,5-5 4 16,-9 1 1-16,4 0 0 15,1 0-3-15,8 0-2 16,0 0-2-16,0-1 0 16,4 1-2-16,0 0-1 15,0 4-1-15,-17-1 2 16,5-3 8-16,-1 0 5 16,-4 4-9-16,4-1-6 0,1 5-5 15,3-1 0-15,5 5 1 16,-8-1 0-16,-1 0-3 15,-4 1 0-15,-9-1-1 16,1-4 0-16,-1 1 9 16,-4 3 4-16,0-3-2 15,5-1-2-15,-1 1 0 16,5-1-1-16,-1 1 0 16,5-5 0-16,-4 1 0 15,4 0 0-15,-8-1-2 16,-1 1 1-16,-4 0 0 15,-4-1 3-15,0 1-3 16,-1 0 0-16,1-1-1 16,0 5-2-16,4-5 1 15,9 1-1-15,4 0 0 16,8-1 0-16,-3-3 0 0,-1 0 0 16,0 0 0-16,-8 0 0 15,0 0 0-15,0-1 0 16,4 1-3-16,0 0 2 15,4 0 1-15,13 0 2 16,0-4-1-16,-4 0-1 16,0 0 1-16,0 0-1 15,-13-4 0-15,9 0 0 16,4 0-3-16,8 0 0 16,5-3 2-16,4-1 2 0,5-3 0 15,-22-1-1-15,0 4 1 16,0 1-1-16,-5 3 0 15,10-7 0-15,3 3-3 16,5 0 2-16,4 1-1 16,-8-1 0-16,-5 0 2 15,9 1 2-15,-5-1-1 16,-3 0-1-16,8 4-2 16,-1-3 1-16,1-1 1 15,-4 4 2-15,-5 0-1 16,-17 1-1-16,0 3-2 15,-13 0 1-15,0 3 1 16,0 1 2-16,-4 0-1 16,4 4 2-16,9-1-4 15,-9 1-2-15,9 0 2 16,0-4 0-16,8-1 3 0,-17 1 1 16,0 0-1-16,0-4-2 15,-13 0 1-15,-4 0-1 16,0 0 2-16,-9 0 1 15,-4 0 3-15,-9 0 3 16,-16-4 18 0,-10-3-41-16,0-9-16 15,10-11 14-15,3-11 7 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08T21:14:48.262"/>
    </inkml:context>
    <inkml:brush xml:id="br0">
      <inkml:brushProperty name="width" value="0.05292" units="cm"/>
      <inkml:brushProperty name="height" value="0.05292" units="cm"/>
      <inkml:brushProperty name="color" value="#FF0000"/>
    </inkml:brush>
  </inkml:definitions>
  <inkml:trace contextRef="#ctx0" brushRef="#br0">7237 3459 88 0,'-13'0'33'0,"4"4"-26"0,1-4 14 0,-1 8 6 0,5-4-13 15,-1-4-5-15,-3 0-8 16,-1 4-1-16,5-1 0 16,-9 5 2-16,9-8-1 15,-9 8-1-15,4-4 3 16,0-1 2-16,1 1-2 16,-1-4 3-16,5 0 0 0,0 0 2 15,4-4 0-15,-13 4 0 16,8 0 2-16,1-3 1 15,0 3 1-15,-5-4 2 16,5 4 4-16,4 0-1 16,-9 0 1-16,5 0-5 0,0 0 0 15,4-4-6 1,-9 4 1-16,5 0-1 0,-1-4 3 16,1 4-1-16,4 0 2 15,0-4-4-15,-4 0-2 16,-1 1 0-16,1 3-1 15,0 0-2-15,4 0-2 16,-9-4 1-16,9 4-1 0,-4-4-3 16,4 0 2-1,0 0 1-15,4 0 2 16,-4 4 1-16,9-3 3 16,-9 3 1-16,0-4 1 0,4 0 0 15,0 4 0-15,1 0-2 16,3-4-1-16,-3 0-1 15,8 4 0-15,-9 0-2 16,9-4 1-16,-9 4-2 16,5 0 2-16,-1 0-2 15,10-3 2-15,-10 3-2 16,5 0 2-16,0 0-4 16,0 0 0-16,4 0 1 15,0 0 0-15,1 0 0 16,-1 0 2-16,5 0-1 15,-1 0-1-15,5 3 1 16,0 1-1-16,4 0-3 16,0-4 2-16,0 0 1 0,5 4 0 15,-5-4 0-15,9 4 0 16,-5 0 0-16,-4-1 0 16,-4 1 0-16,4 0 2 15,-12 0-1-15,3-4 2 16,1 4-2-16,-1 0-1 15,1-4 1-15,4 0-1 16,-9 3 0-16,9-3 2 16,0 4-3-16,-1-4 0 15,6 4 1-15,3-4 0 16,0 0 0-16,1 4 2 16,-1 0-1-16,5 0-1 15,-4-4 1-15,-1 3 1 16,1 1 1-16,-5 0 1 0,-4 0-2 15,-1 0 1-15,1 0-4 16,-4-4 0-16,-1 0 1 16,5 0 2-16,-8 0-1 15,3 0-1-15,5 0 7 16,4 0 5-16,-8 0-6 16,12 0-1-16,-8 0-3 15,8 0-2-15,1 0-2 16,8 0-1-16,-4 0-1 15,0 0 0-15,-1 0 0 16,1 0 3-16,0 3-2 16,4-3-1-16,-13 4 3 15,0-4 2-15,5 0-2 0,-9 0 0 16,4 0 1-16,4 0 2 16,1 0 1-16,8 0 3 15,-4 0-3-15,8 0-2 16,0-4 0-16,1 4-1 15,3 0 0-15,-3 0 0 16,-1 0 2-16,1 0 1 16,-10 0-4-16,-7 0 1 15,3 0 0-15,1-3 2 16,-1 3-3-16,1-4 0 16,8 0-6-16,-5 0 0 15,5 0 3-15,5 4 2 16,4 0 6-16,12 0 5 0,-8 0-12 15,5 0-2-15,-5 0 8 16,-9 0 5-16,-4 0-3 16,0 0-3-16,0 0-1 15,0-4-1-15,0 4-9 16,5-3-2-16,4 3 15 16,4 0 8-16,4 3-5 15,-4 1-3-15,-9 0-3 16,1 4-1-16,-5-4 0 15,-4 3 0-15,8-3 0 16,-17 0 0-16,9-4 0 16,4 0 0-16,-4 0-3 15,0 0 2-15,8 0-10 0,0 0-3 16,1 0 18-16,3 0 11 16,-3 0-5-16,-1 0-2 15,1 0-5-15,-14 4 0 16,5 0-2-16,0-4-1 15,-13 0 1-15,4 0-1 16,0 0 0-16,0 0 0 16,4 0 0-16,1 0 0 15,4 0 0-15,4 0 0 16,9 0 2-16,-5 0 1 16,5 0-1-16,8 0-2 15,-8 0 3-15,-1 0 0 0,-8 0-1 16,-4-4-2-16,0 0 1 15,0-4-1-15,8 1 0 16,-8-1 2-16,8 0-3 16,9 1-2-16,9 3 2 15,-5 0 2-15,9 4 0 16,-8 0-1-16,-5 0 1 16,0 0-1-16,0 0-3 15,4 0 2-15,9 0-1 16,0 0 0-16,13 4 2 15,0 0 2-15,-5-1-1 16,-8-3-1-16,-4 4 1 16,-9-8 1-16,0 4-3 15,-5-3 0-15,-3-1 1 16,-1-4 0-16,-8 4-7 16,0-11 0-16,8 0 3 0,-12-20 4 15</inkml:trace>
  <inkml:trace contextRef="#ctx0" brushRef="#br0" timeOffset="16543.9574">13399 10492 124 0,'4'3'46'0,"-4"-3"-35"0,4-3 14 0,-4 3 26 16,0 0-6 0,9-4-1-16,-9 0-2 15,0 0-16 1,-9 0-14-16,5 0-3 0,0 1-2 16,4-1-1-16,-9 4-1 15,5 0-3-15,-1-4 1 0,1 8-4 16,0-4-2-16,4 0-1 15,0 0 0 1,4 4 3-16,0-1 4 16,14-3 3-16,-10 0 4 15,5 4 1-15,9 0-3 16,8-4 0-16,-9 4-3 16,14-4 0-16,4 0-3 15,-5 0 1-15,13 0-2 16,5 4-1-16,4 0 1 15,9-1 1-15,4 1-3 16,4 4 0-16,0 7 1 16,-12-7 2-16,8 0-1 15,-13 3-1-15,4 1 1 16,5-1 1-16,-1 1-1 16,-8-1-1-16,0 4-2 0,0-3-1 15,-13 3-14-15,-4-7-4 16,-4-1-66-16,-14-3-28 15,-8-11 59-15,-22-16 31 16</inkml:trace>
  <inkml:trace contextRef="#ctx0" brushRef="#br0" timeOffset="17097.2356">13773 9909 312 0,'0'-7'118'0,"0"7"-92"0,0 0 8 16,0-4 0-16,0 0-13 15,0 4-2-15,0 0 0 16,0 0 0-16,-8 4-10 16,-1 4 3-16,1-1 4 0,-5 5-4 15,-5-5-2-15,-3 5-8 0,4 3-1 16,-18 4-3-16,5 4 0 16,0 8 0-16,-5 0 0 15,1 7 2-15,-5 4 0 16,0 8 0-16,1 0 0 15,-1 3 0-15,-4-3 0 16,0 4 0-16,4-5 0 16,4-3 0-16,1-3 0 15,4-9-3-15,0 8 2 16,4-4 1-16,8-3 0 16,6-1 2-16,3-3 1 15,0 0-1-15,5-1 1 16,8 1-2-16,5 7 2 0,8 1-2 15,9 7 2-15,4-4-4 16,13 7 0-16,0-3 1 16,5 4 0-16,-1 8-14 15,5 11-3-15,4 15 9 16,0 15 6-16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08T21:16:04.452"/>
    </inkml:context>
    <inkml:brush xml:id="br0">
      <inkml:brushProperty name="width" value="0.05292" units="cm"/>
      <inkml:brushProperty name="height" value="0.05292" units="cm"/>
      <inkml:brushProperty name="color" value="#FF0000"/>
    </inkml:brush>
  </inkml:definitions>
  <inkml:trace contextRef="#ctx0" brushRef="#br0">18677 1686 92 0,'-9'4'35'0,"1"-8"-27"0,-1 0 7 0,9 8 2 15,0-4-7-15,-8 0-3 16,3 0-7-16,1 0 0 15,0 0-2-15,-1 0 0 16,1 0 2-16,0 4 0 16,-1 4 0-16,5-8 0 15,-8 3 2-15,3-3 1 16,1 0 7-16,4 0 6 16,-8 0-2-16,3 0 2 15,1 0 0-15,4 0-1 16,0 0-7-16,0-3-5 0,9 3 0 15,-1-8-4-15,9 4 0 16,-8 0-1-16,8 0 0 0,0-3 2 16,1 3 2-16,-1-8-1 15,0 5-1-15,0-1 1 16,1 0 3 0,3 5 2-16,-4-5 4 15,-8 0 4-15,0 1 1 16,-1 3 3-16,5 0-4 15,-13 0 2-15,5 0-3 16,-1 0 2-16,0 1-6 16,-4-1-1-16,0 0 0 15,0 4 0-15,0-4-2 16,0 4-1-16,0 0-3 16,0 0 1-16,-4 0-2 15,0 0-1-15,-1 0 3 16,5 0 0-16,-13 0 3 15,0 4 1 1,0 0-3-16,-4 0-1 16,4-4-3-16,0 7-1 15,0-3-1-15,-4 4 0 16,0-4 4-16,0 3 1 16,4-3-4-16,-4 4 1 15,-1-1 0-15,5-3 2 16,-4 0-1-16,-4 4 2 15,3-1 0-15,1 5 1 16,4-1-2-16,0-7 1 16,0 4 0-16,0 0 1 15,0-1 2-15,1 1 1 0,-1 0-3 16,0 3-1-16,0-3-1 16,0 3 1-16,0 1-2 15,4-1 2-15,-8 1-2 16,4-1-1-16,5 4 1 15,-10 1-1-15,5-1-3 16,5 0 2-16,-5 1 1 16,0-1 0-16,4 0 0 15,-4 1 0-15,0-1 0 16,5 4 2-16,-5 0-3 16,0 0 0-16,0 1 1 15,0-1 0-15,-4 0 0 16,4 0 0-16,0 0 0 15,0 0 0-15,4 1 0 0,-8-1 0 16,4 0 0-16,-4-4 2 16,0-3-3-16,0 3 0 15,4-4 1-15,-5 1 0 16,-7-1 0-16,3 5 0 16,0-5 0-16,1 5 2 15,-1-1-3-15,1 0 0 16,4 4 1-16,-9 0 2 15,4 1-1-15,1-1-1 16,-1 4 1-16,5 0 1 16,0 0-1-16,-1 0-1 15,-3 4-2-15,4-1 1 0,4 1 1 16,0-4 0-16,0 0 0 16,0 0 2-16,0 0-3 15,0 0 0-15,0 0 1 16,0-4 2-16,0 4-3 15,0-4 0-15,5 0 1 16,-9-3 0-16,4-1-3 16,4 0 2-16,-4-3 1 15,9-1 2-15,-9-3-3 16,9 0 0-16,-5-1 1 16,5-3 0-16,-1 0 0 15,5-4 0-15,0 0 0 16,0 0 0-16,0 0 0 0,0 0 0 15,0 0 0-15,0 0 0 16,9 0 0-16,-5 0 0 16,5 0 0-16,4-4 2 15,-9 0-3-15,9 1 0 16,-4-5 1-16,4 0 0 16,4 1 0-16,-9-5 0 15,5-3-3-15,0-1 2 16,0 1 1-16,0-4 0 15,0 0 0-15,0 0 2 16,0 0-1-16,0-1-1 16,0 1-2-16,0 0 1 0,0 0 1 15,8 0 2-15,-4-4-3 16,1 0 0-16,3 0 1 16,1 0 2-16,-1 0-1 15,5 0-1-15,0 4 1 16,0 0-1-16,0-1 0 15,4 1 0-15,-4 0 0 16,0 0 0-16,-5 4 0 16,5-1 0-16,-5-3 0 15,1 4 0-15,-5 0 0 16,0-1 2-16,1-3-1 16,-1 4-1-16,-4-1-2 15,0 1 1-15,0 0 1 16,-5-1 2-16,1 1-1 0,0 0-1 15,4 0 1 1,-9 3-1-16,0-3 0 0,5-1 0 16,-5 1 0-16,5 4 0 15,-1-5-3-15,1 1 2 16,0 0-1-16,-1-1 0 16,1 1 2-16,-1 0 2 15,5-1-1-15,-8 1-1 16,8 0 1-16,-9-1-1 15,4 1-3-15,1 4 2 16,0-1 1-16,4 1 0 16,0-1 0-16,-1 1 0 15,1-1 0-15,5 4 0 16,-1 1 0-16,-4-1 0 0,0 0-7 16,0 1 0-16,0-1-4 15,0 4 2-15,-1 0-2 16,1 1 0-16,-8 3-5 15,8 0-1-15,0 0-36 16,4 3-18-16,9-3 37 16,12 4 19-16</inkml:trace>
  <inkml:trace contextRef="#ctx0" brushRef="#br0" timeOffset="17281.0057">21590 2816 16 0,'-4'0'8'0,"-5"-8"-6"0,9 12-1 16,0-4 0-16</inkml:trace>
  <inkml:trace contextRef="#ctx0" brushRef="#br0" timeOffset="18165.3794">21542 2854 104 0,'0'8'38'0,"-4"-8"-29"0,4 4 12 0,0 0 7 15,0-1-12-15,-8 1-1 16,3-4-3-16,1 4 2 16,4 0-7-16,-9 0 2 0,5 0 2 15,-5-1-6-15,5 1-1 16,-5-4-4-16,9 0-1 15,-4 4 1-15,-4 0 2 16,3 0-3-16,5-4 0 16,-4 0 3-16,4 0 3 15,0 0 4-15,0 0 2 0,0 0 3 16,0 0 4-16,0 4-4 16,0-4 0-16,0 0-2 15,0 0 0-15,0 0-11 16,0 0-5-16,0 0 6 15,4-4 5-15,-4 0-8 16,0 4-3-16,0 0 2 16,5-4 0-16,-5 0 4 15,8 0 3-15,-4 1-2 16,1-1 0-16,-1-4 1 16,5 0 0-16,-1-3 0 15,1-1 0-15,8 1-2 16,-8-4 1-16,4-1-2 15,4-3 2-15,-8 0-2 16,3 4 2-16,1-1-2 0,9 1-1 16,-9-4 1-16,4 0 1 15,0 0-1-15,5-1-1 16,4 1-2-16,-9 0 1 16,5 0 3-16,-5 4 1 15,0-1 1-15,0-3 0 16,9-4-2-16,-4 4 1 15,-5 4-2-15,13-1-1 16,-8 1 1-16,8-4-1 16,13-4 0-16,-4 0 0 15,-14 0 0-15,10 4 0 16,-5-8 0-16,0 4 0 0,-4 4 0 16,0-4 2-16,0 0-1 15,4-4-1-15,-4 4 3 16,0-4 0-16,4-3 1 15,4-1 0-15,-4 8-2 16,9-15-2-16,4-1 3 16,5-3 0-16,3 4-1 15,-3 0 1-15,-5 3-2 16,4 1-1-16,-12-1 3 16,4 1 0-16,-1-1-1 15,1-3-2-15,4-8 1 16,-8 15 1-16,-1 5-1 15,22-13-1-15,22-14-2 16,4-1 1-16,-5-7 1 0,5 3 0 16,-4 1-7-16,12 7-3 15,5 0-78-15,-22 12-36 16,-17 7 63-16,0-26 30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80ADB-1B0D-974D-8B97-9A3C3AC1B76E}" type="datetimeFigureOut">
              <a:rPr lang="en-US" smtClean="0"/>
              <a:t>4/8/2019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0514CD-BE92-B74C-9DB6-D5803EDEF0EE}" type="slidenum">
              <a:rPr lang="en-US" smtClean="0"/>
              <a:t>‹#›</a:t>
            </a:fld>
            <a:endParaRPr lang="en-US"/>
          </a:p>
        </p:txBody>
      </p:sp>
    </p:spTree>
    <p:extLst>
      <p:ext uri="{BB962C8B-B14F-4D97-AF65-F5344CB8AC3E}">
        <p14:creationId xmlns:p14="http://schemas.microsoft.com/office/powerpoint/2010/main" val="42400079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F10C91DA-4F3A-48AA-9859-D6C2800C2AA3}" type="slidenum">
              <a:rPr lang="en-US" smtClean="0"/>
              <a:pPr>
                <a:defRPr/>
              </a:pPr>
              <a:t>5</a:t>
            </a:fld>
            <a:endParaRPr 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1512D-00CC-4A50-AD5E-36C678704C27}" type="slidenum">
              <a:rPr lang="en-US"/>
              <a:pPr/>
              <a:t>45</a:t>
            </a:fld>
            <a:endParaRPr lang="en-US"/>
          </a:p>
        </p:txBody>
      </p:sp>
      <p:sp>
        <p:nvSpPr>
          <p:cNvPr id="455682" name="Rectangle 2"/>
          <p:cNvSpPr>
            <a:spLocks noGrp="1" noRot="1" noChangeAspect="1" noChangeArrowheads="1" noTextEdit="1"/>
          </p:cNvSpPr>
          <p:nvPr>
            <p:ph type="sldImg"/>
          </p:nvPr>
        </p:nvSpPr>
        <p:spPr>
          <a:xfrm>
            <a:off x="1139825" y="682625"/>
            <a:ext cx="4552950" cy="3414713"/>
          </a:xfrm>
          <a:ln/>
        </p:spPr>
      </p:sp>
      <p:sp>
        <p:nvSpPr>
          <p:cNvPr id="455683" name="Rectangle 3"/>
          <p:cNvSpPr>
            <a:spLocks noGrp="1" noChangeArrowheads="1"/>
          </p:cNvSpPr>
          <p:nvPr>
            <p:ph type="body" idx="1"/>
          </p:nvPr>
        </p:nvSpPr>
        <p:spPr/>
        <p:txBody>
          <a:bodyPr/>
          <a:lstStyle/>
          <a:p>
            <a:r>
              <a:rPr lang="en-US" dirty="0"/>
              <a:t>Ask:  what are the axes for a circle Hough space?  What does a point in the image map to in the Hough space?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9</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10</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30027770-D31A-4687-80C0-0EE04A7AEB45}" type="slidenum">
              <a:rPr lang="en-US" smtClean="0"/>
              <a:pPr>
                <a:defRPr/>
              </a:pPr>
              <a:t>12</a:t>
            </a:fld>
            <a:endParaRPr 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61D96D2C-47DF-4CBA-804E-E3933AF0B9C0}" type="slidenum">
              <a:rPr lang="en-US" smtClean="0"/>
              <a:pPr>
                <a:defRPr/>
              </a:pPr>
              <a:t>14</a:t>
            </a:fld>
            <a:endParaRPr lang="en-US" smtClean="0"/>
          </a:p>
        </p:txBody>
      </p:sp>
      <p:sp>
        <p:nvSpPr>
          <p:cNvPr id="65539" name="Rectangle 2"/>
          <p:cNvSpPr>
            <a:spLocks noGrp="1" noRot="1" noChangeAspect="1" noChangeArrowheads="1" noTextEdit="1"/>
          </p:cNvSpPr>
          <p:nvPr>
            <p:ph type="sldImg"/>
          </p:nvPr>
        </p:nvSpPr>
        <p:spPr bwMode="auto">
          <a:xfrm>
            <a:off x="1139825" y="682625"/>
            <a:ext cx="4552950" cy="3414713"/>
          </a:xfrm>
          <a:noFill/>
          <a:ln>
            <a:solidFill>
              <a:srgbClr val="000000"/>
            </a:solidFill>
            <a:miter lim="800000"/>
            <a:headEnd/>
            <a:tailEnd/>
          </a:ln>
        </p:spPr>
      </p:sp>
      <p:sp>
        <p:nvSpPr>
          <p:cNvPr id="65540" name="Rectangle 3"/>
          <p:cNvSpPr>
            <a:spLocks noGrp="1" noChangeArrowheads="1"/>
          </p:cNvSpPr>
          <p:nvPr>
            <p:ph type="body" idx="1"/>
          </p:nvPr>
        </p:nvSpPr>
        <p:spPr bwMode="auto">
          <a:xfrm>
            <a:off x="890588" y="4324350"/>
            <a:ext cx="5048250" cy="4170363"/>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9734924B-AA27-47BB-86D4-7742672275BE}" type="slidenum">
              <a:rPr lang="en-US" smtClean="0"/>
              <a:pPr>
                <a:defRPr/>
              </a:pPr>
              <a:t>15</a:t>
            </a:fld>
            <a:endParaRPr 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44450">
              <a:spcBef>
                <a:spcPts val="450"/>
              </a:spcBef>
            </a:pPr>
            <a:r>
              <a:rPr lang="en-US">
                <a:solidFill>
                  <a:srgbClr val="000000"/>
                </a:solidFill>
                <a:cs typeface="Times New Roman" charset="0"/>
                <a:sym typeface="Times New Roman" charset="0"/>
              </a:rPr>
              <a:t>How many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derivative filters are there?  There are four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partial derivative filters.</a:t>
            </a:r>
          </a:p>
          <a:p>
            <a:pPr marL="44450">
              <a:spcBef>
                <a:spcPts val="450"/>
              </a:spcBef>
            </a:pPr>
            <a:r>
              <a:rPr lang="en-US">
                <a:solidFill>
                  <a:srgbClr val="000000"/>
                </a:solidFill>
                <a:cs typeface="Times New Roman" charset="0"/>
                <a:sym typeface="Times New Roman" charset="0"/>
              </a:rPr>
              <a:t>In practice, it</a:t>
            </a:r>
            <a:r>
              <a:rPr lang="ja-JP" altLang="en-US">
                <a:solidFill>
                  <a:srgbClr val="000000"/>
                </a:solidFill>
                <a:latin typeface="Arial"/>
                <a:cs typeface="Times New Roman" charset="0"/>
                <a:sym typeface="Times New Roman" charset="0"/>
              </a:rPr>
              <a:t>’</a:t>
            </a:r>
            <a:r>
              <a:rPr lang="en-US">
                <a:solidFill>
                  <a:srgbClr val="000000"/>
                </a:solidFill>
                <a:cs typeface="Times New Roman" charset="0"/>
                <a:sym typeface="Times New Roman" charset="0"/>
              </a:rPr>
              <a:t>s handy to define a single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derivative filter—the Laplacian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6B32AA58-BB10-4140-94B7-2596A5F648BF}" type="slidenum">
              <a:rPr lang="en-US" smtClean="0"/>
              <a:pPr>
                <a:defRPr/>
              </a:pPr>
              <a:t>22</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gy</a:t>
            </a:r>
            <a:r>
              <a:rPr lang="en-US" baseline="0" dirty="0" smtClean="0"/>
              <a:t> because y=2 is below y=1, and we typically want 90 degrees to point up</a:t>
            </a:r>
            <a:endParaRPr lang="en-US" dirty="0"/>
          </a:p>
        </p:txBody>
      </p:sp>
      <p:sp>
        <p:nvSpPr>
          <p:cNvPr id="4" name="Slide Number Placeholder 3"/>
          <p:cNvSpPr>
            <a:spLocks noGrp="1"/>
          </p:cNvSpPr>
          <p:nvPr>
            <p:ph type="sldNum" sz="quarter" idx="10"/>
          </p:nvPr>
        </p:nvSpPr>
        <p:spPr/>
        <p:txBody>
          <a:bodyPr/>
          <a:lstStyle/>
          <a:p>
            <a:pPr>
              <a:defRPr/>
            </a:pPr>
            <a:fld id="{413C2D44-F121-47D6-A190-82ED0ED0502B}" type="slidenum">
              <a:rPr lang="en-US" smtClean="0"/>
              <a:pPr>
                <a:defRPr/>
              </a:pPr>
              <a:t>26</a:t>
            </a:fld>
            <a:endParaRPr lang="en-US"/>
          </a:p>
        </p:txBody>
      </p:sp>
    </p:spTree>
    <p:extLst>
      <p:ext uri="{BB962C8B-B14F-4D97-AF65-F5344CB8AC3E}">
        <p14:creationId xmlns:p14="http://schemas.microsoft.com/office/powerpoint/2010/main" val="183793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63DE68-A9CC-49FB-B6CC-C90BEE96E025}" type="datetime1">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157209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BCBD8-11A0-4EA7-AD6F-B94EFC1A4044}" type="datetime1">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1547439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6389F2-499F-458E-AEFE-407D854DD466}" type="datetime1">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903649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414198"/>
            <a:ext cx="8380412" cy="750205"/>
          </a:xfrm>
        </p:spPr>
        <p:txBody>
          <a:bodyPr>
            <a:normAutofit/>
          </a:bodyPr>
          <a:lstStyle>
            <a:lvl1pPr algn="l" rtl="0" fontAlgn="base">
              <a:lnSpc>
                <a:spcPct val="90000"/>
              </a:lnSpc>
              <a:spcBef>
                <a:spcPct val="0"/>
              </a:spcBef>
              <a:spcAft>
                <a:spcPct val="0"/>
              </a:spcAft>
              <a:defRPr lang="en-US" sz="3600" spc="-300" dirty="0">
                <a:ln w="3175">
                  <a:noFill/>
                </a:ln>
                <a:solidFill>
                  <a:schemeClr val="tx1"/>
                </a:solidFill>
                <a:effectLst/>
                <a:latin typeface="Kalinga" pitchFamily="34" charset="0"/>
                <a:ea typeface="+mn-ea"/>
                <a:cs typeface="Kaling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600062"/>
            <a:ext cx="8380412" cy="2076450"/>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4816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2EB4E-FBDA-417E-8338-9BCCABC35E16}" type="datetime1">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22332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E9A2A-1C9A-4D08-AC21-DB5BE0622CCF}" type="datetime1">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259208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4433EC-2ADE-42B7-AD5E-EBC883AA28BE}" type="datetime1">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79050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D4DA9A-2F73-4A1F-A88B-F4BCA80E26EC}" type="datetime1">
              <a:rPr lang="en-US" smtClean="0"/>
              <a:t>4/8/2019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233791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9C88F2-A977-447D-812E-0D9A4B0A8530}" type="datetime1">
              <a:rPr lang="en-US" smtClean="0"/>
              <a:t>4/8/2019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665929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C88F7-FAAC-4F83-8858-91AD972941A0}" type="datetime1">
              <a:rPr lang="en-US" smtClean="0"/>
              <a:t>4/8/2019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11410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73B50-01CB-4540-B5C2-F2DABB6704D2}" type="datetime1">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8946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DE1B3-4B01-4921-A684-4C668C542005}" type="datetime1">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11586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F21EBB-9443-4ED5-9483-2C78C4AA94DF}" type="datetime1">
              <a:rPr lang="en-US" smtClean="0"/>
              <a:t>4/8/2019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1D11F-BC38-B14D-812C-5420C814BEF5}" type="slidenum">
              <a:rPr lang="en-US" smtClean="0"/>
              <a:t>‹#›</a:t>
            </a:fld>
            <a:endParaRPr lang="en-US"/>
          </a:p>
        </p:txBody>
      </p:sp>
    </p:spTree>
    <p:extLst>
      <p:ext uri="{BB962C8B-B14F-4D97-AF65-F5344CB8AC3E}">
        <p14:creationId xmlns:p14="http://schemas.microsoft.com/office/powerpoint/2010/main" val="1209514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1.xml"/><Relationship Id="rId7" Type="http://schemas.openxmlformats.org/officeDocument/2006/relationships/oleObject" Target="../embeddings/oleObject2.bin"/><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29.png"/><Relationship Id="rId5" Type="http://schemas.openxmlformats.org/officeDocument/2006/relationships/oleObject" Target="../embeddings/oleObject1.bin"/><Relationship Id="rId10" Type="http://schemas.openxmlformats.org/officeDocument/2006/relationships/image" Target="../media/image32.png"/><Relationship Id="rId4" Type="http://schemas.openxmlformats.org/officeDocument/2006/relationships/slideLayout" Target="../slideLayouts/slideLayout2.xml"/><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7.png"/><Relationship Id="rId3" Type="http://schemas.openxmlformats.org/officeDocument/2006/relationships/tags" Target="../tags/tag13.xml"/><Relationship Id="rId7" Type="http://schemas.openxmlformats.org/officeDocument/2006/relationships/slideLayout" Target="../slideLayouts/slideLayout2.xml"/><Relationship Id="rId12" Type="http://schemas.openxmlformats.org/officeDocument/2006/relationships/image" Target="../media/image36.png"/><Relationship Id="rId2" Type="http://schemas.openxmlformats.org/officeDocument/2006/relationships/tags" Target="../tags/tag12.xml"/><Relationship Id="rId1" Type="http://schemas.openxmlformats.org/officeDocument/2006/relationships/vmlDrawing" Target="../drawings/vmlDrawing2.vml"/><Relationship Id="rId6" Type="http://schemas.openxmlformats.org/officeDocument/2006/relationships/tags" Target="../tags/tag16.xml"/><Relationship Id="rId11" Type="http://schemas.openxmlformats.org/officeDocument/2006/relationships/image" Target="../media/image35.png"/><Relationship Id="rId5" Type="http://schemas.openxmlformats.org/officeDocument/2006/relationships/tags" Target="../tags/tag15.xml"/><Relationship Id="rId10" Type="http://schemas.openxmlformats.org/officeDocument/2006/relationships/image" Target="../media/image34.png"/><Relationship Id="rId4" Type="http://schemas.openxmlformats.org/officeDocument/2006/relationships/tags" Target="../tags/tag14.xml"/><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41.wmf"/><Relationship Id="rId5" Type="http://schemas.openxmlformats.org/officeDocument/2006/relationships/image" Target="../media/image38.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40.wmf"/></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1.xml"/><Relationship Id="rId1" Type="http://schemas.openxmlformats.org/officeDocument/2006/relationships/slideLayout" Target="../slideLayouts/slideLayout6.xml"/><Relationship Id="rId5" Type="http://schemas.openxmlformats.org/officeDocument/2006/relationships/image" Target="../media/image4.emf"/><Relationship Id="rId4" Type="http://schemas.openxmlformats.org/officeDocument/2006/relationships/customXml" Target="../ink/ink2.xml"/></Relationships>
</file>

<file path=ppt/slides/_rels/slide2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ieeexplore.ieee.org/xpls/abs_all.jsp?isnumber=4767846&amp;arnumber=4767851&amp;count=16&amp;index=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emf"/></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tags" Target="../tags/tag19.xml"/><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6.xml"/><Relationship Id="rId11" Type="http://schemas.openxmlformats.org/officeDocument/2006/relationships/image" Target="../media/image79.png"/><Relationship Id="rId5" Type="http://schemas.openxmlformats.org/officeDocument/2006/relationships/tags" Target="../tags/tag21.xml"/><Relationship Id="rId10" Type="http://schemas.openxmlformats.org/officeDocument/2006/relationships/image" Target="../media/image78.png"/><Relationship Id="rId4" Type="http://schemas.openxmlformats.org/officeDocument/2006/relationships/tags" Target="../tags/tag20.xml"/><Relationship Id="rId9"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84.emf"/><Relationship Id="rId5" Type="http://schemas.openxmlformats.org/officeDocument/2006/relationships/customXml" Target="../ink/ink5.xml"/><Relationship Id="rId4" Type="http://schemas.openxmlformats.org/officeDocument/2006/relationships/image" Target="../media/image83.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85.emf"/><Relationship Id="rId5" Type="http://schemas.openxmlformats.org/officeDocument/2006/relationships/customXml" Target="../ink/ink6.xml"/><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customXml" Target="../ink/ink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0.emf"/></Relationships>
</file>

<file path=ppt/slides/_rels/slide46.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customXml" Target="../ink/ink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customXml" Target="../ink/ink1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customXml" Target="../ink/ink1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tags" Target="../tags/tag3.xml"/><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12.png"/><Relationship Id="rId5" Type="http://schemas.openxmlformats.org/officeDocument/2006/relationships/tags" Target="../tags/tag5.xml"/><Relationship Id="rId10" Type="http://schemas.openxmlformats.org/officeDocument/2006/relationships/image" Target="../media/image11.png"/><Relationship Id="rId4" Type="http://schemas.openxmlformats.org/officeDocument/2006/relationships/tags" Target="../tags/tag4.xml"/><Relationship Id="rId9" Type="http://schemas.openxmlformats.org/officeDocument/2006/relationships/image" Target="../media/image10.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8.xml"/><Relationship Id="rId7" Type="http://schemas.openxmlformats.org/officeDocument/2006/relationships/image" Target="../media/image19.png"/><Relationship Id="rId12" Type="http://schemas.openxmlformats.org/officeDocument/2006/relationships/image" Target="../media/image2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8.png"/><Relationship Id="rId11" Type="http://schemas.openxmlformats.org/officeDocument/2006/relationships/customXml" Target="../ink/ink4.xml"/><Relationship Id="rId5" Type="http://schemas.openxmlformats.org/officeDocument/2006/relationships/slideLayout" Target="../slideLayouts/slideLayout2.xml"/><Relationship Id="rId10" Type="http://schemas.openxmlformats.org/officeDocument/2006/relationships/image" Target="../media/image15.png"/><Relationship Id="rId4" Type="http://schemas.openxmlformats.org/officeDocument/2006/relationships/tags" Target="../tags/tag9.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Edge Detection</a:t>
            </a:r>
            <a:endParaRPr lang="en-US" dirty="0"/>
          </a:p>
        </p:txBody>
      </p:sp>
      <p:sp>
        <p:nvSpPr>
          <p:cNvPr id="3" name="Subtitle 2"/>
          <p:cNvSpPr>
            <a:spLocks noGrp="1"/>
          </p:cNvSpPr>
          <p:nvPr>
            <p:ph type="subTitle" idx="1"/>
          </p:nvPr>
        </p:nvSpPr>
        <p:spPr/>
        <p:txBody>
          <a:bodyPr/>
          <a:lstStyle/>
          <a:p>
            <a:r>
              <a:rPr lang="en-US" dirty="0" smtClean="0"/>
              <a:t>ECE/CSE 576</a:t>
            </a:r>
          </a:p>
          <a:p>
            <a:r>
              <a:rPr lang="en-US" dirty="0" smtClean="0"/>
              <a:t>Linda Shapiro</a:t>
            </a:r>
            <a:endParaRPr lang="en-US" dirty="0"/>
          </a:p>
        </p:txBody>
      </p:sp>
    </p:spTree>
    <p:extLst>
      <p:ext uri="{BB962C8B-B14F-4D97-AF65-F5344CB8AC3E}">
        <p14:creationId xmlns:p14="http://schemas.microsoft.com/office/powerpoint/2010/main" val="2434822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626" y="304800"/>
            <a:ext cx="6096000" cy="646331"/>
          </a:xfrm>
          <a:prstGeom prst="rect">
            <a:avLst/>
          </a:prstGeom>
          <a:noFill/>
        </p:spPr>
        <p:txBody>
          <a:bodyPr wrap="square" rtlCol="0">
            <a:spAutoFit/>
          </a:bodyPr>
          <a:lstStyle/>
          <a:p>
            <a:r>
              <a:rPr lang="en-US" sz="3600" spc="-200" dirty="0" err="1" smtClean="0">
                <a:latin typeface="Kalinga" pitchFamily="34" charset="0"/>
                <a:cs typeface="Kalinga" pitchFamily="34" charset="0"/>
              </a:rPr>
              <a:t>Sobel</a:t>
            </a:r>
            <a:r>
              <a:rPr lang="en-US" sz="3600" spc="-200" dirty="0" smtClean="0">
                <a:latin typeface="Kalinga" pitchFamily="34" charset="0"/>
                <a:cs typeface="Kalinga" pitchFamily="34" charset="0"/>
              </a:rPr>
              <a:t> operator</a:t>
            </a:r>
            <a:endParaRPr lang="en-US" sz="3600" spc="-200" dirty="0">
              <a:latin typeface="Kalinga" pitchFamily="34" charset="0"/>
              <a:cs typeface="Kalinga" pitchFamily="34" charset="0"/>
            </a:endParaRPr>
          </a:p>
        </p:txBody>
      </p:sp>
      <p:pic>
        <p:nvPicPr>
          <p:cNvPr id="9218" name="Picture 2" descr="C:\larryz\classes\UW576S11\data\108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2802312" cy="419910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larryz\classes\UW576S11\data\tsobelm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3313" y="1219201"/>
            <a:ext cx="2802312" cy="4199103"/>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larryz\classes\UW576S11\data\tsobelorien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0558" y="1219202"/>
            <a:ext cx="2802312" cy="41991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5428201"/>
            <a:ext cx="1371600" cy="461665"/>
          </a:xfrm>
          <a:prstGeom prst="rect">
            <a:avLst/>
          </a:prstGeom>
          <a:noFill/>
        </p:spPr>
        <p:txBody>
          <a:bodyPr wrap="square" rtlCol="0">
            <a:spAutoFit/>
          </a:bodyPr>
          <a:lstStyle/>
          <a:p>
            <a:pPr algn="ctr"/>
            <a:r>
              <a:rPr lang="en-US" sz="2400" dirty="0" smtClean="0"/>
              <a:t>Original</a:t>
            </a:r>
            <a:endParaRPr lang="en-US" sz="2400" dirty="0"/>
          </a:p>
        </p:txBody>
      </p:sp>
      <p:sp>
        <p:nvSpPr>
          <p:cNvPr id="16" name="TextBox 15"/>
          <p:cNvSpPr txBox="1"/>
          <p:nvPr/>
        </p:nvSpPr>
        <p:spPr>
          <a:xfrm>
            <a:off x="6611271" y="5413543"/>
            <a:ext cx="1840886" cy="461665"/>
          </a:xfrm>
          <a:prstGeom prst="rect">
            <a:avLst/>
          </a:prstGeom>
          <a:noFill/>
        </p:spPr>
        <p:txBody>
          <a:bodyPr wrap="square" rtlCol="0">
            <a:spAutoFit/>
          </a:bodyPr>
          <a:lstStyle/>
          <a:p>
            <a:pPr algn="ctr"/>
            <a:r>
              <a:rPr lang="en-US" sz="2400" dirty="0" smtClean="0"/>
              <a:t>Orientation</a:t>
            </a:r>
            <a:endParaRPr lang="en-US" sz="2400" dirty="0"/>
          </a:p>
        </p:txBody>
      </p:sp>
      <p:sp>
        <p:nvSpPr>
          <p:cNvPr id="17" name="TextBox 16"/>
          <p:cNvSpPr txBox="1"/>
          <p:nvPr/>
        </p:nvSpPr>
        <p:spPr>
          <a:xfrm>
            <a:off x="3657600" y="5413545"/>
            <a:ext cx="1892531" cy="461665"/>
          </a:xfrm>
          <a:prstGeom prst="rect">
            <a:avLst/>
          </a:prstGeom>
          <a:noFill/>
        </p:spPr>
        <p:txBody>
          <a:bodyPr wrap="square" rtlCol="0">
            <a:spAutoFit/>
          </a:bodyPr>
          <a:lstStyle/>
          <a:p>
            <a:pPr algn="ctr"/>
            <a:r>
              <a:rPr lang="en-US" sz="2400" dirty="0" smtClean="0"/>
              <a:t>Magnitude</a:t>
            </a:r>
            <a:endParaRPr lang="en-US" sz="2400" dirty="0"/>
          </a:p>
        </p:txBody>
      </p:sp>
    </p:spTree>
    <p:extLst>
      <p:ext uri="{BB962C8B-B14F-4D97-AF65-F5344CB8AC3E}">
        <p14:creationId xmlns:p14="http://schemas.microsoft.com/office/powerpoint/2010/main" val="3533114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457200" y="0"/>
            <a:ext cx="8229600" cy="1143000"/>
          </a:xfrm>
        </p:spPr>
        <p:txBody>
          <a:bodyPr>
            <a:normAutofit/>
          </a:bodyPr>
          <a:lstStyle/>
          <a:p>
            <a:pPr algn="l"/>
            <a:r>
              <a:rPr lang="en-US" sz="3600" spc="-200" dirty="0">
                <a:latin typeface="Kalinga" pitchFamily="34" charset="0"/>
                <a:cs typeface="Kalinga" pitchFamily="34" charset="0"/>
              </a:rPr>
              <a:t>Effects of noise</a:t>
            </a:r>
          </a:p>
        </p:txBody>
      </p:sp>
      <p:sp>
        <p:nvSpPr>
          <p:cNvPr id="410627" name="Rectangle 3"/>
          <p:cNvSpPr>
            <a:spLocks noGrp="1" noChangeArrowheads="1"/>
          </p:cNvSpPr>
          <p:nvPr>
            <p:ph type="body" idx="1"/>
          </p:nvPr>
        </p:nvSpPr>
        <p:spPr>
          <a:xfrm>
            <a:off x="685800" y="914400"/>
            <a:ext cx="7772400" cy="914400"/>
          </a:xfrm>
        </p:spPr>
        <p:txBody>
          <a:bodyPr>
            <a:normAutofit fontScale="85000" lnSpcReduction="10000"/>
          </a:bodyPr>
          <a:lstStyle/>
          <a:p>
            <a:r>
              <a:rPr lang="en-US"/>
              <a:t>Consider a single row or column of the image</a:t>
            </a:r>
          </a:p>
          <a:p>
            <a:pPr lvl="1"/>
            <a:r>
              <a:rPr lang="en-US"/>
              <a:t>Plotting intensity as a function of position gives a signal</a:t>
            </a:r>
          </a:p>
        </p:txBody>
      </p:sp>
      <p:graphicFrame>
        <p:nvGraphicFramePr>
          <p:cNvPr id="410629" name="Object 5"/>
          <p:cNvGraphicFramePr>
            <a:graphicFrameLocks noChangeAspect="1"/>
          </p:cNvGraphicFramePr>
          <p:nvPr/>
        </p:nvGraphicFramePr>
        <p:xfrm>
          <a:off x="1839913" y="1917700"/>
          <a:ext cx="5018087" cy="1892300"/>
        </p:xfrm>
        <a:graphic>
          <a:graphicData uri="http://schemas.openxmlformats.org/presentationml/2006/ole">
            <mc:AlternateContent xmlns:mc="http://schemas.openxmlformats.org/markup-compatibility/2006">
              <mc:Choice xmlns:v="urn:schemas-microsoft-com:vml" Requires="v">
                <p:oleObj spid="_x0000_s4198" name="Photo Editor Photo" r:id="rId5" imgW="5885714" imgH="2219635" progId="MSPhotoEd.3">
                  <p:embed/>
                </p:oleObj>
              </mc:Choice>
              <mc:Fallback>
                <p:oleObj name="Photo Editor Photo" r:id="rId5" imgW="5885714" imgH="221963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9913" y="1917700"/>
                        <a:ext cx="5018087"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30" name="Object 6"/>
          <p:cNvGraphicFramePr>
            <a:graphicFrameLocks noChangeAspect="1"/>
          </p:cNvGraphicFramePr>
          <p:nvPr/>
        </p:nvGraphicFramePr>
        <p:xfrm>
          <a:off x="1744663" y="4038600"/>
          <a:ext cx="5037137" cy="1727200"/>
        </p:xfrm>
        <a:graphic>
          <a:graphicData uri="http://schemas.openxmlformats.org/presentationml/2006/ole">
            <mc:AlternateContent xmlns:mc="http://schemas.openxmlformats.org/markup-compatibility/2006">
              <mc:Choice xmlns:v="urn:schemas-microsoft-com:vml" Requires="v">
                <p:oleObj spid="_x0000_s4199" name="Photo Editor Photo" r:id="rId7" imgW="5915851" imgH="2029108" progId="MSPhotoEd.3">
                  <p:embed/>
                </p:oleObj>
              </mc:Choice>
              <mc:Fallback>
                <p:oleObj name="Photo Editor Photo" r:id="rId7" imgW="5915851" imgH="2029108"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4663" y="4038600"/>
                        <a:ext cx="5037137"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632" name="Picture 8"/>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101725" y="2520950"/>
            <a:ext cx="6508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34" name="Picture 10"/>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762000" y="4584700"/>
            <a:ext cx="9874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36" name="Rectangle 12"/>
          <p:cNvSpPr>
            <a:spLocks noChangeArrowheads="1"/>
          </p:cNvSpPr>
          <p:nvPr/>
        </p:nvSpPr>
        <p:spPr bwMode="auto">
          <a:xfrm>
            <a:off x="685800" y="60960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solidFill>
                  <a:srgbClr val="FF0000"/>
                </a:solidFill>
                <a:latin typeface="Arial" charset="0"/>
              </a:rPr>
              <a:t>Where is the edge?</a:t>
            </a:r>
            <a:endParaRPr lang="en-US" i="1" dirty="0">
              <a:solidFill>
                <a:srgbClr val="FF0000"/>
              </a:solidFill>
              <a:latin typeface="Arial" charset="0"/>
            </a:endParaRPr>
          </a:p>
        </p:txBody>
      </p:sp>
      <p:sp>
        <p:nvSpPr>
          <p:cNvPr id="2" name="Slide Number Placeholder 1"/>
          <p:cNvSpPr>
            <a:spLocks noGrp="1"/>
          </p:cNvSpPr>
          <p:nvPr>
            <p:ph type="sldNum" sz="quarter" idx="12"/>
          </p:nvPr>
        </p:nvSpPr>
        <p:spPr/>
        <p:txBody>
          <a:bodyPr/>
          <a:lstStyle/>
          <a:p>
            <a:fld id="{79F1D11F-BC38-B14D-812C-5420C814BEF5}" type="slidenum">
              <a:rPr lang="en-US" smtClean="0"/>
              <a:t>11</a:t>
            </a:fld>
            <a:endParaRPr lang="en-US"/>
          </a:p>
        </p:txBody>
      </p:sp>
    </p:spTree>
    <p:extLst>
      <p:ext uri="{BB962C8B-B14F-4D97-AF65-F5344CB8AC3E}">
        <p14:creationId xmlns:p14="http://schemas.microsoft.com/office/powerpoint/2010/main" val="1911935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6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0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Effects of noise</a:t>
            </a:r>
          </a:p>
        </p:txBody>
      </p:sp>
      <p:sp>
        <p:nvSpPr>
          <p:cNvPr id="976899" name="Rectangle 3"/>
          <p:cNvSpPr>
            <a:spLocks noGrp="1" noChangeArrowheads="1"/>
          </p:cNvSpPr>
          <p:nvPr>
            <p:ph type="body" idx="1"/>
          </p:nvPr>
        </p:nvSpPr>
        <p:spPr/>
        <p:txBody>
          <a:bodyPr/>
          <a:lstStyle/>
          <a:p>
            <a:pPr>
              <a:buFontTx/>
              <a:buChar char="•"/>
            </a:pPr>
            <a:r>
              <a:rPr lang="en-US" dirty="0" smtClean="0"/>
              <a:t>Difference filters respond strongly to noise</a:t>
            </a:r>
          </a:p>
          <a:p>
            <a:pPr lvl="1"/>
            <a:r>
              <a:rPr lang="en-US" dirty="0" smtClean="0"/>
              <a:t>Image noise results in pixels that look very different from their neighbors</a:t>
            </a:r>
          </a:p>
          <a:p>
            <a:pPr lvl="1"/>
            <a:r>
              <a:rPr lang="en-US" dirty="0" smtClean="0"/>
              <a:t>Generally, the larger the noise the stronger the response</a:t>
            </a:r>
          </a:p>
          <a:p>
            <a:pPr>
              <a:buFontTx/>
              <a:buChar char="•"/>
            </a:pPr>
            <a:r>
              <a:rPr lang="en-US" dirty="0" smtClean="0">
                <a:solidFill>
                  <a:srgbClr val="0000CC"/>
                </a:solidFill>
              </a:rPr>
              <a:t>What can we do about it?</a:t>
            </a:r>
          </a:p>
        </p:txBody>
      </p:sp>
      <p:sp>
        <p:nvSpPr>
          <p:cNvPr id="19460" name="Text Box 6"/>
          <p:cNvSpPr txBox="1">
            <a:spLocks noChangeArrowheads="1"/>
          </p:cNvSpPr>
          <p:nvPr/>
        </p:nvSpPr>
        <p:spPr bwMode="auto">
          <a:xfrm>
            <a:off x="7339013" y="6477000"/>
            <a:ext cx="1662112" cy="304800"/>
          </a:xfrm>
          <a:prstGeom prst="rect">
            <a:avLst/>
          </a:prstGeom>
          <a:noFill/>
          <a:ln w="9525">
            <a:noFill/>
            <a:miter lim="800000"/>
            <a:headEnd/>
            <a:tailEnd/>
          </a:ln>
        </p:spPr>
        <p:txBody>
          <a:bodyPr wrap="none">
            <a:spAutoFit/>
          </a:bodyPr>
          <a:lstStyle/>
          <a:p>
            <a:pPr algn="ctr"/>
            <a:r>
              <a:rPr lang="en-US" sz="1400"/>
              <a:t>Source: D. Forsyth</a:t>
            </a:r>
          </a:p>
        </p:txBody>
      </p:sp>
      <p:sp>
        <p:nvSpPr>
          <p:cNvPr id="2" name="Slide Number Placeholder 1"/>
          <p:cNvSpPr>
            <a:spLocks noGrp="1"/>
          </p:cNvSpPr>
          <p:nvPr>
            <p:ph type="sldNum" sz="quarter" idx="12"/>
          </p:nvPr>
        </p:nvSpPr>
        <p:spPr/>
        <p:txBody>
          <a:bodyPr/>
          <a:lstStyle/>
          <a:p>
            <a:fld id="{79F1D11F-BC38-B14D-812C-5420C814BEF5}" type="slidenum">
              <a:rPr lang="en-US" smtClean="0"/>
              <a:t>12</a:t>
            </a:fld>
            <a:endParaRPr lang="en-US"/>
          </a:p>
        </p:txBody>
      </p:sp>
    </p:spTree>
    <p:extLst>
      <p:ext uri="{BB962C8B-B14F-4D97-AF65-F5344CB8AC3E}">
        <p14:creationId xmlns:p14="http://schemas.microsoft.com/office/powerpoint/2010/main" val="257997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6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8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40" name="Rectangle 20"/>
          <p:cNvSpPr>
            <a:spLocks noChangeArrowheads="1"/>
          </p:cNvSpPr>
          <p:nvPr/>
        </p:nvSpPr>
        <p:spPr bwMode="auto">
          <a:xfrm>
            <a:off x="685800" y="6172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solidFill>
                  <a:srgbClr val="FF0000"/>
                </a:solidFill>
                <a:latin typeface="Arial" charset="0"/>
              </a:rPr>
              <a:t>Where is the edge?  </a:t>
            </a:r>
            <a:endParaRPr lang="en-US" i="1" dirty="0">
              <a:solidFill>
                <a:srgbClr val="FF0000"/>
              </a:solidFill>
              <a:latin typeface="Arial" charset="0"/>
            </a:endParaRPr>
          </a:p>
        </p:txBody>
      </p:sp>
      <p:sp>
        <p:nvSpPr>
          <p:cNvPr id="414722" name="Rectangle 2"/>
          <p:cNvSpPr>
            <a:spLocks noGrp="1" noChangeArrowheads="1"/>
          </p:cNvSpPr>
          <p:nvPr>
            <p:ph type="title"/>
          </p:nvPr>
        </p:nvSpPr>
        <p:spPr>
          <a:xfrm>
            <a:off x="457200" y="0"/>
            <a:ext cx="8229600" cy="1143000"/>
          </a:xfrm>
        </p:spPr>
        <p:txBody>
          <a:bodyPr/>
          <a:lstStyle/>
          <a:p>
            <a:pPr algn="l"/>
            <a:r>
              <a:rPr lang="en-US" spc="-200" dirty="0">
                <a:latin typeface="Kalinga" pitchFamily="34" charset="0"/>
                <a:cs typeface="Kalinga" pitchFamily="34" charset="0"/>
              </a:rPr>
              <a:t>Solution:  smooth first</a:t>
            </a:r>
          </a:p>
        </p:txBody>
      </p:sp>
      <p:graphicFrame>
        <p:nvGraphicFramePr>
          <p:cNvPr id="414729" name="Object 9"/>
          <p:cNvGraphicFramePr>
            <a:graphicFrameLocks noChangeAspect="1"/>
          </p:cNvGraphicFramePr>
          <p:nvPr/>
        </p:nvGraphicFramePr>
        <p:xfrm>
          <a:off x="2192338" y="914400"/>
          <a:ext cx="6418262" cy="5286375"/>
        </p:xfrm>
        <a:graphic>
          <a:graphicData uri="http://schemas.openxmlformats.org/presentationml/2006/ole">
            <mc:AlternateContent xmlns:mc="http://schemas.openxmlformats.org/markup-compatibility/2006">
              <mc:Choice xmlns:v="urn:schemas-microsoft-com:vml" Requires="v">
                <p:oleObj spid="_x0000_s5174" name="Photo Editor Photo" r:id="rId8" imgW="6419048" imgH="5285714" progId="MSPhotoEd.3">
                  <p:embed/>
                </p:oleObj>
              </mc:Choice>
              <mc:Fallback>
                <p:oleObj name="Photo Editor Photo" r:id="rId8" imgW="6419048" imgH="5285714"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2338" y="914400"/>
                        <a:ext cx="6418262"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4735" name="Picture 15"/>
          <p:cNvPicPr>
            <a:picLocks noChangeAspect="1" noChangeArrowheads="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066800" y="4027488"/>
            <a:ext cx="685800"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7" name="Picture 17"/>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39775" y="5180013"/>
            <a:ext cx="13414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8" name="Picture 18"/>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33500" y="1601788"/>
            <a:ext cx="173038"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9" name="Picture 19"/>
          <p:cNvPicPr>
            <a:picLocks noChangeAspect="1" noChangeArrowheads="1"/>
          </p:cNvPicPr>
          <p:nvPr>
            <p:custDataLst>
              <p:tags r:id="rId5"/>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328738" y="2840038"/>
            <a:ext cx="1730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4743" name="Group 23"/>
          <p:cNvGrpSpPr>
            <a:grpSpLocks/>
          </p:cNvGrpSpPr>
          <p:nvPr/>
        </p:nvGrpSpPr>
        <p:grpSpPr bwMode="auto">
          <a:xfrm>
            <a:off x="3581400" y="6172200"/>
            <a:ext cx="3856038" cy="460375"/>
            <a:chOff x="2256" y="3982"/>
            <a:chExt cx="2429" cy="290"/>
          </a:xfrm>
        </p:grpSpPr>
        <p:pic>
          <p:nvPicPr>
            <p:cNvPr id="414741" name="Picture 21"/>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840" y="3982"/>
              <a:ext cx="845"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4742" name="Rectangle 22"/>
            <p:cNvSpPr>
              <a:spLocks noChangeArrowheads="1"/>
            </p:cNvSpPr>
            <p:nvPr/>
          </p:nvSpPr>
          <p:spPr bwMode="auto">
            <a:xfrm>
              <a:off x="2256" y="3984"/>
              <a:ext cx="1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Look for peaks in </a:t>
              </a:r>
              <a:endParaRPr lang="en-US" i="1">
                <a:latin typeface="Arial" charset="0"/>
              </a:endParaRPr>
            </a:p>
          </p:txBody>
        </p:sp>
      </p:grpSp>
      <p:sp>
        <p:nvSpPr>
          <p:cNvPr id="2" name="Slide Number Placeholder 1"/>
          <p:cNvSpPr>
            <a:spLocks noGrp="1"/>
          </p:cNvSpPr>
          <p:nvPr>
            <p:ph type="sldNum" sz="quarter" idx="12"/>
          </p:nvPr>
        </p:nvSpPr>
        <p:spPr/>
        <p:txBody>
          <a:bodyPr/>
          <a:lstStyle/>
          <a:p>
            <a:fld id="{79F1D11F-BC38-B14D-812C-5420C814BEF5}" type="slidenum">
              <a:rPr lang="en-US" smtClean="0"/>
              <a:t>13</a:t>
            </a:fld>
            <a:endParaRPr lang="en-US"/>
          </a:p>
        </p:txBody>
      </p:sp>
      <p:sp>
        <p:nvSpPr>
          <p:cNvPr id="5" name="5-Point Star 4"/>
          <p:cNvSpPr/>
          <p:nvPr/>
        </p:nvSpPr>
        <p:spPr>
          <a:xfrm>
            <a:off x="5302321" y="4820417"/>
            <a:ext cx="317643" cy="38014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755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47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4"/>
          <p:cNvSpPr>
            <a:spLocks noGrp="1" noChangeArrowheads="1"/>
          </p:cNvSpPr>
          <p:nvPr>
            <p:ph type="body" idx="1"/>
          </p:nvPr>
        </p:nvSpPr>
        <p:spPr>
          <a:xfrm>
            <a:off x="457200" y="813866"/>
            <a:ext cx="8229600" cy="4525963"/>
          </a:xfrm>
        </p:spPr>
        <p:txBody>
          <a:bodyPr/>
          <a:lstStyle/>
          <a:p>
            <a:pPr>
              <a:buFontTx/>
              <a:buChar char="•"/>
            </a:pPr>
            <a:r>
              <a:rPr lang="en-US" sz="2800" dirty="0" smtClean="0"/>
              <a:t>Differentiation is convolution, and convolution is associative:</a:t>
            </a:r>
            <a:br>
              <a:rPr lang="en-US" sz="2800" dirty="0" smtClean="0"/>
            </a:br>
            <a:endParaRPr lang="en-US" sz="2800" dirty="0" smtClean="0"/>
          </a:p>
          <a:p>
            <a:pPr>
              <a:buFontTx/>
              <a:buChar char="•"/>
            </a:pPr>
            <a:r>
              <a:rPr lang="en-US" sz="2800" dirty="0" smtClean="0"/>
              <a:t>This saves us one operation:</a:t>
            </a:r>
            <a:endParaRPr lang="en-US" sz="2800" i="1" dirty="0" smtClean="0"/>
          </a:p>
        </p:txBody>
      </p:sp>
      <p:graphicFrame>
        <p:nvGraphicFramePr>
          <p:cNvPr id="7170" name="Object 2"/>
          <p:cNvGraphicFramePr>
            <a:graphicFrameLocks noChangeAspect="1"/>
          </p:cNvGraphicFramePr>
          <p:nvPr>
            <p:extLst>
              <p:ext uri="{D42A27DB-BD31-4B8C-83A1-F6EECF244321}">
                <p14:modId xmlns:p14="http://schemas.microsoft.com/office/powerpoint/2010/main" val="717481756"/>
              </p:ext>
            </p:extLst>
          </p:nvPr>
        </p:nvGraphicFramePr>
        <p:xfrm>
          <a:off x="3073386" y="1212470"/>
          <a:ext cx="2667000" cy="944563"/>
        </p:xfrm>
        <a:graphic>
          <a:graphicData uri="http://schemas.openxmlformats.org/presentationml/2006/ole">
            <mc:AlternateContent xmlns:mc="http://schemas.openxmlformats.org/markup-compatibility/2006">
              <mc:Choice xmlns:v="urn:schemas-microsoft-com:vml" Requires="v">
                <p:oleObj spid="_x0000_s3272" name="Equation" r:id="rId4" imgW="7315200" imgH="2184400" progId="Equation.3">
                  <p:embed/>
                </p:oleObj>
              </mc:Choice>
              <mc:Fallback>
                <p:oleObj name="Equation" r:id="rId4" imgW="7315200" imgH="218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386" y="1212470"/>
                        <a:ext cx="2667000" cy="94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3"/>
          <p:cNvSpPr>
            <a:spLocks noGrp="1" noChangeArrowheads="1"/>
          </p:cNvSpPr>
          <p:nvPr>
            <p:ph type="title"/>
          </p:nvPr>
        </p:nvSpPr>
        <p:spPr>
          <a:xfrm>
            <a:off x="457200" y="-3682"/>
            <a:ext cx="8229600" cy="1143000"/>
          </a:xfrm>
        </p:spPr>
        <p:txBody>
          <a:bodyPr/>
          <a:lstStyle/>
          <a:p>
            <a:r>
              <a:rPr lang="en-US" smtClean="0"/>
              <a:t>Derivative theorem of convolution</a:t>
            </a:r>
          </a:p>
        </p:txBody>
      </p:sp>
      <p:grpSp>
        <p:nvGrpSpPr>
          <p:cNvPr id="7176" name="Group 7"/>
          <p:cNvGrpSpPr>
            <a:grpSpLocks/>
          </p:cNvGrpSpPr>
          <p:nvPr/>
        </p:nvGrpSpPr>
        <p:grpSpPr bwMode="auto">
          <a:xfrm>
            <a:off x="1295400" y="2617280"/>
            <a:ext cx="6096000" cy="3810000"/>
            <a:chOff x="720" y="1317"/>
            <a:chExt cx="4474" cy="2907"/>
          </a:xfrm>
        </p:grpSpPr>
        <p:graphicFrame>
          <p:nvGraphicFramePr>
            <p:cNvPr id="7171" name="Object 8"/>
            <p:cNvGraphicFramePr>
              <a:graphicFrameLocks noChangeAspect="1"/>
            </p:cNvGraphicFramePr>
            <p:nvPr/>
          </p:nvGraphicFramePr>
          <p:xfrm>
            <a:off x="1595" y="1317"/>
            <a:ext cx="3599" cy="2907"/>
          </p:xfrm>
          <a:graphic>
            <a:graphicData uri="http://schemas.openxmlformats.org/presentationml/2006/ole">
              <mc:AlternateContent xmlns:mc="http://schemas.openxmlformats.org/markup-compatibility/2006">
                <mc:Choice xmlns:v="urn:schemas-microsoft-com:vml" Requires="v">
                  <p:oleObj spid="_x0000_s3273" name="Photo Editor Photo" r:id="rId6" imgW="6001588" imgH="4847619" progId="">
                    <p:embed/>
                  </p:oleObj>
                </mc:Choice>
                <mc:Fallback>
                  <p:oleObj name="Photo Editor Photo" r:id="rId6" imgW="6001588" imgH="484761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5" y="1317"/>
                          <a:ext cx="3599" cy="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graphicFrame>
          <p:nvGraphicFramePr>
            <p:cNvPr id="7172" name="Object 9"/>
            <p:cNvGraphicFramePr>
              <a:graphicFrameLocks noChangeAspect="1"/>
            </p:cNvGraphicFramePr>
            <p:nvPr/>
          </p:nvGraphicFramePr>
          <p:xfrm>
            <a:off x="720" y="3408"/>
            <a:ext cx="720" cy="507"/>
          </p:xfrm>
          <a:graphic>
            <a:graphicData uri="http://schemas.openxmlformats.org/presentationml/2006/ole">
              <mc:AlternateContent xmlns:mc="http://schemas.openxmlformats.org/markup-compatibility/2006">
                <mc:Choice xmlns:v="urn:schemas-microsoft-com:vml" Requires="v">
                  <p:oleObj spid="_x0000_s3274" name="Equation" r:id="rId8" imgW="7315200" imgH="5156200" progId="Equation.3">
                    <p:embed/>
                  </p:oleObj>
                </mc:Choice>
                <mc:Fallback>
                  <p:oleObj name="Equation" r:id="rId8" imgW="7315200" imgH="5156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 y="3408"/>
                          <a:ext cx="720" cy="5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8" name="Text Box 10"/>
            <p:cNvSpPr txBox="1">
              <a:spLocks noChangeArrowheads="1"/>
            </p:cNvSpPr>
            <p:nvPr/>
          </p:nvSpPr>
          <p:spPr bwMode="auto">
            <a:xfrm>
              <a:off x="1079" y="1680"/>
              <a:ext cx="197" cy="349"/>
            </a:xfrm>
            <a:prstGeom prst="rect">
              <a:avLst/>
            </a:prstGeom>
            <a:noFill/>
            <a:ln w="9525">
              <a:noFill/>
              <a:miter lim="800000"/>
              <a:headEnd/>
              <a:tailEnd/>
            </a:ln>
          </p:spPr>
          <p:txBody>
            <a:bodyPr wrap="none">
              <a:spAutoFit/>
            </a:bodyPr>
            <a:lstStyle/>
            <a:p>
              <a:r>
                <a:rPr lang="en-US" i="1">
                  <a:latin typeface="Times New Roman" pitchFamily="18" charset="0"/>
                </a:rPr>
                <a:t>f</a:t>
              </a:r>
            </a:p>
          </p:txBody>
        </p:sp>
        <p:graphicFrame>
          <p:nvGraphicFramePr>
            <p:cNvPr id="7173" name="Object 11"/>
            <p:cNvGraphicFramePr>
              <a:graphicFrameLocks noChangeAspect="1"/>
            </p:cNvGraphicFramePr>
            <p:nvPr/>
          </p:nvGraphicFramePr>
          <p:xfrm>
            <a:off x="997" y="2496"/>
            <a:ext cx="443" cy="528"/>
          </p:xfrm>
          <a:graphic>
            <a:graphicData uri="http://schemas.openxmlformats.org/presentationml/2006/ole">
              <mc:AlternateContent xmlns:mc="http://schemas.openxmlformats.org/markup-compatibility/2006">
                <mc:Choice xmlns:v="urn:schemas-microsoft-com:vml" Requires="v">
                  <p:oleObj spid="_x0000_s3275" name="Equation" r:id="rId10" imgW="7315200" imgH="8724900" progId="Equation.3">
                    <p:embed/>
                  </p:oleObj>
                </mc:Choice>
                <mc:Fallback>
                  <p:oleObj name="Equation" r:id="rId10" imgW="7315200" imgH="87249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7" y="2496"/>
                          <a:ext cx="443" cy="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177" name="Text Box 12"/>
          <p:cNvSpPr txBox="1">
            <a:spLocks noChangeArrowheads="1"/>
          </p:cNvSpPr>
          <p:nvPr/>
        </p:nvSpPr>
        <p:spPr bwMode="auto">
          <a:xfrm>
            <a:off x="7610475" y="6494395"/>
            <a:ext cx="1457325" cy="304800"/>
          </a:xfrm>
          <a:prstGeom prst="rect">
            <a:avLst/>
          </a:prstGeom>
          <a:noFill/>
          <a:ln w="9525">
            <a:noFill/>
            <a:miter lim="800000"/>
            <a:headEnd/>
            <a:tailEnd/>
          </a:ln>
        </p:spPr>
        <p:txBody>
          <a:bodyPr wrap="none">
            <a:spAutoFit/>
          </a:bodyPr>
          <a:lstStyle/>
          <a:p>
            <a:pPr algn="ctr"/>
            <a:r>
              <a:rPr lang="en-US" sz="1400" dirty="0"/>
              <a:t>Source: S. Seitz</a:t>
            </a:r>
          </a:p>
        </p:txBody>
      </p:sp>
      <p:sp>
        <p:nvSpPr>
          <p:cNvPr id="11" name="Rectangle 9"/>
          <p:cNvSpPr>
            <a:spLocks/>
          </p:cNvSpPr>
          <p:nvPr/>
        </p:nvSpPr>
        <p:spPr bwMode="auto">
          <a:xfrm>
            <a:off x="838200" y="6452985"/>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chemeClr val="tx1"/>
                </a:solidFill>
                <a:latin typeface="Arial" charset="0"/>
                <a:ea typeface="ＭＳ Ｐゴシック" charset="0"/>
                <a:cs typeface="Arial" charset="0"/>
                <a:sym typeface="Arial" charset="0"/>
              </a:rPr>
              <a:t>How can we find (local) maxima of a function?</a:t>
            </a:r>
          </a:p>
        </p:txBody>
      </p:sp>
      <p:sp>
        <p:nvSpPr>
          <p:cNvPr id="2" name="Slide Number Placeholder 1"/>
          <p:cNvSpPr>
            <a:spLocks noGrp="1"/>
          </p:cNvSpPr>
          <p:nvPr>
            <p:ph type="sldNum" sz="quarter" idx="12"/>
          </p:nvPr>
        </p:nvSpPr>
        <p:spPr/>
        <p:txBody>
          <a:bodyPr/>
          <a:lstStyle/>
          <a:p>
            <a:fld id="{79F1D11F-BC38-B14D-812C-5420C814BEF5}" type="slidenum">
              <a:rPr lang="en-US" smtClean="0"/>
              <a:t>14</a:t>
            </a:fld>
            <a:endParaRPr lang="en-US"/>
          </a:p>
        </p:txBody>
      </p:sp>
      <p:sp>
        <p:nvSpPr>
          <p:cNvPr id="3" name="TextBox 2"/>
          <p:cNvSpPr txBox="1"/>
          <p:nvPr/>
        </p:nvSpPr>
        <p:spPr>
          <a:xfrm>
            <a:off x="7804298" y="5357806"/>
            <a:ext cx="1049839" cy="646331"/>
          </a:xfrm>
          <a:prstGeom prst="rect">
            <a:avLst/>
          </a:prstGeom>
          <a:noFill/>
        </p:spPr>
        <p:txBody>
          <a:bodyPr wrap="none" rtlCol="0">
            <a:spAutoFit/>
          </a:bodyPr>
          <a:lstStyle/>
          <a:p>
            <a:r>
              <a:rPr lang="en-US" dirty="0" smtClean="0">
                <a:solidFill>
                  <a:srgbClr val="FF0000"/>
                </a:solidFill>
              </a:rPr>
              <a:t>We don’t</a:t>
            </a:r>
          </a:p>
          <a:p>
            <a:r>
              <a:rPr lang="en-US" dirty="0" smtClean="0">
                <a:solidFill>
                  <a:srgbClr val="FF0000"/>
                </a:solidFill>
              </a:rPr>
              <a:t>do that.</a:t>
            </a:r>
            <a:endParaRPr lang="en-US" dirty="0">
              <a:solidFill>
                <a:srgbClr val="FF0000"/>
              </a:solidFill>
            </a:endParaRPr>
          </a:p>
        </p:txBody>
      </p:sp>
    </p:spTree>
    <p:extLst>
      <p:ext uri="{BB962C8B-B14F-4D97-AF65-F5344CB8AC3E}">
        <p14:creationId xmlns:p14="http://schemas.microsoft.com/office/powerpoint/2010/main" val="2429404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03156"/>
            <a:ext cx="8229600" cy="1143000"/>
          </a:xfrm>
        </p:spPr>
        <p:txBody>
          <a:bodyPr>
            <a:normAutofit fontScale="90000"/>
          </a:bodyPr>
          <a:lstStyle/>
          <a:p>
            <a:r>
              <a:rPr lang="en-US" dirty="0" smtClean="0"/>
              <a:t>Remember:</a:t>
            </a:r>
            <a:br>
              <a:rPr lang="en-US" dirty="0" smtClean="0"/>
            </a:br>
            <a:r>
              <a:rPr lang="en-US" dirty="0" smtClean="0"/>
              <a:t>Derivative of Gaussian filter</a:t>
            </a:r>
          </a:p>
        </p:txBody>
      </p:sp>
      <p:pic>
        <p:nvPicPr>
          <p:cNvPr id="26627" name="Picture 4"/>
          <p:cNvPicPr>
            <a:picLocks noChangeAspect="1" noChangeArrowheads="1"/>
          </p:cNvPicPr>
          <p:nvPr/>
        </p:nvPicPr>
        <p:blipFill>
          <a:blip r:embed="rId3" cstate="print"/>
          <a:srcRect/>
          <a:stretch>
            <a:fillRect/>
          </a:stretch>
        </p:blipFill>
        <p:spPr bwMode="auto">
          <a:xfrm>
            <a:off x="2057400" y="4410515"/>
            <a:ext cx="1752600" cy="1752600"/>
          </a:xfrm>
          <a:prstGeom prst="rect">
            <a:avLst/>
          </a:prstGeom>
          <a:noFill/>
          <a:ln w="9525">
            <a:noFill/>
            <a:miter lim="800000"/>
            <a:headEnd/>
            <a:tailEnd/>
          </a:ln>
        </p:spPr>
      </p:pic>
      <p:pic>
        <p:nvPicPr>
          <p:cNvPr id="26628" name="Picture 5"/>
          <p:cNvPicPr>
            <a:picLocks noChangeAspect="1" noChangeArrowheads="1"/>
          </p:cNvPicPr>
          <p:nvPr/>
        </p:nvPicPr>
        <p:blipFill>
          <a:blip r:embed="rId4" cstate="print"/>
          <a:srcRect/>
          <a:stretch>
            <a:fillRect/>
          </a:stretch>
        </p:blipFill>
        <p:spPr bwMode="auto">
          <a:xfrm>
            <a:off x="5486400" y="4410515"/>
            <a:ext cx="1752600" cy="1752600"/>
          </a:xfrm>
          <a:prstGeom prst="rect">
            <a:avLst/>
          </a:prstGeom>
          <a:noFill/>
          <a:ln w="9525">
            <a:noFill/>
            <a:miter lim="800000"/>
            <a:headEnd/>
            <a:tailEnd/>
          </a:ln>
        </p:spPr>
      </p:pic>
      <p:pic>
        <p:nvPicPr>
          <p:cNvPr id="26629" name="Picture 6"/>
          <p:cNvPicPr>
            <a:picLocks noChangeAspect="1" noChangeArrowheads="1"/>
          </p:cNvPicPr>
          <p:nvPr/>
        </p:nvPicPr>
        <p:blipFill>
          <a:blip r:embed="rId5" cstate="print"/>
          <a:srcRect/>
          <a:stretch>
            <a:fillRect/>
          </a:stretch>
        </p:blipFill>
        <p:spPr bwMode="auto">
          <a:xfrm>
            <a:off x="1219200" y="1302190"/>
            <a:ext cx="3429000" cy="2700338"/>
          </a:xfrm>
          <a:prstGeom prst="rect">
            <a:avLst/>
          </a:prstGeom>
          <a:noFill/>
          <a:ln w="9525">
            <a:noFill/>
            <a:miter lim="800000"/>
            <a:headEnd/>
            <a:tailEnd/>
          </a:ln>
        </p:spPr>
      </p:pic>
      <p:pic>
        <p:nvPicPr>
          <p:cNvPr id="26630" name="Picture 7"/>
          <p:cNvPicPr>
            <a:picLocks noChangeAspect="1" noChangeArrowheads="1"/>
          </p:cNvPicPr>
          <p:nvPr/>
        </p:nvPicPr>
        <p:blipFill>
          <a:blip r:embed="rId6" cstate="print"/>
          <a:srcRect/>
          <a:stretch>
            <a:fillRect/>
          </a:stretch>
        </p:blipFill>
        <p:spPr bwMode="auto">
          <a:xfrm>
            <a:off x="4572000" y="1286315"/>
            <a:ext cx="3363913" cy="2759075"/>
          </a:xfrm>
          <a:prstGeom prst="rect">
            <a:avLst/>
          </a:prstGeom>
          <a:noFill/>
          <a:ln w="9525">
            <a:noFill/>
            <a:miter lim="800000"/>
            <a:headEnd/>
            <a:tailEnd/>
          </a:ln>
        </p:spPr>
      </p:pic>
      <p:sp>
        <p:nvSpPr>
          <p:cNvPr id="26631" name="Text Box 8"/>
          <p:cNvSpPr txBox="1">
            <a:spLocks noChangeArrowheads="1"/>
          </p:cNvSpPr>
          <p:nvPr/>
        </p:nvSpPr>
        <p:spPr bwMode="auto">
          <a:xfrm>
            <a:off x="2117725" y="3840603"/>
            <a:ext cx="1592263" cy="457200"/>
          </a:xfrm>
          <a:prstGeom prst="rect">
            <a:avLst/>
          </a:prstGeom>
          <a:noFill/>
          <a:ln w="9525">
            <a:noFill/>
            <a:miter lim="800000"/>
            <a:headEnd/>
            <a:tailEnd/>
          </a:ln>
        </p:spPr>
        <p:txBody>
          <a:bodyPr wrap="none">
            <a:spAutoFit/>
          </a:bodyPr>
          <a:lstStyle/>
          <a:p>
            <a:r>
              <a:rPr lang="en-US" i="1" dirty="0" err="1"/>
              <a:t>x</a:t>
            </a:r>
            <a:r>
              <a:rPr lang="en-US" dirty="0"/>
              <a:t>-direction</a:t>
            </a:r>
          </a:p>
        </p:txBody>
      </p:sp>
      <p:sp>
        <p:nvSpPr>
          <p:cNvPr id="26632" name="Text Box 9"/>
          <p:cNvSpPr txBox="1">
            <a:spLocks noChangeArrowheads="1"/>
          </p:cNvSpPr>
          <p:nvPr/>
        </p:nvSpPr>
        <p:spPr bwMode="auto">
          <a:xfrm>
            <a:off x="5570538" y="3800915"/>
            <a:ext cx="1592262" cy="457200"/>
          </a:xfrm>
          <a:prstGeom prst="rect">
            <a:avLst/>
          </a:prstGeom>
          <a:noFill/>
          <a:ln w="9525">
            <a:noFill/>
            <a:miter lim="800000"/>
            <a:headEnd/>
            <a:tailEnd/>
          </a:ln>
        </p:spPr>
        <p:txBody>
          <a:bodyPr wrap="none">
            <a:spAutoFit/>
          </a:bodyPr>
          <a:lstStyle/>
          <a:p>
            <a:r>
              <a:rPr lang="en-US" i="1"/>
              <a:t>y</a:t>
            </a:r>
            <a:r>
              <a:rPr lang="en-US"/>
              <a:t>-direction</a:t>
            </a:r>
          </a:p>
        </p:txBody>
      </p:sp>
      <p:sp>
        <p:nvSpPr>
          <p:cNvPr id="2" name="Slide Number Placeholder 1"/>
          <p:cNvSpPr>
            <a:spLocks noGrp="1"/>
          </p:cNvSpPr>
          <p:nvPr>
            <p:ph type="sldNum" sz="quarter" idx="12"/>
          </p:nvPr>
        </p:nvSpPr>
        <p:spPr/>
        <p:txBody>
          <a:bodyPr/>
          <a:lstStyle/>
          <a:p>
            <a:fld id="{79F1D11F-BC38-B14D-812C-5420C814BEF5}" type="slidenum">
              <a:rPr lang="en-US" smtClean="0"/>
              <a:t>15</a:t>
            </a:fld>
            <a:endParaRPr lang="en-US"/>
          </a:p>
        </p:txBody>
      </p:sp>
    </p:spTree>
    <p:extLst>
      <p:ext uri="{BB962C8B-B14F-4D97-AF65-F5344CB8AC3E}">
        <p14:creationId xmlns:p14="http://schemas.microsoft.com/office/powerpoint/2010/main" val="3738112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990600"/>
          </a:xfrm>
          <a:ln/>
        </p:spPr>
        <p:txBody>
          <a:bodyPr rIns="132080"/>
          <a:lstStyle/>
          <a:p>
            <a:r>
              <a:rPr lang="en-US"/>
              <a:t>Laplacian of Gaussian</a:t>
            </a:r>
          </a:p>
        </p:txBody>
      </p:sp>
      <p:sp>
        <p:nvSpPr>
          <p:cNvPr id="20483" name="Rectangle 3"/>
          <p:cNvSpPr>
            <a:spLocks noGrp="1" noChangeArrowheads="1"/>
          </p:cNvSpPr>
          <p:nvPr>
            <p:ph type="body" idx="1"/>
          </p:nvPr>
        </p:nvSpPr>
        <p:spPr>
          <a:xfrm>
            <a:off x="685800" y="1066800"/>
            <a:ext cx="7772400" cy="5791200"/>
          </a:xfrm>
          <a:ln/>
        </p:spPr>
        <p:txBody>
          <a:bodyPr rIns="132080"/>
          <a:lstStyle/>
          <a:p>
            <a:pPr marL="382588" indent="-342900"/>
            <a:r>
              <a:rPr lang="en-US"/>
              <a:t>Consider  </a:t>
            </a:r>
          </a:p>
        </p:txBody>
      </p:sp>
      <p:pic>
        <p:nvPicPr>
          <p:cNvPr id="2048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063" y="1482590"/>
            <a:ext cx="5822950"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525" y="1077430"/>
            <a:ext cx="1482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6"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2181225"/>
            <a:ext cx="17303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7"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3471863"/>
            <a:ext cx="68738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8"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688" y="5035550"/>
            <a:ext cx="1482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0489" name="Rectangle 9"/>
          <p:cNvSpPr>
            <a:spLocks/>
          </p:cNvSpPr>
          <p:nvPr/>
        </p:nvSpPr>
        <p:spPr bwMode="auto">
          <a:xfrm>
            <a:off x="4286250" y="3479800"/>
            <a:ext cx="24177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a:p>
            <a:pPr marL="39688" algn="ctr"/>
            <a:r>
              <a:rPr lang="en-US" sz="1800">
                <a:solidFill>
                  <a:schemeClr val="tx1"/>
                </a:solidFill>
                <a:latin typeface="Arial" charset="0"/>
                <a:ea typeface="ＭＳ Ｐゴシック" charset="0"/>
                <a:cs typeface="Arial" charset="0"/>
                <a:sym typeface="Arial" charset="0"/>
              </a:rPr>
              <a:t>operator</a:t>
            </a:r>
          </a:p>
        </p:txBody>
      </p:sp>
      <p:sp>
        <p:nvSpPr>
          <p:cNvPr id="20490" name="Rectangle 10"/>
          <p:cNvSpPr>
            <a:spLocks/>
          </p:cNvSpPr>
          <p:nvPr/>
        </p:nvSpPr>
        <p:spPr bwMode="auto">
          <a:xfrm>
            <a:off x="685800" y="6324600"/>
            <a:ext cx="3098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rgbClr val="FF0000"/>
                </a:solidFill>
                <a:latin typeface="Arial" charset="0"/>
                <a:ea typeface="ＭＳ Ｐゴシック" charset="0"/>
                <a:cs typeface="Arial" charset="0"/>
                <a:sym typeface="Arial" charset="0"/>
              </a:rPr>
              <a:t>Where is the edge?  </a:t>
            </a:r>
          </a:p>
        </p:txBody>
      </p:sp>
      <p:sp>
        <p:nvSpPr>
          <p:cNvPr id="20491" name="Rectangle 11"/>
          <p:cNvSpPr>
            <a:spLocks/>
          </p:cNvSpPr>
          <p:nvPr/>
        </p:nvSpPr>
        <p:spPr bwMode="auto">
          <a:xfrm>
            <a:off x="3775075" y="6324600"/>
            <a:ext cx="4597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a:solidFill>
                  <a:schemeClr val="tx1"/>
                </a:solidFill>
                <a:latin typeface="Arial" charset="0"/>
                <a:ea typeface="ＭＳ Ｐゴシック" charset="0"/>
                <a:cs typeface="Arial" charset="0"/>
                <a:sym typeface="Arial" charset="0"/>
              </a:rPr>
              <a:t>Zero-crossings of bottom graph</a:t>
            </a:r>
          </a:p>
        </p:txBody>
      </p:sp>
      <p:sp>
        <p:nvSpPr>
          <p:cNvPr id="2" name="Slide Number Placeholder 1"/>
          <p:cNvSpPr>
            <a:spLocks noGrp="1"/>
          </p:cNvSpPr>
          <p:nvPr>
            <p:ph type="sldNum" sz="quarter" idx="12"/>
          </p:nvPr>
        </p:nvSpPr>
        <p:spPr/>
        <p:txBody>
          <a:bodyPr/>
          <a:lstStyle/>
          <a:p>
            <a:fld id="{79F1D11F-BC38-B14D-812C-5420C814BEF5}" type="slidenum">
              <a:rPr lang="en-US" smtClean="0"/>
              <a:t>16</a:t>
            </a:fld>
            <a:endParaRPr lang="en-US"/>
          </a:p>
        </p:txBody>
      </p:sp>
      <p:sp>
        <p:nvSpPr>
          <p:cNvPr id="3" name="5-Point Star 2"/>
          <p:cNvSpPr/>
          <p:nvPr/>
        </p:nvSpPr>
        <p:spPr>
          <a:xfrm>
            <a:off x="5273755" y="5130407"/>
            <a:ext cx="442752" cy="44489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9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utoUpdateAnimBg="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8639"/>
            <a:ext cx="8229600" cy="1143000"/>
          </a:xfrm>
          <a:ln/>
        </p:spPr>
        <p:txBody>
          <a:bodyPr rIns="132080"/>
          <a:lstStyle/>
          <a:p>
            <a:r>
              <a:rPr lang="en-US" dirty="0"/>
              <a:t>2D edge detection filters</a:t>
            </a:r>
          </a:p>
        </p:txBody>
      </p:sp>
      <p:pic>
        <p:nvPicPr>
          <p:cNvPr id="2150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2733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08"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958975"/>
            <a:ext cx="3006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09"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3592513"/>
            <a:ext cx="274796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nvGrpSpPr>
          <p:cNvPr id="21513" name="Group 9"/>
          <p:cNvGrpSpPr>
            <a:grpSpLocks/>
          </p:cNvGrpSpPr>
          <p:nvPr/>
        </p:nvGrpSpPr>
        <p:grpSpPr bwMode="auto">
          <a:xfrm>
            <a:off x="569912" y="4921248"/>
            <a:ext cx="7900988" cy="1255715"/>
            <a:chOff x="-73" y="-20"/>
            <a:chExt cx="4977" cy="791"/>
          </a:xfrm>
        </p:grpSpPr>
        <p:sp>
          <p:nvSpPr>
            <p:cNvPr id="21510" name="Rectangle 6"/>
            <p:cNvSpPr>
              <a:spLocks/>
            </p:cNvSpPr>
            <p:nvPr/>
          </p:nvSpPr>
          <p:spPr bwMode="auto">
            <a:xfrm>
              <a:off x="0" y="0"/>
              <a:ext cx="49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chemeClr val="tx1"/>
                  </a:solidFill>
                  <a:latin typeface="Arial" charset="0"/>
                  <a:ea typeface="ＭＳ Ｐゴシック" charset="0"/>
                  <a:cs typeface="Arial" charset="0"/>
                  <a:sym typeface="Arial" charset="0"/>
                </a:rPr>
                <a:t>      is the </a:t>
              </a:r>
              <a:r>
                <a:rPr lang="en-US" dirty="0" err="1">
                  <a:solidFill>
                    <a:schemeClr val="tx1"/>
                  </a:solidFill>
                  <a:latin typeface="Arial Bold" charset="0"/>
                  <a:ea typeface="ＭＳ Ｐゴシック" charset="0"/>
                  <a:cs typeface="Arial Bold" charset="0"/>
                  <a:sym typeface="Arial Bold" charset="0"/>
                </a:rPr>
                <a:t>Laplacian</a:t>
              </a:r>
              <a:r>
                <a:rPr lang="en-US" dirty="0">
                  <a:solidFill>
                    <a:schemeClr val="tx1"/>
                  </a:solidFill>
                  <a:latin typeface="Arial" charset="0"/>
                  <a:ea typeface="ＭＳ Ｐゴシック" charset="0"/>
                  <a:cs typeface="Arial" charset="0"/>
                  <a:sym typeface="Arial" charset="0"/>
                </a:rPr>
                <a:t> operator:</a:t>
              </a:r>
            </a:p>
          </p:txBody>
        </p:sp>
        <p:pic>
          <p:nvPicPr>
            <p:cNvPr id="21511" name="Pictur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 y="-20"/>
              <a:ext cx="27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12" name="Picture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0" y="393"/>
              <a:ext cx="1624"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grpSp>
        <p:nvGrpSpPr>
          <p:cNvPr id="21517" name="Group 13"/>
          <p:cNvGrpSpPr>
            <a:grpSpLocks/>
          </p:cNvGrpSpPr>
          <p:nvPr/>
        </p:nvGrpSpPr>
        <p:grpSpPr bwMode="auto">
          <a:xfrm>
            <a:off x="6091238" y="1843088"/>
            <a:ext cx="2824162" cy="3033712"/>
            <a:chOff x="0" y="0"/>
            <a:chExt cx="1779" cy="1911"/>
          </a:xfrm>
        </p:grpSpPr>
        <p:pic>
          <p:nvPicPr>
            <p:cNvPr id="21514" name="Picture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 y="249"/>
              <a:ext cx="1638" cy="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15" name="Picture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201"/>
              <a:ext cx="76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1516" name="Rectangle 12"/>
            <p:cNvSpPr>
              <a:spLocks/>
            </p:cNvSpPr>
            <p:nvPr/>
          </p:nvSpPr>
          <p:spPr bwMode="auto">
            <a:xfrm>
              <a:off x="203" y="0"/>
              <a:ext cx="152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p:txBody>
        </p:sp>
      </p:grpSp>
      <p:sp>
        <p:nvSpPr>
          <p:cNvPr id="21518" name="Rectangle 14"/>
          <p:cNvSpPr>
            <a:spLocks/>
          </p:cNvSpPr>
          <p:nvPr/>
        </p:nvSpPr>
        <p:spPr bwMode="auto">
          <a:xfrm>
            <a:off x="1081088" y="3214688"/>
            <a:ext cx="11191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Gaussian</a:t>
            </a:r>
          </a:p>
        </p:txBody>
      </p:sp>
      <p:sp>
        <p:nvSpPr>
          <p:cNvPr id="21519" name="Rectangle 15"/>
          <p:cNvSpPr>
            <a:spLocks/>
          </p:cNvSpPr>
          <p:nvPr/>
        </p:nvSpPr>
        <p:spPr bwMode="auto">
          <a:xfrm>
            <a:off x="3403600" y="3214688"/>
            <a:ext cx="24177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derivative of Gaussian</a:t>
            </a:r>
          </a:p>
        </p:txBody>
      </p:sp>
      <p:pic>
        <p:nvPicPr>
          <p:cNvPr id="21520" name="Picture 1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24338" y="3649663"/>
            <a:ext cx="11874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17</a:t>
            </a:fld>
            <a:endParaRPr lang="en-US"/>
          </a:p>
        </p:txBody>
      </p:sp>
    </p:spTree>
    <p:extLst>
      <p:ext uri="{BB962C8B-B14F-4D97-AF65-F5344CB8AC3E}">
        <p14:creationId xmlns:p14="http://schemas.microsoft.com/office/powerpoint/2010/main" val="1883270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2771"/>
            <a:ext cx="8229600" cy="1143000"/>
          </a:xfrm>
          <a:ln/>
        </p:spPr>
        <p:txBody>
          <a:bodyPr rIns="132080"/>
          <a:lstStyle/>
          <a:p>
            <a:r>
              <a:rPr lang="en-US" dirty="0"/>
              <a:t>Edge detection by subtraction</a:t>
            </a:r>
          </a:p>
        </p:txBody>
      </p:sp>
      <p:pic>
        <p:nvPicPr>
          <p:cNvPr id="2355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3556" name="Rectangle 4"/>
          <p:cNvSpPr>
            <a:spLocks/>
          </p:cNvSpPr>
          <p:nvPr/>
        </p:nvSpPr>
        <p:spPr bwMode="auto">
          <a:xfrm>
            <a:off x="4121150" y="6124575"/>
            <a:ext cx="11366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a:solidFill>
                  <a:schemeClr val="tx1"/>
                </a:solidFill>
                <a:latin typeface="Arial" charset="0"/>
                <a:ea typeface="ＭＳ Ｐゴシック" charset="0"/>
                <a:cs typeface="Arial" charset="0"/>
                <a:sym typeface="Arial" charset="0"/>
              </a:rPr>
              <a:t>original</a:t>
            </a:r>
          </a:p>
        </p:txBody>
      </p:sp>
      <p:sp>
        <p:nvSpPr>
          <p:cNvPr id="2" name="Slide Number Placeholder 1"/>
          <p:cNvSpPr>
            <a:spLocks noGrp="1"/>
          </p:cNvSpPr>
          <p:nvPr>
            <p:ph type="sldNum" sz="quarter" idx="12"/>
          </p:nvPr>
        </p:nvSpPr>
        <p:spPr/>
        <p:txBody>
          <a:bodyPr/>
          <a:lstStyle/>
          <a:p>
            <a:fld id="{79F1D11F-BC38-B14D-812C-5420C814BEF5}" type="slidenum">
              <a:rPr lang="en-US" smtClean="0"/>
              <a:t>18</a:t>
            </a:fld>
            <a:endParaRPr lang="en-US"/>
          </a:p>
        </p:txBody>
      </p:sp>
    </p:spTree>
    <p:extLst>
      <p:ext uri="{BB962C8B-B14F-4D97-AF65-F5344CB8AC3E}">
        <p14:creationId xmlns:p14="http://schemas.microsoft.com/office/powerpoint/2010/main" val="426000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688"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4579" name="Rectangle 3"/>
          <p:cNvSpPr>
            <a:spLocks noGrp="1" noChangeArrowheads="1"/>
          </p:cNvSpPr>
          <p:nvPr>
            <p:ph type="title"/>
          </p:nvPr>
        </p:nvSpPr>
        <p:spPr>
          <a:xfrm>
            <a:off x="457200" y="-76200"/>
            <a:ext cx="8229600" cy="1143000"/>
          </a:xfrm>
          <a:ln/>
        </p:spPr>
        <p:txBody>
          <a:bodyPr rIns="132080"/>
          <a:lstStyle/>
          <a:p>
            <a:r>
              <a:rPr lang="en-US" dirty="0"/>
              <a:t>Edge detection by subtraction</a:t>
            </a:r>
          </a:p>
        </p:txBody>
      </p:sp>
      <p:sp>
        <p:nvSpPr>
          <p:cNvPr id="24580" name="Rectangle 4"/>
          <p:cNvSpPr>
            <a:spLocks/>
          </p:cNvSpPr>
          <p:nvPr/>
        </p:nvSpPr>
        <p:spPr bwMode="auto">
          <a:xfrm>
            <a:off x="2916238" y="6124575"/>
            <a:ext cx="36464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a:solidFill>
                  <a:schemeClr val="tx1"/>
                </a:solidFill>
                <a:latin typeface="Arial" charset="0"/>
                <a:ea typeface="ＭＳ Ｐゴシック" charset="0"/>
                <a:cs typeface="Arial" charset="0"/>
                <a:sym typeface="Arial" charset="0"/>
              </a:rPr>
              <a:t>smoothed (5x5 Gaussian)</a:t>
            </a:r>
          </a:p>
        </p:txBody>
      </p:sp>
      <p:sp>
        <p:nvSpPr>
          <p:cNvPr id="2" name="Slide Number Placeholder 1"/>
          <p:cNvSpPr>
            <a:spLocks noGrp="1"/>
          </p:cNvSpPr>
          <p:nvPr>
            <p:ph type="sldNum" sz="quarter" idx="12"/>
          </p:nvPr>
        </p:nvSpPr>
        <p:spPr/>
        <p:txBody>
          <a:bodyPr/>
          <a:lstStyle/>
          <a:p>
            <a:fld id="{79F1D11F-BC38-B14D-812C-5420C814BEF5}" type="slidenum">
              <a:rPr lang="en-US" smtClean="0"/>
              <a:t>19</a:t>
            </a:fld>
            <a:endParaRPr lang="en-US"/>
          </a:p>
        </p:txBody>
      </p:sp>
    </p:spTree>
    <p:extLst>
      <p:ext uri="{BB962C8B-B14F-4D97-AF65-F5344CB8AC3E}">
        <p14:creationId xmlns:p14="http://schemas.microsoft.com/office/powerpoint/2010/main" val="3406398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Convolutions</a:t>
            </a:r>
            <a:endParaRPr lang="en-US" dirty="0"/>
          </a:p>
        </p:txBody>
      </p:sp>
      <p:sp>
        <p:nvSpPr>
          <p:cNvPr id="3" name="Slide Number Placeholder 2"/>
          <p:cNvSpPr>
            <a:spLocks noGrp="1"/>
          </p:cNvSpPr>
          <p:nvPr>
            <p:ph type="sldNum" sz="quarter" idx="12"/>
          </p:nvPr>
        </p:nvSpPr>
        <p:spPr/>
        <p:txBody>
          <a:bodyPr/>
          <a:lstStyle/>
          <a:p>
            <a:fld id="{79F1D11F-BC38-B14D-812C-5420C814BEF5}" type="slidenum">
              <a:rPr lang="en-US" smtClean="0"/>
              <a:t>2</a:t>
            </a:fld>
            <a:endParaRPr lang="en-US"/>
          </a:p>
        </p:txBody>
      </p:sp>
      <p:sp>
        <p:nvSpPr>
          <p:cNvPr id="4" name="TextBox 3"/>
          <p:cNvSpPr txBox="1"/>
          <p:nvPr/>
        </p:nvSpPr>
        <p:spPr>
          <a:xfrm>
            <a:off x="842356" y="1945178"/>
            <a:ext cx="2803011" cy="4154984"/>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t>Linear</a:t>
            </a:r>
          </a:p>
          <a:p>
            <a:endParaRPr lang="en-US" sz="2400" dirty="0"/>
          </a:p>
          <a:p>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Nonlinear</a:t>
            </a:r>
          </a:p>
          <a:p>
            <a:pPr marL="800100" lvl="1" indent="-342900">
              <a:buFont typeface="Arial" panose="020B0604020202020204" pitchFamily="34" charset="0"/>
              <a:buChar char="•"/>
            </a:pPr>
            <a:r>
              <a:rPr lang="en-US" sz="2400" dirty="0" smtClean="0"/>
              <a:t>Median</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smtClean="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Morphological</a:t>
            </a:r>
          </a:p>
          <a:p>
            <a:pPr marL="800100" lvl="1" indent="-342900">
              <a:buFont typeface="Arial" panose="020B0604020202020204" pitchFamily="34" charset="0"/>
              <a:buChar char="•"/>
            </a:pPr>
            <a:endParaRPr lang="en-US" sz="2400" dirty="0"/>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2766240" y="1438200"/>
              <a:ext cx="5780520" cy="4917240"/>
            </p14:xfrm>
          </p:contentPart>
        </mc:Choice>
        <mc:Fallback xmlns="">
          <p:pic>
            <p:nvPicPr>
              <p:cNvPr id="5" name="Ink 4"/>
              <p:cNvPicPr/>
              <p:nvPr/>
            </p:nvPicPr>
            <p:blipFill>
              <a:blip r:embed="rId3"/>
              <a:stretch>
                <a:fillRect/>
              </a:stretch>
            </p:blipFill>
            <p:spPr>
              <a:xfrm>
                <a:off x="2760120" y="1428840"/>
                <a:ext cx="5797440" cy="49338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Ink 5"/>
              <p14:cNvContentPartPr/>
              <p14:nvPr/>
            </p14:nvContentPartPr>
            <p14:xfrm>
              <a:off x="2844000" y="1915560"/>
              <a:ext cx="5552280" cy="3927240"/>
            </p14:xfrm>
          </p:contentPart>
        </mc:Choice>
        <mc:Fallback>
          <p:pic>
            <p:nvPicPr>
              <p:cNvPr id="6" name="Ink 5"/>
              <p:cNvPicPr/>
              <p:nvPr/>
            </p:nvPicPr>
            <p:blipFill>
              <a:blip r:embed="rId5"/>
              <a:stretch>
                <a:fillRect/>
              </a:stretch>
            </p:blipFill>
            <p:spPr>
              <a:xfrm>
                <a:off x="2835720" y="1908720"/>
                <a:ext cx="5570640" cy="3946680"/>
              </a:xfrm>
              <a:prstGeom prst="rect">
                <a:avLst/>
              </a:prstGeom>
            </p:spPr>
          </p:pic>
        </mc:Fallback>
      </mc:AlternateContent>
    </p:spTree>
    <p:extLst>
      <p:ext uri="{BB962C8B-B14F-4D97-AF65-F5344CB8AC3E}">
        <p14:creationId xmlns:p14="http://schemas.microsoft.com/office/powerpoint/2010/main" val="1069224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863"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5603" name="Rectangle 3"/>
          <p:cNvSpPr>
            <a:spLocks noGrp="1" noChangeArrowheads="1"/>
          </p:cNvSpPr>
          <p:nvPr>
            <p:ph type="title"/>
          </p:nvPr>
        </p:nvSpPr>
        <p:spPr>
          <a:xfrm>
            <a:off x="457200" y="0"/>
            <a:ext cx="8229600" cy="1143000"/>
          </a:xfrm>
          <a:ln/>
        </p:spPr>
        <p:txBody>
          <a:bodyPr rIns="132080"/>
          <a:lstStyle/>
          <a:p>
            <a:r>
              <a:rPr lang="en-US" dirty="0"/>
              <a:t>Edge detection by subtraction</a:t>
            </a:r>
          </a:p>
        </p:txBody>
      </p:sp>
      <p:sp>
        <p:nvSpPr>
          <p:cNvPr id="25604" name="Rectangle 4"/>
          <p:cNvSpPr>
            <a:spLocks/>
          </p:cNvSpPr>
          <p:nvPr/>
        </p:nvSpPr>
        <p:spPr bwMode="auto">
          <a:xfrm>
            <a:off x="3327400" y="5972175"/>
            <a:ext cx="281463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a:solidFill>
                  <a:schemeClr val="tx1"/>
                </a:solidFill>
                <a:latin typeface="Arial" charset="0"/>
                <a:ea typeface="ＭＳ Ｐゴシック" charset="0"/>
                <a:cs typeface="Arial" charset="0"/>
                <a:sym typeface="Arial" charset="0"/>
              </a:rPr>
              <a:t>smoothed – original</a:t>
            </a:r>
          </a:p>
          <a:p>
            <a:pPr marL="39688" algn="ctr"/>
            <a:r>
              <a:rPr lang="en-US" sz="1400">
                <a:solidFill>
                  <a:schemeClr val="tx1"/>
                </a:solidFill>
                <a:latin typeface="Arial" charset="0"/>
                <a:ea typeface="ＭＳ Ｐゴシック" charset="0"/>
                <a:cs typeface="Arial" charset="0"/>
                <a:sym typeface="Arial" charset="0"/>
              </a:rPr>
              <a:t>(scaled by 4, offset +128)</a:t>
            </a:r>
          </a:p>
        </p:txBody>
      </p:sp>
      <p:sp>
        <p:nvSpPr>
          <p:cNvPr id="2" name="Slide Number Placeholder 1"/>
          <p:cNvSpPr>
            <a:spLocks noGrp="1"/>
          </p:cNvSpPr>
          <p:nvPr>
            <p:ph type="sldNum" sz="quarter" idx="12"/>
          </p:nvPr>
        </p:nvSpPr>
        <p:spPr/>
        <p:txBody>
          <a:bodyPr/>
          <a:lstStyle/>
          <a:p>
            <a:fld id="{79F1D11F-BC38-B14D-812C-5420C814BEF5}" type="slidenum">
              <a:rPr lang="en-US" smtClean="0"/>
              <a:t>20</a:t>
            </a:fld>
            <a:endParaRPr lang="en-US"/>
          </a:p>
        </p:txBody>
      </p:sp>
    </p:spTree>
    <p:extLst>
      <p:ext uri="{BB962C8B-B14F-4D97-AF65-F5344CB8AC3E}">
        <p14:creationId xmlns:p14="http://schemas.microsoft.com/office/powerpoint/2010/main" val="3896314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a:t>
            </a:r>
            <a:r>
              <a:rPr lang="en-US" dirty="0" err="1" smtClean="0"/>
              <a:t>LoG</a:t>
            </a:r>
            <a:r>
              <a:rPr lang="en-US" dirty="0" smtClean="0"/>
              <a:t> Function</a:t>
            </a:r>
            <a:br>
              <a:rPr lang="en-US" dirty="0" smtClean="0"/>
            </a:br>
            <a:r>
              <a:rPr lang="en-US" dirty="0" smtClean="0"/>
              <a:t>(Laplacian of Gaussian)</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LoG</a:t>
            </a:r>
            <a:r>
              <a:rPr lang="en-US" dirty="0" smtClean="0"/>
              <a:t> function will be</a:t>
            </a:r>
          </a:p>
          <a:p>
            <a:pPr lvl="1"/>
            <a:r>
              <a:rPr lang="en-US" dirty="0" smtClean="0"/>
              <a:t>Zero far away from the edge</a:t>
            </a:r>
          </a:p>
          <a:p>
            <a:pPr lvl="1"/>
            <a:r>
              <a:rPr lang="en-US" dirty="0" smtClean="0"/>
              <a:t>Positive on one side</a:t>
            </a:r>
          </a:p>
          <a:p>
            <a:pPr lvl="1"/>
            <a:r>
              <a:rPr lang="en-US" dirty="0" smtClean="0"/>
              <a:t>Negative on the other side</a:t>
            </a:r>
          </a:p>
          <a:p>
            <a:pPr lvl="1"/>
            <a:r>
              <a:rPr lang="en-US" dirty="0" smtClean="0"/>
              <a:t>Zero just at the edge</a:t>
            </a:r>
          </a:p>
          <a:p>
            <a:r>
              <a:rPr lang="en-US" dirty="0" smtClean="0"/>
              <a:t>It has simple digital mask implementation(s)</a:t>
            </a:r>
          </a:p>
          <a:p>
            <a:r>
              <a:rPr lang="en-US" dirty="0" smtClean="0"/>
              <a:t>So it can be used as an edge operator</a:t>
            </a:r>
          </a:p>
          <a:p>
            <a:r>
              <a:rPr lang="en-US" dirty="0" smtClean="0">
                <a:solidFill>
                  <a:srgbClr val="FF0000"/>
                </a:solidFill>
              </a:rPr>
              <a:t>BUT, THERE’S SOMETHING BETTER</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79F1D11F-BC38-B14D-812C-5420C814BEF5}" type="slidenum">
              <a:rPr lang="en-US" smtClean="0"/>
              <a:t>21</a:t>
            </a:fld>
            <a:endParaRPr lang="en-US"/>
          </a:p>
        </p:txBody>
      </p:sp>
    </p:spTree>
    <p:extLst>
      <p:ext uri="{BB962C8B-B14F-4D97-AF65-F5344CB8AC3E}">
        <p14:creationId xmlns:p14="http://schemas.microsoft.com/office/powerpoint/2010/main" val="171037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Canny edge detector</a:t>
            </a:r>
          </a:p>
        </p:txBody>
      </p:sp>
      <p:sp>
        <p:nvSpPr>
          <p:cNvPr id="19459" name="Rectangle 3"/>
          <p:cNvSpPr>
            <a:spLocks noGrp="1" noChangeArrowheads="1"/>
          </p:cNvSpPr>
          <p:nvPr>
            <p:ph type="body" idx="1"/>
          </p:nvPr>
        </p:nvSpPr>
        <p:spPr>
          <a:xfrm>
            <a:off x="762000" y="1752600"/>
            <a:ext cx="7772400" cy="3886200"/>
          </a:xfrm>
        </p:spPr>
        <p:txBody>
          <a:bodyPr>
            <a:normAutofit/>
          </a:bodyPr>
          <a:lstStyle/>
          <a:p>
            <a:pPr>
              <a:buFontTx/>
              <a:buChar char="•"/>
              <a:defRPr/>
            </a:pPr>
            <a:r>
              <a:rPr lang="en-US" dirty="0" smtClean="0"/>
              <a:t>This is probably the most widely used edge detector in computer vision</a:t>
            </a:r>
          </a:p>
        </p:txBody>
      </p:sp>
      <p:sp>
        <p:nvSpPr>
          <p:cNvPr id="23556" name="Rectangle 4"/>
          <p:cNvSpPr>
            <a:spLocks noChangeArrowheads="1"/>
          </p:cNvSpPr>
          <p:nvPr/>
        </p:nvSpPr>
        <p:spPr bwMode="auto">
          <a:xfrm>
            <a:off x="457200" y="5532438"/>
            <a:ext cx="8229600" cy="701675"/>
          </a:xfrm>
          <a:prstGeom prst="rect">
            <a:avLst/>
          </a:prstGeom>
          <a:noFill/>
          <a:ln w="9525">
            <a:noFill/>
            <a:miter lim="800000"/>
            <a:headEnd/>
            <a:tailEnd/>
          </a:ln>
        </p:spPr>
        <p:txBody>
          <a:bodyPr anchor="ctr">
            <a:spAutoFit/>
          </a:bodyPr>
          <a:lstStyle/>
          <a:p>
            <a:r>
              <a:rPr lang="en-US" sz="2000"/>
              <a:t>J. Canny, </a:t>
            </a:r>
            <a:r>
              <a:rPr lang="en-US" sz="2000" b="1" i="1">
                <a:hlinkClick r:id="rId3"/>
              </a:rPr>
              <a:t>A Computational Approach To Edge Detection</a:t>
            </a:r>
            <a:r>
              <a:rPr lang="en-US" sz="2000"/>
              <a:t>, IEEE Trans. Pattern Analysis and Machine Intelligence, 8:679-714, 1986. </a:t>
            </a:r>
          </a:p>
        </p:txBody>
      </p:sp>
      <p:sp>
        <p:nvSpPr>
          <p:cNvPr id="23557" name="Text Box 5"/>
          <p:cNvSpPr txBox="1">
            <a:spLocks noChangeArrowheads="1"/>
          </p:cNvSpPr>
          <p:nvPr/>
        </p:nvSpPr>
        <p:spPr bwMode="auto">
          <a:xfrm>
            <a:off x="7519988" y="6553200"/>
            <a:ext cx="1592262" cy="304800"/>
          </a:xfrm>
          <a:prstGeom prst="rect">
            <a:avLst/>
          </a:prstGeom>
          <a:noFill/>
          <a:ln w="9525">
            <a:noFill/>
            <a:miter lim="800000"/>
            <a:headEnd/>
            <a:tailEnd/>
          </a:ln>
        </p:spPr>
        <p:txBody>
          <a:bodyPr wrap="none">
            <a:spAutoFit/>
          </a:bodyPr>
          <a:lstStyle/>
          <a:p>
            <a:pPr algn="ctr"/>
            <a:r>
              <a:rPr lang="en-US" sz="1400"/>
              <a:t>Source: L. Fei-Fei</a:t>
            </a:r>
          </a:p>
        </p:txBody>
      </p:sp>
      <p:sp>
        <p:nvSpPr>
          <p:cNvPr id="2" name="Slide Number Placeholder 1"/>
          <p:cNvSpPr>
            <a:spLocks noGrp="1"/>
          </p:cNvSpPr>
          <p:nvPr>
            <p:ph type="sldNum" sz="quarter" idx="12"/>
          </p:nvPr>
        </p:nvSpPr>
        <p:spPr/>
        <p:txBody>
          <a:bodyPr/>
          <a:lstStyle/>
          <a:p>
            <a:fld id="{79F1D11F-BC38-B14D-812C-5420C814BEF5}" type="slidenum">
              <a:rPr lang="en-US" smtClean="0"/>
              <a:t>22</a:t>
            </a:fld>
            <a:endParaRPr lang="en-US"/>
          </a:p>
        </p:txBody>
      </p:sp>
    </p:spTree>
    <p:extLst>
      <p:ext uri="{BB962C8B-B14F-4D97-AF65-F5344CB8AC3E}">
        <p14:creationId xmlns:p14="http://schemas.microsoft.com/office/powerpoint/2010/main" val="834431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Line 1"/>
          <p:cNvSpPr>
            <a:spLocks noChangeShapeType="1"/>
          </p:cNvSpPr>
          <p:nvPr/>
        </p:nvSpPr>
        <p:spPr bwMode="auto">
          <a:xfrm>
            <a:off x="685800" y="838200"/>
            <a:ext cx="7772400" cy="1588"/>
          </a:xfrm>
          <a:prstGeom prst="lin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50" name="Rectangle 2"/>
          <p:cNvSpPr>
            <a:spLocks noGrp="1" noChangeArrowheads="1"/>
          </p:cNvSpPr>
          <p:nvPr>
            <p:ph type="title"/>
          </p:nvPr>
        </p:nvSpPr>
        <p:spPr>
          <a:xfrm>
            <a:off x="685800" y="0"/>
            <a:ext cx="7772400" cy="990600"/>
          </a:xfrm>
          <a:ln/>
        </p:spPr>
        <p:txBody>
          <a:bodyPr rIns="132080"/>
          <a:lstStyle/>
          <a:p>
            <a:r>
              <a:rPr lang="en-US" dirty="0"/>
              <a:t>The Canny edge detector</a:t>
            </a:r>
          </a:p>
        </p:txBody>
      </p:sp>
      <p:sp>
        <p:nvSpPr>
          <p:cNvPr id="27651" name="Rectangle 3"/>
          <p:cNvSpPr>
            <a:spLocks noGrp="1" noChangeArrowheads="1"/>
          </p:cNvSpPr>
          <p:nvPr>
            <p:ph type="body" idx="1"/>
          </p:nvPr>
        </p:nvSpPr>
        <p:spPr>
          <a:xfrm>
            <a:off x="685800" y="5791200"/>
            <a:ext cx="7772400" cy="1066800"/>
          </a:xfrm>
          <a:ln/>
        </p:spPr>
        <p:txBody>
          <a:bodyPr rIns="132080"/>
          <a:lstStyle/>
          <a:p>
            <a:pPr marL="382588" indent="-342900" algn="ctr"/>
            <a:r>
              <a:rPr lang="en-US"/>
              <a:t>original image (Lena)</a:t>
            </a:r>
          </a:p>
        </p:txBody>
      </p:sp>
      <p:pic>
        <p:nvPicPr>
          <p:cNvPr id="2765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5095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23</a:t>
            </a:fld>
            <a:endParaRPr lang="en-US"/>
          </a:p>
        </p:txBody>
      </p:sp>
      <p:sp>
        <p:nvSpPr>
          <p:cNvPr id="3" name="TextBox 2"/>
          <p:cNvSpPr txBox="1"/>
          <p:nvPr/>
        </p:nvSpPr>
        <p:spPr>
          <a:xfrm>
            <a:off x="7495953" y="2434856"/>
            <a:ext cx="1401025" cy="923330"/>
          </a:xfrm>
          <a:prstGeom prst="rect">
            <a:avLst/>
          </a:prstGeom>
          <a:noFill/>
        </p:spPr>
        <p:txBody>
          <a:bodyPr wrap="none" rtlCol="0">
            <a:spAutoFit/>
          </a:bodyPr>
          <a:lstStyle/>
          <a:p>
            <a:r>
              <a:rPr lang="en-US" dirty="0" smtClean="0">
                <a:solidFill>
                  <a:srgbClr val="FF0000"/>
                </a:solidFill>
              </a:rPr>
              <a:t>Note:</a:t>
            </a:r>
          </a:p>
          <a:p>
            <a:r>
              <a:rPr lang="en-US" dirty="0" smtClean="0">
                <a:solidFill>
                  <a:srgbClr val="FF0000"/>
                </a:solidFill>
              </a:rPr>
              <a:t>I hate the</a:t>
            </a:r>
          </a:p>
          <a:p>
            <a:r>
              <a:rPr lang="en-US" dirty="0" smtClean="0">
                <a:solidFill>
                  <a:srgbClr val="FF0000"/>
                </a:solidFill>
              </a:rPr>
              <a:t>Lena images.</a:t>
            </a:r>
            <a:endParaRPr lang="en-US" dirty="0">
              <a:solidFill>
                <a:srgbClr val="FF0000"/>
              </a:solidFill>
            </a:endParaRPr>
          </a:p>
        </p:txBody>
      </p:sp>
    </p:spTree>
    <p:extLst>
      <p:ext uri="{BB962C8B-B14F-4D97-AF65-F5344CB8AC3E}">
        <p14:creationId xmlns:p14="http://schemas.microsoft.com/office/powerpoint/2010/main" val="3125392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ln/>
        </p:spPr>
        <p:txBody>
          <a:bodyPr rIns="132080"/>
          <a:lstStyle/>
          <a:p>
            <a:r>
              <a:rPr lang="en-US"/>
              <a:t>The Canny edge detector</a:t>
            </a:r>
          </a:p>
        </p:txBody>
      </p:sp>
      <p:pic>
        <p:nvPicPr>
          <p:cNvPr id="2867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8676" name="Rectangle 4"/>
          <p:cNvSpPr>
            <a:spLocks/>
          </p:cNvSpPr>
          <p:nvPr/>
        </p:nvSpPr>
        <p:spPr bwMode="auto">
          <a:xfrm>
            <a:off x="685800" y="5791200"/>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norm of the gradient</a:t>
            </a:r>
          </a:p>
        </p:txBody>
      </p:sp>
      <p:sp>
        <p:nvSpPr>
          <p:cNvPr id="2" name="Slide Number Placeholder 1"/>
          <p:cNvSpPr>
            <a:spLocks noGrp="1"/>
          </p:cNvSpPr>
          <p:nvPr>
            <p:ph type="sldNum" sz="quarter" idx="12"/>
          </p:nvPr>
        </p:nvSpPr>
        <p:spPr/>
        <p:txBody>
          <a:bodyPr/>
          <a:lstStyle/>
          <a:p>
            <a:fld id="{79F1D11F-BC38-B14D-812C-5420C814BEF5}" type="slidenum">
              <a:rPr lang="en-US" smtClean="0"/>
              <a:t>24</a:t>
            </a:fld>
            <a:endParaRPr lang="en-US"/>
          </a:p>
        </p:txBody>
      </p:sp>
    </p:spTree>
    <p:extLst>
      <p:ext uri="{BB962C8B-B14F-4D97-AF65-F5344CB8AC3E}">
        <p14:creationId xmlns:p14="http://schemas.microsoft.com/office/powerpoint/2010/main" val="1046826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p:spPr>
        <p:txBody>
          <a:bodyPr rIns="132080"/>
          <a:lstStyle/>
          <a:p>
            <a:r>
              <a:rPr lang="en-US"/>
              <a:t>The Canny edge detector</a:t>
            </a:r>
          </a:p>
        </p:txBody>
      </p:sp>
      <p:pic>
        <p:nvPicPr>
          <p:cNvPr id="2969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60863"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9700" name="Rectangle 4"/>
          <p:cNvSpPr>
            <a:spLocks/>
          </p:cNvSpPr>
          <p:nvPr/>
        </p:nvSpPr>
        <p:spPr bwMode="auto">
          <a:xfrm>
            <a:off x="685800" y="5791200"/>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thresholding</a:t>
            </a:r>
          </a:p>
        </p:txBody>
      </p:sp>
      <p:sp>
        <p:nvSpPr>
          <p:cNvPr id="2" name="Slide Number Placeholder 1"/>
          <p:cNvSpPr>
            <a:spLocks noGrp="1"/>
          </p:cNvSpPr>
          <p:nvPr>
            <p:ph type="sldNum" sz="quarter" idx="12"/>
          </p:nvPr>
        </p:nvSpPr>
        <p:spPr/>
        <p:txBody>
          <a:bodyPr/>
          <a:lstStyle/>
          <a:p>
            <a:fld id="{79F1D11F-BC38-B14D-812C-5420C814BEF5}" type="slidenum">
              <a:rPr lang="en-US" smtClean="0"/>
              <a:t>25</a:t>
            </a:fld>
            <a:endParaRPr lang="en-US"/>
          </a:p>
        </p:txBody>
      </p:sp>
    </p:spTree>
    <p:extLst>
      <p:ext uri="{BB962C8B-B14F-4D97-AF65-F5344CB8AC3E}">
        <p14:creationId xmlns:p14="http://schemas.microsoft.com/office/powerpoint/2010/main" val="49270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Get Orientation at Each Pixel</a:t>
            </a:r>
          </a:p>
        </p:txBody>
      </p:sp>
      <p:pic>
        <p:nvPicPr>
          <p:cNvPr id="28676" name="Picture 2" descr="C:\Documents and Settings\Derek Hoiem\My Documents\Classes\Spring10 - Computer Vision\figs\7\lena_edge_dir.png"/>
          <p:cNvPicPr>
            <a:picLocks noChangeAspect="1" noChangeArrowheads="1"/>
          </p:cNvPicPr>
          <p:nvPr/>
        </p:nvPicPr>
        <p:blipFill>
          <a:blip r:embed="rId3" cstate="print"/>
          <a:srcRect/>
          <a:stretch>
            <a:fillRect/>
          </a:stretch>
        </p:blipFill>
        <p:spPr bwMode="auto">
          <a:xfrm>
            <a:off x="533400" y="1598509"/>
            <a:ext cx="4876800" cy="4876800"/>
          </a:xfrm>
          <a:prstGeom prst="rect">
            <a:avLst/>
          </a:prstGeom>
          <a:noFill/>
          <a:ln w="9525">
            <a:noFill/>
            <a:miter lim="800000"/>
            <a:headEnd/>
            <a:tailEnd/>
          </a:ln>
        </p:spPr>
      </p:pic>
      <p:sp>
        <p:nvSpPr>
          <p:cNvPr id="28677" name="TextBox 8"/>
          <p:cNvSpPr txBox="1">
            <a:spLocks noChangeArrowheads="1"/>
          </p:cNvSpPr>
          <p:nvPr/>
        </p:nvSpPr>
        <p:spPr bwMode="auto">
          <a:xfrm>
            <a:off x="5791200" y="2057400"/>
            <a:ext cx="3095335" cy="461665"/>
          </a:xfrm>
          <a:prstGeom prst="rect">
            <a:avLst/>
          </a:prstGeom>
          <a:noFill/>
          <a:ln w="9525">
            <a:noFill/>
            <a:miter lim="800000"/>
            <a:headEnd/>
            <a:tailEnd/>
          </a:ln>
        </p:spPr>
        <p:txBody>
          <a:bodyPr wrap="none">
            <a:spAutoFit/>
          </a:bodyPr>
          <a:lstStyle/>
          <a:p>
            <a:r>
              <a:rPr lang="en-US" sz="2400" dirty="0"/>
              <a:t>theta = atan2</a:t>
            </a:r>
            <a:r>
              <a:rPr lang="en-US" sz="2400" dirty="0" smtClean="0"/>
              <a:t>(-</a:t>
            </a:r>
            <a:r>
              <a:rPr lang="en-US" sz="2400" dirty="0" err="1" smtClean="0"/>
              <a:t>gy</a:t>
            </a:r>
            <a:r>
              <a:rPr lang="en-US" sz="2400" dirty="0"/>
              <a:t>, </a:t>
            </a:r>
            <a:r>
              <a:rPr lang="en-US" sz="2400" dirty="0" err="1"/>
              <a:t>gx</a:t>
            </a:r>
            <a:r>
              <a:rPr lang="en-US" sz="2400" dirty="0"/>
              <a:t>)</a:t>
            </a:r>
          </a:p>
        </p:txBody>
      </p:sp>
      <p:sp>
        <p:nvSpPr>
          <p:cNvPr id="2" name="Slide Number Placeholder 1"/>
          <p:cNvSpPr>
            <a:spLocks noGrp="1"/>
          </p:cNvSpPr>
          <p:nvPr>
            <p:ph type="sldNum" sz="quarter" idx="12"/>
          </p:nvPr>
        </p:nvSpPr>
        <p:spPr/>
        <p:txBody>
          <a:bodyPr/>
          <a:lstStyle/>
          <a:p>
            <a:fld id="{79F1D11F-BC38-B14D-812C-5420C814BEF5}" type="slidenum">
              <a:rPr lang="en-US" smtClean="0"/>
              <a:t>26</a:t>
            </a:fld>
            <a:endParaRPr lang="en-US"/>
          </a:p>
        </p:txBody>
      </p:sp>
    </p:spTree>
    <p:extLst>
      <p:ext uri="{BB962C8B-B14F-4D97-AF65-F5344CB8AC3E}">
        <p14:creationId xmlns:p14="http://schemas.microsoft.com/office/powerpoint/2010/main" val="1855390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ln/>
        </p:spPr>
        <p:txBody>
          <a:bodyPr rIns="132080"/>
          <a:lstStyle/>
          <a:p>
            <a:r>
              <a:rPr lang="en-US"/>
              <a:t>The Canny edge detector</a:t>
            </a:r>
          </a:p>
        </p:txBody>
      </p:sp>
      <p:pic>
        <p:nvPicPr>
          <p:cNvPr id="2867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27</a:t>
            </a:fld>
            <a:endParaRPr lang="en-US"/>
          </a:p>
        </p:txBody>
      </p:sp>
    </p:spTree>
    <p:extLst>
      <p:ext uri="{BB962C8B-B14F-4D97-AF65-F5344CB8AC3E}">
        <p14:creationId xmlns:p14="http://schemas.microsoft.com/office/powerpoint/2010/main" val="798155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9737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0723" name="Rectangle 3"/>
          <p:cNvSpPr>
            <a:spLocks noGrp="1" noChangeArrowheads="1"/>
          </p:cNvSpPr>
          <p:nvPr>
            <p:ph type="title"/>
          </p:nvPr>
        </p:nvSpPr>
        <p:spPr>
          <a:ln/>
        </p:spPr>
        <p:txBody>
          <a:bodyPr rIns="132080"/>
          <a:lstStyle/>
          <a:p>
            <a:r>
              <a:rPr lang="en-US"/>
              <a:t>The Canny edge detector</a:t>
            </a:r>
          </a:p>
        </p:txBody>
      </p:sp>
      <p:sp>
        <p:nvSpPr>
          <p:cNvPr id="30724" name="Rectangle 4"/>
          <p:cNvSpPr>
            <a:spLocks/>
          </p:cNvSpPr>
          <p:nvPr/>
        </p:nvSpPr>
        <p:spPr bwMode="auto">
          <a:xfrm>
            <a:off x="685800" y="5791200"/>
            <a:ext cx="7785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thinning</a:t>
            </a:r>
          </a:p>
          <a:p>
            <a:pPr marL="382588" indent="-342900" algn="ctr">
              <a:spcBef>
                <a:spcPts val="413"/>
              </a:spcBef>
            </a:pPr>
            <a:r>
              <a:rPr lang="en-US" sz="1800">
                <a:solidFill>
                  <a:schemeClr val="tx1"/>
                </a:solidFill>
                <a:latin typeface="Arial" charset="0"/>
                <a:ea typeface="ＭＳ Ｐゴシック" charset="0"/>
                <a:cs typeface="Arial" charset="0"/>
                <a:sym typeface="Arial" charset="0"/>
              </a:rPr>
              <a:t>(non-maximum suppression)</a:t>
            </a:r>
          </a:p>
        </p:txBody>
      </p:sp>
      <p:sp>
        <p:nvSpPr>
          <p:cNvPr id="2" name="Slide Number Placeholder 1"/>
          <p:cNvSpPr>
            <a:spLocks noGrp="1"/>
          </p:cNvSpPr>
          <p:nvPr>
            <p:ph type="sldNum" sz="quarter" idx="12"/>
          </p:nvPr>
        </p:nvSpPr>
        <p:spPr/>
        <p:txBody>
          <a:bodyPr/>
          <a:lstStyle/>
          <a:p>
            <a:fld id="{79F1D11F-BC38-B14D-812C-5420C814BEF5}" type="slidenum">
              <a:rPr lang="en-US" smtClean="0"/>
              <a:t>28</a:t>
            </a:fld>
            <a:endParaRPr lang="en-US"/>
          </a:p>
        </p:txBody>
      </p:sp>
    </p:spTree>
    <p:extLst>
      <p:ext uri="{BB962C8B-B14F-4D97-AF65-F5344CB8AC3E}">
        <p14:creationId xmlns:p14="http://schemas.microsoft.com/office/powerpoint/2010/main" val="2159186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Line 1"/>
          <p:cNvSpPr>
            <a:spLocks noChangeShapeType="1"/>
          </p:cNvSpPr>
          <p:nvPr/>
        </p:nvSpPr>
        <p:spPr bwMode="auto">
          <a:xfrm>
            <a:off x="685800" y="838200"/>
            <a:ext cx="7772400" cy="1588"/>
          </a:xfrm>
          <a:prstGeom prst="lin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1746" name="Rectangle 2"/>
          <p:cNvSpPr>
            <a:spLocks noGrp="1" noChangeArrowheads="1"/>
          </p:cNvSpPr>
          <p:nvPr>
            <p:ph type="title"/>
          </p:nvPr>
        </p:nvSpPr>
        <p:spPr>
          <a:xfrm>
            <a:off x="685800" y="0"/>
            <a:ext cx="7772400" cy="990600"/>
          </a:xfrm>
          <a:ln/>
        </p:spPr>
        <p:txBody>
          <a:bodyPr rIns="132080"/>
          <a:lstStyle/>
          <a:p>
            <a:r>
              <a:rPr lang="en-US"/>
              <a:t>Non-maximum suppression</a:t>
            </a:r>
          </a:p>
        </p:txBody>
      </p:sp>
      <p:sp>
        <p:nvSpPr>
          <p:cNvPr id="31747" name="Rectangle 3"/>
          <p:cNvSpPr>
            <a:spLocks noGrp="1" noChangeArrowheads="1"/>
          </p:cNvSpPr>
          <p:nvPr>
            <p:ph type="body" idx="1"/>
          </p:nvPr>
        </p:nvSpPr>
        <p:spPr>
          <a:xfrm>
            <a:off x="685800" y="4812541"/>
            <a:ext cx="7772400" cy="1828800"/>
          </a:xfrm>
          <a:ln/>
        </p:spPr>
        <p:txBody>
          <a:bodyPr rIns="132080">
            <a:normAutofit fontScale="92500" lnSpcReduction="10000"/>
          </a:bodyPr>
          <a:lstStyle/>
          <a:p>
            <a:pPr marL="382588" indent="-342900"/>
            <a:r>
              <a:rPr lang="en-US" dirty="0"/>
              <a:t>Check if pixel is local maximum along gradient </a:t>
            </a:r>
            <a:r>
              <a:rPr lang="en-US" dirty="0" smtClean="0"/>
              <a:t>direction</a:t>
            </a:r>
          </a:p>
          <a:p>
            <a:pPr marL="382588" indent="-342900"/>
            <a:r>
              <a:rPr lang="en-US" dirty="0" smtClean="0"/>
              <a:t>It also keeps only pixels part of </a:t>
            </a:r>
            <a:r>
              <a:rPr lang="en-US" smtClean="0"/>
              <a:t>small curves or lines</a:t>
            </a:r>
            <a:endParaRPr lang="en-US" dirty="0"/>
          </a:p>
        </p:txBody>
      </p:sp>
      <p:pic>
        <p:nvPicPr>
          <p:cNvPr id="3174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174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95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2935941" y="1766794"/>
            <a:ext cx="3133165" cy="2610971"/>
          </a:xfrm>
          <a:prstGeom prst="rect">
            <a:avLst/>
          </a:prstGeom>
        </p:spPr>
      </p:pic>
      <p:sp>
        <p:nvSpPr>
          <p:cNvPr id="3" name="Rectangle 2"/>
          <p:cNvSpPr/>
          <p:nvPr/>
        </p:nvSpPr>
        <p:spPr>
          <a:xfrm>
            <a:off x="7259763" y="6511080"/>
            <a:ext cx="1800493" cy="276999"/>
          </a:xfrm>
          <a:prstGeom prst="rect">
            <a:avLst/>
          </a:prstGeom>
        </p:spPr>
        <p:txBody>
          <a:bodyPr wrap="none">
            <a:spAutoFit/>
          </a:bodyPr>
          <a:lstStyle/>
          <a:p>
            <a:r>
              <a:rPr lang="en-US" sz="1200" dirty="0" smtClean="0">
                <a:solidFill>
                  <a:schemeClr val="bg1">
                    <a:lumMod val="65000"/>
                  </a:schemeClr>
                </a:solidFill>
              </a:rPr>
              <a:t>Picture from </a:t>
            </a:r>
            <a:r>
              <a:rPr lang="en-US" sz="1200" dirty="0" err="1" smtClean="0">
                <a:solidFill>
                  <a:schemeClr val="bg1">
                    <a:lumMod val="65000"/>
                  </a:schemeClr>
                </a:solidFill>
              </a:rPr>
              <a:t>Prem</a:t>
            </a:r>
            <a:r>
              <a:rPr lang="en-US" sz="1200" dirty="0" smtClean="0">
                <a:solidFill>
                  <a:schemeClr val="bg1">
                    <a:lumMod val="65000"/>
                  </a:schemeClr>
                </a:solidFill>
              </a:rPr>
              <a:t> </a:t>
            </a:r>
            <a:r>
              <a:rPr lang="en-US" sz="1200" dirty="0">
                <a:solidFill>
                  <a:schemeClr val="bg1">
                    <a:lumMod val="65000"/>
                  </a:schemeClr>
                </a:solidFill>
              </a:rPr>
              <a:t>K </a:t>
            </a:r>
            <a:r>
              <a:rPr lang="en-US" sz="1200" dirty="0" err="1">
                <a:solidFill>
                  <a:schemeClr val="bg1">
                    <a:lumMod val="65000"/>
                  </a:schemeClr>
                </a:solidFill>
              </a:rPr>
              <a:t>Kalra</a:t>
            </a:r>
            <a:endParaRPr lang="en-US" sz="1200"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79F1D11F-BC38-B14D-812C-5420C814BEF5}" type="slidenum">
              <a:rPr lang="en-US" smtClean="0"/>
              <a:t>29</a:t>
            </a:fld>
            <a:endParaRPr lang="en-US"/>
          </a:p>
        </p:txBody>
      </p:sp>
    </p:spTree>
    <p:extLst>
      <p:ext uri="{BB962C8B-B14F-4D97-AF65-F5344CB8AC3E}">
        <p14:creationId xmlns:p14="http://schemas.microsoft.com/office/powerpoint/2010/main" val="729836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174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174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a:t>
            </a:r>
            <a:endParaRPr lang="en-US" dirty="0"/>
          </a:p>
        </p:txBody>
      </p:sp>
      <p:pic>
        <p:nvPicPr>
          <p:cNvPr id="4" name="Picture 3"/>
          <p:cNvPicPr>
            <a:picLocks noChangeAspect="1"/>
          </p:cNvPicPr>
          <p:nvPr/>
        </p:nvPicPr>
        <p:blipFill>
          <a:blip r:embed="rId2"/>
          <a:stretch>
            <a:fillRect/>
          </a:stretch>
        </p:blipFill>
        <p:spPr>
          <a:xfrm>
            <a:off x="1447800" y="1383336"/>
            <a:ext cx="6057900" cy="4330700"/>
          </a:xfrm>
          <a:prstGeom prst="rect">
            <a:avLst/>
          </a:prstGeom>
        </p:spPr>
      </p:pic>
      <p:sp>
        <p:nvSpPr>
          <p:cNvPr id="5" name="Rectangle 4"/>
          <p:cNvSpPr/>
          <p:nvPr/>
        </p:nvSpPr>
        <p:spPr>
          <a:xfrm>
            <a:off x="3200400" y="5943600"/>
            <a:ext cx="2422859" cy="369332"/>
          </a:xfrm>
          <a:prstGeom prst="rect">
            <a:avLst/>
          </a:prstGeom>
        </p:spPr>
        <p:txBody>
          <a:bodyPr wrap="none">
            <a:spAutoFit/>
          </a:bodyPr>
          <a:lstStyle/>
          <a:p>
            <a:r>
              <a:rPr lang="en-US" dirty="0" err="1" smtClean="0"/>
              <a:t>Attneave's</a:t>
            </a:r>
            <a:r>
              <a:rPr lang="en-US" dirty="0" smtClean="0"/>
              <a:t> Cat (1954) </a:t>
            </a:r>
            <a:endParaRPr lang="en-US" dirty="0"/>
          </a:p>
        </p:txBody>
      </p:sp>
      <p:sp>
        <p:nvSpPr>
          <p:cNvPr id="3" name="Slide Number Placeholder 2"/>
          <p:cNvSpPr>
            <a:spLocks noGrp="1"/>
          </p:cNvSpPr>
          <p:nvPr>
            <p:ph type="sldNum" sz="quarter" idx="12"/>
          </p:nvPr>
        </p:nvSpPr>
        <p:spPr/>
        <p:txBody>
          <a:bodyPr/>
          <a:lstStyle/>
          <a:p>
            <a:fld id="{79F1D11F-BC38-B14D-812C-5420C814BEF5}" type="slidenum">
              <a:rPr lang="en-US" smtClean="0"/>
              <a:t>3</a:t>
            </a:fld>
            <a:endParaRPr lang="en-US"/>
          </a:p>
        </p:txBody>
      </p:sp>
    </p:spTree>
    <p:extLst>
      <p:ext uri="{BB962C8B-B14F-4D97-AF65-F5344CB8AC3E}">
        <p14:creationId xmlns:p14="http://schemas.microsoft.com/office/powerpoint/2010/main" val="17632750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Compute Gradients (DoG)</a:t>
            </a:r>
          </a:p>
        </p:txBody>
      </p:sp>
      <p:pic>
        <p:nvPicPr>
          <p:cNvPr id="27651" name="Picture 4" descr="C:\Documents and Settings\Derek Hoiem\My Documents\Classes\Spring10 - Computer Vision\figs\7\lena_gmag.png"/>
          <p:cNvPicPr>
            <a:picLocks noChangeAspect="1" noChangeArrowheads="1"/>
          </p:cNvPicPr>
          <p:nvPr/>
        </p:nvPicPr>
        <p:blipFill>
          <a:blip r:embed="rId2" cstate="print"/>
          <a:srcRect/>
          <a:stretch>
            <a:fillRect/>
          </a:stretch>
        </p:blipFill>
        <p:spPr bwMode="auto">
          <a:xfrm>
            <a:off x="6172200" y="1981200"/>
            <a:ext cx="2925763" cy="2925763"/>
          </a:xfrm>
          <a:prstGeom prst="rect">
            <a:avLst/>
          </a:prstGeom>
          <a:noFill/>
          <a:ln w="9525">
            <a:noFill/>
            <a:miter lim="800000"/>
            <a:headEnd/>
            <a:tailEnd/>
          </a:ln>
        </p:spPr>
      </p:pic>
      <p:pic>
        <p:nvPicPr>
          <p:cNvPr id="27652" name="Picture 5" descr="C:\Documents and Settings\Derek Hoiem\My Documents\Classes\Spring10 - Computer Vision\figs\7\lena_gmag_x.png"/>
          <p:cNvPicPr>
            <a:picLocks noChangeAspect="1" noChangeArrowheads="1"/>
          </p:cNvPicPr>
          <p:nvPr/>
        </p:nvPicPr>
        <p:blipFill>
          <a:blip r:embed="rId3" cstate="print"/>
          <a:srcRect/>
          <a:stretch>
            <a:fillRect/>
          </a:stretch>
        </p:blipFill>
        <p:spPr bwMode="auto">
          <a:xfrm>
            <a:off x="0" y="1981200"/>
            <a:ext cx="2925763" cy="2925763"/>
          </a:xfrm>
          <a:prstGeom prst="rect">
            <a:avLst/>
          </a:prstGeom>
          <a:noFill/>
          <a:ln w="9525">
            <a:noFill/>
            <a:miter lim="800000"/>
            <a:headEnd/>
            <a:tailEnd/>
          </a:ln>
        </p:spPr>
      </p:pic>
      <p:pic>
        <p:nvPicPr>
          <p:cNvPr id="27653" name="Picture 6" descr="C:\Documents and Settings\Derek Hoiem\My Documents\Classes\Spring10 - Computer Vision\figs\7\lena_gmag_y.png"/>
          <p:cNvPicPr>
            <a:picLocks noChangeAspect="1" noChangeArrowheads="1"/>
          </p:cNvPicPr>
          <p:nvPr/>
        </p:nvPicPr>
        <p:blipFill>
          <a:blip r:embed="rId4" cstate="print"/>
          <a:srcRect/>
          <a:stretch>
            <a:fillRect/>
          </a:stretch>
        </p:blipFill>
        <p:spPr bwMode="auto">
          <a:xfrm>
            <a:off x="3124200" y="1981200"/>
            <a:ext cx="2925763" cy="2925763"/>
          </a:xfrm>
          <a:prstGeom prst="rect">
            <a:avLst/>
          </a:prstGeom>
          <a:noFill/>
          <a:ln w="9525">
            <a:noFill/>
            <a:miter lim="800000"/>
            <a:headEnd/>
            <a:tailEnd/>
          </a:ln>
        </p:spPr>
      </p:pic>
      <p:sp>
        <p:nvSpPr>
          <p:cNvPr id="27654" name="TextBox 6"/>
          <p:cNvSpPr txBox="1">
            <a:spLocks noChangeArrowheads="1"/>
          </p:cNvSpPr>
          <p:nvPr/>
        </p:nvSpPr>
        <p:spPr bwMode="auto">
          <a:xfrm>
            <a:off x="0" y="4876800"/>
            <a:ext cx="3124200" cy="369888"/>
          </a:xfrm>
          <a:prstGeom prst="rect">
            <a:avLst/>
          </a:prstGeom>
          <a:noFill/>
          <a:ln w="9525">
            <a:noFill/>
            <a:miter lim="800000"/>
            <a:headEnd/>
            <a:tailEnd/>
          </a:ln>
        </p:spPr>
        <p:txBody>
          <a:bodyPr>
            <a:spAutoFit/>
          </a:bodyPr>
          <a:lstStyle/>
          <a:p>
            <a:pPr algn="ctr"/>
            <a:r>
              <a:rPr lang="en-US"/>
              <a:t>X-Derivative of Gaussian</a:t>
            </a:r>
          </a:p>
        </p:txBody>
      </p:sp>
      <p:sp>
        <p:nvSpPr>
          <p:cNvPr id="27655" name="TextBox 7"/>
          <p:cNvSpPr txBox="1">
            <a:spLocks noChangeArrowheads="1"/>
          </p:cNvSpPr>
          <p:nvPr/>
        </p:nvSpPr>
        <p:spPr bwMode="auto">
          <a:xfrm>
            <a:off x="2971800" y="4876800"/>
            <a:ext cx="3124200" cy="369888"/>
          </a:xfrm>
          <a:prstGeom prst="rect">
            <a:avLst/>
          </a:prstGeom>
          <a:noFill/>
          <a:ln w="9525">
            <a:noFill/>
            <a:miter lim="800000"/>
            <a:headEnd/>
            <a:tailEnd/>
          </a:ln>
        </p:spPr>
        <p:txBody>
          <a:bodyPr>
            <a:spAutoFit/>
          </a:bodyPr>
          <a:lstStyle/>
          <a:p>
            <a:pPr algn="ctr"/>
            <a:r>
              <a:rPr lang="en-US"/>
              <a:t>Y-Derivative of Gaussian</a:t>
            </a:r>
          </a:p>
        </p:txBody>
      </p:sp>
      <p:sp>
        <p:nvSpPr>
          <p:cNvPr id="27656" name="TextBox 8"/>
          <p:cNvSpPr txBox="1">
            <a:spLocks noChangeArrowheads="1"/>
          </p:cNvSpPr>
          <p:nvPr/>
        </p:nvSpPr>
        <p:spPr bwMode="auto">
          <a:xfrm>
            <a:off x="6096000" y="4876800"/>
            <a:ext cx="3124200" cy="369888"/>
          </a:xfrm>
          <a:prstGeom prst="rect">
            <a:avLst/>
          </a:prstGeom>
          <a:noFill/>
          <a:ln w="9525">
            <a:noFill/>
            <a:miter lim="800000"/>
            <a:headEnd/>
            <a:tailEnd/>
          </a:ln>
        </p:spPr>
        <p:txBody>
          <a:bodyPr>
            <a:spAutoFit/>
          </a:bodyPr>
          <a:lstStyle/>
          <a:p>
            <a:pPr algn="ctr"/>
            <a:r>
              <a:rPr lang="en-US"/>
              <a:t>Gradient Magnitude</a:t>
            </a:r>
          </a:p>
        </p:txBody>
      </p:sp>
      <p:sp>
        <p:nvSpPr>
          <p:cNvPr id="2" name="Slide Number Placeholder 1"/>
          <p:cNvSpPr>
            <a:spLocks noGrp="1"/>
          </p:cNvSpPr>
          <p:nvPr>
            <p:ph type="sldNum" sz="quarter" idx="12"/>
          </p:nvPr>
        </p:nvSpPr>
        <p:spPr/>
        <p:txBody>
          <a:bodyPr/>
          <a:lstStyle/>
          <a:p>
            <a:fld id="{79F1D11F-BC38-B14D-812C-5420C814BEF5}" type="slidenum">
              <a:rPr lang="en-US" smtClean="0"/>
              <a:t>30</a:t>
            </a:fld>
            <a:endParaRPr lang="en-US"/>
          </a:p>
        </p:txBody>
      </p:sp>
    </p:spTree>
    <p:extLst>
      <p:ext uri="{BB962C8B-B14F-4D97-AF65-F5344CB8AC3E}">
        <p14:creationId xmlns:p14="http://schemas.microsoft.com/office/powerpoint/2010/main" val="2201465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3200" dirty="0" smtClean="0"/>
              <a:t>Canny Edges</a:t>
            </a:r>
          </a:p>
        </p:txBody>
      </p:sp>
      <p:pic>
        <p:nvPicPr>
          <p:cNvPr id="37891" name="Picture 4" descr="lena"/>
          <p:cNvPicPr>
            <a:picLocks noChangeAspect="1" noChangeArrowheads="1"/>
          </p:cNvPicPr>
          <p:nvPr/>
        </p:nvPicPr>
        <p:blipFill>
          <a:blip r:embed="rId2" cstate="print"/>
          <a:srcRect/>
          <a:stretch>
            <a:fillRect/>
          </a:stretch>
        </p:blipFill>
        <p:spPr bwMode="auto">
          <a:xfrm>
            <a:off x="0" y="1676400"/>
            <a:ext cx="4876800" cy="4876800"/>
          </a:xfrm>
          <a:prstGeom prst="rect">
            <a:avLst/>
          </a:prstGeom>
          <a:noFill/>
          <a:ln w="9525">
            <a:noFill/>
            <a:miter lim="800000"/>
            <a:headEnd/>
            <a:tailEnd/>
          </a:ln>
        </p:spPr>
      </p:pic>
      <p:pic>
        <p:nvPicPr>
          <p:cNvPr id="37892" name="Picture 2" descr="C:\Documents and Settings\Derek Hoiem\My Documents\Classes\Spring10 - Computer Vision\figs\7\lena_canny.png"/>
          <p:cNvPicPr>
            <a:picLocks noChangeAspect="1" noChangeArrowheads="1"/>
          </p:cNvPicPr>
          <p:nvPr/>
        </p:nvPicPr>
        <p:blipFill>
          <a:blip r:embed="rId3" cstate="print"/>
          <a:srcRect/>
          <a:stretch>
            <a:fillRect/>
          </a:stretch>
        </p:blipFill>
        <p:spPr bwMode="auto">
          <a:xfrm>
            <a:off x="4267200" y="1676400"/>
            <a:ext cx="4876800" cy="4876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79F1D11F-BC38-B14D-812C-5420C814BEF5}" type="slidenum">
              <a:rPr lang="en-US" smtClean="0"/>
              <a:t>31</a:t>
            </a:fld>
            <a:endParaRPr lang="en-US"/>
          </a:p>
        </p:txBody>
      </p:sp>
    </p:spTree>
    <p:extLst>
      <p:ext uri="{BB962C8B-B14F-4D97-AF65-F5344CB8AC3E}">
        <p14:creationId xmlns:p14="http://schemas.microsoft.com/office/powerpoint/2010/main" val="962013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3200" smtClean="0">
                <a:solidFill>
                  <a:srgbClr val="FF0000"/>
                </a:solidFill>
              </a:rPr>
              <a:t>Canny on Kidney</a:t>
            </a:r>
            <a:r>
              <a:rPr lang="en-US" altLang="en-US" smtClean="0">
                <a:solidFill>
                  <a:srgbClr val="FFCC00"/>
                </a:solidFill>
              </a:rPr>
              <a:t> </a:t>
            </a:r>
          </a:p>
        </p:txBody>
      </p:sp>
      <p:pic>
        <p:nvPicPr>
          <p:cNvPr id="15363" name="Picture 3" descr="cannykid"/>
          <p:cNvPicPr>
            <a:picLocks noChangeAspect="1" noChangeArrowheads="1"/>
          </p:cNvPicPr>
          <p:nvPr/>
        </p:nvPicPr>
        <p:blipFill>
          <a:blip r:embed="rId2">
            <a:extLst>
              <a:ext uri="{28A0092B-C50C-407E-A947-70E740481C1C}">
                <a14:useLocalDpi xmlns:a14="http://schemas.microsoft.com/office/drawing/2010/main" val="0"/>
              </a:ext>
            </a:extLst>
          </a:blip>
          <a:srcRect r="40625" b="22653"/>
          <a:stretch>
            <a:fillRect/>
          </a:stretch>
        </p:blipFill>
        <p:spPr bwMode="auto">
          <a:xfrm>
            <a:off x="2438400" y="1600200"/>
            <a:ext cx="434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3BD897-4A27-4BCF-BE06-6F89E179856B}" type="slidenum">
              <a:rPr lang="en-US" altLang="en-US"/>
              <a:pPr eaLnBrk="1" hangingPunct="1"/>
              <a:t>32</a:t>
            </a:fld>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3200" smtClean="0">
                <a:solidFill>
                  <a:srgbClr val="FF0000"/>
                </a:solidFill>
              </a:rPr>
              <a:t>Canny Characteristics</a:t>
            </a:r>
          </a:p>
        </p:txBody>
      </p:sp>
      <p:sp>
        <p:nvSpPr>
          <p:cNvPr id="16387" name="Rectangle 3"/>
          <p:cNvSpPr>
            <a:spLocks noGrp="1" noChangeArrowheads="1"/>
          </p:cNvSpPr>
          <p:nvPr>
            <p:ph type="body" idx="1"/>
          </p:nvPr>
        </p:nvSpPr>
        <p:spPr/>
        <p:txBody>
          <a:bodyPr/>
          <a:lstStyle/>
          <a:p>
            <a:pPr eaLnBrk="1" hangingPunct="1">
              <a:lnSpc>
                <a:spcPct val="90000"/>
              </a:lnSpc>
            </a:pPr>
            <a:r>
              <a:rPr lang="en-US" altLang="en-US" sz="2800" smtClean="0"/>
              <a:t>The Canny operator gives single-pixel-wide images with good continuation between adjacent pixels</a:t>
            </a:r>
          </a:p>
          <a:p>
            <a:pPr eaLnBrk="1" hangingPunct="1">
              <a:lnSpc>
                <a:spcPct val="90000"/>
              </a:lnSpc>
            </a:pPr>
            <a:endParaRPr lang="en-US" altLang="en-US" sz="2800" smtClean="0"/>
          </a:p>
          <a:p>
            <a:pPr eaLnBrk="1" hangingPunct="1">
              <a:lnSpc>
                <a:spcPct val="90000"/>
              </a:lnSpc>
            </a:pPr>
            <a:r>
              <a:rPr lang="en-US" altLang="en-US" sz="2800" smtClean="0"/>
              <a:t>It is the most widely used edge operator today; no one has done better since it came out in the late 80s.  Many implementations are available.</a:t>
            </a:r>
          </a:p>
          <a:p>
            <a:pPr eaLnBrk="1" hangingPunct="1">
              <a:lnSpc>
                <a:spcPct val="90000"/>
              </a:lnSpc>
            </a:pPr>
            <a:endParaRPr lang="en-US" altLang="en-US" sz="2800" smtClean="0"/>
          </a:p>
          <a:p>
            <a:pPr eaLnBrk="1" hangingPunct="1">
              <a:lnSpc>
                <a:spcPct val="90000"/>
              </a:lnSpc>
            </a:pPr>
            <a:r>
              <a:rPr lang="en-US" altLang="en-US" sz="2800" smtClean="0"/>
              <a:t>It is very sensitive to its parameters, which need to be adjusted for different application domains.</a:t>
            </a: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2E889E-CF07-4CF0-923D-6F2870A04925}" type="slidenum">
              <a:rPr lang="en-US" altLang="en-US"/>
              <a:pPr eaLnBrk="1" hangingPunct="1"/>
              <a:t>33</a:t>
            </a:fld>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0" y="152400"/>
            <a:ext cx="8763000" cy="838200"/>
          </a:xfrm>
        </p:spPr>
        <p:txBody>
          <a:bodyPr>
            <a:normAutofit fontScale="90000"/>
          </a:bodyPr>
          <a:lstStyle/>
          <a:p>
            <a:r>
              <a:rPr lang="en-US" dirty="0"/>
              <a:t>Effect of </a:t>
            </a:r>
            <a:r>
              <a:rPr lang="en-US" dirty="0">
                <a:sym typeface="Symbol" pitchFamily="18" charset="2"/>
              </a:rPr>
              <a:t> (</a:t>
            </a:r>
            <a:r>
              <a:rPr lang="en-US" dirty="0"/>
              <a:t>Gaussian kernel spread/size)</a:t>
            </a:r>
          </a:p>
        </p:txBody>
      </p:sp>
      <p:grpSp>
        <p:nvGrpSpPr>
          <p:cNvPr id="423957" name="Group 21"/>
          <p:cNvGrpSpPr>
            <a:grpSpLocks/>
          </p:cNvGrpSpPr>
          <p:nvPr/>
        </p:nvGrpSpPr>
        <p:grpSpPr bwMode="auto">
          <a:xfrm>
            <a:off x="152400" y="1371600"/>
            <a:ext cx="8869363" cy="5029200"/>
            <a:chOff x="96" y="864"/>
            <a:chExt cx="5587" cy="3168"/>
          </a:xfrm>
        </p:grpSpPr>
        <p:pic>
          <p:nvPicPr>
            <p:cNvPr id="42394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0" y="873"/>
              <a:ext cx="1843" cy="1843"/>
            </a:xfrm>
            <a:prstGeom prst="rect">
              <a:avLst/>
            </a:prstGeom>
            <a:noFill/>
            <a:extLst>
              <a:ext uri="{909E8E84-426E-40DD-AFC4-6F175D3DCCD1}">
                <a14:hiddenFill xmlns:a14="http://schemas.microsoft.com/office/drawing/2010/main">
                  <a:solidFill>
                    <a:srgbClr val="FFFFFF"/>
                  </a:solidFill>
                </a14:hiddenFill>
              </a:ext>
            </a:extLst>
          </p:spPr>
        </p:pic>
        <p:pic>
          <p:nvPicPr>
            <p:cNvPr id="42394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9" y="864"/>
              <a:ext cx="1843" cy="1843"/>
            </a:xfrm>
            <a:prstGeom prst="rect">
              <a:avLst/>
            </a:prstGeom>
            <a:noFill/>
            <a:extLst>
              <a:ext uri="{909E8E84-426E-40DD-AFC4-6F175D3DCCD1}">
                <a14:hiddenFill xmlns:a14="http://schemas.microsoft.com/office/drawing/2010/main">
                  <a:solidFill>
                    <a:srgbClr val="FFFFFF"/>
                  </a:solidFill>
                </a14:hiddenFill>
              </a:ext>
            </a:extLst>
          </p:spPr>
        </p:pic>
        <p:pic>
          <p:nvPicPr>
            <p:cNvPr id="42394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 y="873"/>
              <a:ext cx="1843" cy="1843"/>
            </a:xfrm>
            <a:prstGeom prst="rect">
              <a:avLst/>
            </a:prstGeom>
            <a:noFill/>
            <a:extLst>
              <a:ext uri="{909E8E84-426E-40DD-AFC4-6F175D3DCCD1}">
                <a14:hiddenFill xmlns:a14="http://schemas.microsoft.com/office/drawing/2010/main">
                  <a:solidFill>
                    <a:srgbClr val="FFFFFF"/>
                  </a:solidFill>
                </a14:hiddenFill>
              </a:ext>
            </a:extLst>
          </p:spPr>
        </p:pic>
        <p:sp>
          <p:nvSpPr>
            <p:cNvPr id="423945" name="Text Box 9"/>
            <p:cNvSpPr txBox="1">
              <a:spLocks noChangeArrowheads="1"/>
            </p:cNvSpPr>
            <p:nvPr/>
          </p:nvSpPr>
          <p:spPr bwMode="auto">
            <a:xfrm>
              <a:off x="2160" y="2752"/>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Canny with </a:t>
              </a:r>
            </a:p>
          </p:txBody>
        </p:sp>
        <p:pic>
          <p:nvPicPr>
            <p:cNvPr id="423947" name="Picture 11"/>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103" y="2793"/>
              <a:ext cx="54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48" name="Text Box 12"/>
            <p:cNvSpPr txBox="1">
              <a:spLocks noChangeArrowheads="1"/>
            </p:cNvSpPr>
            <p:nvPr/>
          </p:nvSpPr>
          <p:spPr bwMode="auto">
            <a:xfrm>
              <a:off x="4032" y="2745"/>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Canny with </a:t>
              </a:r>
            </a:p>
          </p:txBody>
        </p:sp>
        <p:pic>
          <p:nvPicPr>
            <p:cNvPr id="423950" name="Picture 14"/>
            <p:cNvPicPr>
              <a:picLocks noChangeAspect="1" noChangeArrowheads="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970" y="2783"/>
              <a:ext cx="55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51" name="Text Box 15"/>
            <p:cNvSpPr txBox="1">
              <a:spLocks noChangeArrowheads="1"/>
            </p:cNvSpPr>
            <p:nvPr/>
          </p:nvSpPr>
          <p:spPr bwMode="auto">
            <a:xfrm>
              <a:off x="528" y="2745"/>
              <a:ext cx="67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original </a:t>
              </a:r>
            </a:p>
          </p:txBody>
        </p:sp>
        <p:sp>
          <p:nvSpPr>
            <p:cNvPr id="423952" name="Rectangle 16"/>
            <p:cNvSpPr>
              <a:spLocks noChangeArrowheads="1"/>
            </p:cNvSpPr>
            <p:nvPr/>
          </p:nvSpPr>
          <p:spPr bwMode="auto">
            <a:xfrm>
              <a:off x="432" y="3312"/>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The choice of     depends on desired behavior</a:t>
              </a:r>
            </a:p>
            <a:p>
              <a:pPr marL="742950" lvl="1" indent="-285750">
                <a:spcBef>
                  <a:spcPct val="20000"/>
                </a:spcBef>
                <a:buFontTx/>
                <a:buChar char="•"/>
              </a:pPr>
              <a:r>
                <a:rPr lang="en-US" sz="2000">
                  <a:latin typeface="Arial" charset="0"/>
                </a:rPr>
                <a:t>large     detects large scale edges</a:t>
              </a:r>
            </a:p>
            <a:p>
              <a:pPr marL="742950" lvl="1" indent="-285750">
                <a:spcBef>
                  <a:spcPct val="20000"/>
                </a:spcBef>
                <a:buFontTx/>
                <a:buChar char="•"/>
              </a:pPr>
              <a:r>
                <a:rPr lang="en-US" sz="2000">
                  <a:latin typeface="Arial" charset="0"/>
                </a:rPr>
                <a:t>small     detects fine features</a:t>
              </a:r>
            </a:p>
          </p:txBody>
        </p:sp>
        <p:pic>
          <p:nvPicPr>
            <p:cNvPr id="423954" name="Picture 18"/>
            <p:cNvPicPr>
              <a:picLocks noChangeAspect="1" noChangeArrowheads="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408" y="3402"/>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955" name="Picture 19"/>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60" y="3623"/>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956" name="Picture 20"/>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74" y="3853"/>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Slide Number Placeholder 1"/>
          <p:cNvSpPr>
            <a:spLocks noGrp="1"/>
          </p:cNvSpPr>
          <p:nvPr>
            <p:ph type="sldNum" sz="quarter" idx="12"/>
          </p:nvPr>
        </p:nvSpPr>
        <p:spPr/>
        <p:txBody>
          <a:bodyPr/>
          <a:lstStyle/>
          <a:p>
            <a:fld id="{79F1D11F-BC38-B14D-812C-5420C814BEF5}" type="slidenum">
              <a:rPr lang="en-US" smtClean="0"/>
              <a:t>34</a:t>
            </a:fld>
            <a:endParaRPr lang="en-US"/>
          </a:p>
        </p:txBody>
      </p:sp>
    </p:spTree>
    <p:extLst>
      <p:ext uri="{BB962C8B-B14F-4D97-AF65-F5344CB8AC3E}">
        <p14:creationId xmlns:p14="http://schemas.microsoft.com/office/powerpoint/2010/main" val="254961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3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457200" y="76200"/>
            <a:ext cx="8229600" cy="1143000"/>
          </a:xfrm>
        </p:spPr>
        <p:txBody>
          <a:bodyPr/>
          <a:lstStyle/>
          <a:p>
            <a:pPr algn="l"/>
            <a:r>
              <a:rPr lang="en-US" dirty="0"/>
              <a:t>An edge is not a line...</a:t>
            </a:r>
          </a:p>
        </p:txBody>
      </p:sp>
      <p:pic>
        <p:nvPicPr>
          <p:cNvPr id="4362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1920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362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96975"/>
            <a:ext cx="3687763" cy="3687763"/>
          </a:xfrm>
          <a:prstGeom prst="rect">
            <a:avLst/>
          </a:prstGeom>
          <a:noFill/>
          <a:extLst>
            <a:ext uri="{909E8E84-426E-40DD-AFC4-6F175D3DCCD1}">
              <a14:hiddenFill xmlns:a14="http://schemas.microsoft.com/office/drawing/2010/main">
                <a:solidFill>
                  <a:srgbClr val="FFFFFF"/>
                </a:solidFill>
              </a14:hiddenFill>
            </a:ext>
          </a:extLst>
        </p:spPr>
      </p:pic>
      <p:sp>
        <p:nvSpPr>
          <p:cNvPr id="436233" name="Oval 9"/>
          <p:cNvSpPr>
            <a:spLocks noChangeArrowheads="1"/>
          </p:cNvSpPr>
          <p:nvPr/>
        </p:nvSpPr>
        <p:spPr bwMode="auto">
          <a:xfrm>
            <a:off x="1751013" y="4397375"/>
            <a:ext cx="2819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4" name="Oval 10"/>
          <p:cNvSpPr>
            <a:spLocks noChangeArrowheads="1"/>
          </p:cNvSpPr>
          <p:nvPr/>
        </p:nvSpPr>
        <p:spPr bwMode="auto">
          <a:xfrm>
            <a:off x="5943600" y="4419600"/>
            <a:ext cx="2819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5" name="Rectangle 11"/>
          <p:cNvSpPr>
            <a:spLocks noChangeArrowheads="1"/>
          </p:cNvSpPr>
          <p:nvPr/>
        </p:nvSpPr>
        <p:spPr bwMode="auto">
          <a:xfrm>
            <a:off x="685800" y="55626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solidFill>
                  <a:srgbClr val="FF0000"/>
                </a:solidFill>
                <a:latin typeface="Arial" charset="0"/>
              </a:rPr>
              <a:t>How can we detect </a:t>
            </a:r>
            <a:r>
              <a:rPr lang="en-US" b="1" i="1" dirty="0">
                <a:solidFill>
                  <a:srgbClr val="FF0000"/>
                </a:solidFill>
                <a:latin typeface="Arial" charset="0"/>
              </a:rPr>
              <a:t>lines </a:t>
            </a:r>
            <a:r>
              <a:rPr lang="en-US" dirty="0">
                <a:solidFill>
                  <a:srgbClr val="FF0000"/>
                </a:solidFill>
                <a:latin typeface="Arial" charset="0"/>
              </a:rPr>
              <a:t>?</a:t>
            </a:r>
          </a:p>
        </p:txBody>
      </p:sp>
      <p:sp>
        <p:nvSpPr>
          <p:cNvPr id="2" name="Slide Number Placeholder 1"/>
          <p:cNvSpPr>
            <a:spLocks noGrp="1"/>
          </p:cNvSpPr>
          <p:nvPr>
            <p:ph type="sldNum" sz="quarter" idx="12"/>
          </p:nvPr>
        </p:nvSpPr>
        <p:spPr/>
        <p:txBody>
          <a:bodyPr/>
          <a:lstStyle/>
          <a:p>
            <a:fld id="{79F1D11F-BC38-B14D-812C-5420C814BEF5}" type="slidenum">
              <a:rPr lang="en-US" smtClean="0"/>
              <a:t>35</a:t>
            </a:fld>
            <a:endParaRPr lang="en-US"/>
          </a:p>
        </p:txBody>
      </p:sp>
    </p:spTree>
    <p:extLst>
      <p:ext uri="{BB962C8B-B14F-4D97-AF65-F5344CB8AC3E}">
        <p14:creationId xmlns:p14="http://schemas.microsoft.com/office/powerpoint/2010/main" val="3347143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62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3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pPr algn="l"/>
            <a:r>
              <a:rPr lang="en-US" spc="-200" dirty="0">
                <a:latin typeface="Kalinga" pitchFamily="34" charset="0"/>
                <a:cs typeface="Kalinga" pitchFamily="34" charset="0"/>
              </a:rPr>
              <a:t>Finding lines in an image</a:t>
            </a:r>
          </a:p>
        </p:txBody>
      </p:sp>
      <p:sp>
        <p:nvSpPr>
          <p:cNvPr id="437251" name="Rectangle 3"/>
          <p:cNvSpPr>
            <a:spLocks noGrp="1" noChangeArrowheads="1"/>
          </p:cNvSpPr>
          <p:nvPr>
            <p:ph type="body" idx="1"/>
          </p:nvPr>
        </p:nvSpPr>
        <p:spPr/>
        <p:txBody>
          <a:bodyPr/>
          <a:lstStyle/>
          <a:p>
            <a:r>
              <a:rPr lang="en-US" dirty="0"/>
              <a:t>Option 1:</a:t>
            </a:r>
          </a:p>
          <a:p>
            <a:pPr lvl="1"/>
            <a:r>
              <a:rPr lang="en-US" dirty="0"/>
              <a:t>Search for the line at every possible position/orientation</a:t>
            </a:r>
          </a:p>
          <a:p>
            <a:pPr lvl="1"/>
            <a:r>
              <a:rPr lang="en-US" dirty="0"/>
              <a:t>What is the cost of this operation?</a:t>
            </a:r>
          </a:p>
          <a:p>
            <a:pPr lvl="1"/>
            <a:endParaRPr lang="en-US" dirty="0"/>
          </a:p>
          <a:p>
            <a:r>
              <a:rPr lang="en-US" dirty="0"/>
              <a:t>Option 2:</a:t>
            </a:r>
          </a:p>
          <a:p>
            <a:pPr lvl="1"/>
            <a:r>
              <a:rPr lang="en-US" dirty="0"/>
              <a:t>Use a voting scheme:  Hough transform </a:t>
            </a:r>
          </a:p>
        </p:txBody>
      </p:sp>
      <p:sp>
        <p:nvSpPr>
          <p:cNvPr id="2" name="Slide Number Placeholder 1"/>
          <p:cNvSpPr>
            <a:spLocks noGrp="1"/>
          </p:cNvSpPr>
          <p:nvPr>
            <p:ph type="sldNum" sz="quarter" idx="12"/>
          </p:nvPr>
        </p:nvSpPr>
        <p:spPr/>
        <p:txBody>
          <a:bodyPr/>
          <a:lstStyle/>
          <a:p>
            <a:fld id="{79F1D11F-BC38-B14D-812C-5420C814BEF5}" type="slidenum">
              <a:rPr lang="en-US" smtClean="0"/>
              <a:t>36</a:t>
            </a:fld>
            <a:endParaRPr lang="en-US"/>
          </a:p>
        </p:txBody>
      </p:sp>
    </p:spTree>
    <p:extLst>
      <p:ext uri="{BB962C8B-B14F-4D97-AF65-F5344CB8AC3E}">
        <p14:creationId xmlns:p14="http://schemas.microsoft.com/office/powerpoint/2010/main" val="377099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5" name="Rectangle 1027"/>
          <p:cNvSpPr>
            <a:spLocks noGrp="1" noChangeArrowheads="1"/>
          </p:cNvSpPr>
          <p:nvPr>
            <p:ph type="body" idx="1"/>
          </p:nvPr>
        </p:nvSpPr>
        <p:spPr>
          <a:xfrm>
            <a:off x="685800" y="4114800"/>
            <a:ext cx="8153400" cy="2362200"/>
          </a:xfrm>
        </p:spPr>
        <p:txBody>
          <a:bodyPr>
            <a:normAutofit fontScale="92500" lnSpcReduction="20000"/>
          </a:bodyPr>
          <a:lstStyle/>
          <a:p>
            <a:r>
              <a:rPr lang="en-US"/>
              <a:t>Connection between image (x,y) and Hough (m,b) spaces</a:t>
            </a:r>
          </a:p>
          <a:p>
            <a:pPr lvl="1"/>
            <a:r>
              <a:rPr lang="en-US"/>
              <a:t>A line in the image corresponds to a point in Hough space</a:t>
            </a:r>
          </a:p>
          <a:p>
            <a:pPr lvl="1"/>
            <a:r>
              <a:rPr lang="en-US"/>
              <a:t>To go from image space to Hough space:</a:t>
            </a:r>
          </a:p>
          <a:p>
            <a:pPr lvl="2"/>
            <a:r>
              <a:rPr lang="en-US"/>
              <a:t>given a set of points (x,y), find all (m,b) such that y = mx + b</a:t>
            </a:r>
          </a:p>
        </p:txBody>
      </p:sp>
      <p:sp>
        <p:nvSpPr>
          <p:cNvPr id="438276" name="Line 1028"/>
          <p:cNvSpPr>
            <a:spLocks noChangeShapeType="1"/>
          </p:cNvSpPr>
          <p:nvPr/>
        </p:nvSpPr>
        <p:spPr bwMode="auto">
          <a:xfrm flipV="1">
            <a:off x="129540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77" name="Line 1029"/>
          <p:cNvSpPr>
            <a:spLocks noChangeShapeType="1"/>
          </p:cNvSpPr>
          <p:nvPr/>
        </p:nvSpPr>
        <p:spPr bwMode="auto">
          <a:xfrm>
            <a:off x="129540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78" name="Text Box 1030"/>
          <p:cNvSpPr txBox="1">
            <a:spLocks noChangeArrowheads="1"/>
          </p:cNvSpPr>
          <p:nvPr/>
        </p:nvSpPr>
        <p:spPr bwMode="auto">
          <a:xfrm>
            <a:off x="3124200" y="30480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x</a:t>
            </a:r>
          </a:p>
        </p:txBody>
      </p:sp>
      <p:sp>
        <p:nvSpPr>
          <p:cNvPr id="438279" name="Text Box 1031"/>
          <p:cNvSpPr txBox="1">
            <a:spLocks noChangeArrowheads="1"/>
          </p:cNvSpPr>
          <p:nvPr/>
        </p:nvSpPr>
        <p:spPr bwMode="auto">
          <a:xfrm>
            <a:off x="958850" y="11144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y</a:t>
            </a:r>
          </a:p>
        </p:txBody>
      </p:sp>
      <p:sp>
        <p:nvSpPr>
          <p:cNvPr id="438280" name="Line 1032"/>
          <p:cNvSpPr>
            <a:spLocks noChangeShapeType="1"/>
          </p:cNvSpPr>
          <p:nvPr/>
        </p:nvSpPr>
        <p:spPr bwMode="auto">
          <a:xfrm flipV="1">
            <a:off x="1676400" y="1981200"/>
            <a:ext cx="1447800" cy="533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8281" name="Picture 1033"/>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74838" y="1755775"/>
            <a:ext cx="1554162"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8282" name="Line 1034"/>
          <p:cNvSpPr>
            <a:spLocks noChangeShapeType="1"/>
          </p:cNvSpPr>
          <p:nvPr/>
        </p:nvSpPr>
        <p:spPr bwMode="auto">
          <a:xfrm flipV="1">
            <a:off x="545465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83" name="Line 1035"/>
          <p:cNvSpPr>
            <a:spLocks noChangeShapeType="1"/>
          </p:cNvSpPr>
          <p:nvPr/>
        </p:nvSpPr>
        <p:spPr bwMode="auto">
          <a:xfrm>
            <a:off x="545465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84" name="Text Box 1036"/>
          <p:cNvSpPr txBox="1">
            <a:spLocks noChangeArrowheads="1"/>
          </p:cNvSpPr>
          <p:nvPr/>
        </p:nvSpPr>
        <p:spPr bwMode="auto">
          <a:xfrm>
            <a:off x="7283450" y="3048000"/>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m</a:t>
            </a:r>
          </a:p>
        </p:txBody>
      </p:sp>
      <p:sp>
        <p:nvSpPr>
          <p:cNvPr id="438285" name="Text Box 1037"/>
          <p:cNvSpPr txBox="1">
            <a:spLocks noChangeArrowheads="1"/>
          </p:cNvSpPr>
          <p:nvPr/>
        </p:nvSpPr>
        <p:spPr bwMode="auto">
          <a:xfrm>
            <a:off x="5105400" y="11144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b</a:t>
            </a:r>
          </a:p>
        </p:txBody>
      </p:sp>
      <p:sp>
        <p:nvSpPr>
          <p:cNvPr id="438286" name="Oval 1038"/>
          <p:cNvSpPr>
            <a:spLocks noChangeArrowheads="1"/>
          </p:cNvSpPr>
          <p:nvPr/>
        </p:nvSpPr>
        <p:spPr bwMode="auto">
          <a:xfrm>
            <a:off x="5715000" y="2590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87" name="Text Box 1039"/>
          <p:cNvSpPr txBox="1">
            <a:spLocks noChangeArrowheads="1"/>
          </p:cNvSpPr>
          <p:nvPr/>
        </p:nvSpPr>
        <p:spPr bwMode="auto">
          <a:xfrm>
            <a:off x="6096000" y="3032125"/>
            <a:ext cx="487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m</a:t>
            </a:r>
            <a:r>
              <a:rPr lang="en-US" sz="2000" i="1" baseline="-25000">
                <a:latin typeface="Arial" charset="0"/>
              </a:rPr>
              <a:t>0</a:t>
            </a:r>
          </a:p>
        </p:txBody>
      </p:sp>
      <p:sp>
        <p:nvSpPr>
          <p:cNvPr id="438288" name="Text Box 1040"/>
          <p:cNvSpPr txBox="1">
            <a:spLocks noChangeArrowheads="1"/>
          </p:cNvSpPr>
          <p:nvPr/>
        </p:nvSpPr>
        <p:spPr bwMode="auto">
          <a:xfrm>
            <a:off x="5019675" y="2409825"/>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b</a:t>
            </a:r>
            <a:r>
              <a:rPr lang="en-US" sz="2000" i="1" baseline="-25000">
                <a:latin typeface="Arial" charset="0"/>
              </a:rPr>
              <a:t>0</a:t>
            </a:r>
          </a:p>
        </p:txBody>
      </p:sp>
      <p:sp>
        <p:nvSpPr>
          <p:cNvPr id="438289" name="Text Box 1041"/>
          <p:cNvSpPr txBox="1">
            <a:spLocks noChangeArrowheads="1"/>
          </p:cNvSpPr>
          <p:nvPr/>
        </p:nvSpPr>
        <p:spPr bwMode="auto">
          <a:xfrm>
            <a:off x="1447800" y="3352800"/>
            <a:ext cx="191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image space</a:t>
            </a:r>
          </a:p>
        </p:txBody>
      </p:sp>
      <p:sp>
        <p:nvSpPr>
          <p:cNvPr id="438290" name="Text Box 1042"/>
          <p:cNvSpPr txBox="1">
            <a:spLocks noChangeArrowheads="1"/>
          </p:cNvSpPr>
          <p:nvPr/>
        </p:nvSpPr>
        <p:spPr bwMode="auto">
          <a:xfrm>
            <a:off x="5484813" y="3352800"/>
            <a:ext cx="1982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Hough space</a:t>
            </a:r>
          </a:p>
        </p:txBody>
      </p:sp>
      <p:sp>
        <p:nvSpPr>
          <p:cNvPr id="438291" name="Line 1043"/>
          <p:cNvSpPr>
            <a:spLocks noChangeShapeType="1"/>
          </p:cNvSpPr>
          <p:nvPr/>
        </p:nvSpPr>
        <p:spPr bwMode="auto">
          <a:xfrm>
            <a:off x="3810000" y="2209800"/>
            <a:ext cx="914400" cy="0"/>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2"/>
          <p:cNvSpPr>
            <a:spLocks noGrp="1" noChangeArrowheads="1"/>
          </p:cNvSpPr>
          <p:nvPr>
            <p:ph type="title"/>
          </p:nvPr>
        </p:nvSpPr>
        <p:spPr>
          <a:xfrm>
            <a:off x="457200" y="274638"/>
            <a:ext cx="8229600" cy="1143000"/>
          </a:xfrm>
        </p:spPr>
        <p:txBody>
          <a:bodyPr/>
          <a:lstStyle/>
          <a:p>
            <a:pPr algn="l"/>
            <a:r>
              <a:rPr lang="en-US" spc="-200" dirty="0">
                <a:latin typeface="Kalinga" pitchFamily="34" charset="0"/>
                <a:cs typeface="Kalinga" pitchFamily="34" charset="0"/>
              </a:rPr>
              <a:t>Finding lines in an image</a:t>
            </a:r>
          </a:p>
        </p:txBody>
      </p:sp>
      <p:sp>
        <p:nvSpPr>
          <p:cNvPr id="2" name="Slide Number Placeholder 1"/>
          <p:cNvSpPr>
            <a:spLocks noGrp="1"/>
          </p:cNvSpPr>
          <p:nvPr>
            <p:ph type="sldNum" sz="quarter" idx="12"/>
          </p:nvPr>
        </p:nvSpPr>
        <p:spPr/>
        <p:txBody>
          <a:bodyPr/>
          <a:lstStyle/>
          <a:p>
            <a:fld id="{79F1D11F-BC38-B14D-812C-5420C814BEF5}" type="slidenum">
              <a:rPr lang="en-US" smtClean="0"/>
              <a:t>37</a:t>
            </a:fld>
            <a:endParaRPr lang="en-US"/>
          </a:p>
        </p:txBody>
      </p:sp>
    </p:spTree>
    <p:extLst>
      <p:ext uri="{BB962C8B-B14F-4D97-AF65-F5344CB8AC3E}">
        <p14:creationId xmlns:p14="http://schemas.microsoft.com/office/powerpoint/2010/main" val="1270869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304800" y="-76200"/>
            <a:ext cx="8229600" cy="1143000"/>
          </a:xfrm>
        </p:spPr>
        <p:txBody>
          <a:bodyPr/>
          <a:lstStyle/>
          <a:p>
            <a:pPr algn="l"/>
            <a:r>
              <a:rPr lang="en-US" dirty="0"/>
              <a:t>Hough transform algorithm</a:t>
            </a:r>
          </a:p>
        </p:txBody>
      </p:sp>
      <p:sp>
        <p:nvSpPr>
          <p:cNvPr id="440323" name="Rectangle 3"/>
          <p:cNvSpPr>
            <a:spLocks noGrp="1" noChangeArrowheads="1"/>
          </p:cNvSpPr>
          <p:nvPr>
            <p:ph type="body" idx="1"/>
          </p:nvPr>
        </p:nvSpPr>
        <p:spPr>
          <a:xfrm>
            <a:off x="381000" y="914400"/>
            <a:ext cx="7772400" cy="5943600"/>
          </a:xfrm>
        </p:spPr>
        <p:txBody>
          <a:bodyPr>
            <a:normAutofit/>
          </a:bodyPr>
          <a:lstStyle/>
          <a:p>
            <a:pPr marL="457200" indent="-457200"/>
            <a:r>
              <a:rPr lang="en-US" dirty="0"/>
              <a:t>Typically use a different parameterization</a:t>
            </a:r>
          </a:p>
          <a:p>
            <a:pPr marL="457200" indent="-457200"/>
            <a:endParaRPr lang="en-US" dirty="0"/>
          </a:p>
          <a:p>
            <a:pPr marL="838200" lvl="1" indent="-381000"/>
            <a:r>
              <a:rPr lang="en-US" sz="2400" dirty="0">
                <a:solidFill>
                  <a:srgbClr val="C00000"/>
                </a:solidFill>
              </a:rPr>
              <a:t>d is the perpendicular distance from the line to the origin</a:t>
            </a:r>
          </a:p>
          <a:p>
            <a:pPr marL="838200" lvl="1" indent="-381000"/>
            <a:r>
              <a:rPr lang="en-US" sz="2400" dirty="0">
                <a:solidFill>
                  <a:srgbClr val="0000CC"/>
                </a:solidFill>
                <a:sym typeface="Symbol" pitchFamily="18" charset="2"/>
              </a:rPr>
              <a:t> </a:t>
            </a:r>
            <a:r>
              <a:rPr lang="en-US" sz="2400" dirty="0">
                <a:solidFill>
                  <a:srgbClr val="0000CC"/>
                </a:solidFill>
              </a:rPr>
              <a:t>is the </a:t>
            </a:r>
            <a:r>
              <a:rPr lang="en-US" sz="2400" dirty="0" smtClean="0">
                <a:solidFill>
                  <a:srgbClr val="0000CC"/>
                </a:solidFill>
              </a:rPr>
              <a:t>angle of this perpendicular with the horizontal.</a:t>
            </a:r>
          </a:p>
        </p:txBody>
      </p:sp>
      <p:pic>
        <p:nvPicPr>
          <p:cNvPr id="440324" name="Picture 4"/>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08163" y="1447800"/>
            <a:ext cx="2687637"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F1D11F-BC38-B14D-812C-5420C814BEF5}" type="slidenum">
              <a:rPr lang="en-US" smtClean="0"/>
              <a:t>38</a:t>
            </a:fld>
            <a:endParaRPr lang="en-US"/>
          </a:p>
        </p:txBody>
      </p:sp>
      <p:pic>
        <p:nvPicPr>
          <p:cNvPr id="6146" name="Picture 2" descr="http://ngi-user-guide.readthedocs.org/en/latest/images/hough-d-p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75" y="3701694"/>
            <a:ext cx="3861318" cy="265465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2100960" y="4890960"/>
              <a:ext cx="493920" cy="950400"/>
            </p14:xfrm>
          </p:contentPart>
        </mc:Choice>
        <mc:Fallback>
          <p:pic>
            <p:nvPicPr>
              <p:cNvPr id="3" name="Ink 2"/>
              <p:cNvPicPr/>
              <p:nvPr/>
            </p:nvPicPr>
            <p:blipFill>
              <a:blip r:embed="rId6"/>
              <a:stretch>
                <a:fillRect/>
              </a:stretch>
            </p:blipFill>
            <p:spPr>
              <a:xfrm>
                <a:off x="2090160" y="4882680"/>
                <a:ext cx="513000" cy="969120"/>
              </a:xfrm>
              <a:prstGeom prst="rect">
                <a:avLst/>
              </a:prstGeom>
            </p:spPr>
          </p:pic>
        </mc:Fallback>
      </mc:AlternateContent>
    </p:spTree>
    <p:extLst>
      <p:ext uri="{BB962C8B-B14F-4D97-AF65-F5344CB8AC3E}">
        <p14:creationId xmlns:p14="http://schemas.microsoft.com/office/powerpoint/2010/main" val="370762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304800" y="-76200"/>
            <a:ext cx="8229600" cy="1143000"/>
          </a:xfrm>
        </p:spPr>
        <p:txBody>
          <a:bodyPr/>
          <a:lstStyle/>
          <a:p>
            <a:pPr algn="l"/>
            <a:r>
              <a:rPr lang="en-US" dirty="0"/>
              <a:t>Hough transform algorithm</a:t>
            </a:r>
          </a:p>
        </p:txBody>
      </p:sp>
      <p:sp>
        <p:nvSpPr>
          <p:cNvPr id="440323" name="Rectangle 3"/>
          <p:cNvSpPr>
            <a:spLocks noGrp="1" noChangeArrowheads="1"/>
          </p:cNvSpPr>
          <p:nvPr>
            <p:ph type="body" idx="1"/>
          </p:nvPr>
        </p:nvSpPr>
        <p:spPr>
          <a:xfrm>
            <a:off x="381000" y="914400"/>
            <a:ext cx="7772400" cy="5943600"/>
          </a:xfrm>
        </p:spPr>
        <p:txBody>
          <a:bodyPr>
            <a:normAutofit/>
          </a:bodyPr>
          <a:lstStyle/>
          <a:p>
            <a:pPr marL="457200" indent="-457200"/>
            <a:r>
              <a:rPr lang="en-US" sz="2800" dirty="0" smtClean="0"/>
              <a:t>Basic </a:t>
            </a:r>
            <a:r>
              <a:rPr lang="en-US" sz="2800" dirty="0"/>
              <a:t>Hough transform algorithm</a:t>
            </a:r>
          </a:p>
          <a:p>
            <a:pPr marL="838200" lvl="1" indent="-381000">
              <a:buFontTx/>
              <a:buAutoNum type="arabicPeriod"/>
            </a:pPr>
            <a:r>
              <a:rPr lang="en-US" sz="2400" dirty="0"/>
              <a:t>Initialize H[d, </a:t>
            </a:r>
            <a:r>
              <a:rPr lang="en-US" sz="2400" dirty="0">
                <a:sym typeface="Symbol" pitchFamily="18" charset="2"/>
              </a:rPr>
              <a:t></a:t>
            </a:r>
            <a:r>
              <a:rPr lang="en-US" sz="2400" dirty="0"/>
              <a:t>]=0</a:t>
            </a:r>
          </a:p>
          <a:p>
            <a:pPr marL="838200" lvl="1" indent="-381000">
              <a:buFontTx/>
              <a:buAutoNum type="arabicPeriod"/>
            </a:pPr>
            <a:r>
              <a:rPr lang="en-US" sz="2400" dirty="0"/>
              <a:t>for each edge point I[</a:t>
            </a:r>
            <a:r>
              <a:rPr lang="en-US" sz="2400" dirty="0" err="1"/>
              <a:t>x,y</a:t>
            </a:r>
            <a:r>
              <a:rPr lang="en-US" sz="2400" dirty="0"/>
              <a:t>] in the image</a:t>
            </a:r>
          </a:p>
          <a:p>
            <a:pPr marL="1257300" lvl="2" indent="-342900">
              <a:buFontTx/>
              <a:buNone/>
            </a:pPr>
            <a:r>
              <a:rPr lang="en-US" sz="1800" dirty="0"/>
              <a:t>    </a:t>
            </a:r>
            <a:r>
              <a:rPr lang="en-US" sz="1800" dirty="0">
                <a:solidFill>
                  <a:srgbClr val="00B050"/>
                </a:solidFill>
              </a:rPr>
              <a:t>for </a:t>
            </a:r>
            <a:r>
              <a:rPr lang="en-US" sz="1800" dirty="0">
                <a:solidFill>
                  <a:srgbClr val="00B050"/>
                </a:solidFill>
                <a:sym typeface="Symbol" pitchFamily="18" charset="2"/>
              </a:rPr>
              <a:t></a:t>
            </a:r>
            <a:r>
              <a:rPr lang="en-US" sz="1800" dirty="0">
                <a:solidFill>
                  <a:srgbClr val="00B050"/>
                </a:solidFill>
              </a:rPr>
              <a:t> = 0 to 180 </a:t>
            </a:r>
          </a:p>
          <a:p>
            <a:pPr marL="1676400" lvl="3" indent="-304800"/>
            <a:endParaRPr lang="en-US" sz="1800" dirty="0"/>
          </a:p>
          <a:p>
            <a:pPr marL="1676400" lvl="3" indent="-304800">
              <a:buFontTx/>
              <a:buNone/>
            </a:pPr>
            <a:r>
              <a:rPr lang="en-US" sz="1800" dirty="0"/>
              <a:t>    H[d, </a:t>
            </a:r>
            <a:r>
              <a:rPr lang="en-US" sz="1600" dirty="0">
                <a:sym typeface="Symbol" pitchFamily="18" charset="2"/>
              </a:rPr>
              <a:t></a:t>
            </a:r>
            <a:r>
              <a:rPr lang="en-US" sz="1800" dirty="0"/>
              <a:t>] += 1</a:t>
            </a:r>
          </a:p>
          <a:p>
            <a:pPr marL="838200" lvl="1" indent="-381000">
              <a:buFontTx/>
              <a:buAutoNum type="arabicPeriod"/>
            </a:pPr>
            <a:r>
              <a:rPr lang="en-US" sz="2400" dirty="0"/>
              <a:t>Find the value(s) of (d, </a:t>
            </a:r>
            <a:r>
              <a:rPr lang="en-US" sz="2400" dirty="0">
                <a:sym typeface="Symbol" pitchFamily="18" charset="2"/>
              </a:rPr>
              <a:t>) where</a:t>
            </a:r>
            <a:r>
              <a:rPr lang="en-US" sz="2400" dirty="0"/>
              <a:t> H[d, </a:t>
            </a:r>
            <a:r>
              <a:rPr lang="en-US" sz="2400" dirty="0">
                <a:sym typeface="Symbol" pitchFamily="18" charset="2"/>
              </a:rPr>
              <a:t></a:t>
            </a:r>
            <a:r>
              <a:rPr lang="en-US" sz="2400" dirty="0"/>
              <a:t>] is maximum</a:t>
            </a:r>
          </a:p>
          <a:p>
            <a:pPr marL="838200" lvl="1" indent="-381000">
              <a:buFontTx/>
              <a:buAutoNum type="arabicPeriod"/>
            </a:pPr>
            <a:r>
              <a:rPr lang="en-US" sz="2400" dirty="0"/>
              <a:t>The detected line in the image is given by</a:t>
            </a:r>
          </a:p>
          <a:p>
            <a:pPr marL="457200" indent="-457200"/>
            <a:r>
              <a:rPr lang="en-US" sz="2800" dirty="0"/>
              <a:t>What’s the running time (measured in # votes)? </a:t>
            </a:r>
          </a:p>
        </p:txBody>
      </p:sp>
      <p:pic>
        <p:nvPicPr>
          <p:cNvPr id="440325" name="Picture 5"/>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109849" y="2667000"/>
            <a:ext cx="2020887"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26" name="Picture 6"/>
          <p:cNvPicPr>
            <a:picLocks noChangeAspect="1" noChangeArrowheads="1"/>
          </p:cNvPicPr>
          <p:nvPr>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886200"/>
            <a:ext cx="2020888"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F1D11F-BC38-B14D-812C-5420C814BEF5}" type="slidenum">
              <a:rPr lang="en-US" smtClean="0"/>
              <a:t>39</a:t>
            </a:fld>
            <a:endParaRPr lang="en-US"/>
          </a:p>
        </p:txBody>
      </p:sp>
      <p:sp>
        <p:nvSpPr>
          <p:cNvPr id="3" name="TextBox 2"/>
          <p:cNvSpPr txBox="1"/>
          <p:nvPr/>
        </p:nvSpPr>
        <p:spPr>
          <a:xfrm>
            <a:off x="1345915" y="4710940"/>
            <a:ext cx="3620478" cy="830997"/>
          </a:xfrm>
          <a:prstGeom prst="rect">
            <a:avLst/>
          </a:prstGeom>
          <a:noFill/>
        </p:spPr>
        <p:txBody>
          <a:bodyPr wrap="none" rtlCol="0">
            <a:spAutoFit/>
          </a:bodyPr>
          <a:lstStyle/>
          <a:p>
            <a:pPr marL="457200" indent="-457200">
              <a:buAutoNum type="arabicPeriod"/>
            </a:pPr>
            <a:r>
              <a:rPr lang="en-US" sz="2400" dirty="0" smtClean="0">
                <a:solidFill>
                  <a:srgbClr val="FF0000"/>
                </a:solidFill>
              </a:rPr>
              <a:t>How big is the array H?</a:t>
            </a:r>
          </a:p>
          <a:p>
            <a:pPr marL="457200" indent="-457200">
              <a:buAutoNum type="arabicPeriod"/>
            </a:pPr>
            <a:r>
              <a:rPr lang="en-US" sz="2400" dirty="0" smtClean="0">
                <a:solidFill>
                  <a:srgbClr val="FF0000"/>
                </a:solidFill>
              </a:rPr>
              <a:t>Do we need to try all </a:t>
            </a:r>
            <a:r>
              <a:rPr lang="el-GR" sz="2400" dirty="0" smtClean="0">
                <a:solidFill>
                  <a:srgbClr val="FF0000"/>
                </a:solidFill>
              </a:rPr>
              <a:t>θ</a:t>
            </a:r>
            <a:r>
              <a:rPr lang="en-US" sz="2400" dirty="0" smtClean="0">
                <a:solidFill>
                  <a:srgbClr val="FF0000"/>
                </a:solidFill>
                <a:sym typeface="Symbol" pitchFamily="18" charset="2"/>
              </a:rPr>
              <a:t>?</a:t>
            </a:r>
            <a:endParaRPr lang="en-US" sz="2400" dirty="0">
              <a:solidFill>
                <a:srgbClr val="FF0000"/>
              </a:solidFill>
            </a:endParaRPr>
          </a:p>
        </p:txBody>
      </p:sp>
      <p:sp>
        <p:nvSpPr>
          <p:cNvPr id="4" name="Rectangle 3"/>
          <p:cNvSpPr/>
          <p:nvPr/>
        </p:nvSpPr>
        <p:spPr>
          <a:xfrm>
            <a:off x="6852863" y="1066800"/>
            <a:ext cx="1500027" cy="12654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462445" y="1699517"/>
            <a:ext cx="306494" cy="369332"/>
          </a:xfrm>
          <a:prstGeom prst="rect">
            <a:avLst/>
          </a:prstGeom>
          <a:noFill/>
        </p:spPr>
        <p:txBody>
          <a:bodyPr wrap="none" rtlCol="0">
            <a:spAutoFit/>
          </a:bodyPr>
          <a:lstStyle/>
          <a:p>
            <a:r>
              <a:rPr lang="en-US" dirty="0" smtClean="0"/>
              <a:t>d</a:t>
            </a:r>
            <a:endParaRPr lang="en-US" dirty="0"/>
          </a:p>
        </p:txBody>
      </p:sp>
      <p:sp>
        <p:nvSpPr>
          <p:cNvPr id="6" name="TextBox 5"/>
          <p:cNvSpPr txBox="1"/>
          <p:nvPr/>
        </p:nvSpPr>
        <p:spPr>
          <a:xfrm>
            <a:off x="7558507" y="2409587"/>
            <a:ext cx="304892" cy="369332"/>
          </a:xfrm>
          <a:prstGeom prst="rect">
            <a:avLst/>
          </a:prstGeom>
          <a:noFill/>
        </p:spPr>
        <p:txBody>
          <a:bodyPr wrap="none" rtlCol="0">
            <a:spAutoFit/>
          </a:bodyPr>
          <a:lstStyle/>
          <a:p>
            <a:r>
              <a:rPr lang="en-US" dirty="0" smtClean="0">
                <a:sym typeface="Symbol"/>
              </a:rPr>
              <a:t></a:t>
            </a:r>
            <a:endParaRPr lang="en-US" dirty="0"/>
          </a:p>
        </p:txBody>
      </p:sp>
      <p:sp>
        <p:nvSpPr>
          <p:cNvPr id="7" name="TextBox 6"/>
          <p:cNvSpPr txBox="1"/>
          <p:nvPr/>
        </p:nvSpPr>
        <p:spPr>
          <a:xfrm>
            <a:off x="7006825" y="605135"/>
            <a:ext cx="1113638" cy="461665"/>
          </a:xfrm>
          <a:prstGeom prst="rect">
            <a:avLst/>
          </a:prstGeom>
          <a:noFill/>
        </p:spPr>
        <p:txBody>
          <a:bodyPr wrap="none" rtlCol="0">
            <a:spAutoFit/>
          </a:bodyPr>
          <a:lstStyle/>
          <a:p>
            <a:r>
              <a:rPr lang="en-US" sz="2400" dirty="0" smtClean="0"/>
              <a:t>Array H</a:t>
            </a:r>
            <a:endParaRPr lang="en-US" sz="2400" dirty="0"/>
          </a:p>
        </p:txBody>
      </p:sp>
      <mc:AlternateContent xmlns:mc="http://schemas.openxmlformats.org/markup-compatibility/2006">
        <mc:Choice xmlns:p14="http://schemas.microsoft.com/office/powerpoint/2010/main" Requires="p14">
          <p:contentPart p14:bwMode="auto" r:id="rId5">
            <p14:nvContentPartPr>
              <p14:cNvPr id="8" name="Ink 7"/>
              <p14:cNvContentPartPr/>
              <p14:nvPr/>
            </p14:nvContentPartPr>
            <p14:xfrm>
              <a:off x="1693080" y="2039760"/>
              <a:ext cx="6096600" cy="3328920"/>
            </p14:xfrm>
          </p:contentPart>
        </mc:Choice>
        <mc:Fallback>
          <p:pic>
            <p:nvPicPr>
              <p:cNvPr id="8" name="Ink 7"/>
              <p:cNvPicPr/>
              <p:nvPr/>
            </p:nvPicPr>
            <p:blipFill>
              <a:blip r:embed="rId6"/>
              <a:stretch>
                <a:fillRect/>
              </a:stretch>
            </p:blipFill>
            <p:spPr>
              <a:xfrm>
                <a:off x="1682640" y="2030400"/>
                <a:ext cx="6116040" cy="3350880"/>
              </a:xfrm>
              <a:prstGeom prst="rect">
                <a:avLst/>
              </a:prstGeom>
            </p:spPr>
          </p:pic>
        </mc:Fallback>
      </mc:AlternateContent>
    </p:spTree>
    <p:extLst>
      <p:ext uri="{BB962C8B-B14F-4D97-AF65-F5344CB8AC3E}">
        <p14:creationId xmlns:p14="http://schemas.microsoft.com/office/powerpoint/2010/main" val="2301944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685800" y="5029200"/>
            <a:ext cx="777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a:lstStyle>
          <a:p>
            <a:r>
              <a:rPr lang="en-US" dirty="0"/>
              <a:t>Edges are caused by a variety of </a:t>
            </a:r>
            <a:r>
              <a:rPr lang="en-US" dirty="0" smtClean="0"/>
              <a:t>factors.</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76400"/>
            <a:ext cx="29908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9"/>
          <p:cNvSpPr txBox="1">
            <a:spLocks noChangeArrowheads="1"/>
          </p:cNvSpPr>
          <p:nvPr/>
        </p:nvSpPr>
        <p:spPr bwMode="auto">
          <a:xfrm>
            <a:off x="5638800" y="2559050"/>
            <a:ext cx="1865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depth discontinuity</a:t>
            </a:r>
          </a:p>
        </p:txBody>
      </p:sp>
      <p:sp>
        <p:nvSpPr>
          <p:cNvPr id="7" name="Text Box 10"/>
          <p:cNvSpPr txBox="1">
            <a:spLocks noChangeArrowheads="1"/>
          </p:cNvSpPr>
          <p:nvPr/>
        </p:nvSpPr>
        <p:spPr bwMode="auto">
          <a:xfrm>
            <a:off x="5638800" y="3200400"/>
            <a:ext cx="2520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surface color discontinuity</a:t>
            </a:r>
          </a:p>
        </p:txBody>
      </p:sp>
      <p:sp>
        <p:nvSpPr>
          <p:cNvPr id="8" name="Text Box 11"/>
          <p:cNvSpPr txBox="1">
            <a:spLocks noChangeArrowheads="1"/>
          </p:cNvSpPr>
          <p:nvPr/>
        </p:nvSpPr>
        <p:spPr bwMode="auto">
          <a:xfrm>
            <a:off x="5638800" y="3854450"/>
            <a:ext cx="2370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illumination discontinuity</a:t>
            </a:r>
          </a:p>
        </p:txBody>
      </p:sp>
      <p:sp>
        <p:nvSpPr>
          <p:cNvPr id="9" name="Text Box 12"/>
          <p:cNvSpPr txBox="1">
            <a:spLocks noChangeArrowheads="1"/>
          </p:cNvSpPr>
          <p:nvPr/>
        </p:nvSpPr>
        <p:spPr bwMode="auto">
          <a:xfrm>
            <a:off x="5638800" y="1905000"/>
            <a:ext cx="2701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surface normal discontinuity</a:t>
            </a:r>
          </a:p>
        </p:txBody>
      </p:sp>
      <p:sp>
        <p:nvSpPr>
          <p:cNvPr id="10" name="TextBox 9"/>
          <p:cNvSpPr txBox="1"/>
          <p:nvPr/>
        </p:nvSpPr>
        <p:spPr>
          <a:xfrm>
            <a:off x="381000" y="572869"/>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Origin of edges</a:t>
            </a:r>
            <a:endParaRPr lang="en-US" sz="3600" spc="-200" dirty="0">
              <a:latin typeface="Kalinga" pitchFamily="34" charset="0"/>
              <a:cs typeface="Kalinga" pitchFamily="34" charset="0"/>
            </a:endParaRPr>
          </a:p>
        </p:txBody>
      </p:sp>
    </p:spTree>
    <p:extLst>
      <p:ext uri="{BB962C8B-B14F-4D97-AF65-F5344CB8AC3E}">
        <p14:creationId xmlns:p14="http://schemas.microsoft.com/office/powerpoint/2010/main" val="2858819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altLang="en-US" smtClean="0">
                <a:solidFill>
                  <a:srgbClr val="FF0000"/>
                </a:solidFill>
              </a:rPr>
              <a:t>Example</a:t>
            </a:r>
          </a:p>
        </p:txBody>
      </p:sp>
      <p:sp>
        <p:nvSpPr>
          <p:cNvPr id="2051" name="Text Box 3"/>
          <p:cNvSpPr txBox="1">
            <a:spLocks noChangeArrowheads="1"/>
          </p:cNvSpPr>
          <p:nvPr/>
        </p:nvSpPr>
        <p:spPr bwMode="auto">
          <a:xfrm>
            <a:off x="822325" y="1946275"/>
            <a:ext cx="2632075" cy="1685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  </a:t>
            </a:r>
            <a:r>
              <a:rPr lang="en-US" altLang="en-US" sz="2000">
                <a:latin typeface="Times New Roman" pitchFamily="18" charset="0"/>
              </a:rPr>
              <a:t>0      0      </a:t>
            </a:r>
            <a:r>
              <a:rPr lang="en-US" altLang="en-US" sz="2000">
                <a:solidFill>
                  <a:srgbClr val="FF3300"/>
                </a:solidFill>
                <a:latin typeface="Times New Roman" pitchFamily="18" charset="0"/>
              </a:rPr>
              <a:t>0    100</a:t>
            </a:r>
            <a:r>
              <a:rPr lang="en-US" altLang="en-US" sz="2000">
                <a:latin typeface="Times New Roman" pitchFamily="18" charset="0"/>
              </a:rPr>
              <a:t>  100</a:t>
            </a:r>
          </a:p>
          <a:p>
            <a:pPr eaLnBrk="1" hangingPunct="1">
              <a:spcBef>
                <a:spcPct val="0"/>
              </a:spcBef>
              <a:buFontTx/>
              <a:buNone/>
            </a:pPr>
            <a:r>
              <a:rPr lang="en-US" altLang="en-US" sz="2000">
                <a:latin typeface="Times New Roman" pitchFamily="18" charset="0"/>
              </a:rPr>
              <a:t>  0      0      </a:t>
            </a:r>
            <a:r>
              <a:rPr lang="en-US" altLang="en-US" sz="2000">
                <a:solidFill>
                  <a:srgbClr val="FF3300"/>
                </a:solidFill>
                <a:latin typeface="Times New Roman" pitchFamily="18" charset="0"/>
              </a:rPr>
              <a:t>0    100</a:t>
            </a:r>
            <a:r>
              <a:rPr lang="en-US" altLang="en-US" sz="2000">
                <a:latin typeface="Times New Roman" pitchFamily="18" charset="0"/>
              </a:rPr>
              <a:t>  100</a:t>
            </a:r>
          </a:p>
          <a:p>
            <a:pPr eaLnBrk="1" hangingPunct="1">
              <a:spcBef>
                <a:spcPct val="0"/>
              </a:spcBef>
              <a:buFontTx/>
              <a:buNone/>
            </a:pPr>
            <a:r>
              <a:rPr lang="en-US" altLang="en-US" sz="2000">
                <a:latin typeface="Times New Roman" pitchFamily="18" charset="0"/>
              </a:rPr>
              <a:t>  </a:t>
            </a:r>
            <a:r>
              <a:rPr lang="en-US" altLang="en-US" sz="2000">
                <a:solidFill>
                  <a:schemeClr val="accent2"/>
                </a:solidFill>
                <a:latin typeface="Times New Roman" pitchFamily="18" charset="0"/>
              </a:rPr>
              <a:t>0      0</a:t>
            </a:r>
            <a:r>
              <a:rPr lang="en-US" altLang="en-US" sz="2000">
                <a:latin typeface="Times New Roman" pitchFamily="18" charset="0"/>
              </a:rPr>
              <a:t>      0    100  100</a:t>
            </a:r>
          </a:p>
          <a:p>
            <a:pPr eaLnBrk="1" hangingPunct="1">
              <a:spcBef>
                <a:spcPct val="0"/>
              </a:spcBef>
              <a:buFontTx/>
              <a:buNone/>
            </a:pPr>
            <a:r>
              <a:rPr lang="en-US" altLang="en-US" sz="2000">
                <a:solidFill>
                  <a:schemeClr val="accent2"/>
                </a:solidFill>
                <a:latin typeface="Times New Roman" pitchFamily="18" charset="0"/>
              </a:rPr>
              <a:t>100  100  100</a:t>
            </a:r>
            <a:r>
              <a:rPr lang="en-US" altLang="en-US" sz="2000">
                <a:latin typeface="Times New Roman" pitchFamily="18" charset="0"/>
              </a:rPr>
              <a:t>  100  100</a:t>
            </a:r>
          </a:p>
          <a:p>
            <a:pPr eaLnBrk="1" hangingPunct="1">
              <a:spcBef>
                <a:spcPct val="0"/>
              </a:spcBef>
              <a:buFontTx/>
              <a:buNone/>
            </a:pPr>
            <a:r>
              <a:rPr lang="en-US" altLang="en-US" sz="2000">
                <a:latin typeface="Times New Roman" pitchFamily="18" charset="0"/>
              </a:rPr>
              <a:t>100  100  100  100  100</a:t>
            </a:r>
          </a:p>
        </p:txBody>
      </p:sp>
      <p:sp>
        <p:nvSpPr>
          <p:cNvPr id="2052" name="Text Box 4"/>
          <p:cNvSpPr txBox="1">
            <a:spLocks noChangeArrowheads="1"/>
          </p:cNvSpPr>
          <p:nvPr/>
        </p:nvSpPr>
        <p:spPr bwMode="auto">
          <a:xfrm>
            <a:off x="6324600" y="1981200"/>
            <a:ext cx="1982788" cy="1685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 </a:t>
            </a:r>
            <a:r>
              <a:rPr lang="en-US" altLang="en-US" sz="2000">
                <a:latin typeface="Times New Roman" pitchFamily="18" charset="0"/>
              </a:rPr>
              <a:t>-     -    0    0    -  </a:t>
            </a:r>
          </a:p>
          <a:p>
            <a:pPr eaLnBrk="1" hangingPunct="1">
              <a:spcBef>
                <a:spcPct val="0"/>
              </a:spcBef>
              <a:buFontTx/>
              <a:buNone/>
            </a:pPr>
            <a:r>
              <a:rPr lang="en-US" altLang="en-US" sz="2000">
                <a:latin typeface="Times New Roman" pitchFamily="18" charset="0"/>
              </a:rPr>
              <a:t> -     -    0    0    -  </a:t>
            </a:r>
          </a:p>
          <a:p>
            <a:pPr eaLnBrk="1" hangingPunct="1">
              <a:spcBef>
                <a:spcPct val="0"/>
              </a:spcBef>
              <a:buFontTx/>
              <a:buNone/>
            </a:pPr>
            <a:r>
              <a:rPr lang="en-US" altLang="en-US" sz="2000">
                <a:latin typeface="Times New Roman" pitchFamily="18" charset="0"/>
              </a:rPr>
              <a:t>90  90  40  20   -</a:t>
            </a:r>
          </a:p>
          <a:p>
            <a:pPr eaLnBrk="1" hangingPunct="1">
              <a:spcBef>
                <a:spcPct val="0"/>
              </a:spcBef>
              <a:buFontTx/>
              <a:buNone/>
            </a:pPr>
            <a:r>
              <a:rPr lang="en-US" altLang="en-US" sz="2000">
                <a:latin typeface="Times New Roman" pitchFamily="18" charset="0"/>
              </a:rPr>
              <a:t>90  90  90  40   -</a:t>
            </a:r>
          </a:p>
          <a:p>
            <a:pPr eaLnBrk="1" hangingPunct="1">
              <a:spcBef>
                <a:spcPct val="0"/>
              </a:spcBef>
              <a:buFontTx/>
              <a:buNone/>
            </a:pPr>
            <a:r>
              <a:rPr lang="en-US" altLang="en-US" sz="2000">
                <a:latin typeface="Times New Roman" pitchFamily="18" charset="0"/>
              </a:rPr>
              <a:t> -     -     -     -    -</a:t>
            </a:r>
          </a:p>
        </p:txBody>
      </p:sp>
      <p:sp>
        <p:nvSpPr>
          <p:cNvPr id="2053" name="Text Box 5"/>
          <p:cNvSpPr txBox="1">
            <a:spLocks noChangeArrowheads="1"/>
          </p:cNvSpPr>
          <p:nvPr/>
        </p:nvSpPr>
        <p:spPr bwMode="auto">
          <a:xfrm>
            <a:off x="3886200" y="1981200"/>
            <a:ext cx="1970088" cy="162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 -     -    3    3    -  </a:t>
            </a:r>
          </a:p>
          <a:p>
            <a:pPr eaLnBrk="1" hangingPunct="1">
              <a:spcBef>
                <a:spcPct val="0"/>
              </a:spcBef>
              <a:buFontTx/>
              <a:buNone/>
            </a:pPr>
            <a:r>
              <a:rPr lang="en-US" altLang="en-US" sz="2000">
                <a:latin typeface="Times New Roman" pitchFamily="18" charset="0"/>
              </a:rPr>
              <a:t> -     -    3    3    -  </a:t>
            </a:r>
          </a:p>
          <a:p>
            <a:pPr eaLnBrk="1" hangingPunct="1">
              <a:spcBef>
                <a:spcPct val="0"/>
              </a:spcBef>
              <a:buFontTx/>
              <a:buNone/>
            </a:pPr>
            <a:r>
              <a:rPr lang="en-US" altLang="en-US" sz="2000">
                <a:latin typeface="Times New Roman" pitchFamily="18" charset="0"/>
              </a:rPr>
              <a:t> 3    3    3    3   -</a:t>
            </a:r>
          </a:p>
          <a:p>
            <a:pPr eaLnBrk="1" hangingPunct="1">
              <a:spcBef>
                <a:spcPct val="0"/>
              </a:spcBef>
              <a:buFontTx/>
              <a:buNone/>
            </a:pPr>
            <a:r>
              <a:rPr lang="en-US" altLang="en-US" sz="2000">
                <a:latin typeface="Times New Roman" pitchFamily="18" charset="0"/>
              </a:rPr>
              <a:t> 3    3    3    3   -</a:t>
            </a:r>
          </a:p>
          <a:p>
            <a:pPr eaLnBrk="1" hangingPunct="1">
              <a:spcBef>
                <a:spcPct val="0"/>
              </a:spcBef>
              <a:buFontTx/>
              <a:buNone/>
            </a:pPr>
            <a:r>
              <a:rPr lang="en-US" altLang="en-US" sz="2000">
                <a:latin typeface="Times New Roman" pitchFamily="18" charset="0"/>
              </a:rPr>
              <a:t> -     -     -     -    -</a:t>
            </a:r>
            <a:endParaRPr lang="en-US" altLang="en-US" sz="2400">
              <a:latin typeface="Times New Roman" pitchFamily="18" charset="0"/>
            </a:endParaRPr>
          </a:p>
        </p:txBody>
      </p:sp>
      <p:sp>
        <p:nvSpPr>
          <p:cNvPr id="2054" name="Text Box 6"/>
          <p:cNvSpPr txBox="1">
            <a:spLocks noChangeArrowheads="1"/>
          </p:cNvSpPr>
          <p:nvPr/>
        </p:nvSpPr>
        <p:spPr bwMode="auto">
          <a:xfrm>
            <a:off x="746125" y="4129088"/>
            <a:ext cx="5651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360</a:t>
            </a:r>
          </a:p>
          <a:p>
            <a:pPr eaLnBrk="1" hangingPunct="1">
              <a:spcBef>
                <a:spcPct val="0"/>
              </a:spcBef>
              <a:buFontTx/>
              <a:buNone/>
            </a:pPr>
            <a:r>
              <a:rPr lang="en-US" altLang="en-US" sz="2000">
                <a:latin typeface="Times New Roman" pitchFamily="18" charset="0"/>
              </a:rPr>
              <a:t>  .</a:t>
            </a:r>
          </a:p>
          <a:p>
            <a:pPr eaLnBrk="1" hangingPunct="1">
              <a:spcBef>
                <a:spcPct val="0"/>
              </a:spcBef>
              <a:buFontTx/>
              <a:buNone/>
            </a:pPr>
            <a:r>
              <a:rPr lang="en-US" altLang="en-US" sz="2000">
                <a:latin typeface="Times New Roman" pitchFamily="18" charset="0"/>
              </a:rPr>
              <a:t> 6</a:t>
            </a:r>
          </a:p>
          <a:p>
            <a:pPr eaLnBrk="1" hangingPunct="1">
              <a:spcBef>
                <a:spcPct val="0"/>
              </a:spcBef>
              <a:buFontTx/>
              <a:buNone/>
            </a:pPr>
            <a:r>
              <a:rPr lang="en-US" altLang="en-US" sz="2000">
                <a:latin typeface="Times New Roman" pitchFamily="18" charset="0"/>
              </a:rPr>
              <a:t> 3</a:t>
            </a:r>
          </a:p>
          <a:p>
            <a:pPr eaLnBrk="1" hangingPunct="1">
              <a:spcBef>
                <a:spcPct val="0"/>
              </a:spcBef>
              <a:buFontTx/>
              <a:buNone/>
            </a:pPr>
            <a:r>
              <a:rPr lang="en-US" altLang="en-US" sz="2000">
                <a:latin typeface="Times New Roman" pitchFamily="18" charset="0"/>
              </a:rPr>
              <a:t> 0</a:t>
            </a:r>
          </a:p>
        </p:txBody>
      </p:sp>
      <p:sp>
        <p:nvSpPr>
          <p:cNvPr id="2055" name="Text Box 7"/>
          <p:cNvSpPr txBox="1">
            <a:spLocks noChangeArrowheads="1"/>
          </p:cNvSpPr>
          <p:nvPr/>
        </p:nvSpPr>
        <p:spPr bwMode="auto">
          <a:xfrm>
            <a:off x="1508125" y="4129088"/>
            <a:ext cx="2052638" cy="162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a:t>
            </a:r>
            <a:r>
              <a:rPr lang="en-US" altLang="en-US" sz="2000">
                <a:solidFill>
                  <a:srgbClr val="FF3300"/>
                </a:solidFill>
                <a:latin typeface="Times New Roman" pitchFamily="18" charset="0"/>
              </a:rPr>
              <a:t>4</a:t>
            </a:r>
            <a:r>
              <a:rPr lang="en-US" altLang="en-US" sz="2000">
                <a:latin typeface="Times New Roman" pitchFamily="18" charset="0"/>
              </a:rPr>
              <a:t>  -   1   -  2   -   </a:t>
            </a:r>
            <a:r>
              <a:rPr lang="en-US" altLang="en-US" sz="2000">
                <a:solidFill>
                  <a:schemeClr val="accent2"/>
                </a:solidFill>
                <a:latin typeface="Times New Roman" pitchFamily="18" charset="0"/>
              </a:rPr>
              <a:t>5</a:t>
            </a:r>
          </a:p>
          <a:p>
            <a:pPr eaLnBrk="1" hangingPunct="1">
              <a:spcBef>
                <a:spcPct val="0"/>
              </a:spcBef>
              <a:buFontTx/>
              <a:buNone/>
            </a:pPr>
            <a:r>
              <a:rPr lang="en-US" altLang="en-US" sz="2000">
                <a:latin typeface="Times New Roman" pitchFamily="18" charset="0"/>
              </a:rPr>
              <a:t> -   -   -   -   -   -   -</a:t>
            </a:r>
          </a:p>
        </p:txBody>
      </p:sp>
      <p:sp>
        <p:nvSpPr>
          <p:cNvPr id="2056" name="Text Box 8"/>
          <p:cNvSpPr txBox="1">
            <a:spLocks noChangeArrowheads="1"/>
          </p:cNvSpPr>
          <p:nvPr/>
        </p:nvSpPr>
        <p:spPr bwMode="auto">
          <a:xfrm>
            <a:off x="1524000" y="5791200"/>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0 10  20 30 40 …90</a:t>
            </a:r>
          </a:p>
        </p:txBody>
      </p:sp>
      <p:sp>
        <p:nvSpPr>
          <p:cNvPr id="2057" name="Text Box 9"/>
          <p:cNvSpPr txBox="1">
            <a:spLocks noChangeArrowheads="1"/>
          </p:cNvSpPr>
          <p:nvPr/>
        </p:nvSpPr>
        <p:spPr bwMode="auto">
          <a:xfrm>
            <a:off x="4495800" y="4191000"/>
            <a:ext cx="5651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360</a:t>
            </a:r>
          </a:p>
          <a:p>
            <a:pPr eaLnBrk="1" hangingPunct="1">
              <a:spcBef>
                <a:spcPct val="0"/>
              </a:spcBef>
              <a:buFontTx/>
              <a:buNone/>
            </a:pPr>
            <a:r>
              <a:rPr lang="en-US" altLang="en-US" sz="2000">
                <a:latin typeface="Times New Roman" pitchFamily="18" charset="0"/>
              </a:rPr>
              <a:t>  .</a:t>
            </a:r>
          </a:p>
          <a:p>
            <a:pPr eaLnBrk="1" hangingPunct="1">
              <a:spcBef>
                <a:spcPct val="0"/>
              </a:spcBef>
              <a:buFontTx/>
              <a:buNone/>
            </a:pPr>
            <a:r>
              <a:rPr lang="en-US" altLang="en-US" sz="2000">
                <a:latin typeface="Times New Roman" pitchFamily="18" charset="0"/>
              </a:rPr>
              <a:t> 6</a:t>
            </a:r>
          </a:p>
          <a:p>
            <a:pPr eaLnBrk="1" hangingPunct="1">
              <a:spcBef>
                <a:spcPct val="0"/>
              </a:spcBef>
              <a:buFontTx/>
              <a:buNone/>
            </a:pPr>
            <a:r>
              <a:rPr lang="en-US" altLang="en-US" sz="2000">
                <a:latin typeface="Times New Roman" pitchFamily="18" charset="0"/>
              </a:rPr>
              <a:t> 3</a:t>
            </a:r>
          </a:p>
          <a:p>
            <a:pPr eaLnBrk="1" hangingPunct="1">
              <a:spcBef>
                <a:spcPct val="0"/>
              </a:spcBef>
              <a:buFontTx/>
              <a:buNone/>
            </a:pPr>
            <a:r>
              <a:rPr lang="en-US" altLang="en-US" sz="2000">
                <a:latin typeface="Times New Roman" pitchFamily="18" charset="0"/>
              </a:rPr>
              <a:t> 0</a:t>
            </a:r>
            <a:endParaRPr lang="en-US" altLang="en-US" sz="2400">
              <a:latin typeface="Times New Roman" pitchFamily="18" charset="0"/>
            </a:endParaRPr>
          </a:p>
        </p:txBody>
      </p:sp>
      <p:sp>
        <p:nvSpPr>
          <p:cNvPr id="2058" name="Text Box 10"/>
          <p:cNvSpPr txBox="1">
            <a:spLocks noChangeArrowheads="1"/>
          </p:cNvSpPr>
          <p:nvPr/>
        </p:nvSpPr>
        <p:spPr bwMode="auto">
          <a:xfrm>
            <a:off x="5165725" y="4129088"/>
            <a:ext cx="2052638" cy="162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a:t>
            </a:r>
            <a:r>
              <a:rPr lang="en-US" altLang="en-US" sz="2000">
                <a:solidFill>
                  <a:srgbClr val="FF3300"/>
                </a:solidFill>
                <a:latin typeface="Times New Roman" pitchFamily="18" charset="0"/>
              </a:rPr>
              <a:t>*</a:t>
            </a:r>
            <a:r>
              <a:rPr lang="en-US" altLang="en-US" sz="2000">
                <a:latin typeface="Times New Roman" pitchFamily="18" charset="0"/>
              </a:rPr>
              <a:t>  -   *   -  *   -   </a:t>
            </a:r>
            <a:r>
              <a:rPr lang="en-US" altLang="en-US" sz="2000">
                <a:solidFill>
                  <a:schemeClr val="accent2"/>
                </a:solidFill>
                <a:latin typeface="Times New Roman" pitchFamily="18" charset="0"/>
              </a:rPr>
              <a:t>*</a:t>
            </a:r>
          </a:p>
          <a:p>
            <a:pPr eaLnBrk="1" hangingPunct="1">
              <a:spcBef>
                <a:spcPct val="0"/>
              </a:spcBef>
              <a:buFontTx/>
              <a:buNone/>
            </a:pPr>
            <a:r>
              <a:rPr lang="en-US" altLang="en-US" sz="2000">
                <a:latin typeface="Times New Roman" pitchFamily="18" charset="0"/>
              </a:rPr>
              <a:t> -   -   -   -   -   -   -</a:t>
            </a:r>
            <a:endParaRPr lang="en-US" altLang="en-US" sz="2400">
              <a:latin typeface="Times New Roman" pitchFamily="18" charset="0"/>
            </a:endParaRPr>
          </a:p>
        </p:txBody>
      </p:sp>
      <p:sp>
        <p:nvSpPr>
          <p:cNvPr id="2059" name="Text Box 11"/>
          <p:cNvSpPr txBox="1">
            <a:spLocks noChangeArrowheads="1"/>
          </p:cNvSpPr>
          <p:nvPr/>
        </p:nvSpPr>
        <p:spPr bwMode="auto">
          <a:xfrm>
            <a:off x="5181600" y="5791200"/>
            <a:ext cx="2136775" cy="4064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(1,3)(1,4)(2,3)(2,4)</a:t>
            </a:r>
          </a:p>
        </p:txBody>
      </p:sp>
      <p:sp>
        <p:nvSpPr>
          <p:cNvPr id="2060" name="Text Box 12"/>
          <p:cNvSpPr txBox="1">
            <a:spLocks noChangeArrowheads="1"/>
          </p:cNvSpPr>
          <p:nvPr/>
        </p:nvSpPr>
        <p:spPr bwMode="auto">
          <a:xfrm>
            <a:off x="7451725" y="4205288"/>
            <a:ext cx="679450" cy="16256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(3,1)</a:t>
            </a:r>
          </a:p>
          <a:p>
            <a:pPr eaLnBrk="1" hangingPunct="1">
              <a:spcBef>
                <a:spcPct val="0"/>
              </a:spcBef>
              <a:buFontTx/>
              <a:buNone/>
            </a:pPr>
            <a:r>
              <a:rPr lang="en-US" altLang="en-US" sz="2000">
                <a:solidFill>
                  <a:schemeClr val="accent2"/>
                </a:solidFill>
                <a:latin typeface="Times New Roman" pitchFamily="18" charset="0"/>
              </a:rPr>
              <a:t>(3,2)</a:t>
            </a:r>
          </a:p>
          <a:p>
            <a:pPr eaLnBrk="1" hangingPunct="1">
              <a:spcBef>
                <a:spcPct val="0"/>
              </a:spcBef>
              <a:buFontTx/>
              <a:buNone/>
            </a:pPr>
            <a:r>
              <a:rPr lang="en-US" altLang="en-US" sz="2000">
                <a:solidFill>
                  <a:schemeClr val="accent2"/>
                </a:solidFill>
                <a:latin typeface="Times New Roman" pitchFamily="18" charset="0"/>
              </a:rPr>
              <a:t>(4,1)</a:t>
            </a:r>
          </a:p>
          <a:p>
            <a:pPr eaLnBrk="1" hangingPunct="1">
              <a:spcBef>
                <a:spcPct val="0"/>
              </a:spcBef>
              <a:buFontTx/>
              <a:buNone/>
            </a:pPr>
            <a:r>
              <a:rPr lang="en-US" altLang="en-US" sz="2000">
                <a:solidFill>
                  <a:schemeClr val="accent2"/>
                </a:solidFill>
                <a:latin typeface="Times New Roman" pitchFamily="18" charset="0"/>
              </a:rPr>
              <a:t>(4,2)</a:t>
            </a:r>
          </a:p>
          <a:p>
            <a:pPr eaLnBrk="1" hangingPunct="1">
              <a:spcBef>
                <a:spcPct val="0"/>
              </a:spcBef>
              <a:buFontTx/>
              <a:buNone/>
            </a:pPr>
            <a:r>
              <a:rPr lang="en-US" altLang="en-US" sz="2000">
                <a:solidFill>
                  <a:schemeClr val="accent2"/>
                </a:solidFill>
                <a:latin typeface="Times New Roman" pitchFamily="18" charset="0"/>
              </a:rPr>
              <a:t>(4,3)</a:t>
            </a:r>
          </a:p>
        </p:txBody>
      </p:sp>
      <p:sp>
        <p:nvSpPr>
          <p:cNvPr id="2061" name="Line 13"/>
          <p:cNvSpPr>
            <a:spLocks noChangeShapeType="1"/>
          </p:cNvSpPr>
          <p:nvPr/>
        </p:nvSpPr>
        <p:spPr bwMode="auto">
          <a:xfrm>
            <a:off x="7010400" y="5181600"/>
            <a:ext cx="4572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62" name="Line 14"/>
          <p:cNvSpPr>
            <a:spLocks noChangeShapeType="1"/>
          </p:cNvSpPr>
          <p:nvPr/>
        </p:nvSpPr>
        <p:spPr bwMode="auto">
          <a:xfrm>
            <a:off x="5410200" y="5181600"/>
            <a:ext cx="0" cy="685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63" name="Text Box 15"/>
          <p:cNvSpPr txBox="1">
            <a:spLocks noChangeArrowheads="1"/>
          </p:cNvSpPr>
          <p:nvPr/>
        </p:nvSpPr>
        <p:spPr bwMode="auto">
          <a:xfrm>
            <a:off x="1219200" y="1524000"/>
            <a:ext cx="1838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gray-tone image</a:t>
            </a:r>
          </a:p>
        </p:txBody>
      </p:sp>
      <p:sp>
        <p:nvSpPr>
          <p:cNvPr id="2064" name="Text Box 16"/>
          <p:cNvSpPr txBox="1">
            <a:spLocks noChangeArrowheads="1"/>
          </p:cNvSpPr>
          <p:nvPr/>
        </p:nvSpPr>
        <p:spPr bwMode="auto">
          <a:xfrm>
            <a:off x="4572000" y="1524000"/>
            <a:ext cx="552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DQ</a:t>
            </a:r>
          </a:p>
        </p:txBody>
      </p:sp>
      <p:sp>
        <p:nvSpPr>
          <p:cNvPr id="2065" name="Text Box 17"/>
          <p:cNvSpPr txBox="1">
            <a:spLocks noChangeArrowheads="1"/>
          </p:cNvSpPr>
          <p:nvPr/>
        </p:nvSpPr>
        <p:spPr bwMode="auto">
          <a:xfrm>
            <a:off x="6689725" y="1538288"/>
            <a:ext cx="1203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THETAQ</a:t>
            </a:r>
          </a:p>
        </p:txBody>
      </p:sp>
      <p:sp>
        <p:nvSpPr>
          <p:cNvPr id="2066" name="Text Box 18"/>
          <p:cNvSpPr txBox="1">
            <a:spLocks noChangeArrowheads="1"/>
          </p:cNvSpPr>
          <p:nvPr/>
        </p:nvSpPr>
        <p:spPr bwMode="auto">
          <a:xfrm>
            <a:off x="1584325" y="3748088"/>
            <a:ext cx="17716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Accumulator </a:t>
            </a:r>
            <a:r>
              <a:rPr lang="en-US" altLang="en-US" sz="2000" smtClean="0">
                <a:latin typeface="Times New Roman" pitchFamily="18" charset="0"/>
              </a:rPr>
              <a:t>H</a:t>
            </a:r>
            <a:endParaRPr lang="en-US" altLang="en-US" sz="2000">
              <a:latin typeface="Times New Roman" pitchFamily="18" charset="0"/>
            </a:endParaRPr>
          </a:p>
        </p:txBody>
      </p:sp>
      <p:sp>
        <p:nvSpPr>
          <p:cNvPr id="2067" name="Text Box 19"/>
          <p:cNvSpPr txBox="1">
            <a:spLocks noChangeArrowheads="1"/>
          </p:cNvSpPr>
          <p:nvPr/>
        </p:nvSpPr>
        <p:spPr bwMode="auto">
          <a:xfrm>
            <a:off x="5699125" y="3748088"/>
            <a:ext cx="1017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PTLIST</a:t>
            </a:r>
          </a:p>
        </p:txBody>
      </p:sp>
      <p:sp>
        <p:nvSpPr>
          <p:cNvPr id="2068" name="Line 20"/>
          <p:cNvSpPr>
            <a:spLocks noChangeShapeType="1"/>
          </p:cNvSpPr>
          <p:nvPr/>
        </p:nvSpPr>
        <p:spPr bwMode="auto">
          <a:xfrm>
            <a:off x="2362200" y="1981200"/>
            <a:ext cx="0" cy="990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69" name="Line 21"/>
          <p:cNvSpPr>
            <a:spLocks noChangeShapeType="1"/>
          </p:cNvSpPr>
          <p:nvPr/>
        </p:nvSpPr>
        <p:spPr bwMode="auto">
          <a:xfrm>
            <a:off x="838200" y="2971800"/>
            <a:ext cx="1524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70" name="Text Box 22"/>
          <p:cNvSpPr txBox="1">
            <a:spLocks noChangeArrowheads="1"/>
          </p:cNvSpPr>
          <p:nvPr/>
        </p:nvSpPr>
        <p:spPr bwMode="auto">
          <a:xfrm>
            <a:off x="609600" y="5562600"/>
            <a:ext cx="8524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latin typeface="Times New Roman" pitchFamily="18" charset="0"/>
              </a:rPr>
              <a:t>distance</a:t>
            </a:r>
          </a:p>
          <a:p>
            <a:pPr eaLnBrk="1" hangingPunct="1">
              <a:spcBef>
                <a:spcPct val="0"/>
              </a:spcBef>
              <a:buFontTx/>
              <a:buNone/>
            </a:pPr>
            <a:r>
              <a:rPr lang="en-US" altLang="en-US" sz="1600">
                <a:latin typeface="Times New Roman" pitchFamily="18" charset="0"/>
              </a:rPr>
              <a:t>    angle</a:t>
            </a:r>
          </a:p>
        </p:txBody>
      </p:sp>
      <p:sp>
        <p:nvSpPr>
          <p:cNvPr id="2071" name="Slide Number Placeholder 2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D42E470-03E5-4ADE-8E10-8DD7CBAB525F}" type="slidenum">
              <a:rPr lang="en-US" altLang="en-US" sz="1400" smtClean="0"/>
              <a:pPr eaLnBrk="1" hangingPunct="1">
                <a:spcBef>
                  <a:spcPct val="0"/>
                </a:spcBef>
                <a:buFontTx/>
                <a:buNone/>
              </a:pPr>
              <a:t>40</a:t>
            </a:fld>
            <a:endParaRPr lang="en-US" altLang="en-US" sz="14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en-US" altLang="en-US" smtClean="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182" t="20000" r="18182" b="7272"/>
          <a:stretch>
            <a:fillRect/>
          </a:stretch>
        </p:blipFill>
        <p:spPr>
          <a:xfrm>
            <a:off x="381000" y="381000"/>
            <a:ext cx="8305800" cy="6153150"/>
          </a:xfrm>
          <a:noFill/>
        </p:spPr>
      </p:pic>
      <p:sp>
        <p:nvSpPr>
          <p:cNvPr id="3076" name="Text Box 4"/>
          <p:cNvSpPr txBox="1">
            <a:spLocks noChangeArrowheads="1"/>
          </p:cNvSpPr>
          <p:nvPr/>
        </p:nvSpPr>
        <p:spPr bwMode="auto">
          <a:xfrm>
            <a:off x="2041525" y="5853113"/>
            <a:ext cx="1876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6600FF"/>
                </a:solidFill>
                <a:latin typeface="Times New Roman" pitchFamily="18" charset="0"/>
              </a:rPr>
              <a:t>Chalmers University</a:t>
            </a:r>
          </a:p>
          <a:p>
            <a:pPr eaLnBrk="1" hangingPunct="1">
              <a:spcBef>
                <a:spcPct val="0"/>
              </a:spcBef>
              <a:buFontTx/>
              <a:buNone/>
            </a:pPr>
            <a:r>
              <a:rPr lang="en-US" altLang="en-US" sz="1600">
                <a:solidFill>
                  <a:srgbClr val="6600FF"/>
                </a:solidFill>
                <a:latin typeface="Times New Roman" pitchFamily="18" charset="0"/>
              </a:rPr>
              <a:t> of Technology</a:t>
            </a:r>
          </a:p>
        </p:txBody>
      </p:sp>
      <p:sp>
        <p:nvSpPr>
          <p:cNvPr id="30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6971C54-2770-4EAB-9918-663A57F09F74}" type="slidenum">
              <a:rPr lang="en-US" altLang="en-US" sz="1400" smtClean="0"/>
              <a:pPr eaLnBrk="1" hangingPunct="1">
                <a:spcBef>
                  <a:spcPct val="0"/>
                </a:spcBef>
                <a:buFontTx/>
                <a:buNone/>
              </a:pPr>
              <a:t>41</a:t>
            </a:fld>
            <a:endParaRPr lang="en-US" altLang="en-US" sz="14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altLang="en-US" smtClean="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363" t="20000" r="18637" b="9091"/>
          <a:stretch>
            <a:fillRect/>
          </a:stretch>
        </p:blipFill>
        <p:spPr>
          <a:xfrm>
            <a:off x="609600" y="457200"/>
            <a:ext cx="8001000" cy="5673725"/>
          </a:xfrm>
          <a:noFill/>
        </p:spPr>
      </p:pic>
      <p:sp>
        <p:nvSpPr>
          <p:cNvPr id="4100" name="Text Box 4"/>
          <p:cNvSpPr txBox="1">
            <a:spLocks noChangeArrowheads="1"/>
          </p:cNvSpPr>
          <p:nvPr/>
        </p:nvSpPr>
        <p:spPr bwMode="auto">
          <a:xfrm>
            <a:off x="2270125" y="5649913"/>
            <a:ext cx="16621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rgbClr val="6600FF"/>
                </a:solidFill>
                <a:latin typeface="Times New Roman" pitchFamily="18" charset="0"/>
              </a:rPr>
              <a:t>Chalmers University</a:t>
            </a:r>
          </a:p>
          <a:p>
            <a:pPr eaLnBrk="1" hangingPunct="1">
              <a:spcBef>
                <a:spcPct val="0"/>
              </a:spcBef>
              <a:buFontTx/>
              <a:buNone/>
            </a:pPr>
            <a:r>
              <a:rPr lang="en-US" altLang="en-US" sz="1400">
                <a:solidFill>
                  <a:srgbClr val="6600FF"/>
                </a:solidFill>
                <a:latin typeface="Times New Roman" pitchFamily="18" charset="0"/>
              </a:rPr>
              <a:t> of Technology</a:t>
            </a:r>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DD50269-203C-42CD-989D-393E40ABD358}" type="slidenum">
              <a:rPr lang="en-US" altLang="en-US" sz="1400" smtClean="0"/>
              <a:pPr eaLnBrk="1" hangingPunct="1">
                <a:spcBef>
                  <a:spcPct val="0"/>
                </a:spcBef>
                <a:buFontTx/>
                <a:buNone/>
              </a:pPr>
              <a:t>42</a:t>
            </a:fld>
            <a:endParaRPr lang="en-US" altLang="en-US" sz="14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altLang="en-US" sz="3600" smtClean="0">
                <a:solidFill>
                  <a:srgbClr val="FF0000"/>
                </a:solidFill>
              </a:rPr>
              <a:t>How do you extract the line segments from the accumulators?</a:t>
            </a:r>
          </a:p>
        </p:txBody>
      </p:sp>
      <p:sp>
        <p:nvSpPr>
          <p:cNvPr id="5123" name="Text Box 3"/>
          <p:cNvSpPr txBox="1">
            <a:spLocks noChangeArrowheads="1"/>
          </p:cNvSpPr>
          <p:nvPr/>
        </p:nvSpPr>
        <p:spPr bwMode="auto">
          <a:xfrm>
            <a:off x="914400" y="1752600"/>
            <a:ext cx="6811963" cy="448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latin typeface="Times New Roman" pitchFamily="18" charset="0"/>
              </a:rPr>
              <a:t>pick the bin of </a:t>
            </a:r>
            <a:r>
              <a:rPr lang="en-US" altLang="en-US" sz="2400" dirty="0" smtClean="0">
                <a:latin typeface="Times New Roman" pitchFamily="18" charset="0"/>
              </a:rPr>
              <a:t>H </a:t>
            </a:r>
            <a:r>
              <a:rPr lang="en-US" altLang="en-US" sz="2400" dirty="0">
                <a:latin typeface="Times New Roman" pitchFamily="18" charset="0"/>
              </a:rPr>
              <a:t>with highest value V</a:t>
            </a:r>
          </a:p>
          <a:p>
            <a:pPr eaLnBrk="1" hangingPunct="1">
              <a:spcBef>
                <a:spcPct val="0"/>
              </a:spcBef>
              <a:buFontTx/>
              <a:buNone/>
            </a:pPr>
            <a:r>
              <a:rPr lang="en-US" altLang="en-US" sz="2400" dirty="0">
                <a:latin typeface="Times New Roman" pitchFamily="18" charset="0"/>
              </a:rPr>
              <a:t>while V &gt; </a:t>
            </a:r>
            <a:r>
              <a:rPr lang="en-US" altLang="en-US" sz="2400" dirty="0" err="1">
                <a:latin typeface="Times New Roman" pitchFamily="18" charset="0"/>
              </a:rPr>
              <a:t>value_threshold</a:t>
            </a:r>
            <a:r>
              <a:rPr lang="en-US" altLang="en-US" sz="2400" dirty="0">
                <a:latin typeface="Times New Roman" pitchFamily="18" charset="0"/>
              </a:rPr>
              <a:t> { </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order the corresponding </a:t>
            </a:r>
            <a:r>
              <a:rPr lang="en-US" altLang="en-US" sz="2400" dirty="0" err="1">
                <a:latin typeface="Times New Roman" pitchFamily="18" charset="0"/>
              </a:rPr>
              <a:t>pointlist</a:t>
            </a:r>
            <a:r>
              <a:rPr lang="en-US" altLang="en-US" sz="2400" dirty="0">
                <a:latin typeface="Times New Roman" pitchFamily="18" charset="0"/>
              </a:rPr>
              <a:t> from PTLIST</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merge in high gradient neighbors within 10 degrees</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create line segment from final point list</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zero out that bin of </a:t>
            </a:r>
            <a:r>
              <a:rPr lang="en-US" altLang="en-US" sz="2400" dirty="0" smtClean="0">
                <a:latin typeface="Times New Roman" pitchFamily="18" charset="0"/>
              </a:rPr>
              <a:t>H</a:t>
            </a:r>
            <a:endParaRPr lang="en-US" altLang="en-US" sz="2400" dirty="0">
              <a:latin typeface="Times New Roman" pitchFamily="18" charset="0"/>
            </a:endParaRP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pick the bin of </a:t>
            </a:r>
            <a:r>
              <a:rPr lang="en-US" altLang="en-US" sz="2400" dirty="0" smtClean="0">
                <a:latin typeface="Times New Roman" pitchFamily="18" charset="0"/>
              </a:rPr>
              <a:t>H </a:t>
            </a:r>
            <a:r>
              <a:rPr lang="en-US" altLang="en-US" sz="2400" dirty="0">
                <a:latin typeface="Times New Roman" pitchFamily="18" charset="0"/>
              </a:rPr>
              <a:t>with highest value V }</a:t>
            </a:r>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6B8955F-E086-430B-B6AD-63D2FE094B12}" type="slidenum">
              <a:rPr lang="en-US" altLang="en-US" sz="1400" smtClean="0"/>
              <a:pPr eaLnBrk="1" hangingPunct="1">
                <a:spcBef>
                  <a:spcPct val="0"/>
                </a:spcBef>
                <a:buFontTx/>
                <a:buNone/>
              </a:pPr>
              <a:t>43</a:t>
            </a:fld>
            <a:endParaRPr lang="en-US" altLang="en-US" sz="1400" smtClean="0"/>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1472760" y="3178440"/>
              <a:ext cx="5252760" cy="1750320"/>
            </p14:xfrm>
          </p:contentPart>
        </mc:Choice>
        <mc:Fallback>
          <p:pic>
            <p:nvPicPr>
              <p:cNvPr id="2" name="Ink 1"/>
              <p:cNvPicPr/>
              <p:nvPr/>
            </p:nvPicPr>
            <p:blipFill>
              <a:blip r:embed="rId3"/>
              <a:stretch>
                <a:fillRect/>
              </a:stretch>
            </p:blipFill>
            <p:spPr>
              <a:xfrm>
                <a:off x="1463040" y="3169080"/>
                <a:ext cx="5273280" cy="1770840"/>
              </a:xfrm>
              <a:prstGeom prst="rect">
                <a:avLst/>
              </a:prstGeom>
            </p:spPr>
          </p:pic>
        </mc:Fallback>
      </mc:AlternateContent>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3600" smtClean="0">
                <a:solidFill>
                  <a:srgbClr val="FF0000"/>
                </a:solidFill>
              </a:rPr>
              <a:t>Line segments from Hough Transform</a:t>
            </a:r>
          </a:p>
        </p:txBody>
      </p:sp>
      <p:pic>
        <p:nvPicPr>
          <p:cNvPr id="6147" name="Picture 3" descr="fig7_puppe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11400" y="1600200"/>
            <a:ext cx="4519613" cy="4525963"/>
          </a:xfrm>
          <a:noFill/>
        </p:spPr>
      </p:pic>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2DBB233-02CC-4B7F-9C69-DEBA6F02AFF6}" type="slidenum">
              <a:rPr lang="en-US" altLang="en-US" sz="1400" smtClean="0"/>
              <a:pPr eaLnBrk="1" hangingPunct="1">
                <a:spcBef>
                  <a:spcPct val="0"/>
                </a:spcBef>
                <a:buFontTx/>
                <a:buNone/>
              </a:pPr>
              <a:t>44</a:t>
            </a:fld>
            <a:endParaRPr lang="en-US" altLang="en-US" sz="14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457200" y="0"/>
            <a:ext cx="8229600" cy="1143000"/>
          </a:xfrm>
        </p:spPr>
        <p:txBody>
          <a:bodyPr/>
          <a:lstStyle/>
          <a:p>
            <a:pPr algn="l"/>
            <a:r>
              <a:rPr lang="en-US" dirty="0"/>
              <a:t>Extensions</a:t>
            </a:r>
          </a:p>
        </p:txBody>
      </p:sp>
      <p:sp>
        <p:nvSpPr>
          <p:cNvPr id="444419" name="Rectangle 3"/>
          <p:cNvSpPr>
            <a:spLocks noGrp="1" noChangeArrowheads="1"/>
          </p:cNvSpPr>
          <p:nvPr>
            <p:ph type="body" idx="1"/>
          </p:nvPr>
        </p:nvSpPr>
        <p:spPr>
          <a:xfrm>
            <a:off x="685800" y="914400"/>
            <a:ext cx="7772400" cy="5486400"/>
          </a:xfrm>
        </p:spPr>
        <p:txBody>
          <a:bodyPr>
            <a:normAutofit fontScale="92500" lnSpcReduction="20000"/>
          </a:bodyPr>
          <a:lstStyle/>
          <a:p>
            <a:pPr marL="457200" indent="-457200"/>
            <a:r>
              <a:rPr lang="en-US" sz="2000" dirty="0"/>
              <a:t>Extension 1:  Use the image gradient</a:t>
            </a:r>
          </a:p>
          <a:p>
            <a:pPr marL="838200" lvl="1" indent="-381000">
              <a:buFontTx/>
              <a:buAutoNum type="arabicPeriod"/>
            </a:pPr>
            <a:r>
              <a:rPr lang="en-US" sz="1800" dirty="0"/>
              <a:t>same</a:t>
            </a:r>
          </a:p>
          <a:p>
            <a:pPr marL="838200" lvl="1" indent="-381000">
              <a:buFontTx/>
              <a:buAutoNum type="arabicPeriod"/>
            </a:pPr>
            <a:r>
              <a:rPr lang="en-US" sz="1800" dirty="0"/>
              <a:t>for each edge point I[</a:t>
            </a:r>
            <a:r>
              <a:rPr lang="en-US" sz="1800" dirty="0" err="1"/>
              <a:t>x,y</a:t>
            </a:r>
            <a:r>
              <a:rPr lang="en-US" sz="1800" dirty="0"/>
              <a:t>] in the image</a:t>
            </a:r>
          </a:p>
          <a:p>
            <a:pPr marL="1257300" lvl="2" indent="-342900">
              <a:buFontTx/>
              <a:buNone/>
            </a:pPr>
            <a:r>
              <a:rPr lang="en-US" dirty="0"/>
              <a:t>    </a:t>
            </a:r>
            <a:r>
              <a:rPr lang="en-US" sz="1600" dirty="0">
                <a:solidFill>
                  <a:srgbClr val="00B050"/>
                </a:solidFill>
              </a:rPr>
              <a:t>compute unique (d, </a:t>
            </a:r>
            <a:r>
              <a:rPr lang="en-US" sz="1600" dirty="0">
                <a:solidFill>
                  <a:srgbClr val="00B050"/>
                </a:solidFill>
                <a:sym typeface="Symbol" pitchFamily="18" charset="2"/>
              </a:rPr>
              <a:t>) based on image gradient at (</a:t>
            </a:r>
            <a:r>
              <a:rPr lang="en-US" sz="1600" dirty="0" err="1" smtClean="0">
                <a:solidFill>
                  <a:srgbClr val="00B050"/>
                </a:solidFill>
                <a:sym typeface="Symbol" pitchFamily="18" charset="2"/>
              </a:rPr>
              <a:t>x,y</a:t>
            </a:r>
            <a:r>
              <a:rPr lang="en-US" sz="1600" dirty="0" smtClean="0">
                <a:solidFill>
                  <a:srgbClr val="00B050"/>
                </a:solidFill>
                <a:sym typeface="Symbol" pitchFamily="18" charset="2"/>
              </a:rPr>
              <a:t>)</a:t>
            </a:r>
            <a:r>
              <a:rPr lang="en-US" dirty="0" smtClean="0">
                <a:solidFill>
                  <a:srgbClr val="00B050"/>
                </a:solidFill>
              </a:rPr>
              <a:t> </a:t>
            </a:r>
            <a:endParaRPr lang="en-US" sz="2000" dirty="0" smtClean="0">
              <a:solidFill>
                <a:srgbClr val="00B050"/>
              </a:solidFill>
            </a:endParaRPr>
          </a:p>
          <a:p>
            <a:pPr marL="1676400" lvl="3" indent="-304800">
              <a:buFontTx/>
              <a:buNone/>
            </a:pPr>
            <a:r>
              <a:rPr lang="en-US" sz="1600" dirty="0" smtClean="0"/>
              <a:t>   H[d, </a:t>
            </a:r>
            <a:r>
              <a:rPr lang="en-US" sz="1600" dirty="0" smtClean="0">
                <a:sym typeface="Symbol" pitchFamily="18" charset="2"/>
              </a:rPr>
              <a:t></a:t>
            </a:r>
            <a:r>
              <a:rPr lang="en-US" sz="1600" dirty="0" smtClean="0"/>
              <a:t>] += 1</a:t>
            </a:r>
          </a:p>
          <a:p>
            <a:pPr marL="838200" lvl="1" indent="-381000">
              <a:buFontTx/>
              <a:buAutoNum type="arabicPeriod"/>
            </a:pPr>
            <a:r>
              <a:rPr lang="en-US" sz="1800" dirty="0" smtClean="0"/>
              <a:t>same</a:t>
            </a:r>
            <a:endParaRPr lang="en-US" sz="1800" dirty="0"/>
          </a:p>
          <a:p>
            <a:pPr marL="838200" lvl="1" indent="-381000">
              <a:buFontTx/>
              <a:buAutoNum type="arabicPeriod"/>
            </a:pPr>
            <a:r>
              <a:rPr lang="en-US" sz="1800" dirty="0"/>
              <a:t>same</a:t>
            </a:r>
          </a:p>
          <a:p>
            <a:pPr marL="457200" indent="-457200"/>
            <a:r>
              <a:rPr lang="en-US" sz="2000" dirty="0"/>
              <a:t>What’s the running time measured in votes?</a:t>
            </a:r>
          </a:p>
          <a:p>
            <a:pPr marL="457200" indent="-457200"/>
            <a:endParaRPr lang="en-US" sz="2000" dirty="0"/>
          </a:p>
          <a:p>
            <a:pPr marL="457200" indent="-457200"/>
            <a:r>
              <a:rPr lang="en-US" sz="2000" dirty="0"/>
              <a:t>Extension 2</a:t>
            </a:r>
          </a:p>
          <a:p>
            <a:pPr marL="838200" lvl="1" indent="-381000"/>
            <a:r>
              <a:rPr lang="en-US" sz="1800" dirty="0">
                <a:solidFill>
                  <a:srgbClr val="00B050"/>
                </a:solidFill>
              </a:rPr>
              <a:t>give more votes for stronger edges</a:t>
            </a:r>
          </a:p>
          <a:p>
            <a:pPr marL="457200" indent="-457200"/>
            <a:r>
              <a:rPr lang="en-US" sz="2000" dirty="0"/>
              <a:t>Extension 3</a:t>
            </a:r>
          </a:p>
          <a:p>
            <a:pPr marL="838200" lvl="1" indent="-381000"/>
            <a:r>
              <a:rPr lang="en-US" sz="1800" dirty="0">
                <a:solidFill>
                  <a:srgbClr val="00B050"/>
                </a:solidFill>
              </a:rPr>
              <a:t>change the sampling of (d, </a:t>
            </a:r>
            <a:r>
              <a:rPr lang="en-US" sz="1800" dirty="0">
                <a:solidFill>
                  <a:srgbClr val="00B050"/>
                </a:solidFill>
                <a:sym typeface="Symbol" pitchFamily="18" charset="2"/>
              </a:rPr>
              <a:t>) to give more/less resolution</a:t>
            </a:r>
            <a:endParaRPr lang="en-US" sz="1800" dirty="0">
              <a:solidFill>
                <a:srgbClr val="00B050"/>
              </a:solidFill>
            </a:endParaRPr>
          </a:p>
          <a:p>
            <a:pPr marL="457200" indent="-457200"/>
            <a:r>
              <a:rPr lang="en-US" sz="2000" dirty="0"/>
              <a:t>Extension 4</a:t>
            </a:r>
          </a:p>
          <a:p>
            <a:pPr marL="838200" lvl="1" indent="-381000"/>
            <a:r>
              <a:rPr lang="en-US" sz="1800" dirty="0"/>
              <a:t>The same procedure can be used with </a:t>
            </a:r>
            <a:r>
              <a:rPr lang="en-US" sz="1800" dirty="0">
                <a:solidFill>
                  <a:srgbClr val="00B050"/>
                </a:solidFill>
              </a:rPr>
              <a:t>circles</a:t>
            </a:r>
            <a:r>
              <a:rPr lang="en-US" sz="1800" dirty="0"/>
              <a:t>, squares, or any other </a:t>
            </a:r>
            <a:r>
              <a:rPr lang="en-US" sz="1800" dirty="0" smtClean="0"/>
              <a:t>shape, How?</a:t>
            </a:r>
          </a:p>
          <a:p>
            <a:pPr marL="438150" indent="-381000"/>
            <a:r>
              <a:rPr lang="en-US" sz="2200" dirty="0" smtClean="0"/>
              <a:t>Extension 5; </a:t>
            </a:r>
            <a:r>
              <a:rPr lang="en-US" sz="2200" dirty="0" smtClean="0">
                <a:solidFill>
                  <a:srgbClr val="FF0000"/>
                </a:solidFill>
              </a:rPr>
              <a:t>the Burns procedure</a:t>
            </a:r>
            <a:r>
              <a:rPr lang="en-US" sz="2200" dirty="0" smtClean="0"/>
              <a:t>. Uses only angle, two different quantifications, and connected components with votes for larger one.</a:t>
            </a:r>
          </a:p>
          <a:p>
            <a:pPr marL="438150" indent="-381000"/>
            <a:endParaRPr lang="en-US" sz="2200" dirty="0"/>
          </a:p>
        </p:txBody>
      </p:sp>
      <p:sp>
        <p:nvSpPr>
          <p:cNvPr id="2" name="Slide Number Placeholder 1"/>
          <p:cNvSpPr>
            <a:spLocks noGrp="1"/>
          </p:cNvSpPr>
          <p:nvPr>
            <p:ph type="sldNum" sz="quarter" idx="12"/>
          </p:nvPr>
        </p:nvSpPr>
        <p:spPr/>
        <p:txBody>
          <a:bodyPr/>
          <a:lstStyle/>
          <a:p>
            <a:fld id="{79F1D11F-BC38-B14D-812C-5420C814BEF5}" type="slidenum">
              <a:rPr lang="en-US" smtClean="0"/>
              <a:t>45</a:t>
            </a:fld>
            <a:endParaRPr lang="en-US"/>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2515320" y="1231560"/>
              <a:ext cx="2787840" cy="2895840"/>
            </p14:xfrm>
          </p:contentPart>
        </mc:Choice>
        <mc:Fallback>
          <p:pic>
            <p:nvPicPr>
              <p:cNvPr id="3" name="Ink 2"/>
              <p:cNvPicPr/>
              <p:nvPr/>
            </p:nvPicPr>
            <p:blipFill>
              <a:blip r:embed="rId4"/>
              <a:stretch>
                <a:fillRect/>
              </a:stretch>
            </p:blipFill>
            <p:spPr>
              <a:xfrm>
                <a:off x="2506680" y="1220760"/>
                <a:ext cx="2801880" cy="2917800"/>
              </a:xfrm>
              <a:prstGeom prst="rect">
                <a:avLst/>
              </a:prstGeom>
            </p:spPr>
          </p:pic>
        </mc:Fallback>
      </mc:AlternateContent>
    </p:spTree>
    <p:extLst>
      <p:ext uri="{BB962C8B-B14F-4D97-AF65-F5344CB8AC3E}">
        <p14:creationId xmlns:p14="http://schemas.microsoft.com/office/powerpoint/2010/main" val="400915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algn="l"/>
            <a:r>
              <a:rPr lang="en-US" altLang="en-US" sz="3600" smtClean="0">
                <a:solidFill>
                  <a:srgbClr val="FF0000"/>
                </a:solidFill>
              </a:rPr>
              <a:t>A Nice Hough Variant</a:t>
            </a:r>
            <a:br>
              <a:rPr lang="en-US" altLang="en-US" sz="3600" smtClean="0">
                <a:solidFill>
                  <a:srgbClr val="FF0000"/>
                </a:solidFill>
              </a:rPr>
            </a:br>
            <a:r>
              <a:rPr lang="en-US" altLang="en-US" sz="3600" smtClean="0">
                <a:solidFill>
                  <a:srgbClr val="FF0000"/>
                </a:solidFill>
              </a:rPr>
              <a:t>The Burns Line Finder</a:t>
            </a:r>
          </a:p>
        </p:txBody>
      </p:sp>
      <p:sp>
        <p:nvSpPr>
          <p:cNvPr id="7171" name="Text Box 3"/>
          <p:cNvSpPr txBox="1">
            <a:spLocks noChangeArrowheads="1"/>
          </p:cNvSpPr>
          <p:nvPr/>
        </p:nvSpPr>
        <p:spPr bwMode="auto">
          <a:xfrm>
            <a:off x="609600" y="2209800"/>
            <a:ext cx="77946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1.  Compute gradient magnitude and direction at each pixel.</a:t>
            </a:r>
          </a:p>
          <a:p>
            <a:pPr eaLnBrk="1" hangingPunct="1">
              <a:spcBef>
                <a:spcPct val="0"/>
              </a:spcBef>
              <a:buFontTx/>
              <a:buNone/>
            </a:pPr>
            <a:r>
              <a:rPr lang="en-US" altLang="en-US" sz="2400">
                <a:latin typeface="Times New Roman" pitchFamily="18" charset="0"/>
              </a:rPr>
              <a:t>2.  For high gradient magnitude points, assign </a:t>
            </a:r>
            <a:r>
              <a:rPr lang="en-US" altLang="en-US" sz="2400">
                <a:solidFill>
                  <a:srgbClr val="FF3300"/>
                </a:solidFill>
                <a:latin typeface="Times New Roman" pitchFamily="18" charset="0"/>
              </a:rPr>
              <a:t>direction labels</a:t>
            </a:r>
            <a:r>
              <a:rPr lang="en-US" altLang="en-US" sz="2400">
                <a:latin typeface="Times New Roman" pitchFamily="18" charset="0"/>
              </a:rPr>
              <a:t> </a:t>
            </a:r>
          </a:p>
          <a:p>
            <a:pPr eaLnBrk="1" hangingPunct="1">
              <a:spcBef>
                <a:spcPct val="0"/>
              </a:spcBef>
              <a:buFontTx/>
              <a:buNone/>
            </a:pPr>
            <a:r>
              <a:rPr lang="en-US" altLang="en-US" sz="2400">
                <a:latin typeface="Times New Roman" pitchFamily="18" charset="0"/>
              </a:rPr>
              <a:t>     to </a:t>
            </a:r>
            <a:r>
              <a:rPr lang="en-US" altLang="en-US" sz="2400">
                <a:solidFill>
                  <a:schemeClr val="accent2"/>
                </a:solidFill>
                <a:latin typeface="Times New Roman" pitchFamily="18" charset="0"/>
              </a:rPr>
              <a:t>two symbolic images</a:t>
            </a:r>
            <a:r>
              <a:rPr lang="en-US" altLang="en-US" sz="2400">
                <a:latin typeface="Times New Roman" pitchFamily="18" charset="0"/>
              </a:rPr>
              <a:t> for </a:t>
            </a:r>
            <a:r>
              <a:rPr lang="en-US" altLang="en-US" sz="2400">
                <a:solidFill>
                  <a:schemeClr val="accent2"/>
                </a:solidFill>
                <a:latin typeface="Times New Roman" pitchFamily="18" charset="0"/>
              </a:rPr>
              <a:t>two different quantizations.</a:t>
            </a:r>
          </a:p>
          <a:p>
            <a:pPr eaLnBrk="1" hangingPunct="1">
              <a:spcBef>
                <a:spcPct val="0"/>
              </a:spcBef>
              <a:buFontTx/>
              <a:buNone/>
            </a:pPr>
            <a:r>
              <a:rPr lang="en-US" altLang="en-US" sz="2400">
                <a:solidFill>
                  <a:schemeClr val="tx2"/>
                </a:solidFill>
                <a:latin typeface="Times New Roman" pitchFamily="18" charset="0"/>
              </a:rPr>
              <a:t>3.  Find connected components of each symbolic image.</a:t>
            </a:r>
          </a:p>
        </p:txBody>
      </p:sp>
      <p:sp>
        <p:nvSpPr>
          <p:cNvPr id="7172" name="Oval 4"/>
          <p:cNvSpPr>
            <a:spLocks noChangeArrowheads="1"/>
          </p:cNvSpPr>
          <p:nvPr/>
        </p:nvSpPr>
        <p:spPr bwMode="auto">
          <a:xfrm>
            <a:off x="5638800" y="457200"/>
            <a:ext cx="1219200" cy="12192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173" name="Oval 5"/>
          <p:cNvSpPr>
            <a:spLocks noChangeArrowheads="1"/>
          </p:cNvSpPr>
          <p:nvPr/>
        </p:nvSpPr>
        <p:spPr bwMode="auto">
          <a:xfrm>
            <a:off x="7086600" y="457200"/>
            <a:ext cx="1219200" cy="12192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174" name="Line 6"/>
          <p:cNvSpPr>
            <a:spLocks noChangeShapeType="1"/>
          </p:cNvSpPr>
          <p:nvPr/>
        </p:nvSpPr>
        <p:spPr bwMode="auto">
          <a:xfrm>
            <a:off x="5638800" y="1066800"/>
            <a:ext cx="12192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5" name="Line 7"/>
          <p:cNvSpPr>
            <a:spLocks noChangeShapeType="1"/>
          </p:cNvSpPr>
          <p:nvPr/>
        </p:nvSpPr>
        <p:spPr bwMode="auto">
          <a:xfrm>
            <a:off x="6248400" y="457200"/>
            <a:ext cx="0" cy="12192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6" name="Line 8"/>
          <p:cNvSpPr>
            <a:spLocks noChangeShapeType="1"/>
          </p:cNvSpPr>
          <p:nvPr/>
        </p:nvSpPr>
        <p:spPr bwMode="auto">
          <a:xfrm flipV="1">
            <a:off x="5867400" y="609600"/>
            <a:ext cx="7620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7" name="Line 9"/>
          <p:cNvSpPr>
            <a:spLocks noChangeShapeType="1"/>
          </p:cNvSpPr>
          <p:nvPr/>
        </p:nvSpPr>
        <p:spPr bwMode="auto">
          <a:xfrm flipH="1">
            <a:off x="7162800" y="838200"/>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8" name="Line 10"/>
          <p:cNvSpPr>
            <a:spLocks noChangeShapeType="1"/>
          </p:cNvSpPr>
          <p:nvPr/>
        </p:nvSpPr>
        <p:spPr bwMode="auto">
          <a:xfrm>
            <a:off x="7162800" y="838200"/>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9" name="Line 11"/>
          <p:cNvSpPr>
            <a:spLocks noChangeShapeType="1"/>
          </p:cNvSpPr>
          <p:nvPr/>
        </p:nvSpPr>
        <p:spPr bwMode="auto">
          <a:xfrm>
            <a:off x="7467600" y="533400"/>
            <a:ext cx="4572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0" name="Line 12"/>
          <p:cNvSpPr>
            <a:spLocks noChangeShapeType="1"/>
          </p:cNvSpPr>
          <p:nvPr/>
        </p:nvSpPr>
        <p:spPr bwMode="auto">
          <a:xfrm flipH="1">
            <a:off x="7391400" y="533400"/>
            <a:ext cx="5334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1" name="Text Box 13"/>
          <p:cNvSpPr txBox="1">
            <a:spLocks noChangeArrowheads="1"/>
          </p:cNvSpPr>
          <p:nvPr/>
        </p:nvSpPr>
        <p:spPr bwMode="auto">
          <a:xfrm>
            <a:off x="6477000" y="6858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3300"/>
                </a:solidFill>
                <a:latin typeface="Times New Roman" pitchFamily="18" charset="0"/>
              </a:rPr>
              <a:t>1</a:t>
            </a:r>
          </a:p>
        </p:txBody>
      </p:sp>
      <p:sp>
        <p:nvSpPr>
          <p:cNvPr id="7182" name="Text Box 14"/>
          <p:cNvSpPr txBox="1">
            <a:spLocks noChangeArrowheads="1"/>
          </p:cNvSpPr>
          <p:nvPr/>
        </p:nvSpPr>
        <p:spPr bwMode="auto">
          <a:xfrm>
            <a:off x="6248400" y="4572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2</a:t>
            </a:r>
          </a:p>
        </p:txBody>
      </p:sp>
      <p:sp>
        <p:nvSpPr>
          <p:cNvPr id="7183" name="Text Box 15"/>
          <p:cNvSpPr txBox="1">
            <a:spLocks noChangeArrowheads="1"/>
          </p:cNvSpPr>
          <p:nvPr/>
        </p:nvSpPr>
        <p:spPr bwMode="auto">
          <a:xfrm>
            <a:off x="5927725" y="471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3</a:t>
            </a:r>
          </a:p>
        </p:txBody>
      </p:sp>
      <p:sp>
        <p:nvSpPr>
          <p:cNvPr id="7184" name="Text Box 16"/>
          <p:cNvSpPr txBox="1">
            <a:spLocks noChangeArrowheads="1"/>
          </p:cNvSpPr>
          <p:nvPr/>
        </p:nvSpPr>
        <p:spPr bwMode="auto">
          <a:xfrm>
            <a:off x="5699125" y="7000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4</a:t>
            </a:r>
          </a:p>
        </p:txBody>
      </p:sp>
      <p:sp>
        <p:nvSpPr>
          <p:cNvPr id="7185" name="Text Box 17"/>
          <p:cNvSpPr txBox="1">
            <a:spLocks noChangeArrowheads="1"/>
          </p:cNvSpPr>
          <p:nvPr/>
        </p:nvSpPr>
        <p:spPr bwMode="auto">
          <a:xfrm>
            <a:off x="5699125" y="10048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5</a:t>
            </a:r>
          </a:p>
        </p:txBody>
      </p:sp>
      <p:sp>
        <p:nvSpPr>
          <p:cNvPr id="7186" name="Text Box 18"/>
          <p:cNvSpPr txBox="1">
            <a:spLocks noChangeArrowheads="1"/>
          </p:cNvSpPr>
          <p:nvPr/>
        </p:nvSpPr>
        <p:spPr bwMode="auto">
          <a:xfrm>
            <a:off x="5927725" y="1233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6</a:t>
            </a:r>
          </a:p>
        </p:txBody>
      </p:sp>
      <p:sp>
        <p:nvSpPr>
          <p:cNvPr id="7187" name="Text Box 19"/>
          <p:cNvSpPr txBox="1">
            <a:spLocks noChangeArrowheads="1"/>
          </p:cNvSpPr>
          <p:nvPr/>
        </p:nvSpPr>
        <p:spPr bwMode="auto">
          <a:xfrm>
            <a:off x="6248400" y="12192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7</a:t>
            </a:r>
          </a:p>
        </p:txBody>
      </p:sp>
      <p:sp>
        <p:nvSpPr>
          <p:cNvPr id="7188" name="Text Box 20"/>
          <p:cNvSpPr txBox="1">
            <a:spLocks noChangeArrowheads="1"/>
          </p:cNvSpPr>
          <p:nvPr/>
        </p:nvSpPr>
        <p:spPr bwMode="auto">
          <a:xfrm>
            <a:off x="6400800" y="9906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8</a:t>
            </a:r>
          </a:p>
        </p:txBody>
      </p:sp>
      <p:sp>
        <p:nvSpPr>
          <p:cNvPr id="7189" name="Text Box 21"/>
          <p:cNvSpPr txBox="1">
            <a:spLocks noChangeArrowheads="1"/>
          </p:cNvSpPr>
          <p:nvPr/>
        </p:nvSpPr>
        <p:spPr bwMode="auto">
          <a:xfrm>
            <a:off x="7908925" y="8763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1</a:t>
            </a:r>
          </a:p>
        </p:txBody>
      </p:sp>
      <p:sp>
        <p:nvSpPr>
          <p:cNvPr id="7190" name="Text Box 22"/>
          <p:cNvSpPr txBox="1">
            <a:spLocks noChangeArrowheads="1"/>
          </p:cNvSpPr>
          <p:nvPr/>
        </p:nvSpPr>
        <p:spPr bwMode="auto">
          <a:xfrm>
            <a:off x="7832725" y="5476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2</a:t>
            </a:r>
          </a:p>
        </p:txBody>
      </p:sp>
      <p:sp>
        <p:nvSpPr>
          <p:cNvPr id="7191" name="Text Box 23"/>
          <p:cNvSpPr txBox="1">
            <a:spLocks noChangeArrowheads="1"/>
          </p:cNvSpPr>
          <p:nvPr/>
        </p:nvSpPr>
        <p:spPr bwMode="auto">
          <a:xfrm>
            <a:off x="7543800" y="457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3</a:t>
            </a:r>
          </a:p>
        </p:txBody>
      </p:sp>
      <p:sp>
        <p:nvSpPr>
          <p:cNvPr id="7192" name="Text Box 24"/>
          <p:cNvSpPr txBox="1">
            <a:spLocks noChangeArrowheads="1"/>
          </p:cNvSpPr>
          <p:nvPr/>
        </p:nvSpPr>
        <p:spPr bwMode="auto">
          <a:xfrm>
            <a:off x="7223125" y="5476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4</a:t>
            </a:r>
          </a:p>
        </p:txBody>
      </p:sp>
      <p:sp>
        <p:nvSpPr>
          <p:cNvPr id="7193" name="Text Box 25"/>
          <p:cNvSpPr txBox="1">
            <a:spLocks noChangeArrowheads="1"/>
          </p:cNvSpPr>
          <p:nvPr/>
        </p:nvSpPr>
        <p:spPr bwMode="auto">
          <a:xfrm>
            <a:off x="7146925" y="852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5</a:t>
            </a:r>
          </a:p>
        </p:txBody>
      </p:sp>
      <p:sp>
        <p:nvSpPr>
          <p:cNvPr id="7194" name="Text Box 26"/>
          <p:cNvSpPr txBox="1">
            <a:spLocks noChangeArrowheads="1"/>
          </p:cNvSpPr>
          <p:nvPr/>
        </p:nvSpPr>
        <p:spPr bwMode="auto">
          <a:xfrm>
            <a:off x="7223125" y="11572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6</a:t>
            </a:r>
          </a:p>
        </p:txBody>
      </p:sp>
      <p:sp>
        <p:nvSpPr>
          <p:cNvPr id="7195" name="Text Box 27"/>
          <p:cNvSpPr txBox="1">
            <a:spLocks noChangeArrowheads="1"/>
          </p:cNvSpPr>
          <p:nvPr/>
        </p:nvSpPr>
        <p:spPr bwMode="auto">
          <a:xfrm>
            <a:off x="7527925" y="1233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7</a:t>
            </a:r>
          </a:p>
        </p:txBody>
      </p:sp>
      <p:sp>
        <p:nvSpPr>
          <p:cNvPr id="7196" name="Text Box 28"/>
          <p:cNvSpPr txBox="1">
            <a:spLocks noChangeArrowheads="1"/>
          </p:cNvSpPr>
          <p:nvPr/>
        </p:nvSpPr>
        <p:spPr bwMode="auto">
          <a:xfrm>
            <a:off x="7848600" y="11430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8</a:t>
            </a:r>
          </a:p>
        </p:txBody>
      </p:sp>
      <p:sp>
        <p:nvSpPr>
          <p:cNvPr id="7197" name="Line 29"/>
          <p:cNvSpPr>
            <a:spLocks noChangeShapeType="1"/>
          </p:cNvSpPr>
          <p:nvPr/>
        </p:nvSpPr>
        <p:spPr bwMode="auto">
          <a:xfrm>
            <a:off x="5867400" y="609600"/>
            <a:ext cx="8382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98" name="Text Box 30"/>
          <p:cNvSpPr txBox="1">
            <a:spLocks noChangeArrowheads="1"/>
          </p:cNvSpPr>
          <p:nvPr/>
        </p:nvSpPr>
        <p:spPr bwMode="auto">
          <a:xfrm>
            <a:off x="1127125" y="3976688"/>
            <a:ext cx="7199313" cy="223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000">
                <a:latin typeface="Times New Roman" pitchFamily="18" charset="0"/>
              </a:rPr>
              <a:t>  Each pixel belongs to 2 components, one for each symbolic image.</a:t>
            </a: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Each pixel votes for its longer component.</a:t>
            </a: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Each component receives a count of pixels who voted for it.</a:t>
            </a: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The components that receive majority support are selected.</a:t>
            </a:r>
          </a:p>
        </p:txBody>
      </p:sp>
      <p:sp>
        <p:nvSpPr>
          <p:cNvPr id="7199" name="Text Box 31"/>
          <p:cNvSpPr txBox="1">
            <a:spLocks noChangeArrowheads="1"/>
          </p:cNvSpPr>
          <p:nvPr/>
        </p:nvSpPr>
        <p:spPr bwMode="auto">
          <a:xfrm>
            <a:off x="8229600" y="1143000"/>
            <a:ext cx="608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p>
        </p:txBody>
      </p:sp>
      <p:sp>
        <p:nvSpPr>
          <p:cNvPr id="7200" name="Text Box 32"/>
          <p:cNvSpPr txBox="1">
            <a:spLocks noChangeArrowheads="1"/>
          </p:cNvSpPr>
          <p:nvPr/>
        </p:nvSpPr>
        <p:spPr bwMode="auto">
          <a:xfrm>
            <a:off x="8213725" y="671513"/>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endParaRPr lang="en-US" altLang="en-US" sz="2400">
              <a:solidFill>
                <a:schemeClr val="accent2"/>
              </a:solidFill>
              <a:latin typeface="Times New Roman" pitchFamily="18" charset="0"/>
            </a:endParaRPr>
          </a:p>
        </p:txBody>
      </p:sp>
      <p:sp>
        <p:nvSpPr>
          <p:cNvPr id="7201" name="Text Box 33"/>
          <p:cNvSpPr txBox="1">
            <a:spLocks noChangeArrowheads="1"/>
          </p:cNvSpPr>
          <p:nvPr/>
        </p:nvSpPr>
        <p:spPr bwMode="auto">
          <a:xfrm>
            <a:off x="6842125" y="90011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3300"/>
                </a:solidFill>
                <a:latin typeface="Times New Roman" pitchFamily="18" charset="0"/>
              </a:rPr>
              <a:t>0</a:t>
            </a:r>
          </a:p>
        </p:txBody>
      </p:sp>
      <p:sp>
        <p:nvSpPr>
          <p:cNvPr id="7202" name="Text Box 34"/>
          <p:cNvSpPr txBox="1">
            <a:spLocks noChangeArrowheads="1"/>
          </p:cNvSpPr>
          <p:nvPr/>
        </p:nvSpPr>
        <p:spPr bwMode="auto">
          <a:xfrm>
            <a:off x="6613525" y="3667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3300"/>
                </a:solidFill>
                <a:latin typeface="Times New Roman" pitchFamily="18" charset="0"/>
              </a:rPr>
              <a:t>45</a:t>
            </a:r>
          </a:p>
        </p:txBody>
      </p:sp>
      <p:sp>
        <p:nvSpPr>
          <p:cNvPr id="7203" name="Slide Number Placeholder 3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73C9D45-D2A6-46B1-882F-595CF09FB218}" type="slidenum">
              <a:rPr lang="en-US" altLang="en-US" sz="1400" smtClean="0"/>
              <a:pPr eaLnBrk="1" hangingPunct="1">
                <a:spcBef>
                  <a:spcPct val="0"/>
                </a:spcBef>
                <a:buFontTx/>
                <a:buNone/>
              </a:pPr>
              <a:t>46</a:t>
            </a:fld>
            <a:endParaRPr lang="en-US" altLang="en-US" sz="1400" smtClean="0"/>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6283080" y="364320"/>
              <a:ext cx="2294640" cy="685800"/>
            </p14:xfrm>
          </p:contentPart>
        </mc:Choice>
        <mc:Fallback>
          <p:pic>
            <p:nvPicPr>
              <p:cNvPr id="2" name="Ink 1"/>
              <p:cNvPicPr/>
              <p:nvPr/>
            </p:nvPicPr>
            <p:blipFill>
              <a:blip r:embed="rId3"/>
              <a:stretch>
                <a:fillRect/>
              </a:stretch>
            </p:blipFill>
            <p:spPr>
              <a:xfrm>
                <a:off x="6273360" y="359280"/>
                <a:ext cx="2309400" cy="698760"/>
              </a:xfrm>
              <a:prstGeom prst="rect">
                <a:avLst/>
              </a:prstGeom>
            </p:spPr>
          </p:pic>
        </mc:Fallback>
      </mc:AlternateContent>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6"/>
            <a:ext cx="8229600" cy="1143000"/>
          </a:xfrm>
        </p:spPr>
        <p:txBody>
          <a:bodyPr/>
          <a:lstStyle/>
          <a:p>
            <a:r>
              <a:rPr lang="en-US" dirty="0" smtClean="0"/>
              <a:t>Example</a:t>
            </a:r>
            <a:endParaRPr lang="en-US" dirty="0"/>
          </a:p>
        </p:txBody>
      </p:sp>
      <p:sp>
        <p:nvSpPr>
          <p:cNvPr id="3" name="Slide Number Placeholder 2"/>
          <p:cNvSpPr>
            <a:spLocks noGrp="1"/>
          </p:cNvSpPr>
          <p:nvPr>
            <p:ph type="sldNum" sz="quarter" idx="12"/>
          </p:nvPr>
        </p:nvSpPr>
        <p:spPr/>
        <p:txBody>
          <a:bodyPr/>
          <a:lstStyle/>
          <a:p>
            <a:fld id="{79F1D11F-BC38-B14D-812C-5420C814BEF5}" type="slidenum">
              <a:rPr lang="en-US" smtClean="0"/>
              <a:t>47</a:t>
            </a:fld>
            <a:endParaRPr lang="en-US"/>
          </a:p>
        </p:txBody>
      </p:sp>
      <p:sp>
        <p:nvSpPr>
          <p:cNvPr id="4" name="Rectangle 3"/>
          <p:cNvSpPr/>
          <p:nvPr/>
        </p:nvSpPr>
        <p:spPr>
          <a:xfrm>
            <a:off x="2062716" y="1584251"/>
            <a:ext cx="1183756" cy="99946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73348" y="2333848"/>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332074" y="233916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565990" y="2333848"/>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789273" y="233916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023189" y="233916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059171" y="208398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328529" y="2083981"/>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565990" y="2083981"/>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785729" y="209461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019645" y="208398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087524" y="1839433"/>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332074" y="182525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565990" y="1864247"/>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771551" y="1853614"/>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005467" y="182525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087524" y="160906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321440" y="1580709"/>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558901" y="159488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771550" y="158425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001923" y="1580709"/>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426687" y="1518690"/>
            <a:ext cx="1183756" cy="99946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437319" y="2268287"/>
            <a:ext cx="233916" cy="24454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696045" y="2273603"/>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929961" y="226828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5153244" y="227360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5387160" y="227360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4423142" y="2018420"/>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4692500" y="2018420"/>
            <a:ext cx="233916" cy="24454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929961" y="2018420"/>
            <a:ext cx="233916" cy="24454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149700" y="202905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5383616" y="2018420"/>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4451495" y="1773872"/>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4696045" y="175969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4929961" y="1798686"/>
            <a:ext cx="233916" cy="24454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5135522" y="1788053"/>
            <a:ext cx="233916" cy="24454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5369438" y="175969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4451495" y="154350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4685411" y="1515148"/>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4922872" y="152932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5135521" y="1518690"/>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5365894" y="1515148"/>
            <a:ext cx="233916" cy="24454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6563831" y="1506281"/>
            <a:ext cx="1183756" cy="99946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574463" y="2255878"/>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6833189" y="226119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67105" y="2255878"/>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7290388" y="226119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7524304" y="226119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6560286" y="200601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6829644" y="2006011"/>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7067105" y="2006011"/>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7286844" y="201664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7520760" y="200601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6588639" y="1761463"/>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6833189" y="174728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7067105" y="1786277"/>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272666" y="1775644"/>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7506582" y="174728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6588639" y="153109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822555" y="1502739"/>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060016" y="151691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7272665" y="150628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7503038" y="1502739"/>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p:cNvCxnSpPr>
            <a:endCxn id="27" idx="3"/>
          </p:cNvCxnSpPr>
          <p:nvPr/>
        </p:nvCxnSpPr>
        <p:spPr>
          <a:xfrm flipV="1">
            <a:off x="2073348" y="1702983"/>
            <a:ext cx="1162491" cy="8754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4266128" y="2892055"/>
            <a:ext cx="3731984" cy="369332"/>
          </a:xfrm>
          <a:prstGeom prst="rect">
            <a:avLst/>
          </a:prstGeom>
          <a:noFill/>
        </p:spPr>
        <p:txBody>
          <a:bodyPr wrap="none" rtlCol="0">
            <a:spAutoFit/>
          </a:bodyPr>
          <a:lstStyle/>
          <a:p>
            <a:r>
              <a:rPr lang="en-US" dirty="0" smtClean="0"/>
              <a:t>Quantization 1               Quantization 2</a:t>
            </a:r>
          </a:p>
        </p:txBody>
      </p:sp>
      <p:sp>
        <p:nvSpPr>
          <p:cNvPr id="74" name="TextBox 73"/>
          <p:cNvSpPr txBox="1"/>
          <p:nvPr/>
        </p:nvSpPr>
        <p:spPr>
          <a:xfrm>
            <a:off x="2293087" y="3721395"/>
            <a:ext cx="6518644" cy="1477328"/>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2000" dirty="0" smtClean="0"/>
              <a:t>Quantization 1 leads to 2 yellow components and 2 green.</a:t>
            </a:r>
          </a:p>
          <a:p>
            <a:pPr marL="285750" indent="-285750">
              <a:spcAft>
                <a:spcPts val="600"/>
              </a:spcAft>
              <a:buFont typeface="Arial" panose="020B0604020202020204" pitchFamily="34" charset="0"/>
              <a:buChar char="•"/>
            </a:pPr>
            <a:r>
              <a:rPr lang="en-US" sz="2000" dirty="0" smtClean="0"/>
              <a:t>Quantization 2 leads to 1 BIG red component.</a:t>
            </a:r>
          </a:p>
          <a:p>
            <a:pPr marL="285750" indent="-285750">
              <a:buFont typeface="Arial" panose="020B0604020202020204" pitchFamily="34" charset="0"/>
              <a:buChar char="•"/>
            </a:pPr>
            <a:r>
              <a:rPr lang="en-US" sz="2000" dirty="0" smtClean="0"/>
              <a:t>All the pixels on the line vote for their Quantization 2</a:t>
            </a:r>
          </a:p>
          <a:p>
            <a:r>
              <a:rPr lang="en-US" sz="2000" dirty="0"/>
              <a:t> </a:t>
            </a:r>
            <a:r>
              <a:rPr lang="en-US" sz="2000" dirty="0" smtClean="0"/>
              <a:t>     component. It becomes the basis for the line.</a:t>
            </a:r>
            <a:endParaRPr lang="en-US" sz="2000" dirty="0"/>
          </a:p>
        </p:txBody>
      </p:sp>
      <p:sp>
        <p:nvSpPr>
          <p:cNvPr id="104" name="Oval 4"/>
          <p:cNvSpPr>
            <a:spLocks noChangeArrowheads="1"/>
          </p:cNvSpPr>
          <p:nvPr/>
        </p:nvSpPr>
        <p:spPr bwMode="auto">
          <a:xfrm>
            <a:off x="5694988" y="119062"/>
            <a:ext cx="1219200" cy="12192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5" name="Oval 5"/>
          <p:cNvSpPr>
            <a:spLocks noChangeArrowheads="1"/>
          </p:cNvSpPr>
          <p:nvPr/>
        </p:nvSpPr>
        <p:spPr bwMode="auto">
          <a:xfrm>
            <a:off x="7142788" y="119062"/>
            <a:ext cx="1219200" cy="12192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6" name="Line 6"/>
          <p:cNvSpPr>
            <a:spLocks noChangeShapeType="1"/>
          </p:cNvSpPr>
          <p:nvPr/>
        </p:nvSpPr>
        <p:spPr bwMode="auto">
          <a:xfrm>
            <a:off x="5694988" y="728662"/>
            <a:ext cx="12192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 name="Line 7"/>
          <p:cNvSpPr>
            <a:spLocks noChangeShapeType="1"/>
          </p:cNvSpPr>
          <p:nvPr/>
        </p:nvSpPr>
        <p:spPr bwMode="auto">
          <a:xfrm>
            <a:off x="6304588" y="119062"/>
            <a:ext cx="0" cy="12192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 name="Line 8"/>
          <p:cNvSpPr>
            <a:spLocks noChangeShapeType="1"/>
          </p:cNvSpPr>
          <p:nvPr/>
        </p:nvSpPr>
        <p:spPr bwMode="auto">
          <a:xfrm flipV="1">
            <a:off x="5923588" y="271462"/>
            <a:ext cx="7620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 name="Line 9"/>
          <p:cNvSpPr>
            <a:spLocks noChangeShapeType="1"/>
          </p:cNvSpPr>
          <p:nvPr/>
        </p:nvSpPr>
        <p:spPr bwMode="auto">
          <a:xfrm flipH="1">
            <a:off x="7218988" y="500062"/>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 name="Line 10"/>
          <p:cNvSpPr>
            <a:spLocks noChangeShapeType="1"/>
          </p:cNvSpPr>
          <p:nvPr/>
        </p:nvSpPr>
        <p:spPr bwMode="auto">
          <a:xfrm>
            <a:off x="7218988" y="500062"/>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 name="Line 11"/>
          <p:cNvSpPr>
            <a:spLocks noChangeShapeType="1"/>
          </p:cNvSpPr>
          <p:nvPr/>
        </p:nvSpPr>
        <p:spPr bwMode="auto">
          <a:xfrm>
            <a:off x="7523788" y="195262"/>
            <a:ext cx="4572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 name="Line 12"/>
          <p:cNvSpPr>
            <a:spLocks noChangeShapeType="1"/>
          </p:cNvSpPr>
          <p:nvPr/>
        </p:nvSpPr>
        <p:spPr bwMode="auto">
          <a:xfrm flipH="1">
            <a:off x="7447588" y="195262"/>
            <a:ext cx="5334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 name="Text Box 13"/>
          <p:cNvSpPr txBox="1">
            <a:spLocks noChangeArrowheads="1"/>
          </p:cNvSpPr>
          <p:nvPr/>
        </p:nvSpPr>
        <p:spPr bwMode="auto">
          <a:xfrm>
            <a:off x="6533188" y="347662"/>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3300"/>
                </a:solidFill>
                <a:latin typeface="Times New Roman" pitchFamily="18" charset="0"/>
              </a:rPr>
              <a:t>1</a:t>
            </a:r>
          </a:p>
        </p:txBody>
      </p:sp>
      <p:sp>
        <p:nvSpPr>
          <p:cNvPr id="114" name="Text Box 14"/>
          <p:cNvSpPr txBox="1">
            <a:spLocks noChangeArrowheads="1"/>
          </p:cNvSpPr>
          <p:nvPr/>
        </p:nvSpPr>
        <p:spPr bwMode="auto">
          <a:xfrm>
            <a:off x="6304588" y="1190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2</a:t>
            </a:r>
          </a:p>
        </p:txBody>
      </p:sp>
      <p:sp>
        <p:nvSpPr>
          <p:cNvPr id="115" name="Text Box 15"/>
          <p:cNvSpPr txBox="1">
            <a:spLocks noChangeArrowheads="1"/>
          </p:cNvSpPr>
          <p:nvPr/>
        </p:nvSpPr>
        <p:spPr bwMode="auto">
          <a:xfrm>
            <a:off x="5983913" y="133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3</a:t>
            </a:r>
          </a:p>
        </p:txBody>
      </p:sp>
      <p:sp>
        <p:nvSpPr>
          <p:cNvPr id="116" name="Text Box 16"/>
          <p:cNvSpPr txBox="1">
            <a:spLocks noChangeArrowheads="1"/>
          </p:cNvSpPr>
          <p:nvPr/>
        </p:nvSpPr>
        <p:spPr bwMode="auto">
          <a:xfrm>
            <a:off x="5755313" y="3619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4</a:t>
            </a:r>
          </a:p>
        </p:txBody>
      </p:sp>
      <p:sp>
        <p:nvSpPr>
          <p:cNvPr id="117" name="Text Box 17"/>
          <p:cNvSpPr txBox="1">
            <a:spLocks noChangeArrowheads="1"/>
          </p:cNvSpPr>
          <p:nvPr/>
        </p:nvSpPr>
        <p:spPr bwMode="auto">
          <a:xfrm>
            <a:off x="5755313" y="6667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5</a:t>
            </a:r>
          </a:p>
        </p:txBody>
      </p:sp>
      <p:sp>
        <p:nvSpPr>
          <p:cNvPr id="118" name="Text Box 18"/>
          <p:cNvSpPr txBox="1">
            <a:spLocks noChangeArrowheads="1"/>
          </p:cNvSpPr>
          <p:nvPr/>
        </p:nvSpPr>
        <p:spPr bwMode="auto">
          <a:xfrm>
            <a:off x="5983913" y="895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6</a:t>
            </a:r>
          </a:p>
        </p:txBody>
      </p:sp>
      <p:sp>
        <p:nvSpPr>
          <p:cNvPr id="119" name="Text Box 19"/>
          <p:cNvSpPr txBox="1">
            <a:spLocks noChangeArrowheads="1"/>
          </p:cNvSpPr>
          <p:nvPr/>
        </p:nvSpPr>
        <p:spPr bwMode="auto">
          <a:xfrm>
            <a:off x="6304588" y="8810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7</a:t>
            </a:r>
          </a:p>
        </p:txBody>
      </p:sp>
      <p:sp>
        <p:nvSpPr>
          <p:cNvPr id="120" name="Text Box 20"/>
          <p:cNvSpPr txBox="1">
            <a:spLocks noChangeArrowheads="1"/>
          </p:cNvSpPr>
          <p:nvPr/>
        </p:nvSpPr>
        <p:spPr bwMode="auto">
          <a:xfrm>
            <a:off x="6456988" y="6524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8</a:t>
            </a:r>
          </a:p>
        </p:txBody>
      </p:sp>
      <p:sp>
        <p:nvSpPr>
          <p:cNvPr id="121" name="Text Box 21"/>
          <p:cNvSpPr txBox="1">
            <a:spLocks noChangeArrowheads="1"/>
          </p:cNvSpPr>
          <p:nvPr/>
        </p:nvSpPr>
        <p:spPr bwMode="auto">
          <a:xfrm>
            <a:off x="7965113" y="538162"/>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1</a:t>
            </a:r>
          </a:p>
        </p:txBody>
      </p:sp>
      <p:sp>
        <p:nvSpPr>
          <p:cNvPr id="122" name="Text Box 22"/>
          <p:cNvSpPr txBox="1">
            <a:spLocks noChangeArrowheads="1"/>
          </p:cNvSpPr>
          <p:nvPr/>
        </p:nvSpPr>
        <p:spPr bwMode="auto">
          <a:xfrm>
            <a:off x="7888913" y="2095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2</a:t>
            </a:r>
          </a:p>
        </p:txBody>
      </p:sp>
      <p:sp>
        <p:nvSpPr>
          <p:cNvPr id="123" name="Text Box 23"/>
          <p:cNvSpPr txBox="1">
            <a:spLocks noChangeArrowheads="1"/>
          </p:cNvSpPr>
          <p:nvPr/>
        </p:nvSpPr>
        <p:spPr bwMode="auto">
          <a:xfrm>
            <a:off x="7599988" y="119062"/>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3</a:t>
            </a:r>
          </a:p>
        </p:txBody>
      </p:sp>
      <p:sp>
        <p:nvSpPr>
          <p:cNvPr id="124" name="Text Box 24"/>
          <p:cNvSpPr txBox="1">
            <a:spLocks noChangeArrowheads="1"/>
          </p:cNvSpPr>
          <p:nvPr/>
        </p:nvSpPr>
        <p:spPr bwMode="auto">
          <a:xfrm>
            <a:off x="7279313" y="2095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4</a:t>
            </a:r>
          </a:p>
        </p:txBody>
      </p:sp>
      <p:sp>
        <p:nvSpPr>
          <p:cNvPr id="125" name="Text Box 25"/>
          <p:cNvSpPr txBox="1">
            <a:spLocks noChangeArrowheads="1"/>
          </p:cNvSpPr>
          <p:nvPr/>
        </p:nvSpPr>
        <p:spPr bwMode="auto">
          <a:xfrm>
            <a:off x="7203113" y="514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5</a:t>
            </a:r>
          </a:p>
        </p:txBody>
      </p:sp>
      <p:sp>
        <p:nvSpPr>
          <p:cNvPr id="126" name="Text Box 26"/>
          <p:cNvSpPr txBox="1">
            <a:spLocks noChangeArrowheads="1"/>
          </p:cNvSpPr>
          <p:nvPr/>
        </p:nvSpPr>
        <p:spPr bwMode="auto">
          <a:xfrm>
            <a:off x="7279313" y="8191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6</a:t>
            </a:r>
          </a:p>
        </p:txBody>
      </p:sp>
      <p:sp>
        <p:nvSpPr>
          <p:cNvPr id="127" name="Text Box 27"/>
          <p:cNvSpPr txBox="1">
            <a:spLocks noChangeArrowheads="1"/>
          </p:cNvSpPr>
          <p:nvPr/>
        </p:nvSpPr>
        <p:spPr bwMode="auto">
          <a:xfrm>
            <a:off x="7584113" y="895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7</a:t>
            </a:r>
          </a:p>
        </p:txBody>
      </p:sp>
      <p:sp>
        <p:nvSpPr>
          <p:cNvPr id="128" name="Text Box 28"/>
          <p:cNvSpPr txBox="1">
            <a:spLocks noChangeArrowheads="1"/>
          </p:cNvSpPr>
          <p:nvPr/>
        </p:nvSpPr>
        <p:spPr bwMode="auto">
          <a:xfrm>
            <a:off x="7904788" y="8048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8</a:t>
            </a:r>
          </a:p>
        </p:txBody>
      </p:sp>
      <p:sp>
        <p:nvSpPr>
          <p:cNvPr id="129" name="Line 29"/>
          <p:cNvSpPr>
            <a:spLocks noChangeShapeType="1"/>
          </p:cNvSpPr>
          <p:nvPr/>
        </p:nvSpPr>
        <p:spPr bwMode="auto">
          <a:xfrm>
            <a:off x="5923588" y="271462"/>
            <a:ext cx="8382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 name="Text Box 31"/>
          <p:cNvSpPr txBox="1">
            <a:spLocks noChangeArrowheads="1"/>
          </p:cNvSpPr>
          <p:nvPr/>
        </p:nvSpPr>
        <p:spPr bwMode="auto">
          <a:xfrm>
            <a:off x="8285788" y="804862"/>
            <a:ext cx="608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p>
        </p:txBody>
      </p:sp>
      <p:sp>
        <p:nvSpPr>
          <p:cNvPr id="131" name="Text Box 32"/>
          <p:cNvSpPr txBox="1">
            <a:spLocks noChangeArrowheads="1"/>
          </p:cNvSpPr>
          <p:nvPr/>
        </p:nvSpPr>
        <p:spPr bwMode="auto">
          <a:xfrm>
            <a:off x="8269913" y="333375"/>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endParaRPr lang="en-US" altLang="en-US" sz="2400">
              <a:solidFill>
                <a:schemeClr val="accent2"/>
              </a:solidFill>
              <a:latin typeface="Times New Roman" pitchFamily="18" charset="0"/>
            </a:endParaRPr>
          </a:p>
        </p:txBody>
      </p:sp>
      <p:sp>
        <p:nvSpPr>
          <p:cNvPr id="132" name="Text Box 33"/>
          <p:cNvSpPr txBox="1">
            <a:spLocks noChangeArrowheads="1"/>
          </p:cNvSpPr>
          <p:nvPr/>
        </p:nvSpPr>
        <p:spPr bwMode="auto">
          <a:xfrm>
            <a:off x="6898313" y="561975"/>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3300"/>
                </a:solidFill>
                <a:latin typeface="Times New Roman" pitchFamily="18" charset="0"/>
              </a:rPr>
              <a:t>0</a:t>
            </a:r>
          </a:p>
        </p:txBody>
      </p:sp>
    </p:spTree>
    <p:extLst>
      <p:ext uri="{BB962C8B-B14F-4D97-AF65-F5344CB8AC3E}">
        <p14:creationId xmlns:p14="http://schemas.microsoft.com/office/powerpoint/2010/main" val="17527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Burns Example 1</a:t>
            </a:r>
          </a:p>
        </p:txBody>
      </p:sp>
      <p:pic>
        <p:nvPicPr>
          <p:cNvPr id="8195" name="Picture 3" descr="burns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295525"/>
            <a:ext cx="4033838" cy="3132138"/>
          </a:xfrm>
          <a:noFill/>
        </p:spPr>
      </p:pic>
      <p:pic>
        <p:nvPicPr>
          <p:cNvPr id="8196" name="Picture 4" descr="example2_lin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75225" y="2289175"/>
            <a:ext cx="3711575" cy="3148013"/>
          </a:xfrm>
          <a:noFill/>
        </p:spPr>
      </p:pic>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3B34F16-6C42-4905-BA2B-29E310BE5B09}" type="slidenum">
              <a:rPr lang="en-US" altLang="en-US" sz="1400" smtClean="0"/>
              <a:pPr eaLnBrk="1" hangingPunct="1">
                <a:spcBef>
                  <a:spcPct val="0"/>
                </a:spcBef>
                <a:buFontTx/>
                <a:buNone/>
              </a:pPr>
              <a:t>48</a:t>
            </a:fld>
            <a:endParaRPr lang="en-US" altLang="en-US" sz="14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solidFill>
                  <a:srgbClr val="FF0000"/>
                </a:solidFill>
              </a:rPr>
              <a:t>Burns Example 2</a:t>
            </a:r>
          </a:p>
        </p:txBody>
      </p:sp>
      <p:pic>
        <p:nvPicPr>
          <p:cNvPr id="9219" name="Picture 3" descr="example1_pictur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286000"/>
            <a:ext cx="4033838" cy="3154363"/>
          </a:xfrm>
          <a:noFill/>
        </p:spPr>
      </p:pic>
      <p:pic>
        <p:nvPicPr>
          <p:cNvPr id="9220" name="Picture 4" descr="example1_lin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33925" y="2239963"/>
            <a:ext cx="3952875" cy="3179762"/>
          </a:xfrm>
          <a:noFill/>
        </p:spPr>
      </p:pic>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B4C9C17-167D-4A9E-8EC9-E033968AD208}" type="slidenum">
              <a:rPr lang="en-US" altLang="en-US" sz="1400" smtClean="0"/>
              <a:pPr eaLnBrk="1" hangingPunct="1">
                <a:spcBef>
                  <a:spcPct val="0"/>
                </a:spcBef>
                <a:buFontTx/>
                <a:buNone/>
              </a:pPr>
              <a:t>49</a:t>
            </a:fld>
            <a:endParaRPr lang="en-US" altLang="en-US" sz="1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Characterizing edges</a:t>
            </a:r>
          </a:p>
        </p:txBody>
      </p:sp>
      <p:sp>
        <p:nvSpPr>
          <p:cNvPr id="16387" name="Rectangle 26"/>
          <p:cNvSpPr>
            <a:spLocks noGrp="1" noChangeArrowheads="1"/>
          </p:cNvSpPr>
          <p:nvPr>
            <p:ph type="body" idx="1"/>
          </p:nvPr>
        </p:nvSpPr>
        <p:spPr>
          <a:xfrm>
            <a:off x="457200" y="1176855"/>
            <a:ext cx="8229600" cy="4525963"/>
          </a:xfrm>
        </p:spPr>
        <p:txBody>
          <a:bodyPr/>
          <a:lstStyle/>
          <a:p>
            <a:pPr>
              <a:buFontTx/>
              <a:buChar char="•"/>
            </a:pPr>
            <a:r>
              <a:rPr lang="en-US" dirty="0" smtClean="0"/>
              <a:t>An edge is a place of rapid change in the image intensity function</a:t>
            </a:r>
          </a:p>
        </p:txBody>
      </p:sp>
      <p:pic>
        <p:nvPicPr>
          <p:cNvPr id="16388" name="Picture 10" descr="step_edge2"/>
          <p:cNvPicPr>
            <a:picLocks noChangeAspect="1" noChangeArrowheads="1"/>
          </p:cNvPicPr>
          <p:nvPr/>
        </p:nvPicPr>
        <p:blipFill>
          <a:blip r:embed="rId3" cstate="print"/>
          <a:srcRect/>
          <a:stretch>
            <a:fillRect/>
          </a:stretch>
        </p:blipFill>
        <p:spPr bwMode="auto">
          <a:xfrm>
            <a:off x="228600" y="2895600"/>
            <a:ext cx="2743200" cy="2082800"/>
          </a:xfrm>
          <a:prstGeom prst="rect">
            <a:avLst/>
          </a:prstGeom>
          <a:noFill/>
          <a:ln w="9525">
            <a:solidFill>
              <a:schemeClr val="tx1"/>
            </a:solidFill>
            <a:miter lim="800000"/>
            <a:headEnd/>
            <a:tailEnd/>
          </a:ln>
        </p:spPr>
      </p:pic>
      <p:sp>
        <p:nvSpPr>
          <p:cNvPr id="16389" name="Line 21"/>
          <p:cNvSpPr>
            <a:spLocks noChangeShapeType="1"/>
          </p:cNvSpPr>
          <p:nvPr/>
        </p:nvSpPr>
        <p:spPr bwMode="auto">
          <a:xfrm>
            <a:off x="228600" y="3962400"/>
            <a:ext cx="2743200" cy="0"/>
          </a:xfrm>
          <a:prstGeom prst="line">
            <a:avLst/>
          </a:prstGeom>
          <a:noFill/>
          <a:ln w="38100">
            <a:solidFill>
              <a:srgbClr val="FF0000"/>
            </a:solidFill>
            <a:round/>
            <a:headEnd/>
            <a:tailEnd/>
          </a:ln>
        </p:spPr>
        <p:txBody>
          <a:bodyPr/>
          <a:lstStyle/>
          <a:p>
            <a:endParaRPr lang="en-US"/>
          </a:p>
        </p:txBody>
      </p:sp>
      <p:sp>
        <p:nvSpPr>
          <p:cNvPr id="16390" name="Text Box 22"/>
          <p:cNvSpPr txBox="1">
            <a:spLocks noChangeArrowheads="1"/>
          </p:cNvSpPr>
          <p:nvPr/>
        </p:nvSpPr>
        <p:spPr bwMode="auto">
          <a:xfrm>
            <a:off x="1174750" y="2514600"/>
            <a:ext cx="806450" cy="366713"/>
          </a:xfrm>
          <a:prstGeom prst="rect">
            <a:avLst/>
          </a:prstGeom>
          <a:noFill/>
          <a:ln w="9525">
            <a:noFill/>
            <a:miter lim="800000"/>
            <a:headEnd/>
            <a:tailEnd/>
          </a:ln>
        </p:spPr>
        <p:txBody>
          <a:bodyPr wrap="none">
            <a:spAutoFit/>
          </a:bodyPr>
          <a:lstStyle/>
          <a:p>
            <a:pPr algn="ctr"/>
            <a:r>
              <a:rPr lang="en-US"/>
              <a:t>image</a:t>
            </a:r>
          </a:p>
        </p:txBody>
      </p:sp>
      <p:grpSp>
        <p:nvGrpSpPr>
          <p:cNvPr id="2" name="Group 31"/>
          <p:cNvGrpSpPr>
            <a:grpSpLocks/>
          </p:cNvGrpSpPr>
          <p:nvPr/>
        </p:nvGrpSpPr>
        <p:grpSpPr bwMode="auto">
          <a:xfrm>
            <a:off x="3124200" y="2254250"/>
            <a:ext cx="2851150" cy="2725738"/>
            <a:chOff x="1968" y="1420"/>
            <a:chExt cx="1796" cy="1717"/>
          </a:xfrm>
        </p:grpSpPr>
        <p:sp>
          <p:nvSpPr>
            <p:cNvPr id="16402" name="Rectangle 11"/>
            <p:cNvSpPr>
              <a:spLocks noChangeArrowheads="1"/>
            </p:cNvSpPr>
            <p:nvPr/>
          </p:nvSpPr>
          <p:spPr bwMode="auto">
            <a:xfrm>
              <a:off x="2016" y="1824"/>
              <a:ext cx="1727" cy="1313"/>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6403" name="Freeform 12"/>
            <p:cNvSpPr>
              <a:spLocks/>
            </p:cNvSpPr>
            <p:nvPr/>
          </p:nvSpPr>
          <p:spPr bwMode="auto">
            <a:xfrm>
              <a:off x="2016" y="2016"/>
              <a:ext cx="912" cy="1015"/>
            </a:xfrm>
            <a:custGeom>
              <a:avLst/>
              <a:gdLst>
                <a:gd name="T0" fmla="*/ 0 w 912"/>
                <a:gd name="T1" fmla="*/ 0 h 1015"/>
                <a:gd name="T2" fmla="*/ 316 w 912"/>
                <a:gd name="T3" fmla="*/ 0 h 1015"/>
                <a:gd name="T4" fmla="*/ 435 w 912"/>
                <a:gd name="T5" fmla="*/ 129 h 1015"/>
                <a:gd name="T6" fmla="*/ 492 w 912"/>
                <a:gd name="T7" fmla="*/ 579 h 1015"/>
                <a:gd name="T8" fmla="*/ 549 w 912"/>
                <a:gd name="T9" fmla="*/ 927 h 1015"/>
                <a:gd name="T10" fmla="*/ 660 w 912"/>
                <a:gd name="T11" fmla="*/ 1008 h 1015"/>
                <a:gd name="T12" fmla="*/ 912 w 912"/>
                <a:gd name="T13" fmla="*/ 1014 h 1015"/>
                <a:gd name="T14" fmla="*/ 0 60000 65536"/>
                <a:gd name="T15" fmla="*/ 0 60000 65536"/>
                <a:gd name="T16" fmla="*/ 0 60000 65536"/>
                <a:gd name="T17" fmla="*/ 0 60000 65536"/>
                <a:gd name="T18" fmla="*/ 0 60000 65536"/>
                <a:gd name="T19" fmla="*/ 0 60000 65536"/>
                <a:gd name="T20" fmla="*/ 0 60000 65536"/>
                <a:gd name="T21" fmla="*/ 0 w 912"/>
                <a:gd name="T22" fmla="*/ 0 h 1015"/>
                <a:gd name="T23" fmla="*/ 912 w 912"/>
                <a:gd name="T24" fmla="*/ 1015 h 10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1015">
                  <a:moveTo>
                    <a:pt x="0" y="0"/>
                  </a:moveTo>
                  <a:cubicBezTo>
                    <a:pt x="0" y="0"/>
                    <a:pt x="252" y="0"/>
                    <a:pt x="316" y="0"/>
                  </a:cubicBezTo>
                  <a:cubicBezTo>
                    <a:pt x="380" y="0"/>
                    <a:pt x="405" y="28"/>
                    <a:pt x="435" y="129"/>
                  </a:cubicBezTo>
                  <a:cubicBezTo>
                    <a:pt x="465" y="230"/>
                    <a:pt x="480" y="444"/>
                    <a:pt x="492" y="579"/>
                  </a:cubicBezTo>
                  <a:cubicBezTo>
                    <a:pt x="504" y="714"/>
                    <a:pt x="521" y="856"/>
                    <a:pt x="549" y="927"/>
                  </a:cubicBezTo>
                  <a:cubicBezTo>
                    <a:pt x="577" y="998"/>
                    <a:pt x="602" y="1001"/>
                    <a:pt x="660" y="1008"/>
                  </a:cubicBezTo>
                  <a:cubicBezTo>
                    <a:pt x="718" y="1015"/>
                    <a:pt x="860" y="1013"/>
                    <a:pt x="912" y="1014"/>
                  </a:cubicBezTo>
                </a:path>
              </a:pathLst>
            </a:custGeom>
            <a:noFill/>
            <a:ln w="9525">
              <a:solidFill>
                <a:schemeClr val="tx1"/>
              </a:solidFill>
              <a:round/>
              <a:headEnd/>
              <a:tailEnd/>
            </a:ln>
          </p:spPr>
          <p:txBody>
            <a:bodyPr/>
            <a:lstStyle/>
            <a:p>
              <a:endParaRPr lang="en-US"/>
            </a:p>
          </p:txBody>
        </p:sp>
        <p:sp>
          <p:nvSpPr>
            <p:cNvPr id="16404" name="Freeform 15"/>
            <p:cNvSpPr>
              <a:spLocks/>
            </p:cNvSpPr>
            <p:nvPr/>
          </p:nvSpPr>
          <p:spPr bwMode="auto">
            <a:xfrm flipH="1">
              <a:off x="2832" y="2016"/>
              <a:ext cx="912" cy="1015"/>
            </a:xfrm>
            <a:custGeom>
              <a:avLst/>
              <a:gdLst>
                <a:gd name="T0" fmla="*/ 0 w 912"/>
                <a:gd name="T1" fmla="*/ 0 h 1015"/>
                <a:gd name="T2" fmla="*/ 316 w 912"/>
                <a:gd name="T3" fmla="*/ 0 h 1015"/>
                <a:gd name="T4" fmla="*/ 435 w 912"/>
                <a:gd name="T5" fmla="*/ 129 h 1015"/>
                <a:gd name="T6" fmla="*/ 492 w 912"/>
                <a:gd name="T7" fmla="*/ 579 h 1015"/>
                <a:gd name="T8" fmla="*/ 549 w 912"/>
                <a:gd name="T9" fmla="*/ 927 h 1015"/>
                <a:gd name="T10" fmla="*/ 660 w 912"/>
                <a:gd name="T11" fmla="*/ 1008 h 1015"/>
                <a:gd name="T12" fmla="*/ 912 w 912"/>
                <a:gd name="T13" fmla="*/ 1014 h 1015"/>
                <a:gd name="T14" fmla="*/ 0 60000 65536"/>
                <a:gd name="T15" fmla="*/ 0 60000 65536"/>
                <a:gd name="T16" fmla="*/ 0 60000 65536"/>
                <a:gd name="T17" fmla="*/ 0 60000 65536"/>
                <a:gd name="T18" fmla="*/ 0 60000 65536"/>
                <a:gd name="T19" fmla="*/ 0 60000 65536"/>
                <a:gd name="T20" fmla="*/ 0 60000 65536"/>
                <a:gd name="T21" fmla="*/ 0 w 912"/>
                <a:gd name="T22" fmla="*/ 0 h 1015"/>
                <a:gd name="T23" fmla="*/ 912 w 912"/>
                <a:gd name="T24" fmla="*/ 1015 h 10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1015">
                  <a:moveTo>
                    <a:pt x="0" y="0"/>
                  </a:moveTo>
                  <a:cubicBezTo>
                    <a:pt x="0" y="0"/>
                    <a:pt x="252" y="0"/>
                    <a:pt x="316" y="0"/>
                  </a:cubicBezTo>
                  <a:cubicBezTo>
                    <a:pt x="380" y="0"/>
                    <a:pt x="405" y="28"/>
                    <a:pt x="435" y="129"/>
                  </a:cubicBezTo>
                  <a:cubicBezTo>
                    <a:pt x="465" y="230"/>
                    <a:pt x="480" y="444"/>
                    <a:pt x="492" y="579"/>
                  </a:cubicBezTo>
                  <a:cubicBezTo>
                    <a:pt x="504" y="714"/>
                    <a:pt x="521" y="856"/>
                    <a:pt x="549" y="927"/>
                  </a:cubicBezTo>
                  <a:cubicBezTo>
                    <a:pt x="577" y="998"/>
                    <a:pt x="602" y="1001"/>
                    <a:pt x="660" y="1008"/>
                  </a:cubicBezTo>
                  <a:cubicBezTo>
                    <a:pt x="718" y="1015"/>
                    <a:pt x="860" y="1013"/>
                    <a:pt x="912" y="1014"/>
                  </a:cubicBezTo>
                </a:path>
              </a:pathLst>
            </a:custGeom>
            <a:noFill/>
            <a:ln w="9525">
              <a:solidFill>
                <a:schemeClr val="tx1"/>
              </a:solidFill>
              <a:round/>
              <a:headEnd/>
              <a:tailEnd/>
            </a:ln>
          </p:spPr>
          <p:txBody>
            <a:bodyPr/>
            <a:lstStyle/>
            <a:p>
              <a:endParaRPr lang="en-US"/>
            </a:p>
          </p:txBody>
        </p:sp>
        <p:sp>
          <p:nvSpPr>
            <p:cNvPr id="16405" name="Text Box 24"/>
            <p:cNvSpPr txBox="1">
              <a:spLocks noChangeArrowheads="1"/>
            </p:cNvSpPr>
            <p:nvPr/>
          </p:nvSpPr>
          <p:spPr bwMode="auto">
            <a:xfrm>
              <a:off x="1968" y="1420"/>
              <a:ext cx="1796" cy="404"/>
            </a:xfrm>
            <a:prstGeom prst="rect">
              <a:avLst/>
            </a:prstGeom>
            <a:noFill/>
            <a:ln w="9525">
              <a:noFill/>
              <a:miter lim="800000"/>
              <a:headEnd/>
              <a:tailEnd/>
            </a:ln>
          </p:spPr>
          <p:txBody>
            <a:bodyPr wrap="none">
              <a:spAutoFit/>
            </a:bodyPr>
            <a:lstStyle/>
            <a:p>
              <a:pPr algn="ctr"/>
              <a:r>
                <a:rPr lang="en-US"/>
                <a:t>intensity function</a:t>
              </a:r>
              <a:br>
                <a:rPr lang="en-US"/>
              </a:br>
              <a:r>
                <a:rPr lang="en-US"/>
                <a:t>(along horizontal scanline)</a:t>
              </a:r>
            </a:p>
          </p:txBody>
        </p:sp>
      </p:grpSp>
      <p:grpSp>
        <p:nvGrpSpPr>
          <p:cNvPr id="3" name="Group 32"/>
          <p:cNvGrpSpPr>
            <a:grpSpLocks/>
          </p:cNvGrpSpPr>
          <p:nvPr/>
        </p:nvGrpSpPr>
        <p:grpSpPr bwMode="auto">
          <a:xfrm>
            <a:off x="6172200" y="2528888"/>
            <a:ext cx="2743200" cy="2451100"/>
            <a:chOff x="3888" y="1593"/>
            <a:chExt cx="1728" cy="1544"/>
          </a:xfrm>
        </p:grpSpPr>
        <p:sp>
          <p:nvSpPr>
            <p:cNvPr id="16397" name="Rectangle 16"/>
            <p:cNvSpPr>
              <a:spLocks noChangeArrowheads="1"/>
            </p:cNvSpPr>
            <p:nvPr/>
          </p:nvSpPr>
          <p:spPr bwMode="auto">
            <a:xfrm>
              <a:off x="3888" y="1824"/>
              <a:ext cx="1727" cy="1313"/>
            </a:xfrm>
            <a:prstGeom prst="rect">
              <a:avLst/>
            </a:prstGeom>
            <a:solidFill>
              <a:schemeClr val="bg1"/>
            </a:solidFill>
            <a:ln w="9525">
              <a:solidFill>
                <a:schemeClr val="tx1"/>
              </a:solidFill>
              <a:miter lim="800000"/>
              <a:headEnd/>
              <a:tailEnd/>
            </a:ln>
          </p:spPr>
          <p:txBody>
            <a:bodyPr wrap="none" anchor="ctr"/>
            <a:lstStyle/>
            <a:p>
              <a:endParaRPr lang="en-US"/>
            </a:p>
          </p:txBody>
        </p:sp>
        <p:grpSp>
          <p:nvGrpSpPr>
            <p:cNvPr id="16398" name="Group 19"/>
            <p:cNvGrpSpPr>
              <a:grpSpLocks/>
            </p:cNvGrpSpPr>
            <p:nvPr/>
          </p:nvGrpSpPr>
          <p:grpSpPr bwMode="auto">
            <a:xfrm>
              <a:off x="3888" y="1854"/>
              <a:ext cx="1728" cy="1248"/>
              <a:chOff x="3888" y="2640"/>
              <a:chExt cx="1728" cy="1248"/>
            </a:xfrm>
          </p:grpSpPr>
          <p:sp>
            <p:nvSpPr>
              <p:cNvPr id="16400" name="Freeform 17"/>
              <p:cNvSpPr>
                <a:spLocks/>
              </p:cNvSpPr>
              <p:nvPr/>
            </p:nvSpPr>
            <p:spPr bwMode="auto">
              <a:xfrm>
                <a:off x="3888" y="3264"/>
                <a:ext cx="909" cy="624"/>
              </a:xfrm>
              <a:custGeom>
                <a:avLst/>
                <a:gdLst>
                  <a:gd name="T0" fmla="*/ 0 w 909"/>
                  <a:gd name="T1" fmla="*/ 0 h 630"/>
                  <a:gd name="T2" fmla="*/ 288 w 909"/>
                  <a:gd name="T3" fmla="*/ 6 h 630"/>
                  <a:gd name="T4" fmla="*/ 354 w 909"/>
                  <a:gd name="T5" fmla="*/ 80 h 630"/>
                  <a:gd name="T6" fmla="*/ 399 w 909"/>
                  <a:gd name="T7" fmla="*/ 413 h 630"/>
                  <a:gd name="T8" fmla="*/ 459 w 909"/>
                  <a:gd name="T9" fmla="*/ 606 h 630"/>
                  <a:gd name="T10" fmla="*/ 528 w 909"/>
                  <a:gd name="T11" fmla="*/ 416 h 630"/>
                  <a:gd name="T12" fmla="*/ 564 w 909"/>
                  <a:gd name="T13" fmla="*/ 92 h 630"/>
                  <a:gd name="T14" fmla="*/ 642 w 909"/>
                  <a:gd name="T15" fmla="*/ 15 h 630"/>
                  <a:gd name="T16" fmla="*/ 909 w 909"/>
                  <a:gd name="T17" fmla="*/ 3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9"/>
                  <a:gd name="T28" fmla="*/ 0 h 630"/>
                  <a:gd name="T29" fmla="*/ 909 w 909"/>
                  <a:gd name="T30" fmla="*/ 630 h 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9" h="630">
                    <a:moveTo>
                      <a:pt x="0" y="0"/>
                    </a:moveTo>
                    <a:cubicBezTo>
                      <a:pt x="48" y="1"/>
                      <a:pt x="231" y="0"/>
                      <a:pt x="288" y="6"/>
                    </a:cubicBezTo>
                    <a:cubicBezTo>
                      <a:pt x="345" y="12"/>
                      <a:pt x="351" y="57"/>
                      <a:pt x="354" y="84"/>
                    </a:cubicBezTo>
                    <a:cubicBezTo>
                      <a:pt x="357" y="111"/>
                      <a:pt x="382" y="338"/>
                      <a:pt x="399" y="429"/>
                    </a:cubicBezTo>
                    <a:cubicBezTo>
                      <a:pt x="416" y="520"/>
                      <a:pt x="438" y="630"/>
                      <a:pt x="459" y="630"/>
                    </a:cubicBezTo>
                    <a:cubicBezTo>
                      <a:pt x="483" y="630"/>
                      <a:pt x="504" y="536"/>
                      <a:pt x="528" y="432"/>
                    </a:cubicBezTo>
                    <a:cubicBezTo>
                      <a:pt x="546" y="343"/>
                      <a:pt x="545" y="165"/>
                      <a:pt x="564" y="96"/>
                    </a:cubicBezTo>
                    <a:cubicBezTo>
                      <a:pt x="581" y="24"/>
                      <a:pt x="585" y="28"/>
                      <a:pt x="642" y="15"/>
                    </a:cubicBezTo>
                    <a:cubicBezTo>
                      <a:pt x="699" y="2"/>
                      <a:pt x="854" y="5"/>
                      <a:pt x="909" y="3"/>
                    </a:cubicBezTo>
                  </a:path>
                </a:pathLst>
              </a:custGeom>
              <a:noFill/>
              <a:ln w="9525">
                <a:solidFill>
                  <a:schemeClr val="tx1"/>
                </a:solidFill>
                <a:round/>
                <a:headEnd/>
                <a:tailEnd/>
              </a:ln>
            </p:spPr>
            <p:txBody>
              <a:bodyPr/>
              <a:lstStyle/>
              <a:p>
                <a:endParaRPr lang="en-US"/>
              </a:p>
            </p:txBody>
          </p:sp>
          <p:sp>
            <p:nvSpPr>
              <p:cNvPr id="16401" name="Freeform 18"/>
              <p:cNvSpPr>
                <a:spLocks/>
              </p:cNvSpPr>
              <p:nvPr/>
            </p:nvSpPr>
            <p:spPr bwMode="auto">
              <a:xfrm flipV="1">
                <a:off x="4707" y="2640"/>
                <a:ext cx="909" cy="624"/>
              </a:xfrm>
              <a:custGeom>
                <a:avLst/>
                <a:gdLst>
                  <a:gd name="T0" fmla="*/ 0 w 909"/>
                  <a:gd name="T1" fmla="*/ 0 h 630"/>
                  <a:gd name="T2" fmla="*/ 288 w 909"/>
                  <a:gd name="T3" fmla="*/ 6 h 630"/>
                  <a:gd name="T4" fmla="*/ 354 w 909"/>
                  <a:gd name="T5" fmla="*/ 80 h 630"/>
                  <a:gd name="T6" fmla="*/ 399 w 909"/>
                  <a:gd name="T7" fmla="*/ 413 h 630"/>
                  <a:gd name="T8" fmla="*/ 459 w 909"/>
                  <a:gd name="T9" fmla="*/ 606 h 630"/>
                  <a:gd name="T10" fmla="*/ 528 w 909"/>
                  <a:gd name="T11" fmla="*/ 416 h 630"/>
                  <a:gd name="T12" fmla="*/ 564 w 909"/>
                  <a:gd name="T13" fmla="*/ 92 h 630"/>
                  <a:gd name="T14" fmla="*/ 642 w 909"/>
                  <a:gd name="T15" fmla="*/ 15 h 630"/>
                  <a:gd name="T16" fmla="*/ 909 w 909"/>
                  <a:gd name="T17" fmla="*/ 3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9"/>
                  <a:gd name="T28" fmla="*/ 0 h 630"/>
                  <a:gd name="T29" fmla="*/ 909 w 909"/>
                  <a:gd name="T30" fmla="*/ 630 h 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9" h="630">
                    <a:moveTo>
                      <a:pt x="0" y="0"/>
                    </a:moveTo>
                    <a:cubicBezTo>
                      <a:pt x="48" y="1"/>
                      <a:pt x="231" y="0"/>
                      <a:pt x="288" y="6"/>
                    </a:cubicBezTo>
                    <a:cubicBezTo>
                      <a:pt x="345" y="12"/>
                      <a:pt x="351" y="57"/>
                      <a:pt x="354" y="84"/>
                    </a:cubicBezTo>
                    <a:cubicBezTo>
                      <a:pt x="357" y="111"/>
                      <a:pt x="382" y="338"/>
                      <a:pt x="399" y="429"/>
                    </a:cubicBezTo>
                    <a:cubicBezTo>
                      <a:pt x="416" y="520"/>
                      <a:pt x="438" y="630"/>
                      <a:pt x="459" y="630"/>
                    </a:cubicBezTo>
                    <a:cubicBezTo>
                      <a:pt x="483" y="630"/>
                      <a:pt x="504" y="536"/>
                      <a:pt x="528" y="432"/>
                    </a:cubicBezTo>
                    <a:cubicBezTo>
                      <a:pt x="546" y="343"/>
                      <a:pt x="545" y="165"/>
                      <a:pt x="564" y="96"/>
                    </a:cubicBezTo>
                    <a:cubicBezTo>
                      <a:pt x="581" y="24"/>
                      <a:pt x="585" y="28"/>
                      <a:pt x="642" y="15"/>
                    </a:cubicBezTo>
                    <a:cubicBezTo>
                      <a:pt x="699" y="2"/>
                      <a:pt x="854" y="5"/>
                      <a:pt x="909" y="3"/>
                    </a:cubicBezTo>
                  </a:path>
                </a:pathLst>
              </a:custGeom>
              <a:noFill/>
              <a:ln w="9525">
                <a:solidFill>
                  <a:schemeClr val="tx1"/>
                </a:solidFill>
                <a:round/>
                <a:headEnd/>
                <a:tailEnd/>
              </a:ln>
            </p:spPr>
            <p:txBody>
              <a:bodyPr/>
              <a:lstStyle/>
              <a:p>
                <a:endParaRPr lang="en-US"/>
              </a:p>
            </p:txBody>
          </p:sp>
        </p:grpSp>
        <p:sp>
          <p:nvSpPr>
            <p:cNvPr id="16399" name="Text Box 25"/>
            <p:cNvSpPr txBox="1">
              <a:spLocks noChangeArrowheads="1"/>
            </p:cNvSpPr>
            <p:nvPr/>
          </p:nvSpPr>
          <p:spPr bwMode="auto">
            <a:xfrm>
              <a:off x="4216" y="1593"/>
              <a:ext cx="1004" cy="231"/>
            </a:xfrm>
            <a:prstGeom prst="rect">
              <a:avLst/>
            </a:prstGeom>
            <a:noFill/>
            <a:ln w="9525">
              <a:noFill/>
              <a:miter lim="800000"/>
              <a:headEnd/>
              <a:tailEnd/>
            </a:ln>
          </p:spPr>
          <p:txBody>
            <a:bodyPr wrap="none">
              <a:spAutoFit/>
            </a:bodyPr>
            <a:lstStyle/>
            <a:p>
              <a:pPr algn="ctr"/>
              <a:r>
                <a:rPr lang="en-US"/>
                <a:t>first derivative</a:t>
              </a:r>
            </a:p>
          </p:txBody>
        </p:sp>
      </p:grpSp>
      <p:grpSp>
        <p:nvGrpSpPr>
          <p:cNvPr id="5" name="Group 33"/>
          <p:cNvGrpSpPr>
            <a:grpSpLocks/>
          </p:cNvGrpSpPr>
          <p:nvPr/>
        </p:nvGrpSpPr>
        <p:grpSpPr bwMode="auto">
          <a:xfrm>
            <a:off x="6489700" y="3276600"/>
            <a:ext cx="2305050" cy="3200400"/>
            <a:chOff x="4088" y="2064"/>
            <a:chExt cx="1452" cy="2016"/>
          </a:xfrm>
        </p:grpSpPr>
        <p:sp>
          <p:nvSpPr>
            <p:cNvPr id="16394" name="Line 28"/>
            <p:cNvSpPr>
              <a:spLocks noChangeShapeType="1"/>
            </p:cNvSpPr>
            <p:nvPr/>
          </p:nvSpPr>
          <p:spPr bwMode="auto">
            <a:xfrm flipH="1" flipV="1">
              <a:off x="4368" y="3168"/>
              <a:ext cx="144" cy="528"/>
            </a:xfrm>
            <a:prstGeom prst="line">
              <a:avLst/>
            </a:prstGeom>
            <a:noFill/>
            <a:ln w="9525">
              <a:solidFill>
                <a:schemeClr val="tx1"/>
              </a:solidFill>
              <a:round/>
              <a:headEnd/>
              <a:tailEnd type="triangle" w="med" len="med"/>
            </a:ln>
          </p:spPr>
          <p:txBody>
            <a:bodyPr/>
            <a:lstStyle/>
            <a:p>
              <a:endParaRPr lang="en-US"/>
            </a:p>
          </p:txBody>
        </p:sp>
        <p:sp>
          <p:nvSpPr>
            <p:cNvPr id="16395" name="Line 29"/>
            <p:cNvSpPr>
              <a:spLocks noChangeShapeType="1"/>
            </p:cNvSpPr>
            <p:nvPr/>
          </p:nvSpPr>
          <p:spPr bwMode="auto">
            <a:xfrm flipV="1">
              <a:off x="5040" y="2064"/>
              <a:ext cx="144" cy="1632"/>
            </a:xfrm>
            <a:prstGeom prst="line">
              <a:avLst/>
            </a:prstGeom>
            <a:noFill/>
            <a:ln w="9525">
              <a:solidFill>
                <a:schemeClr val="tx1"/>
              </a:solidFill>
              <a:round/>
              <a:headEnd/>
              <a:tailEnd type="triangle" w="med" len="med"/>
            </a:ln>
          </p:spPr>
          <p:txBody>
            <a:bodyPr/>
            <a:lstStyle/>
            <a:p>
              <a:endParaRPr lang="en-US"/>
            </a:p>
          </p:txBody>
        </p:sp>
        <p:sp>
          <p:nvSpPr>
            <p:cNvPr id="16396" name="Text Box 30"/>
            <p:cNvSpPr txBox="1">
              <a:spLocks noChangeArrowheads="1"/>
            </p:cNvSpPr>
            <p:nvPr/>
          </p:nvSpPr>
          <p:spPr bwMode="auto">
            <a:xfrm>
              <a:off x="4088" y="3676"/>
              <a:ext cx="1452" cy="404"/>
            </a:xfrm>
            <a:prstGeom prst="rect">
              <a:avLst/>
            </a:prstGeom>
            <a:noFill/>
            <a:ln w="9525">
              <a:noFill/>
              <a:miter lim="800000"/>
              <a:headEnd/>
              <a:tailEnd/>
            </a:ln>
          </p:spPr>
          <p:txBody>
            <a:bodyPr wrap="none">
              <a:spAutoFit/>
            </a:bodyPr>
            <a:lstStyle/>
            <a:p>
              <a:pPr algn="ctr"/>
              <a:r>
                <a:rPr lang="en-US"/>
                <a:t>edges correspond to</a:t>
              </a:r>
              <a:br>
                <a:rPr lang="en-US"/>
              </a:br>
              <a:r>
                <a:rPr lang="en-US"/>
                <a:t>extrema of derivative</a:t>
              </a:r>
            </a:p>
          </p:txBody>
        </p:sp>
      </p:grpSp>
      <p:sp>
        <p:nvSpPr>
          <p:cNvPr id="4" name="Slide Number Placeholder 3"/>
          <p:cNvSpPr>
            <a:spLocks noGrp="1"/>
          </p:cNvSpPr>
          <p:nvPr>
            <p:ph type="sldNum" sz="quarter" idx="12"/>
          </p:nvPr>
        </p:nvSpPr>
        <p:spPr/>
        <p:txBody>
          <a:bodyPr/>
          <a:lstStyle/>
          <a:p>
            <a:fld id="{79F1D11F-BC38-B14D-812C-5420C814BEF5}" type="slidenum">
              <a:rPr lang="en-US" smtClean="0"/>
              <a:t>5</a:t>
            </a:fld>
            <a:endParaRPr lang="en-US"/>
          </a:p>
        </p:txBody>
      </p:sp>
    </p:spTree>
    <p:extLst>
      <p:ext uri="{BB962C8B-B14F-4D97-AF65-F5344CB8AC3E}">
        <p14:creationId xmlns:p14="http://schemas.microsoft.com/office/powerpoint/2010/main" val="85304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altLang="en-US" smtClean="0">
                <a:solidFill>
                  <a:srgbClr val="FF0000"/>
                </a:solidFill>
              </a:rPr>
              <a:t>Hough Transform for Finding Circles</a:t>
            </a:r>
          </a:p>
        </p:txBody>
      </p:sp>
      <p:sp>
        <p:nvSpPr>
          <p:cNvPr id="10243" name="Text Box 3"/>
          <p:cNvSpPr txBox="1">
            <a:spLocks noChangeArrowheads="1"/>
          </p:cNvSpPr>
          <p:nvPr/>
        </p:nvSpPr>
        <p:spPr bwMode="auto">
          <a:xfrm>
            <a:off x="898525" y="1946275"/>
            <a:ext cx="1562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Equations: </a:t>
            </a:r>
          </a:p>
        </p:txBody>
      </p:sp>
      <p:sp>
        <p:nvSpPr>
          <p:cNvPr id="10244" name="Text Box 4"/>
          <p:cNvSpPr txBox="1">
            <a:spLocks noChangeArrowheads="1"/>
          </p:cNvSpPr>
          <p:nvPr/>
        </p:nvSpPr>
        <p:spPr bwMode="auto">
          <a:xfrm>
            <a:off x="2651125" y="1787525"/>
            <a:ext cx="2227263"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r = r0 +  d sin </a:t>
            </a:r>
            <a:r>
              <a:rPr lang="en-US" altLang="en-US" sz="2400">
                <a:latin typeface="Times New Roman" pitchFamily="18" charset="0"/>
                <a:sym typeface="Symbol" pitchFamily="18" charset="2"/>
              </a:rPr>
              <a:t></a:t>
            </a:r>
          </a:p>
          <a:p>
            <a:pPr eaLnBrk="1" hangingPunct="1">
              <a:spcBef>
                <a:spcPct val="0"/>
              </a:spcBef>
              <a:buFontTx/>
              <a:buNone/>
            </a:pPr>
            <a:r>
              <a:rPr lang="en-US" altLang="en-US" sz="2400">
                <a:latin typeface="Times New Roman" pitchFamily="18" charset="0"/>
                <a:sym typeface="Symbol" pitchFamily="18" charset="2"/>
              </a:rPr>
              <a:t>c = c0 -  d cos  </a:t>
            </a:r>
          </a:p>
        </p:txBody>
      </p:sp>
      <p:sp>
        <p:nvSpPr>
          <p:cNvPr id="10245" name="Text Box 5"/>
          <p:cNvSpPr txBox="1">
            <a:spLocks noChangeArrowheads="1"/>
          </p:cNvSpPr>
          <p:nvPr/>
        </p:nvSpPr>
        <p:spPr bwMode="auto">
          <a:xfrm>
            <a:off x="5318125" y="1870075"/>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r, c, d are parameters</a:t>
            </a:r>
          </a:p>
        </p:txBody>
      </p:sp>
      <p:sp>
        <p:nvSpPr>
          <p:cNvPr id="10246" name="Text Box 6"/>
          <p:cNvSpPr txBox="1">
            <a:spLocks noChangeArrowheads="1"/>
          </p:cNvSpPr>
          <p:nvPr/>
        </p:nvSpPr>
        <p:spPr bwMode="auto">
          <a:xfrm>
            <a:off x="822325" y="3165475"/>
            <a:ext cx="6843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3300"/>
                </a:solidFill>
                <a:latin typeface="Times New Roman" pitchFamily="18" charset="0"/>
              </a:rPr>
              <a:t>Main idea:  The gradient vector at an edge pixel points</a:t>
            </a:r>
          </a:p>
          <a:p>
            <a:pPr eaLnBrk="1" hangingPunct="1">
              <a:spcBef>
                <a:spcPct val="0"/>
              </a:spcBef>
              <a:buFontTx/>
              <a:buNone/>
            </a:pPr>
            <a:r>
              <a:rPr lang="en-US" altLang="en-US" sz="2400">
                <a:solidFill>
                  <a:srgbClr val="FF3300"/>
                </a:solidFill>
                <a:latin typeface="Times New Roman" pitchFamily="18" charset="0"/>
              </a:rPr>
              <a:t>                    to the center of  the circle.</a:t>
            </a:r>
          </a:p>
        </p:txBody>
      </p:sp>
      <p:sp>
        <p:nvSpPr>
          <p:cNvPr id="10247" name="Oval 7"/>
          <p:cNvSpPr>
            <a:spLocks noChangeArrowheads="1"/>
          </p:cNvSpPr>
          <p:nvPr/>
        </p:nvSpPr>
        <p:spPr bwMode="auto">
          <a:xfrm>
            <a:off x="3505200" y="4267200"/>
            <a:ext cx="1524000" cy="15240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400">
              <a:latin typeface="Times New Roman" pitchFamily="18" charset="0"/>
            </a:endParaRPr>
          </a:p>
        </p:txBody>
      </p:sp>
      <p:sp>
        <p:nvSpPr>
          <p:cNvPr id="10248" name="Text Box 8"/>
          <p:cNvSpPr txBox="1">
            <a:spLocks noChangeArrowheads="1"/>
          </p:cNvSpPr>
          <p:nvPr/>
        </p:nvSpPr>
        <p:spPr bwMode="auto">
          <a:xfrm>
            <a:off x="4953000" y="4876800"/>
            <a:ext cx="739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0000"/>
                </a:solidFill>
                <a:latin typeface="Times New Roman" pitchFamily="18" charset="0"/>
              </a:rPr>
              <a:t>*(r,c)</a:t>
            </a:r>
          </a:p>
        </p:txBody>
      </p:sp>
      <p:sp>
        <p:nvSpPr>
          <p:cNvPr id="10249" name="Line 9"/>
          <p:cNvSpPr>
            <a:spLocks noChangeShapeType="1"/>
          </p:cNvSpPr>
          <p:nvPr/>
        </p:nvSpPr>
        <p:spPr bwMode="auto">
          <a:xfrm flipH="1">
            <a:off x="4267200" y="5029200"/>
            <a:ext cx="7620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50" name="Text Box 10"/>
          <p:cNvSpPr txBox="1">
            <a:spLocks noChangeArrowheads="1"/>
          </p:cNvSpPr>
          <p:nvPr/>
        </p:nvSpPr>
        <p:spPr bwMode="auto">
          <a:xfrm>
            <a:off x="4419600" y="47244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bg1"/>
                </a:solidFill>
                <a:latin typeface="Times New Roman" pitchFamily="18" charset="0"/>
              </a:rPr>
              <a:t>d</a:t>
            </a:r>
          </a:p>
        </p:txBody>
      </p:sp>
      <p:sp>
        <p:nvSpPr>
          <p:cNvPr id="10251"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99B2478-190C-4BAF-B4EF-A2A53559E26B}" type="slidenum">
              <a:rPr lang="en-US" altLang="en-US" sz="1400" smtClean="0"/>
              <a:pPr eaLnBrk="1" hangingPunct="1">
                <a:spcBef>
                  <a:spcPct val="0"/>
                </a:spcBef>
                <a:buFontTx/>
                <a:buNone/>
              </a:pPr>
              <a:t>50</a:t>
            </a:fld>
            <a:endParaRPr lang="en-US" altLang="en-US" sz="1400" smtClean="0"/>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4870080" y="4644360"/>
              <a:ext cx="672120" cy="851040"/>
            </p14:xfrm>
          </p:contentPart>
        </mc:Choice>
        <mc:Fallback>
          <p:pic>
            <p:nvPicPr>
              <p:cNvPr id="2" name="Ink 1"/>
              <p:cNvPicPr/>
              <p:nvPr/>
            </p:nvPicPr>
            <p:blipFill>
              <a:blip r:embed="rId3"/>
              <a:stretch>
                <a:fillRect/>
              </a:stretch>
            </p:blipFill>
            <p:spPr>
              <a:xfrm>
                <a:off x="4858560" y="4637160"/>
                <a:ext cx="695160" cy="869760"/>
              </a:xfrm>
              <a:prstGeom prst="rect">
                <a:avLst/>
              </a:prstGeom>
            </p:spPr>
          </p:pic>
        </mc:Fallback>
      </mc:AlternateContent>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solidFill>
                  <a:srgbClr val="FF0000"/>
                </a:solidFill>
              </a:rPr>
              <a:t>Why it works</a:t>
            </a:r>
          </a:p>
        </p:txBody>
      </p:sp>
      <p:sp>
        <p:nvSpPr>
          <p:cNvPr id="11267" name="Oval 3"/>
          <p:cNvSpPr>
            <a:spLocks noChangeArrowheads="1"/>
          </p:cNvSpPr>
          <p:nvPr/>
        </p:nvSpPr>
        <p:spPr bwMode="auto">
          <a:xfrm>
            <a:off x="1295400" y="1981200"/>
            <a:ext cx="1371600" cy="12954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268" name="Text Box 4"/>
          <p:cNvSpPr txBox="1">
            <a:spLocks noChangeArrowheads="1"/>
          </p:cNvSpPr>
          <p:nvPr/>
        </p:nvSpPr>
        <p:spPr bwMode="auto">
          <a:xfrm>
            <a:off x="2971800" y="2057400"/>
            <a:ext cx="45037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latin typeface="Times New Roman" pitchFamily="18" charset="0"/>
              </a:rPr>
              <a:t>Filled Circle:  </a:t>
            </a:r>
          </a:p>
          <a:p>
            <a:pPr eaLnBrk="1" hangingPunct="1">
              <a:spcBef>
                <a:spcPct val="0"/>
              </a:spcBef>
              <a:buFontTx/>
              <a:buNone/>
            </a:pPr>
            <a:r>
              <a:rPr lang="en-US" altLang="en-US" sz="2400">
                <a:solidFill>
                  <a:schemeClr val="accent2"/>
                </a:solidFill>
                <a:latin typeface="Times New Roman" pitchFamily="18" charset="0"/>
              </a:rPr>
              <a:t>Outer points of circle have gradient</a:t>
            </a:r>
          </a:p>
          <a:p>
            <a:pPr eaLnBrk="1" hangingPunct="1">
              <a:spcBef>
                <a:spcPct val="0"/>
              </a:spcBef>
              <a:buFontTx/>
              <a:buNone/>
            </a:pPr>
            <a:r>
              <a:rPr lang="en-US" altLang="en-US" sz="2400">
                <a:solidFill>
                  <a:schemeClr val="accent2"/>
                </a:solidFill>
                <a:latin typeface="Times New Roman" pitchFamily="18" charset="0"/>
              </a:rPr>
              <a:t>direction pointing to center.</a:t>
            </a:r>
          </a:p>
        </p:txBody>
      </p:sp>
      <p:sp>
        <p:nvSpPr>
          <p:cNvPr id="11269" name="Oval 5"/>
          <p:cNvSpPr>
            <a:spLocks noChangeArrowheads="1"/>
          </p:cNvSpPr>
          <p:nvPr/>
        </p:nvSpPr>
        <p:spPr bwMode="auto">
          <a:xfrm>
            <a:off x="1295400" y="4114800"/>
            <a:ext cx="1371600" cy="1295400"/>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400">
              <a:solidFill>
                <a:srgbClr val="FF3300"/>
              </a:solidFill>
              <a:latin typeface="Times New Roman" pitchFamily="18" charset="0"/>
            </a:endParaRPr>
          </a:p>
        </p:txBody>
      </p:sp>
      <p:sp>
        <p:nvSpPr>
          <p:cNvPr id="11270" name="Oval 6"/>
          <p:cNvSpPr>
            <a:spLocks noChangeArrowheads="1"/>
          </p:cNvSpPr>
          <p:nvPr/>
        </p:nvSpPr>
        <p:spPr bwMode="auto">
          <a:xfrm>
            <a:off x="1371600" y="4191000"/>
            <a:ext cx="1219200" cy="1143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271" name="Text Box 7"/>
          <p:cNvSpPr txBox="1">
            <a:spLocks noChangeArrowheads="1"/>
          </p:cNvSpPr>
          <p:nvPr/>
        </p:nvSpPr>
        <p:spPr bwMode="auto">
          <a:xfrm>
            <a:off x="3200400" y="3810000"/>
            <a:ext cx="5003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latin typeface="Times New Roman" pitchFamily="18" charset="0"/>
              </a:rPr>
              <a:t>Circular Ring:</a:t>
            </a:r>
          </a:p>
          <a:p>
            <a:pPr eaLnBrk="1" hangingPunct="1">
              <a:spcBef>
                <a:spcPct val="0"/>
              </a:spcBef>
              <a:buFontTx/>
              <a:buNone/>
            </a:pPr>
            <a:r>
              <a:rPr lang="en-US" altLang="en-US" sz="2400">
                <a:solidFill>
                  <a:srgbClr val="FF3300"/>
                </a:solidFill>
                <a:latin typeface="Times New Roman" pitchFamily="18" charset="0"/>
              </a:rPr>
              <a:t>Outer points gradient towards center.</a:t>
            </a:r>
          </a:p>
          <a:p>
            <a:pPr eaLnBrk="1" hangingPunct="1">
              <a:spcBef>
                <a:spcPct val="0"/>
              </a:spcBef>
              <a:buFontTx/>
              <a:buNone/>
            </a:pPr>
            <a:r>
              <a:rPr lang="en-US" altLang="en-US" sz="2400">
                <a:solidFill>
                  <a:schemeClr val="accent2"/>
                </a:solidFill>
                <a:latin typeface="Times New Roman" pitchFamily="18" charset="0"/>
              </a:rPr>
              <a:t>Inner points gradient away from center.</a:t>
            </a:r>
          </a:p>
        </p:txBody>
      </p:sp>
      <p:sp>
        <p:nvSpPr>
          <p:cNvPr id="11272" name="Line 8"/>
          <p:cNvSpPr>
            <a:spLocks noChangeShapeType="1"/>
          </p:cNvSpPr>
          <p:nvPr/>
        </p:nvSpPr>
        <p:spPr bwMode="auto">
          <a:xfrm flipV="1">
            <a:off x="1981200" y="3733800"/>
            <a:ext cx="0" cy="4572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3" name="Line 9"/>
          <p:cNvSpPr>
            <a:spLocks noChangeShapeType="1"/>
          </p:cNvSpPr>
          <p:nvPr/>
        </p:nvSpPr>
        <p:spPr bwMode="auto">
          <a:xfrm>
            <a:off x="1981200" y="5334000"/>
            <a:ext cx="0" cy="5334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4" name="Line 10"/>
          <p:cNvSpPr>
            <a:spLocks noChangeShapeType="1"/>
          </p:cNvSpPr>
          <p:nvPr/>
        </p:nvSpPr>
        <p:spPr bwMode="auto">
          <a:xfrm flipH="1">
            <a:off x="762000" y="4800600"/>
            <a:ext cx="5334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5" name="Line 11"/>
          <p:cNvSpPr>
            <a:spLocks noChangeShapeType="1"/>
          </p:cNvSpPr>
          <p:nvPr/>
        </p:nvSpPr>
        <p:spPr bwMode="auto">
          <a:xfrm>
            <a:off x="2590800" y="4800600"/>
            <a:ext cx="3810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6" name="Line 12"/>
          <p:cNvSpPr>
            <a:spLocks noChangeShapeType="1"/>
          </p:cNvSpPr>
          <p:nvPr/>
        </p:nvSpPr>
        <p:spPr bwMode="auto">
          <a:xfrm>
            <a:off x="2438400" y="5181600"/>
            <a:ext cx="3048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7" name="Line 13"/>
          <p:cNvSpPr>
            <a:spLocks noChangeShapeType="1"/>
          </p:cNvSpPr>
          <p:nvPr/>
        </p:nvSpPr>
        <p:spPr bwMode="auto">
          <a:xfrm flipH="1">
            <a:off x="1066800" y="5181600"/>
            <a:ext cx="4572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8" name="Line 14"/>
          <p:cNvSpPr>
            <a:spLocks noChangeShapeType="1"/>
          </p:cNvSpPr>
          <p:nvPr/>
        </p:nvSpPr>
        <p:spPr bwMode="auto">
          <a:xfrm flipH="1" flipV="1">
            <a:off x="1143000" y="4038600"/>
            <a:ext cx="3810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9" name="Line 15"/>
          <p:cNvSpPr>
            <a:spLocks noChangeShapeType="1"/>
          </p:cNvSpPr>
          <p:nvPr/>
        </p:nvSpPr>
        <p:spPr bwMode="auto">
          <a:xfrm>
            <a:off x="1981200" y="4114800"/>
            <a:ext cx="0" cy="609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0" name="Line 16"/>
          <p:cNvSpPr>
            <a:spLocks noChangeShapeType="1"/>
          </p:cNvSpPr>
          <p:nvPr/>
        </p:nvSpPr>
        <p:spPr bwMode="auto">
          <a:xfrm flipV="1">
            <a:off x="1981200" y="4876800"/>
            <a:ext cx="0" cy="4572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1" name="Line 17"/>
          <p:cNvSpPr>
            <a:spLocks noChangeShapeType="1"/>
          </p:cNvSpPr>
          <p:nvPr/>
        </p:nvSpPr>
        <p:spPr bwMode="auto">
          <a:xfrm>
            <a:off x="1295400" y="4800600"/>
            <a:ext cx="685800"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2" name="Line 18"/>
          <p:cNvSpPr>
            <a:spLocks noChangeShapeType="1"/>
          </p:cNvSpPr>
          <p:nvPr/>
        </p:nvSpPr>
        <p:spPr bwMode="auto">
          <a:xfrm flipH="1">
            <a:off x="1981200" y="4800600"/>
            <a:ext cx="609600"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3" name="Line 19"/>
          <p:cNvSpPr>
            <a:spLocks noChangeShapeType="1"/>
          </p:cNvSpPr>
          <p:nvPr/>
        </p:nvSpPr>
        <p:spPr bwMode="auto">
          <a:xfrm flipV="1">
            <a:off x="1524000" y="4876800"/>
            <a:ext cx="45720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4" name="Line 20"/>
          <p:cNvSpPr>
            <a:spLocks noChangeShapeType="1"/>
          </p:cNvSpPr>
          <p:nvPr/>
        </p:nvSpPr>
        <p:spPr bwMode="auto">
          <a:xfrm flipH="1">
            <a:off x="2057400" y="4343400"/>
            <a:ext cx="381000" cy="381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5" name="Line 21"/>
          <p:cNvSpPr>
            <a:spLocks noChangeShapeType="1"/>
          </p:cNvSpPr>
          <p:nvPr/>
        </p:nvSpPr>
        <p:spPr bwMode="auto">
          <a:xfrm flipH="1" flipV="1">
            <a:off x="2057400" y="4876800"/>
            <a:ext cx="38100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6" name="Line 22"/>
          <p:cNvSpPr>
            <a:spLocks noChangeShapeType="1"/>
          </p:cNvSpPr>
          <p:nvPr/>
        </p:nvSpPr>
        <p:spPr bwMode="auto">
          <a:xfrm>
            <a:off x="1524000" y="4343400"/>
            <a:ext cx="457200" cy="381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7" name="Line 23"/>
          <p:cNvSpPr>
            <a:spLocks noChangeShapeType="1"/>
          </p:cNvSpPr>
          <p:nvPr/>
        </p:nvSpPr>
        <p:spPr bwMode="auto">
          <a:xfrm flipV="1">
            <a:off x="2362200" y="3962400"/>
            <a:ext cx="457200" cy="4572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8" name="Text Box 24"/>
          <p:cNvSpPr txBox="1">
            <a:spLocks noChangeArrowheads="1"/>
          </p:cNvSpPr>
          <p:nvPr/>
        </p:nvSpPr>
        <p:spPr bwMode="auto">
          <a:xfrm>
            <a:off x="3184525" y="5299075"/>
            <a:ext cx="48339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The points in the away direction don’t</a:t>
            </a:r>
          </a:p>
          <a:p>
            <a:pPr eaLnBrk="1" hangingPunct="1">
              <a:spcBef>
                <a:spcPct val="0"/>
              </a:spcBef>
              <a:buFontTx/>
              <a:buNone/>
            </a:pPr>
            <a:r>
              <a:rPr lang="en-US" altLang="en-US" sz="2400">
                <a:latin typeface="Times New Roman" pitchFamily="18" charset="0"/>
              </a:rPr>
              <a:t>accumulate in one bin!</a:t>
            </a:r>
          </a:p>
        </p:txBody>
      </p:sp>
      <p:sp>
        <p:nvSpPr>
          <p:cNvPr id="11289" name="Slide Number Placeholder 2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13725BA-38A6-419D-BC5C-3A51F76B5D45}" type="slidenum">
              <a:rPr lang="en-US" altLang="en-US" sz="1400" smtClean="0"/>
              <a:pPr eaLnBrk="1" hangingPunct="1">
                <a:spcBef>
                  <a:spcPct val="0"/>
                </a:spcBef>
                <a:buFontTx/>
                <a:buNone/>
              </a:pPr>
              <a:t>51</a:t>
            </a:fld>
            <a:endParaRPr lang="en-US" altLang="en-US" sz="14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8B73142E-A1C8-48AF-A08E-287C459EC7EF}" type="slidenum">
              <a:rPr lang="en-US" altLang="en-US"/>
              <a:pPr/>
              <a:t>52</a:t>
            </a:fld>
            <a:endParaRPr lang="en-US" altLang="en-US"/>
          </a:p>
        </p:txBody>
      </p:sp>
      <p:sp>
        <p:nvSpPr>
          <p:cNvPr id="27650" name="Rectangle 2"/>
          <p:cNvSpPr>
            <a:spLocks noGrp="1" noChangeArrowheads="1"/>
          </p:cNvSpPr>
          <p:nvPr>
            <p:ph type="title"/>
          </p:nvPr>
        </p:nvSpPr>
        <p:spPr/>
        <p:txBody>
          <a:bodyPr/>
          <a:lstStyle/>
          <a:p>
            <a:r>
              <a:rPr lang="en-US" altLang="en-US" sz="3600">
                <a:solidFill>
                  <a:srgbClr val="FF0000"/>
                </a:solidFill>
              </a:rPr>
              <a:t>Procedure to Accumulate Circles</a:t>
            </a:r>
          </a:p>
        </p:txBody>
      </p:sp>
      <p:sp>
        <p:nvSpPr>
          <p:cNvPr id="27651" name="Text Box 3"/>
          <p:cNvSpPr txBox="1">
            <a:spLocks noChangeArrowheads="1"/>
          </p:cNvSpPr>
          <p:nvPr/>
        </p:nvSpPr>
        <p:spPr bwMode="auto">
          <a:xfrm>
            <a:off x="1050925" y="2098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400">
              <a:latin typeface="Times New Roman" pitchFamily="18" charset="0"/>
            </a:endParaRPr>
          </a:p>
        </p:txBody>
      </p:sp>
      <p:sp>
        <p:nvSpPr>
          <p:cNvPr id="27652" name="Text Box 4"/>
          <p:cNvSpPr txBox="1">
            <a:spLocks noChangeArrowheads="1"/>
          </p:cNvSpPr>
          <p:nvPr/>
        </p:nvSpPr>
        <p:spPr bwMode="auto">
          <a:xfrm>
            <a:off x="914400" y="1654175"/>
            <a:ext cx="5776913" cy="4483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2400">
                <a:latin typeface="Times New Roman" pitchFamily="18" charset="0"/>
              </a:rPr>
              <a:t> Set accumulator array A to all zero.</a:t>
            </a:r>
          </a:p>
          <a:p>
            <a:r>
              <a:rPr lang="en-US" altLang="en-US" sz="2400">
                <a:latin typeface="Times New Roman" pitchFamily="18" charset="0"/>
              </a:rPr>
              <a:t>   Set point list array PTLIST to all NIL.</a:t>
            </a:r>
          </a:p>
          <a:p>
            <a:endParaRPr lang="en-US" altLang="en-US" sz="2400">
              <a:latin typeface="Times New Roman" pitchFamily="18" charset="0"/>
            </a:endParaRPr>
          </a:p>
          <a:p>
            <a:pPr>
              <a:buFontTx/>
              <a:buChar char="•"/>
            </a:pPr>
            <a:r>
              <a:rPr lang="en-US" altLang="en-US" sz="2400">
                <a:latin typeface="Times New Roman" pitchFamily="18" charset="0"/>
              </a:rPr>
              <a:t> For each pixel (R,C) in the image {</a:t>
            </a:r>
          </a:p>
          <a:p>
            <a:r>
              <a:rPr lang="en-US" altLang="en-US" sz="2400">
                <a:latin typeface="Times New Roman" pitchFamily="18" charset="0"/>
              </a:rPr>
              <a:t>      For each possible value of D {</a:t>
            </a:r>
          </a:p>
          <a:p>
            <a:r>
              <a:rPr lang="en-US" altLang="en-US" sz="2400">
                <a:latin typeface="Times New Roman" pitchFamily="18" charset="0"/>
              </a:rPr>
              <a:t>            - compute gradient magnitude GMAG</a:t>
            </a:r>
          </a:p>
          <a:p>
            <a:r>
              <a:rPr lang="en-US" altLang="en-US" sz="2400">
                <a:latin typeface="Times New Roman" pitchFamily="18" charset="0"/>
              </a:rPr>
              <a:t>            - if GMAG &gt; gradient_threshold {</a:t>
            </a:r>
          </a:p>
          <a:p>
            <a:r>
              <a:rPr lang="en-US" altLang="en-US" sz="2400">
                <a:latin typeface="Times New Roman" pitchFamily="18" charset="0"/>
              </a:rPr>
              <a:t>                . Compute THETA(R,C,D)</a:t>
            </a:r>
          </a:p>
          <a:p>
            <a:r>
              <a:rPr lang="en-US" altLang="en-US" sz="2400">
                <a:latin typeface="Times New Roman" pitchFamily="18" charset="0"/>
              </a:rPr>
              <a:t>                . </a:t>
            </a:r>
            <a:r>
              <a:rPr lang="en-US" altLang="en-US" sz="2400">
                <a:solidFill>
                  <a:srgbClr val="FF0000"/>
                </a:solidFill>
                <a:latin typeface="Times New Roman" pitchFamily="18" charset="0"/>
              </a:rPr>
              <a:t>R0 := R - D*sin(THETA)</a:t>
            </a:r>
          </a:p>
          <a:p>
            <a:r>
              <a:rPr lang="en-US" altLang="en-US" sz="2400">
                <a:solidFill>
                  <a:srgbClr val="FF0000"/>
                </a:solidFill>
                <a:latin typeface="Times New Roman" pitchFamily="18" charset="0"/>
              </a:rPr>
              <a:t>                . C0 := C + D*cos(THETA</a:t>
            </a:r>
            <a:r>
              <a:rPr lang="en-US" altLang="en-US" sz="2400">
                <a:latin typeface="Times New Roman" pitchFamily="18" charset="0"/>
              </a:rPr>
              <a:t>)</a:t>
            </a:r>
          </a:p>
          <a:p>
            <a:r>
              <a:rPr lang="en-US" altLang="en-US" sz="2400">
                <a:latin typeface="Times New Roman" pitchFamily="18" charset="0"/>
              </a:rPr>
              <a:t>                . increment A(R0,C0,D)</a:t>
            </a:r>
          </a:p>
          <a:p>
            <a:r>
              <a:rPr lang="en-US" altLang="en-US" sz="2400">
                <a:latin typeface="Times New Roman" pitchFamily="18" charset="0"/>
              </a:rPr>
              <a:t>                . update PTLIST(R0,C0,D) }}</a:t>
            </a: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1294560" y="1526760"/>
              <a:ext cx="7263000" cy="4230720"/>
            </p14:xfrm>
          </p:contentPart>
        </mc:Choice>
        <mc:Fallback>
          <p:pic>
            <p:nvPicPr>
              <p:cNvPr id="2" name="Ink 1"/>
              <p:cNvPicPr/>
              <p:nvPr/>
            </p:nvPicPr>
            <p:blipFill>
              <a:blip r:embed="rId3"/>
              <a:stretch>
                <a:fillRect/>
              </a:stretch>
            </p:blipFill>
            <p:spPr>
              <a:xfrm>
                <a:off x="1287720" y="1514880"/>
                <a:ext cx="7282440" cy="4254120"/>
              </a:xfrm>
              <a:prstGeom prst="rect">
                <a:avLst/>
              </a:prstGeom>
            </p:spPr>
          </p:pic>
        </mc:Fallback>
      </mc:AlternateContent>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0908" t="27272" r="30910" b="29091"/>
          <a:stretch>
            <a:fillRect/>
          </a:stretch>
        </p:blipFill>
        <p:spPr>
          <a:xfrm>
            <a:off x="1066800" y="304800"/>
            <a:ext cx="7315200" cy="6269038"/>
          </a:xfrm>
          <a:noFill/>
        </p:spPr>
      </p:pic>
      <p:sp>
        <p:nvSpPr>
          <p:cNvPr id="1229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A26453A-4FAD-4F5F-9150-12D25075AEF4}" type="slidenum">
              <a:rPr lang="en-US" altLang="en-US" sz="1400" smtClean="0"/>
              <a:pPr eaLnBrk="1" hangingPunct="1">
                <a:spcBef>
                  <a:spcPct val="0"/>
                </a:spcBef>
                <a:buFontTx/>
                <a:buNone/>
              </a:pPr>
              <a:t>53</a:t>
            </a:fld>
            <a:endParaRPr lang="en-US" altLang="en-US" sz="14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3200" smtClean="0">
                <a:solidFill>
                  <a:srgbClr val="FF0000"/>
                </a:solidFill>
              </a:rPr>
              <a:t>Finding lung nodules (Kimme &amp; Ballard)</a:t>
            </a:r>
          </a:p>
        </p:txBody>
      </p:sp>
      <p:pic>
        <p:nvPicPr>
          <p:cNvPr id="13315" name="Picture 3" descr="fig4_7_houg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13025" y="1600200"/>
            <a:ext cx="3917950" cy="4525963"/>
          </a:xfrm>
          <a:noFill/>
        </p:spPr>
      </p:pic>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14E7DFD-1EFC-451A-9F5A-DC2C8B3FD70B}" type="slidenum">
              <a:rPr lang="en-US" altLang="en-US" sz="1400" smtClean="0"/>
              <a:pPr eaLnBrk="1" hangingPunct="1">
                <a:spcBef>
                  <a:spcPct val="0"/>
                </a:spcBef>
                <a:buFontTx/>
                <a:buNone/>
              </a:pPr>
              <a:t>54</a:t>
            </a:fld>
            <a:endParaRPr lang="en-US" altLang="en-US" sz="14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Edge operators are based on estimating derivatives.</a:t>
            </a:r>
          </a:p>
          <a:p>
            <a:r>
              <a:rPr lang="en-US" dirty="0" smtClean="0"/>
              <a:t>While first derivatives show approximately where the edges are, zero crossings of second derivatives were shown to be better.</a:t>
            </a:r>
          </a:p>
          <a:p>
            <a:r>
              <a:rPr lang="en-US" dirty="0" smtClean="0"/>
              <a:t>Ignoring that entirely, Canny developed his own edge detector that everyone uses now.</a:t>
            </a:r>
          </a:p>
          <a:p>
            <a:r>
              <a:rPr lang="en-US" dirty="0" smtClean="0"/>
              <a:t>After finding good edges, we have to group them into lines, circles, curves, etc. to use further.</a:t>
            </a:r>
          </a:p>
          <a:p>
            <a:r>
              <a:rPr lang="en-US" dirty="0" smtClean="0"/>
              <a:t>The Hough transform for circles works well, but for lines the performance can be poor. The Burns operator or some tracking operators (old ORT </a:t>
            </a:r>
            <a:r>
              <a:rPr lang="en-US" dirty="0" err="1" smtClean="0"/>
              <a:t>pkg</a:t>
            </a:r>
            <a:r>
              <a:rPr lang="en-US" dirty="0" smtClean="0"/>
              <a:t>) work better.</a:t>
            </a:r>
            <a:endParaRPr lang="en-US" dirty="0"/>
          </a:p>
        </p:txBody>
      </p:sp>
      <p:sp>
        <p:nvSpPr>
          <p:cNvPr id="4" name="Slide Number Placeholder 3"/>
          <p:cNvSpPr>
            <a:spLocks noGrp="1"/>
          </p:cNvSpPr>
          <p:nvPr>
            <p:ph type="sldNum" sz="quarter" idx="12"/>
          </p:nvPr>
        </p:nvSpPr>
        <p:spPr/>
        <p:txBody>
          <a:bodyPr/>
          <a:lstStyle/>
          <a:p>
            <a:fld id="{79F1D11F-BC38-B14D-812C-5420C814BEF5}" type="slidenum">
              <a:rPr lang="en-US" smtClean="0"/>
              <a:t>55</a:t>
            </a:fld>
            <a:endParaRPr lang="en-US"/>
          </a:p>
        </p:txBody>
      </p:sp>
    </p:spTree>
    <p:extLst>
      <p:ext uri="{BB962C8B-B14F-4D97-AF65-F5344CB8AC3E}">
        <p14:creationId xmlns:p14="http://schemas.microsoft.com/office/powerpoint/2010/main" val="318506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Rectangle 3"/>
          <p:cNvSpPr>
            <a:spLocks noGrp="1" noChangeArrowheads="1"/>
          </p:cNvSpPr>
          <p:nvPr>
            <p:ph type="body" idx="1"/>
          </p:nvPr>
        </p:nvSpPr>
        <p:spPr>
          <a:xfrm>
            <a:off x="381000" y="2286000"/>
            <a:ext cx="8077200" cy="1600200"/>
          </a:xfrm>
        </p:spPr>
        <p:txBody>
          <a:bodyPr>
            <a:normAutofit lnSpcReduction="10000"/>
          </a:bodyPr>
          <a:lstStyle/>
          <a:p>
            <a:r>
              <a:rPr lang="en-US" sz="2000" dirty="0"/>
              <a:t>The gradient of an image: </a:t>
            </a:r>
          </a:p>
          <a:p>
            <a:endParaRPr lang="en-US" sz="2000" dirty="0"/>
          </a:p>
          <a:p>
            <a:endParaRPr lang="en-US" dirty="0"/>
          </a:p>
          <a:p>
            <a:r>
              <a:rPr lang="en-US" sz="2000" dirty="0"/>
              <a:t>The gradient points in the direction of most rapid change in intensity</a:t>
            </a:r>
          </a:p>
        </p:txBody>
      </p:sp>
      <p:pic>
        <p:nvPicPr>
          <p:cNvPr id="411656" name="Picture 8"/>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600200" y="2743200"/>
            <a:ext cx="2468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57" name="Rectangle 9"/>
          <p:cNvSpPr>
            <a:spLocks noChangeArrowheads="1"/>
          </p:cNvSpPr>
          <p:nvPr/>
        </p:nvSpPr>
        <p:spPr bwMode="auto">
          <a:xfrm>
            <a:off x="1048060" y="4473050"/>
            <a:ext cx="338328" cy="1137172"/>
          </a:xfrm>
          <a:prstGeom prst="rect">
            <a:avLst/>
          </a:prstGeom>
          <a:gradFill rotWithShape="0">
            <a:gsLst>
              <a:gs pos="0">
                <a:schemeClr val="tx1"/>
              </a:gs>
              <a:gs pos="100000">
                <a:schemeClr val="tx1">
                  <a:gamma/>
                  <a:tint val="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58" name="Line 10"/>
          <p:cNvSpPr>
            <a:spLocks noChangeShapeType="1"/>
          </p:cNvSpPr>
          <p:nvPr/>
        </p:nvSpPr>
        <p:spPr bwMode="auto">
          <a:xfrm>
            <a:off x="1217224" y="5085373"/>
            <a:ext cx="592074"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2" name="Oval 24"/>
          <p:cNvSpPr>
            <a:spLocks noChangeArrowheads="1"/>
          </p:cNvSpPr>
          <p:nvPr/>
        </p:nvSpPr>
        <p:spPr bwMode="auto">
          <a:xfrm>
            <a:off x="1153788" y="5041636"/>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1669" name="Picture 21"/>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027795" y="5733004"/>
            <a:ext cx="1563005" cy="4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63" name="Picture 15"/>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273530" y="5718424"/>
            <a:ext cx="1573578" cy="45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64" name="Rectangle 16"/>
          <p:cNvSpPr>
            <a:spLocks noChangeArrowheads="1"/>
          </p:cNvSpPr>
          <p:nvPr/>
        </p:nvSpPr>
        <p:spPr bwMode="auto">
          <a:xfrm rot="5400000">
            <a:off x="3839553" y="4125688"/>
            <a:ext cx="349899" cy="1192959"/>
          </a:xfrm>
          <a:prstGeom prst="rect">
            <a:avLst/>
          </a:prstGeom>
          <a:gradFill rotWithShape="0">
            <a:gsLst>
              <a:gs pos="0">
                <a:schemeClr val="tx1"/>
              </a:gs>
              <a:gs pos="100000">
                <a:schemeClr val="tx1">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65" name="Line 17"/>
          <p:cNvSpPr>
            <a:spLocks noChangeShapeType="1"/>
          </p:cNvSpPr>
          <p:nvPr/>
        </p:nvSpPr>
        <p:spPr bwMode="auto">
          <a:xfrm rot="5400000">
            <a:off x="3711865" y="5029239"/>
            <a:ext cx="612323"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6" name="Oval 28"/>
          <p:cNvSpPr>
            <a:spLocks noChangeArrowheads="1"/>
          </p:cNvSpPr>
          <p:nvPr/>
        </p:nvSpPr>
        <p:spPr bwMode="auto">
          <a:xfrm>
            <a:off x="3975737" y="4679340"/>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 name="Group 2"/>
          <p:cNvGrpSpPr/>
          <p:nvPr/>
        </p:nvGrpSpPr>
        <p:grpSpPr>
          <a:xfrm>
            <a:off x="5562600" y="4495800"/>
            <a:ext cx="1703975" cy="1671153"/>
            <a:chOff x="5562600" y="4495800"/>
            <a:chExt cx="1703975" cy="1671153"/>
          </a:xfrm>
        </p:grpSpPr>
        <p:grpSp>
          <p:nvGrpSpPr>
            <p:cNvPr id="411706" name="Group 58"/>
            <p:cNvGrpSpPr>
              <a:grpSpLocks/>
            </p:cNvGrpSpPr>
            <p:nvPr/>
          </p:nvGrpSpPr>
          <p:grpSpPr bwMode="auto">
            <a:xfrm>
              <a:off x="5834634" y="4495800"/>
              <a:ext cx="1099566" cy="1137172"/>
              <a:chOff x="3840" y="1776"/>
              <a:chExt cx="624" cy="624"/>
            </a:xfrm>
          </p:grpSpPr>
          <p:sp>
            <p:nvSpPr>
              <p:cNvPr id="411670" name="Rectangle 22"/>
              <p:cNvSpPr>
                <a:spLocks noChangeArrowheads="1"/>
              </p:cNvSpPr>
              <p:nvPr/>
            </p:nvSpPr>
            <p:spPr bwMode="auto">
              <a:xfrm>
                <a:off x="3840" y="1776"/>
                <a:ext cx="624" cy="624"/>
              </a:xfrm>
              <a:prstGeom prst="rect">
                <a:avLst/>
              </a:prstGeom>
              <a:gradFill rotWithShape="0">
                <a:gsLst>
                  <a:gs pos="0">
                    <a:schemeClr val="tx1"/>
                  </a:gs>
                  <a:gs pos="100000">
                    <a:schemeClr val="tx1">
                      <a:gamma/>
                      <a:tint val="0"/>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71" name="Line 23"/>
              <p:cNvSpPr>
                <a:spLocks noChangeShapeType="1"/>
              </p:cNvSpPr>
              <p:nvPr/>
            </p:nvSpPr>
            <p:spPr bwMode="auto">
              <a:xfrm flipV="1">
                <a:off x="4161" y="1872"/>
                <a:ext cx="207" cy="20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11678" name="Picture 30"/>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562600" y="5715000"/>
              <a:ext cx="1703975" cy="45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77" name="Oval 29"/>
            <p:cNvSpPr>
              <a:spLocks noChangeArrowheads="1"/>
            </p:cNvSpPr>
            <p:nvPr/>
          </p:nvSpPr>
          <p:spPr bwMode="auto">
            <a:xfrm>
              <a:off x="6342126" y="5020649"/>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1708" name="Group 60"/>
            <p:cNvGrpSpPr>
              <a:grpSpLocks/>
            </p:cNvGrpSpPr>
            <p:nvPr/>
          </p:nvGrpSpPr>
          <p:grpSpPr bwMode="auto">
            <a:xfrm>
              <a:off x="6384417" y="4524960"/>
              <a:ext cx="539210" cy="584988"/>
              <a:chOff x="4152" y="1776"/>
              <a:chExt cx="306" cy="321"/>
            </a:xfrm>
          </p:grpSpPr>
          <p:sp>
            <p:nvSpPr>
              <p:cNvPr id="411680" name="Line 32"/>
              <p:cNvSpPr>
                <a:spLocks noChangeShapeType="1"/>
              </p:cNvSpPr>
              <p:nvPr/>
            </p:nvSpPr>
            <p:spPr bwMode="auto">
              <a:xfrm>
                <a:off x="4155" y="2088"/>
                <a:ext cx="3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82" name="Line 34"/>
              <p:cNvSpPr>
                <a:spLocks noChangeShapeType="1"/>
              </p:cNvSpPr>
              <p:nvPr/>
            </p:nvSpPr>
            <p:spPr bwMode="auto">
              <a:xfrm flipV="1">
                <a:off x="4152" y="1776"/>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85" name="Freeform 37"/>
              <p:cNvSpPr>
                <a:spLocks/>
              </p:cNvSpPr>
              <p:nvPr/>
            </p:nvSpPr>
            <p:spPr bwMode="auto">
              <a:xfrm flipV="1">
                <a:off x="4216" y="2032"/>
                <a:ext cx="27" cy="51"/>
              </a:xfrm>
              <a:custGeom>
                <a:avLst/>
                <a:gdLst>
                  <a:gd name="T0" fmla="*/ 18 w 27"/>
                  <a:gd name="T1" fmla="*/ 0 h 51"/>
                  <a:gd name="T2" fmla="*/ 24 w 27"/>
                  <a:gd name="T3" fmla="*/ 33 h 51"/>
                  <a:gd name="T4" fmla="*/ 0 w 27"/>
                  <a:gd name="T5" fmla="*/ 51 h 51"/>
                </a:gdLst>
                <a:ahLst/>
                <a:cxnLst>
                  <a:cxn ang="0">
                    <a:pos x="T0" y="T1"/>
                  </a:cxn>
                  <a:cxn ang="0">
                    <a:pos x="T2" y="T3"/>
                  </a:cxn>
                  <a:cxn ang="0">
                    <a:pos x="T4" y="T5"/>
                  </a:cxn>
                </a:cxnLst>
                <a:rect l="0" t="0" r="r" b="b"/>
                <a:pathLst>
                  <a:path w="27" h="51">
                    <a:moveTo>
                      <a:pt x="18" y="0"/>
                    </a:moveTo>
                    <a:cubicBezTo>
                      <a:pt x="22" y="12"/>
                      <a:pt x="27" y="25"/>
                      <a:pt x="24" y="33"/>
                    </a:cubicBezTo>
                    <a:cubicBezTo>
                      <a:pt x="21" y="41"/>
                      <a:pt x="10" y="46"/>
                      <a:pt x="0" y="51"/>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1690" name="Picture 42"/>
              <p:cNvPicPr>
                <a:picLocks noChangeAspect="1" noChangeArrowheads="1"/>
              </p:cNvPicPr>
              <p:nvPr>
                <p:custDataLst>
                  <p:tags r:id="rId5"/>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9" y="1968"/>
                <a:ext cx="6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2" name="TextBox 31"/>
          <p:cNvSpPr txBox="1"/>
          <p:nvPr/>
        </p:nvSpPr>
        <p:spPr>
          <a:xfrm>
            <a:off x="381000" y="381000"/>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Image gradient</a:t>
            </a:r>
            <a:endParaRPr lang="en-US" sz="3600" spc="-200" dirty="0">
              <a:latin typeface="Kalinga" pitchFamily="34" charset="0"/>
              <a:cs typeface="Kalinga" pitchFamily="34" charset="0"/>
            </a:endParaRPr>
          </a:p>
        </p:txBody>
      </p:sp>
      <p:pic>
        <p:nvPicPr>
          <p:cNvPr id="33" name="Picture 3" descr="C:\larryz\classes\UW576S11\data\35008.jpg"/>
          <p:cNvPicPr>
            <a:picLocks noChangeAspect="1" noChangeArrowheads="1"/>
          </p:cNvPicPr>
          <p:nvPr/>
        </p:nvPicPr>
        <p:blipFill rotWithShape="1">
          <a:blip r:embed="rId12">
            <a:extLst>
              <a:ext uri="{28A0092B-C50C-407E-A947-70E740481C1C}">
                <a14:useLocalDpi xmlns:a14="http://schemas.microsoft.com/office/drawing/2010/main" val="0"/>
              </a:ext>
            </a:extLst>
          </a:blip>
          <a:srcRect l="6794" t="17944" r="40444" b="4299"/>
          <a:stretch/>
        </p:blipFill>
        <p:spPr bwMode="auto">
          <a:xfrm>
            <a:off x="4020007" y="152400"/>
            <a:ext cx="232430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larryz\classes\UW576S11\data\lb1st.png"/>
          <p:cNvPicPr>
            <a:picLocks noChangeAspect="1" noChangeArrowheads="1"/>
          </p:cNvPicPr>
          <p:nvPr/>
        </p:nvPicPr>
        <p:blipFill rotWithShape="1">
          <a:blip r:embed="rId13">
            <a:extLst>
              <a:ext uri="{28A0092B-C50C-407E-A947-70E740481C1C}">
                <a14:useLocalDpi xmlns:a14="http://schemas.microsoft.com/office/drawing/2010/main" val="0"/>
              </a:ext>
            </a:extLst>
          </a:blip>
          <a:srcRect l="6587" t="17944" r="40651" b="4299"/>
          <a:stretch/>
        </p:blipFill>
        <p:spPr bwMode="auto">
          <a:xfrm>
            <a:off x="6426708" y="152400"/>
            <a:ext cx="232430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85986"/>
          <a:stretch/>
        </p:blipFill>
        <p:spPr bwMode="auto">
          <a:xfrm>
            <a:off x="6510533" y="242153"/>
            <a:ext cx="316100" cy="4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F1D11F-BC38-B14D-812C-5420C814BEF5}" type="slidenum">
              <a:rPr lang="en-US" smtClean="0"/>
              <a:t>6</a:t>
            </a:fld>
            <a:endParaRPr lang="en-US"/>
          </a:p>
        </p:txBody>
      </p:sp>
    </p:spTree>
    <p:extLst>
      <p:ext uri="{BB962C8B-B14F-4D97-AF65-F5344CB8AC3E}">
        <p14:creationId xmlns:p14="http://schemas.microsoft.com/office/powerpoint/2010/main" val="2532106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6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16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8" grpId="0" animBg="1"/>
      <p:bldP spid="4116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77632"/>
            <a:ext cx="8229600" cy="1143000"/>
          </a:xfrm>
          <a:ln/>
        </p:spPr>
        <p:txBody>
          <a:bodyPr rIns="132080"/>
          <a:lstStyle/>
          <a:p>
            <a:r>
              <a:rPr lang="en-US" dirty="0"/>
              <a:t>The discrete gradient</a:t>
            </a:r>
          </a:p>
        </p:txBody>
      </p:sp>
      <p:sp>
        <p:nvSpPr>
          <p:cNvPr id="13315" name="Rectangle 3"/>
          <p:cNvSpPr>
            <a:spLocks noGrp="1" noChangeArrowheads="1"/>
          </p:cNvSpPr>
          <p:nvPr>
            <p:ph type="body" idx="1"/>
          </p:nvPr>
        </p:nvSpPr>
        <p:spPr>
          <a:xfrm>
            <a:off x="685800" y="914400"/>
            <a:ext cx="7924800" cy="3086100"/>
          </a:xfrm>
          <a:ln/>
        </p:spPr>
        <p:txBody>
          <a:bodyPr rIns="132080"/>
          <a:lstStyle/>
          <a:p>
            <a:pPr marL="382588" indent="-342900"/>
            <a:r>
              <a:rPr lang="en-US" dirty="0"/>
              <a:t>How can we differentiate a </a:t>
            </a:r>
            <a:r>
              <a:rPr lang="en-US" dirty="0">
                <a:latin typeface="Arial Italic" charset="0"/>
                <a:cs typeface="Arial Italic" charset="0"/>
                <a:sym typeface="Arial Italic" charset="0"/>
              </a:rPr>
              <a:t>digital</a:t>
            </a:r>
            <a:r>
              <a:rPr lang="en-US" dirty="0"/>
              <a:t> image F[</a:t>
            </a:r>
            <a:r>
              <a:rPr lang="en-US" dirty="0" err="1"/>
              <a:t>x,y</a:t>
            </a:r>
            <a:r>
              <a:rPr lang="en-US" dirty="0"/>
              <a:t>]?</a:t>
            </a:r>
          </a:p>
          <a:p>
            <a:pPr marL="782638" lvl="1">
              <a:buClr>
                <a:srgbClr val="000000"/>
              </a:buClr>
            </a:pPr>
            <a:r>
              <a:rPr lang="en-US" dirty="0"/>
              <a:t>Option 1:  reconstruct a continuous image, then take gradient</a:t>
            </a:r>
          </a:p>
          <a:p>
            <a:pPr marL="782638" lvl="1">
              <a:buClr>
                <a:srgbClr val="000000"/>
              </a:buClr>
            </a:pPr>
            <a:r>
              <a:rPr lang="en-US" dirty="0"/>
              <a:t>Option 2:  take discrete derivative (</a:t>
            </a:r>
            <a:r>
              <a:rPr lang="ja-JP" altLang="en-US" dirty="0">
                <a:latin typeface="Arial"/>
              </a:rPr>
              <a:t>“</a:t>
            </a:r>
            <a:r>
              <a:rPr lang="en-US" dirty="0"/>
              <a:t>finite difference</a:t>
            </a:r>
            <a:r>
              <a:rPr lang="ja-JP" altLang="en-US" dirty="0">
                <a:latin typeface="Arial"/>
              </a:rPr>
              <a:t>”</a:t>
            </a:r>
            <a:r>
              <a:rPr lang="en-US" dirty="0"/>
              <a:t>)</a:t>
            </a:r>
          </a:p>
        </p:txBody>
      </p:sp>
      <p:pic>
        <p:nvPicPr>
          <p:cNvPr id="13353" name="Picture 4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277" y="4220204"/>
            <a:ext cx="4230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7</a:t>
            </a:fld>
            <a:endParaRPr lang="en-US"/>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4502520" y="4754520"/>
              <a:ext cx="2787840" cy="123120"/>
            </p14:xfrm>
          </p:contentPart>
        </mc:Choice>
        <mc:Fallback>
          <p:pic>
            <p:nvPicPr>
              <p:cNvPr id="3" name="Ink 2"/>
              <p:cNvPicPr/>
              <p:nvPr/>
            </p:nvPicPr>
            <p:blipFill>
              <a:blip r:embed="rId4"/>
              <a:stretch>
                <a:fillRect/>
              </a:stretch>
            </p:blipFill>
            <p:spPr>
              <a:xfrm>
                <a:off x="4492440" y="4743360"/>
                <a:ext cx="2810520" cy="146880"/>
              </a:xfrm>
              <a:prstGeom prst="rect">
                <a:avLst/>
              </a:prstGeom>
            </p:spPr>
          </p:pic>
        </mc:Fallback>
      </mc:AlternateContent>
    </p:spTree>
    <p:extLst>
      <p:ext uri="{BB962C8B-B14F-4D97-AF65-F5344CB8AC3E}">
        <p14:creationId xmlns:p14="http://schemas.microsoft.com/office/powerpoint/2010/main" val="287410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1699" name="Group 51"/>
          <p:cNvGrpSpPr>
            <a:grpSpLocks/>
          </p:cNvGrpSpPr>
          <p:nvPr/>
        </p:nvGrpSpPr>
        <p:grpSpPr bwMode="auto">
          <a:xfrm>
            <a:off x="428956" y="3505202"/>
            <a:ext cx="8077200" cy="2954338"/>
            <a:chOff x="432" y="2592"/>
            <a:chExt cx="5088" cy="1861"/>
          </a:xfrm>
        </p:grpSpPr>
        <p:sp>
          <p:nvSpPr>
            <p:cNvPr id="411679" name="Rectangle 31"/>
            <p:cNvSpPr>
              <a:spLocks noChangeArrowheads="1"/>
            </p:cNvSpPr>
            <p:nvPr/>
          </p:nvSpPr>
          <p:spPr bwMode="auto">
            <a:xfrm>
              <a:off x="432" y="2592"/>
              <a:ext cx="5088" cy="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dirty="0">
                  <a:latin typeface="Arial" charset="0"/>
                </a:rPr>
                <a:t>The gradient direction is given by:</a:t>
              </a:r>
            </a:p>
            <a:p>
              <a:pPr marL="342900" indent="-342900">
                <a:spcBef>
                  <a:spcPct val="20000"/>
                </a:spcBef>
              </a:pPr>
              <a:endParaRPr lang="en-US" sz="2000" dirty="0">
                <a:latin typeface="Arial" charset="0"/>
              </a:endParaRPr>
            </a:p>
            <a:p>
              <a:pPr marL="342900" indent="-342900">
                <a:spcBef>
                  <a:spcPct val="20000"/>
                </a:spcBef>
              </a:pPr>
              <a:endParaRPr lang="en-US" sz="2000" dirty="0">
                <a:latin typeface="Arial" charset="0"/>
              </a:endParaRPr>
            </a:p>
            <a:p>
              <a:pPr lvl="1">
                <a:spcBef>
                  <a:spcPct val="20000"/>
                </a:spcBef>
              </a:pPr>
              <a:r>
                <a:rPr lang="en-US" dirty="0" smtClean="0">
                  <a:solidFill>
                    <a:schemeClr val="tx2"/>
                  </a:solidFill>
                  <a:latin typeface="Arial" charset="0"/>
                </a:rPr>
                <a:t> 	    H</a:t>
              </a:r>
              <a:r>
                <a:rPr lang="en-US" sz="1800" dirty="0" smtClean="0">
                  <a:solidFill>
                    <a:schemeClr val="tx2"/>
                  </a:solidFill>
                  <a:latin typeface="Arial" charset="0"/>
                </a:rPr>
                <a:t>ow </a:t>
              </a:r>
              <a:r>
                <a:rPr lang="en-US" sz="1800" dirty="0">
                  <a:solidFill>
                    <a:schemeClr val="tx2"/>
                  </a:solidFill>
                  <a:latin typeface="Arial" charset="0"/>
                </a:rPr>
                <a:t>does this relate to the direction of the edge?</a:t>
              </a:r>
            </a:p>
            <a:p>
              <a:pPr marL="342900" indent="-342900">
                <a:spcBef>
                  <a:spcPct val="20000"/>
                </a:spcBef>
              </a:pPr>
              <a:endParaRPr lang="en-US" sz="2000" dirty="0" smtClean="0">
                <a:latin typeface="Arial" charset="0"/>
              </a:endParaRPr>
            </a:p>
            <a:p>
              <a:pPr marL="342900" indent="-342900">
                <a:spcBef>
                  <a:spcPct val="20000"/>
                </a:spcBef>
              </a:pPr>
              <a:r>
                <a:rPr lang="en-US" sz="2000" dirty="0" smtClean="0">
                  <a:latin typeface="Arial" charset="0"/>
                </a:rPr>
                <a:t>The </a:t>
              </a:r>
              <a:r>
                <a:rPr lang="en-US" sz="2000" i="1" dirty="0">
                  <a:latin typeface="Arial" charset="0"/>
                </a:rPr>
                <a:t>edge strength</a:t>
              </a:r>
              <a:r>
                <a:rPr lang="en-US" sz="2000" dirty="0">
                  <a:latin typeface="Arial" charset="0"/>
                </a:rPr>
                <a:t> is given by the gradient magnitude</a:t>
              </a:r>
            </a:p>
          </p:txBody>
        </p:sp>
        <p:pic>
          <p:nvPicPr>
            <p:cNvPr id="411694" name="Picture 46"/>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269" y="2887"/>
              <a:ext cx="1762"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98" name="Picture 50"/>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264" y="4032"/>
              <a:ext cx="2336"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 name="TextBox 31"/>
          <p:cNvSpPr txBox="1"/>
          <p:nvPr/>
        </p:nvSpPr>
        <p:spPr>
          <a:xfrm>
            <a:off x="381000" y="381000"/>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Simple image gradient</a:t>
            </a:r>
            <a:endParaRPr lang="en-US" sz="3600" spc="-200" dirty="0">
              <a:latin typeface="Kalinga" pitchFamily="34" charset="0"/>
              <a:cs typeface="Kalinga" pitchFamily="34" charset="0"/>
            </a:endParaRPr>
          </a:p>
        </p:txBody>
      </p:sp>
      <p:grpSp>
        <p:nvGrpSpPr>
          <p:cNvPr id="35" name="Group 34"/>
          <p:cNvGrpSpPr/>
          <p:nvPr/>
        </p:nvGrpSpPr>
        <p:grpSpPr>
          <a:xfrm>
            <a:off x="1034170" y="1293154"/>
            <a:ext cx="1905000" cy="1823553"/>
            <a:chOff x="5562600" y="4495800"/>
            <a:chExt cx="1703975" cy="1671153"/>
          </a:xfrm>
        </p:grpSpPr>
        <p:grpSp>
          <p:nvGrpSpPr>
            <p:cNvPr id="36" name="Group 58"/>
            <p:cNvGrpSpPr>
              <a:grpSpLocks/>
            </p:cNvGrpSpPr>
            <p:nvPr/>
          </p:nvGrpSpPr>
          <p:grpSpPr bwMode="auto">
            <a:xfrm>
              <a:off x="5834634" y="4495800"/>
              <a:ext cx="1099566" cy="1137172"/>
              <a:chOff x="3840" y="1776"/>
              <a:chExt cx="624" cy="624"/>
            </a:xfrm>
          </p:grpSpPr>
          <p:sp>
            <p:nvSpPr>
              <p:cNvPr id="44" name="Rectangle 22"/>
              <p:cNvSpPr>
                <a:spLocks noChangeArrowheads="1"/>
              </p:cNvSpPr>
              <p:nvPr/>
            </p:nvSpPr>
            <p:spPr bwMode="auto">
              <a:xfrm>
                <a:off x="3840" y="1776"/>
                <a:ext cx="624" cy="624"/>
              </a:xfrm>
              <a:prstGeom prst="rect">
                <a:avLst/>
              </a:prstGeom>
              <a:gradFill rotWithShape="0">
                <a:gsLst>
                  <a:gs pos="0">
                    <a:schemeClr val="tx1"/>
                  </a:gs>
                  <a:gs pos="100000">
                    <a:schemeClr val="tx1">
                      <a:gamma/>
                      <a:tint val="0"/>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23"/>
              <p:cNvSpPr>
                <a:spLocks noChangeShapeType="1"/>
              </p:cNvSpPr>
              <p:nvPr/>
            </p:nvSpPr>
            <p:spPr bwMode="auto">
              <a:xfrm flipV="1">
                <a:off x="4161" y="1872"/>
                <a:ext cx="207" cy="20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7" name="Picture 30"/>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562600" y="5715000"/>
              <a:ext cx="1703975" cy="45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Oval 29"/>
            <p:cNvSpPr>
              <a:spLocks noChangeArrowheads="1"/>
            </p:cNvSpPr>
            <p:nvPr/>
          </p:nvSpPr>
          <p:spPr bwMode="auto">
            <a:xfrm>
              <a:off x="6342126" y="5020649"/>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 name="Group 60"/>
            <p:cNvGrpSpPr>
              <a:grpSpLocks/>
            </p:cNvGrpSpPr>
            <p:nvPr/>
          </p:nvGrpSpPr>
          <p:grpSpPr bwMode="auto">
            <a:xfrm>
              <a:off x="6384417" y="4524960"/>
              <a:ext cx="539210" cy="584988"/>
              <a:chOff x="4152" y="1776"/>
              <a:chExt cx="306" cy="321"/>
            </a:xfrm>
          </p:grpSpPr>
          <p:sp>
            <p:nvSpPr>
              <p:cNvPr id="40" name="Line 32"/>
              <p:cNvSpPr>
                <a:spLocks noChangeShapeType="1"/>
              </p:cNvSpPr>
              <p:nvPr/>
            </p:nvSpPr>
            <p:spPr bwMode="auto">
              <a:xfrm>
                <a:off x="4155" y="2088"/>
                <a:ext cx="3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34"/>
              <p:cNvSpPr>
                <a:spLocks noChangeShapeType="1"/>
              </p:cNvSpPr>
              <p:nvPr/>
            </p:nvSpPr>
            <p:spPr bwMode="auto">
              <a:xfrm flipV="1">
                <a:off x="4152" y="1776"/>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37"/>
              <p:cNvSpPr>
                <a:spLocks/>
              </p:cNvSpPr>
              <p:nvPr/>
            </p:nvSpPr>
            <p:spPr bwMode="auto">
              <a:xfrm flipV="1">
                <a:off x="4216" y="2032"/>
                <a:ext cx="27" cy="51"/>
              </a:xfrm>
              <a:custGeom>
                <a:avLst/>
                <a:gdLst>
                  <a:gd name="T0" fmla="*/ 18 w 27"/>
                  <a:gd name="T1" fmla="*/ 0 h 51"/>
                  <a:gd name="T2" fmla="*/ 24 w 27"/>
                  <a:gd name="T3" fmla="*/ 33 h 51"/>
                  <a:gd name="T4" fmla="*/ 0 w 27"/>
                  <a:gd name="T5" fmla="*/ 51 h 51"/>
                </a:gdLst>
                <a:ahLst/>
                <a:cxnLst>
                  <a:cxn ang="0">
                    <a:pos x="T0" y="T1"/>
                  </a:cxn>
                  <a:cxn ang="0">
                    <a:pos x="T2" y="T3"/>
                  </a:cxn>
                  <a:cxn ang="0">
                    <a:pos x="T4" y="T5"/>
                  </a:cxn>
                </a:cxnLst>
                <a:rect l="0" t="0" r="r" b="b"/>
                <a:pathLst>
                  <a:path w="27" h="51">
                    <a:moveTo>
                      <a:pt x="18" y="0"/>
                    </a:moveTo>
                    <a:cubicBezTo>
                      <a:pt x="22" y="12"/>
                      <a:pt x="27" y="25"/>
                      <a:pt x="24" y="33"/>
                    </a:cubicBezTo>
                    <a:cubicBezTo>
                      <a:pt x="21" y="41"/>
                      <a:pt x="10" y="46"/>
                      <a:pt x="0" y="51"/>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 name="Picture 42"/>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9" y="1968"/>
                <a:ext cx="6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819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1567473"/>
            <a:ext cx="3729038" cy="76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91000" y="2362200"/>
            <a:ext cx="4114800" cy="338554"/>
          </a:xfrm>
          <a:prstGeom prst="rect">
            <a:avLst/>
          </a:prstGeom>
          <a:noFill/>
        </p:spPr>
        <p:txBody>
          <a:bodyPr wrap="square" rtlCol="0">
            <a:spAutoFit/>
          </a:bodyPr>
          <a:lstStyle/>
          <a:p>
            <a:r>
              <a:rPr lang="en-US" sz="1600" dirty="0" smtClean="0">
                <a:solidFill>
                  <a:schemeClr val="tx2"/>
                </a:solidFill>
                <a:latin typeface="Arial" pitchFamily="34" charset="0"/>
                <a:cs typeface="Arial" pitchFamily="34" charset="0"/>
              </a:rPr>
              <a:t>How would you implement this as a filter?</a:t>
            </a:r>
            <a:endParaRPr lang="en-US" sz="1600" dirty="0">
              <a:solidFill>
                <a:schemeClr val="tx2"/>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79F1D11F-BC38-B14D-812C-5420C814BEF5}" type="slidenum">
              <a:rPr lang="en-US" smtClean="0"/>
              <a:t>8</a:t>
            </a:fld>
            <a:endParaRPr lang="en-US"/>
          </a:p>
        </p:txBody>
      </p:sp>
      <p:sp>
        <p:nvSpPr>
          <p:cNvPr id="4" name="TextBox 3"/>
          <p:cNvSpPr txBox="1"/>
          <p:nvPr/>
        </p:nvSpPr>
        <p:spPr>
          <a:xfrm>
            <a:off x="7007028" y="4615936"/>
            <a:ext cx="1499128" cy="369332"/>
          </a:xfrm>
          <a:prstGeom prst="rect">
            <a:avLst/>
          </a:prstGeom>
          <a:noFill/>
        </p:spPr>
        <p:txBody>
          <a:bodyPr wrap="none" rtlCol="0">
            <a:spAutoFit/>
          </a:bodyPr>
          <a:lstStyle/>
          <a:p>
            <a:r>
              <a:rPr lang="en-US" dirty="0" smtClean="0">
                <a:solidFill>
                  <a:srgbClr val="FF0000"/>
                </a:solidFill>
              </a:rPr>
              <a:t>perpendicular</a:t>
            </a:r>
            <a:endParaRPr lang="en-US" dirty="0">
              <a:solidFill>
                <a:srgbClr val="FF0000"/>
              </a:solidFill>
            </a:endParaRPr>
          </a:p>
        </p:txBody>
      </p:sp>
      <p:sp>
        <p:nvSpPr>
          <p:cNvPr id="5" name="TextBox 4"/>
          <p:cNvSpPr txBox="1"/>
          <p:nvPr/>
        </p:nvSpPr>
        <p:spPr>
          <a:xfrm>
            <a:off x="7007028" y="5571460"/>
            <a:ext cx="1530355" cy="646331"/>
          </a:xfrm>
          <a:prstGeom prst="rect">
            <a:avLst/>
          </a:prstGeom>
          <a:noFill/>
        </p:spPr>
        <p:txBody>
          <a:bodyPr wrap="none" rtlCol="0">
            <a:spAutoFit/>
          </a:bodyPr>
          <a:lstStyle/>
          <a:p>
            <a:r>
              <a:rPr lang="en-US" dirty="0" smtClean="0">
                <a:solidFill>
                  <a:srgbClr val="FF0000"/>
                </a:solidFill>
              </a:rPr>
              <a:t>or various</a:t>
            </a:r>
          </a:p>
          <a:p>
            <a:r>
              <a:rPr lang="en-US" dirty="0" smtClean="0">
                <a:solidFill>
                  <a:srgbClr val="FF0000"/>
                </a:solidFill>
              </a:rPr>
              <a:t>simplifications</a:t>
            </a:r>
            <a:endParaRPr lang="en-US" dirty="0">
              <a:solidFill>
                <a:srgbClr val="FF0000"/>
              </a:solidFill>
            </a:endParaRPr>
          </a:p>
        </p:txBody>
      </p:sp>
      <p:sp>
        <p:nvSpPr>
          <p:cNvPr id="6" name="TextBox 5"/>
          <p:cNvSpPr txBox="1"/>
          <p:nvPr/>
        </p:nvSpPr>
        <p:spPr>
          <a:xfrm>
            <a:off x="4295553" y="2870122"/>
            <a:ext cx="870751" cy="369332"/>
          </a:xfrm>
          <a:prstGeom prst="rect">
            <a:avLst/>
          </a:prstGeom>
          <a:noFill/>
          <a:ln>
            <a:solidFill>
              <a:srgbClr val="FF0000"/>
            </a:solidFill>
          </a:ln>
        </p:spPr>
        <p:txBody>
          <a:bodyPr wrap="none" rtlCol="0">
            <a:spAutoFit/>
          </a:bodyPr>
          <a:lstStyle/>
          <a:p>
            <a:r>
              <a:rPr lang="en-US" dirty="0" smtClean="0">
                <a:solidFill>
                  <a:srgbClr val="FF0000"/>
                </a:solidFill>
              </a:rPr>
              <a:t>0  -1   1</a:t>
            </a:r>
            <a:endParaRPr lang="en-US" dirty="0">
              <a:solidFill>
                <a:srgbClr val="FF0000"/>
              </a:solidFill>
            </a:endParaRPr>
          </a:p>
        </p:txBody>
      </p:sp>
      <mc:AlternateContent xmlns:mc="http://schemas.openxmlformats.org/markup-compatibility/2006">
        <mc:Choice xmlns:p14="http://schemas.microsoft.com/office/powerpoint/2010/main" Requires="p14">
          <p:contentPart p14:bwMode="auto" r:id="rId11">
            <p14:nvContentPartPr>
              <p14:cNvPr id="7" name="Ink 6"/>
              <p14:cNvContentPartPr/>
              <p14:nvPr/>
            </p14:nvContentPartPr>
            <p14:xfrm>
              <a:off x="1236960" y="1162800"/>
              <a:ext cx="5167440" cy="4611240"/>
            </p14:xfrm>
          </p:contentPart>
        </mc:Choice>
        <mc:Fallback>
          <p:pic>
            <p:nvPicPr>
              <p:cNvPr id="7" name="Ink 6"/>
              <p:cNvPicPr/>
              <p:nvPr/>
            </p:nvPicPr>
            <p:blipFill>
              <a:blip r:embed="rId12"/>
              <a:stretch>
                <a:fillRect/>
              </a:stretch>
            </p:blipFill>
            <p:spPr>
              <a:xfrm>
                <a:off x="1230840" y="1153800"/>
                <a:ext cx="5185800" cy="4632840"/>
              </a:xfrm>
              <a:prstGeom prst="rect">
                <a:avLst/>
              </a:prstGeom>
            </p:spPr>
          </p:pic>
        </mc:Fallback>
      </mc:AlternateContent>
    </p:spTree>
    <p:extLst>
      <p:ext uri="{BB962C8B-B14F-4D97-AF65-F5344CB8AC3E}">
        <p14:creationId xmlns:p14="http://schemas.microsoft.com/office/powerpoint/2010/main" val="201430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16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334000"/>
            <a:ext cx="2209800" cy="75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6626" y="304800"/>
            <a:ext cx="6096000" cy="646331"/>
          </a:xfrm>
          <a:prstGeom prst="rect">
            <a:avLst/>
          </a:prstGeom>
          <a:noFill/>
        </p:spPr>
        <p:txBody>
          <a:bodyPr wrap="square" rtlCol="0">
            <a:spAutoFit/>
          </a:bodyPr>
          <a:lstStyle/>
          <a:p>
            <a:r>
              <a:rPr lang="en-US" sz="3600" spc="-200" dirty="0" err="1" smtClean="0">
                <a:latin typeface="Kalinga" pitchFamily="34" charset="0"/>
                <a:cs typeface="Kalinga" pitchFamily="34" charset="0"/>
              </a:rPr>
              <a:t>Sobel</a:t>
            </a:r>
            <a:r>
              <a:rPr lang="en-US" sz="3600" spc="-200" dirty="0" smtClean="0">
                <a:latin typeface="Kalinga" pitchFamily="34" charset="0"/>
                <a:cs typeface="Kalinga" pitchFamily="34" charset="0"/>
              </a:rPr>
              <a:t> operator</a:t>
            </a:r>
            <a:endParaRPr lang="en-US" sz="3600" spc="-200" dirty="0">
              <a:latin typeface="Kalinga" pitchFamily="34" charset="0"/>
              <a:cs typeface="Kalinga"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7494990"/>
              </p:ext>
            </p:extLst>
          </p:nvPr>
        </p:nvGraphicFramePr>
        <p:xfrm>
          <a:off x="2743440" y="2324099"/>
          <a:ext cx="1136706" cy="1143000"/>
        </p:xfrm>
        <a:graphic>
          <a:graphicData uri="http://schemas.openxmlformats.org/drawingml/2006/table">
            <a:tbl>
              <a:tblPr bandRow="1">
                <a:effectLst/>
                <a:tableStyleId>{5C22544A-7EE6-4342-B048-85BDC9FD1C3A}</a:tableStyleId>
              </a:tblPr>
              <a:tblGrid>
                <a:gridCol w="378902">
                  <a:extLst>
                    <a:ext uri="{9D8B030D-6E8A-4147-A177-3AD203B41FA5}">
                      <a16:colId xmlns:a16="http://schemas.microsoft.com/office/drawing/2014/main" val="20000"/>
                    </a:ext>
                  </a:extLst>
                </a:gridCol>
                <a:gridCol w="378902">
                  <a:extLst>
                    <a:ext uri="{9D8B030D-6E8A-4147-A177-3AD203B41FA5}">
                      <a16:colId xmlns:a16="http://schemas.microsoft.com/office/drawing/2014/main" val="20001"/>
                    </a:ext>
                  </a:extLst>
                </a:gridCol>
                <a:gridCol w="378902">
                  <a:extLst>
                    <a:ext uri="{9D8B030D-6E8A-4147-A177-3AD203B41FA5}">
                      <a16:colId xmlns:a16="http://schemas.microsoft.com/office/drawing/2014/main" val="20002"/>
                    </a:ext>
                  </a:extLst>
                </a:gridCol>
              </a:tblGrid>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81000">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16322571"/>
              </p:ext>
            </p:extLst>
          </p:nvPr>
        </p:nvGraphicFramePr>
        <p:xfrm>
          <a:off x="6019800" y="2362200"/>
          <a:ext cx="1143000" cy="1143000"/>
        </p:xfrm>
        <a:graphic>
          <a:graphicData uri="http://schemas.openxmlformats.org/drawingml/2006/table">
            <a:tbl>
              <a:tblPr bandRow="1">
                <a:effectLst/>
                <a:tableStyleId>{5C22544A-7EE6-4342-B048-85BDC9FD1C3A}</a:tableStyleId>
              </a:tblPr>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tblGrid>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81000">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2743200"/>
            <a:ext cx="895350" cy="40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819400"/>
            <a:ext cx="875154" cy="37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90575" y="3944332"/>
            <a:ext cx="2333625" cy="523220"/>
          </a:xfrm>
          <a:prstGeom prst="rect">
            <a:avLst/>
          </a:prstGeom>
          <a:noFill/>
        </p:spPr>
        <p:txBody>
          <a:bodyPr wrap="square" rtlCol="0">
            <a:spAutoFit/>
          </a:bodyPr>
          <a:lstStyle/>
          <a:p>
            <a:r>
              <a:rPr lang="en-US" sz="2800" dirty="0" smtClean="0">
                <a:solidFill>
                  <a:schemeClr val="tx2"/>
                </a:solidFill>
              </a:rPr>
              <a:t>Magnitude:</a:t>
            </a:r>
            <a:endParaRPr lang="en-US" sz="2800" dirty="0">
              <a:solidFill>
                <a:schemeClr val="tx2"/>
              </a:solidFill>
            </a:endParaRPr>
          </a:p>
        </p:txBody>
      </p:sp>
      <p:sp>
        <p:nvSpPr>
          <p:cNvPr id="21" name="TextBox 20"/>
          <p:cNvSpPr txBox="1"/>
          <p:nvPr/>
        </p:nvSpPr>
        <p:spPr>
          <a:xfrm>
            <a:off x="790574" y="5039380"/>
            <a:ext cx="2333625" cy="523220"/>
          </a:xfrm>
          <a:prstGeom prst="rect">
            <a:avLst/>
          </a:prstGeom>
          <a:noFill/>
        </p:spPr>
        <p:txBody>
          <a:bodyPr wrap="square" rtlCol="0">
            <a:spAutoFit/>
          </a:bodyPr>
          <a:lstStyle/>
          <a:p>
            <a:r>
              <a:rPr lang="en-US" sz="2800" dirty="0" smtClean="0">
                <a:solidFill>
                  <a:schemeClr val="tx2"/>
                </a:solidFill>
              </a:rPr>
              <a:t>Orientation:</a:t>
            </a:r>
            <a:endParaRPr lang="en-US" sz="2800" dirty="0">
              <a:solidFill>
                <a:schemeClr val="tx2"/>
              </a:solidFill>
            </a:endParaRPr>
          </a:p>
        </p:txBody>
      </p:sp>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213134"/>
            <a:ext cx="2266950" cy="73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762000" y="1295400"/>
            <a:ext cx="5142354" cy="523220"/>
          </a:xfrm>
          <a:prstGeom prst="rect">
            <a:avLst/>
          </a:prstGeom>
          <a:noFill/>
        </p:spPr>
        <p:txBody>
          <a:bodyPr wrap="square" rtlCol="0">
            <a:spAutoFit/>
          </a:bodyPr>
          <a:lstStyle/>
          <a:p>
            <a:r>
              <a:rPr lang="en-US" sz="2800" dirty="0" smtClean="0"/>
              <a:t>In practice, it is common to use:</a:t>
            </a:r>
            <a:endParaRPr lang="en-US" sz="2800" dirty="0"/>
          </a:p>
        </p:txBody>
      </p:sp>
      <p:sp>
        <p:nvSpPr>
          <p:cNvPr id="3" name="TextBox 2"/>
          <p:cNvSpPr txBox="1"/>
          <p:nvPr/>
        </p:nvSpPr>
        <p:spPr>
          <a:xfrm>
            <a:off x="5432667" y="5050192"/>
            <a:ext cx="3625544" cy="830997"/>
          </a:xfrm>
          <a:prstGeom prst="rect">
            <a:avLst/>
          </a:prstGeom>
          <a:noFill/>
        </p:spPr>
        <p:txBody>
          <a:bodyPr wrap="none" rtlCol="0">
            <a:spAutoFit/>
          </a:bodyPr>
          <a:lstStyle/>
          <a:p>
            <a:r>
              <a:rPr lang="en-US" sz="2400" dirty="0" smtClean="0">
                <a:solidFill>
                  <a:srgbClr val="FF0000"/>
                </a:solidFill>
              </a:rPr>
              <a:t>What’s the C/C++ function?</a:t>
            </a:r>
          </a:p>
          <a:p>
            <a:r>
              <a:rPr lang="en-US" sz="2400" dirty="0" smtClean="0">
                <a:solidFill>
                  <a:srgbClr val="00B050"/>
                </a:solidFill>
              </a:rPr>
              <a:t>Use atan2</a:t>
            </a:r>
            <a:endParaRPr lang="en-US" sz="2400" dirty="0">
              <a:solidFill>
                <a:srgbClr val="00B050"/>
              </a:solidFill>
            </a:endParaRPr>
          </a:p>
        </p:txBody>
      </p:sp>
      <p:sp>
        <p:nvSpPr>
          <p:cNvPr id="5" name="TextBox 4"/>
          <p:cNvSpPr txBox="1"/>
          <p:nvPr/>
        </p:nvSpPr>
        <p:spPr>
          <a:xfrm>
            <a:off x="5518043" y="336329"/>
            <a:ext cx="1727396" cy="369332"/>
          </a:xfrm>
          <a:prstGeom prst="rect">
            <a:avLst/>
          </a:prstGeom>
          <a:noFill/>
        </p:spPr>
        <p:txBody>
          <a:bodyPr wrap="none" rtlCol="0">
            <a:spAutoFit/>
          </a:bodyPr>
          <a:lstStyle/>
          <a:p>
            <a:r>
              <a:rPr lang="en-US" dirty="0" smtClean="0">
                <a:solidFill>
                  <a:srgbClr val="FF0000"/>
                </a:solidFill>
              </a:rPr>
              <a:t>Who was Sobel?</a:t>
            </a:r>
            <a:endParaRPr lang="en-US" dirty="0">
              <a:solidFill>
                <a:srgbClr val="FF0000"/>
              </a:solidFill>
            </a:endParaRPr>
          </a:p>
        </p:txBody>
      </p:sp>
    </p:spTree>
    <p:extLst>
      <p:ext uri="{BB962C8B-B14F-4D97-AF65-F5344CB8AC3E}">
        <p14:creationId xmlns:p14="http://schemas.microsoft.com/office/powerpoint/2010/main" val="385460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x)$&#10;\end{document}&#10;"/>
  <p:tag name="EXTERNALNAME" val="txp_fig"/>
  <p:tag name="BLEND" val="False"/>
  <p:tag name="TRANSPARENT" val="False"/>
  <p:tag name="KEEPFILES" val="False"/>
  <p:tag name="DEBUGPAUSE" val="False"/>
  <p:tag name="RESOLUTION" val="300"/>
  <p:tag name="BITMAPFORMAT" val="bmpmono"/>
  <p:tag name="DEBUGINTERACTIVE" val="True"/>
  <p:tag name="ORIGWIDTH" val="153"/>
  <p:tag name="PICTUREFILESIZE" val="2054"/>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d}{dx}f(x)$&#10;\end{document}&#10;"/>
  <p:tag name="EXTERNALNAME" val="txp_fig"/>
  <p:tag name="BLEND" val="False"/>
  <p:tag name="TRANSPARENT" val="False"/>
  <p:tag name="KEEPFILES" val="False"/>
  <p:tag name="DEBUGPAUSE" val="False"/>
  <p:tag name="RESOLUTION" val="300"/>
  <p:tag name="BITMAPFORMAT" val="bmpmono"/>
  <p:tag name="DEBUGINTERACTIVE" val="True"/>
  <p:tag name="ORIGWIDTH" val="232.25"/>
  <p:tag name="PICTUREFILESIZE" val="4238"/>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 \star f$&#10;\end{document}&#10;"/>
  <p:tag name="EXTERNALNAME" val="Edittex"/>
  <p:tag name="BLEND" val="False"/>
  <p:tag name="TRANSPARENT" val="False"/>
  <p:tag name="BITMAPFORMAT" val="bmpmono"/>
  <p:tag name="DEBUGINTERACTIVE" val="True"/>
  <p:tag name="ORIGWIDTH" val="161.125"/>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partial}{\partial x} (h \star f)$&#10;\end{document}&#10;"/>
  <p:tag name="EXTERNALNAME" val="Edittex"/>
  <p:tag name="BLEND" val="False"/>
  <p:tag name="TRANSPARENT" val="False"/>
  <p:tag name="BITMAPFORMAT" val="bmpmono"/>
  <p:tag name="DEBUGINTERACTIVE" val="True"/>
  <p:tag name="ORIGWIDTH" val="315"/>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10;\end{document}&#10;"/>
  <p:tag name="EXTERNALNAME" val="Edittex"/>
  <p:tag name="BLEND" val="False"/>
  <p:tag name="TRANSPARENT" val="False"/>
  <p:tag name="BITMAPFORMAT" val="bmpmono"/>
  <p:tag name="DEBUGINTERACTIVE" val="True"/>
  <p:tag name="ORIGWIDTH" val="40.5"/>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10;\end{document}&#10;"/>
  <p:tag name="EXTERNALNAME" val="Edittex"/>
  <p:tag name="BLEND" val="False"/>
  <p:tag name="TRANSPARENT" val="False"/>
  <p:tag name="BITMAPFORMAT" val="bmpmono"/>
  <p:tag name="DEBUGINTERACTIVE" val="True"/>
  <p:tag name="ORIGWIDTH" val="40.5"/>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partial}{\partial x} (h \star f)$&#10;\end{document}&#10;"/>
  <p:tag name="EXTERNALNAME" val="Edittex"/>
  <p:tag name="BLEND" val="False"/>
  <p:tag name="TRANSPARENT" val="False"/>
  <p:tag name="BITMAPFORMAT" val="bmpmono"/>
  <p:tag name="DEBUGINTERACTIVE" val="True"/>
  <p:tag name="ORIGWIDTH" val="315"/>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 = 1$&#10;\end{document}&#10;"/>
  <p:tag name="EXTERNALNAME" val="Edittex"/>
  <p:tag name="BLEND" val="False"/>
  <p:tag name="TRANSPARENT" val="False"/>
  <p:tag name="BITMAPFORMAT" val="bmpmono"/>
  <p:tag name="DEBUGINTERACTIVE" val="True"/>
  <p:tag name="ORIGWIDTH" val="202.5"/>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 = 2$&#10;\end{document}&#10;"/>
  <p:tag name="EXTERNALNAME" val="Edittex"/>
  <p:tag name="BLEND" val="False"/>
  <p:tag name="TRANSPARENT" val="False"/>
  <p:tag name="BITMAPFORMAT" val="bmpmono"/>
  <p:tag name="DEBUGINTERACTIVE" val="True"/>
  <p:tag name="ORIGWIDTH" val="206.125"/>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0\right]$&#10;\end{document}&#10;"/>
  <p:tag name="EXTERNALNAME" val="Edittex"/>
  <p:tag name="BLEND" val="False"/>
  <p:tag name="TRANSPARENT" val="False"/>
  <p:tag name="BITMAPFORMAT" val="bmpmono"/>
  <p:tag name="DEBUGINTERACTIVE" val="True"/>
  <p:tag name="ORIGWIDTH" val="441.875"/>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y = m_0 x + b_0&#10;\]&#10;\end{document}&#10;"/>
  <p:tag name="EXTERNALNAME" val="Edittex"/>
  <p:tag name="BLEND" val="False"/>
  <p:tag name="TRANSPARENT" val="False"/>
  <p:tag name="BITMAPFORMAT" val="bmp256"/>
  <p:tag name="DEBUGINTERACTIVE" val="True"/>
  <p:tag name="ORIGWIDTH" val="490.5"/>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0,\frac{\partial f}{\partial y}\right]$&#10;\end{document}&#10;"/>
  <p:tag name="EXTERNALNAME" val="Edittex"/>
  <p:tag name="BLEND" val="False"/>
  <p:tag name="TRANSPARENT" val="False"/>
  <p:tag name="BITMAPFORMAT" val="bmpmono"/>
  <p:tag name="DEBUGINTERACTIVE" val="True"/>
  <p:tag name="ORIGWIDTH" val="441.875"/>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10;\end{document}&#10;"/>
  <p:tag name="EXTERNALNAME" val="Edittex"/>
  <p:tag name="BLEND" val="False"/>
  <p:tag name="TRANSPARENT" val="True"/>
  <p:tag name="BITMAPFORMAT" val="bmpmono"/>
  <p:tag name="DEBUGINTERACTIVE" val="True"/>
  <p:tag name="ORIGWIDTH" val="33.25"/>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10;\end{document}&#10;"/>
  <p:tag name="EXTERNALNAME" val="Edittex"/>
  <p:tag name="BLEND" val="False"/>
  <p:tag name="TRANSPARENT" val="True"/>
  <p:tag name="BITMAPFORMAT" val="bmpmono"/>
  <p:tag name="DEBUGINTERACTIVE" val="True"/>
  <p:tag name="ORIGWIDTH" val="33.25"/>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 = \tan^{-1} \left(\frac{\partial f}{\partial y}/\frac{\partial f}{\partial x}\right)$&#10;\end{document}&#10;"/>
  <p:tag name="EXTERNALNAME" val="Edittex"/>
  <p:tag name="BLEND" val="False"/>
  <p:tag name="TRANSPARENT" val="False"/>
  <p:tag name="BITMAPFORMAT" val="bmpmono"/>
  <p:tag name="DEBUGINTERACTIVE" val="True"/>
  <p:tag name="ORIGWIDTH" val="659.75"/>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sqrt{{(\frac{\partial f}{\partial x})}^2 + {(\frac{\partial f}{\partial y})}^2}$&#10;\end{document}&#10;"/>
  <p:tag name="EXTERNALNAME" val="Edittex"/>
  <p:tag name="BLEND" val="False"/>
  <p:tag name="TRANSPARENT" val="False"/>
  <p:tag name="BITMAPFORMAT" val="bmpmono"/>
  <p:tag name="DEBUGINTERACTIVE" val="True"/>
  <p:tag name="ORIGWIDTH" val="8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333</TotalTime>
  <Words>2149</Words>
  <Application>Microsoft Office PowerPoint</Application>
  <PresentationFormat>On-screen Show (4:3)</PresentationFormat>
  <Paragraphs>463</Paragraphs>
  <Slides>55</Slides>
  <Notes>10</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66" baseType="lpstr">
      <vt:lpstr>ＭＳ Ｐゴシック</vt:lpstr>
      <vt:lpstr>Arial</vt:lpstr>
      <vt:lpstr>Arial Bold</vt:lpstr>
      <vt:lpstr>Arial Italic</vt:lpstr>
      <vt:lpstr>Calibri</vt:lpstr>
      <vt:lpstr>Kalinga</vt:lpstr>
      <vt:lpstr>Symbol</vt:lpstr>
      <vt:lpstr>Times New Roman</vt:lpstr>
      <vt:lpstr>Office Theme</vt:lpstr>
      <vt:lpstr>Photo Editor Photo</vt:lpstr>
      <vt:lpstr>Equation</vt:lpstr>
      <vt:lpstr>Edge Detection</vt:lpstr>
      <vt:lpstr>Review: Convolutions</vt:lpstr>
      <vt:lpstr>Edge</vt:lpstr>
      <vt:lpstr>PowerPoint Presentation</vt:lpstr>
      <vt:lpstr>Characterizing edges</vt:lpstr>
      <vt:lpstr>PowerPoint Presentation</vt:lpstr>
      <vt:lpstr>The discrete gradient</vt:lpstr>
      <vt:lpstr>PowerPoint Presentation</vt:lpstr>
      <vt:lpstr>PowerPoint Presentation</vt:lpstr>
      <vt:lpstr>PowerPoint Presentation</vt:lpstr>
      <vt:lpstr>Effects of noise</vt:lpstr>
      <vt:lpstr>Effects of noise</vt:lpstr>
      <vt:lpstr>Solution:  smooth first</vt:lpstr>
      <vt:lpstr>Derivative theorem of convolution</vt:lpstr>
      <vt:lpstr>Remember: Derivative of Gaussian filter</vt:lpstr>
      <vt:lpstr>Laplacian of Gaussian</vt:lpstr>
      <vt:lpstr>2D edge detection filters</vt:lpstr>
      <vt:lpstr>Edge detection by subtraction</vt:lpstr>
      <vt:lpstr>Edge detection by subtraction</vt:lpstr>
      <vt:lpstr>Edge detection by subtraction</vt:lpstr>
      <vt:lpstr>Using the LoG Function (Laplacian of Gaussian)</vt:lpstr>
      <vt:lpstr>Canny edge detector</vt:lpstr>
      <vt:lpstr>The Canny edge detector</vt:lpstr>
      <vt:lpstr>The Canny edge detector</vt:lpstr>
      <vt:lpstr>The Canny edge detector</vt:lpstr>
      <vt:lpstr>Get Orientation at Each Pixel</vt:lpstr>
      <vt:lpstr>The Canny edge detector</vt:lpstr>
      <vt:lpstr>The Canny edge detector</vt:lpstr>
      <vt:lpstr>Non-maximum suppression</vt:lpstr>
      <vt:lpstr>Compute Gradients (DoG)</vt:lpstr>
      <vt:lpstr>Canny Edges</vt:lpstr>
      <vt:lpstr>Canny on Kidney </vt:lpstr>
      <vt:lpstr>Canny Characteristics</vt:lpstr>
      <vt:lpstr>Effect of  (Gaussian kernel spread/size)</vt:lpstr>
      <vt:lpstr>An edge is not a line...</vt:lpstr>
      <vt:lpstr>Finding lines in an image</vt:lpstr>
      <vt:lpstr>Finding lines in an image</vt:lpstr>
      <vt:lpstr>Hough transform algorithm</vt:lpstr>
      <vt:lpstr>Hough transform algorithm</vt:lpstr>
      <vt:lpstr>Example</vt:lpstr>
      <vt:lpstr>PowerPoint Presentation</vt:lpstr>
      <vt:lpstr>PowerPoint Presentation</vt:lpstr>
      <vt:lpstr>How do you extract the line segments from the accumulators?</vt:lpstr>
      <vt:lpstr>Line segments from Hough Transform</vt:lpstr>
      <vt:lpstr>Extensions</vt:lpstr>
      <vt:lpstr>A Nice Hough Variant The Burns Line Finder</vt:lpstr>
      <vt:lpstr>Example</vt:lpstr>
      <vt:lpstr>Burns Example 1</vt:lpstr>
      <vt:lpstr>Burns Example 2</vt:lpstr>
      <vt:lpstr>Hough Transform for Finding Circles</vt:lpstr>
      <vt:lpstr>Why it works</vt:lpstr>
      <vt:lpstr>Procedure to Accumulate Circles</vt:lpstr>
      <vt:lpstr>PowerPoint Presentation</vt:lpstr>
      <vt:lpstr>Finding lung nodules (Kimme &amp; Ballard)</vt:lpstr>
      <vt:lpstr>Finale</vt:lpstr>
    </vt:vector>
  </TitlesOfParts>
  <Company>University of Illinois Computer Science Dept.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Edge Detection</dc:title>
  <dc:creator>David Forsyth</dc:creator>
  <cp:lastModifiedBy>shapiro</cp:lastModifiedBy>
  <cp:revision>44</cp:revision>
  <dcterms:created xsi:type="dcterms:W3CDTF">2013-04-09T04:21:21Z</dcterms:created>
  <dcterms:modified xsi:type="dcterms:W3CDTF">2019-04-08T21:30:14Z</dcterms:modified>
</cp:coreProperties>
</file>