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5" r:id="rId5"/>
    <p:sldId id="258" r:id="rId6"/>
    <p:sldId id="263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Creating Panoramas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hom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03370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152400"/>
            <a:ext cx="8532657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4:</a:t>
            </a:r>
            <a:r>
              <a:rPr lang="en-US" dirty="0"/>
              <a:t> (10 pts) Stitch the images together using the computed </a:t>
            </a:r>
            <a:r>
              <a:rPr lang="en-US" dirty="0" err="1"/>
              <a:t>homography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Following </a:t>
            </a:r>
            <a:r>
              <a:rPr lang="en-US" dirty="0"/>
              <a:t>these steps</a:t>
            </a:r>
            <a:r>
              <a:rPr lang="en-US" dirty="0" smtClean="0"/>
              <a:t>:</a:t>
            </a:r>
          </a:p>
          <a:p>
            <a:endParaRPr lang="en-US" dirty="0" smtClean="0">
              <a:effectLst/>
            </a:endParaRPr>
          </a:p>
          <a:p>
            <a:pPr lvl="0"/>
            <a:r>
              <a:rPr lang="en-US" dirty="0" smtClean="0"/>
              <a:t>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bool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BilinearInterpolation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Qimage</a:t>
            </a:r>
            <a:r>
              <a:rPr lang="en-US" dirty="0" smtClean="0">
                <a:effectLst/>
              </a:rPr>
              <a:t> *image, double x, double y, double </a:t>
            </a:r>
            <a:r>
              <a:rPr lang="en-US" dirty="0" err="1" smtClean="0">
                <a:effectLst/>
              </a:rPr>
              <a:t>rgb</a:t>
            </a:r>
            <a:r>
              <a:rPr lang="en-US" dirty="0" smtClean="0">
                <a:effectLst/>
              </a:rPr>
              <a:t>[3]). </a:t>
            </a:r>
          </a:p>
          <a:p>
            <a:pPr lvl="0"/>
            <a:r>
              <a:rPr lang="en-US" dirty="0" smtClean="0">
                <a:effectLst/>
              </a:rPr>
              <a:t>       This code should be the same as in Assignment 1, but if x and y are out of range,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it should just return false, else fill the </a:t>
            </a:r>
            <a:r>
              <a:rPr lang="en-US" dirty="0" err="1" smtClean="0"/>
              <a:t>rgb</a:t>
            </a:r>
            <a:r>
              <a:rPr lang="en-US" dirty="0" smtClean="0"/>
              <a:t> and return true.</a:t>
            </a:r>
            <a:endParaRPr lang="en-US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</a:t>
            </a:r>
            <a:r>
              <a:rPr lang="en-US" sz="700" dirty="0">
                <a:solidFill>
                  <a:srgbClr val="FF0000"/>
                </a:solidFill>
              </a:rPr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Stitch(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image2,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) </a:t>
            </a:r>
          </a:p>
          <a:p>
            <a:pPr lvl="0"/>
            <a:endParaRPr lang="en-US" dirty="0" smtClean="0">
              <a:solidFill>
                <a:srgbClr val="FF0000"/>
              </a:solidFill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image1 and image 2 are the input images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 is the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 its inverse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stitchedImage</a:t>
            </a:r>
            <a:r>
              <a:rPr lang="en-US" dirty="0" smtClean="0"/>
              <a:t> is the result.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   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size of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To do this project the four corners of "image2" onto "image1" using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Project and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 Allocate the image.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  </a:t>
            </a:r>
            <a:r>
              <a:rPr lang="en-US" dirty="0" smtClean="0">
                <a:effectLst/>
              </a:rPr>
              <a:t>Copy "image1" onto the "</a:t>
            </a:r>
            <a:r>
              <a:rPr lang="en-US" dirty="0" err="1" smtClean="0">
                <a:effectLst/>
              </a:rPr>
              <a:t>stitchedImage</a:t>
            </a:r>
            <a:r>
              <a:rPr lang="en-US" dirty="0" smtClean="0">
                <a:effectLst/>
              </a:rPr>
              <a:t>" at the right location.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</a:rPr>
              <a:t>iii.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 each pixel in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", project the point onto "image2".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it lies within image2's boundaries, add or blend the pixel's value to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When finding the value of image2's pixel use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BilinearInterpolation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(Here’s where the true/false is needed.)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386335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GaussianBlurImage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double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*image,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w,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h, double sigma)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as your function for Assignment 1, but the input is a </a:t>
            </a:r>
            <a:r>
              <a:rPr lang="en-US" dirty="0" smtClean="0">
                <a:solidFill>
                  <a:srgbClr val="0000CC"/>
                </a:solidFill>
              </a:rPr>
              <a:t>floating point array of size</a:t>
            </a:r>
          </a:p>
          <a:p>
            <a:pPr lvl="0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w*h.  </a:t>
            </a:r>
            <a:endParaRPr lang="en-US" dirty="0">
              <a:solidFill>
                <a:srgbClr val="0000CC"/>
              </a:solidFill>
            </a:endParaRP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use the full 2D kernel.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index a pixel (</a:t>
            </a:r>
            <a:r>
              <a:rPr lang="en-US" dirty="0" err="1" smtClean="0"/>
              <a:t>c,r</a:t>
            </a:r>
            <a:r>
              <a:rPr lang="en-US" dirty="0" smtClean="0"/>
              <a:t>) by </a:t>
            </a:r>
            <a:r>
              <a:rPr lang="en-US" dirty="0" smtClean="0">
                <a:solidFill>
                  <a:srgbClr val="FF0000"/>
                </a:solidFill>
              </a:rPr>
              <a:t>image[r*w + c] </a:t>
            </a:r>
            <a:r>
              <a:rPr lang="en-US" dirty="0" smtClean="0"/>
              <a:t>to go with the rest of the code for this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assignment.</a:t>
            </a:r>
          </a:p>
          <a:p>
            <a:pPr lvl="0"/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2600" y="5257800"/>
            <a:ext cx="1371600" cy="1042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5580400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5410200"/>
            <a:ext cx="4191000" cy="174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5431185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543312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92375" y="49229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9185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image is the input image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sigma is the standard deviation for the Gaussian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thres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threshold for detection corners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cornerPts</a:t>
            </a:r>
            <a:r>
              <a:rPr lang="en-US" dirty="0" smtClean="0">
                <a:solidFill>
                  <a:srgbClr val="0000CC"/>
                </a:solidFill>
              </a:rPr>
              <a:t> is an array that will contain the returned corner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numCornerPts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number of points returned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imageDisplay</a:t>
            </a:r>
            <a:r>
              <a:rPr lang="en-US" dirty="0" smtClean="0">
                <a:solidFill>
                  <a:srgbClr val="0000CC"/>
                </a:solidFill>
              </a:rPr>
              <a:t> – image returned to display for debugging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989320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To do:</a:t>
            </a:r>
            <a:endParaRPr lang="en-US" sz="700" dirty="0"/>
          </a:p>
          <a:p>
            <a:pPr lvl="1"/>
            <a:endParaRPr lang="en-US" sz="700" dirty="0" smtClean="0"/>
          </a:p>
          <a:p>
            <a:pPr lvl="1"/>
            <a:r>
              <a:rPr lang="en-US" sz="700" dirty="0"/>
              <a:t>                               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x and y derivatives of the image, use them to produce 3 images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smtClean="0">
                <a:effectLst/>
              </a:rPr>
              <a:t>(I_x^2, I_y^2, and </a:t>
            </a:r>
            <a:r>
              <a:rPr lang="en-US" dirty="0" err="1" smtClean="0">
                <a:effectLst/>
              </a:rPr>
              <a:t>I_x</a:t>
            </a:r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I_y</a:t>
            </a:r>
            <a:r>
              <a:rPr lang="en-US" dirty="0" smtClean="0">
                <a:effectLst/>
              </a:rPr>
              <a:t>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>
                <a:effectLst/>
              </a:rPr>
              <a:t>and smooth each of them with </a:t>
            </a:r>
            <a:r>
              <a:rPr lang="en-US" dirty="0" smtClean="0"/>
              <a:t>the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Gaussian.</a:t>
            </a: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the Harris matrix H </a:t>
            </a:r>
            <a:r>
              <a:rPr lang="en-US" dirty="0" smtClean="0">
                <a:effectLst/>
              </a:rPr>
              <a:t>for each </a:t>
            </a:r>
            <a:r>
              <a:rPr lang="en-US" dirty="0" smtClean="0">
                <a:effectLst/>
              </a:rPr>
              <a:t>pixel</a:t>
            </a:r>
            <a:r>
              <a:rPr lang="en-US" dirty="0" smtClean="0">
                <a:effectLst/>
              </a:rPr>
              <a:t>. (See slides for </a:t>
            </a:r>
            <a:r>
              <a:rPr lang="en-US" smtClean="0">
                <a:effectLst/>
              </a:rPr>
              <a:t>2 different ways)</a:t>
            </a:r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 </a:t>
            </a:r>
            <a:r>
              <a:rPr lang="en-US" dirty="0"/>
              <a:t>iii. </a:t>
            </a:r>
            <a:r>
              <a:rPr lang="en-US" sz="700" dirty="0"/>
              <a:t>        </a:t>
            </a:r>
            <a:r>
              <a:rPr lang="en-US" dirty="0" smtClean="0">
                <a:effectLst/>
              </a:rPr>
              <a:t>Compute corner response function R = </a:t>
            </a:r>
            <a:r>
              <a:rPr lang="en-US" dirty="0" err="1" smtClean="0">
                <a:effectLst/>
              </a:rPr>
              <a:t>Det</a:t>
            </a:r>
            <a:r>
              <a:rPr lang="en-US" dirty="0" smtClean="0">
                <a:effectLst/>
              </a:rPr>
              <a:t>(H)/</a:t>
            </a:r>
            <a:r>
              <a:rPr lang="en-US" dirty="0" err="1" smtClean="0">
                <a:effectLst/>
              </a:rPr>
              <a:t>Tr</a:t>
            </a:r>
            <a:r>
              <a:rPr lang="en-US" dirty="0" smtClean="0">
                <a:effectLst/>
              </a:rPr>
              <a:t>(H), and threshold R.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>
                <a:effectLst/>
              </a:rPr>
              <a:t>Try threshold 50 on the UI. </a:t>
            </a:r>
          </a:p>
          <a:p>
            <a:pPr lvl="1"/>
            <a:r>
              <a:rPr lang="en-US" sz="700" dirty="0"/>
              <a:t>                             </a:t>
            </a:r>
            <a:r>
              <a:rPr lang="en-US" dirty="0"/>
              <a:t>iv. </a:t>
            </a:r>
            <a:r>
              <a:rPr lang="en-US" sz="700" dirty="0"/>
              <a:t>          </a:t>
            </a:r>
            <a:r>
              <a:rPr lang="en-US" dirty="0" smtClean="0">
                <a:effectLst/>
              </a:rPr>
              <a:t>Find local maxima of the response function using </a:t>
            </a:r>
            <a:r>
              <a:rPr lang="en-US" dirty="0" err="1" smtClean="0">
                <a:effectLst/>
              </a:rPr>
              <a:t>nonmaximum</a:t>
            </a:r>
            <a:r>
              <a:rPr lang="en-US" dirty="0" smtClean="0">
                <a:effectLst/>
              </a:rPr>
              <a:t> suppression. 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746552"/>
            <a:ext cx="376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</a:t>
            </a:r>
            <a:r>
              <a:rPr lang="en-US" dirty="0" err="1" smtClean="0"/>
              <a:t>m_X</a:t>
            </a:r>
            <a:r>
              <a:rPr lang="en-US" dirty="0" smtClean="0"/>
              <a:t>, </a:t>
            </a:r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m_Y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1068494" y="5920264"/>
            <a:ext cx="379306" cy="1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36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464690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effectLst/>
              </a:rPr>
              <a:t>void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Cintpt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</a:t>
            </a:r>
            <a:r>
              <a:rPr lang="en-US" dirty="0" smtClean="0">
                <a:solidFill>
                  <a:srgbClr val="FF0000"/>
                </a:solidFill>
              </a:rPr>
              <a:t>corner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Pts1,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image2,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*cornerPts2,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numCornerPts2,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image1</a:t>
            </a:r>
            <a:r>
              <a:rPr lang="en-US" dirty="0" smtClean="0">
                <a:effectLst/>
              </a:rPr>
              <a:t> is the first input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image 2</a:t>
            </a:r>
            <a:r>
              <a:rPr lang="en-US" dirty="0" smtClean="0"/>
              <a:t> is the second (match from image 1 to image 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cornerPts1</a:t>
            </a:r>
            <a:r>
              <a:rPr lang="en-US" dirty="0" smtClean="0"/>
              <a:t> is a vector of interest points found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cornerPts2</a:t>
            </a:r>
            <a:r>
              <a:rPr lang="en-US" dirty="0" smtClean="0"/>
              <a:t> is a vector of interest points found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numCornerPts1</a:t>
            </a:r>
            <a:r>
              <a:rPr lang="en-US" dirty="0" smtClean="0">
                <a:effectLst/>
              </a:rPr>
              <a:t> is the number of interest points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numCornerPts2 </a:t>
            </a:r>
            <a:r>
              <a:rPr lang="en-US" dirty="0" smtClean="0"/>
              <a:t>is the number of interest points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matches</a:t>
            </a:r>
            <a:r>
              <a:rPr lang="en-US" dirty="0" smtClean="0">
                <a:effectLst/>
              </a:rPr>
              <a:t> is a vector of matches; each match has X and Y coordinates from each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068494" y="5920264"/>
            <a:ext cx="303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5746552"/>
            <a:ext cx="68237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matches[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.m_X1, matches[</a:t>
            </a:r>
            <a:r>
              <a:rPr lang="en-US" dirty="0" err="1" smtClean="0"/>
              <a:t>i</a:t>
            </a:r>
            <a:r>
              <a:rPr lang="en-US" dirty="0" smtClean="0"/>
              <a:t>].m_Y1, matches[</a:t>
            </a:r>
            <a:r>
              <a:rPr lang="en-US" dirty="0" err="1" smtClean="0"/>
              <a:t>i</a:t>
            </a:r>
            <a:r>
              <a:rPr lang="en-US" dirty="0" smtClean="0"/>
              <a:t>].m_X2, matches[</a:t>
            </a:r>
            <a:r>
              <a:rPr lang="en-US" dirty="0" err="1" smtClean="0"/>
              <a:t>i</a:t>
            </a:r>
            <a:r>
              <a:rPr lang="en-US" dirty="0" smtClean="0"/>
              <a:t>].m_Y2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19839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image1,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*cornerPts1,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&amp;image2Display)</a:t>
            </a: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To do this you'll need to follow these steps:</a:t>
            </a:r>
          </a:p>
          <a:p>
            <a:endParaRPr lang="en-US" dirty="0" smtClean="0">
              <a:effectLst/>
            </a:endParaRPr>
          </a:p>
          <a:p>
            <a:pPr marL="342900" lvl="0" indent="-342900">
              <a:buAutoNum type="alphaLcPeriod"/>
            </a:pPr>
            <a:r>
              <a:rPr lang="en-US" dirty="0"/>
              <a:t>   </a:t>
            </a:r>
            <a:r>
              <a:rPr lang="en-US" dirty="0" smtClean="0">
                <a:effectLst/>
              </a:rPr>
              <a:t>Compute the descriptors for each interest point.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This code has already been written for you.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     </a:t>
            </a:r>
            <a:r>
              <a:rPr lang="en-US" dirty="0" smtClean="0">
                <a:effectLst/>
              </a:rPr>
              <a:t>For each </a:t>
            </a:r>
            <a:r>
              <a:rPr lang="en-US" dirty="0" smtClean="0"/>
              <a:t>corner</a:t>
            </a:r>
            <a:r>
              <a:rPr lang="en-US" dirty="0" smtClean="0">
                <a:effectLst/>
              </a:rPr>
              <a:t> point in image 1, find its best match in image 2.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The best match is defined as the closest distance (L1-norm distance. 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c.       </a:t>
            </a:r>
            <a:r>
              <a:rPr lang="en-US" dirty="0" smtClean="0">
                <a:effectLst/>
              </a:rPr>
              <a:t>Add the pair of matching points to "matches". 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d.      </a:t>
            </a:r>
            <a:r>
              <a:rPr lang="en-US" dirty="0" smtClean="0">
                <a:effectLst/>
              </a:rPr>
              <a:t>Display the matches using </a:t>
            </a:r>
            <a:r>
              <a:rPr lang="en-US" dirty="0" err="1" smtClean="0">
                <a:effectLst/>
              </a:rPr>
              <a:t>DrawMatches</a:t>
            </a:r>
            <a:r>
              <a:rPr lang="en-US" dirty="0" smtClean="0">
                <a:effectLst/>
              </a:rPr>
              <a:t> (code is already written. )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Just pass it the required parameters.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>
                <a:effectLst/>
              </a:rPr>
              <a:t>You should see many correct and incorrect matches.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21" y="1219200"/>
            <a:ext cx="876259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3:</a:t>
            </a:r>
            <a:r>
              <a:rPr lang="en-US" dirty="0" smtClean="0">
                <a:effectLst/>
              </a:rPr>
              <a:t> (10 pts) Compute the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homography</a:t>
            </a:r>
            <a:r>
              <a:rPr lang="en-US" dirty="0" smtClean="0">
                <a:effectLst/>
              </a:rPr>
              <a:t> between the images using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RANSAC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Szeliski</a:t>
            </a:r>
            <a:r>
              <a:rPr lang="en-US" dirty="0" smtClean="0">
                <a:effectLst/>
              </a:rPr>
              <a:t>, Section 6.1.4). You write the helper functions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void Project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doube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should project point (x1, y1) using the </a:t>
            </a:r>
            <a:r>
              <a:rPr lang="en-US" dirty="0" smtClean="0"/>
              <a:t> </a:t>
            </a:r>
            <a:r>
              <a:rPr lang="en-US" dirty="0" err="1" smtClean="0"/>
              <a:t>homography</a:t>
            </a:r>
            <a:r>
              <a:rPr lang="en-US" dirty="0" smtClean="0"/>
              <a:t> </a:t>
            </a:r>
            <a:r>
              <a:rPr lang="en-US" dirty="0"/>
              <a:t>"h".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Return </a:t>
            </a:r>
            <a:r>
              <a:rPr lang="en-US" dirty="0"/>
              <a:t>the projected point (x2, y2). 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See </a:t>
            </a:r>
            <a:r>
              <a:rPr lang="en-US" dirty="0"/>
              <a:t>the slides for details on how to project using homogeneous coordinates</a:t>
            </a:r>
            <a:r>
              <a:rPr lang="en-US" dirty="0" smtClean="0"/>
              <a:t>.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Cmatches</a:t>
            </a:r>
            <a:r>
              <a:rPr lang="en-US" dirty="0" smtClean="0">
                <a:solidFill>
                  <a:srgbClr val="FF0000"/>
                </a:solidFill>
              </a:rPr>
              <a:t> *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</a:rPr>
              <a:t>). </a:t>
            </a:r>
            <a:endParaRPr lang="en-US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a helper function for RANSAC to compute </a:t>
            </a:r>
            <a:r>
              <a:rPr lang="en-US" dirty="0" err="1" smtClean="0"/>
              <a:t>thenumber</a:t>
            </a:r>
            <a:r>
              <a:rPr lang="en-US" dirty="0" smtClean="0"/>
              <a:t> of inlying points for</a:t>
            </a:r>
          </a:p>
          <a:p>
            <a:pPr lvl="0"/>
            <a:r>
              <a:rPr lang="en-US" dirty="0" smtClean="0">
                <a:effectLst/>
              </a:rPr>
              <a:t>               a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"h".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>
                <a:effectLst/>
              </a:rPr>
              <a:t>roject the first point in each match using the function "Project".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the projected point is less than the distance "</a:t>
            </a: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" from the second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effectLst/>
              </a:rPr>
              <a:t>point (in that match), it is an inlier.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Return the total number of inliers.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883055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matches is a set of </a:t>
            </a:r>
            <a:r>
              <a:rPr lang="en-US" dirty="0" err="1" smtClean="0">
                <a:effectLst/>
              </a:rPr>
              <a:t>numMatches</a:t>
            </a:r>
            <a:r>
              <a:rPr lang="en-US" dirty="0" smtClean="0">
                <a:effectLst/>
              </a:rPr>
              <a:t> matches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numIterations</a:t>
            </a:r>
            <a:r>
              <a:rPr lang="en-US" dirty="0" smtClean="0"/>
              <a:t> is the number of times to iterate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 is a real number so that the distance from a projected point to the match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      is less than its square</a:t>
            </a:r>
            <a:endParaRPr lang="en-US" dirty="0" smtClean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hom</a:t>
            </a:r>
            <a:r>
              <a:rPr lang="en-US" dirty="0" smtClean="0"/>
              <a:t> is the </a:t>
            </a:r>
            <a:r>
              <a:rPr lang="en-US" dirty="0" err="1" smtClean="0"/>
              <a:t>homography</a:t>
            </a:r>
            <a:r>
              <a:rPr lang="en-US" dirty="0" smtClean="0"/>
              <a:t> and </a:t>
            </a:r>
            <a:r>
              <a:rPr lang="en-US" dirty="0" err="1" smtClean="0"/>
              <a:t>homInv</a:t>
            </a:r>
            <a:r>
              <a:rPr lang="en-US" dirty="0" smtClean="0"/>
              <a:t> its inverse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Image1Display and Image2Display hold the matches to display</a:t>
            </a:r>
          </a:p>
          <a:p>
            <a:pPr lvl="0"/>
            <a:endParaRPr lang="en-US" dirty="0" smtClean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92424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0000CC"/>
                </a:solidFill>
              </a:rPr>
              <a:t>a.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Iteratively do the following for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 times: </a:t>
            </a:r>
          </a:p>
          <a:p>
            <a:pPr lvl="0"/>
            <a:r>
              <a:rPr lang="en-US" sz="800" dirty="0" smtClean="0">
                <a:solidFill>
                  <a:srgbClr val="0000CC"/>
                </a:solidFill>
              </a:rPr>
              <a:t>                                           </a:t>
            </a:r>
            <a:r>
              <a:rPr lang="en-US" dirty="0" err="1" smtClean="0">
                <a:solidFill>
                  <a:srgbClr val="0000CC"/>
                </a:solidFill>
              </a:rPr>
              <a:t>i</a:t>
            </a:r>
            <a:r>
              <a:rPr lang="en-US" dirty="0" smtClean="0">
                <a:solidFill>
                  <a:srgbClr val="0000CC"/>
                </a:solidFill>
              </a:rPr>
              <a:t>.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Randomly select 4 pairs of potentially matching points from "matches".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 </a:t>
            </a:r>
            <a:r>
              <a:rPr lang="en-US" dirty="0" smtClean="0">
                <a:solidFill>
                  <a:srgbClr val="0000CC"/>
                </a:solidFill>
              </a:rPr>
              <a:t>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relating the four selected matches with the function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</a:t>
            </a:r>
            <a:r>
              <a:rPr lang="en-US" dirty="0" smtClean="0">
                <a:solidFill>
                  <a:srgbClr val="0000CC"/>
                </a:solidFill>
              </a:rPr>
              <a:t>iii.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Using the computed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compute the number of inliers using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 </a:t>
            </a:r>
            <a:r>
              <a:rPr lang="en-US" dirty="0" smtClean="0">
                <a:solidFill>
                  <a:srgbClr val="0000CC"/>
                </a:solidFill>
              </a:rPr>
              <a:t>iv.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this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produces the highest number of inliers, store it as the best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lvl="2"/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b. </a:t>
            </a:r>
            <a:r>
              <a:rPr lang="en-US" sz="700" dirty="0" smtClean="0"/>
              <a:t>     </a:t>
            </a:r>
            <a:r>
              <a:rPr lang="en-US" dirty="0" err="1" smtClean="0"/>
              <a:t>i</a:t>
            </a:r>
            <a:r>
              <a:rPr lang="en-US" dirty="0" smtClean="0"/>
              <a:t>.  </a:t>
            </a:r>
            <a:r>
              <a:rPr lang="en-US" dirty="0" smtClean="0">
                <a:effectLst/>
              </a:rPr>
              <a:t>Given the highest scoring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, once again find all the inliers.</a:t>
            </a:r>
          </a:p>
          <a:p>
            <a:pPr lvl="1"/>
            <a:r>
              <a:rPr lang="en-US" dirty="0" smtClean="0"/>
              <a:t>     </a:t>
            </a:r>
            <a:r>
              <a:rPr lang="en-US" dirty="0" smtClean="0">
                <a:effectLst/>
              </a:rPr>
              <a:t> ii.  Compute a new refined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using all of the inliers (not just using four points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as you did previously. 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iii. </a:t>
            </a:r>
            <a:r>
              <a:rPr lang="en-US" dirty="0" smtClean="0">
                <a:effectLst/>
              </a:rPr>
              <a:t>Compute an inverse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as well (the fourth term of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the function </a:t>
            </a:r>
            <a:r>
              <a:rPr lang="en-US" dirty="0" err="1" smtClean="0">
                <a:effectLst/>
              </a:rPr>
              <a:t>ComputeHomography</a:t>
            </a:r>
            <a:r>
              <a:rPr lang="en-US" dirty="0" smtClean="0">
                <a:effectLst/>
              </a:rPr>
              <a:t> should be false), and return their values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effectLst/>
              </a:rPr>
              <a:t>in "</a:t>
            </a: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” and "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".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c.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Display the inlier matches using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DrawMatches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335</Words>
  <Application>Microsoft Office PowerPoint</Application>
  <PresentationFormat>On-screen Show (4:3)</PresentationFormat>
  <Paragraphs>175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Assignment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Linda Shapiro</cp:lastModifiedBy>
  <cp:revision>40</cp:revision>
  <dcterms:created xsi:type="dcterms:W3CDTF">2016-01-26T17:26:04Z</dcterms:created>
  <dcterms:modified xsi:type="dcterms:W3CDTF">2018-04-24T18:30:51Z</dcterms:modified>
</cp:coreProperties>
</file>