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7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984"/>
  </p:normalViewPr>
  <p:slideViewPr>
    <p:cSldViewPr>
      <p:cViewPr varScale="1">
        <p:scale>
          <a:sx n="122" d="100"/>
          <a:sy n="122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673F-22EA-4BEC-876D-BD84C3936C2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5F7E-3B29-4752-804C-E6609C14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D73-BB66-4684-A6EE-609772F97B0F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AAC8-9389-4FC8-B05F-F0B1438583F0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63D0-822D-4F02-B1EC-FBECED4F6E3A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A25-C32D-4947-AE59-E03D1A781DA0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153-FD27-4FDC-8F12-D049C730D94E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6206-FEC7-4FB8-A5DC-7FDC2871E75E}" type="datetime1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E5F-3131-4C63-ADBA-98F7B2ADC2CD}" type="datetime1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04D-3603-4882-BB4A-9D54A5777CEA}" type="datetime1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511F-D1C2-47EC-B3A6-70224BF76C59}" type="datetime1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E5DB-684A-4430-BC9E-A74EB2A7771F}" type="datetime1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C3A-AA05-4396-91AB-3CEA2EA884B5}" type="datetime1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2E82-A071-4730-BD86-0C348496CF3E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EE/CSE 576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HW 1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Sharpen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Sharpen an image by subtracting the Gaussian-smoothed second derivative image from the original. Will need to subtract back off the 128 that second derivative added 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SharpenImage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sigma, double alpha)</a:t>
            </a:r>
          </a:p>
          <a:p>
            <a:r>
              <a:rPr lang="en-US" dirty="0" smtClean="0"/>
              <a:t>Sigma as usual and </a:t>
            </a:r>
            <a:r>
              <a:rPr lang="en-US" dirty="0" smtClean="0">
                <a:solidFill>
                  <a:srgbClr val="0000FF"/>
                </a:solidFill>
              </a:rPr>
              <a:t>alpha</a:t>
            </a:r>
            <a:r>
              <a:rPr lang="en-US" dirty="0" smtClean="0"/>
              <a:t> is the constant to multiply the smoothed 2</a:t>
            </a:r>
            <a:r>
              <a:rPr lang="en-US" baseline="30000" dirty="0" smtClean="0"/>
              <a:t>nd</a:t>
            </a:r>
            <a:r>
              <a:rPr lang="en-US" dirty="0" smtClean="0"/>
              <a:t> derivative image by.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Sobel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Implement the Sobel operator, produce both the magnitude and orientation of the edges, and display them.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SobelImage</a:t>
            </a:r>
            <a:r>
              <a:rPr lang="en-US" dirty="0" smtClean="0">
                <a:solidFill>
                  <a:srgbClr val="FF0000"/>
                </a:solidFill>
              </a:rPr>
              <a:t>(double **image)</a:t>
            </a:r>
          </a:p>
          <a:p>
            <a:r>
              <a:rPr lang="en-US" dirty="0" smtClean="0"/>
              <a:t>Use the standard Sobel masks: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fr-FR" dirty="0" smtClean="0">
                <a:solidFill>
                  <a:srgbClr val="0000FF"/>
                </a:solidFill>
              </a:rPr>
              <a:t>-1</a:t>
            </a:r>
            <a:r>
              <a:rPr lang="fr-FR" dirty="0">
                <a:solidFill>
                  <a:srgbClr val="0000FF"/>
                </a:solidFill>
              </a:rPr>
              <a:t>,  0,  1,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2,  0,  2,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1,  0,  1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dirty="0">
                <a:solidFill>
                  <a:srgbClr val="0000FF"/>
                </a:solidFill>
              </a:rPr>
              <a:t>1,  2,  </a:t>
            </a:r>
            <a:r>
              <a:rPr lang="en-US" dirty="0" smtClean="0">
                <a:solidFill>
                  <a:srgbClr val="0000FF"/>
                </a:solidFill>
              </a:rPr>
              <a:t>1,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     0,  0,  0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en-US" dirty="0">
                <a:solidFill>
                  <a:srgbClr val="0000FF"/>
                </a:solidFill>
              </a:rPr>
              <a:t>-1, -2, -</a:t>
            </a: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Bilinear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an image and a real-valued point (</a:t>
            </a:r>
            <a:r>
              <a:rPr lang="en-US" dirty="0" err="1" smtClean="0"/>
              <a:t>x,y</a:t>
            </a:r>
            <a:r>
              <a:rPr lang="en-US" dirty="0" smtClean="0"/>
              <a:t>), compute the RGB values for that point through bilinear interpolation, which uses the 4 closest pixel value.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BilinearInterpolationdouble</a:t>
            </a:r>
            <a:r>
              <a:rPr lang="en-US" dirty="0" smtClean="0">
                <a:solidFill>
                  <a:srgbClr val="FF0000"/>
                </a:solidFill>
              </a:rPr>
              <a:t> **image, double x, double y, double </a:t>
            </a:r>
            <a:r>
              <a:rPr lang="en-US" dirty="0" err="1" smtClean="0">
                <a:solidFill>
                  <a:srgbClr val="FF0000"/>
                </a:solidFill>
              </a:rPr>
              <a:t>rgb</a:t>
            </a:r>
            <a:r>
              <a:rPr lang="en-US" dirty="0" smtClean="0">
                <a:solidFill>
                  <a:srgbClr val="FF0000"/>
                </a:solidFill>
              </a:rPr>
              <a:t>[3])</a:t>
            </a:r>
          </a:p>
          <a:p>
            <a:r>
              <a:rPr lang="en-US" dirty="0" smtClean="0"/>
              <a:t>Put the red, green, and blue interpolated results in the vector </a:t>
            </a:r>
            <a:r>
              <a:rPr lang="en-US" dirty="0" err="1" smtClean="0"/>
              <a:t>rgb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953000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6705600" y="49530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5867400" y="5791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00800" y="56007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Find Peaks of Edge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function finds the peaks of the edge responses perpendicular to the edges.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FindPeaksImage</a:t>
            </a:r>
            <a:r>
              <a:rPr lang="en-US" dirty="0" smtClean="0">
                <a:solidFill>
                  <a:srgbClr val="FF0000"/>
                </a:solidFill>
              </a:rPr>
              <a:t>(double **image, double 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It first uses Sobel to find the magnitude and orientation at each pixel.</a:t>
            </a:r>
          </a:p>
          <a:p>
            <a:r>
              <a:rPr lang="en-US" dirty="0" smtClean="0"/>
              <a:t>Then for each pixel, it compares its edge magnitude to two samples perpendicular to the edge at a distance of one pixel, which requires </a:t>
            </a:r>
            <a:r>
              <a:rPr lang="en-US" dirty="0" err="1" smtClean="0"/>
              <a:t>BilinearInterpolation</a:t>
            </a:r>
            <a:r>
              <a:rPr lang="en-US" dirty="0" smtClean="0"/>
              <a:t>().</a:t>
            </a:r>
          </a:p>
          <a:p>
            <a:r>
              <a:rPr lang="en-US" dirty="0" smtClean="0"/>
              <a:t>If the pixel edge magnitude is e and these two are e1 and e2, a peak e must </a:t>
            </a:r>
            <a:r>
              <a:rPr lang="en-US" dirty="0" smtClean="0">
                <a:solidFill>
                  <a:srgbClr val="FF0000"/>
                </a:solidFill>
              </a:rPr>
              <a:t>be larger than “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” and larger than or equal to e1 and e2.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next slide.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44882"/>
            <a:ext cx="2819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8335" y="1219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225" y="2911732"/>
            <a:ext cx="373115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</a:t>
            </a:r>
            <a:r>
              <a:rPr lang="fr-FR" sz="2400" dirty="0" smtClean="0"/>
              <a:t>e1x </a:t>
            </a:r>
            <a:r>
              <a:rPr lang="fr-FR" sz="2400" dirty="0"/>
              <a:t>= c + </a:t>
            </a:r>
            <a:r>
              <a:rPr lang="fr-FR" sz="2400" dirty="0" smtClean="0"/>
              <a:t>1 * cos(</a:t>
            </a:r>
            <a:r>
              <a:rPr lang="el-GR" sz="2400" dirty="0" smtClean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e1y </a:t>
            </a:r>
            <a:r>
              <a:rPr lang="fr-FR" sz="2400" dirty="0"/>
              <a:t>= r + </a:t>
            </a:r>
            <a:r>
              <a:rPr lang="fr-FR" sz="2400" dirty="0" smtClean="0"/>
              <a:t>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e2x </a:t>
            </a:r>
            <a:r>
              <a:rPr lang="fr-FR" sz="2400" dirty="0"/>
              <a:t>= c </a:t>
            </a:r>
            <a:r>
              <a:rPr lang="fr-FR" sz="2400" dirty="0" smtClean="0"/>
              <a:t>– 1 * cos(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e2y </a:t>
            </a:r>
            <a:r>
              <a:rPr lang="fr-FR" sz="2400" dirty="0"/>
              <a:t>= r </a:t>
            </a:r>
            <a:r>
              <a:rPr lang="fr-FR" sz="2400" dirty="0" smtClean="0"/>
              <a:t>– 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69235" y="800100"/>
            <a:ext cx="1143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35935" y="1055318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79885" y="1447800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033" y="704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989" y="14769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550" y="2911732"/>
            <a:ext cx="438453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Example: r=5, c=3,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=135 degrees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sin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 .7071, cos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=-.7071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e1 =(2.2929,5.7071)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e2 </a:t>
            </a:r>
            <a:r>
              <a:rPr lang="en-US" sz="2400" dirty="0">
                <a:solidFill>
                  <a:srgbClr val="0000FF"/>
                </a:solidFill>
              </a:rPr>
              <a:t>= (3.7071, 4.2929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9235" y="800100"/>
            <a:ext cx="1202856" cy="11811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219200"/>
            <a:ext cx="105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(</a:t>
            </a:r>
            <a:r>
              <a:rPr lang="en-US" dirty="0" err="1" smtClean="0"/>
              <a:t>c,r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  <a:endCxn id="3" idx="3"/>
          </p:cNvCxnSpPr>
          <p:nvPr/>
        </p:nvCxnSpPr>
        <p:spPr>
          <a:xfrm flipH="1" flipV="1">
            <a:off x="3893135" y="1333500"/>
            <a:ext cx="678865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2463" y="493910"/>
            <a:ext cx="109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thru</a:t>
            </a:r>
          </a:p>
          <a:p>
            <a:r>
              <a:rPr lang="en-US" dirty="0" smtClean="0"/>
              <a:t>the 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29100" y="184626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perpendicular</a:t>
            </a:r>
          </a:p>
          <a:p>
            <a:r>
              <a:rPr lang="en-US" dirty="0" smtClean="0"/>
              <a:t>to edge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Color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 K-means clustering on a color image first with random seeds and then by selecting seeds from the image itself.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void </a:t>
            </a:r>
            <a:r>
              <a:rPr lang="en-US" dirty="0" err="1" smtClean="0">
                <a:solidFill>
                  <a:srgbClr val="0000FF"/>
                </a:solidFill>
              </a:rPr>
              <a:t>RandomSeedImage</a:t>
            </a:r>
            <a:r>
              <a:rPr lang="en-US" dirty="0" smtClean="0">
                <a:solidFill>
                  <a:srgbClr val="0000FF"/>
                </a:solidFill>
              </a:rPr>
              <a:t>(double **image,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num_clusters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void </a:t>
            </a:r>
            <a:r>
              <a:rPr lang="en-US" dirty="0" err="1" smtClean="0">
                <a:solidFill>
                  <a:srgbClr val="C00000"/>
                </a:solidFill>
              </a:rPr>
              <a:t>PixelSeedImage</a:t>
            </a:r>
            <a:r>
              <a:rPr lang="en-US" dirty="0" smtClean="0">
                <a:solidFill>
                  <a:srgbClr val="C00000"/>
                </a:solidFill>
              </a:rPr>
              <a:t>(double **image,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num_clusters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Use the RGB color space, and the distance between two pixels with colors (R1,G1,B1) and (R2,G2,B2) is </a:t>
            </a:r>
            <a:r>
              <a:rPr lang="en-US" dirty="0" smtClean="0">
                <a:solidFill>
                  <a:srgbClr val="7030A0"/>
                </a:solidFill>
              </a:rPr>
              <a:t>|R1-R2|+|G1-G2|+|B1-B2|. </a:t>
            </a:r>
          </a:p>
          <a:p>
            <a:r>
              <a:rPr lang="en-US" dirty="0" smtClean="0"/>
              <a:t>Use epsilon = 30 or max iteration# =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Assignment 1 is a big set of exercises to code functions that are basic and many of which are needed for future assignments.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Sample functions are provided at the beginning of the code, so you get an idea how to work with the images in Qt.</a:t>
            </a:r>
          </a:p>
          <a:p>
            <a:r>
              <a:rPr lang="en-US" dirty="0" smtClean="0"/>
              <a:t>The required functions come from the lectures on filtering, edge finding, and segmentation.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QImage</a:t>
            </a:r>
            <a:r>
              <a:rPr lang="en-US" dirty="0" smtClean="0"/>
              <a:t> Class</a:t>
            </a:r>
            <a:br>
              <a:rPr lang="en-US" dirty="0" smtClean="0"/>
            </a:br>
            <a:r>
              <a:rPr lang="en-US" dirty="0" smtClean="0"/>
              <a:t>in the QT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Qimage</a:t>
            </a:r>
            <a:r>
              <a:rPr lang="en-US" dirty="0" smtClean="0"/>
              <a:t> class provides a hardware-independent image representation</a:t>
            </a:r>
          </a:p>
          <a:p>
            <a:r>
              <a:rPr lang="en-US" dirty="0" smtClean="0"/>
              <a:t>Some of the useful methods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QImage</a:t>
            </a:r>
            <a:r>
              <a:rPr lang="en-US" dirty="0" smtClean="0">
                <a:solidFill>
                  <a:srgbClr val="0070C0"/>
                </a:solidFill>
              </a:rPr>
              <a:t>() (and other forms with parameters)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copy(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width,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height)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setPixel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uint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index_or_rgb</a:t>
            </a:r>
            <a:r>
              <a:rPr lang="en-US" dirty="0" smtClean="0">
                <a:solidFill>
                  <a:srgbClr val="0070C0"/>
                </a:solidFill>
              </a:rPr>
              <a:t>) can use </a:t>
            </a:r>
            <a:r>
              <a:rPr lang="en-US" dirty="0" smtClean="0">
                <a:solidFill>
                  <a:srgbClr val="C00000"/>
                </a:solidFill>
              </a:rPr>
              <a:t>function </a:t>
            </a:r>
            <a:r>
              <a:rPr lang="en-US" dirty="0" err="1" smtClean="0">
                <a:solidFill>
                  <a:srgbClr val="C00000"/>
                </a:solidFill>
              </a:rPr>
              <a:t>qRgb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r,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g,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b)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width()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r>
              <a:rPr lang="en-US" dirty="0" smtClean="0">
                <a:solidFill>
                  <a:srgbClr val="0070C0"/>
                </a:solidFill>
              </a:rPr>
              <a:t>, height()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err="1" smtClean="0"/>
              <a:t>QRgb</a:t>
            </a:r>
            <a:r>
              <a:rPr lang="en-US" dirty="0" smtClean="0"/>
              <a:t> class holds a color pixel.</a:t>
            </a:r>
          </a:p>
          <a:p>
            <a:r>
              <a:rPr lang="en-US" dirty="0"/>
              <a:t>from http://doc.qt.io/qt-4.8/qimage.html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We’ve modified the original assignment, which had truncation problems when passing images around.</a:t>
            </a:r>
          </a:p>
          <a:p>
            <a:r>
              <a:rPr lang="en-US" dirty="0" smtClean="0"/>
              <a:t>Instead, you will pass around </a:t>
            </a:r>
            <a:r>
              <a:rPr lang="en-US" dirty="0" smtClean="0">
                <a:solidFill>
                  <a:srgbClr val="FF0000"/>
                </a:solidFill>
              </a:rPr>
              <a:t>arrays of doubles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function </a:t>
            </a:r>
            <a:r>
              <a:rPr lang="en-US" dirty="0" smtClean="0">
                <a:solidFill>
                  <a:srgbClr val="0000FF"/>
                </a:solidFill>
              </a:rPr>
              <a:t>ConvertQImage2Double() </a:t>
            </a:r>
            <a:r>
              <a:rPr lang="en-US" dirty="0" smtClean="0"/>
              <a:t>that we provide will convert a </a:t>
            </a:r>
            <a:r>
              <a:rPr lang="en-US" dirty="0" err="1" smtClean="0"/>
              <a:t>Qimage</a:t>
            </a:r>
            <a:r>
              <a:rPr lang="en-US" dirty="0" smtClean="0"/>
              <a:t> to a 2D matrix.</a:t>
            </a:r>
          </a:p>
          <a:p>
            <a:r>
              <a:rPr lang="en-US" dirty="0" smtClean="0"/>
              <a:t>The first dimension handles both columns (c) and rows (r), while the second one specifies the color channel (0, 1, 2).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Position (</a:t>
            </a:r>
            <a:r>
              <a:rPr lang="en-US" dirty="0" err="1" smtClean="0">
                <a:solidFill>
                  <a:srgbClr val="FF0000"/>
                </a:solidFill>
              </a:rPr>
              <a:t>c,r</a:t>
            </a:r>
            <a:r>
              <a:rPr lang="en-US" dirty="0" smtClean="0">
                <a:solidFill>
                  <a:srgbClr val="FF0000"/>
                </a:solidFill>
              </a:rPr>
              <a:t>) maps to r*</a:t>
            </a:r>
            <a:r>
              <a:rPr lang="en-US" dirty="0" err="1" smtClean="0">
                <a:solidFill>
                  <a:srgbClr val="FF0000"/>
                </a:solidFill>
              </a:rPr>
              <a:t>imageWidth</a:t>
            </a:r>
            <a:r>
              <a:rPr lang="en-US" dirty="0" smtClean="0">
                <a:solidFill>
                  <a:srgbClr val="FF0000"/>
                </a:solidFill>
              </a:rPr>
              <a:t> + c.</a:t>
            </a:r>
          </a:p>
          <a:p>
            <a:r>
              <a:rPr lang="en-US" dirty="0" smtClean="0"/>
              <a:t>This will lead nicely in HW 2, which also uses doubles.</a:t>
            </a:r>
          </a:p>
          <a:p>
            <a:r>
              <a:rPr lang="en-US" dirty="0" smtClean="0"/>
              <a:t>You don’t have to convert back to </a:t>
            </a:r>
            <a:r>
              <a:rPr lang="en-US" dirty="0" err="1" smtClean="0"/>
              <a:t>Qimage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do have to copy any images that you are going to modify.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task is to code a general convolution function to be used in most of the others.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void </a:t>
            </a:r>
            <a:r>
              <a:rPr lang="en-US" sz="2400" dirty="0" smtClean="0">
                <a:solidFill>
                  <a:srgbClr val="FF0000"/>
                </a:solidFill>
              </a:rPr>
              <a:t>Convolution(double **</a:t>
            </a:r>
            <a:r>
              <a:rPr lang="en-US" sz="2400" dirty="0">
                <a:solidFill>
                  <a:srgbClr val="FF0000"/>
                </a:solidFill>
              </a:rPr>
              <a:t>image, double *kernel,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kernelWidth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kernelHeight</a:t>
            </a:r>
            <a:r>
              <a:rPr lang="en-US" sz="2400" dirty="0">
                <a:solidFill>
                  <a:srgbClr val="FF0000"/>
                </a:solidFill>
              </a:rPr>
              <a:t>, bool add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/>
              <a:t>image is a 2D matrix of class double</a:t>
            </a:r>
          </a:p>
          <a:p>
            <a:r>
              <a:rPr lang="en-US" sz="2400" dirty="0" smtClean="0"/>
              <a:t>kernel is a 1D mask array with rows stacked horizontally</a:t>
            </a:r>
          </a:p>
          <a:p>
            <a:r>
              <a:rPr lang="en-US" sz="2400" dirty="0" err="1" smtClean="0"/>
              <a:t>kernelWidth</a:t>
            </a:r>
            <a:r>
              <a:rPr lang="en-US" sz="2400" dirty="0" smtClean="0"/>
              <a:t> is the width of the mask</a:t>
            </a:r>
          </a:p>
          <a:p>
            <a:r>
              <a:rPr lang="en-US" sz="2400" dirty="0" err="1" smtClean="0"/>
              <a:t>kernelHeight</a:t>
            </a:r>
            <a:r>
              <a:rPr lang="en-US" sz="2400" dirty="0" smtClean="0"/>
              <a:t> is the height of the mask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if add is true, then 128 is added to each pixel for the result to get rid of negatives.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7073" r="34402" b="32869"/>
          <a:stretch/>
        </p:blipFill>
        <p:spPr bwMode="auto">
          <a:xfrm>
            <a:off x="304800" y="533400"/>
            <a:ext cx="8494643" cy="57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74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Reminder: 2D Gaussian function with standard deviation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task is to code a Gaussian blur which can be done by calling the Convolution method with the appropriate kernel.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Let the radius of the kernel be 3 times </a:t>
            </a:r>
            <a:r>
              <a:rPr lang="en-US" dirty="0" smtClean="0">
                <a:sym typeface="Symbol"/>
              </a:rPr>
              <a:t></a:t>
            </a:r>
          </a:p>
          <a:p>
            <a:r>
              <a:rPr lang="en-US" dirty="0" smtClean="0">
                <a:sym typeface="Symbol"/>
              </a:rPr>
              <a:t>The kernel size is </a:t>
            </a:r>
            <a:r>
              <a:rPr lang="en-US" smtClean="0">
                <a:sym typeface="Symbol"/>
              </a:rPr>
              <a:t>then </a:t>
            </a:r>
            <a:r>
              <a:rPr lang="en-US" smtClean="0">
                <a:sym typeface="Symbol"/>
              </a:rPr>
              <a:t>(2 </a:t>
            </a:r>
            <a:r>
              <a:rPr lang="en-US" smtClean="0">
                <a:sym typeface="Symbol"/>
              </a:rPr>
              <a:t>* </a:t>
            </a:r>
            <a:r>
              <a:rPr lang="en-US" smtClean="0">
                <a:sym typeface="Symbol"/>
              </a:rPr>
              <a:t>radius) </a:t>
            </a:r>
            <a:r>
              <a:rPr lang="en-US" dirty="0" smtClean="0">
                <a:sym typeface="Symbol"/>
              </a:rPr>
              <a:t>+ </a:t>
            </a:r>
            <a:r>
              <a:rPr lang="en-US" dirty="0" smtClean="0">
                <a:sym typeface="Symbol"/>
              </a:rPr>
              <a:t>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Separable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implement a separable Gaussian blur using separate filters for the horizontal blur and then the vertical blur. </a:t>
            </a:r>
            <a:r>
              <a:rPr lang="en-US" dirty="0"/>
              <a:t>C</a:t>
            </a:r>
            <a:r>
              <a:rPr lang="en-US" dirty="0" smtClean="0"/>
              <a:t>all your Convolution function twice.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SeparableGaussianBlurImage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The results should be identical to the 2D Gaussian Blur.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First and Second Derivatives </a:t>
            </a:r>
            <a:br>
              <a:rPr lang="en-US" dirty="0" smtClean="0"/>
            </a:br>
            <a:r>
              <a:rPr lang="en-US" dirty="0" smtClean="0"/>
              <a:t>of the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FirstDerivative_x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image derivative in the x direction using a 1*3 kernel of </a:t>
            </a:r>
            <a:r>
              <a:rPr lang="en-US" dirty="0"/>
              <a:t>{ -1.0, 0.0, 1.0 </a:t>
            </a:r>
            <a:r>
              <a:rPr lang="en-US" dirty="0" smtClean="0"/>
              <a:t>} and then does a standard Gaussian blur.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FirstDerivative_y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derivative in the  y direction and then does a standard Gaussian blur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SecondDerivImage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 </a:t>
            </a:r>
            <a:r>
              <a:rPr lang="en-US" dirty="0" smtClean="0"/>
              <a:t>computes the Laplacian function and then does a standard Gaussian. For the Laplacian, rather than taking the derivative twice, you may use the 2D kernel: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                            0.0</a:t>
            </a:r>
            <a:r>
              <a:rPr lang="fr-FR" dirty="0">
                <a:solidFill>
                  <a:srgbClr val="0000FF"/>
                </a:solidFill>
              </a:rPr>
              <a:t>,  1.0, </a:t>
            </a:r>
            <a:r>
              <a:rPr lang="fr-FR" dirty="0" smtClean="0">
                <a:solidFill>
                  <a:srgbClr val="0000FF"/>
                </a:solidFill>
              </a:rPr>
              <a:t>0.0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1.0, -4.0, </a:t>
            </a:r>
            <a:r>
              <a:rPr lang="en-US" dirty="0" smtClean="0">
                <a:solidFill>
                  <a:srgbClr val="0000FF"/>
                </a:solidFill>
              </a:rPr>
              <a:t>1.0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0.0,  1.0, 0.0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All of these add 128 to the final pixel values in order to see negatives. This is done in the call to Convolution().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1113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Office Theme</vt:lpstr>
      <vt:lpstr>EE/CSE 576</vt:lpstr>
      <vt:lpstr>Overview</vt:lpstr>
      <vt:lpstr>QImage Class in the QT package</vt:lpstr>
      <vt:lpstr>Double Arrays</vt:lpstr>
      <vt:lpstr>1. Convolution</vt:lpstr>
      <vt:lpstr>PowerPoint Presentation</vt:lpstr>
      <vt:lpstr>2. Gaussian Blur</vt:lpstr>
      <vt:lpstr>3. Separable Gaussian Blur</vt:lpstr>
      <vt:lpstr>4. First and Second Derivatives  of the Gaussian</vt:lpstr>
      <vt:lpstr>5. Sharpen Image</vt:lpstr>
      <vt:lpstr>6. Sobel Edge Detector</vt:lpstr>
      <vt:lpstr>7. Bilinear Interpolation</vt:lpstr>
      <vt:lpstr>8. Find Peaks of Edge Responses</vt:lpstr>
      <vt:lpstr>PowerPoint Presentation</vt:lpstr>
      <vt:lpstr>9. Color Clustering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455</dc:title>
  <dc:creator>CSE</dc:creator>
  <cp:lastModifiedBy>Linda Shapiro</cp:lastModifiedBy>
  <cp:revision>39</cp:revision>
  <dcterms:created xsi:type="dcterms:W3CDTF">2016-12-14T21:06:06Z</dcterms:created>
  <dcterms:modified xsi:type="dcterms:W3CDTF">2018-04-05T16:49:10Z</dcterms:modified>
</cp:coreProperties>
</file>