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41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82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EE/CSE 576</a:t>
            </a:r>
            <a:endParaRPr lang="en-US" dirty="0" smtClean="0"/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Match score is the </a:t>
            </a: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63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ahoma" charset="0"/>
              </a:rPr>
              <a:t>intersection(h(I),h(M)) = </a:t>
            </a:r>
            <a:r>
              <a:rPr lang="en-US" altLang="en-US" sz="240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53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latin typeface="Tahoma" charset="0"/>
              </a:rPr>
              <a:t>match(h(I),h(M)) = intersection(h(I),h(M)) / </a:t>
            </a:r>
            <a:r>
              <a:rPr lang="en-US" altLang="en-US" sz="240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40401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</a:t>
            </a:r>
            <a:r>
              <a:rPr lang="en-US" dirty="0" smtClean="0">
                <a:solidFill>
                  <a:srgbClr val="0000CC"/>
                </a:solidFill>
              </a:rPr>
              <a:t>basis for many content-based image retrieval </a:t>
            </a:r>
            <a:r>
              <a:rPr lang="en-US" dirty="0" smtClean="0">
                <a:solidFill>
                  <a:srgbClr val="0000CC"/>
                </a:solidFill>
              </a:rPr>
              <a:t>systems </a:t>
            </a:r>
            <a:r>
              <a:rPr lang="en-US" dirty="0" smtClean="0"/>
              <a:t>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Local Binary </a:t>
            </a:r>
            <a:r>
              <a:rPr lang="en-US" altLang="en-US" b="1" smtClean="0">
                <a:solidFill>
                  <a:srgbClr val="FF0000"/>
                </a:solidFill>
              </a:rPr>
              <a:t>Pattern</a:t>
            </a:r>
            <a:r>
              <a:rPr lang="en-US" altLang="en-US" smtClean="0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land uses in satellite images.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There are K clusters C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C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 with means m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m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</a:t>
            </a:r>
            <a:r>
              <a:rPr lang="en-US" altLang="en-US" sz="2400" b="1">
                <a:latin typeface="Times New Roman" pitchFamily="18" charset="0"/>
              </a:rPr>
              <a:t>least-squares error</a:t>
            </a:r>
            <a:r>
              <a:rPr lang="en-US" altLang="en-US" sz="240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ko-KR" dirty="0" smtClean="0">
              <a:solidFill>
                <a:srgbClr val="000000"/>
              </a:solidFill>
              <a:ea typeface="굴림" pitchFamily="34" charset="-127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Arbitrarily choose K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objects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Assign each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for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example was in some arbitrary 2D space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don’t want to cluster in that space.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will be clustering in </a:t>
            </a:r>
            <a:r>
              <a:rPr lang="en-US" dirty="0" smtClean="0">
                <a:solidFill>
                  <a:srgbClr val="FF0000"/>
                </a:solidFill>
              </a:rPr>
              <a:t>color space </a:t>
            </a:r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. RGB)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K-means can be used to cluster in </a:t>
            </a:r>
            <a:r>
              <a:rPr lang="en-US" dirty="0" smtClean="0">
                <a:solidFill>
                  <a:srgbClr val="0000CC"/>
                </a:solidFill>
              </a:rPr>
              <a:t>any n-dimensional space.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to define the weights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2672</Words>
  <Application>Microsoft Office PowerPoint</Application>
  <PresentationFormat>On-screen Show (4:3)</PresentationFormat>
  <Paragraphs>595</Paragraphs>
  <Slides>69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Space for K-Means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CSE</cp:lastModifiedBy>
  <cp:revision>17</cp:revision>
  <dcterms:created xsi:type="dcterms:W3CDTF">2013-04-03T17:41:10Z</dcterms:created>
  <dcterms:modified xsi:type="dcterms:W3CDTF">2017-03-30T18:17:21Z</dcterms:modified>
</cp:coreProperties>
</file>