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handoutMasterIdLst>
    <p:handoutMasterId r:id="rId92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294" r:id="rId22"/>
    <p:sldId id="296" r:id="rId23"/>
    <p:sldId id="297" r:id="rId24"/>
    <p:sldId id="310" r:id="rId25"/>
    <p:sldId id="335" r:id="rId26"/>
    <p:sldId id="336" r:id="rId27"/>
    <p:sldId id="27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79" r:id="rId37"/>
    <p:sldId id="280" r:id="rId38"/>
    <p:sldId id="337" r:id="rId39"/>
    <p:sldId id="338" r:id="rId40"/>
    <p:sldId id="339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82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4" Type="http://schemas.openxmlformats.org/officeDocument/2006/relationships/image" Target="../media/image1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5/16/2017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5/16/2017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5/16/2017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5/16/2017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emf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77.png"/><Relationship Id="rId5" Type="http://schemas.openxmlformats.org/officeDocument/2006/relationships/image" Target="../media/image53.png"/><Relationship Id="rId10" Type="http://schemas.openxmlformats.org/officeDocument/2006/relationships/image" Target="../media/image76.png"/><Relationship Id="rId4" Type="http://schemas.openxmlformats.org/officeDocument/2006/relationships/image" Target="../media/image52.pn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1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4.wmf"/><Relationship Id="rId4" Type="http://schemas.openxmlformats.org/officeDocument/2006/relationships/image" Target="../media/image88.png"/><Relationship Id="rId9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1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7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wmf"/><Relationship Id="rId4" Type="http://schemas.openxmlformats.org/officeDocument/2006/relationships/image" Target="../media/image1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wmf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1.png"/><Relationship Id="rId4" Type="http://schemas.openxmlformats.org/officeDocument/2006/relationships/oleObject" Target="../embeddings/oleObject32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4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45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EE/CSE 576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/z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y´/-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</a:p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´ </a:t>
            </a:r>
            <a:r>
              <a:rPr lang="en-US" dirty="0" smtClean="0">
                <a:solidFill>
                  <a:srgbClr val="FF0000"/>
                </a:solidFill>
              </a:rPr>
              <a:t>= -</a:t>
            </a:r>
            <a:r>
              <a:rPr lang="en-US" dirty="0" smtClean="0">
                <a:solidFill>
                  <a:srgbClr val="FF0000"/>
                </a:solidFill>
              </a:rPr>
              <a:t>d(y/z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88000" y="2209800"/>
            <a:ext cx="0" cy="602397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652761" y="2812197"/>
            <a:ext cx="19352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24400" y="2510998"/>
            <a:ext cx="0" cy="301199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3654" y="2812197"/>
            <a:ext cx="10716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rgbClr val="FF0000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4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5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6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7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8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79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80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81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</a:t>
            </a:r>
            <a:r>
              <a:rPr lang="en-US" dirty="0" smtClean="0">
                <a:solidFill>
                  <a:srgbClr val="FF0000"/>
                </a:solidFill>
              </a:rPr>
              <a:t>ty</a:t>
            </a:r>
            <a:r>
              <a:rPr lang="en-US" dirty="0" smtClean="0"/>
              <a:t>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>
                <a:solidFill>
                  <a:srgbClr val="FF0000"/>
                </a:solidFill>
              </a:rPr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r11  </a:t>
            </a:r>
            <a:r>
              <a:rPr lang="en-US" dirty="0" smtClean="0">
                <a:solidFill>
                  <a:srgbClr val="FF0000"/>
                </a:solidFill>
              </a:rPr>
              <a:t> r12   </a:t>
            </a:r>
            <a:r>
              <a:rPr lang="en-US" dirty="0" smtClean="0">
                <a:solidFill>
                  <a:srgbClr val="FF0000"/>
                </a:solidFill>
              </a:rPr>
              <a:t>r13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r21   r22   r23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8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9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2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3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4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5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2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3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4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8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89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34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5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6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7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0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1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2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3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4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8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9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Pages>0</Pages>
  <Words>3245</Words>
  <Characters>0</Characters>
  <Application>Microsoft Office PowerPoint</Application>
  <PresentationFormat>On-screen Show (4:3)</PresentationFormat>
  <Lines>0</Lines>
  <Paragraphs>763</Paragraphs>
  <Slides>88</Slides>
  <Notes>51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CSE</cp:lastModifiedBy>
  <cp:revision>101</cp:revision>
  <cp:lastPrinted>2013-04-10T17:40:27Z</cp:lastPrinted>
  <dcterms:created xsi:type="dcterms:W3CDTF">2012-10-08T18:11:21Z</dcterms:created>
  <dcterms:modified xsi:type="dcterms:W3CDTF">2017-05-16T21:04:17Z</dcterms:modified>
</cp:coreProperties>
</file>