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ink/ink3.xml" ContentType="application/inkml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ink/ink4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5.xml" ContentType="application/inkml+xml"/>
  <Override PartName="/ppt/notesSlides/notesSlide39.xml" ContentType="application/vnd.openxmlformats-officedocument.presentationml.notesSlide+xml"/>
  <Override PartName="/ppt/ink/ink6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7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80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84" r:id="rId11"/>
    <p:sldId id="361" r:id="rId12"/>
    <p:sldId id="362" r:id="rId13"/>
    <p:sldId id="363" r:id="rId14"/>
    <p:sldId id="364" r:id="rId15"/>
    <p:sldId id="311" r:id="rId16"/>
    <p:sldId id="297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8" r:id="rId27"/>
    <p:sldId id="301" r:id="rId28"/>
    <p:sldId id="298" r:id="rId29"/>
    <p:sldId id="300" r:id="rId30"/>
    <p:sldId id="299" r:id="rId31"/>
    <p:sldId id="359" r:id="rId32"/>
    <p:sldId id="302" r:id="rId33"/>
    <p:sldId id="303" r:id="rId34"/>
    <p:sldId id="304" r:id="rId35"/>
    <p:sldId id="305" r:id="rId36"/>
    <p:sldId id="360" r:id="rId37"/>
    <p:sldId id="313" r:id="rId38"/>
    <p:sldId id="318" r:id="rId39"/>
    <p:sldId id="319" r:id="rId40"/>
    <p:sldId id="320" r:id="rId41"/>
    <p:sldId id="321" r:id="rId42"/>
    <p:sldId id="322" r:id="rId43"/>
    <p:sldId id="365" r:id="rId44"/>
    <p:sldId id="323" r:id="rId45"/>
    <p:sldId id="324" r:id="rId46"/>
    <p:sldId id="325" r:id="rId47"/>
    <p:sldId id="326" r:id="rId48"/>
    <p:sldId id="327" r:id="rId49"/>
    <p:sldId id="328" r:id="rId50"/>
    <p:sldId id="330" r:id="rId51"/>
    <p:sldId id="331" r:id="rId52"/>
    <p:sldId id="332" r:id="rId53"/>
    <p:sldId id="333" r:id="rId54"/>
    <p:sldId id="334" r:id="rId55"/>
    <p:sldId id="366" r:id="rId56"/>
    <p:sldId id="367" r:id="rId57"/>
    <p:sldId id="368" r:id="rId58"/>
    <p:sldId id="369" r:id="rId59"/>
    <p:sldId id="371" r:id="rId60"/>
    <p:sldId id="373" r:id="rId61"/>
    <p:sldId id="374" r:id="rId62"/>
    <p:sldId id="375" r:id="rId63"/>
    <p:sldId id="378" r:id="rId64"/>
    <p:sldId id="382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86" r:id="rId73"/>
    <p:sldId id="385" r:id="rId74"/>
    <p:sldId id="342" r:id="rId75"/>
    <p:sldId id="343" r:id="rId76"/>
    <p:sldId id="344" r:id="rId77"/>
    <p:sldId id="345" r:id="rId78"/>
    <p:sldId id="383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54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0:35:50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20082 6301 184 0,'-5'0'71'0,"5"0"-38"0,0 0-25 0,0 0 16 0,0 0-14 15,0 0-3-15,0 0-5 16,0-3 1-16,0-1-2 16,-4 0-1-16,0 0 3 0,-1 0 0 15,1 0 1-15,4 1-5 0,-4-1 1 16,0-8 0-16,-1 8 0 15,1 1 2-15,0-1 1 0,-5-4 14 16,-13-3 6 0,-3 3-5-1,-10 0 0-15,5-7-9 16,0 3-1-16,-9 1-4 16,5 0-3-16,-27 3 0 31,10 0 1-31,-1 1-1 0,0-1 2 15,5 0-4-15,-14 1 0 16,1-1 3-16,0 0 1 16,-1 1-4-16,5 3 1 15,-4 0 0-15,-13 0 0 16,4 0-3-16,9 0 0 16,4 1 2-16,-5-1 2 0,-12 0 0 15,17 0 2-15,0 0-2 16,4 0-1-16,9 1 1 15,-9-1 1-15,1-4-1 16,8 4-1-16,-9-3 1 16,5 3-1-16,-1-4 2 0,5 0 1 31,-4-3-4-31,-5 3-1 0,0 4 1 16,5 1 0-16,-1-1 1 15,1 0 0-15,4-11-3 16,0 3 2-16,-9 1 1 15,-4-1 0-15,0 16 0 16,0-15 0-16,4 3 0 16,5 0 0-16,-9-7 0 0,0 3 0 15,-9 5-3-15,5-1 0 16,0 0-1-16,-18 5 0 16,9 6-2-16,0 1-1 15,5 0-1-15,-5 4 2 16,-9-1-1-16,5-3 2 15,0 0 3-15,4 0 3 0,-13-4 0 16,9 11 2-16,8-3-4 16,5-12-2-16,4 0-1 15,-18 4 3-15,1 0 0 16,8 0 3-16,1 0-3 0,3 0 0 16,-3 0 1-16,-1 0 2 31,9 8-3-31,0 0-2 0,4-1 2 15,5-3 2-15,-9 4 0 16,-4 0-1-16,8-1-2 16,-13-3 1-16,18 4-1 15,-9-1 0-15,9 1 2 16,-14 0 2-16,1-5-3 16,4 5 0-16,4 0-4 0,9-1-1 15,4 1 3-15,1 0 1 16,3 3-3-16,-4-3 1 15,-17 0-3-15,9 3 2 16,-5-3 3-16,0-1 3 16,5 5 0-16,4-1 2 15,-17 12-2 1,8-7-1-16,13-1-2 16,-8 8-1-16,4 0 2 15,4-4 0-15,0 4 1 16,-8 4 0-16,-9 4 0 15,8 7 2-15,-12-7-6 16,8 11 1-16,1 7 1 0,-1-3 1 16,-4 0 1-16,8 0 0 0,10-4 0 15,-1 8 0-15,13 8-7 16,17-5 0-16,9 1-35 16,22 0-14-16,-1-20-24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0:39:36.2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7582 8148 120 0,'0'-20'46'0,"0"20"-24"0,0 0-24 0,0 0 9 16,0 0-5 0,0 0-2-16,0 0 1 0,-9-11-1 15,9 3 0-15,-4 1 0 16,-1-1 4-16,5 4 2 15,0 0 4-15,-8 0 4 16,3 1-8-16,1-1-1 0,0 0-3 16,-1 4 1-16,1 0 2 0,0 0 7 15,0 0 2-15,4-4-1 16,0 4 0-16,0 0-10 16,0 0-1-16,0 0 0 15,0 0 3-15,0 0-4 31,0 0-3-31,0 12 3 16,0-1-3-16,0-3 1 16,0 3 3-16,4-3 1 15,-4 3 1-15,4 1 0 16,-4-1-2-16,4 1 1 16,-4-1-4-16,5 5-2 0,-5-1 2 15,0 0 2-15,0 1 0 16,0 3-1-16,0-4 1 15,0 4-1-15,0 4 0 16,0-7 2-16,0 10-3 0,4-3 0 16,0 8 3-16,1-4 1 15,3-4-1-15,-8 0-2 16,5-4 1 0,-5 4-1-16,0-4 2 15,0 0 1-15,0 0-4 16,0 0-1-16,0 1 1 15,0-1 2-15,0 0 0 16,4 4 2-16,5 0 0 16,-9 4 3-16,0-4-3 15,4 0 0-15,0 0-1 0,0-4 1 16,-4 0-2-16,5 0-1 16,-5 0-2-16,0 0 1 15,0 4 1-15,0 0 0 16,0 12 0-16,0 3 0 15,0-3 0-15,0-5 2 0,4 1-1 16,-4 0-1-16,4-5-2 16,-4 5 1-16,0-4 3 15,0 3 1-15,0 5-4 16,0 3 1-16,0 1 0 0,-4-1 0 16,0-4 0-16,-1 1 0 15,1-1 0-15,0-3 0 31,0 7 0-31,4-3 2 0,-9 11-3 16,5-12 0-16,-1 8 10 16,5-3-3-1,-8-5 1-15,8-7-3 16,-5 0-1-16,1-1 1 16,0-3 0-16,4 0-2 15,0 4 1-15,-5-4 0 0,5 4 1 16,-4 0-5-16,4-4 1 15,0 0 0-15,-4 4 2 16,0-4-1-16,4 3 2 16,0-3 0-16,0 0 1 15,0 4-5-15,0 4 1 16,0-4 0 0,0 19 0-1,0-4 0-15,0-8 0 16,0 1 2-16,0-1-3 15,0-3 0-15,0-1 1 0,4 5 0 16,0 3 0-16,0-3 2 16,1-5 1-16,-1 1 1 15,-4 0-7-15,4-5 0 0,-4 5 3 16,5-4 2-16,-5 0 0 16,0-4-2-16,0 3 1 15,0 9-1-15,0-4 0 16,0-5 0-16,0 1 0 15,0-4 2-15,0 0-1 16,0 0-1-16,-5 0-2 0,1 0 1 16,0 0-1-16,-1 0 0 15,1 0 2-15,0 4 2 16,0-4 3-16,4-4 2 16,-9 4 3-1,5-4-3-15,-1 0-2 16,1-3 2-1,4-1 0-15,0-4-3 16,-4 1-1-16,-1-1-1 16,1-3-2-16,4 0-2 15,0-1 1-15,0-7 3 0,0 0 1 16,0 0 1-16,0 0 0 16,0 0 0-16,0 0 0 15,0 0-2-15,0 0-2 0,0 0-4 16,9 0 0-16,-5 0 4 15,5 0 2-15,4-4-3 16,-9 1-1-16,9 3-2 16,0-4 3-16,0-8-2 15,4 12 1-15,0-7 2 16,0 3 2 0,1-4-1-16,20 1-1 15,-12-1 1-15,4 4-1 16,-8 0 0-16,12 0 0 15,-8 1 0-15,4 3 0 16,1-4 0-16,-6 4 2 16,1 0-3-16,9 0 0 15,3 0 1-15,1 7 2 0,-4-7-1 16,-1 8-1-16,-4 0 1 16,1-1-1-16,-6 1 2 15,1-4 1-15,-4 0-1 0,-1 0 1 16,9 3 0-16,9 1 1 15,-13-4-2-15,4-1-2 16,-4 1 1-16,0 0-1 0,4 0 2 16,0 0 1-16,-4 0 1 15,0-1 0-15,0 5 0 16,4-4 0-16,0 0 0 16,5 0 0-16,-1-1-2 15,-4 1-2-15,-4 0-2 31,0 0 1-31,0 0 1 0,0 0 2 16,0-1-3-16,-5-3-2 16,5 0 2-16,4 4 0 15,-4-4 1-15,13 0 0 16,-13 0 2-16,4 0 1 16,0 0-4-16,0 0 1 15,5 0 0-15,-10 0 0 0,6 0 2 16,-10-4 1-16,5 4-4 15,8 0 1-15,5-3 0 16,-4 3 0-16,-1-4 0 16,1 0 0-16,3 0-3 0,-7 0 0 15,-1 0 2-15,9 1 0 16,4-1 3 0,-5 0 1-16,-3 0-1 15,-1 4-2-15,1 0 1 16,-1 0-1-16,-8 0-3 15,4 0 0-15,0 4 4 16,1 0 1-16,3 0-3 16,9-1 1-16,0 1 0 15,0-4 2-15,-4 0-3 0,0 0 0 16,8 0 1-16,-8 0 0 16,4 0 0-16,-4-4 0 15,8-3 2-15,-8 3 1 16,-4-4-1-16,-5 4-2 15,-4-3 1-15,-5 3-1 16,-4 0 0-16,-8 0 0 0,0-3-3 16,-5 3 2-16,0 0 1 15,1-4 0-15,-5-11-3 16,0-8 2 0,0 4 1-16,0 4 0 0,0-4 0 15,0 0 4-15,-5 0 2 31,-3 0-2-31,-1-7-1 0,-4-12-1 16,0-8-2-16,0 4 1 16,0-4 1-16,0-4-1 15,5 5-1-15,-1-20-2 16,1 7-1-16,3 1 2 16,5 0 0-16,0-23 1 15,0 7 0-15,0 4-3 0,0 4 2 16,0-7-1-16,0-1-2 15,0 8 3-15,0 4 2 16,0 4 0-16,0-20-1 16,0 8-2-16,0 5 1 15,0 2 1-15,0 5 0 16,0-15-3 0,5 7 2-16,-1 3-1 15,0 5-2-15,1-23 0 16,3 7 3-16,5 5-2 15,-9 3-1-15,9 7 3 0,-8-3 0 16,3 0 1-16,1 8 0 16,-5 7 4-16,0 4 2 15,5 0-5-15,0 8 0 0,-1-8-1 16,1-12 0-16,0 8-5 16,-1 4 1-16,5 4 0 15,-9 4 2-15,5 4-4 16,-5-1 0-16,-4 8 3 15,0 8 1-15,0 0 2 16,-4 4 0-16,0 3 0 0,-5 1 2 16,0-8-1-16,1 7 2 15,-1 1-2-15,-4 3 2 16,0-11-2-16,-4 7 2 16,0 12 0-16,0-11 1 15,-13 3-5-15,-5 0 1 16,-4 5-2-1,0-1-2-15,-4 0 3 16,0-4 2-16,-8 4 0 16,-10 1-1-16,1-1 1 15,4 0-1-15,4 8-3 16,1-4 2-16,-6 7 1 0,-3-3 0 16,13 0-3-16,-5 11 2 15,9-3-1-15,9-4 0 0,-5-5 2 16,-4 1 2-16,0 0-1 15,-1-4-1-15,-3 0 1 16,4 0-1-16,0 4-3 16,0 0 2-16,4 11-1 15,0 0 0-15,-4-3-3 16,-4-4 1 0,4-1 2-16,4 1 3 15,4-1-2-15,-3-3 0 16,3-4 3-16,5 0 1 15,-17 0-4-15,-1 0 1 16,5 0 2-16,0 0 1 16,0 0-4-16,4-4-1 15,0 4 1-15,5 0 0 0,-14-3 1 16,5-1 0-16,5 0-3 16,3 4 2-16,1 0 1 0,4 0 0 15,4 0-5 1,-5 0 1-16,1 0 2 0,4 0 3 15,-8 0-5-15,-5 0 1 16,-4 0 3-16,9-4 2 0,-1 0 0 16,1 4 1-16,-1-3 0 15,9 3 1-15,-12-12-2 16,7 16 1-16,-20-4-4 16,8 4-2-16,4 3 2 15,4 5 0-15,1-1-15 31,4 1-4-31,0 3-32 0,4 0-12 16,9 1-45 0</inkml:trace>
  <inkml:trace contextRef="#ctx0" brushRef="#br0" timeOffset="2286.8825">10188 7765 144 0,'31'-35'55'0,"-6"27"-30"0,14-3-21 0,-17 3 13 0,17 1-4 16,4-1 0-16,4 0-5 16,0 1 0-16,5-1-5 15,8 0 0-15,-4 4 3 0,0-3-3 0,-4 3-2 16,9-8 0-16,12 5 1 15,0-1-3-15,0 0 0 16,18-3 1-16,-5-1 2 16,0 1-3-16,5 3 0 15,-1 1 3-15,1-1 1 32,-5-7-4-32,13-1-1 0,-4-3 3 15,-5 4 1-15,14 0 0 16,-10-1 1-16,1 5 0 15,9-1 1-15,-1 1-5 16,-4-1-1-16,5 1 7 16,3-1 6-16,1 1-5 15,4-1-1-15,4 1-1 0,5-1 0 16,0 1-2-16,-5-1 1 16,-4 5-2-16,9-1-1 15,-9 0 5-15,0 1 1 0,4-1 4 16,0 0 1-16,9 1-3 15,-4-16-3-15,13 0 0 32,-5-8-1-32,-4 4 0 15,-5 8 2-15,1 0-1 0,0 4 0 16,-14 3-6-16,6 1 1 16,3 3 0-16,-4 0 2 15,0 1 1-15,0-5 1 16,-4 5-2-16,12-1-2 15,-8 0 3-15,0 1 2 0,13-1-2 16,-13 0 0-16,-8 1 3 16,12-1 3-16,-4 0-4 15,-4 5-1-15,8-5 2 16,-8 4 1-16,-5 4-1 16,22 0-1-16,-4 4-3 15,4 11 1-15,13 0-2 0,-18 8 2 16,27 0-2-16,-1 31-1 15,5-4-2-15,-13-4-1 16,17 4 6-16,-8-1 5 16,12 13 5-16,-21-1 2 0,-13-4-6 15,9 1-3-15,-5-1-3 32,-17 8 0-32,4-3 4 15,-12-1 6-15,-5-7-3 16,-4-8 0-16,-1-4-4 0,-7-8-1 15,-14 8-8-15,-9-11 0 16,-20 3-8-16,-6-7-1 16,-7-4-17-16,-10-7-9 15,-4-5-33-15,-38-49-98 16</inkml:trace>
  <inkml:trace contextRef="#ctx0" brushRef="#br0" timeOffset="2957.5824">19534 6849 292 0,'0'15'110'0,"5"-15"-60"0,29 4-56 0,-12 0 19 15,8 4-12 1,-4 3-3-16,8 5 7 15,5 7 4-15,4 7-4 16,9 20-1-16,4 7 0 0,-4 1-5 16,4 3 1-16,0 4 0 15,8 4 0-15,-3-4-3 16,-5 0 0-16,0-3-9 16,-5-9-3-16,-3 16 6 0,-9-4 4 15,-1-15 4-15,-3-4 3 0,-9-8-1 16,-5-3 2-16,-4-12 0 15,-4 0 1-15,-4-4-2 16,-13-4 1-16,-1 1-2 16,-3-1-1-16,-5-4-2 15,-4-3 1-15,-1 4-1 0,-16-5-2 16,4 1 5-16,-22 3 3 16,5 1-1-16,3-4-2 15,-12 3 2-15,5 1 0 16,-10-1-1-16,-12-3 1 15,-4 3 0-15,-31-15 3 32,0-3-3-32,-17-1 0 0,-13 0 1 15,-12 1 2-15,12 3-3 16,-9 0 0-16,9 4-21 16,-13 12-8-16,-4-1-49 15,4 1-21-15,9-20-8 16</inkml:trace>
  <inkml:trace contextRef="#ctx0" brushRef="#br0" timeOffset="54608.1831">2070 5811 200 0,'-4'-8'74'0,"4"8"-40"0,0-3-38 0,0 3 13 15,0 0-5-15,0 0 0 16,-9 0-5-16,5 0 1 16,-13 3 0-16,4 1-7 0,0 12-3 15,-4-1 1-15,4 12 0 16,-4-4 6-16,8-4 1 16,-4-4 2-1,9 1 0-15,-9-5 0 16,9-3 2-16,4-1 1 15,-5 1 3-15,-3-4 10 16,8 0 5-16,0-1-3 16,0 1 2-16,0 0-11 15,0-4-3-15,0 0-6 16,0 0-1-16,0 8 1 0,13-1 0 16,-5 1-3-16,18-4 2 15,-13 4 1-15,13-5 2 0,-9 5-1 16,26 0-1-16,-8 3-2 15,3 1 1-15,6-1 1 16,-10-3 2-16,5 0-1 16,-5-1-1-16,5 1 1 0,4 7-1 15,0 1 2-15,-4-5 1 16,0 8-1-16,4-4-2 16,-13 1 1-16,0-1-1 15,-4-3-20-15,-4-1-9 16,-5 1-18-16,-4-5-6 31,-5 1-27-31</inkml:trace>
  <inkml:trace contextRef="#ctx0" brushRef="#br0" timeOffset="55392.2394">2669 5585 236 0,'-13'-4'90'0,"18"4"-48"0,3 0-51 0,-8 0 14 0,5-7-5 16,-5 7 0-16,13-4 0 15,-13 8 2-15,0 3-1 16,4 1-3-16,0 3 1 0,5 5-1 15,-1-1 0-15,1 8 0 16,0-4 0-16,8 4 2 16,4 0 0-16,1-4 0 0,4 1 0 15,-9-5 0-15,9 4 2 16,-13-4-1-16,4 1 2 16,-4-1-2-16,4-4-1 0,-4-3-2 15,-4 0 1-15,-1 7 3 16,10 0-1 15,-18-3-1-31,8 3 1 0,-8-7-1 16,0 0 0-16,5-1 0 15,-5-3 2-15,0 4 1 16,-5-4 1-16,5-1 0 16,-8 5 4-16,-5 0 5 15,0 3-5-15,4 1 0 16,-21-1-6-16,8 4-2 0,-3 1 0 15,-10-1 2-15,5 0-1 16,0 8 2-16,-9 8-2 16,5 0-1-16,-1 3 1 15,-4 1-1-15,-4-1 0 16,9 1 2-16,4 3-3 16,-9 0 0-1,13 8 1-15,-4-4 2 16,8-3-3-16,-8-5-2 15,9 4-5-15,-1-3 0 0,9-5-12 16,-4 5-4-16,4 3-40 16,0 1-58-1,9-1 22-15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03:17.1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2570 10863 284 0,'-4'-4'107'0,"4"4"-58"0,0-4-62 0,0 4 17 16,0 0-2-16,0-3 6 15,-9-1 0-15,5 0 3 16,-13-4 0-16,-5 1 1 16,5-1 0-16,-17 0 0 15,3 4-2-15,-7-3 1 0,3 3-6 16,-21 4-1-16,-4 0-2 16,4 4-2-16,0 3-2 15,0 1 1-15,4 4 1 16,-13 7 0-16,14 0-3 15,-5 12 2-15,8 3 1 16,-8 8 2 0,9 0-6-16,-9 0 1 15,8 16 1-15,5 7 3 16,0 4-2-16,17 8 0 0,-8 18 1 16,12-3 0-16,1-7 0 15,-1 18 0-15,14-11 0 16,-5 0 2-16,13 19-3 15,-9-15-2-15,9-8 2 0,9-8 0 16,-1-7-2-16,1 3 2 16,17-14-1-16,8-5-2 15,9-11-2-15,-17-4 1 16,9-7 1-16,3-5 2 16,-3-7-4-16,4-3 0 15,4-5 0-15,4-7 2 0,-4-8-1 16,0-4 4-16,5-4 0 15,-5-3 1-15,13-9 0 16,-4-6 0-16,4-5 0 16,-5-4 2-16,-3 1 1 15,-1-4 1-15,5 3-2 16,0-22 1 0,-5 7-4-16,-8-4 0 15,0 1 1-15,-5-5 0 16,5-14-7-16,4 6-3 0,-13 5-1 15,0 0-1-15,5-4-2 16,-5-4-1-16,9 0 12 16,-18 4 8-16,1 3-1 15,-5-3 0-15,-4 4 0 0,-13 0 0 16,0 3 2-16,-17 1 3 16,4 7-2-16,-5-15-2 15,-3 4 0-15,-9-1 1 16,0 1-3-16,-18 4-2 15,-12-5 2-15,4 5 0 16,4 11-1 0,5 8-2-16,8 11-35 15,0 4-16-15</inkml:trace>
  <inkml:trace contextRef="#ctx0" brushRef="#br0" timeOffset="1670.0265">15544 10798 176 0,'-4'0'68'0,"4"0"-36"0,-4 0-20 0,4 0 21 15,0 0-4-15,0 0 1 16,0 0-2-16,-9-4 2 16,5 0-16-16,0 1 3 0,-1-1 3 15,1 0 0-15,0-8 3 0,-1 1-2 16,1-8 2-16,0 0-11 16,-5 3-2-16,-4 1-6 15,0 0-3-15,-4-1 0 16,-22 1 1-16,9 0-3 15,0 3 0-15,0 1 1 16,-5 7 0 0,1 0-3-16,-1 8 2 15,-8 3-1-15,-8 13 0 0,3-1 0 16,1 8 0-16,-1-1 0 16,1 5-2-16,-5 4 3 15,-4-1 0-15,0 4 1 16,4 16 0-16,1 0-3 15,3 3 0-15,5-3 2 0,-8 7 2 16,3 0-2-16,1-3-2 16,12-1 2-16,5 1 0 15,9-5 1-15,3 16 0 16,10-4 0-16,16-3 0 16,5-1 0-16,5-8 0 15,7 5-5 1,-7 3 1-16,7-7 6 15,6-8 4-15,-1-4-1 16,4-4 0-16,5-3-6 16,4-5-1-16,0-3 1 15,0-4 2-15,0-4 4 16,1 0 2-16,7-3-3 16,5-5-1-16,0-3-3 0,0-4-1 15,-4-4 3-15,0 0 1 0,12 0-4 16,1-4 1-16,-9-4 2 15,-9 1 3-15,1-1 0 16,-5-4 2-16,0-3-2 16,0-4 0-16,-4 0-1 15,4-8 0-15,-4 4 0 0,-5-12 0 16,1 5-2-16,-10-1-2 16,6 1-2-16,-10-5-1 15,1 4-1-15,-1-7 3 16,-3-8-2-16,-1 0 1 15,0 0 0-15,-4 4 0 16,0-4 0 0,-5 8 0-16,1 3 0 15,0-7 0-15,-5-4 0 16,0 0 0-16,1 4 0 16,-5 4-2-16,0 0 0 15,0-1 0-15,-5-7-2 16,-3-7 1-16,-5-1 1 15,-13-15-1-15,-4 4-1 0,0 0-1 16,-22 0 4-16,0 0 1 0,5 3 2 16,-1 13 0-16,-3-1-5 15,-5 12-1-15,-5 11-4 16,1-8-1-16,-9 24-34 16,-9 7-15-16,-16 12-73 31</inkml:trace>
  <inkml:trace contextRef="#ctx0" brushRef="#br0" timeOffset="19235.5119">8107 11468 216 0,'-34'4'82'0,"12"0"-44"0,-4-4-62 16,22 0 7-16,-5 0 5 16,-8 0 6-16,0 0 11 15,-5 4 5-15,-3 3-5 16,-6 1 1-16,-12 0 1 0,0 3-8 0,4 1-1 16,-4-1-5-16,5 5 0 15,-6-1 1-15,-12 8 2 16,0 15 2-16,0-3 1 0,-4-5 1 15,13 5 0-15,-18-5 0 16,5 5 0-16,8 7 2 16,5 4 1-16,8 0-1 0,-4 0-2 15,4 4-2-15,9-1 1 16,-9 17 1-16,9-5 2 16,-5 0 3-16,-3 4 4 15,12 4 0-15,-4 0 2 16,8-8-2-16,5 1 0 31,4-1-5-31,9-7-1 0,-1 7-3 16,10 0-3-16,8-7 2 15,4-4 0-15,0-1-6 16,0-7-3-16,5-7 6 16,-1-4 1-16,5-5 0 15,0-3 0-15,21 0-1 16,5-7 3-16,0-5-5 0,-9-7 2 15,9-4 0-15,-14 0 2 16,6-4-1-16,3 0 1 16,5-3 2-16,-5-5 2 0,-4-3-3 15,4 0 0-15,-8-1 1 16,-4-7 0-16,4-11 0 31,-18-8 0-31,14 3 0 0,-10-3 0 16,-3 4 2-16,8 3 1 15,-4 5-4-15,0-1-1 16,-5 4 1-16,1-11 2 16,-5-4 0-16,0 4-1 15,-4 7 1-15,-4 0 1 16,-9 1-1-16,0-1 2 0,-4 0 2 16,-1 5 4-16,1-17 0 15,-5-6 2-15,1 7-2 16,-1 3 2-16,-12 1 0 15,-10 3 1-15,6 5-2 16,-1-1 1-16,0 1-6 16,4-9-3-16,-8-7-4 0,9 4-1 15,-1 0 2-15,1 0 2 16,3-4 0-16,1-8 2 0,4-3-4 16,-8-1 0-16,-1 5 1 15,-12-1 2-15,12 8-1 16,0 8-1-16,1 7-2 31,4 4-1-31,-9-3-38 0,9 3-17 16</inkml:trace>
  <inkml:trace contextRef="#ctx0" brushRef="#br0" timeOffset="21238.1995">20396 12116 172 0,'-4'3'66'0,"8"-3"-36"0,1 0-42 0,-5 0 10 16,4 0-2-16,5 0 4 16,-9 0 5-16,4 0 4 15,-4 0-4-15,0-3-3 0,0-1 1 16,0 0-9-16,0 0-1 0,0-4-7 16,0 1-2-16,0-1 2 15,0 0 1-15,-4-11 8 16,4 4 7-1,-9-8 12 1,5 0 2-16,-1 4-6 16,1 0-1-16,0 3-7 0,-1 1-2 0,1 0 0 15,0 3 0-15,-5 5 8 16,0-1 7-16,1 0 8 16,-14 8 17-1,-4 8-9-15,-4 3-9 16,9 12-6-16,-1 8-8 31,5 4 0-31,0 3-5 0,4 0 0 16,0 0 1-16,4 8 0 15,1 0 0-15,8 0 2 16,-9 0-1-16,5 0 2 16,4-7 2-16,0-1 2 15,4 0-3-15,5-3-3 16,-5 3-2-16,5 0 0 0,16-3-2 15,1-5 2-15,4-3-2 16,5-4-1-16,4-4 1 16,-9-3-1-16,9-5-3 15,-1-3 0-15,10-8 2 16,4 0 2-16,-14-4 2 16,1-8 1-1,-4-11-5-15,3 0 1 0,-12-3 0 16,4-1 2-16,-12-4-3 15,3 1 0-15,-4-5 1 16,1-7 0-16,-5-4-3 16,12 4 0-16,-12 0-1 15,5 0 3-15,7-1-2 16,-12 5 1-16,-8-8 2 0,8 8 0 16,-5-12-3-16,1 8 2 15,-1 0-1-15,-16 0 0 16,4 0-3-16,-14-8-1 15,1 0-8-15,0 0-2 16,-5 4 4-16,-4 4 5 16,1 4-3-1,-6 0 0-15,-16 7 0 16,0 8 1-16,-5 4 6 16,0 3 3-16,0 9-1 15,-8 7 0-15,-4 7 1 16,-5 13 2-16,4 22-6 15,-8 11-1-15,-1 1-5 16,1 15-1-16,4 7-16 0,5 1-6 16,8-4-55-16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04:11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17901 4896 64 0,'-8'-4'27'0,"8"4"-14"0,-5 0-15 0,5 0 6 0</inkml:trace>
  <inkml:trace contextRef="#ctx0" brushRef="#br0" timeOffset="84.4289">17888 4892 124 0,'-4'0'16'0,"0"0"0"16,4 0 1-16,-9 0-8 15,1-8-1-15,-1 12 2 16,0 0 1-16</inkml:trace>
  <inkml:trace contextRef="#ctx0" brushRef="#br0" timeOffset="838.5379">17837 4915 243 0,'0'8'19'0,"4"-12"-3"16,0 8-5-16,5-8 0 15,0 0-6-15,-1 0-3 16,9 0-1-16,14 0 1 0,-6 4-1 16,10-7-1-16,-1-1 1 31,5 0-1-31,0-3-3 16,17-1 2-16,-4 1-6 15,-1-1 0-15,-3 1-2 0,-5-1 3 16,-4 5 4-16,-5-5 1 15,-4 5 1-15,-4-1 2 16,-4 4 1-16,-5 0 1 16,-4 0 4-16,-9 1 3 0,-4-1-2 15,-4 0 0-15,-5 4-3 16,-4 0-1-16,-4 0-3 16,-4 4 1-16,3 0-2 15,-16-1-1-15,4 1 1 0,-9 0 1 16,4 4 1-16,1-1 1 31,0 1-2-31,-14-4-2 0,1 4 1 16,-5-5 1-16,5 1-1 15,-1 0-1-15,1-4 1 16,4 4-1-16,4-4 0 16,4 0 0-16,10 0 0 15,-1 0 0-15,13 0 0 16,-4 0 0-16,-1-4 2 0,10 4 1 15,-1 0 1-15,5 0 0 16,-5 0-2-16,9 0-2 16,0 0-2-16,13 0 1 15,0 0 1-15,9 0 0 16,8 0-5-16,13 0 1 16,4 4-5-1,5-4 1-15,0 0-1 16,4-4 3-16,0 0 4 15,0 0 1-15,0 1 1 0,-5-1 0 16,-3 0 0-16,-9 0 2 16,-5 4-1-16,1-4-1 15,-10 4 1-15,-3 0-1 16,-5 0 0-16,-4 0 0 0,-4 0 0 16,-9 0 2-16,-5 4-3 15,-8 0 0-15,1 0-4 16,-27 3 1-16,-4 1-3 15,-5-4 2-15,-3 4-8 16,-14-5-4-16,-4 13-2 16,-4-5-1-16,4 1-51 15</inkml:trace>
  <inkml:trace contextRef="#ctx0" brushRef="#br0" timeOffset="1639.3372">21577 4926 140 0,'0'20'52'0,"0"-20"-28"0,0 3-19 16,0-3 13-16,0 0-6 15,0 0 1-15</inkml:trace>
  <inkml:trace contextRef="#ctx0" brushRef="#br0" timeOffset="2055.603">21590 4957 284 0,'13'4'12'0,"0"0"-4"0,4-1-3 15,0-3 1-15,9 0-3 16,4 0-2-16,9 0 2 0,4-3 0 16,9-1-1-16,-9 0 1 15,4 4 0-15,-4-8 1 0,-4 1-2 16,13-1-2-16,-5 0 1 15,1 5 1-15,-10-1-1 16,-3 0-1-16,-9 0 1 16,0 0-1-16,-9 4 4 15,-4-4 2-15,-9 4 4 16,-4-3 1-16,-4 3-8 0,-13 0-3 16,-9-8-4-16,-17 8 0 15,-1 0 0-15,-12 0 0 16,-8 0 3-16,-5 0 2 31,-4 0-7-31,-9-8-3 0,0 12 0 16,4-12 0-16,9 12-1 15,-4-4 1-15,4 4 5 16,13 0 2-16,13 0-7 16,34 7-11-1,18 1 4-15,8 3 11 16,26 0 5-16,26 1-2 0,22 3 2 15,12 0-9-15,-4-4-4 16,13 4-53-16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29:12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15152 8527 72 0,'-8'-4'30'0,"8"4"-16"0,-5 4-10 16,5-4 10-16</inkml:trace>
  <inkml:trace contextRef="#ctx0" brushRef="#br0" timeOffset="865.4433">15135 8515 166 0,'-4'-7'24'0,"4"-5"-8"16,0-7-4-16,0 4-2 15,0 3 4-15,0 1-8 0,0-1 1 16,0 1 3-16,0-1-6 0,0 1-2 0,0-1-1 16,0 1-1-16,0-1-3 15,-5-3 2-15,1 0 1 16,4-1 0-16,-8-3-5 15,3 4 1-15,1-1-3 16,-9 1 0-16,-9 4 1 16,-8-5 2-16,0 1-3 0,-4 0 2 15,-5 3-2-15,0 1 2 16,-17 3 3-16,0 0 1 16,-9 5-2-16,5 10 2 15,4 5-4-15,-17-1-1 16,8 4 0-16,9 5 4 15,0 3-10 1,0 3-9-16,4 17 9 16,1 3 6-16,-5-1 4 15,8 1 2-15,-3-3 0 16,8-1 0-16,-1 11 2 16,10 5 1-16,-1-1 3 15,10-3 3-15,-1-1 2 16,4 9-1-16,5-9 1 0,4 16-6 15,4-15-1-15,9 0 2 16,-8-8 1-16,8-4-3 16,0 4-1-16,8 3-1 15,-3-3-2-15,8-3 1 16,-5-5-4-16,5 0 0 0,4-3 2 16,1-1 2-1,3 1 0-15,14-5 2 16,-5 5 0-16,4 7 1 15,1-8-2-15,-1-3 1 16,1-4-4-16,4-8 0 16,-9-4 1-16,13-3 0 15,9-1 0-15,-5-3 2 16,5-8-1-16,-5 0 2 0,0-12-4 16,9 1-2-16,-4-8 2 15,0-4 2-15,-5 4 2 16,-8-4 3-16,0 3-5 15,-5-3-3-15,5 0 3 0,-13-3 1 16,4 3-5-16,-13 0-2 16,13-4 2-16,-4 0 1 0,4-7-1 15,-4 3 2-15,0 4 1 16,-4-3 0-16,-5-1-3 16,0 4 2-16,0-4-4 15,1-15 1-15,-1-11 2 16,0 7 1-16,-8 0 1 31,4 1 0-31,4-1-3 0,-4-11 2 16,0-5-6-16,0 1-3 15,-9 0-10 1,-8-27-38-16,-9 8 1 16</inkml:trace>
  <inkml:trace contextRef="#ctx0" brushRef="#br0" timeOffset="35936.2509">18974 11909 208 0,'-30'0'79'0,"26"-4"-42"0,0 4-41 16,4 0 15-16,-5 0-6 16,5-4 0-16,-13 4 5 15,9-4 6-15,-9 0-8 16,9 1 2-16,-5-1 3 0,1-4-5 0,3 0 0 15,-8 1-6-15,0-1-4 16,-4 0-6-16,4 1 0 16,-4-1-5-16,-5 4 1 15,-8 4 6-15,-9 0 3 16,-4 4 3-16,0 4 0 16,5-1 0-16,-1 5 0 0,0-1-3 15,-4 16 2-15,4 12 1 0,-8 3 0 16,4 7-3-16,8 1 2 15,5 15 5-15,4 4 2 16,5 0 0-16,3 4-1 16,1 4-1-16,0-1 0 31,8-3 2-31,1-4 1 0,3 11 5 16,1-3 3-16,4-8-6 15,0 0-1-15,0 4-4 16,0-4-1-16,4-8-3 15,1-4-1-15,3-3 3 16,1-4 3-16,4-4-2 16,8-4-2-16,10-8 2 0,-6 8 0 15,6-7 1-15,-10 3 0 16,14-7-2-16,-10-4 1 16,6-4-7-16,-1-4 1 15,8-8-1-15,10-3-1 0,-9-4-1 16,4-4 1-16,-4-8 1 31,-1-3 2-31,-3-9 3 16,-1 1 2-16,5 0 1 15,8-4 0-15,1 0 0 0,-1 0 0 16,-8-4 0-16,-5 1 0 16,5-1 0-16,-13-8 2 15,4-11 1-15,-4 4 3 16,-4 0-3-16,-5 0-2 0,0 4-5 15,-4-24-2-15,0 1-4 16,4 0 1-16,-4-4-2 16,0 0 0-16,-4-4 1 15,-1 4 2-15,1-1-5 16,-5-6 1-16,-12-9-1 16,-1 1 1-16,-4-1-4 0,-4-7 0 15,-5-4-12-15,-8 4-4 16,-9-8-25-16,-30-3-9 15,-12 11-22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32:10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19776 4176 116 0,'-39'-8'44'0,"30"8"-24"0,1-4-15 16,-1 0 13-16,1 1-1 15,-1-1-1-15,-4 0-4 16,-4-4-2-16,-9 1-6 0,4-1-7 0,1 4-1 15,-5 0 2-15,0 4 1 16,0 4-2-16,-4 4 0 0,-9 3 2 16,-8 16 0-16,-9 15 1 15,0 8 2-15,0 7-3 16,8 24 0-16,1-5-1 31,-9 5 0-31,9 11 4 0,4 4 1 16,4 11-1-16,4 8-2 15,5-4 5-15,9-8 1 16,8 1 0-16,0-9-1 16,13-7-3-16,8 16 1 15,18-8-2-15,4-16 2 16,5-7 0-16,4-8 1 0,-1-15 0 16,6 3 0-16,7-11 0 15,5-3 0-15,-4-1 0 16,0-7 2-16,-1-8-3 15,10-16 0-15,12-3-1 16,-8-11 1-16,-1-5-2 16,1-3 2-1,8-1-2-15,-4-3-1 16,-9 0 3-16,-4-4 0 0,-4 0 1 16,0-11 0-16,-1-8-2 15,6-1 1-15,-10 1-2 16,-4 0-1-16,-9 0 3 15,-3 4 2-15,-6-4 0 16,-7-8 2-16,-5 0-4 0,-5 8 0 16,-8 0-1-16,-4 0 1 15,-9-1-7-15,0-18 1 16,-13 4-1-16,5 3 2 16,3 0-1-16,6 1 1 15,3-1 0-15,0-3 0 16,1 3 2-16,-1-3 2 0,0 7-3 15,1 4 0-15,-5-12-1 16,-4-3-2-16,-1 8-8 16,-16-1-5-16,-13 8-2 15,-5 4 1-15,-21 4 5 16,-9 7 6-16,0 8 4 16,4 8 2-1,-8 3-19-15,0 12-7 16,-9 15-39-1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34:31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6129 5715 148 0,'26'0'55'0,"-13"0"-30"0,-4 4-29 16,-1 0 10-16,1 0-3 15,0-4 1-15,-1 4 2 0,1 0 1 16,4-1-3-16,4 1-3 0,-8 0 2 16,4 0-4-16,0 0-2 15,-1 3 2-15,1 1 2 16,13-4 2-16,0 0 1 16,-4-1 4-16,-1 5 3 15,1 0 0 1,-1-1 3-16,5-3-5 15,-9 0-3-15,5 11-1 16,-1-3 1-16,5-1-5 16,0-3-1-16,0 0 0 0,8-4 2 15,5-1-1-15,0-3-1 16,-4 0-2-16,3 0 1 16,-3 12 1-16,-1-16 0 0,1 4 0 15,8 0 2-15,-4-11-3 16,-1 3 0-16,1 0 1 15,0 4 2-15,0 1-1 16,-1-1-1-16,-3 0 1 16,-1-4-1-16,5 4 0 15,4 1 0 1,-4-1 0-16,0 0 0 16,-5 0-3-16,5 0 2 15,-9 0 1-15,0 1 0 16,1-1 0-16,7 4 0 15,5-4-3-15,1 4 2 0,-6-4-1 16,-3 4 0-16,4 0 0 16,-1 0-2-16,1 0 3 15,4 0 0-15,9 0-2 16,-5 0 2-16,1 0 1 0,-5 0 0 16,-4-4 0-16,-1 4 0 15,5-4 2-15,5 1 1 16,-9-1-4-16,-1 4 1 15,1-4 0-15,0 4 0 0,4 0 0 16,-4 0 0-16,-5 0 0 16,9 0 2-16,9 0-3 15,-9 0 0-15,-4 0 3 16,0 0 1-16,-5 4 1 16,1-4 2-16,-1 0-3 15,5 0 0 1,0 0 1-16,0 0 0 15,-5 0-2-15,5 0 1 16,-9 0-2-16,0 0 2 16,5 0-2-16,-10 0 2 15,6 0-2-15,-1 0-1 0,4 4-2 16,5-1 1-16,-5-3 1 16,1 4 0-16,-1-4 0 15,-8 0 2-15,4 0-1 16,1 0 2-16,-1 0-2 0,9 0 2 15,8 0 0-15,0 0 1 16,-4 0-5-16,5 0-1 16,-5-4 1-16,-4 4 2 15,-5 0 0 1,18 0 2-16,-13 0-4 16,-1 0-2-16,-7 4-14 15,-6-4-4-15,-46 4-130 31,-18 19 51-31</inkml:trace>
  <inkml:trace contextRef="#ctx0" brushRef="#br0" timeOffset="8995.2747">7181 12847 88 0,'-5'-8'33'0,"10"5"-18"0,-1-5-40 16,0 4-2-16,5 0-4 16,0 0 2-16,-9 1 148 31,0 3-47-31,-9 0-10 16,0 0-30-16,-8 0-15 15,0 0-6-15,-13 3 0 16,4 1-6-16,-4 0-1 0,0 0 0 15,-1 4-5-15,6-1 1 16,-10 5 0-16,-4 11 2 0,-4-4-3 16,9 12-2-16,-5 7-1 15,9-7 3-15,8-1 0 16,5 5 3-16,0 18-3 16,4 1-2-16,4 3 4 0,5 1 1 15,-5-1-3-15,5 20 1 31,4-4-2-31,0-4 0 0,4 11 2 16,5-3 2-16,-9-1-3 16,4-3 0-16,1 7 1 15,-1 8 2-15,0-7-1 16,-4-4-1-16,0 3-2 16,0 8 1-16,0-8 3 15,0 1 1-15,0 3-4 0,0 4-1 16,-4-7 1-16,4-5 0 15,0 20 3-15,-4-8 1 16,-1 0-1-16,1 4 1 16,4 4-4-16,-9-4 0 15,5-8-1-15,0 12 0 0,4-4 13 32,-9-8 5-32,5-7-4 15,-1 15 1-15,1-4-6 16,0-8-2-16,0 4 0 15,-1 4-1-15,1-3 0 0,-5-9 2 16,1-3 1-16,3 11 3 16,-3-7-1-16,-1-4 2 15,1-4-2-15,-1 3 0 0,0 5-3 16,1-4 1-16,-1-4-2 16,0-4 2-16,5 8-2 15,-9 3 2-15,-4-7-2 16,4-4 0-16,4-3-3 15,5 14 1-15,-9-3-4 16,9-8 0-16,-5-4 1 0,5-3 2 16,0 3-1-16,-1-11-1 15,5 7 1 1,0-7-1-16,0-8 2 16,9-3-3-16,4-5 0 15,-9-7 1-15,9 0 0 0,-9-1 0 31,5 1 0-31,0-8-3 16,-1 4 0-16,1 8 4 16,0-4 1-16,-1 4-3 0,1-5 1 15,-1-3-2-15,1-4 0 16,4-3 0-16,-4-1 0 16,8-3 0-16,0-1 0 15,5-3 2-15,-1-1 0 0,9 1 2 16,5 0 1-16,-1-1-1 15,5 1-2-15,-9 0 1 16,9-1 1-16,0 1-1 16,8 0-1-16,5-4 1 15,4 3-1-15,-13-3-3 16,9 0 2 0,-14 0-10-16,6-4-5 15,-10 0-28-15,9-8-9 16,4-3-73-1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36:47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12033 4720 212 0,'0'-4'79'0,"0"0"-42"0,0 8-34 0,0-4 17 0</inkml:trace>
  <inkml:trace contextRef="#ctx0" brushRef="#br0" timeOffset="1486.3463">12033 4716 354 0,'0'0'-2'0,"0"0"0"15,4 7-2-15,9-3 0 0,0 0 3 16,8 4 2-16,-8-1-2 15,9 1 0-15,-1-4 1 0,5 0 0 16,4-1 0-16,9 1 0 16,0 0-3-16,4-4 2 15,4 0 1-15,-3 4 0 16,7 0-5-16,10-4 1 16,-1 0 0-16,0 0-1 15,1 0 1-15,7-4 0 0,6 0 5 16,-5 4 1-16,4 0 0 15,-13 0-2-15,9 0 1 16,9 0-1-16,-5 0 0 16,-13 0 0-16,5 0 0 15,8-4 2-15,-4 0-3 16,0 1 0 0,-4-1 1-16,-5 0 2 15,13 0-1-15,-8 0-1 0,0-3-2 16,-5 3-1-16,-4 0 4 15,9 0 1-15,-5 0 2 16,0 1 0-16,-4-1-2 16,5 0 1-16,-10-4 0 15,10 1 1-15,3-1-5 0,-8 4 1 16,-8 4-2-16,3 0 0 16,1 0 2-16,4 4 2 15,0 0-1-15,0 3-1 16,-17 1-2-16,17-4 1 15,0 4 5-15,4-5 2 16,5 1-5 0,-5-4 0-16,-4-4-1 15,-4 4 2-15,-5 0 3 16,14 0 2-16,-5 0-3 16,-5 0-1-16,1 0-1 15,-5 0-2-15,5 0 1 16,-4 0-1-16,12 0 0 15,0 0 0-15,-8 0 0 0,4 0 0 16,-4 0-3-16,8 0 2 0,5 0 5 16,4 0 2-16,-13-3-5 15,4-1 0-15,5 0-1 16,3 0 2-16,1 0 1 16,-8 4 1-16,-5 0-5 15,4 0 1-15,9 0 0 0,-9 0 2 16,1 0-3-16,3 0 0 15,-12 0 3-15,8 0 1 16,5 0 1-16,-5 0 2 16,5 0-3-16,-9 0-2 15,0 8 0-15,22 0-1 32,-5-1 0-32,-13 1 0 0,0-4 6 15,1 0 4-15,3-8-3 16,10 4-2-16,-18 0-2 15,0-4-3-15,0 4 1 16,-9 0-1-16,9 0-3 16,9 0 2-16,-5 0 1 15,-4 0 0-15,0 0 0 0,0 0 0 16,17 4 0-16,-12-4 0 0,-5 0 0 16,0-4 0-16,0 4 0 15,17 0 0-15,0 0 0 16,-12 0 0-16,-1 0 0 15,-4 0 0-15,4 0 6 32,5 0 4-32,-9 0-5 0,0 0-1 15,0 0 0-15,-9 0 0 16,9 0 0-16,9 0 0 16,-9 0-2-16,0-4-2 15,0 4 3-15,-9 0 0 16,9-4 1-16,0 4 0 15,-4-4 0-15,0 8 2 0,-5 4-1 16,1-8 0-16,8 4-1 16,4 0 0-16,-4-4-2 15,0 7 1-15,0-3-2 16,-4 0 2-16,8 0 0 16,0-1 3-16,-8 1 1 15,0 0 1-15,-5-4-2 0,1 8-1 16,-5-4-3-16,8 3-2 0,5 1 1 15,0-4-1-15,0 0 0 16,-4-1 0-16,0-3-3 16,4 4 2-16,9-4 1 15,-9-4 2-15,-5 1 1 32,1-5 1-32,0 0-2 0,-1 1-2 15,10-1-2-15,-5-4 1 16,0 5 1-16,0-5 2 15,0 1-3-15,0-1 0 16,0 1-1-16,0-1-2 16,0 5 3-16,-13-1 0 15,9 0-2-15,-9 5 2 0,8 3-4 16,-8 0 1-16,-4 0-3 16,-4 0 2-16,4-4-4 15,-5 4-1-15,-8 0-22 16,0-4-6-16,-13 4-49 15,-5-23-22-15,-8-27 11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4-12T21:41:19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972 614 88 0,'0'-4'35'0,"0"4"-18"0,8-4-16 0,-3 4 8 15,-5-4-3-15,12 4 1 16,-12 0-4-16,5 0 0 15,-5 0-3-15,13 0-1 16,-13 0 5-16,13 0 5 0,-9 0 1 16,5 0 4-16,8 0-5 15,0 0-1-15,9 0-4 16,4 0-3-16,-13 0 0 16,9 0-1-16,4 0 2 0,-4 0-3 15,4 0 0-15,0 0 1 0,1 0 0 16,3 0 0-16,9 0 2 31,-4 4 1-31,-5 0 1 0,-3 0-2 16,-1-1 1-16,-4 1 0 15,4 0 1-15,-4 0 0 16,4-4 0-16,4 0 0 16,5 0 2-16,4-4-3 15,-8 0-2-15,3 0 0 16,-7 4 1-16,3 0-3 0,-4 0-2 15,0 4 2-15,-4 0 2 16,0 4 0-16,4-1-1 16,5 9 1-16,-1-1-1 15,1 0 0-15,-1 5 0 16,5-9 0-16,-13 4 0 16,4-3-3-16,0-5 2 0,5-10 3 15,3 3 1-15,10 0-1 16,-22 0-2-16,8 0-2 15,5 11 1-15,-9 1 1 16,0-1 0-16,0-3 0 0,5-1 2 16,4-7-1-16,4 0-1 31,0 0 1-31,0 0-1 0,-4-3 0 16,-5-1 0-16,9 0 0 15,0-8 2-15,5 5-3 16,-1-12-2-16,5 0 4 15,-9 3 1-15,4 9-3 16,-4-9 1-16,18 5-5 16,-5 3 1-16,-9 4 2 0,0-3 3 15,5 3 0-15,9-4-1 16,-5 8 1-16,8-8 1 16,-8 1-1-16,9 3 2 15,-1 0-4-15,14 0 0 16,-13 0-6-16,8 1 0 15,0-1 5 1,0 0 6-16,1 0-7 16,-1-7 1-16,0 3 2 15,5-4 4-15,-1 5-3 16,-3-5-3-16,-1 5 1 0,-4 7 2 16,13-8-2-16,-9 4-2 15,-4 0 4-15,0 1 3 16,17-5-3-16,-4 4-3 0,-5 0 1 15,-3 0 2-15,7 4-2 16,-7 0 0-16,-1 0 1 16,-4 4 0-16,-4 4 0 15,16 0 2-15,6-5-1 16,-1 5-1-16,-9 0 1 16,14-1-1-16,-5 5 0 0,4-8 0 15,-8-1-3-15,13 1 2 16,-9 4 3-16,-4-8 1 15,4 8-1-15,1 3-2 16,-10-3 1-16,5 3 1 16,0 1-3-16,4-5 0 15,0 13 1 1,-4-13 0-16,22-7 8 16,-10 0 5-16,-8 0-4 15,14 0-1-15,3-7-4 16,-8 7-1-16,-5 0-1 15,9 0-2-15,-8 0 1 0,-1 0-1 16,5 7-3-16,0-7 2 16,0 8 1-16,-9-8 0 0,9-4 0 15,-5 4 2-15,5-4 1 16,4 4 1-16,0-7-2 16,5 3 1-16,-5-4-4 15,8 8 0-15,-12-11 1 16,4 3 2-16,18 0-1 31,-14-3 2-31,-4 3-2 0,0-7 2 16,-4 3-2-16,-4 5-1 15,-1 3 3-15,14-8 0 16,-5 8-1-16,-5 4-2 16,14 0 1-16,-13 0-1 15,0 0 0-15,4-3 0 16,0 3 0-16,-4-8 0 0,-9 4 0 15,13 0 0-15,-4 1-3 16,-5-5 2-16,5 4 1 16,9 0 2-16,-18 0-1 15,0 4-1-15,-4-7 1 0,4 7 1 16,4 0-3-16,-12 0 0 16,21-4 1-16,-4 0 0 0,-5-4 0 31,1 5 2-31,4-5-3 15,-5 0-2-15,-4 4 2 16,18-7 2-16,-14 3 0 16,-4-3-1-16,1 3 1 15,3 8-1-15,5-8 2 16,-13 16 1-16,0-8-4 0,17 4-1 16,-13 4 1-16,0-1 2 15,17-3 0-15,1 0-1 16,-1 0 1-16,9 3-1 15,-8-7 0-15,-5 4 2 16,13 4-3-16,-4-4 0 16,-5 3-1-16,18 1 0 0,-9 7 4 15,-9 5 1-15,18-1-4 16,-5 0 1-16,-8-8-2 16,12 5 0-16,-7-5 2 15,-1 1 0-15,4-1 2 0,-4 1 3 16,9-1 0-16,-9 8 0 31,-5-11-1-31,5-8 0 0,0-4-2 16,-4 4-2-16,4-4 3 15,0 4 0-15,-13-7-4 16,-8-1 1-16,16 4 2 16,-7-7 1-16,-1 3-4 15,0-4-1-15,0 1 1 16,-9-1 2-16,-8 1 0 0,22-1-1 15,-18 5 1-15,0-9-1 16,-4 5 0-16,8 0 2 16,-8 3-1-16,0 0-1 15,-17-3 1-15,25 3-1 16,-8 0 0-16,0 1 0 16,-4 3 2-1,-1-4 1-15,5 4 3 16,0-11 1-16,-9 11 3 15,5-3 1-15,12-1-3 16,-8 4 0-16,0-7-3 16,0 7 2-16,0-8 0 0,4 5 3 15,-13 3-7-15,26-12-2 16,-8 13-1-16,3-9 0 0,-12 4 2 16,13 5 1-16,-4-1 1 15,-5 0 2-15,4 4 1 16,9-8 1-16,-4 5 0 15,4-1 0-15,0 4-4 16,-4-8-1-16,-9 8-3 16,5 0-1-16,-5 0 1 0,-4 0 2 15,0-4-1-15,4 0-1 16,-8 4-2-16,-1 4 1 16,-8 0 1-16,0-4 2 15,13 8-3-15,-5-8 0 16,1 0 1-16,-5 0 0 15,0 4 0 1,1-1 0-16,-10 5 0 16,5-8 2-16,-13 4-1 15,18-4-1-15,-10 0 1 16,5 0 1-16,-4 0-3 16,-1 0 0-16,5 0 1 0,0 0 0 15,0 0-3-15,-4 0 2 16,-1 0 1-16,18 0 0 0,-4-4 0 15,-5 4 2-15,-4 0-1 16,-4 0 2-16,-1 0-4 16,5 4 0-16,-4-4 1 15,-5 4 0-15,-4-4 0 16,5 0 0-16,8 3 0 16,-13-3 0-1,-9 0 0-15,0 12 0 16,1-1 0-16,-5-3 0 15,-4 0 0-15,8 11 0 16,0-11 0-16,-3 3 0 16,-1-3 0-16,-9 3 0 15,-4-7 2-15,0 0 1 16,-4 0-1-16,0 3-2 0,4-7-4 16,-4 4 0-16,4 0 4 15,0 4 2-15,1-1-3 16,-1 1 1-16,0 0 0 0,-4-1 0 15,0 1 0-15,-5 4 0 16,1-5 0-16,-1 5 2 16,-3-1-3-16,-1 4 0 0,-4 1 1 15,0-1 2-15,0-3-3 16,-1-1-2-16,1 16 2 16,5-4 2-16,3 11 0 15,-4-14-1-15,1-1 1 16,3-4-1-16,-4 0 2 31,-8-3 3-31,4-1-4 0,4-3-3 16,-12 0 1-16,3-5 2 15,1-3-18-15,-1 0-8 16,-8 0-58-16,0 0-23 16,9-3-6-1</inkml:trace>
  <inkml:trace contextRef="#ctx0" brushRef="#br0" timeOffset="10636.6459">709 1096 152 0,'-13'-4'57'0,"4"4"-30"0,1-7-25 0,8-1 12 16,0 8-7 0,-13-8-2-16,8-7-2 15,5 0 0-15,0 3-2 16,-8 1-1-16,8 3 3 0,0 0-4 15,0 5 0-15,0-5-1 16,0 0 0-16,0 4-5 16,0 1-3-16,8-1-14 15,-3 4-5-15,8-8 4 16,-5 4 2-16,1 0 14 0,-1 1 13 16,-3 3 8-16,3 0 10 15,-8 0 6-15,5-8-9 16,-1 4-3-16,5 4-1 15,-9 0 3-15,0 0-10 32,0 0-2-32,-9 0-2 0,5 4 0 0,-1 4 0 15,-8-5-2-15,5 13-2 16,-9 11 1-16,-1-4 1 0,5 0-1 16,-4 0-1-16,9 7 1 15,-10 5 1-15,5-5 1 16,5 16 1-16,-9 8-2 15,-5 0-2-15,9-1-2 0,-4 1 1 16,0 3-1-16,4 5 0 16,4-5 4-16,5 0 1 15,4 5-4-15,-13-1 1 16,9 8 0-16,4-8 2 16,-9-3 1-16,5-9 3 15,4-3-5 1,0-3-1-16,0 3 0 15,0-1 0-15,0-6 0 16,0-1 2-16,4 0-1 0,5 4 2 16,8-7-2-16,-17-1-1 15,13-3 1-15,0-4-1 16,0 0 0-16,-9 7 0 16,9-7 0-16,-9 7 2 0,9-3-1 15,-13-4-1-15,4-4 5 16,5-4 1-16,-9-4 0 15,9-3-1-15,-5-1-3 16,-4 1 1-16,4-5-2 16,-4 1-1-16,9 0 1 15,-5-4 1 1,-4-1-3-16,4 5 0 16,5 0 3-16,-9-1 1 15,4 1-4-15,5-4 1 16,-9-4 2-16,9 8 3 15,-9-1-2-15,0-3 0 0,8 0-3 16,5 0-1-16,-9 0 3 16,9-1 1-16,5 1-1 15,-10 4-2-15,1-4 1 0,4 0-1 16,0-1 0-16,13 5 0 16,-5 0 2-16,5-1 1 15,0 1 3-15,4 4 1 16,-13-9-3-16,9 9-1 15,4-4 1 1,-8-1 0-16,4 1-5 16,-1-4 1-16,-7 7 0 15,-1 1 0-15,9 3-20 16,-22-4-7-16,5 9-59 16,-18 10-50-1,5 16 46-15</inkml:trace>
  <inkml:trace contextRef="#ctx0" brushRef="#br0" timeOffset="19553.2396">661 7719 112 0,'-13'-8'44'0,"9"4"-24"0,-9-4-46 16,13 8-2-16,-8-3-15 15,-1 3-1-15</inkml:trace>
  <inkml:trace contextRef="#ctx0" brushRef="#br0" timeOffset="20118.0841">541 7692 128 0,'0'4'49'0,"4"-1"-26"0,-4-3-16 0,0 0 13 16,0 0-6-16,13 4 2 15,-4 0-7-15,-5 0-3 16,9 0-3-16,-5 0-3 0,5-4 3 0,5 0 0 15,3 3 1-15,1-3-5 0,16 4-1 16,6 0-2-16,-1 0 0 16,4 0 3-16,0 0 0 15,9-1 1-15,5 1 2 16,-1 0-1-16,5 8-1 16,-5-1 1-16,0-3-1 15,14 7 0 1,-14 0 0-16,0-3-3 15,-4-1 2-15,0-3-4 16,-13-4 1-16,5 3 0 16,-1 1-1-16,-8 0 4 15,-9-4 2-15,0-1 2 16,-12-3 1-16,-1 4 2 16,0-4 1-16,-13 0 3 0,-4 0 1 15,0-4-8-15,-13 1-1 16,-4-9-2-16,4 1 0 0,0 11 2 15,-17-8 3-15,17 0 0 16,-17 4 2-16,4 1-6 16,-13-1-1-16,-12 4 0 15,3-4 0-15,5 4-3 0,-13 0 2 16,9 0-4-16,-22 8 1 16,9-1 0-16,4 1 2 15,-18 0-1-15,-3-1-1 16,-9 1-8-16,8 3-3 15,-8 1 1-15,-9-1 3 32,0 5-4-32,9-5-3 0,-4 5 5 15,3-5 3-15,1 1-1 16,13-5-2 0,17 1 4-16,-9-1 16 15,18 1 8-15</inkml:trace>
  <inkml:trace contextRef="#ctx0" brushRef="#br0" timeOffset="21915.7831">1691 3027 136 0,'9'-12'52'0,"-5"8"-28"0,9-15-13 0,-13 11 15 0</inkml:trace>
  <inkml:trace contextRef="#ctx0" brushRef="#br0" timeOffset="22501.3357">1717 2969 300 0,'0'-4'33'0,"0"-3"-17"15,-9-1-8-15,5 0-4 0,0 1-2 16,-5 3-2-16,9 0-2 0,-21 0 1 16,8 0 1-16,0 4 0 15,-17 8 2-15,-13 0 1 16,-1-1-4-16,1 1 1 15,-13 3 4-15,0-7 2 16,-13 0 0-16,5 0-1 16,-1 4-6-1,5 3 1-15,-13 1 0 16,-1-5 2-16,10 1-6 16,-5 0 1-16,4-5 1 15,0-3 1-15,-8 0-2 16,13 0 2-16,4 4-1 15,0-4-2-15,13 0 0 0,4 0 0 16,0 4 3-16,9 0 2 0,0-4-2 16,21 0 0-16,5 0 1 15,4 0 0-15,4 4-3 16,18 0 0-16,-1 3 2 16,31 1 2-16,0 0-2 15,17 3-2-15,17 1-7 16,4 3-4-16,-3 4 3 0,16 0 2 15,-8 0 0-15,4-3 3 16,4-1 2-16,1 8-1 16,-5-4 6-16,-13-7 1 15,0-1 0-15,-8-15-2 16,-9 0 3-16,-9 1 0 31,-17-1 1-31,-8 0 2 0,-10 0 10 16,-7 0 7-16,-5-3-3 15,-9-1-2-15,-8 0-10 16,-18 1-3-16,-12-1-10 16,-14 0-4-16,-21 1-9 0,-21 3-1 15,-9 0 1-15,-18 0 1 16,-21 4-10-16,5 0-3 0,-9 4-46 16</inkml:trace>
  <inkml:trace contextRef="#ctx0" brushRef="#br0" timeOffset="59384.4449">1691 13134 80 0,'-13'0'33'0,"13"0"-18"0,0-3-18 0,0 3 8 0,13 0 0 32,-13 0 2-32,0-4 5 15,0 0 3-15,0 0 0 0,0 4 4 16,0-4-5-16,0 0 2 16,0 1-9-16,-13 3-2 15,9-4-3-15,0 0-2 0,4 4 3 16,-9 0 4-16,5 0 4 15,-1-4-4-15,-12 4 1 16,0 0-3-16,-5-4 2 16,-16 4 0-16,3 0-6 15,-4-4 0-15,-17 4-6 16,-17-3 1-16,0 3-3 16,-5-4 0-16,-25 4-16 15,-1 0-5-15,1 0 3 0,-13 4 2 16,17 3 5-1,4-3-34-15,0 0-7 16,22 0 50-16,-5 0 27 16,22-1 29-16,13 1 12 0,13 0-20 15,4 0-11-15,22 0-8 32,17 0-1-32,4-1-10 15,0 5-3-15,9-4-2 0,13 0 0 0,0 0 0 16,12-4-5-16,5 3 1 15,-8 1-2-15,8 0 0 16,4 4 2-16,0-1 2 16,-4-3-1-16,5 0 2 15,-10 0-2-15,5-4-1 0,0-4-2 16,0 4 1-16,0 0 1 16,1 0 0-16,-1 0 0 15,0 0 2-15,0 0-3 16,4 0-2-16,-4 0 2 15,-13 0 0-15,-13 0 3 16,0 0 3 0,-4-4-2-16,-9 0 0 15,-4 1-3-15,-4-1-3 16,0 4 2-16,-9-4 2 16,-18 0-5-16,-8-4-1 15,-4 1-1-15,0-1 2 0,-9 0-9 16,-25 1-2-16,-5-1-1 15,-4-3 2-15,-1-1 1 16,-16 4 1-16,17 5 4 0,4-1 5 16,8 0-29-1,5 4-22-15,9 0 21 16,12 4 32-16,5 3 20 16,4 1 10-16,9 0 3 15,17 3-9-15,4 1-3 0,14 3-10 16,20 0-4-16,10 1 1 15,8-5 0-15,0 8-3 16,21-3 10-16,-3-5 6 0,3-3-4 16,-3-1 1-16,7-7-10 15,-7-3-2-15,-18-1-16 32,-5 0-8-32</inkml:trace>
  <inkml:trace contextRef="#ctx0" brushRef="#br0" timeOffset="85390.9534">17100 16187 280 0,'-4'0'104'0,"4"4"-56"0,0 0-60 0,0-4 15 0,0 0 1 15,0 0 5-15,0 0 0 16,-5 0 2-16,1 4-6 15,0-4-1-15,-1 0 2 16,1 15-3-16,4-7-2 16,-9-1 0-16,5 1-6 0,0-1-1 31,4-3 3-31,-9 0 1 0,5 0-1 16,4-4 2-16,0 4 3 15,0-4 1-15,4 4-1 16,5-1 1-16,-9 5-2 15,0-8-1-15,4 4 1 16,-4-4-1-16,0 0-3 16,0 0 2-16,0 0-4 0,4 4-1 15,-4-4-17-15,9 4-5 16,-5-1-74 0,5-3-48-16</inkml:trace>
  <inkml:trace contextRef="#ctx0" brushRef="#br0" timeOffset="86241.2098">18337 15325 236 0,'0'0'88'0,"0"0"-48"0,0 0-34 0,0 0 22 16,0 0-4-16,0 0 1 16,0-4 1-16,-5 1 1 0,-8-5-14 15,-8 0 1-15,-1-7 2 0,1 0-8 16,-5-8-4-16,-4 0-12 16,-5 0-3-16,-21 4-7 15,-4 3-2-15,0 9-5 16,-1 3-1-16,1 15 3 15,0 12 1-15,4 8 10 0,8 3 5 16,18 5 2-16,4 3 4 16,22 4-2-16,17 7 1 15,-5 1 0-15,14 0 0 16,4-1 0-16,0 20-2 16,4-8-6-16,-9 0-4 31,5-4 1-31,-4-3 0 0,-5 15-6 15,-4-12-2-15,-9-7-5 16,-4-8-1-16,-4-8-16 16,0-7-23-1,-14-9 18-15,1-6 31 0,0-9 17 16,0-7 45-16,4-11 21 16,4-16-14-16,5 0-8 0,4 1-17 15,4-9-4-15,5-3-14 16,4-4-5-16,4-20-1 0,0 1-4 15,18-4 0-15,-1-8 1 16,-4-7 0-16,0-1-7 16,1 1-3-16,-1-8-25 15,0 4-12 1,-4 3-25 0</inkml:trace>
  <inkml:trace contextRef="#ctx0" brushRef="#br0" timeOffset="86556.774">18634 15095 336 0,'-4'54'126'0,"29"15"-68"0,-7 38-68 16,-14-45 22-16,-4 26-13 31,-9 27 0-31,-4 22-32 0,-4 5-13 15,0 0-87-15,-5-4-39 16</inkml:trace>
  <inkml:trace contextRef="#ctx0" brushRef="#br0" timeOffset="92941.921">20004 15291 160 0,'0'7'60'0,"0"1"-32"0,0 4-33 0,0-5 12 16,0 9 0-16,0 3 6 15,-4 8-7 1,-9 7-1-16,-4 20-3 0,-1 7-19 0,1 27-6 15,0 8-51 1</inkml:trace>
  <inkml:trace contextRef="#ctx0" brushRef="#br0" timeOffset="93421.9795">19871 16520 184 0,'0'27'71'0,"4"-50"-38"0,0 12-39 16,5-12 49-1,-9-4-19-15,4-8-11 16,5-14-6-16,-1-13-5 31,1-11 1-31,0 1 0 0,8-9 1 0,-9-3 2 16,5-4-5-16,9-12-1 15,-5 1 0-15,5 3 0 16,4-11-14-16,4 15-5 16,9 11-8-16,8 16-1 0,-4 15-5 15,0 20-2-15,4 15 9 16,-12 34 2-16,8 19 12 15,-4 16 7-15,4 22 2 16,4 5 1-16,-8 14 4 16,0 5-3-16,-5-8 0 15,-8-8 10-15,4 8 5 16,-17-11 0-16,0-13 2 31,0-10 2-31,-4-8 1 0,-1-12 3 16,-8-7 3-16,0-5-13 15,0-3 2-15,-8-11 0 0,-1-8-7 16,-4-8-4-16,-13-15 2 16,-8-16 4-16,4 5 1 15,-9-5 2-15,-4-7 0 16,0 0 2-16,-22 0-3 0,5 0-1 16,-1-4-15-16,5 7-6 15,5 9-11-15,-10 7-3 16,1 4-47-1</inkml:trace>
  <inkml:trace contextRef="#ctx0" brushRef="#br0" timeOffset="93742.2922">21060 14965 296 0,'-4'8'112'0,"4"3"-60"0,0 5-69 16,0 3 14-16,0 19-2 0,-5 23 4 15,-3 20 2-15,-1 26-1 16,0 16 1-16,-4 3-4 0,-4 4 0 16,0 4-23-16,4-11-10 15,-8-16-28-15,3-19-9 16,5-3-11-16</inkml:trace>
  <inkml:trace contextRef="#ctx0" brushRef="#br0" timeOffset="94005.4154">20763 15478 280 0,'8'4'107'0,"1"0"-58"0,12 11-55 16,-8-7 17-16,22 0-7 16,3-1 0-1,6 1-7-15,3 7-2 16,13-3 2-16,9-4-58 0,-8-1-24 16,-5-3-19-1</inkml:trace>
  <inkml:trace contextRef="#ctx0" brushRef="#br0" timeOffset="94343.1315">21568 15490 244 0,'-56'50'90'0,"52"-4"-48"0,-5 11-67 0,14-26 9 16,-5 19 2-16,0 3 7 0,0 1 14 15,4-1 7-15,13-7-6 16,5-7 2-16,-1-9 1 0,5-7-13 16,0-11-3-16,4-8 0 15,0-12 0-15,1-7 3 16,3-8 3-16,-12-16 2 31,3 5 3-31,1 3-3 0,-4 4-2 16,8 4 4-16,-4 8 1 15,-5 8 0-15,1 3 1 16,-5 11-17-16,-4 5-6 16,0 11-41-16,-4 4-17 15,-9-1-9-15</inkml:trace>
  <inkml:trace contextRef="#ctx0" brushRef="#br0" timeOffset="94943.8577">22477 15716 240 0,'-8'31'90'0,"4"-16"-48"0,4 31-53 0,0-19 13 15,0 11-9-15,0 16 2 16,0 22 5-16,-5 8 4 16,1 20-1-16,0 3-2 0,-5-3 2 0,5 10-4 15,-9-14-2-15,0-12 2 16,0-7 2-16,0-5 0 15,9-15-1-15,-9-11 5 16,8-11 1-16,5-13-2 16,-12-26-1-1,3-11 3-15,0-8-3 0,5-20-2 16,0-22 0-16,4-4 1 31,-9-23 3-31,9-4 4 0,0-11-6 16,9-9-2-16,-5 1-1 15,9-19 2-15,8 15-3 16,-3 12 0-16,8-4-1 16,4 15 0-16,0 19-3 15,13 15 1-15,-4 13 2 16,4 10 1-16,-9 27-8 0,1 16-2 16,-9 15 8-16,-9 15 6 15,-4 12 1-15,-13 11 1 16,-13 8 1-16,-9-4 3 15,-25 16-22-15,0-12-10 16,-18-12-82-16</inkml:trace>
  <inkml:trace contextRef="#ctx0" brushRef="#br0" timeOffset="95728.752">21969 15793 132 0,'-4'3'52'0,"-18"5"-28"0,9-4-28 0,9 4 43 16,0-1-10-16,-5 1-7 16,9-1-5-16,0 1-11 0,0 0 7 0,4 11 8 15,1 4-7 1,-1 8-2-16,-4 3-3 16,0 12-3-16,0 11-1 15,-9 1 3-15,-4-1 5 16,-4-3-1-16,-4 19 1 0,-5-12-10 15,-4-7-1-15,-5-8-22 16,-4-12-9-16,-8-15-67 16,0-34-49-1,8-16 53-15</inkml:trace>
  <inkml:trace contextRef="#ctx0" brushRef="#br0" timeOffset="96177.1523">23150 15544 236 0,'-5'3'88'0,"5"20"-48"0,-4-11-47 16,4-4 73-16,0-1-15 15,0 5-8-15,0-1-9 16,0 4-20-16,4 8-7 0,-4 4 0 16,0 23-9-16,0 0 0 15,0 0-33-15,0-4-12 16,0-4-47-1,0-12-19-15</inkml:trace>
  <inkml:trace contextRef="#ctx0" brushRef="#br0" timeOffset="96348.9885">23378 14904 404 0,'-9'34'151'0,"9"-18"-82"0,0-1-118 16,9-7 8-16,-9 3-42 16,0 8-14-16,4 4-24 15,1 0-12-15</inkml:trace>
  <inkml:trace contextRef="#ctx0" brushRef="#br0" timeOffset="96794.9419">24020 15536 284 0,'-17'4'107'0,"8"-4"-58"0,-8 0-40 0,0 4 25 16,-9 7-6-16,-4 1 1 15,-5 3-10-15,-4 0-4 16,1 8-8-16,-10 0-12 0,1 8-4 0,0 11-6 16,8 8-2-16,4 3-3 15,5 1-3-15,4-4 4 16,9 3 1-16,4 5 2 16,4-12 0-16,1-8 0 0,8-7 2 15,0-8 8-15,4-8 5 31,13-19 0-31,9-15-2 16,0-15-3-16,0-9 1 0,4-18 1 16,-8-4-1-16,-1 8 4 15,1 7 2-15,-5 12 11 16,0 7 7-16,5 16-4 16,-1 15 2-16,14 30-17 15,4 20-4-15,-5 11-34 0,-8 24-15 16,-9-1-53-1</inkml:trace>
  <inkml:trace contextRef="#ctx0" brushRef="#br0" timeOffset="97511.5636">17522 17240 288 0,'-17'-4'110'0,"17"4"-60"0,-9-3-43 16,9 3 23-16,0 0-7 16,0 3-2-16,0 1-5 0,0 4 0 15,0 3-9-15,0 9-2 0,0 6-1 0,0 24-5 16,0 12-1-16,0 18-13 15,9 16-5-15,-9 11-3 16,4 12-1-16,5-12 11 16,0-7 5-16,8-12 3 15,0-16 4-15,9-14-2 16,-5-1-1 0,-3-18 5-16,-1-16 3 15,0-16 5-15,0-7 2 16,1-7 1-16,-10-9 0 15,14-3-2-15,-9-19-1 16,0-20-8-16,4 1 0 16,-9-8-1-16,10-23 2 15,-1 3-8-15,0 1-1 0,-4-12-20 16,9 1-8-16,-1-1-42 16,1 8-17-16,8 4-9 15</inkml:trace>
  <inkml:trace contextRef="#ctx0" brushRef="#br0" timeOffset="97933.1159">18914 17191 256 0,'-39'0'96'0,"39"0"-52"0,-21 0-47 0,16-8 16 15,-12-4-14-15,4 1-4 0,-8-1 0 16,3 12 1-16,-16 0 2 15,-5 12-8-15,5 3-1 0,12 8-7 16,1 8-4-16,21 3 1 16,21 1 0-16,9 15 3 15,13-1 3-15,1 1 7 16,7 0 2 0,5-8 6-16,-17 8 4 15,-13 7 3-15,-9-7 1 0,-4 0-4 16,-26-4-3-16,-8-8-9 15,-1-3-5-15,-17-12-57 16</inkml:trace>
  <inkml:trace contextRef="#ctx0" brushRef="#br0" timeOffset="98580.4299">20000 16785 312 0,'-17'30'118'0,"17"1"-64"0,-26 3-65 0,21-11 18 0,-3 12-12 16,-9 22 1-16,4 12 2 16,-5 8 3-16,1 18 0 15,0-3-3-15,4-7 1 0,0 7-10 16,0-12-3-16,5-11-2 16,-1-15 2-16,5-12 1 15,-1-8 3-15,1-11 4 0,4-7 1 16,0-16 9-16,0-23 5 15,0-8-4-15,4-11-1 16,1-27-2-16,8-15-2 16,-9 3 1-16,9-11 1 15,0 4-1-15,13 8 2 16,-1 7 0 0,6 4 1-16,-1 11 4 15,13 5 3-15,-13 3-6 16,17 16-1-16,9 7-9 15,0 19-4-15,0 16-17 16,0 11-9-16,-8 8 3 16,4 11 2-16,-1 12 17 15,-8 0 7-15,-12 3 16 0,-14 1 8 16,-17 0 0-16,-5 14 1 0,-7-6 5 16,-19-5 5-16,-3-3-12 15,-9-4-4-15,-18-8-17 16,-3-4-5-16,-9-3-20 15,-5-16-7-15,9-8-21 16,0-7-6-16,9-12-20 16</inkml:trace>
  <inkml:trace contextRef="#ctx0" brushRef="#br0" timeOffset="98966.2721">21474 16827 268 0,'-18'0'101'0,"14"19"-54"0,-9-27-55 16,4 8 16-16,-4 0 3 15,-17 8 5-15,-13 3-6 16,-4 5-1-16,-9 3-5 16,0 8-7-16,-13 11-1 0,9 8-5 15,4 7-1-15,12 9 0 16,1 14 1 0,17 5 8-16,9-5 2 15,9-3 7-15,8-4 5 16,13 8-1-16,12-5 3 15,6-14-10-15,7-12-3 16,5-8-26-16,9-15-12 16,13-11-23-16,-9-28-9 15,0-14-29-15</inkml:trace>
  <inkml:trace contextRef="#ctx0" brushRef="#br0" timeOffset="99230.6776">21960 16926 288 0,'-34'42'110'0,"34"-15"-60"0,-4 15-67 15,-5-3 12-15,9 7 16 31,-9 11 12-31,5 23 4 0,0 1 2 16,-5-4-16-16,5 3-10 0,0 0-5 16,-1-7-37-16,1-15-16 15</inkml:trace>
  <inkml:trace contextRef="#ctx0" brushRef="#br0" timeOffset="99613.4705">23378 16792 300 0,'-17'27'112'0,"8"-4"-60"0,-4-12-61 15,-4 1 18-15,-17 3 8 16,-1 1 11-16,-4 7-1 16,5 3 1-16,4 1-15 15,0-4-14-15,8 19-5 0,13-3-7 0,9 7 1 16,9 3 6-16,8 5 5 16,5 15 0-16,-1 0 0 15,9-4 1-15,-8 0 2 16,-5 12 3-16,-17-1 2 15,-13-3 5-15,-17 0 5 16,-13 0-7-16,-30 7-3 0,-9-11-4 16,-21-8-3-16,-22-15-35 15,-31-15-16-15,-25-16-104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47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48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49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50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51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52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53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62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64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69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72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78A8-A537-43E8-9E6F-CBEF74818EDB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E02-F696-4FE8-B9DE-588FCCBE5916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52B3-D9C1-457E-AC5D-B1AC90026D01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0A11-AD43-4D89-95A3-DF7E1F91588E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A62C8-D980-4204-87F7-03D60107D763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ACCB8-D420-4E47-8961-63C6826BB1D5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2D83-0649-4742-BB0A-002121EB9FF1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9B83C-2821-4788-8145-92C49FB001D6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D5AF-82F3-49BD-B7DD-556088A54E45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8667E-5777-4647-8E74-17CF575A1638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0A-07F8-4A81-B203-1D58BC0983ED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FC07-3728-4E0D-A8CA-896C3147D5DF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578C8-1532-43D8-BBC7-84D3E0CF226E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8EF9-329E-4EE5-8A25-0E3119D90745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784F9-A335-4702-B648-C1981ED9082D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E8235-171D-47C8-A875-DDD438BBBCB8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6C6BD-0987-40AF-8824-5C23BE0804DA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6BA5-0615-4F80-B712-3AA986A33187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BEF77-DE06-4504-952E-4CABF1957720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2378-6B80-4AEF-BE32-2D21C2514F83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C15-3B4A-470F-84C5-35506D15B97E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D972-CBE8-4EFE-A0C9-766209179D32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BC9-C96A-4A08-9F66-AB490D3B2948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38E3-5DBC-4B9E-8089-3FA46A777254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54A75-BBE7-4D07-A687-93616551A558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C08C9-87E1-47D9-B1F9-45077118829C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7C370-A920-4995-89C7-772F10E5C877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3DF30-066B-4615-9D19-549CB8FAC0DE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21B2C-560C-4BD1-8D5B-73551A33B70D}" type="datetime1">
              <a:rPr lang="en-US" smtClean="0">
                <a:solidFill>
                  <a:srgbClr val="000000"/>
                </a:solidFill>
              </a:rPr>
              <a:t>4/12/2017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2A58-BDDB-4C15-9CC3-1820913F2BA8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311E-E478-4DAA-B9F8-F9273B1D7891}" type="datetime1">
              <a:rPr lang="en-US" smtClean="0"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000-8EBB-4718-8610-52EA1ED8C52F}" type="datetime1">
              <a:rPr lang="en-US" smtClean="0"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4494-466C-4FBA-87F7-6D3C858846D4}" type="datetime1">
              <a:rPr lang="en-US" smtClean="0"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87C9-EAB8-4F51-9652-24255C7810F3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FEEF-522D-48BC-BC76-CB2FEDD87471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4948-3564-4A66-8D1C-71CCDD348BDE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64D58-0AF5-4308-BAD6-1E8992360276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4/12/2017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DC322-236E-43F2-A4EA-77C0EA116762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4/12/2017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8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7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9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4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5" Type="http://schemas.openxmlformats.org/officeDocument/2006/relationships/image" Target="../media/image45.emf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customXml" Target="../ink/ink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46.emf"/><Relationship Id="rId2" Type="http://schemas.openxmlformats.org/officeDocument/2006/relationships/tags" Target="../tags/tag54.xml"/><Relationship Id="rId16" Type="http://schemas.openxmlformats.org/officeDocument/2006/relationships/customXml" Target="../ink/ink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4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8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47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48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47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2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1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customXml" Target="../ink/ink1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1.emf"/><Relationship Id="rId4" Type="http://schemas.openxmlformats.org/officeDocument/2006/relationships/customXml" Target="../ink/ink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3.emf"/><Relationship Id="rId4" Type="http://schemas.openxmlformats.org/officeDocument/2006/relationships/customXml" Target="../ink/ink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3.png"/><Relationship Id="rId21" Type="http://schemas.openxmlformats.org/officeDocument/2006/relationships/image" Target="../media/image128.png"/><Relationship Id="rId42" Type="http://schemas.openxmlformats.org/officeDocument/2006/relationships/image" Target="../media/image149.png"/><Relationship Id="rId47" Type="http://schemas.openxmlformats.org/officeDocument/2006/relationships/image" Target="../media/image154.png"/><Relationship Id="rId63" Type="http://schemas.openxmlformats.org/officeDocument/2006/relationships/image" Target="../media/image170.png"/><Relationship Id="rId68" Type="http://schemas.openxmlformats.org/officeDocument/2006/relationships/image" Target="../media/image175.png"/><Relationship Id="rId84" Type="http://schemas.openxmlformats.org/officeDocument/2006/relationships/image" Target="../media/image191.png"/><Relationship Id="rId89" Type="http://schemas.openxmlformats.org/officeDocument/2006/relationships/image" Target="../media/image196.png"/><Relationship Id="rId7" Type="http://schemas.openxmlformats.org/officeDocument/2006/relationships/image" Target="../media/image114.png"/><Relationship Id="rId71" Type="http://schemas.openxmlformats.org/officeDocument/2006/relationships/image" Target="../media/image178.png"/><Relationship Id="rId92" Type="http://schemas.openxmlformats.org/officeDocument/2006/relationships/image" Target="../media/image199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23.png"/><Relationship Id="rId29" Type="http://schemas.openxmlformats.org/officeDocument/2006/relationships/image" Target="../media/image136.png"/><Relationship Id="rId107" Type="http://schemas.openxmlformats.org/officeDocument/2006/relationships/image" Target="../media/image214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40" Type="http://schemas.openxmlformats.org/officeDocument/2006/relationships/image" Target="../media/image147.png"/><Relationship Id="rId45" Type="http://schemas.openxmlformats.org/officeDocument/2006/relationships/image" Target="../media/image152.png"/><Relationship Id="rId53" Type="http://schemas.openxmlformats.org/officeDocument/2006/relationships/image" Target="../media/image160.png"/><Relationship Id="rId58" Type="http://schemas.openxmlformats.org/officeDocument/2006/relationships/image" Target="../media/image165.png"/><Relationship Id="rId66" Type="http://schemas.openxmlformats.org/officeDocument/2006/relationships/image" Target="../media/image173.png"/><Relationship Id="rId74" Type="http://schemas.openxmlformats.org/officeDocument/2006/relationships/image" Target="../media/image181.png"/><Relationship Id="rId79" Type="http://schemas.openxmlformats.org/officeDocument/2006/relationships/image" Target="../media/image186.png"/><Relationship Id="rId87" Type="http://schemas.openxmlformats.org/officeDocument/2006/relationships/image" Target="../media/image194.png"/><Relationship Id="rId102" Type="http://schemas.openxmlformats.org/officeDocument/2006/relationships/image" Target="../media/image209.png"/><Relationship Id="rId5" Type="http://schemas.openxmlformats.org/officeDocument/2006/relationships/image" Target="../media/image112.png"/><Relationship Id="rId61" Type="http://schemas.openxmlformats.org/officeDocument/2006/relationships/image" Target="../media/image168.png"/><Relationship Id="rId82" Type="http://schemas.openxmlformats.org/officeDocument/2006/relationships/image" Target="../media/image189.png"/><Relationship Id="rId90" Type="http://schemas.openxmlformats.org/officeDocument/2006/relationships/image" Target="../media/image197.png"/><Relationship Id="rId95" Type="http://schemas.openxmlformats.org/officeDocument/2006/relationships/image" Target="../media/image202.png"/><Relationship Id="rId19" Type="http://schemas.openxmlformats.org/officeDocument/2006/relationships/image" Target="../media/image12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Relationship Id="rId43" Type="http://schemas.openxmlformats.org/officeDocument/2006/relationships/image" Target="../media/image150.png"/><Relationship Id="rId48" Type="http://schemas.openxmlformats.org/officeDocument/2006/relationships/image" Target="../media/image155.png"/><Relationship Id="rId56" Type="http://schemas.openxmlformats.org/officeDocument/2006/relationships/image" Target="../media/image163.png"/><Relationship Id="rId64" Type="http://schemas.openxmlformats.org/officeDocument/2006/relationships/image" Target="../media/image171.png"/><Relationship Id="rId69" Type="http://schemas.openxmlformats.org/officeDocument/2006/relationships/image" Target="../media/image176.png"/><Relationship Id="rId77" Type="http://schemas.openxmlformats.org/officeDocument/2006/relationships/image" Target="../media/image184.png"/><Relationship Id="rId100" Type="http://schemas.openxmlformats.org/officeDocument/2006/relationships/image" Target="../media/image207.png"/><Relationship Id="rId105" Type="http://schemas.openxmlformats.org/officeDocument/2006/relationships/image" Target="../media/image212.png"/><Relationship Id="rId8" Type="http://schemas.openxmlformats.org/officeDocument/2006/relationships/image" Target="../media/image115.png"/><Relationship Id="rId51" Type="http://schemas.openxmlformats.org/officeDocument/2006/relationships/image" Target="../media/image158.png"/><Relationship Id="rId72" Type="http://schemas.openxmlformats.org/officeDocument/2006/relationships/image" Target="../media/image179.png"/><Relationship Id="rId80" Type="http://schemas.openxmlformats.org/officeDocument/2006/relationships/image" Target="../media/image187.png"/><Relationship Id="rId85" Type="http://schemas.openxmlformats.org/officeDocument/2006/relationships/image" Target="../media/image192.png"/><Relationship Id="rId93" Type="http://schemas.openxmlformats.org/officeDocument/2006/relationships/image" Target="../media/image200.png"/><Relationship Id="rId98" Type="http://schemas.openxmlformats.org/officeDocument/2006/relationships/image" Target="../media/image205.png"/><Relationship Id="rId3" Type="http://schemas.openxmlformats.org/officeDocument/2006/relationships/image" Target="../media/image110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145.png"/><Relationship Id="rId46" Type="http://schemas.openxmlformats.org/officeDocument/2006/relationships/image" Target="../media/image153.png"/><Relationship Id="rId59" Type="http://schemas.openxmlformats.org/officeDocument/2006/relationships/image" Target="../media/image166.png"/><Relationship Id="rId67" Type="http://schemas.openxmlformats.org/officeDocument/2006/relationships/image" Target="../media/image174.png"/><Relationship Id="rId103" Type="http://schemas.openxmlformats.org/officeDocument/2006/relationships/image" Target="../media/image210.png"/><Relationship Id="rId20" Type="http://schemas.openxmlformats.org/officeDocument/2006/relationships/image" Target="../media/image127.png"/><Relationship Id="rId41" Type="http://schemas.openxmlformats.org/officeDocument/2006/relationships/image" Target="../media/image148.png"/><Relationship Id="rId54" Type="http://schemas.openxmlformats.org/officeDocument/2006/relationships/image" Target="../media/image161.png"/><Relationship Id="rId62" Type="http://schemas.openxmlformats.org/officeDocument/2006/relationships/image" Target="../media/image169.png"/><Relationship Id="rId70" Type="http://schemas.openxmlformats.org/officeDocument/2006/relationships/image" Target="../media/image177.png"/><Relationship Id="rId75" Type="http://schemas.openxmlformats.org/officeDocument/2006/relationships/image" Target="../media/image182.png"/><Relationship Id="rId83" Type="http://schemas.openxmlformats.org/officeDocument/2006/relationships/image" Target="../media/image190.png"/><Relationship Id="rId88" Type="http://schemas.openxmlformats.org/officeDocument/2006/relationships/image" Target="../media/image195.png"/><Relationship Id="rId91" Type="http://schemas.openxmlformats.org/officeDocument/2006/relationships/image" Target="../media/image198.png"/><Relationship Id="rId96" Type="http://schemas.openxmlformats.org/officeDocument/2006/relationships/image" Target="../media/image20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3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49" Type="http://schemas.openxmlformats.org/officeDocument/2006/relationships/image" Target="../media/image156.png"/><Relationship Id="rId57" Type="http://schemas.openxmlformats.org/officeDocument/2006/relationships/image" Target="../media/image164.png"/><Relationship Id="rId106" Type="http://schemas.openxmlformats.org/officeDocument/2006/relationships/image" Target="../media/image213.png"/><Relationship Id="rId10" Type="http://schemas.openxmlformats.org/officeDocument/2006/relationships/image" Target="../media/image117.png"/><Relationship Id="rId31" Type="http://schemas.openxmlformats.org/officeDocument/2006/relationships/image" Target="../media/image138.png"/><Relationship Id="rId44" Type="http://schemas.openxmlformats.org/officeDocument/2006/relationships/image" Target="../media/image151.png"/><Relationship Id="rId52" Type="http://schemas.openxmlformats.org/officeDocument/2006/relationships/image" Target="../media/image159.png"/><Relationship Id="rId60" Type="http://schemas.openxmlformats.org/officeDocument/2006/relationships/image" Target="../media/image167.png"/><Relationship Id="rId65" Type="http://schemas.openxmlformats.org/officeDocument/2006/relationships/image" Target="../media/image172.png"/><Relationship Id="rId73" Type="http://schemas.openxmlformats.org/officeDocument/2006/relationships/image" Target="../media/image180.png"/><Relationship Id="rId78" Type="http://schemas.openxmlformats.org/officeDocument/2006/relationships/image" Target="../media/image185.png"/><Relationship Id="rId81" Type="http://schemas.openxmlformats.org/officeDocument/2006/relationships/image" Target="../media/image188.png"/><Relationship Id="rId86" Type="http://schemas.openxmlformats.org/officeDocument/2006/relationships/image" Target="../media/image193.png"/><Relationship Id="rId94" Type="http://schemas.openxmlformats.org/officeDocument/2006/relationships/image" Target="../media/image201.png"/><Relationship Id="rId99" Type="http://schemas.openxmlformats.org/officeDocument/2006/relationships/image" Target="../media/image206.png"/><Relationship Id="rId101" Type="http://schemas.openxmlformats.org/officeDocument/2006/relationships/image" Target="../media/image208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9" Type="http://schemas.openxmlformats.org/officeDocument/2006/relationships/image" Target="../media/image146.png"/><Relationship Id="rId34" Type="http://schemas.openxmlformats.org/officeDocument/2006/relationships/image" Target="../media/image141.png"/><Relationship Id="rId50" Type="http://schemas.openxmlformats.org/officeDocument/2006/relationships/image" Target="../media/image157.png"/><Relationship Id="rId55" Type="http://schemas.openxmlformats.org/officeDocument/2006/relationships/image" Target="../media/image162.png"/><Relationship Id="rId76" Type="http://schemas.openxmlformats.org/officeDocument/2006/relationships/image" Target="../media/image183.png"/><Relationship Id="rId97" Type="http://schemas.openxmlformats.org/officeDocument/2006/relationships/image" Target="../media/image204.png"/><Relationship Id="rId104" Type="http://schemas.openxmlformats.org/officeDocument/2006/relationships/image" Target="../media/image2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1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Relationship Id="rId9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1.emf"/><Relationship Id="rId5" Type="http://schemas.openxmlformats.org/officeDocument/2006/relationships/customXml" Target="../ink/ink9.xml"/><Relationship Id="rId4" Type="http://schemas.openxmlformats.org/officeDocument/2006/relationships/image" Target="../media/image2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6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227.png"/><Relationship Id="rId21" Type="http://schemas.openxmlformats.org/officeDocument/2006/relationships/image" Target="../media/image244.png"/><Relationship Id="rId7" Type="http://schemas.openxmlformats.org/officeDocument/2006/relationships/image" Target="../media/image231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0.png"/><Relationship Id="rId11" Type="http://schemas.openxmlformats.org/officeDocument/2006/relationships/image" Target="../media/image234.png"/><Relationship Id="rId24" Type="http://schemas.openxmlformats.org/officeDocument/2006/relationships/image" Target="../media/image247.png"/><Relationship Id="rId5" Type="http://schemas.openxmlformats.org/officeDocument/2006/relationships/image" Target="../media/image229.png"/><Relationship Id="rId15" Type="http://schemas.openxmlformats.org/officeDocument/2006/relationships/image" Target="../media/image238.png"/><Relationship Id="rId23" Type="http://schemas.openxmlformats.org/officeDocument/2006/relationships/image" Target="../media/image246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8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EE/CSE 576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5 11 0 0 0 0 0 0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homography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eft Bracket 2"/>
          <p:cNvSpPr/>
          <p:nvPr/>
        </p:nvSpPr>
        <p:spPr bwMode="auto">
          <a:xfrm>
            <a:off x="1676400" y="2971800"/>
            <a:ext cx="45719" cy="1219200"/>
          </a:xfrm>
          <a:prstGeom prst="leftBracke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696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" y="1826399"/>
            <a:ext cx="1409700" cy="1353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205299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011000111000...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487800" y="3774240"/>
              <a:ext cx="7056720" cy="973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080" y="3765960"/>
                <a:ext cx="7075440" cy="9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/>
              <p14:cNvContentPartPr/>
              <p14:nvPr/>
            </p14:nvContentPartPr>
            <p14:xfrm>
              <a:off x="6373080" y="1711440"/>
              <a:ext cx="1661760" cy="102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520" y="1704240"/>
                <a:ext cx="1676880" cy="11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897800" y="2104560"/>
              <a:ext cx="2332080" cy="394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0600" y="2095920"/>
                <a:ext cx="2344680" cy="4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72122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128D for SIFT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kinds of image 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region 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955400" y="2933280"/>
              <a:ext cx="1985760" cy="1987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0000" y="2927880"/>
                <a:ext cx="2000160" cy="2001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782760" y="1482480"/>
              <a:ext cx="540000" cy="739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6640" y="1476720"/>
                <a:ext cx="553680" cy="752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79DFE-93D8-4994-A482-F8774634DA0F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takes a feature vector and maps it to the index of the nearest code vector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206440" y="2057400"/>
              <a:ext cx="1416600" cy="46501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120" y="2052000"/>
                <a:ext cx="1427760" cy="46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331880" y="1653480"/>
              <a:ext cx="3733920" cy="802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680" y="1648800"/>
                <a:ext cx="3746880" cy="9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3143" y="906300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does he get 16 x 16 from multiple sizes?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0541" y="899373"/>
            <a:ext cx="11079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sampling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686520" y="2005200"/>
              <a:ext cx="6720120" cy="21319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8600" y="1997640"/>
                <a:ext cx="6736680" cy="21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Biopsy Classification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090087"/>
            <a:ext cx="7010401" cy="56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992379" cy="4877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90800" y="5334000"/>
            <a:ext cx="1219306" cy="1207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33400"/>
            <a:ext cx="1036410" cy="46150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4760" y="109080"/>
              <a:ext cx="9104400" cy="65044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80" y="99360"/>
                <a:ext cx="9115200" cy="65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3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compute the </a:t>
            </a:r>
            <a:r>
              <a:rPr lang="en-US" dirty="0" smtClean="0">
                <a:solidFill>
                  <a:srgbClr val="FF0000"/>
                </a:solidFill>
              </a:rPr>
              <a:t>gradient magnitude and orientation </a:t>
            </a:r>
            <a:r>
              <a:rPr lang="en-US" dirty="0" smtClean="0"/>
              <a:t>at each image sample point in a region around the </a:t>
            </a:r>
            <a:r>
              <a:rPr lang="en-US" dirty="0" err="1" smtClean="0"/>
              <a:t>keypoint</a:t>
            </a:r>
            <a:r>
              <a:rPr lang="en-US" dirty="0" smtClean="0"/>
              <a:t> location.</a:t>
            </a:r>
          </a:p>
          <a:p>
            <a:r>
              <a:rPr lang="en-US" dirty="0" smtClean="0"/>
              <a:t>These are weighted by a </a:t>
            </a:r>
            <a:r>
              <a:rPr lang="en-US" dirty="0" smtClean="0">
                <a:solidFill>
                  <a:srgbClr val="FF0000"/>
                </a:solidFill>
              </a:rPr>
              <a:t>Gaussian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samples are accumulated into </a:t>
            </a:r>
            <a:r>
              <a:rPr lang="en-US" dirty="0" smtClean="0">
                <a:solidFill>
                  <a:srgbClr val="FF0000"/>
                </a:solidFill>
              </a:rPr>
              <a:t>orientation histogram</a:t>
            </a:r>
            <a:r>
              <a:rPr lang="en-US" dirty="0" smtClean="0"/>
              <a:t>s summarizing the contents over each 4x4 </a:t>
            </a:r>
            <a:r>
              <a:rPr lang="en-US" dirty="0" err="1" smtClean="0"/>
              <a:t>subregion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bin value (length of arrow) corresponds to the </a:t>
            </a:r>
            <a:r>
              <a:rPr lang="en-US" dirty="0" smtClean="0">
                <a:solidFill>
                  <a:srgbClr val="FF0000"/>
                </a:solidFill>
              </a:rPr>
              <a:t>sum of the gradient magnitudes </a:t>
            </a:r>
            <a:r>
              <a:rPr lang="en-US" dirty="0" smtClean="0"/>
              <a:t>near that direction in that region.</a:t>
            </a:r>
          </a:p>
          <a:p>
            <a:r>
              <a:rPr lang="en-US" dirty="0" smtClean="0"/>
              <a:t>The full descriptor comes from a </a:t>
            </a:r>
            <a:r>
              <a:rPr lang="en-US" dirty="0" smtClean="0">
                <a:solidFill>
                  <a:srgbClr val="FF0000"/>
                </a:solidFill>
              </a:rPr>
              <a:t>16 x 16 sample array.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6809</TotalTime>
  <Words>2266</Words>
  <Application>Microsoft Office PowerPoint</Application>
  <PresentationFormat>On-screen Show (4:3)</PresentationFormat>
  <Paragraphs>549</Paragraphs>
  <Slides>76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1" baseType="lpstr">
      <vt:lpstr>ＭＳ Ｐゴシック</vt:lpstr>
      <vt:lpstr>Arial</vt:lpstr>
      <vt:lpstr>Calibri</vt:lpstr>
      <vt:lpstr>Cambria Math</vt:lpstr>
      <vt:lpstr>Courier New</vt:lpstr>
      <vt:lpstr>ETH Light</vt:lpstr>
      <vt:lpstr>Kalinga</vt:lpstr>
      <vt:lpstr>Times New Roman</vt:lpstr>
      <vt:lpstr>Verdana</vt:lpstr>
      <vt:lpstr>Wingdings</vt:lpstr>
      <vt:lpstr>ZapfDingbats</vt:lpstr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More detail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In Biopsy Classification</vt:lpstr>
      <vt:lpstr>PowerPoint Presentation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shapiro</cp:lastModifiedBy>
  <cp:revision>139</cp:revision>
  <dcterms:created xsi:type="dcterms:W3CDTF">2011-03-15T23:32:41Z</dcterms:created>
  <dcterms:modified xsi:type="dcterms:W3CDTF">2017-04-12T21:46:48Z</dcterms:modified>
</cp:coreProperties>
</file>