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notesSlides/notesSlide1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0:34:28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6048 7596 148 0,'0'-4'55'0,"0"0"-30"0,0 0-23 0,0 4 12 0,0 0-1 0,0-3 3 0,-5-1-1 0,5 0 1 0,-8 0-8 15,-1 0 1-15,-4 1 4 0,0-1-5 16,0 0 0-16,-13-11-6 16,5 3-4-16,-14-7 3 15,-3 4 1-15,-1-1 0 16,0 1 1-16,-4 0-2 16,0 3-1-16,-9 1 1 31,-4 3-1-31,0 4 0 0,0 0 2 15,0 4-1-15,0 0-1 16,-13 12 1-16,4 3-1 16,1 8-3-16,8 0 2 15,4 0-1-15,-4 4-2 16,0 0 5-16,4 3 1 0,14 1 0 16,-1 11-2-16,0 4 1 15,9-4 1-15,4-4 3 16,9-3 2-16,-5-1-3 0,9-3-1 15,9 0-3-15,-9-4-1 16,9 7 3-16,4-3 1 16,0 3-1-16,4-3-2 31,0-1 3-31,9-3 2 0,-8 0-2 16,3 0 0-16,1-4 1 15,4 0 0-15,0 0 0 16,13 0 2-16,-1-4-1 15,6 0 0-15,-10-4-1 16,1-3 2-16,8-1-3 16,-9 9 0-16,5-5-1 0,-4-4 1 15,4 1 0-15,-1-1 1 16,10-3-5-16,-1 0 1 0,-3-1 2 16,-1-3 1-16,0 0-1 15,9 0 1-15,-13-4 2 16,4 0 2-16,0 0-6 15,4-12-2-15,9 5 2 0,1-5 1 32,-14 1 0-32,0-1 1 15,-4 1-2-15,0-1 2 16,-1 1-2-16,6-1 2 16,-14-3 0-16,4 0 1 15,1-1-2-15,4-3 1 16,0 4 0-16,-1-1 1 0,1 1-2 15,0 0-2-15,-9-1 3 16,1-3 0-16,3-7-4 16,-4 3-1-16,-4 0 3 15,5 3 1-15,-1 1-3 16,0-4-1-16,5 0-2 16,-5 0 3-16,0 0 0 0,0 0 1 15,1-11-5-15,-1-8-1 16,0 3-2-1,0 1 2-15,-4-4 6 16,0 0 2-16,9 4 0 0,-5-1-2 16,-4-3 3-16,-13 0 0 15,-5 8-21 1,-7 3-8-16,-6 8-49 0,-16 19-19 16,-1-7-8-1</inkml:trace>
  <inkml:trace contextRef="#ctx0" brushRef="#br0" timeOffset="6500.1577">18397 7707 148 0,'0'-8'57'0,"0"5"-30"0,0-1-23 0,0 4 13 16,0-4-2-16,0 0 4 15,0 0 2-15,0 0 2 0,0-3-12 16,0-1 4-16,0 0 3 0,-4 1-8 16,-1-5-1-16,5 5-3 15,-13-1 1-15,5-4-2 16,-9 1 0-16,4-1-1 0,-9 1 0 16,1 0 2-16,-1-9 1 15,0-3-3-15,1 4-1 16,-1-4 3-16,1 4 3 15,-1 0 0-15,1 0 0 16,-14 0-3-16,-4-1-1 16,1 1-6-16,-5 0 1 0,-1 0 0 31,1-12 2-31,5 8-1 0,-14 4-1 0,0 0 1 16,-4 4 1-16,9 3-3 31,4 5 0-31,0 3 3 15,4 8 3-15,-4 3 0 0,4 5 2 16,-4 3-6-16,4 0-3 16,0 5 1-16,5-1 2 15,-1 4 0-15,1 11-1 0,-1 4-2 16,5 1 1-16,4 3-1 16,5 0 0-16,-9 0 2 15,8 0 0-15,5 20 0 16,0-9 0-16,8-3 0 0,0-8 0 15,9-4-3-15,9 1 0 16,-9-9-1-16,9 1 3 16,-1 7-2-16,1-7 1 31,4-4 0-31,4 3 0 16,-8-3 4-16,8-4 1 0,0 0-1 15,0 0 1-15,1-4-2 16,-1 0-1-16,0 1 1 15,0-1 1-15,5 0-1 16,8-4 2-16,0 1-2 16,-4-1 2-16,0 0 0 0,0-3 1 15,4-1-5-15,-9 1-1 16,5-1 1-16,0 1 0 16,4 7 1-16,9-4 2 15,0-3 1-15,0-12 1 0,4 11-5 16,-4-3 1-16,-1-1 0 15,1-3 0-15,4-4 0 16,5 0 0-16,-5-7 0 16,0-5 2-1,0 1-1-15,-4-1-1 16,-1 1 1-16,-7-1 1 16,3 1-1-16,-4-5 2 15,-4 1 2-15,4 0 4 16,-4-1-2-16,0-3 1 15,-4 4 1-15,-5 0 2 16,4-1-8-16,-3-7-1 0,-6 0-2 16,1-7 2-16,0 3-1 15,5 0-1-15,-14 4 1 16,4 0 1-16,1 0-1 16,0 0 2-16,-1-4-4 0,-8 4-2 15,0-7 4-15,0-9 1 16,0 5 0-16,-8-1 1 15,-1 5-2-15,0-1-1 0,-3 1-4 16,3 3 0-16,0 0-5 16,-8 4 1-16,0 0-9 31,-5-4-2-31,-8 12-28 16,4-8-9-16,-8 4-77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0:46:25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15355 9557 100 0,'-26'0'38'0,"26"0"-20"0,0-4-34 0,0 4-1 15</inkml:trace>
  <inkml:trace contextRef="#ctx0" brushRef="#br0" timeOffset="1297.6669">15540 9277 104 0,'9'4'38'0,"-5"-8"-20"0,5 8-10 0,-5-4 11 0,-4 0-5 16,9 0 0-16,-9 0-6 15,8 4-3-15,5-4 0 16,0 4-1-16,0 0-2 16,13 0 3-16,-9-1 4 0,5 1 1 0,-1 0 2 15,1 4 0-15,4-8 0 16,-1 4-2-16,6-4-1 31,12 3-5-31,-5 1-1 16,6 0 5-16,-1-4 5 0,0 0-7 15,-5 0-1-15,-3 0 1 16,12 0 3-16,5 4-2 16,-5-4-2-16,1 4-2 15,4 0-3-15,-9-1-2 16,0 9-1-16,4-1 4 15,1 1 1-15,-5-4-5 0,4-1 0 16,-8 1-1-16,0-4 2 0,-5-1 1 16,1 1 1-16,-1 0 4 15,0 8 5-15,10-5-1 16,-6 1 1-16,1 0-8 31,-4-5 0-31,3 1-1 0,1 0 0 0,-4 0-3 16,-1 0 2-16,5 0 1 15,8-1 0-15,-4 1-3 16,-4 0 2-16,0 4-1 16,-9-4 0-1,5-1 0-15,-1 1 0 16,5 0 0-16,8 4 0 16,-4-4 2-16,0 3 2 0,5-3-6 15,-9 4 1-15,8-4 1 16,0 3 1-16,5-3 1 15,-5 0 0-15,1 4 0 16,-9-5 0-16,-1 1 2 16,1 0 3-16,-4 0 0 0,8 3 0 15,8-3-3-15,-12 0 1 16,4 4 0-16,-4-1 1 16,0-3-5-16,0 0-1 15,-1 8 3-15,-3-9 1 16,4 5-3-16,4 0 1 15,-4-1 0 1,-1 5 0-16,1-8-3 16,-9 0 2-16,5 7 1 15,-1-3 0-15,18-8-3 16,0 11 2-16,-5-3 1 16,-4 0 0-16,0-1 0 15,0 1 0-15,-4 7 0 16,9-7 0-16,-1-12-3 15,0 12 0-15,-8-4 2 0,0-1 2 16,0 1 2-16,-1-4 1 0,1-7-2 16,4 3-2-16,5 0-2 15,-1-11 1-15,1 3 1 16,-1 4 0-16,0 1-3 16,-4-1 2-16,5 0-1 15,8 5 0-15,-9-5 2 0,5 4 0 16,0 0-3-16,-5 0 0 15,18-3-1-15,-5-1 3 16,0 4 0-16,-4 0 1 31,5-3-3-31,8-1 0 0,0 0-1 16,-9-3 3-16,-4 3 0 16,-4 1 1-16,-9-1-3 15,-9 4 0-15,-4 0-5 0,-4 0 0 16,-9 4-20-16,-8 0-9 15,0 0-45 1,-9 0-22-16,-5 4 50 16</inkml:trace>
  <inkml:trace contextRef="#ctx0" brushRef="#br0" timeOffset="7281.942">19203 8029 156 0,'-9'0'60'0,"0"0"-32"0,1-4-26 16,4 4 12-16,-5-4-7 16,0 0-2-16,-4 0 2 15,0 4 0-15,-4-3-3 16,4-1 4-16,-4 0 4 0,0 0-2 15,-5 0 2-15,5 0-7 16,-13 8-3-16,4 4 1 31,4 0-2-31,5 7-1 0,0 16 3 16,-5 3 2-16,10 1-2 16,-1 3 0-16,4 4-1 15,0 12 1-15,-4 11-2 16,9-8-1-16,0 1 1 15,0-5 1-15,4 9-3 16,-5 3 0-16,5-4 1 16,0 0 0-16,0-3 0 15,5 3 0-15,3 4 0 0,-4-4 2 16,9-7-3-16,-4-4 0 16,8-4 3-16,0-8 1 15,9-4 1-15,-4-3 0 0,-1 7-2 16,5 5 1-16,-9-9 0 15,5-7 1-15,-5-4 0 16,5-4 0-16,-1-4-2 16,1 1-2-16,-1-5 1 15,1-3 1-15,-5-1-3 16,9-3-2 0,-4-4 4-16,-5 0 3 15,9-4-1-15,-5-7-2 16,-3-1 0-16,-1-7-1 15,4 0 0-15,-3 0 0 16,3 0-3-16,5-4 2 16,-9 0-1-16,-4 0-2 0,0 0 5 15,0 0 1-15,-4-12 0 16,-1-3 1-16,1 0-4 16,-1 0-2-16,1 3 4 0,4-3 1 15,4 3 0-15,5 1 1 16,-14-1-7-16,5-11-1 15,-4 8-1-15,0 4 4 16,-5-1 1-16,0 1 1 0,-4 3 2 16,0 0 3-16,-8 1-4 15,-1-1-3-15,0-3 1 16,5-8 0-16,-9-1 1 16,9 5 2-16,-9 4 1 15,0-1 1-15,0 1 4 31,0-1 3-31,-4 5 2 0,0-9 3 16,8 9-5-16,-13-9-1 16,5 9-9-16,4-1 0 15,-8 4-3-15,-1 0 0 16,-4 4-3-16,0 0 1 16,5 4-3-16,-9 4 0 0,4 0 4 15,-4 3 1-15,0 5-7 16,-1 3-2-16,-7 4-32 15,-5 4-11-15,-1 7-50 16</inkml:trace>
  <inkml:trace contextRef="#ctx0" brushRef="#br0" timeOffset="63307.3435">17458 10254 96 0,'0'0'38'0,"0"4"-20"0,-5-4-17 15,5 0 8-15,0 0-5 16,0 0-1-16,-4 0 5 16,4 0 5-1,-9 0-1-15,5 0 3 16,0 0 3-16,4 0 3 15,-9 0-5-15,5 0 1 16,-1 0-10-16,1-4 2 0,0 0 4 16,-5 0-5-16,5 1-2 15,4-1-6-15,-9 0 0 0,1-4 2 16,-18 4-1 0,4 1 2-16,-4-1-2 15,5 0 2-15,-14 0-2 16,1 4-1-16,-5 4 1 15,-17 0 1-15,0 3-1 0,0 1-1 16,0 4 5-16,-8 3 1 16,-10 0 2-1,1 31 0-15,0-7-2 16,-5-5-1-16,-8 4-3 16,13 1 1-16,0 3-2 15,-5 4-1-15,0 7 1 16,9 1-1-16,0 0-3 15,5-5 0-15,4 9 4 16,-1 3 1-16,1-3 6 16,4 3 3-16,4-4-4 0,5 5 1 15,4-1 1-15,4-4 2 16,4 1-3-16,5-1 0 0,-4-3-5 16,4 3-2-16,-9 5 0 15,13-5-1-15,-4 0 0 16,8-7 2-1,1 0 1-15,4 11 1 0,8-7-2 16,0 0-2-16,5-5 1 16,4-3-1-16,13 0 0 15,0-7 0-15,17 7 0 0,-13-8 0 16,5 4-3-16,4-4 0 16,4 4 2-16,-4-11 2 31,4-4-2-31,9 0 0 0,4-4 1 15,0-8 0-15,0 0 0 16,0-3 0-16,0-5 2 16,0-3 1-16,17-4-1 15,-12 0 1-15,4 0-2 16,-5-4 2-16,-4 1-2 16,0-1-1-16,5 0 3 0,8 0 2 15,0 0-2-15,-9 0 0 16,5-3 3-16,-1-1 1 15,-8-11-6-15,9 4 0 16,4-1-1-16,0-7 2 16,-13 0-1-16,5 4-1 0,-5-4-2 15,-4 4 1-15,17-8 1 16,4 0 2-16,-8 1-1 16,-1-1-1-16,-12 0 1 15,0 4 1 1,-5-23-3-16,5 8-2 15,-13 3-1-15,4 1 3 16,0-1 0-16,9 1 1 16,-9-1 0-16,0-7 0 0,-4-7-5 15,0-1 1-15,0 4 0 16,-9-4 2-16,5 8 1 16,-1 0 1-16,1-8-3 15,-5-4 0-15,0 5-5 16,-4-1 0-16,13 4-3 15,-4 4 2-15,-5 0 0 0,9-4 1 16,-5-4 0-16,1 4 2 16,-9 4-3-16,0 3 1 15,0-3-5-15,-5 8 1 16,5 3 1-16,-4-7 2 16,-1-8 1-16,-3 8 2 15,-1 7 4 1,5 0 3-16,-9 4 0 15,0 1-1-15,0 3 5 16,0 0 1-16,0 4-2 16,0-1-3-16,-9 1-3 0,5-11 1 15,-5 7 3-15,0 3 3 16,1-10 0-16,-18 3 0 16,9 4-3-16,-9 4 1 0,0 4-2 15,9-1-1-15,-5 1-2 16,5 0 1-16,4 3 1 15,0 1 2-15,0-1-1 16,0 1-1-16,0-1-4 16,-4 1 0-16,0-1 0 15,4 1 2-15,-13-1 1 0,0 1 3 16,5-1-1-16,-14 5 2 16,5-1 0-16,4 0 3 15,0 1-3-15,9-1-2 16,-13-7-5-16,4-1-2 31,-4 5-15-31,4 3-4 0,0 0-135 31,0-30 68-31</inkml:trace>
  <inkml:trace contextRef="#ctx0" brushRef="#br0" timeOffset="63760.399">16962 10388 328 0,'-9'0'123'16,"9"4"-66"-16,0 0-86 0,-8 11 11 0,-1 0-11 15,1 1 3-15,3-5-8 16,-8 5-3-16,9-1-64 15,-17 0-29-15</inkml:trace>
  <inkml:trace contextRef="#ctx0" brushRef="#br0" timeOffset="63940.2658">16268 10790 208 0,'-38'8'79'0,"25"0"-42"0,8-1-131 15,-3-3-28-15</inkml:trace>
  <inkml:trace contextRef="#ctx0" brushRef="#br0" timeOffset="64124.8532">15816 11181 188 0,'-17'23'71'0,"17"-12"-38"0,0-3-118 0,4 0-25 16</inkml:trace>
  <inkml:trace contextRef="#ctx0" brushRef="#br0" timeOffset="64292.6165">16962 10875 320 0,'-9'7'121'0,"9"-3"-66"0,0 4-95 0,0-8 4 0</inkml:trace>
  <inkml:trace contextRef="#ctx0" brushRef="#br0" timeOffset="64351.8216">16945 10909 314 0,'-4'12'-58'0,"-1"-5"-31"16,10-3-5-16</inkml:trace>
  <inkml:trace contextRef="#ctx0" brushRef="#br0" timeOffset="64542.258">17432 10733 296 0,'0'27'112'0,"0"-12"-60"0,-13 8-83 16,8-8 8-16,-12 4-22 15,0 4-2-15,-13 12-15 16,-5-8-5-16,1 7-2 16,-5-3 3-16</inkml:trace>
  <inkml:trace contextRef="#ctx0" brushRef="#br0" timeOffset="64758.8575">16523 11223 332 0,'-18'19'126'0,"14"-11"-68"0,0 30-76 15,4-15 14 1,-5 0-16-16,-3 0 0 16,-1 8-5-16,-8-1 1 15,4 1 13-15,-4 0-38 0,-22-4-14 16,5-1-32-1</inkml:trace>
  <inkml:trace contextRef="#ctx0" brushRef="#br0" timeOffset="64908.3933">16061 11775 280 0,'-17'19'107'0,"13"-11"-58"0,4 3-90 0,-9-3 3 0,1-1-73 16</inkml:trace>
  <inkml:trace contextRef="#ctx0" brushRef="#br0" timeOffset="65092.9386">15678 12089 232 0,'-30'19'88'0,"30"-11"-48"0,0-1-146 0,-9 1-29 0</inkml:trace>
  <inkml:trace contextRef="#ctx0" brushRef="#br0" timeOffset="65309.6929">15501 12169 108 0,'13'8'41'0,"9"-8"-22"0,4-8-69 0,12 1-12 15</inkml:trace>
  <inkml:trace contextRef="#ctx0" brushRef="#br0" timeOffset="65535.6841">16643 11794 236 0,'0'19'88'0,"9"-8"-48"0,21 5-146 0,-21-16-31 16</inkml:trace>
  <inkml:trace contextRef="#ctx0" brushRef="#br0" timeOffset="65693.9597">17083 11886 296 0,'-9'15'112'0,"9"-11"-60"0,0 27-138 16,0-24-17-16</inkml:trace>
  <inkml:trace contextRef="#ctx0" brushRef="#br0" timeOffset="65878.6686">16587 11802 4 0,'-30'-23'0'0</inkml:trace>
  <inkml:trace contextRef="#ctx0" brushRef="#br0" timeOffset="66062.648">15743 11514 60 0,'-9'0'24'0,"9"0"-12"0,13-19-41 0</inkml:trace>
  <inkml:trace contextRef="#ctx0" brushRef="#br0" timeOffset="68774.7225">18039 9653 100 0,'-4'0'38'0,"0"4"-20"15,4-1-21-15,0-3 8 0,0 0 2 31,0 0 4-31,0 0 5 16,0 0 2-16,0 0 2 0,0 0 2 16,0 0-1-16,0 4 2 31,-9 8-7-31,0-12-1 0,1 4-3 0,-9-4 2 16,4 0-5-16,0 3-1 15,0-3-2-15,4 0 1 16,1 4 7-1,-1 8-1-15,5-12-2 16,-5 11-2 0,5-3-8-16,-5 0 0 0,0-1-1 15,1 12 2 1,-1 1-1-16,1-5 2 16,-1 4 0-16,0-4 1 15,1 4 0-15,-5 1-2 0,0-1 1 16,0 0 0-16,0 12 1 15,0-5-2 1,0 9-2-16,5-5 1 16,-18 1-1-16,0 0-3 15,0-1 2-15,0 1 1 16,0 0 0-16,5-5 0 16,-1-3 2-16,5 12 1 15,-9 7 3-15,9-7-1 16,-5-5 0-16,5 1-1 0,0-4 0 15,-5-1-2-15,-4 1-2 16,5-4 3-16,-9 0 2 16,4 0 0-16,0 0 0 0,0 4-3 15,5 7 1-15,-1-3-2 16,-4-4-1-16,5-4 3 16,-1 4 0-16,1-4-4 15,-1 0-1-15,5 0 1 16,0 0 0-16,-5 0 1 0,-4 0 0 15,-4 3 2-15,0-3 3 16,4 8-4-16,0 0-1 16,0-5 2-16,1 1 3 31,7-4 0-31,-8 0 0 0,1 0-1 16,-6-4 2-16,1 4-1 15,0-3 2-15,4-1-4 16,-8 7 0-16,4 1 3 15,4-4 1-15,4 4-1 16,-12 0-1-16,12 0-3 16,-8-4 1-16,4 0-2 0,0 0 2 15,-4 0-2-15,-4 0-1 16,4 0 1-16,-1 0-1 16,1 0 2-16,4 3 1 15,0 1-1-15,5 4 1 16,-1 3-2-16,-3-7 2 15,7-4 2 1,-8 4 2-16,1 0-3 16,-1-4-1-16,-4 0 1 15,4 0 0-15,8-8-2 16,-12 16 1-16,4 3 0 0,1-3 1 16,-1-4 0-16,4-1 2 15,1 1-3-15,3 0-2 16,-7 0 2-16,3 0 0 0,5-1 1 15,-9 1 0-15,-4 0-2 16,4 4-2-16,0 3 1 16,0 1 1-1,5 3-1-15,-1-4-1 16,1-3 5-16,-5 0 1 16,0-1-5-16,4 1 0 0,1 3 1 0,-9 5 1 15,-9-5-1-15,13 1-2 16,-8-1 1-16,3-3-1 15,6-1 0-15,3 1 0 16,-8 0-3-16,4-4 2 16,0 7 1-16,5-3 2 15,-1-5-3 1,5 9 0-16,0-8-10 16,-5 7-16-16,5-7 3 15,8 0-8-15,-4-4 0 16,13-4-35-16,13-4-14 0,0-11-59 15</inkml:trace>
  <inkml:trace contextRef="#ctx0" brushRef="#br0" timeOffset="70691.6418">15243 10200 88 0,'-5'4'35'0,"1"4"-18"0,0 0-11 31,4-8 9-31,0 3-4 0,0 5 1 16,0 0 6-16,0-1 3 0,0-7-2 15,4 4-1-15,5 0-6 16,4 0 0-16,-9 0-7 16,9-4 1-16,0 0 10 15,0 0 0-15,0 0-3 16,4 0-1-16,0 0-5 16,5 0-2-16,-14 0 2 31,5 4-2-31,0-4 2 15,-4 0-2-15,4 3 0 16,-9 1-1-16,13 0 0 16,-4 0-2-16,0 0 1 0,0 0 0 15,0 7 3-15,0-3-1 16,0 7 2-16,0 0 0 16,0 8 1-16,13 0-7 15,-9-4 0-15,0 1 1 16,9-1 3-16,-5 0-2 15,1 0-2-15,4 0 2 0,-9 0 0 16,9 1 1-16,-5-1 2 16,1 11-1-1,0 5 2-15,3-5-2 16,-7-3 0-16,-1-4 1 0,4 0 3 16,1 0-4-16,12 0-3 15,-12 0 3-15,0 0 1 16,-1 0 0-1,1 0-1-15,-5-4-3 0,0 0 1 16,0 4-2-16,1 8 2 16,-5-4-2-16,4-4 2 15,4 0 0 1,-3-4-1-16,-6 0 1 16,14 0 0-16,-4 0 1 0,4 1 2 15,0-1 1-15,-5-4-3 16,1 0-1-16,-1 1 1 15,1-1 0 1,-1 0-2-16,1-3 1 16,-1 18-2-16,-8-14-1 0,5 7 1 15,-1-4 1-15,0-4 1 16,0 1 3-16,13-5-5 0,-12 1-3 16,20-1 3-16,-16 1 1 15,4-1 0-15,-5 4 1 0,5-3-4 16,-9 3-2-16,5-3 4 15,0 3 1-15,-5 0 2 16,0 1 0-16,0-5-5 31,0 4-1-31,-4 1 3 0,0-1 3 16,9 4-6-16,-1 0 0 16,5-3 0-16,-4 14 3 15,-1-7 0-15,1-4 2 16,-5-3-2-16,0-1 2 0,1-3-2 31,-1 3 2-31,0 0-2 0,-8 1 2 0,4-5-2 16,4 4-1-16,0 1 1 15,0-5-1-15,5 1 0 16,-5 3 0-16,-4 0 2 16,13 8 1-16,-9 4-1 15,9-4-2-15,0 0 1 16,-5-4-1-1,1 0-3-15,-5 0 0 16,5 1 2-16,-5-1 2 16,-4 0 0-16,4 0-1 15,0 0 1-15,1-3 1 0,-5-1-1 16,4 0-1-16,-9 1 1 16,1-1-1-16,0 0-3 15,-1 4 2-15,1 8 1 0,4 0 2 16,4 0-3-16,-4-4-2 15,13 0-7-15,-13-4-2 16,4 0-28 0,-17-4-38-16,-17-3-17 15,-13-12-43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0:53:32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4027 8347 284 0,'-5'0'107'0,"5"4"-58"0,0-4-51 0,0 0 20 16,-4 3-5-1,4 1 3-15,-13 0-5 16,4 0 1-16,1 0-7 0,-1 0-3 0,-8 3 1 15,4 1 0-15,0 7 3 16,0 12-5-16,5 0-1 16,-1 3-2-16,0 1 0 0,1 4 0 31,3-1 0-31,5 16 2 16,-8 0 0-16,8-1 0 15,0 1 0-15,8 0 0 0,-8-4 0 16,5 19-3-16,3-4 2 15,1-7 1-15,0-8 0 16,-1-8-5-16,1-3 1 16,4-5 2-16,-9-7 1 15,9 0 3-15,-9-7 1 16,1-1-4-16,3-4 1 16,-8 1 0-16,9-4 0 0,-9-8 0 15,0 7 2 1,0-7-3-16,0 0-2 0,0-4 6 15,0 1 3-15,0-5-3 16,0-4-2-16,0 1 0 0,0-4 1 16,0-1-1-16,0 1 2 15,0-12-4-15,0-11 0 16,0 3-1-16,4-3 0 16,5-4 0-1,-1 0-2-15,1 0 3 16,0-20 0-16,4 9 1 15,12 3 2-15,1-4-3 16,0 5 0-16,0-17-1 16,0 1 0-16,4 4 2 0,-4 0 0 15,4 3-3 1,-4 1 2-16,13-4 1 0,-5 15 2 16,-4 11 1-16,5 8 1 15,4 16-5-15,-9 15 1 16,4 7-2-16,5 8-2 0,-13 8 3 15,4 4 2-15,0-1-5 16,-13 28 1-16,9-12-26 16,-13-4-10-16,-4-11-77 31,4-8-46-31,13-8 71 16</inkml:trace>
  <inkml:trace contextRef="#ctx0" brushRef="#br0" timeOffset="683.2684">5199 8305 252 0,'4'7'96'0,"5"-3"-52"0,8 4-47 0,-9-4 19 0,10-1-17 31,-10 1-1-31,5 0 7 0,4 0 4 16,1 0-4-16,-1 0-5 0,4-4-1 15,-3 0-4-15,3 0 1 16,9-4 0-16,-4 0-1 16,-4-4 4-16,-1 1 0 0,-3-1 5 15,-5 0 5-15,-1 1 1 16,-3-9 4-16,-5 5-5 16,1-1-3-16,3-3-3 15,-16 0-3-15,3 3-2 16,1 1 1-16,-13-1 7 15,-5 8-1-15,1 0 3 16,4 1-7-16,-9 3-3 31,4 0 3-31,1 3 1 16,-5 5 0-16,8 4-2 0,-7 7 1 16,3 0 1-1,1 4-3-15,3 19-2 0,1 4 2 16,8 0 2-16,-8-8 4 15,9 8 2-15,3-4 3 16,1 8 4-16,0 8-4 0,4-5 0 16,4-3-4-16,5 0-1 15,-1-4-3-15,9-4 1 16,1 4-7-16,-5-4 1 16,4-11-15-16,0 3-3 15,5-3-27-15,8-12-9 16,13-15-27-16,4-4-52 15,-4-19 36-15</inkml:trace>
  <inkml:trace contextRef="#ctx0" brushRef="#br0" timeOffset="1115.4443">6483 8416 280 0,'-5'26'107'0,"5"-52"-58"0,0 14-57 15,-4 12 31 1,-9-4-12-16,-8 4-9 0,-1-4-6 16,-12 4 2-1,-1 0 0-15,-17 0 2 0,-4 0 2 16,-4 16 3-16,8-5 4 15,5 1 5-15,8 11-6 0,9 0-2 16,9 0-14-16,8 0-5 16,13 4 6-1,8-1 3-15,9 13 1 16,22 3 2-16,0 0 1 16,-9 0 0-16,0 0 2 15,1-4 3-15,-6 1-4 16,-7-5-1-16,-5 8 2 15,-5 8 1-15,-8-8 3 0,-8-7 1 16,-5-5-3-16,-22 1-3 0,1-8-20 16,-9-8-10-16,-1-3-29 15,10-8-14-15,0-20-34 16</inkml:trace>
  <inkml:trace contextRef="#ctx0" brushRef="#br0" timeOffset="1744.3425">6840 8622 300 0,'-4'23'112'0,"4"0"-60"0,-4 23-65 0,-9-19 15 0,0 8-10 32,-9 7 2-32,5 0-1 15,0 12 2-15,4 11 3 16,-4-4 1-16,0-7 1 0,4-5 0 0,4-6 0 16,0-9 0-16,1-7 0 15,8-4 2-15,-9-4 1 16,5-8 7-16,-1-3 4 0,1-8-5 15,4-4-1-15,0 0-2 16,4-22 1-16,5-24-6 31,0-8-3-31,8-7 1 0,0-8 2 0,13-7 0 16,1 0-1-16,-6 7-2 16,6-11 1-1,3 7 3-15,-12 12 1 16,3 7-1-16,1 9-2 15,9 10-2-15,8 9 1 0,0 7-6 16,0 11 0 0,0 8-17-16,0 8-4 15,-4 19 5-15,-5 8 4 0,-3 3 11 16,-1 1 7-16,-13-1 12 16,-4 1 5-16,-4-5 6 15,-9-3 1-15,-9 8 1 16,-8 3 2-16,-9-4-12 15,-4-3-3-15,-22-8-9 0,-8-4-4 16,-5-7-21-16,-4-5-8 16,0-14-26-16,9-16-11 15,4-4-41-15</inkml:trace>
  <inkml:trace contextRef="#ctx0" brushRef="#br0" timeOffset="2220.3457">7853 8381 248 0,'-22'19'93'0,"14"43"-50"0,-1-20-55 15,-4-23 15-15,5 4-10 0,3 0 2 16,5 0-4-16,5 0 1 31,3 11 4-31,5 1 2 0,4-5 2 16,5-7 0-16,8-3 0 0,0-5 8 15,18-7 5-15,3-8 2 16,-12-12 4-16,9 1-5 16,-10-1 2-16,-3-3 4 15,-5-4 4-15,-13-4 1 16,0-4 0-16,-4-4-10 16,-4-7-2-16,-22-8-7 0,-4 4-2 15,-31 3-4-15,-3 5-1 16,-5 7 7-1,4 4 6-15,9 4-30 0,-4 4-15 0,16 7-43 16,-3 4-17-16</inkml:trace>
  <inkml:trace contextRef="#ctx0" brushRef="#br0" timeOffset="2780.7167">8822 8289 304 0,'-4'16'112'0,"0"-13"-60"0,4 9-63 15,0-4 18-15,-9 7-1 16,-8 12 4-16,-5 11-5 15,5 0-3-15,-4 4-1 0,-1-3-1 0,5-1 0 16,-9 4 0-16,5 4 2 16,3-4-1-1,1-7 2-15,4-8 2 0,-4-4 2 0,8-4-1 16,1-8 1-16,3-3 0 16,5-4 1-16,0-16-4 15,5-11-3-15,12-4 0 31,-8-3 1-31,12-1-3 0,5-3 0 0,0-12-1 32,13-4 0-32,-5 4 6 0,-4 11 2 15,0 5 2-15,0 7 0 16,5 4-7-16,-9 7-2 16,4 8 0-16,0 4 2 15,9 27-5-15,-5 0 1 0,-3 4 1 16,-6 3 1-16,-3 4 3 15,-5 20 3-15,0-5 2 16,-4 1 3-16,-4 0 1 16,0-5 1-16,-5-6-9 0,-4-9-1 15,0 4-48 1,4-18-79 15,5-20-25-15</inkml:trace>
  <inkml:trace contextRef="#ctx0" brushRef="#br0" timeOffset="3182.6043">10262 8044 332 0,'-9'0'123'0,"-4"4"-66"0,-8-4-66 0,8 0 18 16,-18 4-9-16,-7 0 2 15,-1 7-1-15,0 1-1 0,5 7 1 16,4 4-6-16,4 0 1 0,4 4-5 31,9 7 1-31,13 4 2 0,13 27 3 16,13-7 2-16,13-5 3 15,0 5-3-15,-1-4-2 16,-3 11 2-16,-9-8 2 16,-5-3 2-16,-12-4 3 15,-9-5 1-15,-9-2 3 0,-25-5-5 16,-5-7-3-16,-13-5-10 16,-4-6-3-16,-17-5-27 15,8-7-13-15,9-8-22 16,5-8-7-16,8-11-10 15</inkml:trace>
  <inkml:trace contextRef="#ctx0" brushRef="#br0" timeOffset="3712.2303">10326 8519 296 0,'13'8'112'0,"9"3"-60"0,17 5-61 0,-27-9 20 16,1 1-10-16,5 3-1 16,3 1-2-16,5-1 1 0,-4 1 1 15,3-5 2-15,14 1 3 0,4 0-4 16,5-4-1-16,-1-4 2 15,1-4 1-15,-1-4 1 16,9 0 2-16,0 1 3 16,-17-5 2-1,0 5 3-15,-5-5 4 0,-12 1-4 0,-5-12 0 16,0-8-11-16,-13 0-3 16,-8 1-4-16,-13-1 3 15,-13 0 0-15,-5 5 1 31,-4 3 2-31,1 7 3 0,-18 9 0 0,8 7 0 32,1 7-6-32,4 9 1 0,4 22 4 15,-9 4 2-15,14 4 2 16,4 4 0-16,13 15-2 16,12 0 1-16,23 4-4 0,29 0-2 15,22 15 0-15,34-7-1 16,22-8 6-16,26-12 6 15,21-11-2-15,-4-11 2 16,1-20-51-16,-19-15-21 0,-7-38-111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1:03:09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2182 13468 96 0,'-21'3'35'0,"8"-3"-18"0,13 4-16 16,0-4 11-16</inkml:trace>
  <inkml:trace contextRef="#ctx0" brushRef="#br0" timeOffset="48.3107">2148 13475 174 0,'0'0'8'0,"0"0"-2"0,0 0-1 16</inkml:trace>
  <inkml:trace contextRef="#ctx0" brushRef="#br0" timeOffset="1262.6571">2161 13479 192 0,'17'4'-2'16,"-4"0"3"-16,13-4 3 16,-9 0 3-16,5 0 1 0,-1-4 2 15,5 4 1-15,-9 0 3 16,13 0 2-16,-4 0-9 16,9 0 0-16,-5 0 3 0,-4 4-2 15,4 0 1-15,-4-1-3 16,4 1 1-16,-4 0-2 31,4 0 0-31,0 0-3 0,5 0-2 16,3-1 1-16,10 1 1 15,-22 0-1-15,8 0-1 16,1 4 3-16,-10 3 2 16,14 1-2-16,-13-1-2 0,13 1 0 15,0 7-1-15,-1 4-3 16,-3-8 2-16,8-4 1 15,-9 1 2-15,5-1-3 16,4-3-2-16,-12-4-1 16,25 0 3-16,-13 0-2 0,8 3 1 15,-12-3 0-15,4 0 0 16,-8 0 2-16,3 0 2 16,14-1-1-16,4-3 2 15,-17 0 0-15,8 0 1 0,9 0 0 31,-13 0 0-31,18-3-2 16,-5-1-2-16,4 0 1 16,-8 0-1-16,0 0 0 15,-5 0 0-15,9 4 2 16,-4-3 1-16,-1-9-1 0,5 1 1 16,-8-1-2-16,8 4-1 15,-4-7 1-15,12 7-1 16,1-11 0-16,-9 16 2 15,0-9-3-15,-9 4 0 16,18-3 1-16,-5 3 2 16,5 1 1-16,-1-1 1 0,1 0-5 15,8 1 1-15,1-1-2 16,-5 0 0-16,-5 1 2 16,9-5 2-16,1 4-6 15,-5-3 1-15,0-1 1 0,4 1 1 16,9 3 1-16,-5 1 0 31,-12-1 2-31,-5 4 1 16,22 0 3-16,-17 0 1 0,-1 4-1 15,5 0 1-15,-4 0-4 16,-9 4 0-16,13 4-1 16,-5 0 1-16,-3-1-2 15,-5 1-1-15,13 3 1 16,8-3-1-16,-3 0-3 0,-14-1 2 15,9 5 1-15,-13-4 0 16,0 3-3-16,13 8 2 16,-5-3-4-16,-3-1 1 0,3 8 2 15,1 0 1-15,8-4-2 16,-12-4 2-16,8 1 1 16,-5-5 0-16,9-3 0 15,5-1 0-15,-5 5-3 16,-4-4 2-16,9 3 1 15,-1 1 0-15,-3-5-3 16,-1 5 2-16,0-5-1 16,9 1 0-1,4 0 0-15,-13-8 0 16,5 0 0-16,0-4 0 16,-1 0 2-16,1-4 0 0,-1 5 0 15,1-5 0-15,4 0-5 16,-13 1 1-16,0-1 2 15,-1 4 1-15,10-4 1 16,-5 5 0-16,1-5-3 0,3 4 0 16,1-4 2-16,-1-11 0 15,-4 4-2-15,-4 0 0 16,9 3-3-16,0-15 1 16,-1 8 1-16,1 0 2 15,-1 4-4-15,14-4 0 16,-5-1-2-1,-13 5 2-15,-4 0-5 16,0-1-3-16,0 1-17 16,-13 4-5-16,-13-1-25 15,-8 1-14 1,-10-1 40-16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1:05:46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22732 9561 176 0,'-22'-8'66'0,"14"4"-36"0,-1-7-44 16,5 7 8-16,-1-7-4 16,-8-1 4-1,-8 4 9-15,-1-7 6 16,-12 0-4-16,4 3 1 0,0 5 4 0,-9-1-8 16,4 4-1-1,-4 12-3-15,-17-1-2 0,5 5 0 16,-5-1 3-16,13 9 0 15,-22 3 3-15,5 0 1 0,-1 7 3 16,5 5 1-16,5 14 3 16,8-6-3-16,4 3 1 31,9-1-3-31,4 9 0 0,4 7-3 0,9-3-2 16,9-1 1-16,4-3-1 15,4-4 2-15,9 7 3 16,9 8-2-16,4-7 0 0,12-5 1 15,1-7 0-15,-4-4-2 32,3-7 1-32,1-4-2 15,0-5 2-15,4-3-2 16,9-7-1-16,-5-1 3 16,1-7 0-16,3-8-1 0,-3 0-2 15,8-4 1-15,-9-8-1 16,0 1 0-16,-3-8 0 15,-1-4 0-15,-5-8 0 16,6-7 0-16,-19-4 2 0,6 3-3 16,-6-3 0-16,-3 0 7 15,-5-4 4-15,-4-8 1 16,4 5 1-16,-12-1-4 16,-1-8-3-16,-4-7-5 15,-4-11 0 1,-1-1-9-16,-16 4-2 0,4 1-3 0,-27-5-1 15,-7 12-6-15,-10 11-1 16,-3 12-6-16,-14 11-2 31,9 12-48-31</inkml:trace>
  <inkml:trace contextRef="#ctx0" brushRef="#br0" timeOffset="44544.4675">21719 4896 96 0,'13'0'35'0,"0"0"-18"0,-9 0-18 0,-4 0 7 0,5 11 0 31,3-11 1-31,1 8 8 16,4-8 2-16,-9 8 3 15,9-1 2-15,-9-3-1 16,5 4-1-16,4-4-10 0,8-1 0 0,5-3 3 16,0 0-3-1,0 0 2-15,0 0 4 0,-5 0 2 16,1 0 4-16,-1 0 1 0,1 0-4 31,-5 0-1-31,0 0-6 16,1 4 0-16,-1 0-7 15,0 0-1-15,5 3 2 0,8 1 3 16,-4 0-4-16,0-4-3 0,-1-1 1 16,6 1 0-1,-6 0 3-15,6 0 3 16,-6 0-2-16,6 0-2 15,-1-1-5-15,4-3 0 16,5 0 0-16,0 0 0 0,4 0 0 16,4 0 0-1,-8 0 0-15,21 0 2 0,1 0-3 16,3 0 0-16,1 0 1 16,4 0 0-16,4 0 0 15,-4 0 0-15,0 0 0 0,4 0 0 16,9 0 0-16,9 0 0 15,-5 0-5 1,13 0 1-16,-4 0 4 16,-5 0 2-16,9 0-5 15,-8 0 0-15,-9 0-19 16,-9 0-8-16,-8 0-37 0,-22 4-15 16,-13 0-30-1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1:10:59.1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6931 3862 44 0,'0'-8'19'0,"0"4"-10"0,4-4-13 16,-4 8 2-16,9-3-17 16,-9-1-5-16</inkml:trace>
  <inkml:trace contextRef="#ctx0" brushRef="#br0" timeOffset="103.7856">6983 3720 140 0,'4'-12'55'0,"0"12"-30"0,5-3-16 16,-9 3 16-16,0-4-5 16,0 0-2-16</inkml:trace>
  <inkml:trace contextRef="#ctx0" brushRef="#br0" timeOffset="1102.4782">7000 3689 306 0,'0'-4'9'0,"-13"-7"3"0,9-1-2 16,-9-7-1-16,0 4 1 15,0 3-1-15,-9 1 0 16,5 3-3-16,-9-3-1 15,-4 3-3-15,-4 0 1 0,3 5-7 16,-3-1 1-16,4 4-1 31,0 0 2-31,-5 11-1 16,5 1 1-16,-9 3 2 16,5 4 2-16,-5-3 1 15,0 7 1-15,5-4 0 16,3 0 2-16,1 0-5 0,4 4-1 15,-4 0 0-15,13 0 0 16,-9 11 0-16,9 5 2 16,4-1-3-16,-4 0 0 0,4 1 1 15,-9-1 0-15,5 0 0 16,0 4 0-16,-5 4 0 16,5-4 2-16,4-3 1 15,0-5 1-15,0 1 2 16,0 3 3-16,0-3-2 15,1-5-2-15,7 1 0 0,-8 7 1 16,9 8-3-16,-5-4-2 31,5-4-3-31,4-3-1 16,0-1 4-16,4-3 1 16,5-4 0-16,-5 0-2 0,9 7 1 15,0 1 1-15,13-9-3 16,-9-3 0-16,0 0 1 15,5-3 2-15,-5-1 1 16,1-4 1-16,3 0-5 0,-4-3-1 16,5-1 3-16,-1 1 1 15,1-8-3-15,8-1-1 16,0-3 1-16,5 0 0 16,-5 0 1-16,0-3 2 0,0-1-1 15,0-8-1-15,1-3 1 16,-1-8-1-16,-4 0 0 15,-1 0 0-15,1 0 0 16,9 0 2-16,-14-4-3 16,14 0 0-16,-9 1-1 0,4-9-2 31,-9-7 3-31,5 4 2 16,0-1-2-16,-9 5 0 15,5 0 1-15,-9-1 2 16,0 1-3-16,0 3 0 15,4-7 3-15,-4-1 1 0,0 1-6 16,0 0 0-16,4 3 1 16,-4 5 3-16,0-1 0 15,0 4 2-15,-5 0-4 16,1 4-2-16,-5-11 4 0,-8-4 3 16,-5 3-1-16,1 4 0 15,-1 1-1-15,0-1-2 16,1 1 1-16,-1 3-1 15,-4 0 0 1,5 0 2-16,-14 0 3 16,5 4 2-16,-5-3-3 15,5 3-3-15,-9-8 0 16,0 0-1-16,-4 8-3 16,4 4 0-16,5 0-9 15,-1 4-3-15,5-1-19 16,0 5-5-16,4 3-20 0,0 1-7 15,0 3-18 1</inkml:trace>
  <inkml:trace contextRef="#ctx0" brushRef="#br0" timeOffset="31413.8134">1247 16409 200 0,'-13'8'77'0,"13"-4"-42"0,0 0-43 16,0-4 12-16,0 0-4 16,0 0 0-1</inkml:trace>
  <inkml:trace contextRef="#ctx0" brushRef="#br0" timeOffset="32162.3474">1247 16440 310 0,'5'11'3'0,"3"1"3"0,10 7 1 15,7-4-8 1,-3 1-1-16,30-5 0 16,-1-3 1-16,5 3 1 15,-13-3 2-15,13 0-1 16,5-1 2-16,-1-3 0 0,9-4 3 16,0 0-3-16,9-4-2 15,-1-7-3-15,1-1 1 16,8-7 3-1,-4-4 3-15,-5 0-2 16,5 4-2-16,13 0-3 16,-13-4 1-16,8 0 1 15,1-4 2-15,-5-7-1 16,4-9-1-16,-3-3 1 16,-10 4 1-16,5-4-1 0,9-3-1 15,-5-1-4-15,-9-8 0 16,-16 9 2-16,12-1 1 15,-8 0-2-15,-1 0 2 16,-16-3-4-16,-5-1 1 0,-9 8 0 16,-4 0 2-16,-8 12 3 15,-9 3 4-15,-5 0 2 16,1 4 1-16,-9 1-2 16,-9-1-1-16,1 0-3 15,-9 0 1-15,-1-3 0 16,-12-5 1-1,-4 4-5-15,-1 5 1 16,-4 3 2-16,-12 0 1 16,-10 0 7-16,-3 4 4 15,-1-1-3-15,-8 5 1 0,0 0-7 16,-9 3-1-16,8 1-4 16,-3 3-1-16,-5-3 3 15,4 3 1-15,1 0-4 16,8 1 1-16,-9-5-2 15,14 4 0-15,-5 1 0 0,0-1 0 16,9 4 0-16,-22 1 0 16,8 3-3-16,1 7-1 15,0 1-2-15,8 7 2 16,-8 8 4-16,0 12 3 0,0 11-5 16,-1 7 1-16,-16 8 1 15,17 24 1-15,-1 3 1 16,10 8 0-16,12 18-3 15,-4-2 2-15,9 18 1 16,3-4 2-16,1 8-3 31,26-4 0-31,9 1-1 0,20-9 0 16,19-11-64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1:14:15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13067 7443 160 0,'-5'27'60'0,"1"-24"-32"0,-22-3-26 0,22 4 12 31,-13 0-7-31,0-4-6 16,8 0-1-16,-8 0 0 15,8 0 0-15,0 0 2 0,5 0 1 16,-4 0 1-16,-1-8 4 16,9 1 5-16,-9-1 2 15,5 0 3-15,4 1-8 16,-4 3-1-16,-1-4-3 15,1 1 1-15,4-5-4 16,-4 1-2-16,4-1 2 16,0 1 0-16,0-5-1 15,0 5-2-15,0-4 1 0,-5-1 1 16,1 5-1-16,4-1-1 16,-8-3 3-1,-1 3 0-15,0-7-1 0,-4 0 1 16,0 4-2-16,0-8-1 15,-8 4 1-15,-5 3-1 16,-8 5 0-16,12 3 0 16,-8 4-3-16,4 12 0 15,0 11-5-15,0 0 0 0,0 4 4 16,1 0 4-16,3 0-1 16,1 0 0-16,3 0 1 0,5 0 0 15,0 12-3-15,1 3 2 31,7 0 1-31,-8-3 2 0,5-1-3 16,3 1 0-16,1-1 1 16,0-3 0-16,4-4-3 0,0 3 2 0,4 5-4 15,5-8 1-15,4-4-7 16,4 3-1-16,4-14 5 31,5-1 3-31,13-3 1 16,4-4-1-16,0-4 0 15,0 0 0-15,-4-12 3 16,-4 1 0-16,-1-1-6 0,0 1 0 16,5-4 3-16,-4-1 4 15,-5 1 1-15,-4 0 2 16,4-1 4-16,-17 1 4 16,-9 0-4-16,0-5-2 0,-4 1-2 31,-8-8-3-31,-5-3-2 0,0-1-1 0,-4 4-1 15,0 1 3-15,-5-1-2 16,0 0 1-16,1 4-7 16,-1 0-4-16,-8 4-68 15</inkml:trace>
  <inkml:trace contextRef="#ctx0" brushRef="#br0" timeOffset="30226.7619">1881 4168 192 0,'-4'0'74'0,"8"0"-40"0,-4-4-38 15,0 4 13-15,0 0-10 16,-4-4 1-16,-9 1-2 0,-5-5 0 15,5-4 2-15,-12 1-5 0,7-1 1 16,-20 1 2-16,7-4 3 16,1 3 0-16,-26 4 2 0,9 1 4 15,-1 3 4-15,-3 4-4 16,3 8-2-16,5 7-2 31,9 0-3-31,-9 8-2 0,4 8-1 16,17 11-1-1,-4-4 3-15,14 1 0 16,12-1 1-16,0 0 0 0,0-7 0 16,8-4 2-16,1-4 3 15,4-4 0-15,13-4 0 16,-9-7-1-16,9-4 2 0,4-4 1 16,0-4 1-16,17-8-4 15,-21-3-3-15,4-4 0 16,-4 0-1-16,4-8 2 15,-12-8 1-15,3-3-1 16,-12 0 1-16,-1-4-2 16,1-1-1-16,0-18 1 15,-9 0-1-15,-9-4 4 16,5 0 2-16,-1-4-2 0,-8-4-1 16,1 4-1-16,-6 0-2 0,5 12-2 15,5-1-1-15,-1 12 6 16,9 8 5-16,-8-4-6 15,3 23-8 1,5 19-1-16,0 11 1 31,13 8 1-31,4 16 0 16,-4 18 4-16,5 9 0 0,-6 7 3 16,1 26-3-16,-4-3 0 15,4 8 1-15,-4-1 0 16,-1-3-3-16,-8 4 0 15,9 3-9-15,-9-15-5 16,0-11-40-16,0-8-57 16</inkml:trace>
  <inkml:trace contextRef="#ctx0" brushRef="#br0" timeOffset="30613.0679">1717 3862 240 0,'13'-4'90'0,"4"4"-48"0,-12 0-49 0,16 0 14 16,1 4-10-16,-1-1 0 16,9 5 2-16,-8 11 0 0,8 12 1 31,0 0 0-31,5 3 0 0,3 0-3 0,10 5 0 15,-14 7-12-15,9 4-2 16,-8-5-8-16,-9-2 1 16,4-5-16-1,-4-4-48-15,-5-7 5 16</inkml:trace>
  <inkml:trace contextRef="#ctx0" brushRef="#br0" timeOffset="30975.5469">2036 3865 252 0,'-13'-11'93'0,"13"11"-50"0,0-4-52 16,0 4 12-16,-9 0-7 16,5 4 0-16,-5 0 3 15,1 15 0-15,-1 0 1 16,-4 12-3-16,0-1 2 0,-4 5 1 16,-4 3 2-16,-1 12-1 15,1 4-1-15,-10 3 1 0,10 0 1 16,-1 1-3-16,5 15-2 0,-9-8-14 15,0-8-6-15,9-7-39 16,0-4-52 0,8-15 26-16</inkml:trace>
  <inkml:trace contextRef="#ctx0" brushRef="#br0" timeOffset="31406.8865">2540 4421 264 0,'0'7'101'0,"4"9"-54"0,5 11-55 0,-9-1 16 16,-9 17-11-16,-12 2 0 15,-5 1-9-15,-8 0-5 16,-5 16-38-16,4-9-14 0,5-7-19 16,0-11-6-16</inkml:trace>
  <inkml:trace contextRef="#ctx0" brushRef="#br0" timeOffset="32098.7556">3380 4356 292 0,'0'-8'110'0,"0"4"-60"0,0-3-67 16,0 3 12-16,0-12-8 0,-8-10 2 16,-14 3 9-1,1 0 6-15,-22 0-2 16,-9 0-3-16,0 0-2 0,-8 4-1 0,-1 3 3 15,-7 9-2-15,11 7-1 0,1 7-13 16,9 5-4-16,13 14-2 16,-1 9 1-16,14-1-1 15,8 1 1-15,8 3 11 16,5-7 3-16,9-4 6 16,17-4 1-16,4-8 12 0,0-4 5 15,9-7-2 1,-9-4 2-16,0-4-3 0,-4-7 0 31,4-4 1-31,-12-5 4 0,12-14-1 16,-17-8-1-16,0 0-8 15,-9-8-5-15,-4-23-13 16,-4-3-6-16,4-1-3 16,0-3 1-16,-9-5 8 15,5 9 5-15,4 7 15 16,-9 4 6-16,5 11-2 0,4 0 2 15,0 8-9-15,0 0-2 16,4 12-1-16,5 19 0 16,-5 18-2-1,5 9-4-15,8 7 1 16,-4 12 1-16,-5 19 0 16,1 7 2-1,4 8 3-15,-13 27-4 16,-9-4-3-16,1-4 3 15,-1 5 1-15,5-1-20 16,-9-8-10-16,13-7-33 0,-5-12-11 16,10-11-11-1</inkml:trace>
  <inkml:trace contextRef="#ctx0" brushRef="#br0" timeOffset="32599.2115">3591 3800 284 0,'-12'-4'107'0,"12"4"-58"0,0 4-64 0,-9 4 13 15,5 3-2-15,-5 12 3 16,-8 12 0-16,-5 7 0 0,-4-4 1 31,9 1-3-31,4-1 2 0,5-4-4 16,-1 9-1-16,9-1 7 15,9-8 6-15,-5-3-12 0,13-4-3 16,0-8-4-16,9-4 2 16,-9-3 1-16,9-5 3 15,4-11 2-15,-8-3-1 16,0-12 1-16,3-4 3 0,-12 0 0 15,13-4 3-15,0 4-1 16,-13 0 2-16,4 4 9 16,-12 3 7-16,7 5-1 15,-7 3-1-15,-5 8-5 16,4 12-2-16,0 7 2 16,1 19 5-1,-5 8-3-15,0 12 2 16,-13 26-7-16,8 0-1 15,-12 0-4-15,0 16-1 16,-5-4-12-16,5-4-4 16,-17 0-36-16,12-4-13 15</inkml:trace>
  <inkml:trace contextRef="#ctx0" brushRef="#br0" timeOffset="33000.5542">3716 2755 256 0,'9'-8'96'0,"21"4"-52"0,13 8-54 0,-25 0 16 15,16 0-6-15,13 3 2 16,22 5-3-16,5 11-2 16,7 15 2-16,14 16-2 0,0 15 1 15,-4 46-3-15,-1 19 1 16,-8 15 0-16,-17 31 2 0,-14 15-6 15,-29 8 1-15,-22 0 1 16,-26 0 3-16,-4-26-5 16,-26-13 1-16,-22-14-43 15,-12-24-61 1,-18-26 16-16</inkml:trace>
  <inkml:trace contextRef="#ctx0" brushRef="#br0" timeOffset="33541.5906">1178 2804 140 0,'-30'0'55'0,"9"4"-30"0,-5 15-32 16,9-7 10-16,4 3-3 16,-5 24 0-16,-7 3 0 15,-1 7 0-15,4 24 0 16,-17 12 2-16,5-1 1 0,-5 15 3 0,9 5 3 31,0 15-2-31,4 15-2 16,9 7-2-16,0-3 0 0,4 4-2 15,4-4-1-15,18-8 5 0,25-4 4 16,18-11-3-16,0-7-1 16,34-13-31-1,0-3-13-15,35-27-31 16</inkml:trace>
  <inkml:trace contextRef="#ctx0" brushRef="#br0" timeOffset="34383.8633">864 6252 180 0,'21'-16'68'0,"-3"16"-36"0,-10-19-35 16,-3 15 11-16</inkml:trace>
  <inkml:trace contextRef="#ctx0" brushRef="#br0" timeOffset="34691.0639">929 6194 300 0,'0'-15'18'15,"0"0"-10"-15,-5 3 8 0,-3-3 3 0,-1-1-10 16,-13 1-2-16,1 0-5 16,-9-1-2-1,-5 1 3-15,1 4 0 16,4 3 1-16,-9 0 0 16,-13 8-7-16,0 4 0 15,5 8-4-15,4 3 2 0,13 23 3 0,-5 1 1 16,14 3-4-16,-1 4 1 31,9 0-3-31,13 7 2 16,0 1 1-16,0-8-1 15,13-4-1-15,-4-8 1 16,12-3-2-16,10-8 2 0,-10-8 1 16,5-7 2-16,4-19-10 15,5-16-4-15,-10-4-17 0,6-7-4 16,-1-8-31-1</inkml:trace>
  <inkml:trace contextRef="#ctx0" brushRef="#br0" timeOffset="34827.9857">821 6010 212 0,'0'-15'79'0,"8"7"-42"0,-3 12-32 0,8 0 19 0,-5 4-6 16,5 7-1-16,4 8-5 16,-8 19 0-16,4 4-7 15,-9 8-16-15,1 7-8 0,3 19-59 16,-8-7-61-1,0-12 39-15</inkml:trace>
  <inkml:trace contextRef="#ctx0" brushRef="#br0" timeOffset="35149.8173">1338 5137 320 0,'-4'0'121'0,"4"8"-66"0,0 3-69 0,4 8 19 0,-4 20-7 31,0 7 1-31,-4 15-2 0,4 15 2 15,-9 9 1-15,5 22-5 0,-1 4 1 16,-8 0-14-16,0 0-5 16,5-7-13-1,4-12-4-15,-9-4-1 16,8 0 0-16,-3-15-37 16,3-20-23-16</inkml:trace>
  <inkml:trace contextRef="#ctx0" brushRef="#br0" timeOffset="35449.8871">941 5470 304 0,'-17'4'112'0,"22"-8"-60"0,-5 8-65 16,12 0 17-16,-12 0-6 16,0 7 1-16,5 1 3 0,8 7 3 15,-5 0-2-15,10-4 0 0,-6 1 3 16,23 3-5-16,4 0-1 16,8-4-9-1,9 4-2-15,-8-3-10 16,8-5-4-16,4 1-24 15,-4-1-11-15,-9 1-39 0</inkml:trace>
  <inkml:trace contextRef="#ctx0" brushRef="#br0" timeOffset="36019.2871">1889 6056 132 0,'0'-4'52'0,"0"1"-28"0,-8-5-26 0,8 4 9 15,-4 0-1-15,-9-3 1 16,-5-5 8-16,5 1 4 31,-4-1-9-31,-9 1 1 0,-4-8 0 0,4 3-2 16,0 5 0-16,-4-1-5 0,-4 20-1 16,-14 3-1-16,-3 5-2 0,16 3-2 31,-8 4-1-31,13 4-3 15,4-4-1-15,9 7-3 16,0-7 1-16,4 8 5 16,0-8 4-16,13-4 1 0,0-19-1 15,13-8-6-15,0 1-4 16,8-5-1-16,18-3-1 16,-9 0 4-16,-8-5 5 15,4 1 8-15,-1 4 5 0,-12 3 21 16,5 5 12-16,-6 3-9 31,-7 8-2-31,3 3-17 0,-3 9-6 16,-1 14-9-16,-4 9-2 15,0 3-21-15,0 0-8 0,9-4-37 16,-9 1-54 0,0-9 30-16</inkml:trace>
  <inkml:trace contextRef="#ctx0" brushRef="#br0" timeOffset="36551.4925">2088 5957 280 0,'-5'4'107'0,"5"-1"-58"0,0 1-59 16,0 0 16-16,0 4-8 16,-8 3 0-16,-1 8 2 31,0 4 2-31,1 12-1 0,-9 7 2 0,8-4 0 16,-13 0-6-16,5 1-2 15,4-5-1-15,0-7 4 16,9 0 1-16,-9-8 3 0,9-4-3 31,-5-7 0-31,5-4-6 16,0-8-3-16,4-7-5 0,4-5-4 0,9-14 0 15,4-9 1-15,-4-3 5 16,4 4 4-16,9 3 2 16,-9 5 3-16,9 7 10 15,4 0 9-15,0 7 5 16,-4 9 3-16,5 7-6 15,-10 4 0 1,5 7-8-16,-9 8-1 16,-8 20 2-16,4 3 4 15,-5 4-6-15,-8 3 0 0,0 9-13 16,-4 3-4-16,0-7-27 16,-5-8-11-16,5-8-51 15,-5-7-35 1,9-20 58-16</inkml:trace>
  <inkml:trace contextRef="#ctx0" brushRef="#br0" timeOffset="36992.2022">2536 5769 212 0,'0'-11'82'0,"4"7"-44"0,0 4-44 0,-4 0 14 31,9 0-5-31,-5 4 1 16,5 3 2-16,4 5 3 0,-9-1 2 15,9 31-5-15,-9 0-2 0,5-3 2 16,-9-1-3-16,-9 0 0 31,5 8-3-31,0 4-1 16,-9-4-1-16,-13-4-2 0,-4-4-6 0,4-3-4 15,-4-4 3-15,4-5 2 16,9-3 5-16,-5-7 4 16,9-1 10-16,9 0 3 15,-5-3 2-15,18-1 4 16,-5 1-11-16,31-1-2 15,-5 1-9 1,13 11 0-16,4-8-32 16,9-3-12-16,13-16-53 15</inkml:trace>
  <inkml:trace contextRef="#ctx0" brushRef="#br0" timeOffset="37342.0643">3277 5149 228 0,'-9'0'88'0,"1"3"-48"0,-5 5-51 16,4 11 13-16,-12 8 5 15,-5 4 4 1,-4 3 9-16,8 8 2 0,-8 19-11 16,4 8 13-16,4 4 8 0,-3 23-7 15,-1 7-5-15,0 1-11 16,9 7-4-16,-9 0-25 15,-4-4-9-15,-9-3-43 16,13-16-19-16,13-23-21 16</inkml:trace>
  <inkml:trace contextRef="#ctx0" brushRef="#br0" timeOffset="37988.9641">3884 6006 212 0,'0'-3'79'0,"0"-1"-42"0,0-4-50 0,0 4 12 0,-8 0-5 15,-9-3 3-15,-9-1 6 16,-4-22 6-16,-1 3-5 16,-12 0 0-16,13 4 2 0,-39 8-5 15,18 3-1-15,-10 8 0 16,9 16 0-16,5 11 2 16,8 4 1-1,9 3 1-15,9 1 0 0,3-1-2 16,10 1-2-16,3 7-2 15,5-7 1-15,9 4-1 16,8-9-2-16,1-3-6 16,12-15-2-16,4-16-2 15,5 1 1-15,8-12 5 16,-12-1 2-16,4-6 4 0,-1-5 3 16,1-23-2-16,17-3 0 15,-17-4-10-15,-5-12-3 0,5-4 0 16,-4 4 1-16,-5 1 10 15,0-5 6-15,-13 0 10 32,5 12 6-32,-5 12 11 0,-13 11 5 0,9 7 4 15,-4 8 1-15,-9 8-16 32,0 11-4-32,0 24-10 0,0 18-4 15,-9 12 1-15,-8 23 0 16,0 12-1-16,-5 14 1 15,-4 16-9-15,-4-7 0 16,-9 7-27-16,9-8-8 0,4-7-30 16,1-15-10-16,7-16-16 15</inkml:trace>
  <inkml:trace contextRef="#ctx0" brushRef="#br0" timeOffset="38491.8404">4035 5964 252 0,'-8'4'93'0,"8"0"-50"0,-5 4-55 0,1-1 15 16,4 9-5-16,-13 3 1 16,4 4 1-16,1 7 0 15,-1 9 0-15,-4-5 0 0,9 1 0 16,-9-5 0-16,9-3 2 0,4-4-6 16,0-4-1-16,4-3-5 15,9-9-1 1,-13 5-1-16,9-12 0 15,-1-4 2-15,1-8 4 16,-1 1 3-16,5-8 4 16,-4-12 2-16,0 8 1 0,-1 4 13 0,1 4 6 15,8 3 6-15,-13 5 2 32,5 14-8-32,0 8-1 15,-1 8-2-15,1 8 0 16,-13 11-3-16,-1 27 2 0,-3 0-1 15,-1 0-2-15,-4 15-8 16,-8-3-3-16,3-1-21 16,-3-3-7-16,-1-1-26 0,5 1-9 15,0-12-40 1</inkml:trace>
  <inkml:trace contextRef="#ctx0" brushRef="#br0" timeOffset="38879.0646">4458 6259 248 0,'0'0'93'0,"17"4"-50"0,-4 4-44 0,-9-4 20 15,9 3-2-15,-13 1 2 16,0 7-6-16,4 8 0 31,-4 4-8-31,-4 11 4 0,-18 8 1 0,1 4-14 16,-5-4-4-16,0-8-30 15,0-7-13-15,5-4-68 16</inkml:trace>
  <inkml:trace contextRef="#ctx0" brushRef="#br0" timeOffset="39545.5415">5031 5934 280 0,'0'-4'104'0,"0"4"-56"0,0 4-60 0,0-4 15 0,0 0-14 0,0 0 2 31,-13-12 8-15,0 1 1-16,0-8 8 0,-4 3 2 15,-9 1-1-15,-4 0 0 16,8 3-5-16,-12 1-1 16,-5 3 1-16,9 4 0 0,4 4-2 15,-4 4 1-15,4 15-4 16,4 16 0-16,9-1-4 15,-4 4 1-15,13 1-5 16,-5 7-1-16,9 3 2 16,9-3 3-16,-9-7-2 15,8-5 0-15,5-7 1 16,-4-4 2-16,17-4 4 0,0-7 4 16,4-5-1-16,-9-7 0 0,5-4-1 15,0-11 1-15,-4-12-2 16,-1-3-1-16,1-9-2 15,-1-3 1-15,1-27-10 16,4-4-5-16,-9-7-3 31,4-8-1-31,10 8 8 0,-10 7 7 16,1 8 19-16,-14 7 11 16,14 16 4-16,-14 8 5 15,1 7-9-15,0 8-3 16,-5 11-11-16,0 4-4 15,-8 16-4-15,0 14 0 16,-14 20 2-16,-3 12 2 0,4 26-1 16,-5 8-1-16,1-8-10 15,-10 16-4 1,10-8-22-16,-9-8-10 16,8-11-22-16,5-12-9 15,4-11-27-15</inkml:trace>
  <inkml:trace contextRef="#ctx0" brushRef="#br0" timeOffset="39862.7971">5242 5727 228 0,'-5'0'85'0,"5"0"-46"0,0 4-48 0,0-4 14 15,0 7 1-15,0 1 4 16,0 0 6-16,0 3 2 0,0 1 4 16,9 30-12-16,0 0-3 15,-1 0-1-15,1 0-8 16,0-4 0-16,3 8-22 15,-7 4-9 1,-1-8-19-16,5-7-5 16,-5-5-33-1</inkml:trace>
  <inkml:trace contextRef="#ctx0" brushRef="#br0" timeOffset="40128.593">5414 5754 264 0,'-26'11'99'0,"26"-3"-54"0,0-1-55 0,0 1 14 15,-4 11-3-15,-5 16 1 16,-4-1-3-1,0 1-1-15,-8 3 1 16,4 0 6-16,-13 8 5 0,12 8-10 16,-16-8-4-16,8 0-27 15,-8-4-12-15,8-11-62 16</inkml:trace>
  <inkml:trace contextRef="#ctx0" brushRef="#br0" timeOffset="40491.4532">5263 5103 208 0,'13'-4'79'0,"4"8"-42"0,9-1-37 0,-8 5 18 0,20 0 8 16,5 15 5-16,5 7-7 16,8 9-4-16,17 10-11 15,0 24-6-15,1 11-2 0,-10 35-4 16,-8 8 2-16,-8 10-1 15,-18 5-2-15,-13 19-2 0,-17-8-1 16,-17 12-7-16,-18-12-4 0,-16 4-32 16,-10-23-15-16,1-11-30 15</inkml:trace>
  <inkml:trace contextRef="#ctx0" brushRef="#br0" timeOffset="41477.3398">2730 6278 64 0,'-5'-3'27'0,"5"3"-14"0,0 0-40 0,0 0-4 0,0 0 10 16,5 0 7-16</inkml:trace>
  <inkml:trace contextRef="#ctx0" brushRef="#br0" timeOffset="41542.0127">2743 6255 112 0,'-9'-3'44'0,"9"3"-24"0,0 0-24 0,0 0 8 15,0 0-4-15,0 0 0 16,-4 0 0-16,4 0 0 15</inkml:trace>
  <inkml:trace contextRef="#ctx0" brushRef="#br0" timeOffset="42005.3217">2730 6240 178 0,'4'-8'5'0,"-4"1"7"15,0 3 2-15,0 0 1 16,9 0 1-16,-9 0-8 16,0 1-5-16,0 3-2 31,0 7-4-31,0-11 2 0,0 1-4 0,0 3 1 15,0 0 2-15,0 0 1 16,0 0 3-16,0 0 3 16,0-4 7-16,0 4 2 15,0 0-1-15,0 11 11 16,-9-3-2 0,5 0-10-16,-1-1-2 0,1-3-4 15,0 4 1-15,4-1 0 16,0 1 1-16,0 0-2 0,0-1 1 15,0 1-4-15,0 4 0 32,0 3 3-32,0 0 3 15,4 1-2-15,0-1 1 16,1 4-7-16,-1 0-1 0,22 8 0 16,-22 7 2-16,18 1-1 15,-1-8-1-15,5 3 1 16,0-3 1-16,4-4 3 15,5-4 2-15,8-3-3 0,4-1-1 16,0-7-12-16,-8-5-7 16,4 1-22-16,5-8-11 15,-9-3-58 1</inkml:trace>
  <inkml:trace contextRef="#ctx0" brushRef="#br0" timeOffset="45278.7693">1234 6998 224 0,'-12'-7'85'0,"12"-1"-46"0,0 1-48 15,0-1 14-15,-18 0-1 16,1-3 5-16,-4-1 4 15,-10 5 2-15,10-1-8 16,-9 0 0-16,-9 4 3 0,-4 4-6 16,-13 8-2-16,4 4-4 15,-8 7 1-15,4 8-1 0,-5 3-2 16,23 20 3-16,-18 0 0 16,17 0 1-16,13 3 2 15,13 5-3-15,13 3 0 0,4-4-4 16,18-3 1-16,-1-4-7 15,18-8-1-15,9-4 0 32,8-3 0-32,4-12 2 15,0 0 1-15,26-16 8 0,-12-7 2 16,-5-7-4-16,-5-9 0 16,10-3 3-16,-1-8 2 15,-4-7-3-15,-22-1 1 16,-8-3 2-16,-5 4 1 15,-21-5 7-15,0 5 4 0,-13-8-1 16,-21-8 2-16,-1 8-13 16,-8 0-3-1,-9 3-20-15,5 9-7 0,-27 3-16 16,5 8-7-16,0 7-28 16</inkml:trace>
  <inkml:trace contextRef="#ctx0" brushRef="#br0" timeOffset="45654.9262">601 7366 232 0,'0'-4'88'15,"0"-3"-48"-15,13 3-51 0,-4 0 11 0,-1 0-8 16,14-3 2-16,4-1 4 15,-9 0 3-15,26-3 0 16,9-1-1-16,4 1 1 16,8-1-1-16,22 5 0 0,1-13-3 0,16 5 0 15,0 11-14-15,-16 4-6 16,-14 4-63 15</inkml:trace>
  <inkml:trace contextRef="#ctx0" brushRef="#br0" timeOffset="96903.4635">13084 6979 56 0,'-4'-3'24'0,"-5"3"-12"0,5-8-21 0,4 8-16 16,-5-4-6-1</inkml:trace>
  <inkml:trace contextRef="#ctx0" brushRef="#br0" timeOffset="98434.8879">12856 6845 120 0,'-9'0'46'0,"9"0"-24"0,-4 0-19 16,4 0 10-16,-5 0-6 15,1 0-2 1,4 0 0-16,-9 0 1 15,1 0-3-15,8 0 0 0,-13 0 3 16,9-4-3-16,-5 1-2 16,5-5 0-16,-1 0-1 15,1 4 2-15,4-3 1 16,-17-1 3-16,4 4 1 16,4 0-1-16,1-3-1 0,3-1-3 15,1 1 1-15,4-1 0 16,-9 0 1-16,5 1 0 15,4-1 0-15,0 0-5 16,0 1-1-16,13-5 3 16,-9 1 1-16,5 3-3 15,-5 0 1-15,1 1-2 0,-1-1 0 0,0 4 4 16,1-4 3-16,-1 1-7 16,0 3 0-16,0 0 0 31,5 0 3-31,-9 0-2 0,4-3 0 0,1 3 1 31,-1 0 0-31,0 0 0 16,1 0 2-16,-1 1-1 0,0-1-1 15,-4 0 7-15,0 4 3 16,0 0 1-16,0 0 3 16,0 0-7-16,-4 11-2 15,4 5-3-15,0 3-4 31,0 0 1-31,0 4 1 0,0 0 0 0,0 4 0 16,0 4 2-16,0-5-1 16,0 5-1-16,-4 3 5 15,-1 1 1-15,1 3 0 16,0 12-1-16,-1 0-3 16,1-4-2-1,4-8 3-15,-9-3 0 16,5-5-4-16,0-3 1 0,-5 0 2 15,1-4 1-15,-1-4 1 16,0 0 2-16,5-4-3 16,-5-3 0-16,5-4-1 0,0-1-2 15,0-3 1-15,-9-8 1 32,8-3 1-32,5-5-1 0,0-3-2 15,5-12-2-15,-1-11 1 16,9-1 1-16,4-7 2 0,-8-3-3 15,4 3-2-15,0-8-3 16,-1 0-1-16,6 8 1 16,-5 4 4-16,4 4 1 31,-9 7 3-31,5 8-3 16,-4 4 0-16,0 4-1 0,-5 3-2 15,0 9 3-15,-4 3 0 16,9 7 1-16,-9 16 2 15,0 8-1-15,0 3 2 16,0 5-2-16,-9-1-1 16,5 0 1-16,0 12-1 0,-1-12 0 15,1 4 0-15,-5 1-3 16,5-9 2-16,4-3 1 16,-9-5 2-16,5-6-1 15,0-5 2-15,4-4-2 16,-9 1-1-1,5-4 1-15,0-5 1 16,-1 1-3-16,1-8-2 16,0 1 2-16,-1-5 0 0,1-11-2 15,4-8 2-15,0-4-4 16,0 1 1-16,0-5 0 16,0 1-1-16,0-5-3 15,0-3 0-15,4-4 2 16,5 0 1-16,0 8 3 0,-1 4 1 15,1 3 1-15,-1 4 0 16,1 8-7-16,-9 4 0 16,4 11-2-16,-4 4 1 15,0 11-2-15,0 9 1 16,0 10 5-16,0 8 2 16,0 5 2-16,0-1 2 0,5 11-6 15,-1-3-1-15,5-4-69 16</inkml:trace>
  <inkml:trace contextRef="#ctx0" brushRef="#br0" timeOffset="112450.694">18203 10250 168 0,'4'-4'63'0,"5"4"-34"0,-9-3-34 16,13 3 32-16,0 0-9 15,-5 0 3-15,1 0 0 16,-5 0-12-16,-4 0-1 0,0 0 2 16,0 0-4-16,0 0 2 15,5 3-5-15,-5-3-2 16,0 0 0-16,0 8-1 0,0-8 2 16,0 0 3-16,0 0-2 15,0 0 0-15,0 0 5 0,0 0 5 31,0 0 2-31,0 0 3 0,0 0-6 0,-9 0-2 16,0 0-5 0,1-4-4-1,4 4 0-15,-9 0-1 16,4 0 2-16,0-4 3 0,1 1 2 16,8 3 1-16,-13 0 2 0,8 0-5 15,-3 0-1-15,4 0-2 16,-1 0 1-16,1 0-2 31,0 0-1-31,4 0-4 0,0 0 0 16,0 0 2-16,0 0 3 15,4 3-5 1,5 1 3 0,3 0 0-16,6 4 3 15,12-4-1-15,-4-1 2 16,0 1 0-16,-1 0 3 0,1 0-1 15,4-4 0-15,1 0-1 16,-1 0 0-16,0 0 2 16,9 0 3-1,4-4 0-15,0 0 0 16,-4 0-3-16,-5 4-1 16,1 0-1-16,3 0 0 15,-12 0 2-15,30 0 1 16,0 0-3-16,-4 0-3 0,-9 0 2 15,0 0-2-15,0 0-1 16,-4 0 1-16,4 0-1 16,-4 0 0-1,4 0 2-15,0 0-3 16,-13 0 0-16,5 0 3 0,-1 0 1 16,-4-3-1-16,1-1-2 15,-6 0 1-15,10 0-1 16,-9 0 0-16,12 0 2 15,-3 1 1 1,4-1-4-16,-9 0-1 0,4 0 3 31,1 0 3-31,-1 0-3 16,1 4-3-16,4-3 1 16,-5 3 2-16,5 0-2 0,0-4-2 0,-5 4 2 15,5-4 0-15,0 0 1 16,-1 0 0-16,10 0 0 15,-5 1 0 1,-4-1-5-16,-1 0 1 0,-3 0 2 16,4 4 1-16,-13-4 1 15,-1 4 0-15,1 0-3 16,0 0 2-16,4 0 1 16,-12 0 2-16,12 0-8 15,4 0-1 1,-4 0-1-16,-12 0 0 0,3 0 0 0,-4 0 2 15,-8 0 6-15,0 4 2 16,-9 0 8 15,-18 0 0-31,-3 0-1 0,4-4-3 16,-14 3-1-16,6 1-3 16,-14 0 1-16,-9-4-2 15,-8 4-1-15,0 0 1 16,-4 0 1-16,0 3-6 0,-14 1 1 15,1 0-6-15,0-1 1 16,0 1-1-16,-9 0 1 16,-4-1 2-16,12 1 4 15,-7-4 1-15,3 0 1 16,-4 3-3-16,5-3 2 0,3 0-1 16,1 0-2-16,-5 11 3 15,5-15 0-15,13 0 1 16,0 4 0-16,8-4 0 15,-26 0 0 1,18 0 2-16,4-4-1 16,9 0 2-1,3 0-7-15,6 1 1 16,3-1 3-16,9 0 4 0,-8-4-1 16,12-3-2-16,-12 3 0 15,4 0-1-15,0 5 0 16,-5-1 0-16,14 0 2 0,-5 0 1 31,4 0-1-31,5 0 1 0,4 4-2 16,0 0-1-1,9 0 3-15,-9 0 0 0,8 0-4 16,5 0-1-16,0 4-2 16,0-4 3-16,0 8-2 15,9 0 1-15,8-1 2 16,14 1 0-16,-10 0 0 0,14-1 0 0,-5 1-5 31,8-4-1-31,6 0 5 16,3-1 5-16,9-3 0 15,-4 0 1-15,-1 0-3 16,-8 4-2-16,9 0 1 16,-4-4-1-16,16 0 0 15,-3 0 0-15,-1 0 0 0,0 0 0 16,5-4 0-16,8 0 2 15,-13 1 1-15,1-5 1 0,-5 0-2 16,4-3-2-16,5 3 3 16,-5 0 0-16,-4 1-1 15,-4-1-2 1,-5 4 5-16,1 0 1 0,-1 1-5 16,5-1 0-1,-5 0-1-15,-4 0 0 0,-4 0 0 16,0 0 2-16,-1 1-1 15,-3-1 2-15,8-4-4 16,4 4-2-16,-3-3 4 16,-6-1 1-1,1 0 0-15,0 1-2 0,-5-1 1 16,1 0 1-16,-5 1-1 0,-4 3 2 16,0 0-4-16,0 0 0 15,-14 0 1-15,1 4 0 16,0 0 0-16,-4 0 0 15,0 0-3 1,-9 0 2-16,0 0 1 0,0 0 2 16,0 0-1-16,0 4-1 15,0 0 3 1,-13 0 2-16,0 0 2 16,-9 0 1-16,-4 3-4 15,-12-3-1-15,-19 4 1 16,1-1 0-16,0-3-5 0,-8 0 1 0,-9 4-2 15,4-5-2-15,-13 5-2 32,-4-4 1-32,-1 0-2 0,6 0 0 15,-6-1-3-15,-3 5-1 16,4 0-1-16,8-4 0 16,-4-1 0-16,-4 1 0 15,9 0 2-15,8 0 1 0,8 0 1 16,5 0 0-16,0-1 2 15,-17 1 4-15,17 0-1 16,0 0 1-16,4-4 0 16,9 4-2-16,-9-4 3 15,9 0 0-15,5 0-2 16,-14 0 0-16,13 4 2 0,5-4 0 16,3 0 3-16,6 0 1 15,3 0 3-15,5 0 1 16,0 0-3-16,4 0-1 15,4 0 8-15,5 0 2 16,-5 0-2-16,5 0-1 0,-1 0-6 31,5 0-1-31,0 0-3 16,0 0-1-16,5 11 1 16,8-3 0-16,0-1 0 0,13 9 0 15,-1-1-3-15,6-3 0 16,7-1 2-16,-3 8 0 15,8-4 1-15,13-3 2 16,0-4-1-16,-4-1 2 0,-1-3 0 16,1 0 1-16,13-12-2 15,-1 4 1-15,5-3 0 16,-4 3 3-16,-5 0-3 16,13 0 0-16,-4 0-1 15,-4 1-2 1,-5-1-2-16,1-8-1 0,12 1 6 0,0-1 3 31,-4 5-8-31,0-5 0 16,4 1 2-16,1 3 2 15,-10-3-3-15,1 3 1 16,-9 0 0-16,0-3 0 0,-9 3 0 16,1 0 2-16,-1 1-1 15,0 3-1-15,-16 0 1 16,-6 0-1-16,-3 0 2 0,-5 4 1 15,0 0-1-15,-12 4-2 0,-10 0 1 16,-12 0 1-16,-4 0 1 31,-14 3 1-31,1 1-2 16,-5 0-2-16,-13 3 3 0,-4-3 0 0,-4 0-1 31,0 7 1-31,-14-4-7 16,1 1 1-16,0-4-4 15,4-1 0-15,0 1-1 0,-13 0 2 16,13-1 2-16,-4 8-1 16,0-3-1-16,-14-4-1 15,10-1-1-15,4 1 0 16,8-4 0-16,-21 3 0 16,4 1-6-16,4-4-2 15,5 0-2-15,4 0-2 16,-8-4 3-16,16 0 2 0,5 0 0 15,0 0 2-15,18 0 7 16,-6 0 3-16,14 0 7 16,9 0 2-16,3 0 2 15,6 0 0 1,7-4-2-16,5 4-1 0,5 4-1 16,7-1 0-16,6 1 0 15,12 4 0-15,0-4-2 16,5 3 1-16,3-3-2 15,-3 0-1-15,4 0-2 16,8 0 1-16,9 0 5 16,0-4 5-16,0 0-3 0,0-4 2 15,17 4-3-15,1-4 0 16,3 0-3-16,-4-4 1 16,9-3 0-1,0 3 1-15,-9-11 0 0,-4 4 2 16,13-8-5-16,-9 4-3 15,5 3 1-15,-13 1 2 16,-1 4 2-16,1-1 1 16,4 4-5-16,-13 1 1 15,0 3 0-15,0 0 2 0,-9 0-1 16,5-3-1-16,4 3 1 16,-4 0-1-16,-5-4 0 15,0 1 0-15,-3-1 0 16,-1 0 0-16,-5 4 0 0,-3 1 0 15,-1-1 0-15,1 0 2 16,-1 4-3-16,-4 0 0 31,-4 4-4-31,-4 0-1 0,-5-1-11 16,0 5-1-16,1-4-11 0,-10 0-2 16,5 0-3-16,-4 3-1 15,-9-7-6-15,0 0 1 16,0 0-93 15,-30-19 53-31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0T21:19:09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 10120 252 0,'-17'-4'93'0,"8"4"-50"0,-12-4-52 15,8 4 14-15,0 0-7 0,0 0 0 16,-4 0 2-16,4 0 0 16,-5 0 0-16,10 0-3 0,-5 0 0 15,9 4-1-15,4-4 0 16,17 0 3-16,13 0 0 0,9-4 3 15,17 1 3 1,4-1-4-16,18 0-3 0,-5 4 1 16,4 0 0-16,5 0-2 15,-4-12 2-15,8 5-12 16,5-1-7-16,3-7-3 16,-12-1 2-16,4 5-2 15,-17-4 1-15,-4-1-9 16,0 1-45-16,-1 4 1 15</inkml:trace>
  <inkml:trace contextRef="#ctx0" brushRef="#br0" timeOffset="417.0857">687 10606 244 0,'-8'-3'93'0,"16"3"-50"0,1-4-52 0,-9 4 12 0,8 0-4 16,5 0 0-16,9-4-4 16,8 0 1-16,9 0 2 15,-9 1-1-15,17-5-1 0,-16 4 3 16,20 0 0-16,10 4-4 15,-1 4 1-15,9-4-5 16,4 8 1-16,13 3-23 16,-17-3-9-16,-4-1-41 15</inkml:trace>
  <inkml:trace contextRef="#ctx0" brushRef="#br0" timeOffset="1157.2061">885 9530 264 0,'0'-4'99'0,"0"4"-54"0,9-3-53 0,8 3 18 0,-4 3-11 15,4 1-2-15,9 0-1 16,-8 0 0-16,12 4 3 0,-4-1-2 0,4 5-1 15,9 3 0-15,-1 0 3 16,-8 4-2-16,14 12-1 31,-1 7 0-31,8-7 3 0,-3 0-2 0,-1-4 1 16,-4-1 2-16,0 1 0 0,-13-4 0 31,1-4 2-31,-6 0-3 16,6-3 0-16,-10-1 1 0,1 0 0 15,-5 1-3-15,0 3 2 16,0 0 1 0,-4-4 0-16,13 8-3 15,-13-4 0-15,4-3 2 0,-4-1-2 16,0 0-1-16,0-3 3 16,-9-1 2-16,-4 1-2 15,13-1-2-15,-13 1 2 16,-8-1 0-1,3 1 7-15,1-1 4 0,-9 1-3 16,0-1-2-16,-4 5 0 16,-4 3-1-16,-1 11 2 15,-4 13 3-15,0-1 0 16,-8 4 2-16,-22 3-4 16,0 20 1-16,-5 8-7 15,1 3-1-15,-13 16 2 0,0 4 3 31,-1 7-2-31,-3-4-2 16,4-3-40-16,-1 0-16 0,10 7-57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emf"/><Relationship Id="rId5" Type="http://schemas.openxmlformats.org/officeDocument/2006/relationships/customXml" Target="../ink/ink3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emf"/><Relationship Id="rId4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11" Type="http://schemas.openxmlformats.org/officeDocument/2006/relationships/image" Target="../media/image68.emf"/><Relationship Id="rId5" Type="http://schemas.openxmlformats.org/officeDocument/2006/relationships/image" Target="../media/image63.png"/><Relationship Id="rId10" Type="http://schemas.openxmlformats.org/officeDocument/2006/relationships/customXml" Target="../ink/ink5.xml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3.wmf"/><Relationship Id="rId5" Type="http://schemas.openxmlformats.org/officeDocument/2006/relationships/image" Target="../media/image7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6.emf"/><Relationship Id="rId4" Type="http://schemas.openxmlformats.org/officeDocument/2006/relationships/customXml" Target="../ink/ink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2.emf"/><Relationship Id="rId5" Type="http://schemas.openxmlformats.org/officeDocument/2006/relationships/customXml" Target="../ink/ink7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EE/CSE 576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dirty="0" smtClean="0">
                <a:solidFill>
                  <a:srgbClr val="000000"/>
                </a:solidFill>
                <a:latin typeface="Kalinga"/>
              </a:rPr>
              <a:t>Principal  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Component  Analysis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 dirty="0"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>
                <a:solidFill>
                  <a:srgbClr val="000000"/>
                </a:solidFill>
                <a:latin typeface="Arial"/>
              </a:rPr>
              <a:t> to the previous components.</a:t>
            </a:r>
            <a:endParaRPr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3215" y="2948116"/>
            <a:ext cx="392286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covA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cov</a:t>
            </a:r>
            <a:r>
              <a:rPr lang="en-US" dirty="0" smtClean="0">
                <a:solidFill>
                  <a:srgbClr val="FF0000"/>
                </a:solidFill>
              </a:rPr>
              <a:t>(A)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[eigenvector eigenvalue] = </a:t>
            </a:r>
            <a:r>
              <a:rPr lang="en-US" dirty="0" err="1" smtClean="0">
                <a:solidFill>
                  <a:srgbClr val="FF0000"/>
                </a:solidFill>
              </a:rPr>
              <a:t>eig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covA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19080" y="2867040"/>
              <a:ext cx="2071440" cy="184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8640" y="2858760"/>
                <a:ext cx="2086920" cy="186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5816246"/>
            <a:ext cx="845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OR, first apply the Gaussian and the compute the derivatives.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endParaRPr lang="en-US" baseline="-250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baseline="300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877814" y="5653646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7251" y="5653646"/>
            <a:ext cx="1646280" cy="875160"/>
          </a:xfrm>
          <a:prstGeom prst="rect">
            <a:avLst/>
          </a:prstGeom>
          <a:ln>
            <a:noFill/>
          </a:ln>
        </p:spPr>
      </p:pic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95360" y="2895840"/>
              <a:ext cx="2881080" cy="46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640" y="2887200"/>
                <a:ext cx="2898720" cy="48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Gaussian. (Or smooth first and then derivatives.)</a:t>
            </a:r>
            <a:endParaRPr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76160" y="2589840"/>
              <a:ext cx="4964040" cy="45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8240" y="2580480"/>
                <a:ext cx="4982760" cy="47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73280" y="4827600"/>
              <a:ext cx="3215880" cy="13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240" y="4824720"/>
                <a:ext cx="3223800" cy="14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818840" y="1762560"/>
              <a:ext cx="928080" cy="205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5240" y="1757880"/>
                <a:ext cx="937080" cy="206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9920" y="1267560"/>
              <a:ext cx="2102040" cy="471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" y="1262880"/>
                <a:ext cx="2118600" cy="47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7160" y="987480"/>
              <a:ext cx="7303680" cy="2798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960" y="979560"/>
                <a:ext cx="7318080" cy="281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Important Point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640" y="3428280"/>
              <a:ext cx="516600" cy="67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80" y="3420000"/>
                <a:ext cx="531360" cy="6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1121</Words>
  <Application>Microsoft Office PowerPoint</Application>
  <PresentationFormat>On-screen Show (4:3)</PresentationFormat>
  <Paragraphs>262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ＭＳ Ｐゴシック</vt:lpstr>
      <vt:lpstr>宋体</vt:lpstr>
      <vt:lpstr>Arial</vt:lpstr>
      <vt:lpstr>Arial Unicode MS</vt:lpstr>
      <vt:lpstr>AvantGarde Bk BT</vt:lpstr>
      <vt:lpstr>Calibri</vt:lpstr>
      <vt:lpstr>DejaVu Sans</vt:lpstr>
      <vt:lpstr>Kalinga</vt:lpstr>
      <vt:lpstr>StarSymbol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  <vt:lpstr>  Important 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150</cp:revision>
  <dcterms:created xsi:type="dcterms:W3CDTF">2011-03-15T23:32:41Z</dcterms:created>
  <dcterms:modified xsi:type="dcterms:W3CDTF">2017-04-10T21:20:50Z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