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3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4.xml" ContentType="application/inkml+xml"/>
  <Override PartName="/ppt/notesSlides/notesSlide11.xml" ContentType="application/vnd.openxmlformats-officedocument.presentationml.notesSlide+xml"/>
  <Override PartName="/ppt/ink/ink5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6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7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8.xml" ContentType="application/inkml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notesSlides/notesSlide27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1"/>
  </p:notesMasterIdLst>
  <p:sldIdLst>
    <p:sldId id="272" r:id="rId2"/>
    <p:sldId id="25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18" r:id="rId31"/>
    <p:sldId id="300" r:id="rId32"/>
    <p:sldId id="301" r:id="rId33"/>
    <p:sldId id="302" r:id="rId34"/>
    <p:sldId id="303" r:id="rId35"/>
    <p:sldId id="304" r:id="rId36"/>
    <p:sldId id="319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20" r:id="rId51"/>
    <p:sldId id="321" r:id="rId52"/>
    <p:sldId id="322" r:id="rId53"/>
    <p:sldId id="323" r:id="rId54"/>
    <p:sldId id="340" r:id="rId55"/>
    <p:sldId id="341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35" r:id="rId66"/>
    <p:sldId id="336" r:id="rId67"/>
    <p:sldId id="337" r:id="rId68"/>
    <p:sldId id="338" r:id="rId69"/>
    <p:sldId id="339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954" y="5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image" Target="../media/image51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4-05T20:38:35.0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959 14360 168 0,'-18'4'63'0,"6"-4"-34"0,7 4-36 0,5 0 8 0,-8 3 0 0,3-3 1 0,1 8-3 15,-18-5 1-15,10 1 0 16,3-1 6-16,9 1 4 0,0 4-3 16,4-1-2-16,13-3 0 0,-8-1-1 15,8 1 0-15,1 0 0 16,12-1-5 0,-4 1 1-16,8 7-2 0,5-3 0 15,4 11 2-15,-13-4 2 16,5-4-30-16,-14 1-13 0,14-1-32 15</inkml:trace>
  <inkml:trace contextRef="#ctx0" brushRef="#br0" timeOffset="741.9296">1187 13835 252 0,'0'0'96'0,"0"0"-52"0,17 4-51 0,-17-4 16 16,0 4-10-16,18 0-2 15,-18 0 2-15,12 11 0 0,6 8 1 16,-1 0-3-16,4 4 2 0,10 0-10 16,-1 3-3-16,17 5 0 15,-8-1 3-15,8 4 5 0,-21-7 3 16,9 7 2-16,-9-3 3 15,-1-5 3-15,-7 1 2 0,3 0 1 16,-12-8 0-16,4 0-2 16,0-8-1-16,-9 4 3 31,-4 0 3-31,0-3 5 16,0 3 2-16,-4 8-5 15,4-4 0-15,-13-4-6 16,8 8-2-16,-12-1-2 0,9 1-3 15,-5-4-2-15,0 4 1 16,-5 0 1 0,-12 0 2-16,4-1-3 0,1 5 0 15,7 15 1-15,-16 0 2 16,-1-4 1-16,1 0 3 16,4 4 1-16,-5 19 1 0,-3-7-7 15,-6-1 0-15,14-7-54 0,-8 0-22 31,20-16-44-31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4-05T21:21:07.7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14713 10852 12 0,'-35'0'8'0,"31"3"-4"0,-30-3-12 0,29 0 2 0</inkml:trace>
  <inkml:trace contextRef="#ctx0" brushRef="#br0" timeOffset="1316.0206">14454 10882 124 0,'5'0'49'0,"3"0"-26"0,-8 0-23 15,0 0 10-15,0 0-9 16,5 4-2-16,7 0-5 16,-7 0-1-16,3 0 6 31,1-1 2-31,0 1-2 16,-1 0 1-16,1 0 11 0,-1-4 5 15,1 4 3-15,0 0 1 16,-1-4-9-16,5 3-4 15,-8 1-4-15,3 0 2 16,18 0 4-16,0 0-1 16,4 0-1-16,-4-4-5 15,4 0 2-15,-8 0-3 16,3-4 2-16,1 0 4 16,-4 0 4-16,-1 0 0 15,1 0 1-15,8 1-6 0,-13 3-2 16,9 0 2-16,0 0 3 15,0 0-4-15,-5 0-3 16,5 3-4-16,0 1 1 16,0 0 1-1,4-4 2-15,-8 0 1 16,4 0 1-16,8 4 2 16,5 0 1-16,-5-4-3 15,1 0-1-15,-1-4 1 16,-4 0 2-16,1 0 1 0,3 0 3 15,-4 1-3-15,5-1-2 16,3 0-2-16,1 0-3 16,0 0 1-16,0 0 1 15,4 1-3-15,-4-1 0 0,-5 0 1 16,1 0 2-16,8 0-1 16,0 0 2-16,0 1-2 15,-4-1-1-15,4 0 1 16,-5-4 1-16,1 1-1 15,4-1 2-15,-8 4 0 16,17-4 1-16,-9 1 0 16,0-1 0-1,-4 4-2-15,-1 0-2 16,5 1 1-16,-12 3-1 16,12 0-3-16,4 0 2 15,5 0 1-15,-9-4 2 0,4 4-1 16,-12-4-1-16,12 0 1 15,5 4-1-15,-9-4 0 16,4 4 0-16,-8-3 0 16,-4 3 2-16,3-4-3 0,1 4-2 15,0 0 2-15,4-4 2 16,4 0 0-16,-4 4-1 16,1 0 1-16,-6 0-1 15,1 0-3-15,0 4 2 16,4 0 1-16,13 0 2 0,-17-4-3 15,17 0 0-15,-13 0 1 16,9 3 2-16,-9-3-1 31,-5 0-1-31,1 0 1 16,9 0-1-16,-10 0 0 16,5 0 2-16,-4 0 1 15,-4 0 1-15,-1 4-2 0,1-4 1 16,3 0-4-16,1 0-2 15,9 0 2-15,-1 0 2 0,0 0-2 16,1 4-2-16,4 0 2 16,4-4 2-16,8 4 0 15,-8-1-1-15,-4 1 1 16,-5 0-1-16,1 0 2 16,3 0 1-16,5 0-4 0,0-1 1 15,-4-3 0-15,4 0 0 16,0 0 2-16,5 0 1 15,3-3-1-15,-4-1 1 16,5 0-4-16,-9 0 0 16,0 0 1-16,9 0 0 15,-5 1 0 1,-4 3 2-16,0 0-1 16,-4 0 2-16,-9 0-2 15,4 0 2-15,-12 0-2 16,-5 0-1-16,-4 0-17 15,-18 0-9-15,1 0-50 0,-39-42-85 32</inkml:trace>
  <inkml:trace contextRef="#ctx0" brushRef="#br0" timeOffset="41807.2994">14260 8929 156 0,'0'0'57'0,"5"-4"-30"0,21 0-23 0,-14 4 13 0</inkml:trace>
  <inkml:trace contextRef="#ctx0" brushRef="#br0" timeOffset="42211.2026">14303 8917 296 0,'-4'-3'23'0,"-9"3"-11"15,9 0-8-15,0 3-3 0,-1 5 1 16,5 0 1-16,9 7-1 15,0 8 1-15,3 19 2 16,6 4 2-16,-1 0-1 0,0 4-1 16,-8 7-3-16,4 5-2 15,0-5 5-15,0-3 1 16,-5-1 4-16,1-3 1 16,-1-8-1-16,1 4-1 0,0 4 1 15,-1-8 4-15,5-7-2 16,-4-9 3-16,-1-3 5 0,5-7 4 15,-4-5 1-15,0-15 2 16,-1-11-4-16,1-4-2 16,-1 0-7-16,5-8-4 15,-4-4-3-15,0-7-2 16,-1-8-3-16,1-4 1 31,-1-3-4-31,-3 3 0 0,-1 0-6 16,-4-4 0-16,0-3 3 15,0 3 2-15,0 8-20 16,0 4-8-16,0 8-49 16,0 7-19-16,13 0-39 15</inkml:trace>
  <inkml:trace contextRef="#ctx0" brushRef="#br0" timeOffset="42843.1718">15049 9021 192 0,'0'4'74'0,"4"-1"-40"0,1 1-38 16,-5-4 13-16,8 4-5 16,1 11 2-16,-1-3-3 0,1-1 0 15,4-3-1-15,-9 0-4 0,9-1 1 31,0-3 1-31,0 0 2 16,0-4 3-16,4 0 4 0,0-11-2 16,5-1 1-16,-1 1-5 15,1-1-2-15,-5 1 2 16,-4-1 0-16,0-3-1 16,-4-1 1-16,-5 1-2 15,-8 0 2-15,-5-8-4 0,-4 4 0 16,0 3-1-16,-8 1-2 15,-1 4 0-15,-4-1 3 16,0 4 6-16,5 5 7 16,-1 3-6-16,-8 7-3 0,4 5-5 31,-4 7-1-31,4 4 2 0,9 0 2 0,0 23-2 16,0-4 0-16,8-4 3 15,5 1 1-15,4-1 1 16,8 0 0-16,14 8 2 31,-5-8 1-31,-4 5 3 0,4-9 1 16,9-3-10-16,-4-5-3 15,4-6-26-15,4-5-11 16,8-7-68 0</inkml:trace>
  <inkml:trace contextRef="#ctx0" brushRef="#br0" timeOffset="43227.9641">16074 9094 216 0,'-8'3'82'0,"12"-6"-44"0,-4 6-40 0,0-3 14 16,0 0-2-1,-4 0 4-15,-9-7-2 16,0-1 1-16,-4-3-7 16,-13-1 3-16,4-3 1 0,-9 3-5 15,5 1-3-15,0 3-1 16,0 4 1-16,-5 4-3 0,-8 8 0 16,4 11-1-16,5 12 0 15,4-1 2-15,0 9 0 0,4 3-3 16,13 0 2-16,-4 12-1 15,8-5 0-15,9 1-5 16,9-4 0-16,8-4-6 16,9-7 1-16,8-5-21 15,18-10-5-15,4-20-56 16</inkml:trace>
  <inkml:trace contextRef="#ctx0" brushRef="#br0" timeOffset="43577.7803">16678 8243 204 0,'-26'8'77'0,"26"3"-42"0,-4 9-39 0,-1-9 13 0,-8 12-3 16,5 8 3-16,-5 18-4 15,0 5-1-15,4 15-2 16,-12 11-2-16,8 12 1 0,-5 27-4 31,1-4 2-31,0 15 1 16,0-7 0-16,8-12 0 15,-4 8 2-15,5-27-8 0,3-12-1 16,1-11-20-16,0-19-8 16</inkml:trace>
  <inkml:trace contextRef="#ctx0" brushRef="#br0" timeOffset="43828.1267">16333 8818 236 0,'22'4'88'0,"-18"-1"-48"0,9 1-40 0,-5 0 18 0,10 0 3 15,3 4 5-15,9-1-12 16,13 5-5-16,13-1-6 31,9 1-3-31,-9-1 3 0,9-3-35 0,12 0-13 0,-12-8-73 31</inkml:trace>
  <inkml:trace contextRef="#ctx0" brushRef="#br0" timeOffset="44243.8397">17376 8960 228 0,'0'7'88'0,"0"-7"-48"0,-9 4-40 0,0 0 16 15,1 0-9-15,-14 0 1 31,1 3-5-31,-1 5-2 0,1 11 0 16,-1 11-4-16,5 4 2 0,0 1-4 16,12-1 1-16,5 0-9 15,9 4-2-15,13 1 1 16,8-9 1-16,4-3 10 16,-4-8 4-16,5-16 8 0,-1-10 7 15,1-5 1-15,4-11 1 16,4-4-3-16,-9-4 1 15,-4-31-7-15,-21-3-1 16,-13 0-17-16,-5 3-7 16,-4 9 6-16,-17 10 4 15,4 5-2-15,-13 15-2 16,-4 7-34-16,13 8-16 0,-9 12-29 16</inkml:trace>
  <inkml:trace contextRef="#ctx0" brushRef="#br0" timeOffset="44659.4934">17944 8917 236 0,'-21'35'90'0,"21"-4"-48"0,-4 30-49 0,-5-27 14 0,0 5-10 0,-4 3 2 16,-4 0 3-16,0 11 1 15,0-7-1-15,4-3-4 0,-4-9 1 16,4-3 3-16,0-8 3 16,4-8 18-16,5-4 7 15,-9-7 4 1,9-4 2-16,-5-30 9 15,9-5-29 1,9-7-13-16,-5-12-8 16,9-7-3-16,4 4 5 15,5 7 3-15,3 8 7 16,6 7 4-16,3 8-13 16,-4 12-3-16,-4 7-25 0,-4 5-10 15,-1 6-43-15,1 13-17 16,-1-1-10-1</inkml:trace>
  <inkml:trace contextRef="#ctx0" brushRef="#br0" timeOffset="45095.0005">19061 8810 236 0,'0'-4'88'0,"0"4"-48"0,-5 0-36 0,1-7 19 16,-5 3-2-16,-25 0 2 31,-1 0-4-31,-8 0 1 0,-4 1-11 16,-18 3-1-16,-4 7 2 0,5 1-11 16,-1 3-1-16,5 5-1 15,-1-1-2-15,5 4-7 16,9 4-3-16,12 0 1 15,10 0 1-15,20 12 5 16,5 14 3-16,9-10-4 0,4-5 1 0,8 1-1 16,10-1 3-16,-1-3 6 15,8-1 2-15,6 1 0 16,-6 3-2-16,1-3 1 16,-17 0-1-16,-1-4 15 15,-8-4 10-15,-4-4 4 31,-44 0 19-31,-12 0-14 16,-26-8-24-16,-9-3-11 16,0-8-30-16,0-11-12 15,4-16-102 1</inkml:trace>
  <inkml:trace contextRef="#ctx0" brushRef="#br0" timeOffset="45462.9876">19530 8806 316 0,'-4'4'118'0,"12"-4"-64"0,-12 8-63 0,8-1 18 16,-4 5-7-16,0 3 1 15,0 4-4-15,0 8 1 16,0 4 0-16,0 23-7 0,0-12 0 0,0 0-46 16,5-4-19-16,8-7-45 15</inkml:trace>
  <inkml:trace contextRef="#ctx0" brushRef="#br0" timeOffset="45980.7986">20108 8741 236 0,'4'35'90'0,"-4"-9"-48"0,0 9-49 15,0-16 14-15,-4 8-7 0,-1 15 0 16,1 12 0-16,0-5 0 15,-5 1 0-15,5-4 0 0,-1-4 0 16,1-3 2-16,0-13 1 16,-1-3 1-16,1-3 2 15,0-5 17-15,4-7 9 16,0-8-1 0,0-4 2-16,0-12-8 15,4-7-3-15,5-23-12 16,-1-3-6-16,10-9-10 15,-10 5-4-15,10-5 3 16,12 8 2-16,8 1 7 16,1 6 6-16,0 9-4 0,4 11-2 15,4 15-4-15,-8 16 1 16,9 7-1-16,-1 12 0 16,-4 8 2-16,-4 14 2 15,-5 13-3-15,-3-5-2 0,-6-3 2 16,-3-4 0-16,-5-8-8 15,-4-8-2-15,-4-3-18 16,-1-8-9-16,-8-16-42 16,-17-14-12-1,-9-28-38-15,-8-22 42 16</inkml:trace>
  <inkml:trace contextRef="#ctx0" brushRef="#br0" timeOffset="46113.451">19474 8094 368 0,'0'19'140'0,"4"-15"-76"0,-8 0-77 15,4-4 22-15</inkml:trace>
  <inkml:trace contextRef="#ctx0" brushRef="#br0" timeOffset="46144.6589">19470 8136 387 0</inkml:trace>
  <inkml:trace contextRef="#ctx0" brushRef="#br0" timeOffset="46910.9051">21995 8630 236 0,'0'-4'90'0,"4"4"-48"0,-8-7-47 0,4 3 15 0,-13 0-8 15,-17 0 1-15,-13 0-2 16,-9 0 2-16,-17 1-2 16,9 3 4-16,4 3 4 0,4 5-14 0,18 4-6 15,12 3-10-15,13 12-2 32,31 11 7-32,4 0 5 0,13 5 7 0,8-1 2 15,9 0 10-15,0 8 5 16,0 7 0-16,-9-11 2 31,1-4 1-31,-18-4-1 0,-4-7 4 16,-9-4 0-16,-8-4 3 15,-14-4 3-15,-16 0-4 16,-18-7-3-16,-13-9-13 16,-4-3-5-16,-13-3-18 15,5-5-8-15,-5-15-58 16,17 0-22-16,9-15 1 15</inkml:trace>
  <inkml:trace contextRef="#ctx0" brushRef="#br0" timeOffset="47358.0463">22258 8649 232 0,'-30'0'88'0,"-5"4"-48"0,9 4-36 0,18-1 19 0,-1 1-7 15,0 4 1-15,1 14-14 0,-1 1-6 16,5 0 1 0,4 0-7-16,4 0 2 0,5-1-4 15,17 1 0-15,-1-8 10 16,10-3 5-16,-1-5 12 16,10-7 7-16,-6-8-6 0,-3-3 1 0,-9-5 0 15,-1-3 1-15,-7-12-6 16,-18-11-3-16,0-1-10 15,-26 5-2-15,-13-1-5 16,-8 9 2-16,-1 3-19 16,-3 7-9-16,12 9-67 31,0-1-60-31,13 8 52 16</inkml:trace>
  <inkml:trace contextRef="#ctx0" brushRef="#br0" timeOffset="48143.0013">22702 8538 260 0,'0'-4'99'0,"4"12"-54"0,0-4-48 0,-4 4 16 15,0-1-7 1,0 5-1-16,0 3-6 16,-4 8 1-16,4 8 0 15,0 11 0-15,-4 0 2 0,4 4-1 16,0 0 2-16,0 0 0 16,4 4 1-16,0 3-5 15,5-11-1-15,-5-7 9 0,5-8 5 16,-1-8 8-16,-3-4 2 15,8-3 2-15,-9-32 9 16,4-3-10 0,1-7-9-16,0-9-7 0,12-10-7 15,-3-1-2-15,7 0 3 16,-3 8 3-16,-1 0-1 16,-3 7-2-16,-1 9 0 15,0 3-1-15,0 3-7 16,-8 9 0-16,4 11-8 31,4 8-3-31,-8 11 1 0,-1 15 2 16,1 1 4-16,-5 3 5 15,1 0 5-15,-5 1 3 16,4-1 0-16,-4 4 1 0,0-4-2 16,0-11-1-16,0-4 5 15,0-8 4-15,0-3-1 16,0-16 3-1,-4-7-6-15,-1-5-1 16,5-7 0-16,0-3-2 16,0-9-2-16,0-3-2 0,5-12-1 15,-1 0-1-15,5 4 0 16,-1 0 3-16,9-4 0 16,-8-3-2-1,8 11 2-15,1 7 1 16,-1 5 2-16,4 18-6 15,5 16 1-15,0 4-6 16,0 11-1-16,4 4 2 16,-13 11 3-16,0 16 3 15,5 0 1-15,-13 3 1 16,4-3 0-16,-5-4-7 16,1-4-3-16,-1 4-30 0,1-11-11 15,8-5-152 1,1-45 94-16</inkml:trace>
  <inkml:trace contextRef="#ctx0" brushRef="#br0" timeOffset="48627.9887">23624 8370 228 0,'0'4'85'0,"0"-1"-46"0,4 1-43 0,0 0 15 16,5 11 3-16,-9 12 5 16,9-8-5-16,3 0-3 0,1 1-6 31,9-1 3-31,-5-4 4 0,9 0-4 16,8-3-2-16,10-1 1 15,-6-7 2-15,10-4-2 16,-14-4 1-16,5 1-3 0,0-5 2 15,-13-11-4-15,4-8-2 16,-4-4 2-16,-13-3 0 16,-5-1-4-16,-8 1 1 0,-8 3-5 15,-10 1-1-15,-20-1 3 16,-18 0 1-16,-9 16-1 16,0 7 0-16,-17 4 2 15,9 12 0-15,9 11-8 16,16 12-2-16,1 34 8 31,21 4 6-31,4 8 8 0,18 7 5 16,30 4 1-16,0 0-1 15,13 12-8-15,-1-8-5 16,1-4-24-16,-4-23-9 16,-10-12-86-1,-12-14-63-15,-4-16 68 16</inkml:trace>
  <inkml:trace contextRef="#ctx0" brushRef="#br0" timeOffset="49247.2809">21340 9756 320 0,'4'-23'121'0,"-4"4"-66"0,0 4-62 0,-4 11 19 0,-9-4-13 16,-9-3-1-16,-3 3-6 15,3 0 0-15,-4 5 4 16,5 3-18-16,12 7-5 0,0 24-4 0,18 7 1 16,8 8 17-16,5 0 7 15,4 15 2-15,0-11 3 16,-5-4 16-16,-12-4 7 15,4-7 12-15,-5-5 5 16,-8-3 0 0,-4-8-2-16,-13-7-14 15,-9-4-6-15,-4-12-28 0,0-4-10 16,-1-23-39-16,6 1-16 16,7-12-55-1</inkml:trace>
  <inkml:trace contextRef="#ctx0" brushRef="#br0" timeOffset="49748.1737">21844 9622 264 0,'0'4'101'0,"0"7"-54"0,0 5-59 15,0 3 13-15,0 15-2 0,-4 5 2 16,4 3 1-16,-13 11-2 16,4 13 1-16,1 3-4 0,-1-1 2 15,-4 9 1-15,9 3 2 0,-9-11 1 16,4-7 1-16,5-16 0 16,0-8 2-16,-1-11 10 15,5-4 5-15,-4-8 2 16,4-15 1-16,-9-15-9 31,5-24-2-31,4-18-9 0,0-27-3 16,4-4-12-16,5-27-5 15,-5 8 1 1,9 7 4-16,9 12 8 0,-5 7 4 16,9 16 3-16,13 4 0 15,-1 19-2-15,1 19 1 16,0 19-9-16,-5 8-1 0,-3 11-5 15,-10 8-3-15,-8 4 4 16,-13 15 4-16,-9 4 6 16,-8-8 3-16,-9-3 2 15,-8-1 2-15,-1-7-30 16,-3-8-13-16,3-3-78 31</inkml:trace>
  <inkml:trace contextRef="#ctx0" brushRef="#br0" timeOffset="50216.8768">22663 9618 216 0,'0'-4'82'0,"4"1"-44"0,-13-1-47 16,5 4 14-16,-4-4-1 16,-18 0 2-16,4 4 9 0,-4 0 2 0,0 4-8 31,-4 4-1-31,0 3-1 0,0 16-6 15,0 7-2-15,4-3-7 16,9 0 0-16,-13-1-3 0,8-3 0 16,18-4-3-1,-5-4 7-15,18-3 4 0,-1-16-13 16,14-8-6-16,8-27-38 16,4-3-42-1,-8 0 25-15,4 0 246 31,9 22-83-31,-9 12-23 16,-4 27-39-16,-17 4-22 16,0 8-45-16,-1 3-21 15,-8-4-34-15,4 1-14 16</inkml:trace>
  <inkml:trace contextRef="#ctx0" brushRef="#br0" timeOffset="50493.2276">23184 9515 260 0,'-52'0'99'0,"27"4"-54"0,-14 7-44 0,30 1 21 0,-12 3-3 16,-5 4 1-16,0 12-3 15,9 15 0-15,4-4-9 16,4 4-1-16,13 0 3 0,1-4-8 31,3 4-3-31,1 4-22 0,4-8-8 16,4-8-24-16,0-7-10 16,9-35-49-16</inkml:trace>
  <inkml:trace contextRef="#ctx0" brushRef="#br0" timeOffset="50964.8209">23150 9507 220 0,'-5'19'82'0,"1"-7"-44"0,4 3-47 0,0-3 14 0,0 3-3 15,0 0 3-15,4 1 4 32,5 14 2-32,8-7-5 15,0 8 0-15,9-8 4 0,4-4-4 0,9-4-1 0,0-3 0 16,17-4 1-16,4-12 1 31,1 0 3-31,-5-11-3 0,-9-1-2 16,-4 1 0-16,-4-4-1 15,-9-4-9-15,-8-4-4 16,-5-4 2-16,-17 4 2 16,-9 5 5-16,-8 2 4 15,-9 5 8-15,-17 4 4 16,0 3-10-16,4 12-4 0,0 11-10 16,-4 12-3-16,0 26 6 15,0 16 2-15,0 23 9 16,17 4 4-16,18 15 8 15,16 4 3-15,10 0-2 0,29-4-1 16,13-8-21-16,9-18-8 31,0-24-101-15,17-53-76-16,-12-24 66 0</inkml:trace>
  <inkml:trace contextRef="#ctx0" brushRef="#br0" timeOffset="59225.9903">13903 13575 160 0,'-13'23'63'0,"8"-46"-34"0,-3 11-41 0,4 9 10 0,-1 3-22 16,1-4-4 0,0 0 7-16,-1 4 5 0,5-4 27 15,0 0 12-15,5 4 3 16,3 0-1-16,1 0-9 15,4 0-3-15,4 0-7 0,18 4-6 0,-1 8-1 16,0-1-1-16,10-3 0 16,-6-1 6-1,5 1 2-15,13-4 6 0,0 0 5 16,5 0-3-16,-5-1 2 16,8 5-9-16,5-8-4 15,-4 0-5 1,0 0 1-16,-1-11 1 15,1 11 0-15,8 0 2 16,0 0 1-16,1 0 1 0,3 0 2 0,9 0-1 16,-4 0 2-16,-4 0-4 31,-1 0 0-31,10 0-1 16,-10 0 1-16,1 0 0 0,8-8 3 15,-9 0-3-15,1 1-2 16,-5-1 2-16,5 4 0 15,4 0-1-15,0 0-2 0,-14 4 1 16,1 12-1-16,5-4 2 16,3-1 1-16,-4-3-1 15,1 11 1-15,-10-15-7 0,18 0 1 16,-4 0 7 0,-1 0 5-1,-3-11 2-15,16 15 1 0,-17-12-2 0,5 8-1 16,-13 0-5-16,21-8-1 15,-13 5 1 1,5-1 0-16,-5 0-2 16,4 8-2-16,14-8 1 15,-18 8 1-15,5-8-3 16,-14 0 0-16,22 0 1 16,-12 4 2-16,-1 0-1 15,5 8 2-15,-22 0-2 16,21-5-1-16,1 1-2 0,-9 0-1 15,-5-12 2-15,5 1 2 16,-4-1 0-16,-9 0 2 16,-9 1-7-16,-8-1 1 15,-22-7-43-15,-30-8-19 0,-17-4-53 16</inkml:trace>
  <inkml:trace contextRef="#ctx0" brushRef="#br0" timeOffset="85556.8431">2273 14502 272 0,'-17'0'101'0,"8"4"-54"0,-4-8-50 0,13 4 23 16,0 0-3-1,-17 0-2-15,-18 15-6 0,14 4 0 16,-18 0-8-16,0-3-1 31,9-1-5-31,-13 0 1 0,0 1-3 0,-4-1 0 32,4-4 1-32,-1 1 4 15,1-1 10-15,0-3 6 0,-4-4 11 16,-9-4 5-16,8-4-10 15,5-4-4-15,-8 1-12 16,8-12-4-16,-1-12-6 16,6 0 1-16,-5 1 3 15,4-5 1-15,-4-3-4 16,13-12 1-16,-14-7-3 0,14-8 2 16,9-16-2-16,4-3 0 15,-5 3 1-15,18 1 2 16,-5-12 2-16,9 8 1 0,0 7-2 15,9 4 2-15,-9 1 1 16,17-5 2-16,-4 8-1 16,4 4-1-16,9 0-4 15,-5-19 0-15,10 3 2 16,7 1 1-16,-3-1 1 0,17-7 0 16,-9 12-5-16,8 3 1 31,5 8-3-31,-13 3 2 15,9 9 3-15,-13-8 1 16,13 3 1-16,-14 12 0 16,6 4 0-16,7 4 2 0,-8-1-1 15,9 9-1-15,4-1-2 16,4 1 1-16,-4 3 1 16,0 4 0-16,-12 4-7 15,3 3-3-15,-21-7-14 0,-5 8-7 16,1 0-4-16,-5 3 1 15,-4-7-21-15,0-4-9 16,-4-4-13 0</inkml:trace>
  <inkml:trace contextRef="#ctx0" brushRef="#br0" timeOffset="86269.8873">1489 11817 244 0,'-5'0'93'0,"5"0"-50"16,5-4-46-16,-5 4 19 0,0 0-8 15,0 0 3-15,0 0-8 16,0 0-4 15,13 0-5-31,8 0 1 0,-4 4 1 0,1 0-1 16,7-1 1-16,-3 1 3 15,8 0 2-15,9 4 4 0,4-4-4 16,-8 3-3-16,16-3 1 16,-8 4 0-16,9-1 1 15,4 1 0 1,4-4 0-16,1 0 0 16,-5 3 0-16,0-3 2 15,-9-4-3-15,5 0 0 16,-9 4 1-16,-4 0 0 15,-9 11 2-15,-4 1 1 16,0 7-1 0,-9 0 3-16,-4-1 4 15,4 1-1-15,-17 4 3 16,0 8-4-16,-13-1-2 16,0 8-16-16,5 8-5 0,-5 4-69 15,-5 3-64-15,-3-11 44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4-05T21:31:08.0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5923 8293 112 0,'0'0'44'0,"0"0"-24"0,0 0-15 0,0 0 13 16,0 0-8-16,0 0-3 0,0 0 0 15,0 0 0-15,0 12-3 16,0-5-1-16,0 1 1 0,0 0 4 0,-5-1 3 16,1 1 0-16,4 0 3 15,0-5-1-15,0 1 0 16,0 0 4 0,0-4 1-16,0 0-3 0,0 0 1 15,4 4-7-15,1 0-1 16,3 0-2-1,-3-1 1-15,7 1-9 16,-7 0-3-16,8-4 7 16,0 0 3-16,0 0-5 0,4 4-1 15,4-4 2-15,1 0 3 0,8 4 3 16,-4-4-6 0,4 0-2-16,-13 0 0 0,9 0 2 31,-4 0 2-31,4 0 3 15,-5 0 1-15,1-4 1 16,-1 0-4-16,5 4-1 16,8 0 1-16,-8 0 0 0,0 0 0 15,-4 0 2 1,-1 0-3-16,5 4 0 16,-9-4-3-16,5 4-1 15,-1-4 1-15,1 0 2 16,0 3-3-16,-1-3 0 15,-4 0 3-15,1 0 3 0,-1 0-4 0,13 0-1 16,-4 4 2 0,4-4 1-16,-8 0 3 15,-1 0 3-15,1 0-2 16,-1 0-2-16,5 0-2 16,-13 0 0-16,4 0-2 15,0 0-1-15,1-4 1 16,-1 4-1-16,0 0 0 15,0 0 2-15,9-3-1 16,9-1-1 0,-1 0 1-16,1 0-1 15,-10 0 0-15,6 1 0 16,-6-1 0 0,6-4 0-16,-10 0 2 0,5 5 3 0,-4-1-2 31,3-4-2-31,-3 4 0 15,0-3 1-15,8 3 1 0,-4-4 1 16,4 4-2-16,-9-3 1 16,5-1-4-16,-4 0 0 15,4 4 3-15,-9 1 3 16,4-1-4-16,1-4-3 16,-1 4 1-16,10 0 0 0,-14 1 1 15,9-1 2-15,-1 0-3 16,1 0 0-16,-8 0 1 15,3 0 0-15,1 1 0 16,-1-1 2 0,1 0-3-16,4 0-2 0,-1 0 4 0,1 4 1 15,0 0-3-15,9-4 1 16,3 1-2 0,1 3-2-16,-13 0 5 15,4 0 1-15,-4 0-3 16,4 0-1-16,-8 0 3 15,4 0 1-15,-1 0 0 16,-3-4-2-16,8 4-2 16,-4-4 1-16,4 4 3 15,0 0 1-15,-4 0-4 0,0 0 1 16,0-4-2-16,4 4 0 16,-8 0 2-16,3-4 2 15,1 4-3-15,0 0 0 16,4-4 1-16,1 1 2 0,-6-1-3 15,6 0-2-15,-6 0-9 16,-3 0-5-16,-5 4-27 16,-4 0-11-16</inkml:trace>
  <inkml:trace contextRef="#ctx0" brushRef="#br0" timeOffset="9100.0532">11369 8029 140 0,'-4'-4'52'0,"-9"4"-28"0,17 0-22 0,-8 0 12 0,4 0-3 32,-9-4 3-32,5 0 4 0,0 4 1 15,4 0-10-15,-9 0-3 0,5 0-2 16,4 0-5-16,0 0 1 16,0 0 0-16,0 0 2 15,0 0 3-15,0 0 2 16,0 0 5-16,0 0 3 0,13 4 5 15,-9-4 2-15,9 0-7 16,-9 0-2 0,0 0-7-16,-4 0-2 15,0 0-2-15,5 0-2 0,8 4 3 16,0-4 0 0,4 4 3-16,-9 0-1 0,1-1 0 15,4 1-1-15,-4-4 0 16,-1 0-2-16,1 0-2 15,-1 0 3-15,5 4 0 16,5-4-4-16,-14 4 1 16,9-4 0-16,0 4 0 15,0-4 0 1,0 0 2-16,4 4-1 16,-4-1-1-16,13 1 1 15,4 8-6 1,0-16 3-1,4 4 1-15,-8 0 3 16,4-4 1-16,1 4-1 16,-1-4-2-16,4 0 1 0,-12 1-1 0,12 3 0 15,1-4 2-15,4 0-1 16,-9 0-1-16,-4 0-2 16,-1 4 1-16,1-4 1 15,-4 1 0-15,4 3-3 16,-5-4 2-16,9 4 3 15,18-4-1 1,-9 0-1-16,-1 4 1 16,-3-4 1-16,-5 4 1 15,0 0-1-15,-4 0 1 16,0 4-2-16,4-4-1 16,-13 0-2-16,9 0 1 15,-4 0 1 1,3 4 2-16,1-4-1 15,5 0-1-15,-1 0-2 16,-4 4 1-16,-1-4 3 16,1 0 3-16,4 0-2 0,-4 0-2 15,0 0 2-15,0 0 0 16,4 4-4-16,9-4-1 16,-9 3 1-16,0 1 0 0,0 0 3 15,1 0 1-15,3 0-4 16,0-4-1-16,5 4 1 15,0-4 2-15,4 7 2 16,0-7 3-16,0-4-3 16,-4 4-2-16,0 0 0 31,0 0 1-31,-1 0-1 0,10 0 2 16,-5 0-2-16,0 0-1 15,0 0 1-15,0 0-1 16,0 0 0-16,-4 0 0 15,8 0 0-15,1 0 2 16,4 0 1-16,-5 4 3 16,0-4-5-16,1 0-1 0,-5 0 0 15,9 0 2-15,-5-4-1 16,0 1 2-16,9-1-4 16,-17 4 0-16,4 0-1 15,0 0-2-15,0 0 5 16,5 4 1-16,4-1 0 15,-1 1-2-15,-8 0-2 0,0-4 1 0,1 8 1 16,16-8 2-16,4 7-1 16,1-10-1-16,-9-1 1 15,0 4-1-15,0-4 0 16,-17 0 0-16,8 4 0 16,-12 0 2-16,-5 0-1 31,-13 0-1-31,-4 0-21 0,-17 0-11 15,-13 12-33-15,-22 3-11 16,-17 16-39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4-05T21:31:40.3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679 6075 180 0,'-13'4'68'0,"13"-4"-36"0,0 4-46 16,0-4 8-16,0 0-1 31,0 0 1-31,0 0 1 16,0 0 4-16,0 0 0 16,-5 4 3-16,5 0 1 0,-8-4 16 0,3 4 8 15,1-1 5-15,4 1 4 0,-13 0-14 16,13 0-3-16,0-4-11 15,13 15-3 1,4 1-3-16,1 3-6 16,-1 0-2-16,22-8 0 15,4 1 4-15,-13-1 1 16,9 1 3-16,-18-1-19 0,5 1-6 16,4-5-6-16,-8 1-2 15,4-4-14-15,17-4-4 16,-17 0-20-16</inkml:trace>
  <inkml:trace contextRef="#ctx0" brushRef="#br0" timeOffset="683.2439">1058 5597 216 0,'-5'3'82'0,"-3"1"-44"0,8 0-40 0,0-4 14 31,0 4-6-31,0 4-1 0,8-5-6 16,-8 5 1-16,5 0 0 15,-5 3 0-15,13 1 0 0,0-1 4 16,4 5 2-16,9-1-5 16,-5 4 0-16,-3 0 1 15,7 0 1-15,6 8-4 16,-14 8 1-16,4-5 2 0,1-3 1 16,-1 0-1-16,-8-4-2 15,-4-4 1-15,0 0-1 0,-1 0 2 16,1-3 1-16,-9-1 1 15,0-4 0-15,0 1 2 32,0-1 3-32,-9 1 5 0,5-1 1 0,0 1 0 15,-5-1 1-15,5 5 0 16,-9-1 3-16,0 8-9 16,0 0-1-16,0 0-1 0,-9 4 0 15,5 3 2-15,-9 5 4 16,-12 7-2-16,3 12 3 31,5 3-6-31,-13 8-3 0,-18 8-3 16,5 0 0-16,0 0-29 15,-8 3-11-15,-5 20-123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4-05T20:44:16.1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16721 11664 96 0,'-9'7'38'0,"13"-3"-20"0,1-4-15 16,-5 0 10-16,0 0 3 15,0 0 2-15</inkml:trace>
  <inkml:trace contextRef="#ctx0" brushRef="#br0" timeOffset="1396.5404">16729 11687 235 0,'5'11'24'16,"-1"-3"-13"-16,-4-1-6 0,0 1-2 15,0 4-2-15,0-1-1 16,4-3-4-16,1-1 0 0,3 1 4 16,1 0 2-16,4-1 4 15,4-3 1-15,0 0 3 16,-4 0 4-16,13 0 1 15,-4 0 3-15,12-1-1 16,-8 5-1-16,4-4-6 16,-8 0-2-1,3-1 2-15,1 1 4 16,0 0-8-16,0 0-1 16,0 0-1-16,0 0 2 15,-5-1-3-15,5-3 0 16,-4 4 3-16,-1 0 1 0,9 4 1 15,-4-1 0-15,-4-3 0 16,-1 4 2-16,1-4-3 16,4 3 1-1,-9 1-3-15,4-4-3 16,1 0-1-16,0 0 0 0,-1-1 1 16,-4-3-1-16,9 0-1 15,4 0 1-15,1 0-1 16,-6 0-3-16,1 0 2 0,0 12 3 15,9-12 1-15,-10 0-1 16,6 0-2-16,-6 0 3 16,6 0 0-16,-1 0-1 15,0 0-2-15,9 0 1 16,-5 0-1-16,1-4-3 31,3 0 0-31,-3 0 4 0,4 1 1 16,-1-5-3-16,10 0-1 15,-1 1 1-15,1 3 0 16,-1 0 1-16,0 0 0 16,-3-4 0-16,16 5 0 15,-8-1 2-15,-1 0 1 0,-3 0-1 16,3 0-2-16,-8 0-2 16,18 1-1-16,-5-1-1 15,0 4 3-15,-4 0 0 16,-1-4 3-16,5 0-1 15,0 0 2-15,0 4-2 0,0 0 2 16,-4 0-2-16,-5 0-1 31,-3 0 1-31,7 0-1 0,1 0 0 16,-5 0 2-16,1 0 1 16,-9 0 3-16,8 0-3 15,-4 0 0-15,-4 0-1 16,4 0-2-16,-4 4 7 15,4 0 3-15,0 0-3 16,-13 0-2-16,4-1 2 0,1 5 2 16,-5 0-4-16,0-1-1 15,0 1-2-15,9-4 1 16,4 0-4-16,-4 0 0 16,0-1 1-16,8 1 0 15,-4 4 2-15,0-4 1 0,1 11 1 16,-6-3 0-16,1-1-5 15,8-3 1-15,-3 3-2 16,-1-3 0-16,-5 0 2 16,1-5 2-16,-4 9 1 15,8-12 1 1,4 11 0-16,-4-3 0 16,-4-4-2-16,8 0-2 15,-8-1 1-15,4 1 1 0,0 0-1 16,9-4-1-16,0 0 1 15,-5 0 1-15,1 4-3 16,-5 0 0-16,4-4-1 16,-8 0 0-16,4 0 2 15,4 0 2-15,1-12-1 16,-1 12-1-16,1-11 1 0,-1 3-1 16,-8 0 0-16,17 1 2 15,-17 3-1-15,8 0 2 16,-4 0-2-16,0-7-1 15,-4 11 1-15,0-12-1 16,-5 5 0-16,5-1 2 16,4 16-3-1,-4-20-2-15,-9 5 4 16,0 3 1-16,-4 0 0 16,8 0-2-16,1 0 1 15,4 0-1-15,-9 1 2 16,0-1 1-16,4 4-4 0,10-4-1 15,-14 0 1-15,9-4 2 16,-1 1-2-16,-8 3 0 0,1-4 1 16,-10 4 2-16,1 1-1 15,-5 3-1-15,-4 0 1 16,0 0 1-16,0 3-1 16,-5 1-1-16,1 0-8 15,0 0-5-15,-5 4-40 16,22-8-142-1</inkml:trace>
  <inkml:trace contextRef="#ctx0" brushRef="#br0" timeOffset="8588.0352">16872 10089 236 0,'0'-23'90'0,"0"39"-48"0,0-24-42 0,0 8 18 0,0 8-10 16,0-12 0-16,-5 0-4 16,5 0-1-16,-8 0-1 15,-1 1-8-15,-4-9-1 16,0 4 1-16,0 8 1 0,-4 4 0 15,0-4 4-15,-5 12-2 16,-12 3 1 0,4 0 4-16,-1 1 3 15,1 7 0-15,4 4 2 0,-4 3-2 16,4 1 0-16,9 7-6 16,0 12 1-16,8-8 0 0,5-4 0 15,4-3 4 1,4-5 2-16,5 1 6 15,8-4 3-15,5-4-4 16,16-4 1-16,-7-4-5 16,-1-3-2-16,-4-8-5 15,4-4 0-15,-4-4 0 16,0-8 0-16,-1-3-5 16,1-4 1-16,-4-12 0 15,-5-7 2-15,5-4 1 0,-14 4 1 0,-8-1 0 31,-4 1 0-31,-5 0 0 16,-8 3 0-16,-9 1-5 16,5 3 1-16,-10 8-9 0,6-4-4 0,7 4-35 15,23-7-82 17</inkml:trace>
  <inkml:trace contextRef="#ctx0" brushRef="#br0" timeOffset="9331.3416">17613 9511 220 0,'0'19'85'0,"0"-3"-46"0,0 14-48 15,0-15 14-15,-9 16-5 16,5 11 0-16,-9 0 0 0,4 4 0 15,5 0 0 1,0 8 0-16,-1 0 0 0,5-5 2 16,-4 1 1-16,4 0 1 15,0-4 2-15,-9-4 6 16,5-4 4-16,4-7 3 0,-4 3 5 16,4-7-9-1,0 0-5-15,0-8-4 0,0-3 11 16,0-9-5-1,0-11 1-15,0-3-3 0,0-5-1 16,4 1-1-16,0-12 2 31,9 4-3-31,0-4-2 16,-4 0-2-16,8 0-3 16,0-8-2-16,1-7-1 0,3 7 2 15,1 4 2-15,-1 8-5 0,5 4-1 16,-4 3-9-16,-1 5-4 15,-4 10 1-15,1 17 2 32,-1-1 4-32,0 4 5 0,-4 7 1 15,0 5 0-15,0-1 4 0,-9 8 0 16,0 8 1-16,-4-4 2 16,0-7 1-16,0-9 1 15,-4-3 4-15,0-8 5 16,-13-4 2-16,-9-3 3 15,0-4-4-15,-13-8 0 0,-4-4-8 32,-4-12-4-32,8-10-26 15,4 3-11-15,5-4-37 0,4-4-17 0,9-3-24 16</inkml:trace>
  <inkml:trace contextRef="#ctx0" brushRef="#br0" timeOffset="9773.8743">18707 9871 236 0,'0'8'90'0,"9"-4"-48"0,-1 7-40 0,-8-11 17 0,0 12-12 15,9-1-4-15,0 4-2 32,-1 5-1-32,5 14 0 15,-8 0 2-15,7 5 3 0,-12-1-4 0,5 8-3 16,-1 8 3-16,-4 7 3 15,0 0 10-15,-4-3 3 16,-1-5 5 0,-12 5 3-16,0-5-4 15,-18-3-3-15,1-8-8 0,0-7-2 0,-5-8-2 32,0-4-1-32,0-8-17 15,0-7-6-15,-17-16-33 0,5-11-13 16,3-8-63-1,1-8-31-15,8-3 81 16</inkml:trace>
  <inkml:trace contextRef="#ctx0" brushRef="#br0" timeOffset="9973.812">18160 9618 392 0,'4'8'145'0,"1"0"-78"0,7-5-76 0,-3-3 23 15,0 4-37-15,-5-4-11 16,-4 0-30-16,0 0-12 16,0 0-56-16,4-7-26 15</inkml:trace>
  <inkml:trace contextRef="#ctx0" brushRef="#br0" timeOffset="10678.0553">19173 9936 232 0,'8'8'88'0,"5"-4"-48"0,-4 3-38 16,-1-3 17-16,14 4-12 15,-1 0-2-15,1-1-3 16,0 1-2-16,-1-4 1 15,5-1-1-15,-9 1 2 0,5-4 1 16,-1 0 1-16,1 0-2 16,8 0-2-16,-4-4-2 15,8-3-1-15,1-1 2 16,-14 1 2-16,-3-1 0 16,-1 0-1-16,-17-3 1 15,-17-1-6-15,-1-3 1 0,-3 3-5 31,-9 1-1-31,-5 3-2 16,-17 4 2-16,5 4 19 0,4 0 8 16,4 4 1-16,9 4 0 0,4 3-6 15,9 5-2-15,-5 18 0 16,9 1 1 0,9 3 6-16,-5 4 3 0,9 0-8 15,9-3-2-15,4 10-8 0,13-7-4 16,0 12-15-16,4-19-4 15,4-9-33-15,5-6-15 32,0-5-48-17</inkml:trace>
  <inkml:trace contextRef="#ctx0" brushRef="#br0" timeOffset="11044.8111">20508 10036 280 0,'5'0'107'0,"-5"-19"-58"0,0 7-53 0,0 8 18 15,-5 0-13-15,-3-3-2 16,-5-1 2-16,-4-3 1 15,-18 3 0 1,-17-3-2-16,5 7 1 0,-5 0-8 0,5 8 0 16,-1 3-2-16,10 5 3 15,-5 18 2-15,8 5 2 16,9 7 3-16,5 4 4 0,3 8 2 16,18 7 3-16,5 4 6 15,8-11 2 1,4-5-9-16,4-6-3 0,1-9-20 15,13-3-7-15,12-12-41 16,0-8-15-16,5-11-31 16</inkml:trace>
  <inkml:trace contextRef="#ctx0" brushRef="#br0" timeOffset="11385.9976">21435 9197 296 0,'0'4'110'0,"4"0"-60"0,-4 11-61 0,4-4 16 15,-4 9-6-15,0 6 0 16,0 20 3-16,0 8 3 16,-4 7-2-16,0 27 3 0,-1 8 3 0,1 27-10 15,-9 3-1-15,-4 23-6 16,0 5 0-16,-9-5-12 16,-4-15-2-16,8-19-6 15,1 0-2 1,3-19-22-16,5-16-9 15,1-22-20 1</inkml:trace>
  <inkml:trace contextRef="#ctx0" brushRef="#br0" timeOffset="11713.1736">20810 9737 312 0,'4'-4'118'0,"9"-15"-64"0,4 31-61 16,-4-9 19-16,17 1 5 15,9 0 6-15,17 11 6 16,30-3 2-16,14-1-16 16,16 1-11-16,9-1-4 0,13-3-49 15,-5-4-19 1,14 0-85 0</inkml:trace>
  <inkml:trace contextRef="#ctx0" brushRef="#br0" timeOffset="22929.1512">1877 12625 316 0,'-13'0'118'0,"13"0"-64"0,-5 0-63 0,-3 4 18 0</inkml:trace>
  <inkml:trace contextRef="#ctx0" brushRef="#br0" timeOffset="23113.3926">1825 12648 479 0,'-17'19'-6'0,"-1"8"2"16,5 7 1-16,-4 16-1 0,4 15 3 15,-4 4 0-15,4 16-4 16,-4 3 1-16,8-4-3 0,9-4 2 16,-17 12 3-16,13-8 1 15,4-11-8-15,0-8-4 16,4-3-31-16,0-20-11 16,9-15-47-1</inkml:trace>
  <inkml:trace contextRef="#ctx0" brushRef="#br0" timeOffset="23647.6201">1881 12062 316 0,'8'0'121'0,"1"0"-66"0,8 4-66 0,-12 0 16 16,12 3-6-16,0 5 0 16,9 3-2-1,-5 8 2-15,14 4 1 16,4 23 0-16,-1 3 2 0,10 5 1 16,-22-1 1-16,8 4-2 15,-4 8-2-15,5 0 1 16,-5 0-1-16,-13 19 0 0,18-3 2 15,-9-5-3 1,-9 8 0-16,4 0 1 0,-12-3 0 16,0-1 2-16,4 12 1 0,-13-5-1 15,0-6 1-15,-9 3 2 16,-4 4 2-16,-4-8-3 0,-13 0-3 31,-5 1-7-31,-30 3-4 16,5-12-45-16,-13-11-19 0,-22-15-48 15</inkml:trace>
  <inkml:trace contextRef="#ctx0" brushRef="#br0" timeOffset="132305.9388">17561 18278 144 0,'-9'4'55'0,"9"-4"-30"0,0 0-12 0,0 0 17 0,0 0-11 16,0 0-3-16,0 0-3 16,0 0 1-16,0 0-7 15,-4 0-2-15,4 0-1 0,0 0-2 16,0 0-2-16,0 0 1 15,0 0-1 1,0 4 4-16,0-4 5 0,0 8-1 0,0-8 3 16,4 7-2-1,5 1 0-15,0 3 8 16,4 1-5 0,4-1 0-16,-13-3-2 15,18-4-1-15,-5 4-5 16,0 7-1-16,0-4 1 0,1 1 0 0,3 7 0 31,1-4 0-31,-1 1 0 16,1-5 0-16,4 1-5 15,8-1 1-15,5 1 4 16,0 3 2-16,-1 0-2 0,-3 1-3 16,4-1 2-16,-1-4 0 15,-7 1-1-15,12-1 1 16,0 1-2-16,9-1 2 0,-9 1-2 15,8-4 2-15,-8-1 4 16,13 1 4-16,5-1-6 16,-10-3-1-16,1 0 0 0,-9-4 0 31,0 8 0-31,0-1 0 0,1-3-5 0,7 0-1 16,5 0 1-16,0 11 0 15,-8-3 3-15,-1-1 3 16,0-3-7-16,9 0-3 15,0-5 5-15,-4 1 1 32,0 8-2-32,4-1 1 0,0 1 0 15,4-1 0-15,-4-3 0 16,0 11 2-16,0-4-1 16,-4-3 2-16,4-1-2 15,4 1-1-15,-4-1-2 16,0 1 1-16,0-1 1 0,18 1 0 15,-5-1 2-15,0-3 1 16,-1 0-4-16,-3-1 1 16,13 5-2-16,-5-1-2 0,-4-3 3 15,-5 0 2-15,5-5-2 16,5-3 0-16,-5 0-4 16,8-3-1-16,1-1 0 15,4 0 4-15,-5 0-1 31,5-4 1-31,-13 1 0 0,13-5 0 16,-9 5 2-16,0-5 2 16,-4-3-1-16,-4 3 2 15,8-3-2-15,-4 0-1 16,-4-8 1-16,-9-8-1 0,0 0-3 16,0 1 0-16,4-1 2 15,-8 0 0-15,-5 1 1 16,1-5 2-16,-10-3-1 15,6-8-1-15,-6 0 1 16,10-8-1-16,-1 5-7 16,0-5 0-16,1-7-4 0,-9-12 0 15,-9 19 3-15,4-18 3 16,-12-9-4-16,4-3 1 16,0 3-1-16,-9 9 1 15,4-5 0-15,-3-7 0 0,-6 0 5 16,1 7 1-16,0 0 2 15,0 1 0-15,9 3-3 32,-9 4 2-32,-13 0 3 15,0-11 1-15,-5-1 1 0,1 8 2 16,-4 1-1-16,-1-13 0 16,-4 5 1-16,4 3 3 15,-8 1-4-15,0-16-3 16,4 27 1-16,-9-16 0 15,-3 9 1-15,-6 10 2 0,-7 1-3 16,-1-8 0-16,0 12 1 16,-4 3 0-16,-4 4-2 15,-9 0 1-15,-5-3-2 16,5-1-1-16,-4 1 1 16,4 10-1-16,4 5-3 0,-17 0 2 15,5 3 1-15,-1 5 0 31,0 3-3-31,-8 4 2 16,-4 4-4-16,-1 3 1 16,9-10 2-16,-13 3 1 0,-8-12 1 15,-1 5 0-15,9 3-3 16,-21 4 0-16,21 0 2 16,4 7 2-16,14 1-2 15,3 0 0-15,-12 3-1 0,9 1 0 16,8 3 2-16,0 0 0 15,0 1-3-15,4 3 2 16,-21-4-4-16,8 4 1 16,9 1-3-16,4 3 2 15,5-4-6-15,-1 4-1 0,-3 7 0 16,-1 1 2-16,-4 0 1 16,9 3 1-16,-1 1 0 15,1-1 2-15,-9 5 4 16,0-1 1-16,0 0 1 15,0 8 0-15,17-4 4 16,-4 8 2 0,4-4-2-16,9 0-1 15,-9-4-1-15,-8 0-2 16,4 1-2-16,4-1-1 0,0 0 2 16,-8 0 2-16,4 0 0 15,4 0-1-15,-21 4 3 16,8-4 0-16,4 8 3 15,5 8 1-15,5-1-1 16,-6-3-1-16,10 0-6 0,0 11 1 16,-5-4-5-16,-13 12-1 15,5 3-6-15,4-3 0 16,-1 0 1-16,1 0 5 16,5-4-4-16,-10 11 0 15,-4 4-2-15,1-3 0 0,12-4 4 31,5-9 5-31,-5 5 2 16,9 4 3-16,4 3-1 16,8 1-1-16,-3-1-4 15,4-3 0-15,4 0-3 16,0-1 0-16,-9 8 4 0,5-11 3 16,-9-4 3-16,5-4 1 15,-1-7-2-15,1 3 1 16,-1-7 4-16,0-4 6 0,5 7-3 15,-4 8 2-15,3-7-3 16,1-1 2-16,0 1-2 16,0 3 2-16,4 4-2 15,0-4 0-15,0 24-3 16,0-5 1-16,0-3-2 0,-8-5 2 16,-1-3-4-1,-4 12-2-15,5-1 0 0,-1-3-1 16,5-4-3-16,4-4 2 31,0-4 1-31,4-4 2 0,1-3-1 0,-1 7-1 31,5 7 1-31,0-3-1 0,-1 0 0 16,5-7 2-16,0-1-3 16,0 0 0-16,0 1-1 15,0-9 0-15,0 1 2 16,0-4 2-16,0-4-8 15,0 0-1-15,0-4-23 16,0-4-8-16,5-7-125 31,3-43 59-31</inkml:trace>
  <inkml:trace contextRef="#ctx0" brushRef="#br0" timeOffset="144881.2523">19487 18294 52 0,'9'-8'22'0,"-1"0"-12"0,1 1-12 0,-9 3 4 0,4-4-24 15,1 4-10-15</inkml:trace>
  <inkml:trace contextRef="#ctx0" brushRef="#br0" timeOffset="145855.0782">19466 18056 192 0,'-9'4'71'0,"9"19"-38"0,0-4-30 16,0-11 20 0,0 11-11-16,0 0-1 15,0-4 0 1,0-3-6-16,0-1 4 0,4 1 1 0,-4-1-1 16,5-3 2-16,-5 0-8 15,0-8-4-15,0 0 4 16,4 7 5-16,-4-7-6 0,0 0-1 15,4 8 1-15,0 0 1 16,1-1-1 0,3 5-2-16,1-5 1 15,13 1 1-15,8 0-1 0,4-8-1 0,5 0 3 16,-9 0 0-16,5 0 3 16,-5 0 1-16,-4 0-1 15,4 0 1-15,-9 0-4 31,14 4-2-31,-14-1-3 0,14 1 1 0,-5 0 1 16,0-4 2-16,5 0-1 16,-5 0-1-16,0 0-2 0,-4 0-1 15,0 0 2-15,12 0 0 32,-3 0 1-32,4-4 2 15,-9 4 1-15,4 0 1 16,1 0-5-16,-5 0-1 15,4 0 1-15,-3 0 0 16,-1 0 1-16,9 0 0 16,-9 0 0-16,8 0 0 15,-7 0 0-15,3 0 0 16,1 0 0-16,-10 0 2 16,6 0-3-16,-1 4 0 0,9-4 1 0,-5 0 0 15,13 0 0-15,-8-4 0 16,4 0 0-16,0 1 0 0,0-1 4 15,-4 0 5-15,9 4-1 16,8 0 1-16,-9 0-1 31,-8 0 0-31,0 0-4 0,4 4-1 0,-5-4-3 16,10 0-1-16,-1 0 3 16,1-4 1-16,-5 4-4 15,0-4 1-15,0 0-2 16,-4 0-2-16,-9 1 5 15,0-1 3-15,-4 4-1 32,0-8-2-32,0 8-5 0,4 0 0 15,-4 8-14-15,4-1-5 0,-13 1-41 16,-4 4-16-16</inkml:trace>
  <inkml:trace contextRef="#ctx0" brushRef="#br0" timeOffset="204226.3136">21999 13249 212 0,'-21'19'82'0,"16"-15"-44"0,-25-4-27 0,17 4 23 16,0 8-20 0,-4-1-7-1,0-3-3-15,0-1-1 0,-1 5-1 16,1-1-2-16,0 5 3 0,4 3-11 16,-4 8-4-16,-5 7-12 15,5 24-5-15,0 7 7 16,-5 19 3-16,-4 0 8 15,-8 4 5 1,8-7 6-16,4-5 2 0,1 1 0 0,4-12 1 16,4-11 15-16,4-12 11 15,-4-8-4-15,9-7-2 0,-5-4-7 16,1-11 0-16,3-9 0 16,1-3-1-16,0-30 4 15,4-1-7 16,4 1-2-31,-4-5-5 16,4 1-4-16,5-1 0 16,8 1-1-16,5-1-5 0,-1-3-1 15,1 11-15-15,-1 4-4 16,1 15 0-16,-1 5 0 16,5 14 3-16,0 4 1 15,-4 8 5-15,-1 8 2 0,-3 0 6 16,-1 7 3-16,-13-4 3 15,-4 9 1-15,-4-5 7 0,-5-4 4 16,-4-7 3-16,-4 0 5 16,0-12-8-16,0-3-1 31,-1-8-21-31,-3-20-6 0,3-11-41 16,14-15-53-16,8 0 21 15</inkml:trace>
  <inkml:trace contextRef="#ctx0" brushRef="#br0" timeOffset="204686.008">22228 13705 176 0,'-5'4'68'0,"10"-8"-36"0,-5 4-37 0,0 0 10 0,0 0 3 16,0 0 7-16,0 8 6 15,0 3 2-15,4 1-12 16,0 3 7-16,-4 0 4 0,0 8-7 16,0 16-1-16,0 3-8 15,0 8-4-15,0-1 1 0,-13 13 2 16,13 3-2-16,-8-8-2 31,-1-3-14-31,5-12-4 0,-1 0-26 16,1-15-13-16</inkml:trace>
  <inkml:trace contextRef="#ctx0" brushRef="#br0" timeOffset="204851.5661">22314 13192 392 0,'-13'-4'145'0,"13"0"-78"0,-4 0-80 16,4 4 22-16,-9 0-25 0,0-3-6 31</inkml:trace>
  <inkml:trace contextRef="#ctx0" brushRef="#br0" timeOffset="204901.7671">22258 13169 355 0,'0'-12'-196'16</inkml:trace>
  <inkml:trace contextRef="#ctx0" brushRef="#br0" timeOffset="205460.0567">23076 13506 184 0,'-8'0'71'0,"8"0"-38"0,0 0-32 16,0 0 14-16,0 0-2 16,0 0 5-16,0 0 5 0,0 0 3 15,0 0-13-15,-4 0-1 0,-1 0-1 16,-3-4-2 0,-5 0 0-16,-5-3 1 0,-20-1 1 0,-5-4-5 15,4 1-2-15,-4 3-4 16,0 1-1-16,-5 3-1 15,-4 4-2-15,5 7 3 16,8 9 0 0,5 14-8-16,4 13-2 15,4-1-3-15,4 4 1 0,9-4 2 0,5-8 2 16,8 1-3-16,4 3 0 31,13-7-1-31,1-5 3 16,7-6 4-16,6-1 3 15,-14-4 0-15,9-3 1 0,-1-5 0 16,1 9 0-16,0-9 0 16,4 12-2-16,0 12-17 15,14 7-7-15,-6 27-16 16,-7 8-45-16,-6 0 11 16</inkml:trace>
  <inkml:trace contextRef="#ctx0" brushRef="#br0" timeOffset="205586.6504">22930 14935 184 0,'-39'107'68'0,"5"-84"-36"0,4 4-4 0,17-16 27 0,-5 1-15 16,-8-1-5-16,-12-11-38 16,-18-8-17-16,0-11 9 15,8-34-40-15,1-24-14 0,21-38-33 16</inkml:trace>
  <inkml:trace contextRef="#ctx0" brushRef="#br0" timeOffset="206403.6143">24188 13177 180 0,'-30'3'68'0,"26"-3"-36"0,-5 0-35 0,5 4 11 16,-1 0 0-16,-3 0 5 15,-9 0-1-15,4 3 3 0,0 9-8 32,0-1 5-32,-9 4 3 0,5 0-1 0,-9 0 0 0,-4 1 3 15,-4-1 1-15,3 0-1 16,1-4 0-16,0 1-5 31,0-1 0-31,0 0-5 16,4 0-2-16,4 1-2 0,1-1-3 15,4 4 1-15,-1 8 1 0,5 8-1 32,5-1-1-32,-1 1-2 15,9 3 1-15,-8-8-1 0,8 1-2 16,8-4 3-16,1-4 0 15,4 0 3-15,4 8 3 0,0-9 0 16,0-2 0-16,5-5-1 16,-9-4 2-1,4-14-3-15,-4-1 0 16,0-4 1-16,-9-3 2 16,1-9 1-16,-5-2 1 15,-5-17-7-15,-8-14 0 0,-4-1-8 16,0-3 0-16,4 7 5 15,-9 4 3-15,9 7 1 16,1-3-8-16,3 8-1 16,9-4-4-1,0 3 2-15,0 4 3 16,9 5 1 0,3-1 3-16,6 0 3 0,3 0 2 15,1 4-1-15,17-4 1 16,-5 8 2-1,1 4 4-15,-1 3-6 16,-8 5-2-16,8 7-8 0,1 4-3 16,-5 3-5-16,-4 9-4 15,4 7 0 1,-4 7-1-16,-5 16 13 16,5 8 6-16,-4 7 8 0,4 27 6 0,-9 0 13 15,9 4 8-15,8 0-14 16,5-11-6-16,13-13-37 15,4-10-15-15,0-27-104 32</inkml:trace>
  <inkml:trace contextRef="#ctx0" brushRef="#br0" timeOffset="208055.5951">23232 15413 216 0,'4'-3'82'0,"0"3"-44"0,-8 0-42 0,4 0 15 0,0 0-8 16,0 0 0 15,-22 0-1-31,-4 0-2 16,-4 0 1-16,0 3 1 0,4 5 3 0,5 0 4 0,4 3-6 15,4 8-2-15,4 12-3 16,9 0 0-16,4-1 4 16,1 1 3-16,3 3 0 15,-8-3 2-15,-8-4 2 0,-1 0 2 31,-4 3 1-31,4-3 0 0,-21-8-13 0,-4-11-6 16,-1 0-33 0,5-12-13-16,4-15-53 15</inkml:trace>
  <inkml:trace contextRef="#ctx0" brushRef="#br0" timeOffset="208790.0682">23378 15245 164 0,'-13'27'63'0,"13"-20"-34"0,-4 5-36 15,4-5 10-15,0 5-1 16,0 7 1-16,-4 8 12 31,-1 0 5-31,1 19-10 16,0-4-3-16,4 0-3 0,-5-4-5 0,5 1 1 16,0-1 0-16,-8-8 0 15,8-3 4-15,0-4 5 16,0-4 1-16,0-3 4 15,0-5-7-15,0-3-2 0,8-16 10 32,-8-3-4-32,5-5-1 0,-1-7-3 15,0-11 0-15,1-8-2 16,-1-8 0-16,0 0-6 0,9 0 1 16,-9 8 0-16,9-4 2 15,-4 12-6-15,0 7-1 16,-1 4-5-16,5 8 1 15,-4 15-2 1,-1 11 2-16,14 12 0 16,-14 19 3-16,1 8 2 15,0 0-1-15,-1 0 6 16,1-8 3-16,-13-4-1 16,12-3 0-16,-12-9 3 15,4-6 1-15,13-13-3 16,-9-11 2-16,9-7 0 15,0-1-2-15,4-14-1 16,-4-13 5-16,0 9 3 16,0 3-2-16,0 4 0 15,0 8 8-15,4 3 6 0,-8 8-12 16,4 8-6-16,4 27-3 16,-8 3-2-16,-1 5-9 15,-4 6-2-15,-4 5-21 16,0 0-6-16,-4-8-36 0,4-11-15 15</inkml:trace>
  <inkml:trace contextRef="#ctx0" brushRef="#br0" timeOffset="209274.3613">24141 15425 140 0,'8'7'55'0,"-3"-7"-30"0,-1 4-32 0,-4-4 8 15,13 0 0-15,0 0 1 16,-9 0 17-16,-8 0 8 16,4 0-14-16,-9 4 11 0,9-4 3 15,-4 0-6-15,0 0-1 16,4 0-1-16,-9 0 2 0,0 0-2 31,-4 0-2-31,-4 0-3 16,0 0-1-16,-5 0-5 0,-3 0-3 15,-14 0-5-15,0 4-2 16,0 4 1-16,9 11 0 0,4 8-6 16,9-1-3-16,0 5 6 15,-1-4 3 1,14 7 6-16,0-11 2 0,8 0-1 15,9-7 1-15,0-5-6 16,13-7-1-16,0-4 0 16,-5-4 0-16,1 4 2 15,-5-4 1-15,0 0 1 16,-4 4 2-16,0 8-3 16,0 4 0-16,-4 11-19 0,-1 11-9 15,-3 8-20-15,-1-4-10 16,0 1-14-1,-4-12-5-15</inkml:trace>
  <inkml:trace contextRef="#ctx0" brushRef="#br0" timeOffset="209522.0012">24520 14536 284 0,'-17'27'107'0,"17"11"-58"0,0 4-59 16,8-15 14-16,-8 19-3 16,0 16 1-16,0 6-3 15,0 9 1-15,-4 15 0 16,0-4-5-16,4-4 1 0,-9 8-29 0,9-11-13 31,0-9-23-15</inkml:trace>
  <inkml:trace contextRef="#ctx0" brushRef="#br0" timeOffset="209790.8417">24813 14314 340 0,'0'19'126'0,"9"12"-68"0,8 26-65 0,-9 1 21 0,-3 49-2 15,3 46 4-15,-21 46-6 16,5 35-1-16,-1 15-5 15,1 8-36-15,-5-8-15 0,-5-4-105 16</inkml:trace>
  <inkml:trace contextRef="#ctx0" brushRef="#br0" timeOffset="210957.6771">23421 16279 148 0,'-8'4'55'0,"12"-4"-30"0,-4 4-25 0,0-4 13 15,0 0 13-15,0 0 10 16,0 0-3-16,0 0 0 15,-4 0-18-15,-1 0-9 0,1 0-2 16,-5-4 3-16,-4 0 6 0,-4 0-14 16,-9-15-5-16,-8 19-7 31,-1 0 0-31,-3 0 2 16,-1 4 2-16,4 3 10 15,5 9 6-15,0-1 1 0,8 4 1 16,5 4-3-16,4 12-1 15,5 7 1-15,3 0 1 16,1 0 3-16,4-4 4 16,0-3-13-16,0-4-2 0,0-8-35 15,4-4-14-15,5-16-59 16</inkml:trace>
  <inkml:trace contextRef="#ctx0" brushRef="#br0" timeOffset="211386.9697">23516 16321 220 0,'-26'0'85'0,"26"4"-46"0,-9 0-37 15,9-4 19-15,0 0 7 0,0 7 4 16,0 1-3-16,-4 4-3 16,0-1-14-16,0 1-3 0,-1 3 1 15,-3 8-8-15,-1 7-1 16,5 1-8-16,-1 0-3 16,1-1-3-16,4-3 0 0,0 0 2 31,0-4 2-31,4-4 8 15,-4-4 2-15,5-7 1 16,-1-4 1-16,0-8 0 16,5-4 1-16,-5-7 2 0,5-19 1 15,-5-5-3-15,-4-3-3 16,0 0-9-16,-4 0-5 16,0 4-15-16,-1-8-5 15,1-4-21-15,-5 4-7 16,1 8-34-1</inkml:trace>
  <inkml:trace contextRef="#ctx0" brushRef="#br0" timeOffset="211824.4097">23818 16141 252 0,'-9'42'93'0,"9"-7"-50"0,-9-12-57 0,9-12 14 0,-4 4 0 16,0 5 7-16,-5-1-3 16,5 4 0-16,-1 11-2 31,1 8 12-31,4-7 5 0,4-1-9 0,5-3-6 16,0-4-2-16,8-4 0 0,0-4 5 15,13-8 4-15,1-3 2 16,-6-8 3-16,1-4-5 0,-4-11 1 15,-5-12-9-15,0 0-2 16,-4-3-17 0,-4-1-6-16,-5-3-38 0,0-1-14 31,-4-22-40-31</inkml:trace>
  <inkml:trace contextRef="#ctx0" brushRef="#br0" timeOffset="212287.9339">24473 16095 272 0,'4'4'101'0,"4"0"-54"0,-8 0-55 0,0-4 18 16,0 34-7-16,0-3 1 31,0 3 0-31,0 1-2 16,0 3-2-16,-8-4 1 0,4 9-1 0,-1 3 0 15,1-8-3 1,0-8 2-16,-1-7-8 0,1-3-2 0,0-9 1 31,4-3 1-31,4-31 6 16,0-8-1-16,5-7 2 0,0-16 2 15,8-7 2-15,9 0-6 16,4 11 1-16,-9 8 12 16,1 11 8-16,4 12 7 15,-9 11 5-15,5 8-11 16,3 27-3-16,6 8-11 16,-14 7-5-1,4 7-3-15,-12 17 3 16,0-5-20-16,-1 0-8 15,-4-7-23-15,1-4-9 16</inkml:trace>
  <inkml:trace contextRef="#ctx0" brushRef="#br0" timeOffset="212609.3778">24942 15639 216 0,'0'8'82'0,"0"3"-44"0,0 9-42 15,0-9 15-15,0 4-4 16,5 8 3-16,-5 16 1 15,4 3 1 1,-4 4-6-16,0 4-2 0,0 11 0 16,0 8-2-16,0-4-2 15,0-4-13-15,0-7-6 16,0 11-19-16,0-19-6 16,0-8-74-1,0-22 25-15</inkml:trace>
  <inkml:trace contextRef="#ctx0" brushRef="#br0" timeOffset="212851.1394">24787 15793 432 0,'9'15'162'0,"-1"12"-88"0,31 11-93 16,-13-23 24-16,8 1-11 15,5-1 3-15,4 0-33 16,0 1-14-16,-4-5-78 0,9-7-32 16,-5-19 43-1,-5-20 23-15</inkml:trace>
  <inkml:trace contextRef="#ctx0" brushRef="#br0" timeOffset="213594.1453">23288 17145 212 0,'-5'3'79'0,"5"-3"-42"0,0 0-43 16,-8 0 47-1,-10 0-10 1,1 0-5-16,4 0-4 15,-4 0-13-15,-9 0-1 0,5 0-1 0,3 0-8 16,1 0-1-16,9 16-16 16,3 7 4-16,10 4 2 15,7 7 7 1,1 0 3-16,5 9 4 16,-1 6 3-16,-4-6 9 0,4-9 3 15,-13-3 3-15,1-5 0 16,-14-3-7-16,-4-3-3 15,-4-5-5 1,-5-7-4-16,-8-8-9 16,0-4-5-16,-9-12-18 15,5-3-7-15,-5-8-38 0,4-7-16 16,10-1-4 0</inkml:trace>
  <inkml:trace contextRef="#ctx0" brushRef="#br0" timeOffset="214042.343">23641 17217 156 0,'0'-3'57'0,"0"3"-30"0,0 0-7 0,0 0 19 16,0 0-4-16,0 0 0 0,-9 0-5 15,5 0 1 1,-9-4-6-16,0 4-3 0,0 0-4 16,-13 4 1-16,0-1-6 15,1 5-11 1,3 3-7-16,-4 5 0 15,9 3 1-15,4 4-5 0,0 0 1 16,5 0-1-16,-1 4 3 16,0-4 4-16,9-4 3 0,0-4 2 15,0-3 3-15,9-16-1 16,-5-4 0-16,5 1 5 16,-1 3 4-16,1 0 6 15,-9 4 4-15,0 0-14 16,4 15-8-1,-4 8-46-15,-4 8-19 16,-5-1-85 0</inkml:trace>
  <inkml:trace contextRef="#ctx0" brushRef="#br0" timeOffset="214542.8939">23792 17003 288 0,'4'23'107'0,"0"-12"-58"0,5-3-57 0,-9 3 18 16,4 9-5 0,1 6 2-16,-1 5 5 15,-4 4 3-15,0 7-8 16,-4 15-4-16,-1 8-2 0,1-3-1 15,4-5 0-15,-9-3 0 0,5-8 2 16,4-8 8 0,0 8 5-1,0-16-3-15,0-7-8 16,0-23-5-16,0-7 0 16,0-9-2-16,4-18-1 15,5-20 5-15,-9 1 1 16,4-1-5-16,5 4 0 15,-1 8 3-15,10 4 4 0,-10 3 10 16,5 16 3-16,-4 4-4 16,8 7 0-16,0 12-19 15,1 11-6-15,-1 8-3 16,0 12 1-16,0 11 6 0,1-4 2 16,-1-4 4-16,-4-3 1 15,0-1-6-15,-5-3 0 31,1-8-10-31,4 0-4 16,-13-8-27-16,4-11-11 0,5-19-57 16</inkml:trace>
  <inkml:trace contextRef="#ctx0" brushRef="#br0" timeOffset="214867.7335">24072 17164 44 0,'4'0'16'0,"-4"0"-8"0,4 0-27 16,-4 0-6-16,0 0 160 46</inkml:trace>
  <inkml:trace contextRef="#ctx0" brushRef="#br0" timeOffset="214896.3953">24080 17164 268 0,'0'0'61'0</inkml:trace>
  <inkml:trace contextRef="#ctx0" brushRef="#br0" timeOffset="215238.2843">24085 17171 331 0,'4'8'-15'0,"-4"-8"-5"31,0 0 1-15,4 4 17-16,-4-4 8 15,5 4 11-15,-5-4 4 0,4-4 9 16,-4 4 4-16,0 0 1 15,9-4 4-15,-1 0-16 16,1-7-5-16,-9-5-9 16,8 1-1-16,-3-4-5 0,3 0-2 15,10 0-3-15,-10-1-1 16,14 1 4 0,4 4-1-1,-9 7 0-15,-4 1-6 16,13 7-1-16,-9 7 1 0,0 5 3 0,5 15 4 15,-5 11 4-15,0 4 2 32,-4 4 1-32,-4 0 0 15,-5 11 0-15,-4 5-4 16,-4-9-3-16,4-7-16 0,-9-11-5 0,5-8-34 16,-1-8-13-1,-3-12-55 1</inkml:trace>
  <inkml:trace contextRef="#ctx0" brushRef="#br0" timeOffset="215695.7142">24391 17141 252 0,'4'53'93'0,"5"-45"-50"0,4 0-50 0,-1-4 14 16,-3-1-5-16,4 5 1 16,0 0 12-16,8-1 5 0,5 5-10 31,9-1 3-31,-9-3 3 0,-1 0-6 16,-3-1-1-16,0-3-3 0,-1 0 1 15,1-4-4-15,-5-4-2 0,0 0 4 16,-4-3 1-16,-4-1-5 31,-1-7-2-31,-3-8 0 0,-5-4 2 16,0-4-2-16,-5 4 0 15,-3 1-1-15,-5 3-2 16,0 7 5-16,-4 9 1 16,-1 7 4-16,5 19 3 0,5 19-4 15,4 23-1-15,8 27 18 16,9 8 9-16,13 15 0 15,17-3-1-15,8-9-30 16,10-22-13-16,3-27-110 0,14-50-46 16,-13-43 29-1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4-05T20:53:00.3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5117 11250 96 0,'0'0'35'0,"0"4"-18"0,0-8-11 16,0 4 9-16,0 4-8 15,0 0-4 1,-9-1-2-16,9-3-4 16,0 4 2-16</inkml:trace>
  <inkml:trace contextRef="#ctx0" brushRef="#br0" timeOffset="2523.5247">5125 11265 180 0,'9'4'13'16,"4"-4"2"-16,0 0 1 16,8 0 0-16,-3 0 3 0,-1 0-11 15,4 0-2-15,5 0 0 0,4 0-1 16,1-4 0-16,12 0-1 15,-4 1 0-15,-1-1-2 16,-3-4 1-16,4 4 0 31,-14 0 1-31,6 4 2 0,-6 0 1 16,6 0 1-16,-6 0 2 16,10 0-1-16,-1 0 0 15,5 0-5-15,-9 0-3 16,5 0 2-16,-1 0 0 15,-4 0-4-15,1 0 1 16,3 0 2-16,1-3 1 0,3-1-1 16,-3 4-2-16,-1 0 1 15,-4-4-1-15,1 0 0 16,3 0 0-16,-8 0-3 16,4 4 0-16,5 0 2 0,3 0 0 15,5 0 1-15,-8 0 0 31,-1-3-3-31,5 3 0 0,-9 0 2 16,5 0 0-16,-1 0 1 16,9 0 0-16,5 0-3 15,-5 0 2-15,0-4 1 16,0 0 0-16,-4 0-3 16,0 0 2-16,4 4 3 15,-5-3 1-15,10-1-4 0,-9 0-1 16,-9 0-4-16,4 4 1 15,1-4 3-15,-1 4 3 16,5 0 0-16,-5-4-1 16,14 1 5-16,-5 3 1 15,0-4 0-15,-4 0-1 16,0 0-6 0,4 0 1-16,-5 4-2 15,6 0 0-15,3 0 2 16,0 0 0-16,1 0-3 15,-5 0 0-15,0 0 4 16,0 0 1-16,4 0 0 0,9 0-2 16,-13 0 1-16,9 0 1 15,-13 0 1-15,4-4 3 0,-4 4-3 16,0 0-2-16,8 0-3 16,-4 0-1-16,0 0-1 15,0 0 0-15,-4 4 3 16,4 0 2-16,-4 0-2 15,8 0 0-15,9 0 1 16,-4-1 0-16,-5 1 2 0,-3-4 1 16,-6 4-4-16,1-4 1 15,0 0 0-15,4 0 0 16,-4 0-3-16,17 0 2 16,-13 0 1-16,9 0 0 15,-9 0-5-15,4 4 1 16,-4 0 2-1,9 0 1-15,-9-1 1 16,9 1 0-16,-14 4-3 16,6-4 2-16,-6-4 1 15,1 3 2-15,8-3-3 16,10 4 0-16,-1-4 1 16,-9 0 0-16,0 0 0 15,1 0 0-15,-5 0-3 0,4 0 2 0,9 0 1 16,-8 0 2-16,-1 4-3 15,0 0 0-15,-4 4-1 16,-4-5-2-16,4 5 3 16,5-8 0-16,-1 4-2 15,-4 0 0-15,0 0 2 16,-4-1 0 0,4 13 1-16,-4-5 0 15,4 1-3-15,13-1 2 16,-13 5 1-16,9-1 0 15,-18 0 0-15,9-3 0 16,-4-1 2-16,13 1 3 16,-9-1-2-16,0-3 0 15,-4 3-3-15,4-3-1 0,-4 0-1 16,0-1-2-16,-1 1 0 0,10 0 3 16,3-5 0-16,-3 1 3 15,-1 0-1-15,1 0-1 16,-10 0 1-16,1 0 1 15,9-1 1-15,3-3 1 16,-3 4-2-16,-1-4-2 0,0 4 3 16,-8 0 0-16,4-4-1 15,9 4-2-15,0-4 1 16,-1 4-1-16,-3-1 0 16,-5-3 2-16,4 0-1 15,-8 4 2-15,4 0-4 31,9 0-2-31,-5-4 2 0,5 0 0 16,0 0 3-16,-5 0 3 16,1 0-2-16,12 0 0 15,-8-4 3-15,-1 0 1 16,1 4-1-16,-5 0 1 16,-4 0-2-16,22 0 0 15,-9 0-3-15,-8 0 1 0,3-4-2 16,1 4 2-16,-5 0 0 0,1 0 3 15,8-3-5-15,0-1-1 16,-13 0 0-16,0 0 2 16,0 0-1-16,-4 0 2 15,0 1-2-15,8-1 2 32,5 0-4-32,-5 4-2 15,1-4-3-15,-1 0-1 0,0 0 8 16,9 4 4-16,0-3 2 15,-4-1 1-15,-5 0-2 16,1 0 1-16,-5 0-4 16,4 0 0-16,-4 1-1 15,13-1 1-15,0 0-4 0,-4 0-2 16,4 0 2-16,-8 0 2 16,-1 4 0-16,13-3-1 15,-4-1-2-15,-4 4 1 16,-9 0 1-16,0 0 0 0,0-4 0 15,5 4 2-15,8 0-1 16,-5 0-1-16,1-4-2 16,-9 0 1-16,9 1 1 15,-9 3 2-15,9-4-1 16,4-8-1-16,0 12 1 16,-13 0-1-16,4 0 0 15,1-7 0-15,-10 7 0 16,18-8 0-1,0 12 0-15,-4-4 0 0,0 0 0 16,0-8 2-16,-5 4-1 16,18 0 2-16,-9 12-2 15,0-12-1-15,-5 4 1 16,1 8-1-16,8-4 0 16,1 3 0-16,-5-3 2 15,0-4 1-15,-5 0-4 0,1 4 1 16,-4 0-2-16,3-4 0 15,10 0 2-15,-10 4 2 16,-3-4-3-16,-1 4 0 16,-4-4 3-16,9 3 1 15,4 1-1-15,-4 0 1 16,-1-4 0 0,-3 0 3-16,-1 0-5 15,-4 0-1-15,-4 0 0 16,4 0 2-16,9 0-3 15,-9 0 0-15,0-4 1 16,-4 0 2-16,-1 1-1 16,14 3-1-16,4 0 1 0,-4-4-1 15,0 0 0-15,-5 4 0 16,5-4 2-16,-5 4 1 0,5-11-6 16,4 3 0-16,-9 12 1 15,1-8 3-15,-5 8 0 16,0-8-1-16,-4 0 1 15,8 0 1-15,9 0-1 16,-4 1-1-16,-1 10 1 0,1 1 1 16,-17-4-3-16,16 3 0 15,10-7-1-15,-5 4-2 16,-5-4 3-16,-8 4 2 31,1 0 0-31,-1 0-1 16,8 0 1-16,14 3-1 0,-9-3 0 15,0 0 2-15,0 3-3 16,-13 1 0-16,0-4 1 16,5 0 0-16,-1-4 0 15,-4 0 0-15,-4 0 0 16,4 0 2-16,-4-4-3 16,0 0-2-16,8 0-3 0,9 4 1 15,0-4 1-15,-13 4-1 16,0 0-1-16,-4 0-1 0,-5 0-12 15,-3 0-5-15,-10 0-40 16,1 0-19-16,-5 4-9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4-05T21:01:00.4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1558 11468 168 0,'-13'-7'66'0,"-9"7"-36"0,9-4-35 0,13 0 29 16,0 0-6-16,0 0 0 15,0 0 2-15,-8 1-12 16,3-1 2-16,5 4 1 0,0 0-4 16,0 0-6-1,0 0-1-15,13 0-2 16,4 0 0-16,1 0 2 0,8 0 0 16,4 0-3-16,13 0 2 15,4 0 1-15,9-4 2 0,5 0-1 16,-1 0-1-16,13 0 1 31,-4 1-1-31,-9 3 0 0,-4 0 2 0,-4 3-3 16,-13 1-2-16,0 4-14 15,8 0-4-15,0-1-7 16,-3-3-2-16,-6-4-53 16</inkml:trace>
  <inkml:trace contextRef="#ctx0" brushRef="#br0" timeOffset="764.098">1915 10783 256 0,'-8'-4'96'0,"8"4"-52"0,8 0-51 16,-8 0 14-16,5 4-7 31,3 0 0-31,1 3 4 0,8 1 2 16,-13 3-2-16,18 1-7 0,-5 3-1 16,13 8 0-16,9 8 2 15,0 7-1-15,4 4-1 16,-4-4 0-16,8-3 0 0,-17-1 3 15,9-3 0-15,-4 0 1 16,-5-4 0-16,4-4 0 16,-4 7 2-16,-12 5-1 15,-1-5-1-15,-4-3 3 16,4-4 0-16,-8 0-4 16,-5 0 1-16,0 0 2 0,5-4 1 15,-9 0-4-15,0 0-1 31,0 1 1-31,0-1 2 0,-13 0 0 16,9 0 2-16,-5 8-2 16,-4-8-1-16,0 0 1 15,5 12-1 1,-5-8 0-16,-5-4 4 16,10 0 2-16,-14 0 6 15,9 4 3-15,-8 0-4 0,-1 0-1 16,5 4-2-16,-9 7 0 15,-21 12-2-15,8 4 1 16,-8 11 2-16,-10 24 5 16,1 3-2-16,-8 11 1 0,-1 13-5 15,1-9-3-15,3 16-18 16,5-8-6-16,0-8-62 16,9 1-24-16,-14-20-12 15</inkml:trace>
  <inkml:trace contextRef="#ctx0" brushRef="#br0" timeOffset="14178.0348">16893 10158 212 0,'13'-7'82'0,"9"-1"-44"0,-5 0-44 0</inkml:trace>
  <inkml:trace contextRef="#ctx0" brushRef="#br0" timeOffset="14696.7631">16979 10116 329 0,'5'-11'4'16,"-5"-8"2"-16,-5-1 3 0,-8 1-2 15,0 4-2-15,1-4 0 0,-1 0-1 16,-5 3-5-16,1 1 1 15,-4 7-7-15,-1 1-3 16,-12 11 6-16,-1-1 1 16,1 1 0-16,3 15 0 31,6 8-5-31,3 0 0 0,5 4 2 16,8 3 1-16,1 1 3 15,16-1 3-15,1 8 6 16,4-7 6-16,4 7-1 15,5-4 1-15,-1-7-3 0,1-12 1 16,-1-4-11-16,5-19-2 16,-9-7-4-16,5-4-1 15,4-1-1-15,-5 5 2 16,5-1 4-16,-4 5 1 16,3 3-2-16,1 8 0 15,-8 15 2-15,3 15-2 16,-8 4-1-16,0 8 3 15,0 8 0-15,-13 7 1 16,0 4 0 0,0 1 2-16,-9 3 1 15,-4 3 5-15,-4-7 3 16,-9-11 7-16,0 0 6 16,1-16 9-16,-6-7 4 15,-3-12-4-15,-14-8 0 16,-8-7-24-16,5-19-7 0,-1-12-33 15,9-11-13-15,8-8-39 16,10-19-17-16,16-8-5 16</inkml:trace>
  <inkml:trace contextRef="#ctx0" brushRef="#br0" timeOffset="15241.6484">17376 9898 192 0,'-9'15'74'0,"5"-15"-40"0,4 12-38 15,4-1 15-15,-4 12-17 16,0 4-3-16,0 7-5 16,0 1 1-16,0 3 7 15,0 1 3-15,0-1 5 0,0 4-1 0,0-4-1 16,0 1 7-16,0-1 5 16,0-7 7-16,0-12 5 15,0-4-1-15,0-4-2 16,-9-26 8-1,1-4-13 1,-1-4-5-16,5-8-4 16,-13-7-2-16,12-8-3 15,1-4-2-15,4 1 1 16,0-1 1-16,13-4-1 16,0 4-1-16,0-3-4 15,0-1-2-15,4 8-4 16,0 8-1-16,0 7 8 0,1 8 4 15,-1 8-9-15,0 19-4 0,5 15-3 16,8 8 1-16,-4 3-8 16,-9 5 0-16,9 11-20 15,-5 4-6-15,1-8-25 16</inkml:trace>
  <inkml:trace contextRef="#ctx0" brushRef="#br0" timeOffset="15915.7074">18203 10001 168 0,'-4'-7'66'0,"8"7"-36"0,0-4-24 15,-4 4 17-15,0-4-8 16,5 0 0-16,-5 0-7 15,0 1 0-15,-5-1-5 16,-3 4-2-16,-1-8 0 0,0 4-1 16,-12 0 0-16,4 1 0 0,-1 3 0 0,-3 0 0 31,-5 3 0-31,-8 5 0 16,3 0 0-16,1 11 4 0,4 8 5 15,5-4-1-15,4 0 3 16,4 3-6-16,4 1-3 15,0 0-1 1,5-4 1-16,4 0-1 0,4-4 2 16,1 0 0-16,-1-3 1 0,18-5 6 15,-14 1-14 1,5-9-4-16,4-3 2 16,1-3 0-16,-1-9 1 15,4-7 4 1,-3-4-7-16,-10-8-2 0,5-7 1 15,4 4 3-15,-8 3 7 0,4 8 7 16,0 4 7-16,0 3 3 16,0 5-1-16,0 11 0 15,0 8-7-15,0 15-2 16,-1 3-4-16,-7 5-3 16,8 4-14-1,-13-1-4-15,4 8-35 16,0-15-14-16,14-12-32 15</inkml:trace>
  <inkml:trace contextRef="#ctx0" brushRef="#br0" timeOffset="16426.9208">18711 9699 212 0,'-4'38'82'0,"4"-7"-44"0,-8-8-44 16,16-8 12-1,-8 4-6-15,0 8 0 16,0 0 0-16,0 7 0 16,0-3 0-16,0 7 6 0,4-3 6 15,1-1-6-15,3-7-3 0,1-4-5 16,0-4 1-16,4-4-1 15,0-3-2 1,4-4 3-16,-4-8 2 0,8-4-5 16,-4-4 1-16,9-7-1 15,-8-1 2-15,-1 5 12 16,4 3 6-16,1 1-2 16,-1 18-2-1,5 8-10-15,-9 12-5 0,5 19-4 16,-5 15-5-16,-8 0 0 15,4 4 1 1,-5 11 2-16,1-7 6 16,-9-4 1-16,0-4 8 15,-13-7 6-15,0-9 9 16,-13 1 7-16,-12-12-2 0,-1-7 2 16,0-12-16-1,-13-19-5-15,-21-15-28 0,8-12-12 16,-4-11-21-16,18-16-8 15,12-11-38 1</inkml:trace>
  <inkml:trace contextRef="#ctx0" brushRef="#br0" timeOffset="16795.9389">19789 9569 260 0,'4'15'96'0,"0"0"-52"0,-4 12-54 16,0 0 14-16,0 15-5 0,0 4 2 16,0 7 9-16,0 24 3 15,0 7-6-15,-4 12-2 0,0 8-1 16,-1-5-2-16,1 16-2 16,0-15-10-16,-9-12-6 15,9-12-12-15,-1-11-5 0,1-11-20 16,0-16-6-16</inkml:trace>
  <inkml:trace contextRef="#ctx0" brushRef="#br0" timeOffset="17114.4583">19185 10132 272 0,'0'-4'104'0,"9"8"-56"0,-5-4-47 16,5 3 19-16,0 1 4 0,16 0 5 16,6 4-9-16,7-1-2 15,1 1-10-15,17 0-5 0,9-1 0 16,-1 1-4-16,1 0 0 15,0-1-12-15,8 1-5 0,-17 0-10 16,-4-1-3-16,-5 1-10 31,-4 0-1-31,-4-1-29 16,8-3-55 0,-12-8 25-16</inkml:trace>
  <inkml:trace contextRef="#ctx0" brushRef="#br0" timeOffset="17551.1169">20517 10227 244 0,'-9'0'93'0,"-4"0"-50"0,0 0-44 0,5 0 18 16,-5 4-1-16,-4 4 4 16,-5-1-6-16,1 5-1 31,-5 15-7-31,0 3-2 0,9 9 2 0,4-5-3 16,0 4-2-16,8-3-7 15,10-1-4-15,8-7 6 16,-5 8 1-16,10-16 3 15,3 4 0-15,5-12 0 16,0-7 2-16,0-4-3 16,0-4 0-16,-1-7 1 15,-3-8 2-15,-5-20-1 0,-8-18-1 16,-9-4-6-16,-5 3-4 16,-3 8-3-1,4 4-2-15,-9 12-6 16,8-4-170 15,-3-8 79-31</inkml:trace>
  <inkml:trace contextRef="#ctx0" brushRef="#br0" timeOffset="18051.7917">20969 10013 232 0,'-4'30'88'0,"4"-26"-48"0,0 31-49 0,-4-24 14 16,-1 8-7-16,-7 8-2 16,7 8 3-16,-8 22 2 15,5-3 0-15,-1 3-1 0,0-11 3 16,9 0-2-1,-8-8 2-15,3 1-2 16,1-12 2-16,4-4 0 16,0-4 1-16,0-8 31 15,4-7-9 1,9-8 2-16,-8-7-12 16,12-8-5-16,0-16-9 0,0-19-1 15,5-3-6-15,4 0 1 16,4-12-9-16,0 19-4 15,0-8 9-15,9 16 6 16,4 8 4-16,-8 7 4 16,-1 12-10-16,-4 15-4 0,-4 11-5 15,-4 12 0-15,-1 8 2 16,-4 7 5-16,-4 23-6 16,0-7 0-16,-4 0-6 15,4-8-2-15,-9-8-20 0,9-8-9 16,4-10-29-1</inkml:trace>
  <inkml:trace contextRef="#ctx0" brushRef="#br0" timeOffset="18575.3029">21521 10112 192 0,'0'12'74'0,"26"-8"-40"0,-9 3-44 0,0 1 11 16,-4 0-3-16,4-1 1 0,5 1 9 16,-5-4 5-16,5 0-6 15,4 0 5-15,4-8 1 0,9 0-6 31,8-4-2-31,0-3-3 16,-8-8 1-16,0 3-2 0,-5-7 2 16,1 0 4-16,-14 8 4 15,1-4 2 1,-5 0-6-16,-8-1-4 16,-5 1-5-16,-8 4-1 15,-9 0-1-15,-4 7 3 0,-18 4-2 31,1 0 1-31,-1 4 2 0,1 8 0 16,-1 0 0-16,1 15 2 16,4 7 5-16,4 1 6 0,0 3-5 15,4 5-2-15,5 3-1 16,0 11 1 0,8 5-1-16,5 3 0 15,-5-7-1-15,5-8 2 0,0-4-5 16,4-4-3-16,0-7-19 15,0 15-57 1,0-19-5-16,17-24-16 0</inkml:trace>
  <inkml:trace contextRef="#ctx0" brushRef="#br0" timeOffset="19116.4298">22439 10101 176 0,'-18'0'68'0,"18"4"-36"0,-12-4-40 16,7 0 10-1,-3 0-3-15,-1 0 2 16,-4 4 9-16,4-4 3 0,-16 0-6 0,-6 0 2 0,-7 3 2 16,-5 1-6-16,4 0-3 31,9 4-1-31,-5-1 1 16,5 1-1-16,0 4-1 15,0-1 3-15,8 4 2 0,5 1 2 16,4 3 1-16,4 0-4 0,14 0-3 15,8 8 2-15,-9 11 0 16,9-7-4-16,4 0 1 16,5-1-2-16,3-3-2 15,10 0-2-15,4-4-1 16,-5 0 4 0,1 0 3-16,-1 0 1 15,1 7 2-15,-10 5-4 16,-3-1 0-16,-5-3 16 15,-8-4 7-15,-9 3 5 16,-13 1 1-16,-30 0-7 16,-13-5 0-16,-22-3-19 15,-8-3-8-15,-4-5-74 0,-27-15-35 16,14-31 8 0</inkml:trace>
  <inkml:trace contextRef="#ctx0" brushRef="#br0" timeOffset="45127.3617">17957 16256 68 0,'0'-4'27'0,"0"4"-14"0,0 0-4 15,0 0 9-15,0 0-4 16,0 0 2-16</inkml:trace>
  <inkml:trace contextRef="#ctx0" brushRef="#br0" timeOffset="45158.5918">17957 16252 181 0,'-8'4'7'16</inkml:trace>
  <inkml:trace contextRef="#ctx0" brushRef="#br0" timeOffset="45209.7347">17940 16256 189 0,'0'0'-3'15,"0"0"4"-15,-4 0 1 0</inkml:trace>
  <inkml:trace contextRef="#ctx0" brushRef="#br0" timeOffset="45342.683">17927 16233 177 0,'9'-11'-14'0,"-1"-9"3"16,1 5 3-16,13 0 9 15,-9-1 7-15,0 1-2 16,-1 4-1-16,6-1-35 0,-10 1-15 16,5-1 9-16,4 1 5 15</inkml:trace>
  <inkml:trace contextRef="#ctx0" brushRef="#br0" timeOffset="45425.6817">18242 15950 80 0,'26'-8'33'0,"-22"8"-18"0,-4-4-18 16,4 4 8-16,1-4 7 16,-1 0 4-16</inkml:trace>
  <inkml:trace contextRef="#ctx0" brushRef="#br0" timeOffset="45925.8384">18302 15927 193 0,'0'-8'20'0,"0"8"-9"0,0-8-8 16,-4 8-2-16,0-7 3 0,4 7 5 15,0-8 4-15,0 12 4 0,0-4 6 16,0 0 6-16,0 4-7 15,0-4-3-15,0 0-11 16,0 0-5-16,0 0 13 16,0 0 2-1,8-8 11 1,1 4-7 0,-1-4-5-16,-3 5-1 15,3-1-5-15,-8 0-1 16,5 0-2-16,-1 4 0 15,-4-4-2-15,0 4 1 16,0 0-2-16,0 0 0 16,0 0-3-16,0 12 3 15,0-1-1-15,0 1 1 16,0-1-1-16,0 1-2 16,0 3 1-16,0 4-4 15,0 4-2-15,0 4 2 0,0 30 0 16,0 1-6-16,0 3 0 15,0 8 1-15,-9 15 1 16,9-7 0-16,-13-4 4 0,9 0 0 16,0 3 1-16,8-11 0 15,0-7 0-15,1-12-3 16,3-4 0-16,-8-8 2 16,0-7 0-16,0-4-10 31,-8 0-3-31,3-8-26 15,1-3-9-15</inkml:trace>
  <inkml:trace contextRef="#ctx0" brushRef="#br0" timeOffset="47180.689">18362 16080 148 0,'-4'-4'57'0,"4"0"-30"0,0 0-36 16,0 4 7-16,0-4 21 15,0 1 13-15,0-1 5 0,-4 0 0 16,0 4-16 0,-9-4-12-16,0 4-17 0,-9 0-7 15,5 0 4 1,4 0 6-16,0 0 4 0,4 4 12 15,1 0 5-15,4 0-2 16,12-1 9 0,1-3-3-16,12 0-3 15,1 0-8 1,4-3-3 0,0-1-3-16,4 0 0 15,4-4-2-15,1 1 2 16,16-5-7-16,-3 1 1 15,-1-1 1-15,-4 1 1 0,-4-1 1 16,0 5 0-16,-5-1 0 16,5 4 0-16,-9 0 0 15,0 0 2-15,-4 4-3 16,0 0 0 0,4 0 3-16,-13 0-3 15,5 0-2-15,-5 0-1 0,-8 0 0 16,4 0 3-16,4 0 0 15,-13 4 3-15,9 0 1 16,-4 0 3-16,4 4 1 16,4 3-3-16,-8 1-3 15,4 3 0-15,4 0-1 0,0 4 0 32,0-3 2-32,1 14 3 15,-6 9 2-15,1-5-6 16,5-3-2-16,-1 3 0 15,0 1 2-15,-8 3-2 16,8-7 0-16,-4 7 1 16,4 4 2-16,-13-4 1 0,5-3 1 15,-5-5 0-15,-8-3 0 16,0 0-2-16,-1-4-2 0,1 0 5 16,4 0 1-16,-13-4-2 15,9-4-3-15,-9 1 0 16,4-1 1-16,1-3-1 15,-1-1-1-15,0 8-2 16,1-11-1-16,-1-4-1 0,-4 0 3 16,0-1 0-1,0-3 1-15,1 0 2 16,-1 0-1-16,-5 0 2 16,1-3-2-16,0-1 2 31,0 0 2-31,-1 0 2 15,-7 0-1-15,-10 0-1 0,9 1-1 16,-8-1 2-16,12 0-1 16,-8 0 0-16,9 0-6 15,-1 0 1-15,-4 1-2 16,5-1-2-16,-1 0-2 16,1 0 1-16,-10 4-4 0,1 0-1 15,-4 0 2-15,4 0 5 16,-1 0 2-16,6 0 1 15,-1 0 2-15,4 0 1 16,1 0-1-16,3 0-2 0,-8-4 1 16,5 4 1-16,-1-4-3 15,-3 4-2-15,-6-3-3 32,-3 3-1-32,4 0 1 0,13 0 2 15,-5 0 2-15,5 0 1 16,0 0-17-16,4 0-8 15,0 0-33-15,4 0-14 16</inkml:trace>
  <inkml:trace contextRef="#ctx0" brushRef="#br0" timeOffset="48382.3644">19422 16585 148 0,'0'0'55'0,"5"4"-30"0,-5-4-18 0,0 0 15 0,0 0-4 16,0 4 1-16,0 0-6 31,-5 0-3-31,1 0-5 16,4-1-2-16,0 1 3 0,-8 4 1 0,3 0 3 15,1-5-1-15,4 5 0 16,0-4-3-16,0-4-1 16,0 0-12-16,0 4-5 15,0-4-10-15,0 3-3 16,0 1-5-16,0 0-1 16,0 0-5-1,0 0-42-15,-9 0 2 16</inkml:trace>
  <inkml:trace contextRef="#ctx0" brushRef="#br0" timeOffset="48729.8061">19362 16635 172 0,'0'-11'66'0,"0"7"-36"0,-8-4-24 0,8 4 17 16,0 1-5-16,0-1-1 16,-9 4-1-16,0-4 3 15,1 4-11-15,-1 0 0 0,5 0 2 0,-1 0 3 16,1 0 2-16,-9 4 0 31,13 0 1-31,0 3-2 16,0 5 1-16,13 3-6 0,-4 4-1 15,-1 4-6-15,5 19-2 0,0 4 0 32,0 8 2-32,-4 3-1 0,-1 16-1 15,5-4 1-15,-4 0-1 16,-5 0 0-16,1 11 0 15,3-7 0-15,-8-4 0 0,0-8-11 16,-8-7-3 0,3-8-13-16,1-12-3 15,4-3-26-15,0-12-9 0</inkml:trace>
  <inkml:trace contextRef="#ctx0" brushRef="#br0" timeOffset="49593.1162">19289 16524 116 0,'-9'19'46'0,"-12"-19"-24"0,25-23-26 16,-8 8 10-16,-1 3 10 15,1 1 7-15,4 3 11 0,0 1 23 16,4-1-13-16,5 4-23 16,0-4-3-16,-1 5-2 0,10-1 3 15,-1 4-6 1,0 0-3-16,0 0-5 16,9 0-4-16,0 4 0 31,4 7-1-31,9-3 2 0,13-12 1 15,-1 12-4-15,1-16-1 16,4 4 3-16,9 0 3 16,4 0-1-16,-13-3-2 15,0-1 0-15,0 1 1 16,-9 3-1-16,0 0 2 16,-8 0 0-16,-4 4 3 0,-9 0 8 15,4 0 5 1,-9 4-5-16,-12 11 2 15,-1 0-6 1,-8 12-5-16,0-4-3 16,5 4-1-16,-5 4-1 0,4 3 0 15,9 1 0-15,0 11-3 16,8 11 2-16,-3 1 1 16,-5 3 0-16,4 4-3 15,0 8 2-15,0-8-1 16,1 0 0-16,-1-4-5 15,0 4-3-15,0 0 1 0,1-7 3 16,-10-8 1 0,5-8 3-16,-4-8-1 0,-1-7 1 15,-3-4 2-15,-1-4 0 0,5-3 2 16,-9-5 3-16,-9-3 0 16,5 3 2-16,-1-7 0 31,-8 0 3-31,0 0-1 15,1-4 0-15,-6 0-5 16,-8 0-3-16,-8 0 0 0,-9-4-1 16,4 4 0-16,0 0 0 15,1 0-3-15,-1 0 0 16,0 0-3-16,-8 4-1 16,-1-4 1-16,1 0 2 15,-5 0-1-15,5 0 4 16,4 0-5-16,-13-4 2 0,-9-4-3 15,9-7 0-15,4 3-1 16,5-7 0-16,4 0 0 0,13 4 2 16,4 3-29-16,0 5-12 15,13-1-77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4-05T21:03:10.9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2622 7010 124 0,'-4'-4'49'0,"4"4"-26"0,0-4-27 0,0 0 8 0,0 1 0 16,-5-1 5-16,1-4 4 16,-5 1 2-16,5-5-4 15,-9 1-1 1,-4-1-6-16,-13-7-5 0,4 4 0 0,0-8-4 16,-4 3 1-1,0 1 0-15,-5 8 2 0,-16-1 1 16,-1 12 1-16,0 4 0 15,-4 11 2-15,4 5-1 16,9 6-1-16,-4 9 3 16,4 19 0-1,4 11-4-15,-17 4 1 0,17 7 4 16,-4 5 2-16,13-1-2 16,-9 0-1-16,13 5 1 15,5-1 0-15,12-4 4 16,-12-11 5-16,12-4-3 15,5-7 2-15,4-4-9 16,13-1-2-16,-9-7-3 0,13-4 0 16,9-3 2-16,4-5 2 15,-4-3 3-15,4-5 2 0,0 1-1 16,5-8-1-16,4-3-1 16,-9-1 0-16,4-7 0 15,18-4 2-15,-5-4-5 16,5-4-3-16,-4-4 1 31,-1-7 0-31,-8-8 1 0,8 0 2 16,9-12 1-16,-13 1 1 15,5-1 0-15,-14 1 0 16,5-1-2-16,-9-11-2 16,-4 8 3-16,-5-8 2 15,1 4 2-15,-5 4 1 0,0-1 0 16,-4 1 2-16,5 4-3 15,-10-1 1-15,1-11-7 16,-1-4-1-16,1 1 0 16,-5 3 0-16,-4-4 2 0,-4-19 1 15,-5 8 1-15,-12-1 2 16,-1 5-1-16,1 7 0 16,-14 4-8-16,-8 12 0 15,-4 11-63-15,-22 15-28 0,-26 8-12 16</inkml:trace>
  <inkml:trace contextRef="#ctx0" brushRef="#br0" timeOffset="3135.7295">2876 7301 132 0,'0'-4'49'0,"0"0"-26"0,4 4-27 0,-4 0 8 0,0 0-7 15,9-3 2-15,-9 3 3 16,0 0 1-16,0 0-1 16,0 0-2-16,0 0-2 15,0 0 1-15,0 0-1 16,0 0 0-16,0 0 2 16,4-4 2-16,5 4 8 0,-9-4 5 15,9 4-5-15,-1-4-1 16,5 4-5-16,-4-4-1 0,4 0 1 15,8 1-5-15,-3-5-1 16,-6 0 3-16,19 4 1 16,3 4 2-16,5-3 2 15,4-9-8 1,-13 12-3-16,5 0 5 16,-5 0 1-16,-4 0-4 15,-1 4-2-15,1 0-5 16,-8 0-1-16,-10-1-49 15,1 1-27-15,-9-4 38 16</inkml:trace>
  <inkml:trace contextRef="#ctx0" brushRef="#br0" timeOffset="6806.8037">3195 7293 104 0,'-4'4'38'0,"-5"0"-20"0,-12 0-19 0,16-4 7 16,1 4 2 0,4 0 3-16,-9-1 2 15,5 1 5-15,4 4-4 16,-13 0 2-16,9 3-7 0,-9 1-1 16,4 3-4-16,1 15-5 0,3 1 0 15,5 7 1 1,-4 5 0-16,0 3 0 15,4 3 0-15,0 13 0 16,0-5 0-16,0-3 2 16,0-5 1-16,0 1-4 15,0 4 1-15,0-1-2 16,0-7 0-16,0-7 6 16,0-1 5-16,0-3 1 0,-9-9 4 15,9 1-1-15,-4-4 0 0,4-4-3 16,-5-3 1-16,-7-1-4 15,12-4-2-15,-9 1 4 16,5-1 4-16,4-7-5 16,-9 0 0-16,5 0-6 0,4-4-2 31,0 0 4-31,0 0 2 16,-9 0-5-16,9 0 0 15,0 0-6-15,0 0 1 16,0 0 2-16,0 0 1 15,0 0-6-15,0 0 0 16,0 0-15-16,0 0-3 16,0 0-132-1,9-8 56 1</inkml:trace>
  <inkml:trace contextRef="#ctx0" brushRef="#br0" timeOffset="7734.1142">3096 8477 108 0,'26'-23'41'0,"-26"27"-22"0,0-4-11 15,0 0 13-15,0 0-12 16,0 0-2-16,0 0-10 16,0 0-2-1,0 15-1-15,0 0 10 16,0-3 14-16,-5-1-1 15,-3 1 1 1,-1-1 1-16,5-3-11 0,0 4 0 0,-1-5 2 16,1 5-2-16,0-1 1 0,4 1-3 15,-9 3 1-15,9 0-2 16,0 4 0-16,0 4-3 16,-4 0-2-1,4 4 5-15,0-4 1 16,0 0 0-16,-5 0 1 0,-3 0-2 0,4 0 2 15,4 0-2-15,0 0 0 32,-9-4-3-32,9 0 1 15,-4-3-2-15,4-1-1 16,0 4 7-16,-9-3 3 0,5 6 1 31,4 1-8-31,-9 8-1 16,5-4 0-16,-1-4-1 15,5-4 2-15,0 0 0 0,-8-3 1 16,8-1 0-16,0-4 2 16,-4 1-3-16,4-1-2 15,0 1-3-15,0-5 1 16,0 1-12-16,0-4-7 16,0 0-47-16,12-20-73 15</inkml:trace>
  <inkml:trace contextRef="#ctx0" brushRef="#br0" timeOffset="8750.6331">3096 9461 160 0,'-26'-4'63'0,"52"8"-34"0,-13 4-34 0,-26-8 49 0,9 4-17 16,-1 0-12-16,5 3-7 15,-4 1-6-15,4 3-2 0,-4 5 1 16,4 3 1-16,0 0 1 16,-9 4 3-16,5 0 1 0,4 8 3 15,-5 7 1-15,-3-4-5 16,4 1-4-16,4-1-4 31,-9 1 1-31,5-1-1 16,4 1 0-16,-13 3 2 15,13 8 2-15,-9-4-3 16,5 0 0-16,-1-3 3 16,5-5 1-16,-8-3-1 0,4-4 1 15,4-5-4-15,-9-2 0 16,5-1 1-16,-1-4 0 0,5 0 0 15,-8 12 2 1,8-8-1-16,0-3-3 16,-13 11 1-1,8-4 1-15,5-8-3 0,0 0 2 16,0-3-23-16,0-5-12 31,18-30-140-15,-18-7 91-1</inkml:trace>
  <inkml:trace contextRef="#ctx0" brushRef="#br0" timeOffset="9844.0823">3475 10289 28 0,'0'-12'13'0,"4"4"-6"0,27 1 9 16,-23 3 11-16,-3 0 5 15,-1-4 6-15,-4 1-6 16,0-5-2-16,-9 1-14 31,1-1-5-31,3 1-9 16,5-1-2-16,-21 1 0 15,3-8 6-15,6 0 4 0,-6 3 3 0,-3 5 3 16,4-1-3-16,-9 5 0 16,4-13-12-16,1 20-3 15,-1 0-1-15,-12 12-2 16,-5-1 6-16,4 5 3 0,1-1 1 15,8 4 0 1,-4 4-3-16,0 4 1 0,4 11 2 16,0 8 2-16,4 4-1 15,1-4-1-15,4 0-6 16,-5 8 1-16,-4 11-2 16,0-4-2-1,5 0 3-15,8-3 0 16,-9-5 9-16,5 5 5 15,13 3-4-15,4-11-1 0,0 4-6 16,0-12-4-16,4-4-2 16,5-7 3-16,4-5-2 15,4 1-1-15,-4-8-2 16,-5-3 1-16,5-9 1 16,13 1-1-16,-13-8 4 15,9-4 0-15,-1-3 1 0,9-5 0 16,14-3-3-16,-10-12 0 15,5-8-1-15,-5 1 0 16,5-4 3-16,-4 3 2 16,-10-7-2-16,6 4 0 15,-6-4 1-15,10-4 0 0,-1 0-3 32,-8 4 0-32,4-1 2 15,-12 1 2-15,3 0-2 0,-12-15-2 16,-1-1-1-16,5 1 3 15,-21-1 2-15,3 1 2 16,-8-20-1-16,0 12-2 16,1 4-4-16,-6 7 0 15,-3 8-7-15,-5 8-1 0,-4 7-4 16,-18 16-1-16,-16 15-58 16</inkml:trace>
  <inkml:trace contextRef="#ctx0" brushRef="#br0" timeOffset="56107.2027">4346 4846 160 0,'-9'-4'60'0,"9"-4"-32"0,-9 1-44 0,9 3 7 0,-4 0 4 15,0 0 5-15,-5 0 12 16,0-3 7-16,-3-1-10 16,-6 0 2-16,1 1 0 0,-26 3-24 15,-4 8-6-15,-5 3-2 16,0 5 9-16,-21 11 4 0,13 8 10 16,4 3 4-16,4 4-3 15,4 1-2-15,-16 7-9 31,-1 7-3-31,9 9-5 16,0-5-1 0,9-3 12-16,8-1 0 0,9 12 2 15,4-3 2-15,9-5 0 16,4 1 5-16,0-5 5 16,13-3 1-16,0-4 2 15,13 15-4-15,-9-15-3 0,13-4-7 16,5-3-3-1,12-13-3-15,-12 1 0 0,12-4 0 16,1-7 0 0,-1-1 5-16,9-4 1 15,5 1 2-15,-1-1 0 16,9-3 6-16,-8 0 4 16,3-1 1-16,10-7 1 15,-10 0-2-15,1-4 1 16,4-3 0-16,-21-1 3 15,3-3-7-15,1-5-6 0,-9-10-4 16,0-9 6-16,-4 1 3 16,0-5-6-16,-4 5 1 0,4-1 8 15,-5 5 5-15,5-1 0 16,-5-3 0-16,1-9-6 16,0 5-3-16,-5 7-2 0,-4-3 0 15,4 3 0-15,-8-3 3 16,-1 3 1-16,1-11 3 15,4-11-3-15,-9-1 1 16,0-4-5-16,-4 5 0 16,-4-5-1-16,0-3 1 15,-26 7 2-15,-5 1 2 0,-4 11 10 16,1 7 4-16,-18 5-22 16,-9 3-8-16,-17 11-109 15</inkml:trace>
  <inkml:trace contextRef="#ctx0" brushRef="#br0" timeOffset="60876.9384">5255 8278 100 0,'-13'-4'38'0,"8"4"-20"0,-3 0-15 0,8 0 10 16,-4 0-6-16,-1 0 1 15,1 0-5-15,0 0 0 16,-1 0-3-16,1 0-1 31,0 0 10-31,-5-4 3 0</inkml:trace>
  <inkml:trace contextRef="#ctx0" brushRef="#br0" timeOffset="61361.2473">5169 8259 231 0,'-13'-8'8'0,"-9"-4"-4"16,5 1-3-16,4-1 1 0,0-7-1 16,0 4 2-16,0-8 2 15,0 4 2-15,5 0 1 16,-14 3 2-16,5 1-3 0,-5 7-2 15,-4 5-13-15,-8-1-5 16,-9 15-3-16,-5 8 2 16,1 4 6-16,0 4 2 15,4 0 4-15,4 4 1 0,0 3 7 16,5-3 4-16,12 22-1 16,-4-7 2-16,13-4-6 15,13 1-3-15,0-1-6 16,9-4-2-16,4 8 3 0,-5 4 3 15,14-4 3-15,-9-4 1 16,8-4-2-16,5-3-2 16,13-5-2-16,0 1-1 31,0-4 4-31,-1-4 1 0,1-8 4 16,0-3 1-16,0-5 3 15,4-11 1-15,4-3 1 16,1-5 2-16,-14-7-1 15,5-12 0-15,-13-11 4 16,0 0 1-16,-5 0 10 16,-8-15 5-16,-13-12 0 0,-4-8 2 15,-39 0-13-15,12-7-5 16,-16 0-6-16,4 15 0 16,-9 8-26-16,-12 7-9 15,-5 8-130-15</inkml:trace>
  <inkml:trace contextRef="#ctx0" brushRef="#br0" timeOffset="83391.0304">18690 10300 148 0,'-4'-4'57'0,"4"8"-30"0,0-4-32 0,-9 0 51 16,0 0-13-16</inkml:trace>
  <inkml:trace contextRef="#ctx0" brushRef="#br0" timeOffset="84566.7381">18643 10300 327 0,'-18'0'10'0,"5"0"-6"16,0 0 2-16,9 0 1 16,-9-4 1-16,5 4 2 15,-1 0 1-15,5 0 1 16,-1 0-9-16,5 0-1 0,-8-7 4 15,3 7 6-15,5 0 0 0,-4-4 1 0,4 4-3 16,0 0 1-16,0 0 0 16,0 0 1-16,0 0-2 15,0 0-1-15,0 0-1 16,0 0 2-16,0 0-1 31,0 0 0-31,0 0-3 16,0 0-1-16,0 0-3 0,0 0 1 15,0 0 0-15,0 0 3 0,0 0-5 16,0 0-3-16,0 0 3 16,4 4 1-16,1 3 2 15,-5-7 0-15,0 0-2 16,0 0-2 0,0 0 1-16,0 0 1 0,0 8-1 15,0-8-1-15,0 0 1 16,0 0 1-16,0 0-3 15,0 0 0-15,0 0-4 16,0 0 1-16,0 0 0 0,0 0 2 16,0 0 1-16,8 4 3 31,-8-4-3-31,0 0-2 0,0 0 4 16,0 0 3-16,0 4-3 15,0-4-1-15,0 0 0 16,0 0 2-16,0 0-3 0,5 0 0 15,-1 0-8 1,9 3 11 0,-4-3 6-16,-1 4-4 0,1-4-2 15,-9 0-1-15,8 4 1 16,-8 23-3-16,5 0-2 16,8 3-1-16,-5 1-2 15,5 7-1-15,-9 12-1 16,9 4 0-16,-13-5-2 31,5-3 1-31,3-3 5 16,-3-5 4-16,3-4 3 0,-3-7 3 15,3-4-3-15,-8-8-2 16,4-3 2-16,1-4 0 0,-5-8-1 16,0-4-2-16,0-4 1 15,0-7-1 1,0-4-3-16,0-16 2 0,0-3-4 15,8-4 1-15,-8 0-3 16,9-4 2-16,0-8 3 0,-1-7 1 16,5 7 1-16,-4 0 0 15,-1 9-3-15,5 2 2 32,0 5 1-32,0 11 2 0,-8 4-1 0,3 4-1 31,1 8-2-31,12 7-1 15,-3 11-9-15,7 9-3 0,1 3 3 16,-9 31 5-16,5 0 4 16,-5-4 2-16,0-1-2 15,5-2 2-15,0 3-1 16,-1 7 0-16,-4-7 2 16,5-4 2-16,-1-7-1 0,1-5 2 15,-5-3 0-15,0-4 1 16,1-4-2-16,3-3 1 15,5-9-2-15,-4-3 2 16,-1-8-9-16,5-3-3 0,0-12-2 16,-9-8 1-16,5 0 6 31,-1-8 4-31,-4-3 3 0,-4-4 1 0,-4-19 0 16,4-1 0-16,-9 5 6 15,-4 3 6-15,-4 5 1 0,4 3-1 16,-9 11-8-16,-4-3-18 31,0 7-11-31,1 4-18 0,3 8-6 16,0 4-36-1,5 3-57-15</inkml:trace>
  <inkml:trace contextRef="#ctx0" brushRef="#br0" timeOffset="85226.9424">20017 10258 200 0,'-4'0'77'0,"4"4"-42"0,0-4-28 15,0 0 20-15,0 0-5 16,0 0-1-16,0 4 2 16,-5-4 0-16,1 0-4 31,-9 0-10-31,-8 0-3 0,3 0-2 15,1 0 0-15,0 3 0 0,0 1-7 16,4 4 0-16,-4 0 1 0,-5 7 3 31,9 8-2-31,0 11-2 0,5-3 2 16,-5 0 0-16,4 3-2 16,5-3 0-16,4-1-1 15,4-3 0-15,5 8-2 16,4 3-1-16,-5-7-1 15,5-5 2-15,0-3 6 16,9-3 4-16,-5-5 5 0,9-7 5 16,-5-1-8-16,1-3-1 15,-5-12-5-15,9-7-3 16,-9-8-3-16,-4 4-1 16,0-8-1-16,-4 0 2 15,-5 0 6-15,-8-3 2 16,-5-12 2-1,-13-8 2-15,1 4 3 16,-14 4 5-16,14 4 1 16,-5 3 0-16,4 8-18 15,5 0-8-15,0 8-24 16,4 4-10-16,4 0-27 16,14 3-63-1</inkml:trace>
  <inkml:trace contextRef="#ctx0" brushRef="#br0" timeOffset="85395.6658">20530 10254 208 0,'-4'12'79'0,"4"-9"-42"0,0 9-34 0,0-4 15 16</inkml:trace>
  <inkml:trace contextRef="#ctx0" brushRef="#br0" timeOffset="85542.4566">20526 10342 367 0,'0'39'12'0,"0"3"-6"16,0 0-4-16,0 8-1 0,0 7-1 15,0-7 0-15,4-4 0 16,-4-4 2-16,0-4-3 0,0-7 0 15,0-8-28-15,0-4-10 16,0-11-56-16,-4-12-28 16,4-15 62-16</inkml:trace>
  <inkml:trace contextRef="#ctx0" brushRef="#br0" timeOffset="85857.654">20181 10231 244 0,'0'-4'93'0,"8"4"-50"0,18-4-35 0,-17 1 21 0,12-1-13 16,-3 0-2-16,-5 0-4 15,12-4 1 1,-3 5-6-16,12-1 4 0,1 0 3 0,25 0-2 16,5 0 0-16,0 1-6 15,8-1-3-15,4 4 0 16,-3 0-1-16,-10 0-18 0,-8 4-8 16,-8-4-57-16,-14 7-26 0</inkml:trace>
  <inkml:trace contextRef="#ctx0" brushRef="#br0" timeOffset="86661.9955">17837 12188 236 0,'-5'16'90'0,"5"-13"-48"0,0 1-34 0,0-4 21 15,0 0-4-15,0 0 2 16,0 0 0-16,0 4 1 16,0-4-15-16,0 0 3 0,0-4 2 15,0-3-4-15,5-9 2 16,-1-7-7 0,5-15-3-16,4-12-3 15,-5 4 0-15,5 4-4 16,4 4-2-16,1 3-1 0,-10 5 3 0,14 3 0 15,-5 8 3-15,0 3-3 16,1 9-2 0,-6 3-9-16,6 4-3 15,-10 8 1-15,5 11 3 0,4 8 0 16,-12 11 2-16,8 0-2 16,-5 1 2-16,5-1 0 15,4 0 1-15,-8-3-2 16,8-5-1-16,13-3 3 15,-8-8 5-15,13-3 6 16,-10-9 3-16,6-7 2 0,-14-7 2 16,4-5 10-16,-3-7 5 31,-1-8 2-31,-4-19 3 0,-5-4-14 16,-3 1-4-16,-5 3-15 15,-5 7-3-15,-3-7-13 16,-10 0-5-16,6 8-18 15,-19 7-6-15,6 8-41 16,3 16-18-16</inkml:trace>
  <inkml:trace contextRef="#ctx0" brushRef="#br0" timeOffset="87171.5278">18755 11752 212 0,'0'0'82'0,"-5"4"-44"0,5 3-33 0,0-7 19 0,0 8-6 16,-4 0-1-16,0 3-5 0,-5 1-2 15,0 3-6-15,1 4-3 0,-9 12 2 16,4 7-2-16,0-4 2 16,8 1 0-1,-8-1 1-15,9 1-2 0,13-1-2 16,-1-3 1-16,-3-4-1 16,3 0-3-1,5-1 0-15,0 1 2 16,4-8 0-16,-4-3 5 15,5-16 5-15,-5 0 4 16,8-8 2-16,-4-4 0 16,9-7 1-16,0-4 3 15,-9-3 0-15,0-13-6 16,-4-7-3-16,-4 0-1 0,-9 4-1 16,-13 0 2-16,4 4 1 15,-3 3-3-15,7-3-3 16,-12 4-13-1,0 7-8-15,8 4-33 0,1 4-16 16,3 3-101-16,5 5 40 16</inkml:trace>
  <inkml:trace contextRef="#ctx0" brushRef="#br0" timeOffset="87907.6695">19138 11771 136 0,'0'-12'52'0,"0"5"-28"0,0 3 11 0,0 4 27 16,0 0-7 0,0 0-2-16,0 0-24 15,0 4-7-15,4 3-14 16,1 1-5-16,-1 4-2 0,-4 7-4 0,0 4 0 0,0 11-1 15,0 8 3-15,0 0 0 32,0 1 3-32,0-1 1 15,0-4 1-15,0-4-2 0,0-3-2 0,4-8 5 16,1-4 1-16,-1-3 9 16,-4-5 4-16,4-7-5 15,1-4-1-15,-1-8-1 16,0-7 2-16,0-8-3 15,5-12 1-15,0-11-3 32,4-3 0-32,4-1-3 0,9 0-1 15,-5-4-1-15,5-3 0 16,-4 7-2-16,-1 8 1 16,-4 4-4-16,1 7 0 15,-1 8-10-15,0 4-3 16,-4 11-6-16,0 5-3 15,0 3-3-15,-4 15 1 0,-5 4 7 16,0 4 4-16,-4 0 1 16,-4 0 3-16,0-4-1 0,-5-4 2 15,0-3-8-15,1-1-4 16,-5-3-9-16,4 0-2 16,-4-4 5-16,9 3 3 15,-9-3 14 1,9 0 6-16,-1 0 3 15,1 0 1-15,0 3 13 16,-1 1 6-16,5 3 6 16,0 5 2-16,0-1 1 0,5 12 2 15,-5 7-7-15,4 1-4 16,5 3-5 0,-5 0 1-16,9 1 1 0,-9-1-1 15,1 8-5-15,3 0-4 16,-4-4-8-16,1-8-1 0,-1-3-48 15,0-8-20-15,5-11-61 16</inkml:trace>
  <inkml:trace contextRef="#ctx0" brushRef="#br0" timeOffset="88559.8363">19832 12238 264 0,'0'8'99'0,"0"-8"-54"0,0 4-53 16,0-4 16-16,0 0 0 16,4-4 7-16,0 0 8 0,1-4 3 15,-1-3-13-15,0-8 5 0,1-8 3 16,-1-11-11-16,5-12-3 15,-5 0-7-15,9-4-1 0,0 5 1 32,13-5 0-32,-9 0-3 15,0 8 2-15,5 8 5 16,-5 7 5-16,-9 8-3 16,10 8-1-16,-1 15-11 15,-4 15-4-15,0 5-2 16,0 10 2-16,0 1 6 0,-5 3 2 15,5 5 2-15,4 7 0 16,-12-4 2-16,8-8 1 16,-9-3-1-16,5-4-2 15,-1-8 1-15,9-4 7 16,1-3 5-16,-10-9-2 16,1-6-1-16,0-5-6 15,8-11-1-15,0-12-1 0,-4-3-2 31,0-5-6-31,0-3-4 16,4-15 6-16,0 3 1 16,0 8 5-16,1 8 1 15,-1 3 5-15,5 9 3 16,-10 3-4-16,6 11-2 16,-1 8-5-16,0 20-2 0,0 18-2 15,-4 1 3-15,5 3 2 16,-6 16 4-16,-3 7-2 15,-5-4-2-15,1-3-16 16,-5-4-7-16,0-4-27 16,0-12-11-16,0-7-28 0,0-8-12 15</inkml:trace>
  <inkml:trace contextRef="#ctx0" brushRef="#br0" timeOffset="89124.6696">20797 12273 220 0,'4'42'85'0,"1"-15"-46"0,-5-12-28 16,0-11 21-16,0-4 0 16,0 4 6-16,0-4-1 0,0 0-1 31,0-20-6-31,0-3-4 0,0-7-10 15,4-12-5-15,5-4-6 16,-1-19-2-16,9 3-6 16,1 1 0-16,7 7 1 15,1-3 3-15,0-1 0 0,-9 9-1 32,1 7 1-32,3 11 1 0,-8 4-6 0,4 8-1 15,1 7-9-15,-5 16-2 16,-1 12-7-16,1 7 0 15,0 3 3-15,0 1 4 16,0 8 8-16,4 18 2 16,-4-7 6-16,0 0 2 15,0 0 0 1,4-4 1-16,1-3-4 16,-5-9 0-16,8-3 5 15,-4-8 2-15,-4-3 0 16,0-5 1-16,-4-3 0 15,-1-8 3-15,1-8-1 0,-9-3 2 16,-13-9-4-16,-8-10-2 16,-10-16-5-16,-12 0-2 0,0 4 3 15,-30 7 3-15,13 5-3 16,8 3-3-16,5 11-24 16,-1 1-7-16,9 7-26 15,-12 5-10-15,12 3-51 16</inkml:trace>
  <inkml:trace contextRef="#ctx0" brushRef="#br0" timeOffset="89558.6013">21486 11411 224 0,'9'4'85'0,"0"-4"-46"0,-1 3-46 15,-8-3 27 1,13 12-1-16,0-1 4 15,-4 5 3-15,-1-1-14 16,-12 8 4-16,0 0 2 0,-1 0-6 16,1 15 1-1,4-3-2-15,-8 3 1 16,-1-3-2-16,9-1-1 16,-9 1 1-16,5-1 4 15,0-3-6-15,-1 3-2 16,1-3-1-16,0 3-1 15,-1-3-16-15,5-4-4 16,0-8-14-16,0 0-6 16,0-4-32-16,0-3-11 0,9-8-38 15</inkml:trace>
  <inkml:trace contextRef="#ctx0" brushRef="#br0" timeOffset="90149.3012">21413 11867 172 0,'4'3'66'0,"5"1"-36"0,-9-4-26 0,0 0 13 16,0 0 3-16,0 8 4 31,4 0 1-31,-4-1 0 16,0 1-14-16,0 0 2 0,0 7 3 0,0 8-2 15,0-4 0-15,0-4-2 16,0 4 0-16,0 4-2 16,0-3 1-16,5-1-2 15,-1 0 0-15,5-4 1 16,-1 1 1-16,5-1 1 0,13-4 0 16,9-3-2-16,3-4-1 15,1-4-19-15,0 0-5 16,4-4-20-16,-13-4-5 0,0 1-23 31,-4-1-10-31</inkml:trace>
  <inkml:trace contextRef="#ctx0" brushRef="#br0" timeOffset="90512.9359">22223 11533 292 0,'0'12'110'0,"5"-1"-60"0,-5 5-50 16,0-5 23-16,0 8-6 0,-9 16 1 15,5-1-7-15,-9 5-2 16,4-1-5-16,0 0-5 0,1 16 0 0,-1-1-23 16,1-7-10-16,-1-3-31 31,0-9-11-31,5-11-35 15</inkml:trace>
  <inkml:trace contextRef="#ctx0" brushRef="#br0" timeOffset="90937.4039">22486 11530 240 0,'13'3'90'0,"-4"-3"-48"0,8-3-47 15,-4 3 15-15,8-4-8 16,1 0 1-16,-1 0 2 0,5 0 2 16,-8 0-3-16,3 4 2 0,1 4 3 15,-5 4-5-15,-4 3-2 31,0 5-6-31,-5 11-2 0,-8 11 3 16,0 4 1-16,-13-4 2 0,0 1 2 16,1-1 1-16,-14 8 3 15,0 4 6-15,4-8 2 16,5 0 6-16,4-8 4 16,9 1 8-1,4-5 2-15,0 1-7 0,13 0-2 16,0-4-12-16,4-4-5 15,0-4-14-15,0 4-4 0,1-12-22 16,-1-3-6-16,0-4-30 16,0-4-11-16,1-12-49 15</inkml:trace>
  <inkml:trace contextRef="#ctx0" brushRef="#br0" timeOffset="91293.5835">23158 11518 300 0,'5'31'112'0,"-5"-12"-60"0,-5 31-61 16,1-20 18-16,0 1-1 15,-5 0 5-15,0 3 2 0,5 1 4 16,0 7-11-16,4 7-2 0,4-3-2 16,5-3 0-16,-1-5 0 15,5-4 0-15,9-3 2 0,8-4-3 16,-4-4-2-16,4-8-9 31,0-3-3-31,5-9-7 16,-1-6-4-16,14-5-17 15,-1-7-7-15,-8-1-14 16,-9-22-2-16,-9 3-13 16,-16 5-25-16,-14-5 32 15</inkml:trace>
  <inkml:trace contextRef="#ctx0" brushRef="#br0" timeOffset="91624.7795">22977 11545 264 0,'0'0'101'0,"5"0"-54"0,3 0-44 0,-3 0 21 0,3-4 8 15,9 0 9-15,-4 0-6 16,13 1-1-16,-4-1-19 16,4 0-2-16,12-4-2 0,-3 1-11 15,-1 3-4-15,-4 0-12 0,1 0-4 16,-6 0-15-16,1 0-2 16,0 1-21-16,0 3-5 15,-9 0-7-15,1 0-1 16,-10 3-14-1</inkml:trace>
  <inkml:trace contextRef="#ctx0" brushRef="#br0" timeOffset="91905.2435">23128 11683 284 0,'26'4'107'0,"-4"26"-58"0,29-22-44 16,-29 0 22-16,4-5-20 16,-1 1-3-16,6 0-12 15,3 0-3-15,9 0 6 0,5 0-20 0,-5-1-7 16,-9-3-39-16,5 0-17 15,-5-3-3 1</inkml:trace>
  <inkml:trace contextRef="#ctx0" brushRef="#br0" timeOffset="92656.126">24059 11361 260 0,'0'27'99'0,"0"-19"-54"0,4 3-48 15,-4-3 19-15,0 3-3 16,0 8 2-16,-4 4 0 15,0 8 1-15,-1 15-8 16,1 0-3-16,0 4 1 0,-1-4-5 0,1 0-1 16,0-4 0-16,-1 4 0 15,1-8 2-15,4-7 3 16,0-1 0 0,0-7 0-16,4-11 3 31,1-16 0-16,-1-4 3-15,5-3 3 0,-5-8 3 16,5-1 4-16,8-6-5 16,-9-5 1-16,5-15-10 0,5 4-2 15,3 0-1 1,14 0 2-16,-14 3-1 0,5 1 2 16,0 7 0-16,-9 5 3 15,5 3-1-15,-1 3 0 16,5 9-8-16,-4 3 0 15,-1 4-8-15,1 4-3 16,-5 4-1-16,4 4 1 0,-12 3 1 16,4 9 1-16,-4 3 5 15,-1 7 1-15,-3 9 2 32,-5 3 0-32,0-8 0 0,-5 1 0 15,-3-1 0-15,-1-3 0 16,-4-1 2-16,-4 5 1 15,0-5-1-15,-5 5 1 16,-8-8-2-16,0-4-1 16,-9-4-2-16,0-4 1 15,9-3 3-15,-13-5 1 0,0-11 1 16,-22 1 2-16,5-1-1 16,4 0 0-16,0 4-6 15,4 0 1-15,5 11-11 16,-5-3-5-16,-4-8-45 15,13-4-20-15,-4-15-77 16</inkml:trace>
  <inkml:trace contextRef="#ctx0" brushRef="#br0" timeOffset="141191.1855">19194 5608 192 0,'0'-4'71'0,"4"8"-38"0,1-4-39 16,-5 0 14-16,0 0-3 16,0 8 4-16,0-1-4 15,0 1-1-15,0 0-2 0,-5 7-2 0,1 0 3 16,4 5-2 0,0 3-1-16,0 11 3 15,4 12 2-15,5 0 2 16,8 0 1-16,0 0 0 0,5 0 0 15,-5 4-2-15,1-1 1 16,-6-3-6-16,1-3-1 0,-4-5-27 31,4-4-9-31,-9-7-61 16</inkml:trace>
  <inkml:trace contextRef="#ctx0" brushRef="#br0" timeOffset="141570.3912">19289 6317 228 0,'-9'4'85'0,"9"-4"-46"0,0 3-35 0,0-3 19 15,0 0-11-15,0 0-2 16,0 0-5 0,0 0-2-16,0 0-1 0,0 0-4 0,9 8-1 15,0 0 2-15,3-4 2 16,6 3 6 0,3-3 6-16,1 0 2 15,8 0 0-15,26 0-3 16,-9-1 0-16,9 5-7 15,9 0-3-15,-9-1-4 16,0-3 1-16,4 4-30 0,-8-4-12 16,-5-1-46-1,1-3-54-15,-18-3 40 16</inkml:trace>
  <inkml:trace contextRef="#ctx0" brushRef="#br0" timeOffset="142795.7085">18733 6405 92 0,'-4'0'35'0,"4"0"-18"0,0 0-7 0,0 0 12 15,0 0-1-15,0 0 2 16,0 0-4-16,4 0 0 16,-4 0-6-16,0 0 0 0,0 0-8 15,0 0-3-15,0 0 1 0,-4 4 0 16,4-4 1-1,0 7 0-15,0-7 0 16,0 4 2-16,0-4 1 16,4 0 5-16,5 0 3 0,-1 0 0 15,5 0 1-15,-8 0-4 16,7 0-2 0,-7 0-4-16,3 0-1 0,1 0-1 15,0 0 0-15,-1-4-2 16,1 4-2-16,-1 0-2 15,5 0 1-15,18 0 1 16,-6-4 2-16,1 1 1 16,0-1-1-1,-4 0-2-15,-1 0-2 0,5-4 1 16,0 1 1-16,4-1 0 16,-8 4 0-16,3 1 2 0,-3-1-1 31,8 0-1-31,-4 4 1 15,4 0 1-15,0 0-1 0,1 0-1 16,-6 0 1 0,1-4-1-16,0 0 0 0,0 0 2 15,0 1 5-15,4-5 4 0,-4 4-4 16,8 0 1-16,1-3-5 16,-9 3 0-16,4 0-3 15,-9-4-1-15,5 4-1 16,0 4 0-1,0 0 0-15,4 4-2 0,-13 8-35 16,5-1-16-16,-9 8-60 16</inkml:trace>
  <inkml:trace contextRef="#ctx0" brushRef="#br0" timeOffset="143182.7663">19185 6899 144 0,'0'-4'55'0,"0"0"-30"0,-4 4-21 0,4 0 15 16,0 0-5-16,0 0 2 15,0 0 4-15,-4 0 2 0,4 0-11 16,-4 0 4-16,-1 0 3 0,5 4-6 16,-4 4-2-16,4 3 8 15,-4 8 3-15,4 8-7 31,-5 8-1-31,5 7-9 0,0 8-3 16,0-4-3-16,0-8-2 16,0-8-35-16,5-7-14 0,8-11-59 15</inkml:trace>
  <inkml:trace contextRef="#ctx0" brushRef="#br0" timeOffset="143998.3384">21952 5957 296 0,'39'-16'112'0,"-35"16"-60"0,9-7-50 15,-13-1 23-15,0-3-11 32,0-9 0-32,-9 1-8 0,1 0-4 15,-23-4-1-15,1-4-6 0,-4-3-1 0,-18-1-8 16,-4 0-4-16,-4 5 5 15,4-1 5-15,-9 0 5 16,5 8 4 0,-5 15-2-16,-4 8-2 15,13 3 2-15,4 9 0 0,5 11 3 16,8-1 1 0,5 1-4-16,12 23-1 0,5-4-2 15,4-8 3-15,13 1-5 16,13-5 2-16,-4-3-3 15,12-5 2-15,14-3-2 16,-1-7 0 0,1-1-3-16,-1-3-1 0,5-5-5 15,-9-7-1-15,0-4 3 0,5 1 3 16,-1-5 5-16,-4 0 1 16,-4 1 0-16,-4-1 1 15,-1 0 3-15,-8 1 2 16,0-1 4-1,-4 4 2-15,-1 4-1 16,1 0 1-16,-5 8 2 16,1-1 2-16,-1 9 1 0,0 3 0 15,-4 12-6-15,0 11-4 16,0 4-1-16,0 3 1 16,-4 17 1-16,0 14 1 15,-5 0-2-15,-8 9 1 0,-5-1 0 31,5 4 3-31,4-4 3 16,0 11 2-16,0-3-1 0,0-8 1 16,0 0-2-16,0 0 2 15,0-7-6-15,1-9-1 16,3-6-2-16,-8-13-2 16,4-7-17-16,4-11-9 0,0-9-59 15,1-10-71-15,8-20 40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4-05T21:11:18.6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16725 6466 4 0,'-4'0'0'0</inkml:trace>
  <inkml:trace contextRef="#ctx0" brushRef="#br0" timeOffset="1518.0823">16850 6041 104 0,'-9'0'41'0,"9"0"-22"0,-4-4-11 16,0 4 13-16,-1 0-1 0,1 0 3 15,-4 0-13-15,3 0-3 16,-12 4-5-16,4 4 1 0,4-1 0 15,1-3-6-15,-1 4-2 16,9-4-1-16,0-4 2 16,5 3-3-16,3 1 0 15,5-4 1-15,4 4 2 0,5 0 4 16,-1-4 2-16,18 0 2 16,-4 0 2-16,-1 0-3 31,5 0 0-31,0 0-1 15,8 0-2-15,0-4-2 16,18 4-1-16,-9-4 2 0,-8 0 0 16,3 4-2-16,1-3 0 15,4-1 2-15,0 0 0 16,0 0-2-16,-4-4 2 16,4-3 1-16,0-4 0 0,13-12-7 15,-9 0 0-15,5-11-6 16,-18-1 1-1,0-3 1-15,-3 0-4 16,7 0 1-16,5-4 4 0,-4-8 0 16,-5 1 4-16,1 3 2 15,-1-4-5-15,1-18 1 16,-1 3-1-16,9 0 1 16,-4 0 0-1,-1 0 2-15,-12 0 2 16,4 8 2-16,-8-1 1 15,8 9 1-15,4 7-3 16,1 4 2-16,-10-8-1 16,1-4-2-16,-4 4 0 15,3 4 3-15,1 0-5 16,4 4 2-16,-4 4 0 0,4 0-1 16,0 7 1-16,-8-3 3 15,-1 7 0-15,-4 4 3 16,1 8-3-16,-6-1 0 15,1 1 3-15,0 7 1 0,0 1-1 16,-9 7-2-16,9 7 1 16,8 1-1-16,1 7-3 15,-9 1 2-15,4 3-1 16,0 4 0-16,0 0 0 16,5 3 0-16,-14 9 8 0,5 7 6 15,-4-4-4-15,4 1-2 16,-9-1-3-16,-4 4-3 31,4 4 1-31,0 8-1 16,-4-5-3-16,0-3 2 0,-4 0-1 15,8 0 0-15,-4 0 0 16,0-7-2-16,0 3 5 16,4 4 1-16,-4-4 4 15,0-4 1-15,0-3-1 16,0-1-1-16,-5-7-3 0,5 0-2 15,0-4 1-15,0 0 1 16,4-4 1-16,1-4 1 16,-1 0 2-16,9 1 3 15,8-5 0-15,1-3 2 16,-1 7-2-16,0-11 0 16,1 11-5-16,-1-15-3 0,-3 12-3 31,-1-1-1-31,9-3-3 15,4 0-1-15,-5 3 1 16,1 5 4-16,0-5 3 0,0 0 4 16,0 1 4-16,4-1 2 15,4 1-1-15,0-1-1 16,9 1-3-16,-8 3 1 16,-1-3 0-16,9-5 1 0,5 5-2 15,-5-1-1-15,-5 1-1 16,-3-1 2-16,-1 1-1 15,9-1 2-15,0 1-4 16,0-1-2-16,0 5 0 16,9 10-4-16,4 9 0 0,4-4-20 15,-8-1-45-15,-9-11 2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4-05T21:12:14.1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2506 5355 148 0,'-26'-3'55'0,"26"6"-30"0,0-3-21 0,0 0 15 15,0 0-5-15,0 0 0 16,4 0-4-16,9 4-1 15,-4-4-5-15,-5 0-1 0,9 4 1 0,-9-4-2 16,9 4-2-16,0 0 1 31,0-1-1-31,4-3-3 0,0 0 2 0,5 0 5 16,4 0 2-16,-5 0 0 31,14-3 1-31,4-1-6 16,-9 4-1-16,4 4 0 15,-4-4 0-15,5 0 0 0,4 0 2 16,-5-4-3-16,5 0-2 16,4 4 6-16,0-8 3 15,4 5-1-15,-8-5 0 16,4 4-3-16,-4-4 1 0,0 5-2 16,8-1 2-16,1 0-2 15,-10 0-1-15,6 0 1 0,-6 0 1 31,-7 1-1-31,3-1-1 0,0 0 5 0,5 4 1 16,4 4-2-16,0-16-3 16,-4 16-3-16,4-15 1 15,0 3 1-15,0 0 0 16,-4 1 0 0,4-9 2-16,9 12-1 15,-9 1-1-15,-4 3 3 16,-5 0 0-16,1 0-4 15,-5 7 1-15,0 5 2 16,0-5 1-16,1 1 1 16,3 0 0-16,5-1-2 15,-5 1-2-15,1-4-2 0,-1 0 1 16,5 0 5-16,-9-1 2 16,0 1-7-16,5 0-4 15,-9 0 3-15,8-4 2 0,-4 0 5 16,9 0 2-16,0 0-3 15,-9 0-1-15,4 0 1 16,-3 0 2-16,3 0-3 16,-8 0-2-16,0 0 2 15,8 0 2-15,-8 0 4 0,9 4 2 16,-5-8-5-16,-4 4-2 16,-1 0-2-16,1 0 1 31,4 0-2-31,-4 0-1 15,-4 0-2-15,4 4 1 16,-5-4 1-16,1 7 2 16,8-7-6-16,0 4 1 0,5 0 1 15,-1 0 3-15,1 0 0 16,-10 3 2-16,6-7-2 16,-6 4 2-16,6-4-4 15,-6 4-2-15,10 0 2 16,4 3 0-16,-5-3 1 15,1 4 0-15,-5 0 0 0,4-5 0 16,1 1 2-16,-1 0 1 16,-4 4-4-16,1-4-1 15,7-1 3 1,5 5 1-16,-4-4-3 16,4 4-1-16,-4 3 1 15,0-3 0-15,0-1 1 16,8-3 0-16,5 0 0 15,-1 8 0-15,1-1-3 0,-4-3 2 16,-1-12 3-16,9 4 1 16,0 0-1-16,0 0 1 15,-9-4-2-15,5 4-1 16,0 0 1-16,-5 0-1 16,9 0 0-16,-4-4 0 0,0 4 4 15,-9-4 2-15,4 4-5 16,0 0 0-16,5 0-1 15,4 0 2-15,0 4-1 16,0-4 2-16,-4 12-4 0,4-5 0 16,-4 9 1-16,4-5 2 15,0 1-3-15,0-1 0 16,0-3 1-16,-5-1 2 16,18-3 1-16,-8 0 1 15,-5 4 0 1,0-4 0-16,-5 3 0 15,-3-3 0-15,8 0 0 16,-4 0 2-16,-1-4-3 16,5 0-2-16,0 0 2 0,-4 0 0 15,13-4-4-15,-1 0 1 16,1 4 0-16,-9 0 0 16,0-4 0-16,4 4 0 15,1 0 0-15,-5 0 0 16,0 0 0-16,4 0 0 15,-4 4 0-15,13-4 2 0,0 0-1 16,8 0-1-16,-3 0 1 16,-1 4 1-16,4 0-3 15,-3 0 0-15,-5-1 1 16,4 1 0-16,0 0 2 16,5-4 1-16,-9 0 1 15,-5 4 2 1,-3-4-1-16,-1 0 2 15,0 0 0-15,-8 0 1 16,-5 0-2-16,-4 0 1 16,1-4-6-16,-1 0-3 0,-5 0 1 15,10 1 0-15,8-5-2 16,-9 8 2-16,1-4 1 16,-5 4 2-16,-4 0-1 0,-5 0-1 15,5-4 1-15,0 4-1 16,8 0-3-16,-8 0 2 15,-5 0 3-15,5-4 1 16,0-7-1-16,0 11-2 16,-1-12 1-16,10 1-1 15,3 3-3 1,-3 5 0-16,-9-13 2 16,4 9 0-16,4-5 1 15,5 4 0-15,12 1-3 16,-8 14 2-16,0 1-1 15,0-4 0-15,1 0 2 16,-1 0 0-16,8-4 2 0,-4 3 3 16,1-10-2-16,-9-1-2 15,12 4-3-15,-16-3-1 16,8-1 2-16,-5 4 0 16,1 0 1-16,-5 0 2 0,1-3-1 15,-1 7-1-15,13 0-2 16,-8 0 1-16,-4 0 3 15,-1-4 1-15,-4 4-1 0,-4 0 1 16,-9-4-2-16,17 4-1 16,5 0-2-16,-4 0 1 15,-1 0 1-15,-8 0 0 16,4 0 0-16,4 0 0 16,1 0 2-16,3 0 1 31,-3 0-1-31,-1-4-2 0,-8 8 3 15,4-8 0-15,-4 4 1 16,8 0 2-16,5-4-8 16,-5 4 0-16,1 0 0 15,-1 4 1-15,0 12 1 16,1-16 2-16,4 3-1 16,4 13-1-16,0-5-2 0,-5 1 1 15,5-5 1 1,-13 1 0-16,26 7 0 15,-13-3 0-15,9-5 2 16,-5 1 3-16,-4 0-2 0,9-4-2 0,0-4 2 16,-1 3 0-16,-8 1-1 31,0 0-2-31,5 0 1 0,8 4-1 16,-9-8 0-16,-4 0 0 15,0 0-3-15,-13 0 2 16,-4 0 3-16,-5 0 1 15,-4 0-6-15,5-4-2 16,-5 0-18-16,5 0-96 16,-10-42-85 15</inkml:trace>
  <inkml:trace contextRef="#ctx0" brushRef="#br0" timeOffset="17806.0111">5992 7845 60 0,'-5'-27'24'0,"5"27"-12"0,5 0-16 0,-5 0 2 0,4 0-2 16,0 0 11 0,5-11 14-1,-1 3 0-15,10 8-6 16,-1-8-1 0,-4 12-5-16,8-4 2 0,5 0 0 0,0-8 3 15,-4 1-5-15,-1-1-1 31,9 1 0-31,-8 3 0 0,-1 0-4 16,1 4 4-16,8-4 2 0,9 0 3 16,-9 4 3-16,4 0-7 15,1 0-3-15,-1 0 1 16,1 0 0-16,-5 0-1 16,0 0-1-16,0 0-1 15,-4 12 0-15,9-1 0 16,-5-3 2-16,4-4-3 15,1 3-2-15,-5-3 0 16,0 0 1-16,0 0-1 0,-4 0 2 16,0 7-2-16,0-11-1 0,4 0 3 15,-4 12 0-15,8-12 5 16,1 0 3-16,-9 0-2 16,4 0 0-16,0 0-5 15,0 0-3-15,5 0 0 0,-9 11 1 16,4-3-1-16,0-1 2 15,0-3-2-15,-4 0 2 16,4 0-2-16,-4 0-1 31,0 0 1-31,0-1 1 16,4-3-1-16,-4 0-1 16,4 0 3-16,0 0 0 0,9 0 3 15,-1 0 3-15,6-11-4 16,-14 3-3-16,4 1-1 15,1 10-1-15,-1-6 0 0,-4 10 2 16,0 1 1-16,1 0 1 16,7-5 0-16,1-3 0 15,0 0 0-15,0 4 0 0,-5-4-5 16,5 0 1-16,0 0-2 16,-5 0 0-16,14 4 2 15,-1-4 2-15,-12 0-1 31,3 0-1-31,1 4 3 16,0-4 0-16,0 0-4 16,-1 0-1-16,6 0 1 0,7 0 0 15,-8 0 3-15,0 4 1 16,0 0-1-16,5-1-2 16,-5 5 1-16,4-8-1 15,1 4 0-15,-5-4 0 16,0 0 0-16,-4 0 2 15,4 0-1-15,-4 0 2 0,-9 4-4 16,4-4 0-16,5 0 1 16,4-4 2-16,-4 4 1 15,0 0 1-15,-1 0-2 16,-3 0-2-16,4 0 1 16,-9 0-1-16,9 0 0 0,4 0 2 15,-4 0-1-15,-5 0 2 16,0 0 2-16,10 0 4 0,-14 0-6 31,4 0-2-31,-4 4-1 16,0-4 2-16,14 0-1 15,-6 0-1-15,5 0 1 16,-4 4-1-16,0-1 0 16,0 1 0-16,-5 0 0 0,1 4 0 15,4-4 2-15,4 3 1 16,-5-3 1-16,-3 4 0 15,-1-4-2-15,1-1-2 16,-1 1 1-16,5 4-1 16,-4-1 0-16,8-3 2 15,4 4 1-15,-4 0 1 0,0-5-7 16,0 5 0-16,0-4 5 16,-4 0 6-16,9 0 2 15,3-1 4-15,-8 1-5 16,5-4-1-16,-14 0-4 0,14 0-1 15,-1 0-1-15,-8 0-2 32,-9 0 1-32,9 0 1 15,8 4 1-15,-12-8 3 0,-1 4-3 16,5-4-2-16,-9 1 0 16,4 3 1-16,1-4-3 15,-1 4 0-15,1-4 1 16,4 4 2-16,-1 0-3 15,-3 0 0-15,4-4 1 16,-9 4 2-16,9-4-1 16,-5 0 2-16,1 1-2 0,3-1-1 15,10 0 1-15,-5 0-1 16,0 0 0-16,-4 0 0 16,0-3 0-16,-5 3 0 15,0 0 0-15,-3 0 0 0,20 1 0 16,-3-1 0 15,-5 0 2-31,4-4-1 16,-12 4 2-16,3 1-2 15,1-1 2-15,9 4-4 0,3-4-2 16,-8-4 2-16,1 4 0 16,-6 1-2-16,5-1 2 15,-4 0 3-15,13 4 1 16,-22 0 1-16,22-4 0 0,-5 0 0 15,1 0 0-15,-1 4 0 16,-8-3 0-16,0 3-2 16,-5 3-2-16,5 1-2 15,8-8 1-15,-8 8 1 16,0 0 0-16,4 0 0 0,-13 0 0 16,4 0 0-16,1-4 0 15,8 0 0-15,4 3 0 16,-4-3 0-16,-4 4 2 15,-9 0-1-15,-4-4 2 16,-8 0 0-16,-6 0 1 0,-3 4-7 16,-9-4 0-16,0 0-6 31,-4 8-1-31,-1-1-24 16,-20 1-8-16,12 3-44 15,-17 5-18-15</inkml:trace>
  <inkml:trace contextRef="#ctx0" brushRef="#br0" timeOffset="21744.7924">23107 7236 244 0,'8'-8'93'0,"-8"-19"-50"0,9 12-33 15,-5 11 38 1,0-11-13-16,1 4-13 0,-1-1-8 16,0 1-9-16,-4-1-2 0,0 4 1 15,0 1-5-15,-4 3-1 0,0 4-6 16,-5 0 0-16,-4 15-1 16,-13 1 1-16,-12 7-4 31,-10-1 0-31,-8 1 1 0,0 0 2 15,0 0 6 1,-9 0 3-16,1-3-1 16,4 3 0-16,-5-4-1 0,5 0 0 15,-1 8 2-15,1 3 0 16,8-3-3-16,13-4 2 16,1-4 1-16,3 0 2 0,14 4 1 15,8 0 3-15,17 4-1 16,13 0 2-1,5 4-2-15,12 11 0 0,1 4-8 0,4-4 0 16,-1-4-1-16,14-3 2 16,0 3-4-16,-1-4 0 15,5-3 0-15,5-4 2 16,8-4-1-16,0-4 4 16,-5 4 0-16,-3-4 1 15,-10-4 0 1,-8 1 2-16,-4-5-1 15,-4-3-1-15,-14 0 3 16,1-1 2-16,-9 9-4 16,-5-5-3-16,-3-3-2 15,-5-1 3-15,-5 1-7 16,-3-4 1-16,-5 0 3 0,-9 0 2 16,1 3 2-16,-5 1 2 15,-9-4-1-15,-8-1-1 0,4 5-4 16,-4 0 0-16,0-1 0 15,5 1-1-15,-1 0 4 16,-4 3 0-16,0 1-2 16,-5-1 2-16,5 1 1 15,4-1 0-15,1 8-3 16,-1-3 0 0,9-1-3-16,4-3 1 15,8-1 1-15,-7 8-1 16,12 0 4-16,-5-3 2 15,-12 7 6 1,13-4 1-16,0 0 1 16,4 0-5-16,-4-4-1 0,-1 1-3 15,6-5-1-15,-1 1 1 16,4-5 2-16,9 5 16 16,4-4-7-1,1 3-3-15,8 0-2 0,-1-3 0 16,6 0 1-1,-5-4 1-15,0 3 2 0,-1-3 1 16,6 0-1-16,-5 0-1 16,4 3-5-16,9 1-3 0,-5 0-3 15,14-4 1-15,12-1 1 16,5 5 0-16,8 0 2 16,26-1 1-16,0 9-1 31,18-1 1-31,-1 4-2 0,-4 0 2 15,-12-3-4-15,-6-1 0 16,-16 0-15-16,-13-3-6 16,-26-5-113-1</inkml:trace>
  <inkml:trace contextRef="#ctx0" brushRef="#br0" timeOffset="54387.3193">7151 12836 104 0,'0'0'38'0,"0"0"-20"0,4 0-26 0,-4 0 5 0,0 0-5 16,0 0 2-16,0 0-3 15,4 0 1-15,-4 0 2 16,9 3 1-16,-9-3 3 16,0 4 3-16,0-4 11 15,4 4 7-15,0 0 3 16,1 0 4-16,-1 3-5 16,5 1-3-16,4-4-8 15,-9 0-4-15,5 0-3 16,4-1-3-16,-1 5 1 0,6 7-1 0,-5-3 2 15,4-1 1-15,0 12 3 0,5-3-1 16,8-5 2-16,-4 0-4 16,-1-3-2-1,-3-1 0-15,4-3 1 16,4-4 5-16,-4-1 6 16,0 1-5-16,4-4-2 15,4 4-1-15,-3 0-1 16,7 0-2-16,-8 3 1 15,1 1 2-15,-6-4 2 16,1 4 3-16,5-1 4 16,-1 1-6-16,4-4 0 15,-12 0-4-15,4-4-3 16,4 0 0-16,-4 0-1 0,8 0 2 16,-4 3 1-16,0-3-4 15,-4 0-1-15,0 0 1 16,4-3 0-16,-8-1 7 0,-1 4 4 15,5-4-5-15,0 0-3 16,-9 0 3 0,-4 4 1-16,13 0 0 15,-4 0-1-15,3 0-1 0,1 0 0 0,-8 0-2 32,3 0-2-32,1-4-2 15,3 4-1-15,1-3 2 16,-4 3 2-16,-1 0 0 15,1-4 2-15,0 4-4 16,3 0-2-16,-3-4 2 16,4 4 2-16,4 0 0 0,-4 0-1 15,4 0 1-15,-9 4 1 0,5-4-1 16,0 4-1-16,0-4 1 16,4 0-1-16,-4 0-3 15,9 0 0-15,-1 0 4 16,-4 0 3-1,0 0-3-15,-4 0-3 0,0 3 1 16,0-3 0 0,0 0 1-16,0 0 2 15,-5 0-1-15,1 0-1 16,-1 0 1-16,1 0 1 16,4 0-3-16,-9 0-2 15,9 0 2-15,4-3 0 16,-4 3 3-16,0 0 1 0,-1 0-4 15,-3 0-1-15,4 0 1 16,0 0 2-16,-5-4-2 16,5 4 0-16,-4 0 1 15,12 0 0-15,5 0 0 16,-5 0 2-16,1 0-1 0,-1-4-1 16,-4 4-2-16,1 0 1 15,-1 4 5-15,-4-4 2 16,-1 0-7-16,1 0-4 15,-8 4 5-15,7-1 1 16,1-3-2-16,9 0 1 16,-1 4 2-16,-4 0-3 15,1 0-2-15,-1-4 4 32,4 4 1-32,-12-4-3 0,4 4 1 0,8-1 0 15,-4-3 2 1,9 4-1-16,-13 0-1 15,4 0-2-15,-8 0 1 16,3 0 3-16,6-1 1 16,3 5-4-16,-8 0 1 0,4-4 0 15,-8-1 2 1,12 1-1-16,5 4-1 16,0-4 5-16,-5 0 1 0,5-1-2 15,-13 1-3-15,4 0 0 16,0 0-1-16,-4 0-3 15,4 0 2-15,5-4 1 0,12 0 0 16,-8 0 0 0,-9 0 2-16,4 0-1 0,1 0 2 15,-5 0 2-15,0 0 4 16,0 0 0-16,5-4 2 0,-5 4-2 31,13 0 2-31,-4 0-4 16,0 0 1-16,-9-4-3 15,4 4 0-15,-4 0-3 16,5 0 1-16,-5 0-4 16,9-4 0-16,8 0 1 0,-4 0 0 15,5 1 2-15,-5-1 1 16,9-4-4-16,-14 0-1 16,23 5 3-16,-5-5 1 0,4 0-3 15,-8 1 1-15,-1-5 0 16,5 1 0-16,5-1-3 15,-5 1 2-15,-5-1 1 16,-3 1 2-16,-1-12-1 16,-8-12 2-16,-5 8 4 0,-3-3 6 31,3 7-3-31,-4-4 0 16,9 0-4-16,-17 0-1 15,3-3-6-15,1-1 1 16,0-3-2-16,0-5 0 0,0 1 2 15,-5 0 0-15,-3 7-3 16,-1-3 2-16,-13 3 5 16,9 0 5-16,-13-3-1 15,0-8 3-15,-8-4-6 16,-1 0-3-16,-4 4 1 0,-4-4 0 16,-1 3-4-16,-12 5-1 15,-8 8-2-15,3 3 3 16,1-8-5-16,-5-3 2 15,0 3-3-15,0 5 2 0,-4 3 1 16,-17 0-1-16,4 8 1 16,-4-4 3-16,8 4 0 15,4 0 1-15,-21 3-3 16,9 5 2-16,8 0-4 16,9-1 1-16,-8 4 0 31,8 1 2-31,4 3-4 0,-9-4 2 15,-3 1 2-15,-1-1 1 16,0 4 1-16,1 0 0 16,-1 0-3-16,-4 4 2 0,-9 0-1 15,5 4 0-15,4-4 2 16,4 0 0-16,0 4 0 16,1-4 0-16,-1 0-5 15,-4 4 1-15,0-4 0 16,0 0 2-16,0 8 1 15,-17-1 1-15,8 1-5 0,5 0-1 16,-1-1-6-16,10 5 0 16,-5-1 4-16,0 1 2 15,8-5 4 1,5 1 1-16,0-4 1 16,0 0 0-16,4-4 0 15,-17 0 2-15,0 0-3 16,0-4 0-16,0 4 1 15,-4-4 0-15,4 0 0 16,-17 0 2-16,17-3-3 0,-9 3 0 16,9 0 1-16,0-4 2 15,-4 1-3-15,-5 3 0 16,5 0 1-16,-1 0 0 16,1-3 2-16,0-1 1 15,-9 0-4-15,0 1 1 16,0-1-2-16,4-7 0 0,-12 3 0 15,12 4-2-15,-4 1 3 16,9 3 2-16,4 15 0 16,4-3-1-16,-8-4-4 0,-1 4-2 15,1-1-2-15,0 1 0 16,4 0 5-16,-9-1 3 31,-8 5-1-31,4-1 0 16,4 1 1-16,9-1 2 0,0 1-1 15,-8-5 2 1,8 1 2-16,8 0 2 0,1-1 1 16,8 5 0-16,4-1 0 15,5 1 2-15,0-5-7 16,4 16-2-16,-8-3-3 16,-9 6 0-16,0 5 0 0,4 0 0 15,0 3 0-15,5 4 0 16,3 5 2-16,1 18 0 15,4-4 0-15,5 5 0 16,4-13-3-16,-5 5 2 16,9 15 1-16,0-8 2 0,5 0-6 31,-10 1 1-31,14-5-1 16,-5 20 2-16,1-12 1 15,-1-8 1-15,5 1 0 16,0-8 2-16,4-8-1 15,-9 8 2-15,9-12 0 0,0 4 1 16,9-8-5-16,-1-7 1 16,1-4-7-16,-1-4-3 0,1-7-14 15,4-1-5-15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4-05T21:16:39.4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7155 9178 140 0,'4'-12'52'15,"5"12"-28"-15,-9-26-8 0,0 22 18 0,0 0-9 16,0 0-5-16</inkml:trace>
  <inkml:trace contextRef="#ctx0" brushRef="#br0" timeOffset="2276.5572">7155 9105 335 0,'-17'-15'17'0,"-5"-1"0"0,1 1-4 0,-14-4 2 16,5 0 1-16,0 0-1 16,-5-4-5-16,-16-4-2 15,3 4-4-15,1 0-1 16,4 4-1-1,-9-8-2-15,9-4-6 16,-9 1-1-16,9 3-4 0,-9 8 0 0,9 3 1 31,9 5 1-31,-5 3-1 16,9 8 1-16,4 0 3 0,0 12 1 16,0 7-2-16,9 4 0 15,0 7 4-15,0 9 3 16,-1 3-4-16,6 4 1 15,-6 11-1-15,-8-3-1 0,1 0 1 16,3-5 0-16,-8 5 0 16,8 3 3-16,1-3-2 15,-1-4 1-15,5 0 4 16,-13-1 3-16,4-3-4 0,4 4-1 16,-3 8 2-1,-6-5 3-15,6-7 2 0,-6 0 1 16,1-4-4-16,4 0-3 15,1 4 0-15,3 4-1 16,0 0-3-16,1 0 0 0,-1 3 2 16,-3 9 0-16,3 7 1 15,0 0 2-15,-3 7-3 32,-19 8 0-32,14-3 1 15,-8-1 0-15,3 1 0 16,5 7 0-16,0-4 0 15,4-7 2-15,0-1-1 0,4 9 2 16,1-5-4-16,4 0 0 16,4-3 1-16,8 15 2 15,-7-4-1-15,3-7-1 0,5 18-2 16,-1-11-1-16,1-4 2 16,0 1 0-16,4 10 5 15,-9-3 2-15,0-7 0 0,9 7-1 16,-8-1-3-16,-5-2 1 31,13-5 0-31,-9 12 3 0,1-8-1 0,-1 0 0 31,5 4-1-31,-1 15 0 16,5-4-2-16,-8 8-2 0,8-3 5 16,0-9 1-16,0 1-5 15,0 7 0-15,0-7-1 16,0-8 2-16,-9 30-1 15,9-11 2-15,9-15-2 16,-9 23-1-16,8-16 1 0,1-3 1 16,0-1 3-16,-1 1 4 15,1-12-6-15,0-8-2 16,3 20 1-16,-3-16 1 0,0-7-1 31,-1-1-2-31,1-7 3 0,0 12 2 0,3-12-2 31,-7-4 0-31,8 0-1 16,0-4-2-16,4 12 3 16,0-8 0-16,5-4-4 0,3-3-1 15,-3-4 3-15,4-8 1 16,8 3 2-16,-3 1 0 16,-10-4-5-16,1-8 1 15,3-3 0-15,1-8 0 0,-4-1 0 16,4 1 0-16,0-4-3 15,12-4 2-15,-3-3 1 16,-1 3 0-16,-4 12 2 16,5-8 1-1,-1 7-4-15,-3-3 1 0,3-4-2 16,1 0 0-16,8-8 0 16,4-3-2-16,0-5 0 15,-4 1 0-15,1-4 0 0,-1-4 3 16,-9-4 0-16,14 0 1 0,3-11-3 31,-8 3 2-31,-4 1 1 0,-9-16 2 0,0 4-1 16,5 0-1-16,-9 0 1 15,8 0-1-15,1-4 0 16,3 1 0-16,-3-13-3 16,8-11 0-16,-4 8 2 31,-5 0 0-31,1-4 1 15,-9 0 2-15,4 4-1 0,-13-4-1 16,-4-7 3-16,4-1 0 16,-4 0 1-1,-4 1 0-15,-1-1-5 0,1-7 1 16,0 3-2-16,-5 1 0 0,9 3 4 16,-9 4 1-16,0 1-1 15,14-16-2-15,-5 3 1 0,8 5-1 16,-4-1 0-16,1 9 0 15,-1-20 0-15,-13 4 0 16,5-1-3-16,-5 9 2 31,0 3 1-31,1-7 0 16,-1-8 0-16,5 12 2 16,-9 3-1-16,4 4-1 0,-4 0 1 15,4-22-1-15,-4 3 0 16,9-8 0-16,-9 8-3 15,4-19 2-15,0 4 1 0,1 7 0 16,-1-3-5-16,5-4 1 16,4 7 0-16,-9 0 2 15,5 8 1-15,-1-15 3 16,-3 11-1-16,-1 8-1 0,0 4 1 16,0 7-1-16,5-18-3 15,0 3 2-15,-1 4 1 31,1-4 0-31,0 7 0 16,3-14 0-16,6 7-3 16,-10 4 2-16,1 3-4 0,0-10 1 15,-5-5 2-15,-4 4 3 16,0 4 2-16,-4 0 1 16,-1 4-5-16,-3-4 1 15,-1 12 2-15,5 7 1 0,-9 0-4 16,8 4 1-16,-7-11-2 15,3-4-2-15,0-1 3 16,1 1 2-16,-5-4 0 16,4 0-1-16,-4-8 1 15,5 12 1-15,-1-1-3 16,5 9 0-16,4-9 1 16,0 1 0-16,0 8-3 15,0 3 2-15,0 4 1 0,0-4 2 16,4 4-1-16,5-8-1 15,-1-7-4-15,-3 8-2 16,-1 3 3-16,0 4 1 0,0 0-1 16,1-23 2-16,-1 8 1 15,5 3 2-15,-9 5-1 32,4 3 2-32,0 0-2 15,1-4 2-15,3-7-4 0,1 7-2 16,-1 1-3-16,1 3 1 15,0 4-6-15,-1-23-1 16,-3 8 2-16,-1 7 4 16,0 8 1-16,1 0 3 15,-1 4-1-15,-4 8 1 0,0-1 0 16,-4-15 0-16,-1 4 2 16,1 4 0-16,0 4-3 15,-1 4 2-15,1 3 3 16,0 0 1-16,4 4-1 0,0-11-2 15,-9-4 3-15,5 8 0 32,-1-1-4-32,5 4 1 15,-12 5 0-15,3-1 0 16,0 0-3-16,1 4 0 16,-14 0-5-16,5 4 0 0,0 7-5 15,-18 5-2-15,14 3-7 16,3 4-1-16,1 8-28 15,13 3-42 1,-5 4 20-16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4-05T21:19:03.9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7638 4900 176 0,'0'0'68'15,"0"0"-36"-15,0 0-29 0,0 0 17 0</inkml:trace>
  <inkml:trace contextRef="#ctx0" brushRef="#br0" timeOffset="648.0138">7638 4892 342 0,'0'-8'26'0,"0"1"-12"16,0-1-5-16,0-4-2 0,0 5 3 16,-9-5 1-16,9 1 1 0,-4-5 2 15,-1-3-5-15,-8 0-1 16,0 0-6-16,1 0-4 16,-6 0 3-16,-8 7 1 0,-4-7-3 15,-4 15 1-15,-5 4-2 16,9 0 0-16,0 8 0 15,4 0 0-15,4 7 0 16,14 0-2-16,-5 4 3 16,8 4 2-16,5 16 0 15,5-9-1 1,8-3 1-16,-5 0-1 16,14 0-3-16,8-4 0 15,4 0-1-15,-8 0 0 16,9-8 0-16,-9-4 3 0,0 1 0 15,-1-8 1-15,-3-4 0 16,-5 0 2-16,-4-4-1 16,4 0-1-16,-12-4 5 15,-1 1 1-15,-4-1-5 16,0 0 0-16,-4 1 3 0,-1-5 5 16,5 8-5-16,-8 1-2 15,3-1-4-15,1 4-1 16,0 0-1-16,4 7 3 15,4 1-2-15,0 11 1 0,1 0 2 16,3 4 0-16,-8 4 0 31,5 19 0-31,-1 0 0 16,5 4 0-16,-9 0 0 16,0 11 0-16,-9 0 0 15,0-3 2-15,-4-1 3 0,-4-3 4 16,0-1 2-16,-13-3 1 15,-5 0 7-15,1-8 5 16,-9-11-2-16,4-4-1 16,-4-8-9-16,0-19-3 15,8-4-16-15,-3-4-8 0,3 1-36 16,9-9-17-16,9-7-53 16,21-15-45-1,13-16 66-15</inkml:trace>
  <inkml:trace contextRef="#ctx0" brushRef="#br0" timeOffset="1247.9247">8073 4846 192 0,'0'-4'74'0,"-17"27"-40"0,4-34-29 16,8 18 19-16,5 1-9 15,-4 0 2-15,0-1-10 31,4-3-2-31,0 15-3 0,-5 0-2 0,1 4 1 16,0 4 1-16,4 8-1 31,0-9-1-31,0 1 1 16,0-4-1-16,0 8 0 16,0-8 0-16,-5-12 6 0,5-3 6 15,-8 0-4-15,3-5 0 16,1-3 0-16,4 0 0 0,-8-3 4 15,8-5 5-15,0-3-5 16,0-5 1-16,8-3-6 16,-8-4 1-16,4 0-7 15,9-11-1-15,-8-5-9 16,12-7-2-16,9 4 4 16,-5 0 1-16,5 4 1 0,-9 3 1 15,5 8 0-15,4 5 3 16,-5 6-5-16,5 9 2 15,-9 7-3-15,5 7 0 16,-5 9-5-16,0 3 0 16,5 11-16-1,-5 5-5-15,1-5-50 16,3 1-42 0,5-8 46-16</inkml:trace>
  <inkml:trace contextRef="#ctx0" brushRef="#br0" timeOffset="1659.0797">8917 4700 244 0,'-13'0'90'0,"9"8"-48"0,-9-4-49 15,9 0 16-15,-9 3-2 16,-9 5 6-16,-8-1-3 15,0 1 0 1,-4 3-6-16,-1 12-3 0,5 4 2 16,-5 3-4-16,14 1 0 15,-5 3-1-15,5 0 0 0,12 0-3 16,9-7-1-16,0-4 3 16,4-4 3-16,9-4 10 15,9-7 5-15,-5-5 2 16,4-3-1-16,1-8-2 15,-5-3 1-15,-4-9-4 0,-4-7 1 16,-1-4-9-16,-12-19-4 16,0 0-11-16,-1 4-3 15,1 4 1-15,-9 4 3 16,0 3-2-16,0 8 1 16,0 4-47-16,-4 7-18 0</inkml:trace>
  <inkml:trace contextRef="#ctx0" brushRef="#br0" timeOffset="2200.8569">9064 4995 264 0,'0'0'101'0,"0"0"-54"0,0 4-53 0,0-4 17 0,0 4-9 32,-13 4 1-32,0 3-4 15,4 4 0-15,1 1 1 0,3 3-3 0,1 0 2 16,13 0 1-1,-1 8 2-15,10-4 1 16,3-4 3-16,1-15 8 16,-1 7 3-16,5 1-4 0,-4-16 0 15,-1-4-4-15,1-3 2 16,-5-4 0-16,-4-4 1 16,0-4 0-16,-5 0 2 15,1 0-7-15,0 0-4 0,-9-8-7 16,0 4-2-16,-9-7-13 15,0 11-5-15,1 4-20 16,-1-1-8 0,-4 5-73-1</inkml:trace>
  <inkml:trace contextRef="#ctx0" brushRef="#br0" timeOffset="2877.0023">9973 4735 296 0,'-4'8'112'0,"8"3"-60"0,-4 8-63 16,0-7 16-16,0 11-6 15,-4 11 2-15,-1 8-2 16,-8 12 0-16,5 15 1 31,-5 0 0-31,9 4 2 0,-9-5-1 0,8 1-1 16,-8 0 1-16,9-11-1 15,4-8-3-15,0-8 2 0,0-8 5 16,0-7 5-16,0-8 6 16,0-7 5-16,0-12 3 15,0 0 3-15,0-12-5 16,4-15-3-16,1-7-8 16,3-8-4-1,1-23-8-15,4-4-1 0,0 4-12 16,0-1-3-16,4 9 0 0,9-8 3 15,8 11 2-15,-4 8 1 16,5 4 2 0,-1 12 1-16,5 7-5 15,-9 11-2-15,9 4-7 16,4 24 0-16,-4 3 5 0,-13 0 6 0,4 0 5 31,-13 0 4-31,0 8 6 16,-8-8 3-16,-5 0 9 15,-8-3 2-15,-5-1-4 0,-8-3-3 16,-13-5-3-16,4-3-2 16,-8-4-17-1,-1-4-6-15,-3-3-53 0,-14-5-21 16,9-3-4 0</inkml:trace>
  <inkml:trace contextRef="#ctx0" brushRef="#br0" timeOffset="3485.5824">11283 4585 220 0,'13'-3'82'0,"-13"-24"-44"0,0 8-29 0,0 15 22 15,-9-4-10-15,1 1 0 16,-10-1-14-16,-3 4-5 0,-5 0-1 31,-4 4-1-31,-22 4 2 0,0 11-3 16,5 12 0-16,-9-4-4 0,4 4-1 0,9 0 0 31,4 3 4-31,14-3-6 16,7 0-2-16,14 0 6 0,17 0 1 15,-4 3 3-15,8 5 2 16,13-8-3-16,4-1 0 16,9-3 1-16,1-3 0 15,3-1 2-15,0 0 1 0,1 4-1 16,-9-4-2 0,-1 0-2-16,1 0 1 15,0 4 5-15,-18 0 5 0,-3 8 6 16,-18 11 3-16,-13-4 2 15,-17 1 2-15,-18-1-8 16,-25-4-1-16,-13 1-16 0,-26-5-8 31,-5 9-67-31,-12-20-29 0,0-15-7 16</inkml:trace>
  <inkml:trace contextRef="#ctx0" brushRef="#br0" timeOffset="5332.8067">13360 4716 204 0,'0'-12'77'0,"0"12"-42"0,0-11-34 15,0 7 16-15,-13 0-11 0,4 0-1 16,-4-11-1-16,0 3 0 16,-8 1-2-16,-5 3-4 0,-4 12 1 15,-5 0-1-15,-12 4 0 16,-5-1 4-16,9 5 1 16,0 3-1-16,4 4 1 15,9 0 0-15,-4 4 3 0,12 8-3 16,9 7 0-16,9 1-6 15,4-1 0-15,9 0-1 16,8-3-1 0,17-1 6-16,1-11 1 15,3-8 2-15,1-7 0 16,0-8 6-16,0-8 4 16,0-3 6-16,-9-12 4 0,-4-19 1 15,-9-4 0-15,-4-4-23 16,-9-23-10-16,-8 8-19 15,-13 12-6-15,-14 10-38 16,-25 13-14-16,9 3-11 16</inkml:trace>
  <inkml:trace contextRef="#ctx0" brushRef="#br0" timeOffset="5784.4844">14411 4061 260 0,'-21'-35'99'0,"-5"-7"-54"0,9-19-50 0,12 42 17 0,-8 0-7 16,0-1 0-16,0 5-6 15,-4 0-1-15,4 7 1 16,0 4-5-16,-8 4 2 0,4 8 2 16,-1 15 1-16,-3 15 1 15,4 4 0-15,-9 12 0 0,0 7 2 16,-4 12-3-16,4 4 0 15,4 11 1-15,1 11 2 16,8-11-3-16,9 4 0 31,-5-4-4-31,18-11 1 16,3-8-5-16,1-4-1 16,0-7-9-16,5-13-2 0,-14-2-29 15,4-13-10-15,1-11-18 16</inkml:trace>
  <inkml:trace contextRef="#ctx0" brushRef="#br0" timeOffset="6027.1629">13752 4478 368 0,'13'0'140'0,"13"4"-76"0,4-4-70 0,-4 4 22 16,-9-4-26-16,9 0-5 16,13 0-70-16,-5 0-31 15,1-4-14-15,-10-7-1 16</inkml:trace>
  <inkml:trace contextRef="#ctx0" brushRef="#br0" timeOffset="6611.9058">16303 4333 256 0,'4'11'96'0,"18"8"-52"0,-9 20-45 16,-22-16 18-16,-8 30-19 31,-5 16-3-31,-4 19-7 0,-4 4 0 16,4-4 6-16,-8 4 3 0,12 4 5 15,-16-12-1-15,12-11-1 16,4-16 5-16,5-7 4 16,-5-11 4-16,5-9 2 15,8-11 3-15,-8-3 1 16,4-20 25-16,5-23-13 16,8-19-5-16,0-11-12 15,8-12-5-15,14-12-7 16,4-3-2-16,-5-8-5 15,5 4-1-15,4 8-4 16,0 7-1-16,14 11-3 16,-1 9-1-1,8 11-6-15,-8 11-1 16,1 8-10-16,-6 8-3 16,-3 7 10-16,-9 8 5 0,-5 4 14 15,-4 4 6-15,-12 3 5 16,-10 4 4-16,-3 12 7 15,-9 12 4-15,-14-5-6 16,-12-7-3-16,0 0-13 16,4-4-6-16,1-4-34 0,-1-8-12 15,0-3-50 1</inkml:trace>
  <inkml:trace contextRef="#ctx0" brushRef="#br0" timeOffset="6997.7155">17113 4352 252 0,'0'11'93'0,"0"1"-50"0,0 3-50 0,0-3 14 0,0 3-7 16,-9 0 0-16,5 4 0 0,0 12 0 15,-1 4 0-15,1-5 0 0,0-3 0 16,-1-4-14-16,5 0-3 16,0-4-18-1,0 0-7-15,0-3-42 16,5-1-23 0,-1-7 54-16</inkml:trace>
  <inkml:trace contextRef="#ctx0" brushRef="#br0" timeOffset="7374.4692">17531 4283 272 0,'0'19'104'0,"13"-19"-56"0,-9 4-45 16,9 7 23-16,0-3-15 15,0 4-1-15,8 3-4 0,5 8 1 16,4 4-4-16,1 15-4 0,3 8 0 15,-4-1-10-15,0 1-5 16,-4-4-23 0,9 0-10-16,3 0-5 15,-3 0 0-15,-5-8-30 16,0-3-15 0,5-8 50-16</inkml:trace>
  <inkml:trace contextRef="#ctx0" brushRef="#br0" timeOffset="7648.3862">17850 4375 184 0,'-22'15'71'0,"18"0"-38"0,-13 8-34 16,4-11 15 0,0 7-4-16,0 12 4 15,0 15-5-15,-13-4-1 16,0 4-4-16,0-4-3 0,5 0 0 16,-5 0-26-16,9-7-8 0</inkml:trace>
  <inkml:trace contextRef="#ctx0" brushRef="#br0" timeOffset="7846.7953">17143 3751 312 0,'-4'7'115'0,"4"-3"-62"0,4 7-95 0,0-3 3 16,1 4-84-16,-1 3-31 15</inkml:trace>
  <inkml:trace contextRef="#ctx0" brushRef="#br0" timeOffset="8350.1363">18134 4390 208 0,'13'12'77'0,"0"-5"-42"0,8 5-39 16,-12-8 13-16,13-1-10 15,12 1-10-15,1-4-5 16,3-4 8-16,1 1-10 0,0-5 0 16,0 0 3-16,4-3 1 15,4-5 11-15,-12 1 6 16,-1-4 16-1,-12-8 8-15,-5 0 4 0,0 8 1 0,-25 0-17 32,-10 0-9-32,-12 7-13 15,-9 1-4-15,-17 7 4 16,0 4 3-16,0 4 3 16,0 19 3-16,9 0 1 15,8 8 3-15,9 11 10 16,4 0 5-16,9 15-7 0,8 5-3 15,9-1-9-15,9-4-1 16,17 5-17-16,13-13-6 0,4-7-22 16,8-3-8-16,-3-16-34 15</inkml:trace>
  <inkml:trace contextRef="#ctx0" brushRef="#br0" timeOffset="8672.5898">19194 3521 272 0,'0'0'101'0,"0"4"-54"0,0 3-55 0,0 1 16 16,-9 26-8 0,1 5 4-16,-5 14 2 0,0 12-2 15,0 16 2-15,0-1 0 0,-4 12-2 16,0 0-3-16,-1 0-3 16,-7 11 1-16,3-7-19 15,-8-15-9-15,4-12-21 16,9-16-6-16,4-11-38 31</inkml:trace>
  <inkml:trace contextRef="#ctx0" brushRef="#br0" timeOffset="9084.3176">19875 4088 252 0,'0'0'93'0,"0"0"-50"0,-4 0-48 0,4 0 15 16,-18-4-11-16,-3-4 1 0,-9 4 2 15,-13-3 1-15,-5 3-1 16,1 4-4-16,12 4 1 0,5 3-12 15,13 9-7-15,8 10 2 16,18 17 2-16,17 2 8 16,4 9 2-16,13 7 10 31,-4 16 5-31,0-4 11 0,-1-4 7 16,-3-4-1-16,-14 0-1 15,-3-4 9-15,-14-3 2 16,-8-9 1-16,-22-6 0 15,-13-9-7-15,-30-7-4 16,-17-8-19-16,-31-8-6 16,-38-11-68-16,0-11-30 0</inkml:trace>
  <inkml:trace contextRef="#ctx0" brushRef="#br0" timeOffset="56631.55">5212 13188 132 0,'-9'-8'52'0,"5"8"-28"0,4-3-17 0,0 3 13 15,-9 3 3 1,0 1 3-16,9-4 4 15,-17 4 4-15,13-4-19 16,-5 4 3-16,1 0 0 0,8-4-6 0,-9 0-2 16,9 0-3-16,0 0 0 15,0 0-2-15,9 0 0 16,-9 0-3-16,0 0 1 16,8 0 0-16,-8 0 1 0,5 0 2 15,-5 0 3-15,4 4 0 16,0-4 0-16,1 0-3 15,7 0-1-15,-3 0-3 32,0 0 1-32,-1 0 0 0,5 0 3 0,4 0-1 31,-8 0 2-31,8 0-2 0,-8 0 0 16,4-4-3-16,0 4 1 15,0 0-2-15,0 0-1 16,0 0 1-16,-1 0-1 0,1 0 0 15,9 4 0-15,0-1 2 16,3 9 3 0,6-8 0-16,-10-1 0 15,5 9-1-15,0-4 2 16,0-1 1-16,-5 1-1 16,1 0 1-16,4 3-4 0,-9-3-2 15,9-1 0-15,-5-7 1 16,9 8-3-16,-12 0 0 15,3-1 3 1,-4-3 3-16,1 0 0 16,3 0 2-16,-4 0-2 15,-4 3 2-15,13-3-6 16,-9 4-1-16,5-4 0 16,0 0 2-16,-1 3-1 15,1-3-1-15,-5 0 1 16,13 0 1-16,-13 0-1 0,13-1-3 15,1 1 1 1,-6 0 1-16,1 0 2 16,-4 0-3-16,-1 0 0 0,1-1 1 15,-1 1 2-15,1 0-1 16,0 0-1-16,3 0 1 16,10-1-1-16,-14 1 0 15,5 0 2-15,0 0-3 16,0 0-2-16,4 0 2 0,0-1 2 15,0-3 0-15,5 0 2 32,-14 0 0-32,5 0 3 15,9 0-1-15,-1 0 0 16,1 0-3-16,-5 0-2 0,4 0 3 16,1 0-4-1,-5 0 0-15,0 0-1 16,-4 0 0-16,13 0 0 15,0-3 0-15,-9 3 4 16,4 0 1-16,-4-4-1 16,5 4-2-16,-9 0 1 0,4 0-1 15,9 0 0-15,-13 0 0 16,4 0 0-16,8 0 2 16,-3 4-1-16,4-1-1 15,-9 1-2-15,4-4-1 0,5 4 2 16,-4-4 2-16,-5 0 0 31,0 0-1-31,9-4 1 16,-1 0-1-16,6 1 0 15,-6-1 0-15,-3-4-3 0,4 0 2 16,-1 1 3-16,-7 3 1 16,7 0-1-16,10 0 1 15,3 1-4-15,-7-1-2 16,-1 4 2-16,0-4 2 0,-5 0 0 15,1 0 2-15,0-3-2 16,8 3-1-16,-3 0 1 16,-6 0 1-1,1 0-3-15,0 0-2 0,-5-3 4 16,5 3 1-16,-9 0-3 16,0 4 1-16,14-4-2 0,3 0 0 15,-13 4 2-15,5 0 2 16,0 4 1-16,-9-4 3 15,5 4-3-15,-1-4-2 16,5 4 0 0,4 0-1-16,-4 0 0 15,-5-1 0-15,-4 1 0 16,5 0 0-16,-9 0 2 16,4 0 1-16,-4 0-4 15,4-4 1-15,-9 3 0 0,5-3 0 16,9 0-3-16,-1 4 0 15,1 0 4-15,3 4 1 16,-7-1 0-16,-1 1-2 16,0 0 1-16,0-1-1 0,-4-3-3 15,13 0 2-15,0-4 3 32,-9 4 1-32,4-4-4 0,1 0 1 15,-5 0 0-15,0 0 0 0,0 4 0 16,5-4 0-16,-10 0-3 15,6 0 2 1,7 0 1-16,10 0 0 16,-1 0 0-16,-12 0 2 15,3 0-1-15,1 0-1 16,-13 0 1-16,4 0 1 16,0 0-1-16,5 0-1 15,-1-4-2-15,1 0 1 0,-1 4 1 16,5-4 2-16,-9 4-3 15,5-4 0-15,3 4 1 16,-3 0 2-16,8 0-3 0,4 0-2 16,5 0 2-16,-9 0 0 15,9 0 1-15,-13 0 2 16,12 0-1-16,1 0 2 16,-4 0-4-16,-1 0 0 0,5 0 1 15,-5 0 0-15,0 0 0 16,5 0 0-16,0 0 0 15,-5 0 2-15,1 0-3 32,-1 0 0-32,-8 0-1 15,4 0 0-15,4 0 4 16,5 0 1-16,0 0-1 0,-9 4-2 16,0 0-2-16,0-4 1 15,0 0 1-15,-4 4 0 16,4-4 0-16,4 4 0 15,1-4 0-15,-9 3 0 0,-1 1 0 16,5 0 2-16,-4-4-1 16,0 0-1-16,-5 4 1 15,5-4 1-15,-4 0-1 16,3 0 2-16,-7 0-2 0,3 0 2 16,1 0-2-16,-1 0-1 15,0 0 1-15,10 0-1 16,7 0 0-16,-12 0 0 31,0-4 0-31,0 0 0 0,-5 4 2 16,5-4 1-16,-9 1 1 15,13-1 2-15,-4 0-1 16,0 0 2-16,-5 0-4 16,5 0 0-16,-13 1 1 15,4-5 0-15,0 4-5 16,5 0-1-16,-5-3 1 0,0 3 2 15,4 0 0-15,5-4-1 16,0 5 1-16,-5-1-1 16,1 0 0-16,-5 4 0 15,0 0 0-15,0 0 0 0,-4-4-3 16,13 4 2-16,-9 0 3 16,9 0 3-16,-5 0-7 15,1 0 0-15,4 0 2 0,-9 0 4 16,4 0-3-1,1 0-3-15,-1 0 3 0,5 0 1 32,4 0 0-32,-4 0-2 15,0 0 1-15,-1 0 1 16,-3-4-1-16,-1 4 2 0,1-4-2 16,8 4 2-16,9 0-4 15,-1 0 0-15,-3 0 3 16,-1 0 1-16,-8 0-1 15,4 0-2-15,-4 4 3 16,17-4 0-16,-9 0 1 16,1 0 2-16,-1 0-3 0,-8 0-2 15,0 0 0-15,8 0 1 16,5 0-1-16,-5 0-1 16,0-4 1-16,1 4 1 15,-9-3-1-15,-1 3 2 0,1 0-2 16,13-4 2-16,-9 0-4 31,9 0-2-31,-13 4 2 16,-1 0 2-16,-3-4 0 0,8 0 2 15,-9 1-4-15,9 3 0 16,5 0 3 0,-9-4 1-16,-1 0-1 0,1 0 1 15,0-7-2-15,0 3-1 16,-5 0 1-16,1 1-1 0,3 3-3 15,10 0 2-15,-5 0 1 16,-4-7 2-16,-9 14-3 16,4-3 0-1,1 0 1-15,-1 0 0 0,1 0-3 16,8 4 2-16,-4 8 1 16,-1-5 2-16,1 1-1 0,0 0-1 31,0-4 1-31,0 3-1 15,-5-3 0-15,13 0 2 16,1-4-1-16,-9 0-1 16,-5 4 1-16,1-4-1 15,-5 4 0-15,0-4 0 0,0 0 0 16,-4-4 0-16,13 4-3 16,8 0 2-16,-4 0 1 0,5 0 2 15,-1 0-3-15,5 4 0 16,4-1-1-16,0-3 0 15,0 4 4-15,-9 0 3 16,-4 0-2-16,-4 0-2 16,0-4-3-16,-9 0 1 0,-4 0-1 15,8 0-2-15,-8 0 0 16,9 0 0-16,-10 4-2 16,-3-4 1-16,4 0-4 15,-13 0 1-15,4 3-1 16,9 1 1-16,-5 0 2 31,1-4 2-31,-1 0-1 0,1 0 4 16,-5 0-11-16,-4 0-2 15,0-4-24-15,-4 0-10 16,21-57-257 0,9-4 128-16</inkml:trace>
  <inkml:trace contextRef="#ctx0" brushRef="#br0" timeOffset="86363.3439">19233 11020 172 0,'-13'0'66'0,"13"0"-36"0,-4 0-35 16,4-8 47-16,-5 1-10 15,1-1 1 1,0 4-3-16,-1 1-17 0,5-1 1 0,-4-4 2 0,4 4-4 31,0-3 1-31,0-5-6 0,4 4-2 16,1 1-5-16,3-1 0 15,1 0 0-15,8 1 2 0,9 3-3 16,0 4 0-16,0 0 1 16,4 4 0-1,-9 3 0-15,14 9 0 0,-9 7-3 16,8 4 2-16,-4 3 1 16,-4 1 0-16,-4 3-5 15,-5 1 1-15,-4-1-9 16,-26 16-2-16,-4 0-10 15,-9 0-2-15,-26-1-3 16,-8-3 1 0,4-7 0-16,-13-9 1 15,9-7 7-15,-14-4 2 0,14-7 20 16,13-4 9-16,12-1 24 16,5-3 11-16,39 4 18 15,12 3-11-15,14 1-6 16,16 11-26-1,10 11-12-15,-1-3-6 0,-4 3 0 16,-4 1-23-16,-5-1-11 0,9-7-45 16,-4-4-18-16,0-8-11 31</inkml:trace>
  <inkml:trace contextRef="#ctx0" brushRef="#br0" timeOffset="87003.162">20112 10928 200 0,'-26'4'74'0,"13"4"-40"0,-4-1-33 0,8 9 14 16,1-1-8-16,-10 8-2 15,-3 4 4-15,-9 3 4 16,8 1-7 0,1 0 3-16,3-1 4 0,-3 9-7 15,4 7-1-15,-5-4 3 16,5 0 5-16,4 4-3 16,0 0 2-16,4-4-5 15,5 8 1-15,4 3-3 16,4-10 0-16,5-5 3 15,4-8 3-15,4-3-2 0,5-8 2 16,8-7-4-16,-9-4 1 16,5-5-3-16,-4-3 0 0,4-15-6 15,-5-8-1 1,1-4-2-16,-5 0 3 16,0-7-5-16,0 3 0 0,1 1-4 15,-14-1 1-15,0-3-2 0,1-9 0 31,-5 1 1-31,-5-4 1 16,-3 0-1-16,-5 0-1 16,-5-3-8-16,6 7-2 0,-19-1-5 15,1 9-1-15,0 7-21 16,13 19-8 0,0 16-22-16</inkml:trace>
  <inkml:trace contextRef="#ctx0" brushRef="#br0" timeOffset="87468.4671">20250 11097 200 0,'-61'4'74'0,"53"-1"-40"0,-5 9-40 0,4-1 12 15,1 1 0-15,-1 7 6 16,0 4-4-16,1 11 0 16,4 9-4-16,4-5-1 0,0 0 3 15,4 1-1-15,4-5 0 0,10 0-1 16,-1-7 2-1,4-4-1-15,10-4 2 0,-1-7-2 16,-4-4 2-16,-1-8 5 16,1-8 2-16,4-4-3 15,-12-7 1-15,-1 0-5 16,-4-23-2-16,-4 4-5 16,-9-1-2-16,-13 1-4 15,0 0-1-15,-13-1-1 16,-13 5 2-16,0 0-5 15,0 11-3-15,1 3-14 16,-1 9-5-16,4 7-51 16,10 4-41-16,12 4 46 15</inkml:trace>
  <inkml:trace contextRef="#ctx0" brushRef="#br0" timeOffset="87868.4185">20905 11116 192 0,'-61'8'74'0,"44"-1"-40"0,-4 5-31 0,12-1 15 16,-8 8-7-16,0 4-1 15,4 19-2-15,0-3 0 32,0 3-4-32,4 0-3 0,5 0 2 0,4-4-2 15,8-7 2-15,5-4-2 16,9-8-1-16,4-7 7 16,4-9 3-16,9-6-5 0,-1-9-3 15,1-7 10-15,0-16 6 16,-9-11-7-1,-8-3-1-15,-9-1-15 0,-9 4-4 16,-13-8-7-16,-29 8-3 16,-10 12-11-16,-8 11-4 15,0 15-37 1,4 12-45 0,1 0 32-16</inkml:trace>
  <inkml:trace contextRef="#ctx0" brushRef="#br0" timeOffset="88315.4914">21586 11181 224 0,'0'-4'85'0,"0"0"-46"0,-5 4-32 16,5 0 33 0,-17 0-8-16,0 0 0 15,-5 4-3-15,-4 8-16 0,-4 3-6 0,0 12-2 16,0 11-6 0,-9 4 1-16,0 4-7 15,13 0 0-15,18 0-4 16,16 4 2-16,5 0 7 15,5-8 3-15,3-8 9 16,5-11 4-16,4-4 1 16,5-19 1-16,8-15 3 15,-4-8 0-15,-9-11-2 16,-4-5 2-16,-5-7-10 0,-4-11-3 16,-8 0-17-16,-9 3-6 15,-22 0-11-15,1 8-3 16,-5 0-25-1,4 8-11-15,5 7-64 16</inkml:trace>
  <inkml:trace contextRef="#ctx0" brushRef="#br0" timeOffset="88702.0812">22094 11051 260 0,'-30'30'96'0,"13"-26"-52"0,-14 4-51 0,14 0 16 15,-13 7-15-15,0 8-1 32,-5 4-1-32,5 22 2 0,4-3 4 15,5 4-4-15,4 0 2 0,8-4 0 16,0 0-1-16,9 0 1 0,9 4 0 15,4-12 9-15,13-7 4 16,4-16 9-16,4-19 3 16,1-7 3-16,-5-5 0 15,-4-7 2-15,0-7 3 0,-9-12-9 16,-4-8-2-16,-9 0-15 16,-8 0-6-16,-9 4-6 31,-26 4 0-31,-4 8-4 15,0 3-2-15,4 12-31 16,5 0-15-16,-5 11-61 16</inkml:trace>
  <inkml:trace contextRef="#ctx0" brushRef="#br0" timeOffset="89071.109">23154 11196 356 0,'4'0'132'0,"-4"-3"-72"0,-4-5-70 0,-5 4 20 31,-12 0-15-31,-14 4 1 0,-21 8 0 15,0 7 2-15,0 16 1 16,9 7-13-16,4 8-3 0,8 4-7 16,14 0 0-16,12 3 13 15,9-7 8-15,13-11 20 16,13-8 10-16,13-20 8 16,8-7 5-16,1-7 1 0,-5-13-1 15,-5-6-13-15,-7-17-6 16,-6-14-28-16,-20-8-12 15,-18-23-53-15,-48 7-23 0,-16 20-66 16</inkml:trace>
  <inkml:trace contextRef="#ctx0" brushRef="#br0" timeOffset="89478.2808">20801 12399 300 0,'5'4'112'0,"-1"-4"-60"0,5 7-61 16,-1 1 18-16,-8 7-1 15,4 8 5-15,-4 16 5 16,-4 11 1-16,4 7-10 0,-13 4-1 0,0 20-1 15,0-5-8-15,0-7-4 0,-4-4-24 16,4-11-9-16,5-8-35 16,3-15-14-16</inkml:trace>
  <inkml:trace contextRef="#ctx0" brushRef="#br0" timeOffset="89839.9408">21508 12342 296 0,'-13'34'112'0,"9"-26"-60"0,-5 15-63 15,1-8 18-15,-1 8-9 0,-8 8-2 31,4 7 3-31,4 4 2 0,-4 4 0 16,9 0-1-16,-5-4 1 0,9-4-4 16,9-3 0-16,-1-8 4 0,5-8 3 0,5-8 5 31,8-7 5-31,8-8 7 16,-4-11 5-16,-4-4-3 15,-9-27-2-15,-8-4-14 16,-22 0-6-16,-4 1-17 15,-5 3-5-15,-12-16-22 16,-1 9-10-16,-17 7-69 16,18 0-44-16,8 0 75 15</inkml:trace>
  <inkml:trace contextRef="#ctx0" brushRef="#br0" timeOffset="90256.835">22788 10281 312 0,'17'4'115'0,"22"7"-62"0,25 1-62 0,-33 7 18 16,12 19-12-16,13 8 2 15,13 15 1 1,4 16 0-16,13 11 0 15,5 31-3-15,3 26 2 0,-8 16-6 16,-12 31 0-16,-1 22-15 16,-4 28-5-16,-13-1 5 15,-17-15 3-15,-22 4 2 16,-26-8 1-16,1-23-13 16,-27-11-4-16,-4-16-51 0</inkml:trace>
  <inkml:trace contextRef="#ctx0" brushRef="#br0" timeOffset="90820.0586">19655 10112 296 0,'-8'-11'110'0,"-14"-12"-60"0,5 8-58 32,-5 7 31-17,5 8-16-15,-9 11-7 16,-4 1-5-16,-5 11 2 0,-16 11-1 0,-1 24 2 15,-4 18 0-15,0 24-2 16,4 7 3-16,-4 16 2 16,0 15-2-16,0 11 0 0,9 8 1 15,12 19 0-15,10 16 0 16,25-4 2-16,25 22 3 16,18 1 4-16,14-12-2 15,20 12 1-15,-4-28-10 16,5-2 0-16,17-9-64 15,4-4-26 1,-13-37-21-16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FD502-654C-554A-AA31-7C7273086463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2A2DE-1375-9243-86BD-04E3F7443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29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14D4F1-C326-44BC-886F-539CF86229FB}" type="slidenum">
              <a:rPr lang="en-US" altLang="en-US" smtClean="0"/>
              <a:pPr eaLnBrk="1" hangingPunct="1">
                <a:spcBef>
                  <a:spcPct val="0"/>
                </a:spcBef>
              </a:pPr>
              <a:t>21</a:t>
            </a:fld>
            <a:endParaRPr lang="en-US" alt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55809C-CF96-4BDA-8B8F-491E13E8BDC4}" type="slidenum">
              <a:rPr lang="en-US" altLang="en-US" smtClean="0"/>
              <a:pPr eaLnBrk="1" hangingPunct="1">
                <a:spcBef>
                  <a:spcPct val="0"/>
                </a:spcBef>
              </a:pPr>
              <a:t>31</a:t>
            </a:fld>
            <a:endParaRPr lang="en-US" alt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3B879C-1D27-46F2-A2C7-10A2D0F99906}" type="slidenum">
              <a:rPr lang="en-US" altLang="en-US" smtClean="0"/>
              <a:pPr eaLnBrk="1" hangingPunct="1">
                <a:spcBef>
                  <a:spcPct val="0"/>
                </a:spcBef>
              </a:pPr>
              <a:t>32</a:t>
            </a:fld>
            <a:endParaRPr lang="en-US" alt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D18DC1-D81D-411F-843A-59ED79779881}" type="slidenum">
              <a:rPr lang="en-US" altLang="en-US" smtClean="0"/>
              <a:pPr eaLnBrk="1" hangingPunct="1">
                <a:spcBef>
                  <a:spcPct val="0"/>
                </a:spcBef>
              </a:pPr>
              <a:t>33</a:t>
            </a:fld>
            <a:endParaRPr lang="en-US" alt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5E47CC9-BB41-43BC-9BE2-35CFF083B2AF}" type="slidenum">
              <a:rPr lang="en-US" altLang="en-US" smtClean="0"/>
              <a:pPr eaLnBrk="1" hangingPunct="1">
                <a:spcBef>
                  <a:spcPct val="0"/>
                </a:spcBef>
              </a:pPr>
              <a:t>34</a:t>
            </a:fld>
            <a:endParaRPr lang="en-US" alt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8D5D83-0CF4-4928-8274-2C8DBDD369F1}" type="slidenum">
              <a:rPr lang="en-US" altLang="en-US" smtClean="0"/>
              <a:pPr eaLnBrk="1" hangingPunct="1">
                <a:spcBef>
                  <a:spcPct val="0"/>
                </a:spcBef>
              </a:pPr>
              <a:t>35</a:t>
            </a:fld>
            <a:endParaRPr lang="en-US" alt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4B1ACB5-EC33-43A9-8A31-DB104CCD64BA}" type="slidenum">
              <a:rPr lang="en-US" altLang="en-US" smtClean="0"/>
              <a:pPr eaLnBrk="1" hangingPunct="1">
                <a:spcBef>
                  <a:spcPct val="0"/>
                </a:spcBef>
              </a:pPr>
              <a:t>37</a:t>
            </a:fld>
            <a:endParaRPr lang="en-US" alt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8C36A1-01DF-43EC-A595-A9C825EBF5A7}" type="slidenum">
              <a:rPr lang="en-US" altLang="en-US" smtClean="0"/>
              <a:pPr eaLnBrk="1" hangingPunct="1">
                <a:spcBef>
                  <a:spcPct val="0"/>
                </a:spcBef>
              </a:pPr>
              <a:t>38</a:t>
            </a:fld>
            <a:endParaRPr lang="en-US" alt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CD82E19-7C7A-4C71-BADC-40357583BAEF}" type="slidenum">
              <a:rPr lang="en-US" altLang="en-US" smtClean="0"/>
              <a:pPr eaLnBrk="1" hangingPunct="1">
                <a:spcBef>
                  <a:spcPct val="0"/>
                </a:spcBef>
              </a:pPr>
              <a:t>39</a:t>
            </a:fld>
            <a:endParaRPr lang="en-US" alt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CFBC222-4C3C-47CA-A16D-77A685848E6D}" type="slidenum">
              <a:rPr lang="en-US" altLang="en-US" smtClean="0"/>
              <a:pPr eaLnBrk="1" hangingPunct="1">
                <a:spcBef>
                  <a:spcPct val="0"/>
                </a:spcBef>
              </a:pPr>
              <a:t>40</a:t>
            </a:fld>
            <a:endParaRPr lang="en-US" alt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E7131B-0B56-44C6-8FEA-B800341A0C3C}" type="slidenum">
              <a:rPr lang="en-US" altLang="en-US" smtClean="0"/>
              <a:pPr eaLnBrk="1" hangingPunct="1">
                <a:spcBef>
                  <a:spcPct val="0"/>
                </a:spcBef>
              </a:pPr>
              <a:t>41</a:t>
            </a:fld>
            <a:endParaRPr lang="en-US" alt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8601911-F913-4920-B2B9-629777489438}" type="slidenum">
              <a:rPr lang="en-US" altLang="en-US" smtClean="0"/>
              <a:pPr eaLnBrk="1" hangingPunct="1">
                <a:spcBef>
                  <a:spcPct val="0"/>
                </a:spcBef>
              </a:pPr>
              <a:t>22</a:t>
            </a:fld>
            <a:endParaRPr lang="en-US" alt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C8A07B4-333D-4B7D-8B97-3514496FAFBE}" type="slidenum">
              <a:rPr lang="en-US" altLang="en-US" smtClean="0"/>
              <a:pPr eaLnBrk="1" hangingPunct="1">
                <a:spcBef>
                  <a:spcPct val="0"/>
                </a:spcBef>
              </a:pPr>
              <a:t>42</a:t>
            </a:fld>
            <a:endParaRPr lang="en-US" alt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40A666B-ED52-4443-B31D-BAAA132DBF70}" type="slidenum">
              <a:rPr lang="en-US" altLang="en-US" smtClean="0"/>
              <a:pPr eaLnBrk="1" hangingPunct="1">
                <a:spcBef>
                  <a:spcPct val="0"/>
                </a:spcBef>
              </a:pPr>
              <a:t>43</a:t>
            </a:fld>
            <a:endParaRPr lang="en-US" alt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7D2EDF-E847-493C-A879-3D64AD1F2205}" type="slidenum">
              <a:rPr lang="en-US" altLang="en-US" smtClean="0"/>
              <a:pPr eaLnBrk="1" hangingPunct="1">
                <a:spcBef>
                  <a:spcPct val="0"/>
                </a:spcBef>
              </a:pPr>
              <a:t>44</a:t>
            </a:fld>
            <a:endParaRPr lang="en-US" alt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C3CB4CF-18F5-4650-AE92-A2F78DBD0D54}" type="slidenum">
              <a:rPr lang="en-US" altLang="en-US" smtClean="0"/>
              <a:pPr eaLnBrk="1" hangingPunct="1">
                <a:spcBef>
                  <a:spcPct val="0"/>
                </a:spcBef>
              </a:pPr>
              <a:t>45</a:t>
            </a:fld>
            <a:endParaRPr lang="en-US" alt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2AA99ED-55A8-4318-86CC-075AA0E1D6CE}" type="slidenum">
              <a:rPr lang="en-US" altLang="en-US" smtClean="0"/>
              <a:pPr eaLnBrk="1" hangingPunct="1">
                <a:spcBef>
                  <a:spcPct val="0"/>
                </a:spcBef>
              </a:pPr>
              <a:t>46</a:t>
            </a:fld>
            <a:endParaRPr lang="en-US" alt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C3BE55-C347-4A36-ABE2-DC3F1D1E5BCA}" type="slidenum">
              <a:rPr lang="en-US" altLang="en-US" smtClean="0"/>
              <a:pPr eaLnBrk="1" hangingPunct="1">
                <a:spcBef>
                  <a:spcPct val="0"/>
                </a:spcBef>
              </a:pPr>
              <a:t>47</a:t>
            </a:fld>
            <a:endParaRPr lang="en-US" alt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FC8DFF0-1F22-4B1A-9CC7-18C064BA9439}" type="slidenum">
              <a:rPr lang="en-US" altLang="en-US" smtClean="0"/>
              <a:pPr eaLnBrk="1" hangingPunct="1">
                <a:spcBef>
                  <a:spcPct val="0"/>
                </a:spcBef>
              </a:pPr>
              <a:t>48</a:t>
            </a:fld>
            <a:endParaRPr lang="en-US" alt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0FF2090-3B58-4969-92F4-F32AA9FA360F}" type="slidenum">
              <a:rPr lang="en-US" altLang="en-US"/>
              <a:pPr eaLnBrk="1" hangingPunct="1"/>
              <a:t>54</a:t>
            </a:fld>
            <a:endParaRPr lang="en-US" altLang="en-U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F2C784-2F21-4ADC-9F09-EA50BBB6CD6D}" type="slidenum">
              <a:rPr lang="en-US" altLang="en-US" smtClean="0"/>
              <a:pPr eaLnBrk="1" hangingPunct="1">
                <a:spcBef>
                  <a:spcPct val="0"/>
                </a:spcBef>
              </a:pPr>
              <a:t>23</a:t>
            </a:fld>
            <a:endParaRPr lang="en-US" alt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96AD5D-2C2C-4275-9D48-51416A5C2368}" type="slidenum">
              <a:rPr lang="en-US" altLang="en-US" smtClean="0"/>
              <a:pPr eaLnBrk="1" hangingPunct="1">
                <a:spcBef>
                  <a:spcPct val="0"/>
                </a:spcBef>
              </a:pPr>
              <a:t>24</a:t>
            </a:fld>
            <a:endParaRPr lang="en-US" alt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529B4D8-29E9-4CE6-97EF-8B6E5C6D3AD2}" type="slidenum">
              <a:rPr lang="en-US" altLang="en-US" smtClean="0"/>
              <a:pPr eaLnBrk="1" hangingPunct="1">
                <a:spcBef>
                  <a:spcPct val="0"/>
                </a:spcBef>
              </a:pPr>
              <a:t>25</a:t>
            </a:fld>
            <a:endParaRPr lang="en-US" alt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D3525E2-0952-4A19-AF4E-BCF76C858F78}" type="slidenum">
              <a:rPr lang="en-US" altLang="en-US" smtClean="0"/>
              <a:pPr eaLnBrk="1" hangingPunct="1">
                <a:spcBef>
                  <a:spcPct val="0"/>
                </a:spcBef>
              </a:pPr>
              <a:t>26</a:t>
            </a:fld>
            <a:endParaRPr lang="en-US" alt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D1894DF-8708-44E3-A38A-A09C644B89D0}" type="slidenum">
              <a:rPr lang="en-US" altLang="en-US" smtClean="0"/>
              <a:pPr eaLnBrk="1" hangingPunct="1">
                <a:spcBef>
                  <a:spcPct val="0"/>
                </a:spcBef>
              </a:pPr>
              <a:t>27</a:t>
            </a:fld>
            <a:endParaRPr lang="en-US" alt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7C53CE-44AD-4626-9147-9A6143F42AA4}" type="slidenum">
              <a:rPr lang="en-US" altLang="en-US" smtClean="0"/>
              <a:pPr eaLnBrk="1" hangingPunct="1">
                <a:spcBef>
                  <a:spcPct val="0"/>
                </a:spcBef>
              </a:pPr>
              <a:t>28</a:t>
            </a:fld>
            <a:endParaRPr lang="en-US" alt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54182DD-DCD4-4350-A472-439A86033554}" type="slidenum">
              <a:rPr lang="en-US" altLang="en-US" smtClean="0"/>
              <a:pPr eaLnBrk="1" hangingPunct="1">
                <a:spcBef>
                  <a:spcPct val="0"/>
                </a:spcBef>
              </a:pPr>
              <a:t>29</a:t>
            </a:fld>
            <a:endParaRPr lang="en-US" alt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8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29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441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89D2F-E9F8-48A8-B5E9-B0D908504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44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0167C-9CCA-4535-9678-82593D92E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97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B7646-EFAA-484B-BD36-D18BA572C2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70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04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24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89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39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18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02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23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77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70AB1-4EC0-644B-963A-EAA198637A66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5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customXml" Target="../ink/ink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customXml" Target="../ink/ink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emf"/><Relationship Id="rId4" Type="http://schemas.openxmlformats.org/officeDocument/2006/relationships/customXml" Target="../ink/ink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1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53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Color, Texture and</a:t>
            </a:r>
            <a:br>
              <a:rPr lang="en-US" dirty="0" smtClean="0"/>
            </a:br>
            <a:r>
              <a:rPr lang="en-US" dirty="0" smtClean="0"/>
              <a:t>Segmentation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EE/CSE 576</a:t>
            </a:r>
          </a:p>
          <a:p>
            <a:r>
              <a:rPr lang="en-US" dirty="0" smtClean="0"/>
              <a:t>Linda Shapiro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4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How to make a color histogram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800" smtClean="0"/>
              <a:t>Make a single 3D histogram.</a:t>
            </a:r>
          </a:p>
          <a:p>
            <a:pPr eaLnBrk="1" hangingPunct="1"/>
            <a:endParaRPr lang="en-US" altLang="en-US" sz="2800" smtClean="0"/>
          </a:p>
          <a:p>
            <a:pPr eaLnBrk="1" hangingPunct="1"/>
            <a:r>
              <a:rPr lang="en-US" altLang="en-US" sz="2800" smtClean="0"/>
              <a:t>Make 3 histograms and concatenate them</a:t>
            </a:r>
          </a:p>
          <a:p>
            <a:pPr eaLnBrk="1" hangingPunct="1"/>
            <a:endParaRPr lang="en-US" altLang="en-US" sz="2800" smtClean="0"/>
          </a:p>
          <a:p>
            <a:pPr eaLnBrk="1" hangingPunct="1"/>
            <a:r>
              <a:rPr lang="en-US" altLang="en-US" sz="2800" smtClean="0"/>
              <a:t>Create a single pseudo color between 0 and 255 by using 3 bits of R, 3 bits of G and 2 bits of B (which bits?)</a:t>
            </a:r>
          </a:p>
          <a:p>
            <a:pPr eaLnBrk="1" hangingPunct="1">
              <a:buFontTx/>
              <a:buNone/>
            </a:pPr>
            <a:endParaRPr lang="en-US" altLang="en-US" sz="2800" smtClean="0"/>
          </a:p>
          <a:p>
            <a:pPr eaLnBrk="1" hangingPunct="1"/>
            <a:r>
              <a:rPr lang="en-US" altLang="en-US" sz="2800" smtClean="0"/>
              <a:t>Use normalized color space and 2D histograms.</a:t>
            </a:r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346B19C-138A-4893-A9B6-4AB4A549713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Apples </a:t>
            </a:r>
            <a:r>
              <a:rPr lang="en-US" altLang="en-US" smtClean="0"/>
              <a:t>versus </a:t>
            </a:r>
            <a:r>
              <a:rPr lang="en-US" altLang="en-US" smtClean="0">
                <a:solidFill>
                  <a:srgbClr val="FF9933"/>
                </a:solidFill>
              </a:rPr>
              <a:t>Oranges</a:t>
            </a:r>
            <a:r>
              <a:rPr lang="en-US" altLang="en-US" smtClean="0"/>
              <a:t> </a:t>
            </a:r>
          </a:p>
        </p:txBody>
      </p:sp>
      <p:pic>
        <p:nvPicPr>
          <p:cNvPr id="19459" name="Picture 3" descr="VVhis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8001000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33400" y="4648200"/>
            <a:ext cx="8077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Separate HSI histograms for apples (left) and oranges (right) used by IBM’s VeggieVision for recognizing produce at the grocery store checkout station (see Ch 16).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022725" y="2398713"/>
            <a:ext cx="3492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H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946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E0164C2-AA88-480A-B696-02DF5598B7A4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Skin color in RGB space </a:t>
            </a:r>
            <a:r>
              <a:rPr lang="en-US" altLang="en-US" sz="2800" smtClean="0">
                <a:solidFill>
                  <a:srgbClr val="FF0000"/>
                </a:solidFill>
              </a:rPr>
              <a:t>(shown as normalized red vs normalized green)</a:t>
            </a:r>
          </a:p>
        </p:txBody>
      </p:sp>
      <p:pic>
        <p:nvPicPr>
          <p:cNvPr id="20483" name="Picture 3" descr="skin_color_distribution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93900"/>
            <a:ext cx="6107113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705600" y="2133600"/>
            <a:ext cx="24384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Purple region shows skin color samples from several people. Blue and yellow regions show skin in shadow or behind a beard. </a:t>
            </a:r>
          </a:p>
        </p:txBody>
      </p:sp>
      <p:sp>
        <p:nvSpPr>
          <p:cNvPr id="2048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F35E32A-47D7-49D5-8E0E-A067AA16876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Finding a face in video frame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4191000"/>
            <a:ext cx="8497888" cy="2286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(left) input video frame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(center) pixels classified according to RGB space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(right) largest connected component with aspect similar to a face (all work contributed by Vera Bakic)</a:t>
            </a:r>
          </a:p>
        </p:txBody>
      </p:sp>
      <p:pic>
        <p:nvPicPr>
          <p:cNvPr id="21508" name="Picture 4" descr="f00_i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Grp="1" noChangeArrowheads="1" noTextEdit="1"/>
          </p:cNvSpPr>
          <p:nvPr>
            <p:ph type="clipArt" sz="half" idx="1"/>
          </p:nvPr>
        </p:nvSpPr>
        <p:spPr>
          <a:xfrm flipV="1">
            <a:off x="7772400" y="4724400"/>
            <a:ext cx="241300" cy="250825"/>
          </a:xfrm>
        </p:spPr>
      </p:sp>
      <p:pic>
        <p:nvPicPr>
          <p:cNvPr id="21510" name="Picture 6" descr="f00_i01_c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81200"/>
            <a:ext cx="25146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f00_i01_f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81200"/>
            <a:ext cx="25146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477000" y="624840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3D46472-63C9-48E0-A4A3-CF2B04A4C4E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200" smtClean="0">
                <a:solidFill>
                  <a:srgbClr val="FF0000"/>
                </a:solidFill>
              </a:rPr>
              <a:t>Swain and Ballard’s Histogram Matching</a:t>
            </a:r>
            <a:br>
              <a:rPr lang="en-US" altLang="en-US" sz="3200" smtClean="0">
                <a:solidFill>
                  <a:srgbClr val="FF0000"/>
                </a:solidFill>
              </a:rPr>
            </a:br>
            <a:r>
              <a:rPr lang="en-US" altLang="en-US" sz="3200" smtClean="0">
                <a:solidFill>
                  <a:srgbClr val="FF0000"/>
                </a:solidFill>
              </a:rPr>
              <a:t>for Color Object Recognition </a:t>
            </a:r>
            <a:br>
              <a:rPr lang="en-US" altLang="en-US" sz="3200" smtClean="0">
                <a:solidFill>
                  <a:srgbClr val="FF0000"/>
                </a:solidFill>
              </a:rPr>
            </a:br>
            <a:r>
              <a:rPr lang="en-US" altLang="en-US" sz="3200" smtClean="0">
                <a:solidFill>
                  <a:srgbClr val="FF0000"/>
                </a:solidFill>
              </a:rPr>
              <a:t>(IJCV Vol 7, No. 1, 1991)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914400" y="1981200"/>
            <a:ext cx="759137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Opponent Encoding: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Histograms: 8 x 16 x 16 = 2048 bins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Intersection of image histogram and model histogram: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Match score is the </a:t>
            </a:r>
            <a:r>
              <a:rPr lang="en-US" altLang="en-US" sz="2400" dirty="0">
                <a:solidFill>
                  <a:srgbClr val="FF0000"/>
                </a:solidFill>
                <a:latin typeface="Tahoma" charset="0"/>
              </a:rPr>
              <a:t>normalized</a:t>
            </a:r>
            <a:r>
              <a:rPr lang="en-US" altLang="en-US" sz="2400" dirty="0">
                <a:latin typeface="Tahoma" charset="0"/>
              </a:rPr>
              <a:t> intersection: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4724400" y="1981200"/>
            <a:ext cx="2222500" cy="101600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wb = R + G + B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rg = R - 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by = 2B - R - G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219200" y="4495800"/>
            <a:ext cx="6630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Tahoma" charset="0"/>
              </a:rPr>
              <a:t>intersection(h(I),h(M)) = </a:t>
            </a:r>
            <a:r>
              <a:rPr lang="en-US" altLang="en-US" sz="2400">
                <a:solidFill>
                  <a:schemeClr val="tx2"/>
                </a:solidFill>
                <a:latin typeface="Tahoma" charset="0"/>
                <a:sym typeface="Symbol" pitchFamily="18" charset="2"/>
              </a:rPr>
              <a:t> min{h(I)[j],h(M)[j]}</a:t>
            </a:r>
            <a:endParaRPr lang="en-US" altLang="en-US" sz="240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533400" y="6021388"/>
            <a:ext cx="7532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3399"/>
                </a:solidFill>
                <a:latin typeface="Tahoma" charset="0"/>
              </a:rPr>
              <a:t>match(h(I),h(M)) = intersection(h(I),h(M)) / </a:t>
            </a:r>
            <a:r>
              <a:rPr lang="en-US" altLang="en-US" sz="2400">
                <a:solidFill>
                  <a:srgbClr val="003399"/>
                </a:solidFill>
                <a:latin typeface="Tahoma" charset="0"/>
                <a:sym typeface="Symbol" pitchFamily="18" charset="2"/>
              </a:rPr>
              <a:t> h(M)[j]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4632325" y="4832350"/>
            <a:ext cx="54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2"/>
                </a:solidFill>
                <a:latin typeface="Tahoma" charset="0"/>
              </a:rPr>
              <a:t>j=1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479925" y="4298950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2"/>
                </a:solidFill>
                <a:latin typeface="Tahoma" charset="0"/>
              </a:rPr>
              <a:t>numbins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6553200" y="6324600"/>
            <a:ext cx="54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99"/>
                </a:solidFill>
                <a:latin typeface="Tahoma" charset="0"/>
              </a:rPr>
              <a:t>j=1</a:t>
            </a:r>
            <a:endParaRPr lang="en-US" altLang="en-US" sz="2400">
              <a:solidFill>
                <a:srgbClr val="003399"/>
              </a:solidFill>
              <a:latin typeface="Tahoma" charset="0"/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6384925" y="5822950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99"/>
                </a:solidFill>
                <a:latin typeface="Tahoma" charset="0"/>
              </a:rPr>
              <a:t>numbins</a:t>
            </a:r>
          </a:p>
        </p:txBody>
      </p:sp>
      <p:sp>
        <p:nvSpPr>
          <p:cNvPr id="23563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3577524-1B1F-4389-857B-B361863EFF1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400" smtClean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601200" y="3310920"/>
              <a:ext cx="8469720" cy="35287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2560" y="3304440"/>
                <a:ext cx="8481600" cy="3545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1951038"/>
            <a:ext cx="594995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889125" y="795338"/>
            <a:ext cx="3544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(from Swain and Ballard)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600200" y="5105400"/>
            <a:ext cx="2474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cereal box image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632325" y="5062538"/>
            <a:ext cx="2735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3D color histogram</a:t>
            </a:r>
          </a:p>
        </p:txBody>
      </p:sp>
      <p:sp>
        <p:nvSpPr>
          <p:cNvPr id="2458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B92550-5BBE-4A42-B27A-1961840A199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0"/>
            <a:ext cx="24511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F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52800"/>
            <a:ext cx="209867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431925" y="5824538"/>
            <a:ext cx="553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Four views of Snoopy          Histograms</a:t>
            </a:r>
          </a:p>
        </p:txBody>
      </p:sp>
      <p:sp>
        <p:nvSpPr>
          <p:cNvPr id="2560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58A4A98-BFCA-45E0-BA3E-A3352DDA196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7400"/>
            <a:ext cx="3155950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F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743200"/>
            <a:ext cx="282098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431925" y="6053138"/>
            <a:ext cx="657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The 66 models objects          Some test objects</a:t>
            </a:r>
          </a:p>
        </p:txBody>
      </p:sp>
      <p:sp>
        <p:nvSpPr>
          <p:cNvPr id="2662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67D05CA-9921-4307-9CB4-41979A598EE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660525" y="592138"/>
            <a:ext cx="59499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0000"/>
                </a:solidFill>
                <a:latin typeface="Tahoma" charset="0"/>
              </a:rPr>
              <a:t>Swain and Ballard Results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609600" y="1828800"/>
            <a:ext cx="740401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Results were surprisingly good.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At their highest resolution (128 x 90), average match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percentile (with and without occlusion) was 99.9.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CC"/>
                </a:solidFill>
                <a:latin typeface="Tahoma" charset="0"/>
              </a:rPr>
              <a:t>This translates to 29 objects matching best with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CC"/>
                </a:solidFill>
                <a:latin typeface="Tahoma" charset="0"/>
              </a:rPr>
              <a:t>their true models and 3 others matching second best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CC"/>
                </a:solidFill>
                <a:latin typeface="Tahoma" charset="0"/>
              </a:rPr>
              <a:t>with their true models.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At resolution 16 X 11, they still got decent results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(15 6 4) in one experiment; (23 5 3) in another.</a:t>
            </a:r>
          </a:p>
        </p:txBody>
      </p:sp>
      <p:sp>
        <p:nvSpPr>
          <p:cNvPr id="276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6DCB738-33A9-4AA7-94E5-A1F65460857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Although this is an extremely simple technique, it became the </a:t>
            </a:r>
            <a:r>
              <a:rPr lang="en-US" dirty="0" smtClean="0">
                <a:solidFill>
                  <a:srgbClr val="0000CC"/>
                </a:solidFill>
              </a:rPr>
              <a:t>basis for many content-based image retrieval systems </a:t>
            </a:r>
            <a:r>
              <a:rPr lang="en-US" dirty="0" smtClean="0"/>
              <a:t>and works surprisingly well, both alone, and in conjunction with other techniques.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31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754" y="365043"/>
            <a:ext cx="7772400" cy="1470025"/>
          </a:xfrm>
        </p:spPr>
        <p:txBody>
          <a:bodyPr/>
          <a:lstStyle/>
          <a:p>
            <a:r>
              <a:rPr lang="en-US" spc="-200" dirty="0" smtClean="0">
                <a:latin typeface="Kalinga" pitchFamily="34" charset="0"/>
                <a:cs typeface="Kalinga" pitchFamily="34" charset="0"/>
              </a:rPr>
              <a:t>Color Spaces</a:t>
            </a:r>
            <a:endParaRPr lang="en-US" spc="-200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5222" y="1812705"/>
            <a:ext cx="229524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RGB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HSI/HSV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CIE L*a*b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YIQ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</a:t>
            </a:r>
            <a:r>
              <a:rPr lang="en-US" sz="3200" dirty="0" smtClean="0"/>
              <a:t>nd more</a:t>
            </a:r>
          </a:p>
          <a:p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633107" y="1744300"/>
            <a:ext cx="520969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</a:t>
            </a:r>
            <a:r>
              <a:rPr lang="en-US" sz="3200" dirty="0" smtClean="0"/>
              <a:t>tandard for cameras</a:t>
            </a:r>
          </a:p>
          <a:p>
            <a:r>
              <a:rPr lang="en-US" sz="3200" dirty="0" smtClean="0"/>
              <a:t>hue, saturation, intensity</a:t>
            </a:r>
          </a:p>
          <a:p>
            <a:r>
              <a:rPr lang="en-US" sz="3200" dirty="0"/>
              <a:t>i</a:t>
            </a:r>
            <a:r>
              <a:rPr lang="en-US" sz="3200" dirty="0" smtClean="0"/>
              <a:t>ntensity plus 2 color channels</a:t>
            </a:r>
          </a:p>
          <a:p>
            <a:r>
              <a:rPr lang="en-US" sz="3200" dirty="0" smtClean="0"/>
              <a:t>color TVs, Y is intensity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6298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Color is well defined.</a:t>
            </a:r>
          </a:p>
          <a:p>
            <a:r>
              <a:rPr lang="en-US" dirty="0" smtClean="0"/>
              <a:t>But what </a:t>
            </a:r>
            <a:r>
              <a:rPr lang="en-US" i="1" dirty="0" smtClean="0"/>
              <a:t>is</a:t>
            </a:r>
            <a:r>
              <a:rPr lang="en-US" dirty="0" smtClean="0"/>
              <a:t> texture?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580" y="3040062"/>
            <a:ext cx="41433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28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Structural Texture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81000" y="1905000"/>
            <a:ext cx="82057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Texture is a description of the spatial arrangement of color 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intensities in an image or a selected region of an image.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48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720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720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4196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914400" y="3276600"/>
            <a:ext cx="78486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087" name="Picture 15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958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0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720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2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3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4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5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4864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914400" y="2819400"/>
            <a:ext cx="7913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Times New Roman" pitchFamily="18" charset="0"/>
              </a:rPr>
              <a:t>Structural approach: a set of texels in some regular or repeated pattern</a:t>
            </a:r>
          </a:p>
        </p:txBody>
      </p:sp>
      <p:sp>
        <p:nvSpPr>
          <p:cNvPr id="3099" name="Slide Number Placeholder 2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A5B1D2C-4834-4359-AA69-B9FF80387C3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Natural Textures from VisTex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0" t="56250" r="43124" b="27344"/>
          <a:stretch>
            <a:fillRect/>
          </a:stretch>
        </p:blipFill>
        <p:spPr bwMode="auto">
          <a:xfrm>
            <a:off x="609600" y="22098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752600" y="5486400"/>
            <a:ext cx="86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grass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8" t="56522" r="43478" b="27174"/>
          <a:stretch>
            <a:fillRect/>
          </a:stretch>
        </p:blipFill>
        <p:spPr bwMode="auto">
          <a:xfrm>
            <a:off x="4495800" y="22098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562600" y="5486400"/>
            <a:ext cx="96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leaves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209800" y="6019800"/>
            <a:ext cx="3813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What/Where are the texels?</a:t>
            </a:r>
          </a:p>
        </p:txBody>
      </p:sp>
      <p:sp>
        <p:nvSpPr>
          <p:cNvPr id="5128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A9D4A59-CAB9-4812-8C6B-C03E753D586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The Case for Statistical Texture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09600" y="2514600"/>
            <a:ext cx="8050213" cy="302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Segmenting out texels is difficult or impossible in real images.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Numeric quantities or statistics that describe a texture can be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computed from the gray tones (or colors) alone.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This approach is less intuitive, but is computationally efficient.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It can be used for both classification and segmentation.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DC29477-2B66-45C7-A174-098084FE97F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30275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Some Simple Statistical Texture Measures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593725" y="2251075"/>
            <a:ext cx="414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1.  Edge Density and Direction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898525" y="2936875"/>
            <a:ext cx="775335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Use an edge detector as the first step in texture analysis.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number of edge pixels in a fixed-size region tells 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how busy that region is.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directions of the edges also help characterize the texture</a:t>
            </a:r>
          </a:p>
        </p:txBody>
      </p:sp>
      <p:sp>
        <p:nvSpPr>
          <p:cNvPr id="717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B540441-9044-4644-9191-E3D701787AA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400" smtClean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838880" y="4014000"/>
              <a:ext cx="5296320" cy="1342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33840" y="4006440"/>
                <a:ext cx="5306040" cy="149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Two Edge-based Texture Measures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609600" y="1905000"/>
            <a:ext cx="5510213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1.  edgeness per unit area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2. edge magnitude and direction histograms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990600" y="2438400"/>
            <a:ext cx="7575550" cy="4667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F</a:t>
            </a:r>
            <a:r>
              <a:rPr lang="en-US" altLang="en-US" sz="1800" b="1">
                <a:solidFill>
                  <a:srgbClr val="FF3300"/>
                </a:solidFill>
                <a:latin typeface="Times New Roman" pitchFamily="18" charset="0"/>
              </a:rPr>
              <a:t>edgeness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 =  |{ p |  gradient_magnitude(p) 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 threshold}| / N</a:t>
            </a:r>
            <a:endParaRPr lang="en-US" altLang="en-US" sz="24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990600" y="3124200"/>
            <a:ext cx="4411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where N is the size of the unit area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990600" y="4267200"/>
            <a:ext cx="4295775" cy="4667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F</a:t>
            </a:r>
            <a:r>
              <a:rPr lang="en-US" altLang="en-US" sz="1800" b="1">
                <a:solidFill>
                  <a:srgbClr val="FF3300"/>
                </a:solidFill>
                <a:latin typeface="Times New Roman" pitchFamily="18" charset="0"/>
              </a:rPr>
              <a:t>magdir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 = ( H</a:t>
            </a:r>
            <a:r>
              <a:rPr lang="en-US" altLang="en-US" sz="1800" b="1">
                <a:solidFill>
                  <a:srgbClr val="FF3300"/>
                </a:solidFill>
                <a:latin typeface="Times New Roman" pitchFamily="18" charset="0"/>
              </a:rPr>
              <a:t>magnitude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, H</a:t>
            </a:r>
            <a:r>
              <a:rPr lang="en-US" altLang="en-US" sz="1800" b="1">
                <a:solidFill>
                  <a:srgbClr val="FF3300"/>
                </a:solidFill>
                <a:latin typeface="Times New Roman" pitchFamily="18" charset="0"/>
              </a:rPr>
              <a:t>direction 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990600" y="5029200"/>
            <a:ext cx="67865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where these are the normalized histograms of gradient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magnitudes and gradient directions, respectively.</a:t>
            </a:r>
          </a:p>
        </p:txBody>
      </p:sp>
      <p:sp>
        <p:nvSpPr>
          <p:cNvPr id="8200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FB5F5EF-8084-444E-A2B6-BA50E0F10461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8" r="54716" b="69965"/>
          <a:stretch>
            <a:fillRect/>
          </a:stretch>
        </p:blipFill>
        <p:spPr bwMode="auto">
          <a:xfrm>
            <a:off x="762000" y="2590800"/>
            <a:ext cx="7848600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762000" y="1752600"/>
            <a:ext cx="74596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Original Image             Frei-Chen                 Thresholded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                  Edge Image                Edge Image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657600" y="381000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922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E3E1C15-7F0E-4A9A-9AF1-11F4AB6F3C9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Local Binary </a:t>
            </a:r>
            <a:r>
              <a:rPr lang="en-US" altLang="en-US" b="1" smtClean="0">
                <a:solidFill>
                  <a:srgbClr val="FF0000"/>
                </a:solidFill>
              </a:rPr>
              <a:t>Pattern</a:t>
            </a:r>
            <a:r>
              <a:rPr lang="en-US" altLang="en-US" smtClean="0">
                <a:solidFill>
                  <a:srgbClr val="FF0000"/>
                </a:solidFill>
              </a:rPr>
              <a:t> Measure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209800" y="4800600"/>
            <a:ext cx="17176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100 101 103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40   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50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  80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50    60   90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93725" y="1946275"/>
            <a:ext cx="796290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For each pixel p, create an 8-bit number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5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6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7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8</a:t>
            </a:r>
            <a:r>
              <a:rPr lang="en-US" altLang="en-US" sz="2400">
                <a:latin typeface="Times New Roman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where b</a:t>
            </a:r>
            <a:r>
              <a:rPr lang="en-US" altLang="en-US" sz="1600">
                <a:latin typeface="Times New Roman" pitchFamily="18" charset="0"/>
              </a:rPr>
              <a:t>i </a:t>
            </a:r>
            <a:r>
              <a:rPr lang="en-US" altLang="en-US" sz="2400">
                <a:latin typeface="Times New Roman" pitchFamily="18" charset="0"/>
              </a:rPr>
              <a:t>= 0 if neighbor i has value less than or equal to p’s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 and  1 otherwise.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Represent the texture in the image (or a region) by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histogram of these numbers.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019800" y="5105400"/>
            <a:ext cx="19462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1 1 1 1 1 1 0 0</a:t>
            </a: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4800600" y="5334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2819400" y="4800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3352800" y="4800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2209800" y="55626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2209800" y="51816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2270125" y="4433888"/>
            <a:ext cx="1511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  </a:t>
            </a:r>
            <a:r>
              <a:rPr lang="en-US" altLang="en-US" sz="1800">
                <a:latin typeface="Times New Roman" pitchFamily="18" charset="0"/>
              </a:rPr>
              <a:t>1       2        3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4114800" y="4800600"/>
            <a:ext cx="29845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5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2362200" y="6019800"/>
            <a:ext cx="927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 7        6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1660525" y="51435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8</a:t>
            </a:r>
          </a:p>
        </p:txBody>
      </p:sp>
      <p:sp>
        <p:nvSpPr>
          <p:cNvPr id="10255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39001AA-A98B-4D0C-BD70-F6E810B5C5B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64999" b="37500"/>
          <a:stretch>
            <a:fillRect/>
          </a:stretch>
        </p:blipFill>
        <p:spPr bwMode="auto">
          <a:xfrm>
            <a:off x="4343400" y="914400"/>
            <a:ext cx="4267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28600" y="1524000"/>
            <a:ext cx="40132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Fids (Flexible Image Database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System) is retrieving images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similar to the query image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using LBP texture as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texture measure and comparing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their LBP histograms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279525" y="119063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126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90D54CC-F294-4263-873D-D8B1FFB7669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48750" b="37500"/>
          <a:stretch>
            <a:fillRect/>
          </a:stretch>
        </p:blipFill>
        <p:spPr bwMode="auto">
          <a:xfrm>
            <a:off x="2438400" y="990600"/>
            <a:ext cx="6248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28600" y="1828800"/>
            <a:ext cx="204311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Low-level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measures don’t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always find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semantically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similar images.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04800" y="152400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229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E3B4377-AF73-4AD7-A960-B788E0260D7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RGB Color Space</a:t>
            </a:r>
          </a:p>
        </p:txBody>
      </p:sp>
      <p:sp>
        <p:nvSpPr>
          <p:cNvPr id="5123" name="Line 5"/>
          <p:cNvSpPr>
            <a:spLocks noChangeShapeType="1"/>
          </p:cNvSpPr>
          <p:nvPr/>
        </p:nvSpPr>
        <p:spPr bwMode="auto">
          <a:xfrm flipH="1">
            <a:off x="228600" y="4876800"/>
            <a:ext cx="1371600" cy="99060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4" name="Line 6"/>
          <p:cNvSpPr>
            <a:spLocks noChangeShapeType="1"/>
          </p:cNvSpPr>
          <p:nvPr/>
        </p:nvSpPr>
        <p:spPr bwMode="auto">
          <a:xfrm flipV="1">
            <a:off x="1600200" y="2667000"/>
            <a:ext cx="0" cy="2209800"/>
          </a:xfrm>
          <a:prstGeom prst="line">
            <a:avLst/>
          </a:prstGeom>
          <a:noFill/>
          <a:ln w="57150">
            <a:solidFill>
              <a:srgbClr val="00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5" name="Line 7"/>
          <p:cNvSpPr>
            <a:spLocks noChangeShapeType="1"/>
          </p:cNvSpPr>
          <p:nvPr/>
        </p:nvSpPr>
        <p:spPr bwMode="auto">
          <a:xfrm>
            <a:off x="1600200" y="4876800"/>
            <a:ext cx="2590800" cy="0"/>
          </a:xfrm>
          <a:prstGeom prst="line">
            <a:avLst/>
          </a:prstGeom>
          <a:noFill/>
          <a:ln w="38100">
            <a:solidFill>
              <a:srgbClr val="339933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6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2BF45FC-FEBB-401A-A685-118F2D59734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400" dirty="0" smtClean="0"/>
          </a:p>
        </p:txBody>
      </p:sp>
      <p:sp>
        <p:nvSpPr>
          <p:cNvPr id="5127" name="TextBox 8"/>
          <p:cNvSpPr txBox="1">
            <a:spLocks noChangeArrowheads="1"/>
          </p:cNvSpPr>
          <p:nvPr/>
        </p:nvSpPr>
        <p:spPr bwMode="auto">
          <a:xfrm>
            <a:off x="1066800" y="4953000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red</a:t>
            </a:r>
          </a:p>
        </p:txBody>
      </p:sp>
      <p:sp>
        <p:nvSpPr>
          <p:cNvPr id="5128" name="TextBox 9"/>
          <p:cNvSpPr txBox="1">
            <a:spLocks noChangeArrowheads="1"/>
          </p:cNvSpPr>
          <p:nvPr/>
        </p:nvSpPr>
        <p:spPr bwMode="auto">
          <a:xfrm>
            <a:off x="1676400" y="3581400"/>
            <a:ext cx="62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blue</a:t>
            </a:r>
          </a:p>
        </p:txBody>
      </p:sp>
      <p:sp>
        <p:nvSpPr>
          <p:cNvPr id="5129" name="TextBox 10"/>
          <p:cNvSpPr txBox="1">
            <a:spLocks noChangeArrowheads="1"/>
          </p:cNvSpPr>
          <p:nvPr/>
        </p:nvSpPr>
        <p:spPr bwMode="auto">
          <a:xfrm>
            <a:off x="3124200" y="4953000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green</a:t>
            </a:r>
          </a:p>
        </p:txBody>
      </p:sp>
      <p:sp>
        <p:nvSpPr>
          <p:cNvPr id="5130" name="TextBox 11"/>
          <p:cNvSpPr txBox="1">
            <a:spLocks noChangeArrowheads="1"/>
          </p:cNvSpPr>
          <p:nvPr/>
        </p:nvSpPr>
        <p:spPr bwMode="auto">
          <a:xfrm>
            <a:off x="1600200" y="4495800"/>
            <a:ext cx="85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(0,0,0)</a:t>
            </a:r>
          </a:p>
        </p:txBody>
      </p:sp>
      <p:sp>
        <p:nvSpPr>
          <p:cNvPr id="5131" name="TextBox 12"/>
          <p:cNvSpPr txBox="1">
            <a:spLocks noChangeArrowheads="1"/>
          </p:cNvSpPr>
          <p:nvPr/>
        </p:nvSpPr>
        <p:spPr bwMode="auto">
          <a:xfrm>
            <a:off x="1600200" y="30480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(0,0,255)</a:t>
            </a:r>
          </a:p>
        </p:txBody>
      </p:sp>
      <p:sp>
        <p:nvSpPr>
          <p:cNvPr id="5132" name="TextBox 13"/>
          <p:cNvSpPr txBox="1">
            <a:spLocks noChangeArrowheads="1"/>
          </p:cNvSpPr>
          <p:nvPr/>
        </p:nvSpPr>
        <p:spPr bwMode="auto">
          <a:xfrm>
            <a:off x="3352800" y="44958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(0,255,0)</a:t>
            </a:r>
          </a:p>
        </p:txBody>
      </p:sp>
      <p:sp>
        <p:nvSpPr>
          <p:cNvPr id="5133" name="TextBox 14"/>
          <p:cNvSpPr txBox="1">
            <a:spLocks noChangeArrowheads="1"/>
          </p:cNvSpPr>
          <p:nvPr/>
        </p:nvSpPr>
        <p:spPr bwMode="auto">
          <a:xfrm>
            <a:off x="533400" y="56388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(255,0,0)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1562100" y="3162300"/>
            <a:ext cx="1752600" cy="1676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5" name="TextBox 17"/>
          <p:cNvSpPr txBox="1">
            <a:spLocks noChangeArrowheads="1"/>
          </p:cNvSpPr>
          <p:nvPr/>
        </p:nvSpPr>
        <p:spPr bwMode="auto">
          <a:xfrm>
            <a:off x="2819400" y="3505200"/>
            <a:ext cx="89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R,G,B)</a:t>
            </a:r>
          </a:p>
        </p:txBody>
      </p:sp>
      <p:sp>
        <p:nvSpPr>
          <p:cNvPr id="5136" name="TextBox 20"/>
          <p:cNvSpPr txBox="1">
            <a:spLocks noChangeArrowheads="1"/>
          </p:cNvSpPr>
          <p:nvPr/>
        </p:nvSpPr>
        <p:spPr bwMode="auto">
          <a:xfrm>
            <a:off x="5029200" y="2667000"/>
            <a:ext cx="37179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red      </a:t>
            </a:r>
            <a:r>
              <a:rPr lang="en-US" altLang="en-US" sz="1800" b="1"/>
              <a:t>r = R/(R+G+B)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green  </a:t>
            </a:r>
            <a:r>
              <a:rPr lang="en-US" altLang="en-US" sz="1800" b="1"/>
              <a:t>g = G/(R+G+B)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blue    </a:t>
            </a:r>
            <a:r>
              <a:rPr lang="en-US" altLang="en-US" sz="1800" b="1"/>
              <a:t>b = B/(R+G+B)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447800" y="31242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3657600" y="4876800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H="1">
            <a:off x="342900" y="5600700"/>
            <a:ext cx="2286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0" name="TextBox 28"/>
          <p:cNvSpPr txBox="1">
            <a:spLocks noChangeArrowheads="1"/>
          </p:cNvSpPr>
          <p:nvPr/>
        </p:nvSpPr>
        <p:spPr bwMode="auto">
          <a:xfrm>
            <a:off x="1371600" y="1905000"/>
            <a:ext cx="5303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Absolute </a:t>
            </a:r>
            <a:r>
              <a:rPr lang="en-US" altLang="en-US" sz="2000"/>
              <a:t>                                      </a:t>
            </a:r>
            <a:r>
              <a:rPr lang="en-US" altLang="en-US" sz="2000">
                <a:solidFill>
                  <a:srgbClr val="FF0000"/>
                </a:solidFill>
              </a:rPr>
              <a:t>Normalized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else is LBP good for?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found it in a paper for classifying deciduous trees.</a:t>
            </a:r>
          </a:p>
          <a:p>
            <a:r>
              <a:rPr lang="en-US" dirty="0" smtClean="0"/>
              <a:t>We used it in a real system for finding cancer in Pap smears.</a:t>
            </a:r>
          </a:p>
          <a:p>
            <a:r>
              <a:rPr lang="en-US" dirty="0" smtClean="0"/>
              <a:t>We are using it to look for regions of interest in breast and melanoma biopsy slides.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74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Co-occurrence Matrix Features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822325" y="2098675"/>
            <a:ext cx="612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 co-occurrence matrix is a 2D array C in which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050925" y="2784475"/>
            <a:ext cx="7564438" cy="2657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Both the rows and columns represent a set of possible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image values.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C  (i,j)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indicates how many times value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i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co-occurs with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j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in a particular spatial relationship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d</a:t>
            </a: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spatial relationship is specified by a vector</a:t>
            </a: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(dr,dc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)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447800" y="40386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33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33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6C3798E-F6CC-45E0-99C7-932C94757E28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400" smtClean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538920" y="3444840"/>
              <a:ext cx="7539480" cy="29012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1360" y="3438720"/>
                <a:ext cx="7551720" cy="29138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685800" y="1752600"/>
            <a:ext cx="1260475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1  1  0  0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1  1  0  0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124200" y="1752600"/>
            <a:ext cx="277813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j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819400" y="1752600"/>
            <a:ext cx="27781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i</a:t>
            </a:r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3048000" y="2209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124200" y="2895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3124200" y="2590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2895600" y="1600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3581400" y="19050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2971800" y="11430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1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3641725" y="23241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3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2651125" y="3698875"/>
            <a:ext cx="1254125" cy="466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(3,1)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5486400" y="1828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4800600" y="16002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0 1 2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4419600" y="2133600"/>
            <a:ext cx="3365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4876800" y="2133600"/>
            <a:ext cx="8032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1 0 3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2 0 2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0 0 1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5927725" y="240347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4354" name="Text Box 19"/>
          <p:cNvSpPr txBox="1">
            <a:spLocks noChangeArrowheads="1"/>
          </p:cNvSpPr>
          <p:nvPr/>
        </p:nvSpPr>
        <p:spPr bwMode="auto">
          <a:xfrm>
            <a:off x="669925" y="4308475"/>
            <a:ext cx="13509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gray-tone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 image</a:t>
            </a:r>
          </a:p>
        </p:txBody>
      </p:sp>
      <p:sp>
        <p:nvSpPr>
          <p:cNvPr id="14355" name="Text Box 20"/>
          <p:cNvSpPr txBox="1">
            <a:spLocks noChangeArrowheads="1"/>
          </p:cNvSpPr>
          <p:nvPr/>
        </p:nvSpPr>
        <p:spPr bwMode="auto">
          <a:xfrm>
            <a:off x="4495800" y="3581400"/>
            <a:ext cx="19081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co-occurrence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     matrix</a:t>
            </a:r>
          </a:p>
        </p:txBody>
      </p:sp>
      <p:sp>
        <p:nvSpPr>
          <p:cNvPr id="14356" name="Text Box 21"/>
          <p:cNvSpPr txBox="1">
            <a:spLocks noChangeArrowheads="1"/>
          </p:cNvSpPr>
          <p:nvPr/>
        </p:nvSpPr>
        <p:spPr bwMode="auto">
          <a:xfrm>
            <a:off x="533400" y="5334000"/>
            <a:ext cx="8478838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From C</a:t>
            </a:r>
            <a:r>
              <a:rPr lang="en-US" altLang="en-US" sz="2400" baseline="-25000">
                <a:latin typeface="Times New Roman" pitchFamily="18" charset="0"/>
              </a:rPr>
              <a:t>d</a:t>
            </a:r>
            <a:r>
              <a:rPr lang="en-US" altLang="en-US" sz="2400">
                <a:latin typeface="Times New Roman" pitchFamily="18" charset="0"/>
              </a:rPr>
              <a:t>  we can compute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, the normalized co-occurrence matrix</a:t>
            </a:r>
            <a:r>
              <a:rPr lang="en-US" altLang="en-US" sz="2400">
                <a:latin typeface="Times New Roman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where each value is divided by the sum of all the values.</a:t>
            </a:r>
          </a:p>
        </p:txBody>
      </p:sp>
      <p:sp>
        <p:nvSpPr>
          <p:cNvPr id="14357" name="Text Box 24"/>
          <p:cNvSpPr txBox="1">
            <a:spLocks noChangeArrowheads="1"/>
          </p:cNvSpPr>
          <p:nvPr/>
        </p:nvSpPr>
        <p:spPr bwMode="auto">
          <a:xfrm>
            <a:off x="1524000" y="304800"/>
            <a:ext cx="508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Co-occurrence Example</a:t>
            </a:r>
          </a:p>
        </p:txBody>
      </p:sp>
      <p:sp>
        <p:nvSpPr>
          <p:cNvPr id="14358" name="Slide Number Placeholder 2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973E385-501A-475D-A74D-6C586596F49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400" smtClean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596520" y="1719720"/>
              <a:ext cx="8214120" cy="27320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9680" y="1713600"/>
                <a:ext cx="8232120" cy="2747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2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Co-occurrence Features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45313" r="23125" b="25000"/>
          <a:stretch>
            <a:fillRect/>
          </a:stretch>
        </p:blipFill>
        <p:spPr bwMode="auto">
          <a:xfrm>
            <a:off x="685800" y="2133600"/>
            <a:ext cx="800100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382000" y="5410200"/>
            <a:ext cx="654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itchFamily="18" charset="0"/>
              </a:rPr>
              <a:t>sums.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219200" y="1524000"/>
            <a:ext cx="315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What do these measure?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822325" y="6061075"/>
            <a:ext cx="6829425" cy="4667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Energy measures uniformity of the normalized matrix.</a:t>
            </a:r>
          </a:p>
        </p:txBody>
      </p:sp>
      <p:sp>
        <p:nvSpPr>
          <p:cNvPr id="1536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4BAE82C-3AE9-4591-AB1E-9EF5960EFF7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But how do you choose d?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898525" y="2098675"/>
            <a:ext cx="645160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This is actually a critical question with </a:t>
            </a: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</a:rPr>
              <a:t>all</a:t>
            </a:r>
            <a:r>
              <a:rPr lang="en-US" altLang="en-US" sz="2400">
                <a:latin typeface="Times New Roman" pitchFamily="18" charset="0"/>
              </a:rPr>
              <a:t>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statistical texture methods.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Are the “texels” tiny, medium, large, all three …?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Not really a solved problem.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822325" y="4835525"/>
            <a:ext cx="71913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Zucker and Terzopoulos suggested using a </a:t>
            </a: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</a:t>
            </a:r>
            <a:r>
              <a:rPr lang="en-US" altLang="en-US" sz="2400" baseline="300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2</a:t>
            </a: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  statistical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test to select the value(s) of d that have the most structure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for a given class of images.  </a:t>
            </a:r>
            <a:endParaRPr lang="en-US" altLang="en-US" sz="24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638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9711E37-7FB9-4801-BF67-46FA45476C9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Example</a:t>
            </a:r>
          </a:p>
        </p:txBody>
      </p:sp>
      <p:pic>
        <p:nvPicPr>
          <p:cNvPr id="17411" name="Picture 3" descr="co_occur_matrice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676400"/>
            <a:ext cx="6248400" cy="4832350"/>
          </a:xfrm>
          <a:noFill/>
        </p:spPr>
      </p:pic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AB1BA18-9510-4C79-894B-0C449D4CF49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Co-occurrence Features used for?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They were designed for recognizing different kinds of land uses in satellite images.</a:t>
            </a:r>
          </a:p>
          <a:p>
            <a:r>
              <a:rPr lang="en-US" dirty="0" smtClean="0"/>
              <a:t>They are still used heavily in geospatial domains, but they can be added on to any other calculated features.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31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Laws’ Texture Energy Features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974725" y="2327275"/>
            <a:ext cx="738346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Signal-processing-based algorithms use texture filters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applied to the image to create filtered images from which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texture features are computed.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Laws Algorithm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371600" y="4267200"/>
            <a:ext cx="650081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Filter</a:t>
            </a:r>
            <a:r>
              <a:rPr lang="en-US" altLang="en-US" sz="2400">
                <a:latin typeface="Times New Roman" pitchFamily="18" charset="0"/>
              </a:rPr>
              <a:t> the input image using texture filters.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Compute texture energy</a:t>
            </a:r>
            <a:r>
              <a:rPr lang="en-US" altLang="en-US" sz="2400">
                <a:latin typeface="Times New Roman" pitchFamily="18" charset="0"/>
              </a:rPr>
              <a:t> by summing the absolute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 of filtering results in local neighborhoods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around each pixel.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Combine features</a:t>
            </a:r>
            <a:r>
              <a:rPr lang="en-US" altLang="en-US" sz="2400">
                <a:latin typeface="Times New Roman" pitchFamily="18" charset="0"/>
              </a:rPr>
              <a:t> to achieve rotational invariance.</a:t>
            </a:r>
          </a:p>
        </p:txBody>
      </p:sp>
      <p:sp>
        <p:nvSpPr>
          <p:cNvPr id="1843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216D87A-DFD1-498A-9BE0-958514614C4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Law’s texture masks (1)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sz="2400" smtClean="0"/>
          </a:p>
          <a:p>
            <a:pPr eaLnBrk="1" hangingPunct="1">
              <a:buFontTx/>
              <a:buNone/>
            </a:pPr>
            <a:endParaRPr lang="en-US" altLang="en-US" sz="2400" smtClean="0"/>
          </a:p>
        </p:txBody>
      </p:sp>
      <p:pic>
        <p:nvPicPr>
          <p:cNvPr id="19460" name="Picture 4" descr="lawsRo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33600"/>
            <a:ext cx="75438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F04ABC7-7490-4167-A7B9-E81552BEEDD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400" smtClean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6019560" y="1544760"/>
              <a:ext cx="1852560" cy="7833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17040" y="1541880"/>
                <a:ext cx="1858320" cy="788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Law’s texture masks (2)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smtClean="0"/>
              <a:t>Creation of 2D Masks</a:t>
            </a:r>
          </a:p>
        </p:txBody>
      </p:sp>
      <p:pic>
        <p:nvPicPr>
          <p:cNvPr id="20484" name="Picture 4" descr="lawsMultip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43200"/>
            <a:ext cx="8169275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746125" y="4667250"/>
            <a:ext cx="63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itchFamily="18" charset="0"/>
              </a:rPr>
              <a:t>E5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3413125" y="5276850"/>
            <a:ext cx="63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itchFamily="18" charset="0"/>
              </a:rPr>
              <a:t>L5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6324600" y="5867400"/>
            <a:ext cx="10858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itchFamily="18" charset="0"/>
              </a:rPr>
              <a:t>E5L5</a:t>
            </a:r>
          </a:p>
        </p:txBody>
      </p:sp>
      <p:sp>
        <p:nvSpPr>
          <p:cNvPr id="20488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7A5D33D-5689-43C0-B141-B911413BB8C4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Color hexagon for HSI (HSV)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57200" y="2133600"/>
            <a:ext cx="800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990600" y="1371600"/>
            <a:ext cx="7772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Hue is encoded as an angle (0 to 2</a:t>
            </a:r>
            <a:r>
              <a:rPr lang="en-US" altLang="en-US" sz="2400">
                <a:latin typeface="Tahoma" charset="0"/>
                <a:sym typeface="Symbol" pitchFamily="18" charset="2"/>
              </a:rPr>
              <a:t>)</a:t>
            </a:r>
            <a:r>
              <a:rPr lang="en-US" altLang="en-US" sz="2400">
                <a:latin typeface="Tahoma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Saturation is the distance to the vertical axis (0 to 1).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Intensity is the height along the vertical axis (0 to 1).</a:t>
            </a: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V="1">
            <a:off x="4343400" y="3962400"/>
            <a:ext cx="0" cy="22860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886200" y="3657600"/>
            <a:ext cx="1031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intensity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 flipV="1">
            <a:off x="4343400" y="3429000"/>
            <a:ext cx="1219200" cy="914400"/>
          </a:xfrm>
          <a:prstGeom prst="line">
            <a:avLst/>
          </a:prstGeom>
          <a:noFill/>
          <a:ln w="57150">
            <a:solidFill>
              <a:srgbClr val="66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5486400" y="3352800"/>
            <a:ext cx="1192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saturation</a:t>
            </a:r>
          </a:p>
        </p:txBody>
      </p:sp>
      <p:sp>
        <p:nvSpPr>
          <p:cNvPr id="6153" name="Arc 9"/>
          <p:cNvSpPr>
            <a:spLocks/>
          </p:cNvSpPr>
          <p:nvPr/>
        </p:nvSpPr>
        <p:spPr bwMode="auto">
          <a:xfrm>
            <a:off x="4876800" y="3962400"/>
            <a:ext cx="381000" cy="374650"/>
          </a:xfrm>
          <a:custGeom>
            <a:avLst/>
            <a:gdLst>
              <a:gd name="T0" fmla="*/ 0 w 21600"/>
              <a:gd name="T1" fmla="*/ 0 h 26598"/>
              <a:gd name="T2" fmla="*/ 2034201563 w 21600"/>
              <a:gd name="T3" fmla="*/ 1047021951 h 26598"/>
              <a:gd name="T4" fmla="*/ 0 w 21600"/>
              <a:gd name="T5" fmla="*/ 850277641 h 26598"/>
              <a:gd name="T6" fmla="*/ 0 60000 65536"/>
              <a:gd name="T7" fmla="*/ 0 60000 65536"/>
              <a:gd name="T8" fmla="*/ 0 60000 65536"/>
              <a:gd name="T9" fmla="*/ 0 w 21600"/>
              <a:gd name="T10" fmla="*/ 0 h 26598"/>
              <a:gd name="T11" fmla="*/ 21600 w 21600"/>
              <a:gd name="T12" fmla="*/ 26598 h 26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6598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283"/>
                  <a:pt x="21403" y="24960"/>
                  <a:pt x="21013" y="26597"/>
                </a:cubicBezTo>
              </a:path>
              <a:path w="21600" h="26598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283"/>
                  <a:pt x="21403" y="24960"/>
                  <a:pt x="21013" y="2659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5181600" y="3810000"/>
            <a:ext cx="55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hue</a:t>
            </a:r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 flipV="1">
            <a:off x="3200400" y="36576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3962400" y="3657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4724400" y="36576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 flipH="1">
            <a:off x="4724400" y="43434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 flipH="1" flipV="1">
            <a:off x="3200400" y="43434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3200400" y="4343400"/>
            <a:ext cx="1143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 flipH="1">
            <a:off x="4343400" y="4343400"/>
            <a:ext cx="1143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3962400" y="5029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>
            <a:off x="4343400" y="4343400"/>
            <a:ext cx="1143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5546725" y="4151313"/>
            <a:ext cx="1231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H=0 is red</a:t>
            </a:r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1524000" y="4191000"/>
            <a:ext cx="1638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33CCFF"/>
                </a:solidFill>
              </a:rPr>
              <a:t>H=180 is cyan</a:t>
            </a:r>
          </a:p>
        </p:txBody>
      </p:sp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2727325" y="3313113"/>
            <a:ext cx="1739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9900"/>
                </a:solidFill>
              </a:rPr>
              <a:t>H=120 is green</a:t>
            </a: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3717925" y="5065713"/>
            <a:ext cx="1587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CC"/>
                </a:solidFill>
              </a:rPr>
              <a:t>H=240 is blue</a:t>
            </a: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4022725" y="6284913"/>
            <a:ext cx="50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I=0</a:t>
            </a:r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3810000" y="4114800"/>
            <a:ext cx="50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I=1</a:t>
            </a:r>
          </a:p>
        </p:txBody>
      </p:sp>
      <p:sp>
        <p:nvSpPr>
          <p:cNvPr id="6170" name="Slide Number Placeholder 2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49F3F75-BACC-4669-AFAC-4871493CAD3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9D feature vector for pixel</a:t>
            </a:r>
            <a:r>
              <a:rPr lang="en-US" altLang="en-US" smtClean="0"/>
              <a:t> 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Subtract mean neighborhood intensity from (center) pixel</a:t>
            </a:r>
          </a:p>
          <a:p>
            <a:pPr eaLnBrk="1" hangingPunct="1"/>
            <a:r>
              <a:rPr lang="en-US" altLang="en-US" sz="2400" smtClean="0"/>
              <a:t>Apply 16  5x5 masks to get 16 filtered images F</a:t>
            </a:r>
            <a:r>
              <a:rPr lang="en-US" altLang="en-US" sz="2400" baseline="-25000" smtClean="0"/>
              <a:t>k</a:t>
            </a:r>
            <a:r>
              <a:rPr lang="en-US" altLang="en-US" sz="2400" smtClean="0"/>
              <a:t> , </a:t>
            </a:r>
            <a:r>
              <a:rPr lang="en-US" altLang="en-US" sz="1600" smtClean="0"/>
              <a:t>k=1 to 16</a:t>
            </a:r>
          </a:p>
          <a:p>
            <a:pPr eaLnBrk="1" hangingPunct="1"/>
            <a:r>
              <a:rPr lang="en-US" altLang="en-US" sz="2400" smtClean="0"/>
              <a:t>Produce 16 texture energy maps using 15x15 windows</a:t>
            </a:r>
          </a:p>
          <a:p>
            <a:pPr eaLnBrk="1" hangingPunct="1">
              <a:buFontTx/>
              <a:buNone/>
            </a:pPr>
            <a:r>
              <a:rPr lang="en-US" altLang="en-US" sz="2400" smtClean="0"/>
              <a:t>          E</a:t>
            </a:r>
            <a:r>
              <a:rPr lang="en-US" altLang="en-US" sz="2400" baseline="-25000" smtClean="0"/>
              <a:t>k</a:t>
            </a:r>
            <a:r>
              <a:rPr lang="en-US" altLang="en-US" sz="2400" smtClean="0"/>
              <a:t>[r,c] = </a:t>
            </a:r>
            <a:r>
              <a:rPr lang="en-US" altLang="en-US" sz="2400" smtClean="0">
                <a:cs typeface="Arial" charset="0"/>
              </a:rPr>
              <a:t>∑ |F</a:t>
            </a:r>
            <a:r>
              <a:rPr lang="en-US" altLang="en-US" sz="2400" baseline="-25000" smtClean="0">
                <a:cs typeface="Arial" charset="0"/>
              </a:rPr>
              <a:t>k</a:t>
            </a:r>
            <a:r>
              <a:rPr lang="en-US" altLang="en-US" sz="2400" smtClean="0">
                <a:cs typeface="Arial" charset="0"/>
              </a:rPr>
              <a:t>[i,j]|</a:t>
            </a:r>
          </a:p>
          <a:p>
            <a:pPr eaLnBrk="1" hangingPunct="1"/>
            <a:r>
              <a:rPr lang="en-US" altLang="en-US" sz="2400" smtClean="0"/>
              <a:t>Replace each distinct pair with its average map:</a:t>
            </a:r>
          </a:p>
          <a:p>
            <a:pPr eaLnBrk="1" hangingPunct="1"/>
            <a:r>
              <a:rPr lang="en-US" altLang="en-US" sz="2400" smtClean="0"/>
              <a:t>9 features (9 filtered images) defined as follows:</a:t>
            </a:r>
          </a:p>
        </p:txBody>
      </p:sp>
      <p:pic>
        <p:nvPicPr>
          <p:cNvPr id="21508" name="Picture 4" descr="nineFromSixt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4" b="16405"/>
          <a:stretch>
            <a:fillRect/>
          </a:stretch>
        </p:blipFill>
        <p:spPr bwMode="auto">
          <a:xfrm>
            <a:off x="2362200" y="4267200"/>
            <a:ext cx="5257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6FBD521-AB4B-4573-8EDF-8D8335DD367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400" smtClean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892800" y="1885320"/>
              <a:ext cx="7526880" cy="29163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6680" y="1877400"/>
                <a:ext cx="7540200" cy="29325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Laws Filters</a:t>
            </a:r>
          </a:p>
        </p:txBody>
      </p:sp>
      <p:pic>
        <p:nvPicPr>
          <p:cNvPr id="22531" name="Picture 3" descr="laws_filter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676400"/>
            <a:ext cx="6858000" cy="4267200"/>
          </a:xfrm>
          <a:noFill/>
        </p:spPr>
      </p:pic>
      <p:sp>
        <p:nvSpPr>
          <p:cNvPr id="2253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3595849-7F09-4BC8-9F50-64865D0716D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Laws Process</a:t>
            </a:r>
          </a:p>
        </p:txBody>
      </p:sp>
      <p:pic>
        <p:nvPicPr>
          <p:cNvPr id="23555" name="Picture 3" descr="laws_proces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600200"/>
            <a:ext cx="6629400" cy="4479925"/>
          </a:xfrm>
          <a:noFill/>
        </p:spPr>
      </p:pic>
      <p:sp>
        <p:nvSpPr>
          <p:cNvPr id="2355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3D8FDD6-79AB-4CD3-8A83-5686EB9138A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16406" r="27501" b="5225"/>
          <a:stretch>
            <a:fillRect/>
          </a:stretch>
        </p:blipFill>
        <p:spPr bwMode="auto">
          <a:xfrm>
            <a:off x="3352800" y="838200"/>
            <a:ext cx="41021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2133600" y="1371600"/>
            <a:ext cx="7477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water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tiger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133600" y="2895600"/>
            <a:ext cx="7334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fence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flag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grass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752600" y="4953000"/>
            <a:ext cx="15557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small flowers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big flowers</a:t>
            </a:r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>
            <a:off x="2895600" y="1600200"/>
            <a:ext cx="14478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 flipV="1">
            <a:off x="2895600" y="2057400"/>
            <a:ext cx="1371600" cy="1524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2819400" y="3733800"/>
            <a:ext cx="11430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 flipV="1">
            <a:off x="2895600" y="4191000"/>
            <a:ext cx="1524000" cy="1524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>
            <a:off x="2895600" y="3124200"/>
            <a:ext cx="1447800" cy="3810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 flipV="1">
            <a:off x="3276600" y="4953000"/>
            <a:ext cx="1295400" cy="2286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8" name="Line 12"/>
          <p:cNvSpPr>
            <a:spLocks noChangeShapeType="1"/>
          </p:cNvSpPr>
          <p:nvPr/>
        </p:nvSpPr>
        <p:spPr bwMode="auto">
          <a:xfrm flipV="1">
            <a:off x="3124200" y="5715000"/>
            <a:ext cx="1066800" cy="76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7239000" y="4800600"/>
            <a:ext cx="1603375" cy="13208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Is there 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neighborhood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size problem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with Laws?</a:t>
            </a: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304800" y="381000"/>
            <a:ext cx="8591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Example: Using Laws Features to Cluster</a:t>
            </a:r>
          </a:p>
        </p:txBody>
      </p:sp>
      <p:sp>
        <p:nvSpPr>
          <p:cNvPr id="24591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CCBDBF4-A20D-4B11-813C-8684782F986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Features from sample images</a:t>
            </a:r>
          </a:p>
        </p:txBody>
      </p:sp>
      <p:pic>
        <p:nvPicPr>
          <p:cNvPr id="25603" name="Picture 3" descr="table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83058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23AB4D4-5C7A-4D52-9A9E-B6C5FEF8731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400" smtClean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838880" y="3138480"/>
              <a:ext cx="807120" cy="28285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30600" y="3130560"/>
                <a:ext cx="824040" cy="2845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Gabor Filters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848600" cy="4525963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Similar approach to Laws</a:t>
            </a:r>
          </a:p>
          <a:p>
            <a:pPr eaLnBrk="1" hangingPunct="1"/>
            <a:r>
              <a:rPr lang="en-US" altLang="en-US" sz="2800" smtClean="0"/>
              <a:t>Wavelets at different frequencies and different orientations</a:t>
            </a:r>
          </a:p>
        </p:txBody>
      </p:sp>
      <p:pic>
        <p:nvPicPr>
          <p:cNvPr id="2662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505200"/>
            <a:ext cx="3733800" cy="2800350"/>
          </a:xfrm>
          <a:noFill/>
        </p:spPr>
      </p:pic>
      <p:pic>
        <p:nvPicPr>
          <p:cNvPr id="26629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3505200"/>
            <a:ext cx="3733800" cy="2800350"/>
          </a:xfrm>
          <a:noFill/>
        </p:spPr>
      </p:pic>
      <p:sp>
        <p:nvSpPr>
          <p:cNvPr id="266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A319EB6-EA7C-457A-A1EC-FD8D4CFF805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Gabor Filters</a:t>
            </a:r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51088"/>
            <a:ext cx="4038600" cy="3024187"/>
          </a:xfrm>
          <a:noFill/>
        </p:spPr>
      </p:pic>
      <p:pic>
        <p:nvPicPr>
          <p:cNvPr id="276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1088"/>
            <a:ext cx="4038600" cy="3024187"/>
          </a:xfrm>
          <a:noFill/>
        </p:spPr>
      </p:pic>
      <p:sp>
        <p:nvSpPr>
          <p:cNvPr id="2765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0CD3E80-5D24-4030-9860-0F7B30A926D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Gabor Filters</a:t>
            </a:r>
          </a:p>
        </p:txBody>
      </p:sp>
      <p:pic>
        <p:nvPicPr>
          <p:cNvPr id="286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0988" y="1600200"/>
            <a:ext cx="6042025" cy="4525963"/>
          </a:xfrm>
          <a:noFill/>
        </p:spPr>
      </p:pic>
      <p:sp>
        <p:nvSpPr>
          <p:cNvPr id="2867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0953547-6AE4-46D4-82A3-3C3B9E60509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Segmentation with Color and Gabor-Filter Texture (Smeulders)</a:t>
            </a:r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9" t="15137" r="19733" b="9180"/>
          <a:stretch>
            <a:fillRect/>
          </a:stretch>
        </p:blipFill>
        <p:spPr>
          <a:xfrm>
            <a:off x="2819400" y="1524000"/>
            <a:ext cx="3741738" cy="4953000"/>
          </a:xfrm>
          <a:noFill/>
        </p:spPr>
      </p:pic>
      <p:sp>
        <p:nvSpPr>
          <p:cNvPr id="297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5D59674-68CA-42B8-94AD-17CDA906991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of Texture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Texture is important, but usually not as discriminative alone as color.</a:t>
            </a:r>
          </a:p>
          <a:p>
            <a:r>
              <a:rPr lang="en-US" dirty="0" smtClean="0"/>
              <a:t>The use of color and texture together can work well for both recognition and segmentation.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53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Conversion from RGB to YIQ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57200" y="4876800"/>
            <a:ext cx="83089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ahoma" charset="0"/>
              </a:rPr>
              <a:t>We often use this for </a:t>
            </a:r>
            <a:r>
              <a:rPr lang="en-US" altLang="en-US" sz="2800">
                <a:solidFill>
                  <a:srgbClr val="FF0000"/>
                </a:solidFill>
                <a:latin typeface="Tahoma" charset="0"/>
              </a:rPr>
              <a:t>color to gray-tone conversion</a:t>
            </a:r>
            <a:r>
              <a:rPr lang="en-US" altLang="en-US" sz="2800">
                <a:latin typeface="Tahoma" charset="0"/>
              </a:rPr>
              <a:t>.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t="72656" r="11874" b="13281"/>
          <a:stretch>
            <a:fillRect/>
          </a:stretch>
        </p:blipFill>
        <p:spPr bwMode="auto">
          <a:xfrm>
            <a:off x="1219200" y="2971800"/>
            <a:ext cx="6400800" cy="1371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46125" y="2014538"/>
            <a:ext cx="7664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An approximate linear transformation from RGB to YIQ:</a:t>
            </a:r>
          </a:p>
        </p:txBody>
      </p:sp>
      <p:sp>
        <p:nvSpPr>
          <p:cNvPr id="922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C153A58-FF44-4D64-8D91-7709775334E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Region Segmentation by Color</a:t>
            </a:r>
          </a:p>
        </p:txBody>
      </p:sp>
      <p:pic>
        <p:nvPicPr>
          <p:cNvPr id="4099" name="Picture 3" descr="sailboats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1CA5457-D31C-4E2B-BB02-C4197E8495C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Main Methods of Region Segmentation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676400" y="2362200"/>
            <a:ext cx="3008313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itchFamily="18" charset="0"/>
              </a:rPr>
              <a:t>1.  Region Growing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itchFamily="18" charset="0"/>
              </a:rPr>
              <a:t>2.  Split and Merge</a:t>
            </a:r>
          </a:p>
          <a:p>
            <a:pPr eaLnBrk="1" hangingPunct="1">
              <a:spcBef>
                <a:spcPct val="0"/>
              </a:spcBef>
              <a:buFontTx/>
              <a:buAutoNum type="arabicPeriod" startAt="3"/>
            </a:pPr>
            <a:endParaRPr lang="en-US" altLang="en-US" sz="28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itchFamily="18" charset="0"/>
              </a:rPr>
              <a:t>3.  </a:t>
            </a:r>
            <a:r>
              <a:rPr lang="en-US" altLang="en-US" sz="4000">
                <a:latin typeface="Times New Roman" pitchFamily="18" charset="0"/>
              </a:rPr>
              <a:t>Clustering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828800" y="2286000"/>
            <a:ext cx="2667000" cy="1600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 flipH="1">
            <a:off x="1828800" y="2209800"/>
            <a:ext cx="2590800" cy="1676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CE4FED6-74E3-4098-AA51-2B6C59D7CB4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Clustering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746125" y="2174875"/>
            <a:ext cx="696912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There are K clusters C</a:t>
            </a:r>
            <a:r>
              <a:rPr lang="en-US" altLang="en-US" sz="2400" baseline="-25000">
                <a:latin typeface="Times New Roman" pitchFamily="18" charset="0"/>
              </a:rPr>
              <a:t>1</a:t>
            </a:r>
            <a:r>
              <a:rPr lang="en-US" altLang="en-US" sz="2400">
                <a:latin typeface="Times New Roman" pitchFamily="18" charset="0"/>
              </a:rPr>
              <a:t>,…, C</a:t>
            </a:r>
            <a:r>
              <a:rPr lang="en-US" altLang="en-US" sz="2400" baseline="-25000">
                <a:latin typeface="Times New Roman" pitchFamily="18" charset="0"/>
              </a:rPr>
              <a:t>K</a:t>
            </a:r>
            <a:r>
              <a:rPr lang="en-US" altLang="en-US" sz="2400">
                <a:latin typeface="Times New Roman" pitchFamily="18" charset="0"/>
              </a:rPr>
              <a:t> with means m</a:t>
            </a:r>
            <a:r>
              <a:rPr lang="en-US" altLang="en-US" sz="2400" baseline="-25000">
                <a:latin typeface="Times New Roman" pitchFamily="18" charset="0"/>
              </a:rPr>
              <a:t>1</a:t>
            </a:r>
            <a:r>
              <a:rPr lang="en-US" altLang="en-US" sz="2400">
                <a:latin typeface="Times New Roman" pitchFamily="18" charset="0"/>
              </a:rPr>
              <a:t>,…, m</a:t>
            </a:r>
            <a:r>
              <a:rPr lang="en-US" altLang="en-US" sz="2400" baseline="-25000">
                <a:latin typeface="Times New Roman" pitchFamily="18" charset="0"/>
              </a:rPr>
              <a:t>K</a:t>
            </a:r>
            <a:r>
              <a:rPr lang="en-US" altLang="en-US" sz="2400"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</a:t>
            </a:r>
            <a:r>
              <a:rPr lang="en-US" altLang="en-US" sz="2400" b="1">
                <a:latin typeface="Times New Roman" pitchFamily="18" charset="0"/>
              </a:rPr>
              <a:t>least-squares error</a:t>
            </a:r>
            <a:r>
              <a:rPr lang="en-US" altLang="en-US" sz="2400">
                <a:latin typeface="Times New Roman" pitchFamily="18" charset="0"/>
              </a:rPr>
              <a:t> is defined as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Out of all possible partitions into K clusters,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choose the one that minimizes D.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990600" y="5410200"/>
            <a:ext cx="5910263" cy="8318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Why don’t we just do this?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If we could, would we get meaningful objects?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447800" y="3581400"/>
            <a:ext cx="3121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      || x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i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- m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k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||   .</a:t>
            </a: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889125" y="3919538"/>
            <a:ext cx="1262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</a:rPr>
              <a:t>k=1 x</a:t>
            </a:r>
            <a:r>
              <a:rPr lang="en-US" altLang="en-US" sz="1800" baseline="-25000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 C</a:t>
            </a:r>
            <a:r>
              <a:rPr lang="en-US" altLang="en-US" sz="1800" baseline="-25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k</a:t>
            </a:r>
            <a:endParaRPr lang="en-US" altLang="en-US" sz="1800" baseline="-250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1981200" y="335280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</a:rPr>
              <a:t>K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4175125" y="34671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615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4CE3F80-E459-4169-9B04-F4601F6BB2F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400" smtClean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848240" y="1267560"/>
              <a:ext cx="6743520" cy="357840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39600" y="1260000"/>
                <a:ext cx="6759360" cy="3598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smtClean="0">
                <a:solidFill>
                  <a:srgbClr val="FF0000"/>
                </a:solidFill>
              </a:rPr>
              <a:t>K-Means Clustering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893763" y="2368550"/>
            <a:ext cx="7329487" cy="375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Form K-means clusters from a set of n-dimensional vectors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1. Set ic (iteration count) to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2. Choose randomly a set of K means m</a:t>
            </a:r>
            <a:r>
              <a:rPr lang="en-US" altLang="en-US" sz="2000" baseline="-25000">
                <a:latin typeface="Tahoma" pitchFamily="34" charset="0"/>
              </a:rPr>
              <a:t>1</a:t>
            </a:r>
            <a:r>
              <a:rPr lang="en-US" altLang="en-US" sz="2000">
                <a:latin typeface="Tahoma" pitchFamily="34" charset="0"/>
              </a:rPr>
              <a:t>(1), …, m</a:t>
            </a:r>
            <a:r>
              <a:rPr lang="en-US" altLang="en-US" sz="2000" baseline="-25000">
                <a:latin typeface="Tahoma" pitchFamily="34" charset="0"/>
              </a:rPr>
              <a:t>K</a:t>
            </a:r>
            <a:r>
              <a:rPr lang="en-US" altLang="en-US" sz="2000">
                <a:latin typeface="Tahoma" pitchFamily="34" charset="0"/>
              </a:rPr>
              <a:t>(1).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3. 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For each vector x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i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 compute D(x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i 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, m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k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(ic)), k=1,…K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    and assign x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i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 to the cluster C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j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 with nearest mean.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hlink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4.  Increment ic by 1, update the means to get m</a:t>
            </a:r>
            <a:r>
              <a:rPr lang="en-US" altLang="en-US" sz="2000" baseline="-25000">
                <a:latin typeface="Tahoma" pitchFamily="34" charset="0"/>
              </a:rPr>
              <a:t>1</a:t>
            </a:r>
            <a:r>
              <a:rPr lang="en-US" altLang="en-US" sz="2000">
                <a:latin typeface="Tahoma" pitchFamily="34" charset="0"/>
              </a:rPr>
              <a:t>(ic),…,m</a:t>
            </a:r>
            <a:r>
              <a:rPr lang="en-US" altLang="en-US" sz="2000" baseline="-25000">
                <a:latin typeface="Tahoma" pitchFamily="34" charset="0"/>
              </a:rPr>
              <a:t>K</a:t>
            </a:r>
            <a:r>
              <a:rPr lang="en-US" altLang="en-US" sz="2000">
                <a:latin typeface="Tahoma" pitchFamily="34" charset="0"/>
              </a:rPr>
              <a:t>(ic).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5. Repeat steps 3 and 4 until C</a:t>
            </a:r>
            <a:r>
              <a:rPr lang="en-US" altLang="en-US" sz="2000" baseline="-25000">
                <a:latin typeface="Tahoma" pitchFamily="34" charset="0"/>
              </a:rPr>
              <a:t>k</a:t>
            </a:r>
            <a:r>
              <a:rPr lang="en-US" altLang="en-US" sz="2000">
                <a:latin typeface="Tahoma" pitchFamily="34" charset="0"/>
              </a:rPr>
              <a:t>(ic) = C</a:t>
            </a:r>
            <a:r>
              <a:rPr lang="en-US" altLang="en-US" sz="2000" baseline="-25000">
                <a:latin typeface="Tahoma" pitchFamily="34" charset="0"/>
              </a:rPr>
              <a:t>k</a:t>
            </a:r>
            <a:r>
              <a:rPr lang="en-US" altLang="en-US" sz="2000">
                <a:latin typeface="Tahoma" pitchFamily="34" charset="0"/>
              </a:rPr>
              <a:t>(ic+1) for all k.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9E102F-BC0A-4CBD-9117-0CF2803347A8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400" smtClean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387000" y="2913840"/>
              <a:ext cx="8296200" cy="237060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7640" y="2906280"/>
                <a:ext cx="8314920" cy="2387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2625" y="482600"/>
            <a:ext cx="7704138" cy="935038"/>
          </a:xfrm>
        </p:spPr>
        <p:txBody>
          <a:bodyPr/>
          <a:lstStyle/>
          <a:p>
            <a:pPr eaLnBrk="1" hangingPunct="1"/>
            <a:r>
              <a:rPr lang="en-US" altLang="ko-KR" sz="4000" dirty="0" smtClean="0">
                <a:ea typeface="굴림" pitchFamily="34" charset="-127"/>
              </a:rPr>
              <a:t>Simple Example</a:t>
            </a:r>
            <a:r>
              <a:rPr lang="en-US" altLang="ko-KR" sz="3200" b="1" dirty="0" smtClean="0">
                <a:ea typeface="굴림" pitchFamily="34" charset="-127"/>
              </a:rPr>
              <a:t> </a:t>
            </a:r>
            <a:endParaRPr lang="en-US" altLang="ko-KR" sz="3600" dirty="0" smtClean="0">
              <a:ea typeface="굴림" pitchFamily="34" charset="-127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153400" cy="5181600"/>
          </a:xfrm>
        </p:spPr>
        <p:txBody>
          <a:bodyPr/>
          <a:lstStyle/>
          <a:p>
            <a:pPr marL="0" indent="0" eaLnBrk="1" hangingPunct="1">
              <a:buNone/>
            </a:pPr>
            <a:endParaRPr lang="en-US" altLang="ko-KR" dirty="0" smtClean="0">
              <a:solidFill>
                <a:srgbClr val="000000"/>
              </a:solidFill>
              <a:ea typeface="굴림" pitchFamily="34" charset="-127"/>
            </a:endParaRPr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3200400" y="1981200"/>
            <a:ext cx="2286000" cy="2057400"/>
            <a:chOff x="528" y="240"/>
            <a:chExt cx="2142" cy="1872"/>
          </a:xfrm>
        </p:grpSpPr>
        <p:graphicFrame>
          <p:nvGraphicFramePr>
            <p:cNvPr id="2239" name="Object 5"/>
            <p:cNvGraphicFramePr>
              <a:graphicFrameLocks noChangeAspect="1"/>
            </p:cNvGraphicFramePr>
            <p:nvPr/>
          </p:nvGraphicFramePr>
          <p:xfrm>
            <a:off x="528" y="240"/>
            <a:ext cx="2142" cy="18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1" name="Worksheet" r:id="rId4" imgW="3400654" imgH="2915107" progId="Excel.Sheet.8">
                    <p:embed/>
                  </p:oleObj>
                </mc:Choice>
                <mc:Fallback>
                  <p:oleObj name="Worksheet" r:id="rId4" imgW="3400654" imgH="2915107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240"/>
                          <a:ext cx="2142" cy="18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189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40" name="Freeform 6"/>
            <p:cNvSpPr>
              <a:spLocks/>
            </p:cNvSpPr>
            <p:nvPr/>
          </p:nvSpPr>
          <p:spPr bwMode="auto">
            <a:xfrm>
              <a:off x="1008" y="557"/>
              <a:ext cx="852" cy="1260"/>
            </a:xfrm>
            <a:custGeom>
              <a:avLst/>
              <a:gdLst>
                <a:gd name="T0" fmla="*/ 518 w 852"/>
                <a:gd name="T1" fmla="*/ 280 h 1260"/>
                <a:gd name="T2" fmla="*/ 392 w 852"/>
                <a:gd name="T3" fmla="*/ 36 h 1260"/>
                <a:gd name="T4" fmla="*/ 237 w 852"/>
                <a:gd name="T5" fmla="*/ 21 h 1260"/>
                <a:gd name="T6" fmla="*/ 133 w 852"/>
                <a:gd name="T7" fmla="*/ 73 h 1260"/>
                <a:gd name="T8" fmla="*/ 0 w 852"/>
                <a:gd name="T9" fmla="*/ 369 h 1260"/>
                <a:gd name="T10" fmla="*/ 44 w 852"/>
                <a:gd name="T11" fmla="*/ 688 h 1260"/>
                <a:gd name="T12" fmla="*/ 362 w 852"/>
                <a:gd name="T13" fmla="*/ 1117 h 1260"/>
                <a:gd name="T14" fmla="*/ 429 w 852"/>
                <a:gd name="T15" fmla="*/ 1139 h 1260"/>
                <a:gd name="T16" fmla="*/ 451 w 852"/>
                <a:gd name="T17" fmla="*/ 1154 h 1260"/>
                <a:gd name="T18" fmla="*/ 525 w 852"/>
                <a:gd name="T19" fmla="*/ 1176 h 1260"/>
                <a:gd name="T20" fmla="*/ 622 w 852"/>
                <a:gd name="T21" fmla="*/ 1228 h 1260"/>
                <a:gd name="T22" fmla="*/ 792 w 852"/>
                <a:gd name="T23" fmla="*/ 1243 h 1260"/>
                <a:gd name="T24" fmla="*/ 785 w 852"/>
                <a:gd name="T25" fmla="*/ 1021 h 1260"/>
                <a:gd name="T26" fmla="*/ 748 w 852"/>
                <a:gd name="T27" fmla="*/ 954 h 1260"/>
                <a:gd name="T28" fmla="*/ 688 w 852"/>
                <a:gd name="T29" fmla="*/ 858 h 1260"/>
                <a:gd name="T30" fmla="*/ 622 w 852"/>
                <a:gd name="T31" fmla="*/ 762 h 1260"/>
                <a:gd name="T32" fmla="*/ 607 w 852"/>
                <a:gd name="T33" fmla="*/ 732 h 1260"/>
                <a:gd name="T34" fmla="*/ 592 w 852"/>
                <a:gd name="T35" fmla="*/ 710 h 1260"/>
                <a:gd name="T36" fmla="*/ 555 w 852"/>
                <a:gd name="T37" fmla="*/ 643 h 1260"/>
                <a:gd name="T38" fmla="*/ 540 w 852"/>
                <a:gd name="T39" fmla="*/ 621 h 1260"/>
                <a:gd name="T40" fmla="*/ 518 w 852"/>
                <a:gd name="T41" fmla="*/ 280 h 1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52" h="1260">
                  <a:moveTo>
                    <a:pt x="518" y="280"/>
                  </a:moveTo>
                  <a:cubicBezTo>
                    <a:pt x="509" y="187"/>
                    <a:pt x="497" y="69"/>
                    <a:pt x="392" y="36"/>
                  </a:cubicBezTo>
                  <a:cubicBezTo>
                    <a:pt x="339" y="0"/>
                    <a:pt x="309" y="15"/>
                    <a:pt x="237" y="21"/>
                  </a:cubicBezTo>
                  <a:cubicBezTo>
                    <a:pt x="194" y="31"/>
                    <a:pt x="168" y="45"/>
                    <a:pt x="133" y="73"/>
                  </a:cubicBezTo>
                  <a:cubicBezTo>
                    <a:pt x="84" y="168"/>
                    <a:pt x="20" y="262"/>
                    <a:pt x="0" y="369"/>
                  </a:cubicBezTo>
                  <a:cubicBezTo>
                    <a:pt x="5" y="481"/>
                    <a:pt x="3" y="584"/>
                    <a:pt x="44" y="688"/>
                  </a:cubicBezTo>
                  <a:cubicBezTo>
                    <a:pt x="78" y="870"/>
                    <a:pt x="173" y="1057"/>
                    <a:pt x="362" y="1117"/>
                  </a:cubicBezTo>
                  <a:cubicBezTo>
                    <a:pt x="415" y="1152"/>
                    <a:pt x="347" y="1112"/>
                    <a:pt x="429" y="1139"/>
                  </a:cubicBezTo>
                  <a:cubicBezTo>
                    <a:pt x="437" y="1142"/>
                    <a:pt x="443" y="1150"/>
                    <a:pt x="451" y="1154"/>
                  </a:cubicBezTo>
                  <a:cubicBezTo>
                    <a:pt x="473" y="1165"/>
                    <a:pt x="501" y="1168"/>
                    <a:pt x="525" y="1176"/>
                  </a:cubicBezTo>
                  <a:cubicBezTo>
                    <a:pt x="562" y="1201"/>
                    <a:pt x="581" y="1218"/>
                    <a:pt x="622" y="1228"/>
                  </a:cubicBezTo>
                  <a:cubicBezTo>
                    <a:pt x="684" y="1260"/>
                    <a:pt x="714" y="1249"/>
                    <a:pt x="792" y="1243"/>
                  </a:cubicBezTo>
                  <a:cubicBezTo>
                    <a:pt x="852" y="1183"/>
                    <a:pt x="819" y="1088"/>
                    <a:pt x="785" y="1021"/>
                  </a:cubicBezTo>
                  <a:cubicBezTo>
                    <a:pt x="770" y="992"/>
                    <a:pt x="773" y="979"/>
                    <a:pt x="748" y="954"/>
                  </a:cubicBezTo>
                  <a:cubicBezTo>
                    <a:pt x="735" y="917"/>
                    <a:pt x="711" y="888"/>
                    <a:pt x="688" y="858"/>
                  </a:cubicBezTo>
                  <a:cubicBezTo>
                    <a:pt x="676" y="821"/>
                    <a:pt x="643" y="795"/>
                    <a:pt x="622" y="762"/>
                  </a:cubicBezTo>
                  <a:cubicBezTo>
                    <a:pt x="616" y="753"/>
                    <a:pt x="613" y="742"/>
                    <a:pt x="607" y="732"/>
                  </a:cubicBezTo>
                  <a:cubicBezTo>
                    <a:pt x="603" y="724"/>
                    <a:pt x="597" y="717"/>
                    <a:pt x="592" y="710"/>
                  </a:cubicBezTo>
                  <a:cubicBezTo>
                    <a:pt x="580" y="671"/>
                    <a:pt x="589" y="694"/>
                    <a:pt x="555" y="643"/>
                  </a:cubicBezTo>
                  <a:cubicBezTo>
                    <a:pt x="550" y="636"/>
                    <a:pt x="540" y="621"/>
                    <a:pt x="540" y="621"/>
                  </a:cubicBezTo>
                  <a:cubicBezTo>
                    <a:pt x="519" y="510"/>
                    <a:pt x="518" y="392"/>
                    <a:pt x="518" y="28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241" name="Freeform 7"/>
            <p:cNvSpPr>
              <a:spLocks/>
            </p:cNvSpPr>
            <p:nvPr/>
          </p:nvSpPr>
          <p:spPr bwMode="auto">
            <a:xfrm>
              <a:off x="1587" y="889"/>
              <a:ext cx="768" cy="630"/>
            </a:xfrm>
            <a:custGeom>
              <a:avLst/>
              <a:gdLst>
                <a:gd name="T0" fmla="*/ 183 w 768"/>
                <a:gd name="T1" fmla="*/ 67 h 630"/>
                <a:gd name="T2" fmla="*/ 72 w 768"/>
                <a:gd name="T3" fmla="*/ 74 h 630"/>
                <a:gd name="T4" fmla="*/ 5 w 768"/>
                <a:gd name="T5" fmla="*/ 170 h 630"/>
                <a:gd name="T6" fmla="*/ 13 w 768"/>
                <a:gd name="T7" fmla="*/ 311 h 630"/>
                <a:gd name="T8" fmla="*/ 57 w 768"/>
                <a:gd name="T9" fmla="*/ 356 h 630"/>
                <a:gd name="T10" fmla="*/ 109 w 768"/>
                <a:gd name="T11" fmla="*/ 415 h 630"/>
                <a:gd name="T12" fmla="*/ 235 w 768"/>
                <a:gd name="T13" fmla="*/ 548 h 630"/>
                <a:gd name="T14" fmla="*/ 257 w 768"/>
                <a:gd name="T15" fmla="*/ 570 h 630"/>
                <a:gd name="T16" fmla="*/ 331 w 768"/>
                <a:gd name="T17" fmla="*/ 593 h 630"/>
                <a:gd name="T18" fmla="*/ 450 w 768"/>
                <a:gd name="T19" fmla="*/ 630 h 630"/>
                <a:gd name="T20" fmla="*/ 598 w 768"/>
                <a:gd name="T21" fmla="*/ 607 h 630"/>
                <a:gd name="T22" fmla="*/ 657 w 768"/>
                <a:gd name="T23" fmla="*/ 585 h 630"/>
                <a:gd name="T24" fmla="*/ 687 w 768"/>
                <a:gd name="T25" fmla="*/ 533 h 630"/>
                <a:gd name="T26" fmla="*/ 717 w 768"/>
                <a:gd name="T27" fmla="*/ 474 h 630"/>
                <a:gd name="T28" fmla="*/ 724 w 768"/>
                <a:gd name="T29" fmla="*/ 437 h 630"/>
                <a:gd name="T30" fmla="*/ 739 w 768"/>
                <a:gd name="T31" fmla="*/ 415 h 630"/>
                <a:gd name="T32" fmla="*/ 768 w 768"/>
                <a:gd name="T33" fmla="*/ 296 h 630"/>
                <a:gd name="T34" fmla="*/ 761 w 768"/>
                <a:gd name="T35" fmla="*/ 178 h 630"/>
                <a:gd name="T36" fmla="*/ 724 w 768"/>
                <a:gd name="T37" fmla="*/ 111 h 630"/>
                <a:gd name="T38" fmla="*/ 465 w 768"/>
                <a:gd name="T39" fmla="*/ 0 h 630"/>
                <a:gd name="T40" fmla="*/ 205 w 768"/>
                <a:gd name="T41" fmla="*/ 30 h 630"/>
                <a:gd name="T42" fmla="*/ 183 w 768"/>
                <a:gd name="T43" fmla="*/ 67 h 6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68" h="630">
                  <a:moveTo>
                    <a:pt x="183" y="67"/>
                  </a:moveTo>
                  <a:cubicBezTo>
                    <a:pt x="146" y="41"/>
                    <a:pt x="112" y="61"/>
                    <a:pt x="72" y="74"/>
                  </a:cubicBezTo>
                  <a:cubicBezTo>
                    <a:pt x="13" y="114"/>
                    <a:pt x="28" y="107"/>
                    <a:pt x="5" y="170"/>
                  </a:cubicBezTo>
                  <a:cubicBezTo>
                    <a:pt x="8" y="217"/>
                    <a:pt x="0" y="266"/>
                    <a:pt x="13" y="311"/>
                  </a:cubicBezTo>
                  <a:cubicBezTo>
                    <a:pt x="19" y="331"/>
                    <a:pt x="45" y="339"/>
                    <a:pt x="57" y="356"/>
                  </a:cubicBezTo>
                  <a:cubicBezTo>
                    <a:pt x="92" y="407"/>
                    <a:pt x="72" y="390"/>
                    <a:pt x="109" y="415"/>
                  </a:cubicBezTo>
                  <a:cubicBezTo>
                    <a:pt x="145" y="467"/>
                    <a:pt x="187" y="508"/>
                    <a:pt x="235" y="548"/>
                  </a:cubicBezTo>
                  <a:cubicBezTo>
                    <a:pt x="243" y="555"/>
                    <a:pt x="248" y="565"/>
                    <a:pt x="257" y="570"/>
                  </a:cubicBezTo>
                  <a:cubicBezTo>
                    <a:pt x="283" y="584"/>
                    <a:pt x="305" y="583"/>
                    <a:pt x="331" y="593"/>
                  </a:cubicBezTo>
                  <a:cubicBezTo>
                    <a:pt x="371" y="608"/>
                    <a:pt x="408" y="621"/>
                    <a:pt x="450" y="630"/>
                  </a:cubicBezTo>
                  <a:cubicBezTo>
                    <a:pt x="498" y="625"/>
                    <a:pt x="551" y="623"/>
                    <a:pt x="598" y="607"/>
                  </a:cubicBezTo>
                  <a:cubicBezTo>
                    <a:pt x="618" y="600"/>
                    <a:pt x="657" y="585"/>
                    <a:pt x="657" y="585"/>
                  </a:cubicBezTo>
                  <a:cubicBezTo>
                    <a:pt x="675" y="536"/>
                    <a:pt x="651" y="594"/>
                    <a:pt x="687" y="533"/>
                  </a:cubicBezTo>
                  <a:cubicBezTo>
                    <a:pt x="698" y="514"/>
                    <a:pt x="717" y="474"/>
                    <a:pt x="717" y="474"/>
                  </a:cubicBezTo>
                  <a:cubicBezTo>
                    <a:pt x="719" y="462"/>
                    <a:pt x="720" y="449"/>
                    <a:pt x="724" y="437"/>
                  </a:cubicBezTo>
                  <a:cubicBezTo>
                    <a:pt x="727" y="429"/>
                    <a:pt x="736" y="423"/>
                    <a:pt x="739" y="415"/>
                  </a:cubicBezTo>
                  <a:cubicBezTo>
                    <a:pt x="750" y="382"/>
                    <a:pt x="760" y="332"/>
                    <a:pt x="768" y="296"/>
                  </a:cubicBezTo>
                  <a:cubicBezTo>
                    <a:pt x="766" y="257"/>
                    <a:pt x="766" y="217"/>
                    <a:pt x="761" y="178"/>
                  </a:cubicBezTo>
                  <a:cubicBezTo>
                    <a:pt x="754" y="127"/>
                    <a:pt x="750" y="142"/>
                    <a:pt x="724" y="111"/>
                  </a:cubicBezTo>
                  <a:cubicBezTo>
                    <a:pt x="653" y="27"/>
                    <a:pt x="566" y="24"/>
                    <a:pt x="465" y="0"/>
                  </a:cubicBezTo>
                  <a:cubicBezTo>
                    <a:pt x="370" y="4"/>
                    <a:pt x="294" y="6"/>
                    <a:pt x="205" y="30"/>
                  </a:cubicBezTo>
                  <a:cubicBezTo>
                    <a:pt x="154" y="63"/>
                    <a:pt x="144" y="53"/>
                    <a:pt x="183" y="6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053" name="Group 8"/>
          <p:cNvGrpSpPr>
            <a:grpSpLocks/>
          </p:cNvGrpSpPr>
          <p:nvPr/>
        </p:nvGrpSpPr>
        <p:grpSpPr bwMode="auto">
          <a:xfrm>
            <a:off x="6578600" y="2008188"/>
            <a:ext cx="2222500" cy="1990725"/>
            <a:chOff x="4144" y="1265"/>
            <a:chExt cx="1400" cy="1254"/>
          </a:xfrm>
        </p:grpSpPr>
        <p:sp>
          <p:nvSpPr>
            <p:cNvPr id="2155" name="Rectangle 9"/>
            <p:cNvSpPr>
              <a:spLocks noChangeArrowheads="1"/>
            </p:cNvSpPr>
            <p:nvPr/>
          </p:nvSpPr>
          <p:spPr bwMode="auto">
            <a:xfrm>
              <a:off x="4144" y="1265"/>
              <a:ext cx="1400" cy="1254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6" name="Rectangle 10"/>
            <p:cNvSpPr>
              <a:spLocks noChangeArrowheads="1"/>
            </p:cNvSpPr>
            <p:nvPr/>
          </p:nvSpPr>
          <p:spPr bwMode="auto">
            <a:xfrm>
              <a:off x="4278" y="1354"/>
              <a:ext cx="1201" cy="1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7" name="Line 11"/>
            <p:cNvSpPr>
              <a:spLocks noChangeShapeType="1"/>
            </p:cNvSpPr>
            <p:nvPr/>
          </p:nvSpPr>
          <p:spPr bwMode="auto">
            <a:xfrm>
              <a:off x="4278" y="2264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" name="Line 12"/>
            <p:cNvSpPr>
              <a:spLocks noChangeShapeType="1"/>
            </p:cNvSpPr>
            <p:nvPr/>
          </p:nvSpPr>
          <p:spPr bwMode="auto">
            <a:xfrm>
              <a:off x="4278" y="2163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" name="Line 13"/>
            <p:cNvSpPr>
              <a:spLocks noChangeShapeType="1"/>
            </p:cNvSpPr>
            <p:nvPr/>
          </p:nvSpPr>
          <p:spPr bwMode="auto">
            <a:xfrm>
              <a:off x="4278" y="2061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" name="Line 14"/>
            <p:cNvSpPr>
              <a:spLocks noChangeShapeType="1"/>
            </p:cNvSpPr>
            <p:nvPr/>
          </p:nvSpPr>
          <p:spPr bwMode="auto">
            <a:xfrm>
              <a:off x="4278" y="1960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" name="Line 15"/>
            <p:cNvSpPr>
              <a:spLocks noChangeShapeType="1"/>
            </p:cNvSpPr>
            <p:nvPr/>
          </p:nvSpPr>
          <p:spPr bwMode="auto">
            <a:xfrm>
              <a:off x="4278" y="1858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" name="Line 16"/>
            <p:cNvSpPr>
              <a:spLocks noChangeShapeType="1"/>
            </p:cNvSpPr>
            <p:nvPr/>
          </p:nvSpPr>
          <p:spPr bwMode="auto">
            <a:xfrm>
              <a:off x="4278" y="1760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3" name="Line 17"/>
            <p:cNvSpPr>
              <a:spLocks noChangeShapeType="1"/>
            </p:cNvSpPr>
            <p:nvPr/>
          </p:nvSpPr>
          <p:spPr bwMode="auto">
            <a:xfrm>
              <a:off x="4278" y="1659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4" name="Line 18"/>
            <p:cNvSpPr>
              <a:spLocks noChangeShapeType="1"/>
            </p:cNvSpPr>
            <p:nvPr/>
          </p:nvSpPr>
          <p:spPr bwMode="auto">
            <a:xfrm>
              <a:off x="4278" y="1557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5" name="Line 19"/>
            <p:cNvSpPr>
              <a:spLocks noChangeShapeType="1"/>
            </p:cNvSpPr>
            <p:nvPr/>
          </p:nvSpPr>
          <p:spPr bwMode="auto">
            <a:xfrm>
              <a:off x="4278" y="1456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6" name="Line 20"/>
            <p:cNvSpPr>
              <a:spLocks noChangeShapeType="1"/>
            </p:cNvSpPr>
            <p:nvPr/>
          </p:nvSpPr>
          <p:spPr bwMode="auto">
            <a:xfrm>
              <a:off x="4278" y="1354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7" name="Line 21"/>
            <p:cNvSpPr>
              <a:spLocks noChangeShapeType="1"/>
            </p:cNvSpPr>
            <p:nvPr/>
          </p:nvSpPr>
          <p:spPr bwMode="auto">
            <a:xfrm>
              <a:off x="439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8" name="Line 22"/>
            <p:cNvSpPr>
              <a:spLocks noChangeShapeType="1"/>
            </p:cNvSpPr>
            <p:nvPr/>
          </p:nvSpPr>
          <p:spPr bwMode="auto">
            <a:xfrm>
              <a:off x="4516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9" name="Line 23"/>
            <p:cNvSpPr>
              <a:spLocks noChangeShapeType="1"/>
            </p:cNvSpPr>
            <p:nvPr/>
          </p:nvSpPr>
          <p:spPr bwMode="auto">
            <a:xfrm>
              <a:off x="463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0" name="Line 24"/>
            <p:cNvSpPr>
              <a:spLocks noChangeShapeType="1"/>
            </p:cNvSpPr>
            <p:nvPr/>
          </p:nvSpPr>
          <p:spPr bwMode="auto">
            <a:xfrm>
              <a:off x="475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" name="Line 25"/>
            <p:cNvSpPr>
              <a:spLocks noChangeShapeType="1"/>
            </p:cNvSpPr>
            <p:nvPr/>
          </p:nvSpPr>
          <p:spPr bwMode="auto">
            <a:xfrm>
              <a:off x="4880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2" name="Line 26"/>
            <p:cNvSpPr>
              <a:spLocks noChangeShapeType="1"/>
            </p:cNvSpPr>
            <p:nvPr/>
          </p:nvSpPr>
          <p:spPr bwMode="auto">
            <a:xfrm>
              <a:off x="499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3" name="Line 27"/>
            <p:cNvSpPr>
              <a:spLocks noChangeShapeType="1"/>
            </p:cNvSpPr>
            <p:nvPr/>
          </p:nvSpPr>
          <p:spPr bwMode="auto">
            <a:xfrm>
              <a:off x="511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4" name="Line 28"/>
            <p:cNvSpPr>
              <a:spLocks noChangeShapeType="1"/>
            </p:cNvSpPr>
            <p:nvPr/>
          </p:nvSpPr>
          <p:spPr bwMode="auto">
            <a:xfrm>
              <a:off x="5240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5" name="Line 29"/>
            <p:cNvSpPr>
              <a:spLocks noChangeShapeType="1"/>
            </p:cNvSpPr>
            <p:nvPr/>
          </p:nvSpPr>
          <p:spPr bwMode="auto">
            <a:xfrm>
              <a:off x="535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6" name="Line 30"/>
            <p:cNvSpPr>
              <a:spLocks noChangeShapeType="1"/>
            </p:cNvSpPr>
            <p:nvPr/>
          </p:nvSpPr>
          <p:spPr bwMode="auto">
            <a:xfrm>
              <a:off x="547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7" name="Rectangle 31"/>
            <p:cNvSpPr>
              <a:spLocks noChangeArrowheads="1"/>
            </p:cNvSpPr>
            <p:nvPr/>
          </p:nvSpPr>
          <p:spPr bwMode="auto">
            <a:xfrm>
              <a:off x="4278" y="1354"/>
              <a:ext cx="1201" cy="1012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78" name="Line 32"/>
            <p:cNvSpPr>
              <a:spLocks noChangeShapeType="1"/>
            </p:cNvSpPr>
            <p:nvPr/>
          </p:nvSpPr>
          <p:spPr bwMode="auto">
            <a:xfrm>
              <a:off x="427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9" name="Line 33"/>
            <p:cNvSpPr>
              <a:spLocks noChangeShapeType="1"/>
            </p:cNvSpPr>
            <p:nvPr/>
          </p:nvSpPr>
          <p:spPr bwMode="auto">
            <a:xfrm>
              <a:off x="4266" y="2366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0" name="Line 34"/>
            <p:cNvSpPr>
              <a:spLocks noChangeShapeType="1"/>
            </p:cNvSpPr>
            <p:nvPr/>
          </p:nvSpPr>
          <p:spPr bwMode="auto">
            <a:xfrm>
              <a:off x="4266" y="2264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1" name="Line 35"/>
            <p:cNvSpPr>
              <a:spLocks noChangeShapeType="1"/>
            </p:cNvSpPr>
            <p:nvPr/>
          </p:nvSpPr>
          <p:spPr bwMode="auto">
            <a:xfrm>
              <a:off x="4266" y="2163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2" name="Line 36"/>
            <p:cNvSpPr>
              <a:spLocks noChangeShapeType="1"/>
            </p:cNvSpPr>
            <p:nvPr/>
          </p:nvSpPr>
          <p:spPr bwMode="auto">
            <a:xfrm>
              <a:off x="4266" y="2061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3" name="Line 37"/>
            <p:cNvSpPr>
              <a:spLocks noChangeShapeType="1"/>
            </p:cNvSpPr>
            <p:nvPr/>
          </p:nvSpPr>
          <p:spPr bwMode="auto">
            <a:xfrm>
              <a:off x="4266" y="1960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4" name="Line 38"/>
            <p:cNvSpPr>
              <a:spLocks noChangeShapeType="1"/>
            </p:cNvSpPr>
            <p:nvPr/>
          </p:nvSpPr>
          <p:spPr bwMode="auto">
            <a:xfrm>
              <a:off x="4266" y="1858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5" name="Line 39"/>
            <p:cNvSpPr>
              <a:spLocks noChangeShapeType="1"/>
            </p:cNvSpPr>
            <p:nvPr/>
          </p:nvSpPr>
          <p:spPr bwMode="auto">
            <a:xfrm>
              <a:off x="4266" y="1760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6" name="Line 40"/>
            <p:cNvSpPr>
              <a:spLocks noChangeShapeType="1"/>
            </p:cNvSpPr>
            <p:nvPr/>
          </p:nvSpPr>
          <p:spPr bwMode="auto">
            <a:xfrm>
              <a:off x="4266" y="1659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7" name="Line 41"/>
            <p:cNvSpPr>
              <a:spLocks noChangeShapeType="1"/>
            </p:cNvSpPr>
            <p:nvPr/>
          </p:nvSpPr>
          <p:spPr bwMode="auto">
            <a:xfrm>
              <a:off x="4266" y="1557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8" name="Line 42"/>
            <p:cNvSpPr>
              <a:spLocks noChangeShapeType="1"/>
            </p:cNvSpPr>
            <p:nvPr/>
          </p:nvSpPr>
          <p:spPr bwMode="auto">
            <a:xfrm>
              <a:off x="4266" y="1456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9" name="Line 43"/>
            <p:cNvSpPr>
              <a:spLocks noChangeShapeType="1"/>
            </p:cNvSpPr>
            <p:nvPr/>
          </p:nvSpPr>
          <p:spPr bwMode="auto">
            <a:xfrm>
              <a:off x="4266" y="1354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0" name="Line 44"/>
            <p:cNvSpPr>
              <a:spLocks noChangeShapeType="1"/>
            </p:cNvSpPr>
            <p:nvPr/>
          </p:nvSpPr>
          <p:spPr bwMode="auto">
            <a:xfrm>
              <a:off x="4278" y="2366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" name="Line 45"/>
            <p:cNvSpPr>
              <a:spLocks noChangeShapeType="1"/>
            </p:cNvSpPr>
            <p:nvPr/>
          </p:nvSpPr>
          <p:spPr bwMode="auto">
            <a:xfrm flipV="1">
              <a:off x="427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2" name="Line 46"/>
            <p:cNvSpPr>
              <a:spLocks noChangeShapeType="1"/>
            </p:cNvSpPr>
            <p:nvPr/>
          </p:nvSpPr>
          <p:spPr bwMode="auto">
            <a:xfrm flipV="1">
              <a:off x="439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3" name="Line 47"/>
            <p:cNvSpPr>
              <a:spLocks noChangeShapeType="1"/>
            </p:cNvSpPr>
            <p:nvPr/>
          </p:nvSpPr>
          <p:spPr bwMode="auto">
            <a:xfrm flipV="1">
              <a:off x="4516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4" name="Line 48"/>
            <p:cNvSpPr>
              <a:spLocks noChangeShapeType="1"/>
            </p:cNvSpPr>
            <p:nvPr/>
          </p:nvSpPr>
          <p:spPr bwMode="auto">
            <a:xfrm flipV="1">
              <a:off x="463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5" name="Line 49"/>
            <p:cNvSpPr>
              <a:spLocks noChangeShapeType="1"/>
            </p:cNvSpPr>
            <p:nvPr/>
          </p:nvSpPr>
          <p:spPr bwMode="auto">
            <a:xfrm flipV="1">
              <a:off x="475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6" name="Line 50"/>
            <p:cNvSpPr>
              <a:spLocks noChangeShapeType="1"/>
            </p:cNvSpPr>
            <p:nvPr/>
          </p:nvSpPr>
          <p:spPr bwMode="auto">
            <a:xfrm flipV="1">
              <a:off x="4880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7" name="Line 51"/>
            <p:cNvSpPr>
              <a:spLocks noChangeShapeType="1"/>
            </p:cNvSpPr>
            <p:nvPr/>
          </p:nvSpPr>
          <p:spPr bwMode="auto">
            <a:xfrm flipV="1">
              <a:off x="499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8" name="Line 52"/>
            <p:cNvSpPr>
              <a:spLocks noChangeShapeType="1"/>
            </p:cNvSpPr>
            <p:nvPr/>
          </p:nvSpPr>
          <p:spPr bwMode="auto">
            <a:xfrm flipV="1">
              <a:off x="511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9" name="Line 53"/>
            <p:cNvSpPr>
              <a:spLocks noChangeShapeType="1"/>
            </p:cNvSpPr>
            <p:nvPr/>
          </p:nvSpPr>
          <p:spPr bwMode="auto">
            <a:xfrm flipV="1">
              <a:off x="5240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0" name="Line 54"/>
            <p:cNvSpPr>
              <a:spLocks noChangeShapeType="1"/>
            </p:cNvSpPr>
            <p:nvPr/>
          </p:nvSpPr>
          <p:spPr bwMode="auto">
            <a:xfrm flipV="1">
              <a:off x="535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" name="Line 55"/>
            <p:cNvSpPr>
              <a:spLocks noChangeShapeType="1"/>
            </p:cNvSpPr>
            <p:nvPr/>
          </p:nvSpPr>
          <p:spPr bwMode="auto">
            <a:xfrm flipV="1">
              <a:off x="547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2" name="Freeform 56"/>
            <p:cNvSpPr>
              <a:spLocks/>
            </p:cNvSpPr>
            <p:nvPr/>
          </p:nvSpPr>
          <p:spPr bwMode="auto">
            <a:xfrm>
              <a:off x="4609" y="1930"/>
              <a:ext cx="57" cy="59"/>
            </a:xfrm>
            <a:custGeom>
              <a:avLst/>
              <a:gdLst>
                <a:gd name="T0" fmla="*/ 29 w 57"/>
                <a:gd name="T1" fmla="*/ 0 h 59"/>
                <a:gd name="T2" fmla="*/ 57 w 57"/>
                <a:gd name="T3" fmla="*/ 30 h 59"/>
                <a:gd name="T4" fmla="*/ 29 w 57"/>
                <a:gd name="T5" fmla="*/ 59 h 59"/>
                <a:gd name="T6" fmla="*/ 0 w 57"/>
                <a:gd name="T7" fmla="*/ 30 h 59"/>
                <a:gd name="T8" fmla="*/ 29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9">
                  <a:moveTo>
                    <a:pt x="29" y="0"/>
                  </a:moveTo>
                  <a:lnTo>
                    <a:pt x="57" y="30"/>
                  </a:lnTo>
                  <a:lnTo>
                    <a:pt x="29" y="59"/>
                  </a:lnTo>
                  <a:lnTo>
                    <a:pt x="0" y="3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3" name="Freeform 57"/>
            <p:cNvSpPr>
              <a:spLocks/>
            </p:cNvSpPr>
            <p:nvPr/>
          </p:nvSpPr>
          <p:spPr bwMode="auto">
            <a:xfrm>
              <a:off x="4609" y="1731"/>
              <a:ext cx="57" cy="59"/>
            </a:xfrm>
            <a:custGeom>
              <a:avLst/>
              <a:gdLst>
                <a:gd name="T0" fmla="*/ 29 w 57"/>
                <a:gd name="T1" fmla="*/ 0 h 59"/>
                <a:gd name="T2" fmla="*/ 57 w 57"/>
                <a:gd name="T3" fmla="*/ 29 h 59"/>
                <a:gd name="T4" fmla="*/ 29 w 57"/>
                <a:gd name="T5" fmla="*/ 59 h 59"/>
                <a:gd name="T6" fmla="*/ 0 w 57"/>
                <a:gd name="T7" fmla="*/ 29 h 59"/>
                <a:gd name="T8" fmla="*/ 29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9">
                  <a:moveTo>
                    <a:pt x="29" y="0"/>
                  </a:moveTo>
                  <a:lnTo>
                    <a:pt x="57" y="29"/>
                  </a:lnTo>
                  <a:lnTo>
                    <a:pt x="29" y="59"/>
                  </a:lnTo>
                  <a:lnTo>
                    <a:pt x="0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4" name="Freeform 58"/>
            <p:cNvSpPr>
              <a:spLocks/>
            </p:cNvSpPr>
            <p:nvPr/>
          </p:nvSpPr>
          <p:spPr bwMode="auto">
            <a:xfrm>
              <a:off x="5091" y="2032"/>
              <a:ext cx="56" cy="59"/>
            </a:xfrm>
            <a:custGeom>
              <a:avLst/>
              <a:gdLst>
                <a:gd name="T0" fmla="*/ 28 w 56"/>
                <a:gd name="T1" fmla="*/ 0 h 59"/>
                <a:gd name="T2" fmla="*/ 56 w 56"/>
                <a:gd name="T3" fmla="*/ 29 h 59"/>
                <a:gd name="T4" fmla="*/ 28 w 56"/>
                <a:gd name="T5" fmla="*/ 59 h 59"/>
                <a:gd name="T6" fmla="*/ 0 w 56"/>
                <a:gd name="T7" fmla="*/ 29 h 59"/>
                <a:gd name="T8" fmla="*/ 28 w 56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59">
                  <a:moveTo>
                    <a:pt x="28" y="0"/>
                  </a:moveTo>
                  <a:lnTo>
                    <a:pt x="56" y="29"/>
                  </a:lnTo>
                  <a:lnTo>
                    <a:pt x="28" y="59"/>
                  </a:ln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5" name="Freeform 59"/>
            <p:cNvSpPr>
              <a:spLocks/>
            </p:cNvSpPr>
            <p:nvPr/>
          </p:nvSpPr>
          <p:spPr bwMode="auto">
            <a:xfrm>
              <a:off x="4731" y="1629"/>
              <a:ext cx="56" cy="59"/>
            </a:xfrm>
            <a:custGeom>
              <a:avLst/>
              <a:gdLst>
                <a:gd name="T0" fmla="*/ 28 w 56"/>
                <a:gd name="T1" fmla="*/ 0 h 59"/>
                <a:gd name="T2" fmla="*/ 56 w 56"/>
                <a:gd name="T3" fmla="*/ 30 h 59"/>
                <a:gd name="T4" fmla="*/ 28 w 56"/>
                <a:gd name="T5" fmla="*/ 59 h 59"/>
                <a:gd name="T6" fmla="*/ 0 w 56"/>
                <a:gd name="T7" fmla="*/ 30 h 59"/>
                <a:gd name="T8" fmla="*/ 28 w 56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59">
                  <a:moveTo>
                    <a:pt x="28" y="0"/>
                  </a:moveTo>
                  <a:lnTo>
                    <a:pt x="56" y="30"/>
                  </a:lnTo>
                  <a:lnTo>
                    <a:pt x="28" y="59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6" name="Freeform 60"/>
            <p:cNvSpPr>
              <a:spLocks/>
            </p:cNvSpPr>
            <p:nvPr/>
          </p:nvSpPr>
          <p:spPr bwMode="auto">
            <a:xfrm>
              <a:off x="4609" y="1528"/>
              <a:ext cx="57" cy="59"/>
            </a:xfrm>
            <a:custGeom>
              <a:avLst/>
              <a:gdLst>
                <a:gd name="T0" fmla="*/ 29 w 57"/>
                <a:gd name="T1" fmla="*/ 0 h 59"/>
                <a:gd name="T2" fmla="*/ 57 w 57"/>
                <a:gd name="T3" fmla="*/ 29 h 59"/>
                <a:gd name="T4" fmla="*/ 29 w 57"/>
                <a:gd name="T5" fmla="*/ 59 h 59"/>
                <a:gd name="T6" fmla="*/ 0 w 57"/>
                <a:gd name="T7" fmla="*/ 29 h 59"/>
                <a:gd name="T8" fmla="*/ 29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9">
                  <a:moveTo>
                    <a:pt x="29" y="0"/>
                  </a:moveTo>
                  <a:lnTo>
                    <a:pt x="57" y="29"/>
                  </a:lnTo>
                  <a:lnTo>
                    <a:pt x="29" y="59"/>
                  </a:lnTo>
                  <a:lnTo>
                    <a:pt x="0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7" name="Freeform 61"/>
            <p:cNvSpPr>
              <a:spLocks/>
            </p:cNvSpPr>
            <p:nvPr/>
          </p:nvSpPr>
          <p:spPr bwMode="auto">
            <a:xfrm>
              <a:off x="5212" y="1832"/>
              <a:ext cx="57" cy="60"/>
            </a:xfrm>
            <a:custGeom>
              <a:avLst/>
              <a:gdLst>
                <a:gd name="T0" fmla="*/ 28 w 57"/>
                <a:gd name="T1" fmla="*/ 0 h 60"/>
                <a:gd name="T2" fmla="*/ 57 w 57"/>
                <a:gd name="T3" fmla="*/ 30 h 60"/>
                <a:gd name="T4" fmla="*/ 28 w 57"/>
                <a:gd name="T5" fmla="*/ 60 h 60"/>
                <a:gd name="T6" fmla="*/ 0 w 57"/>
                <a:gd name="T7" fmla="*/ 30 h 60"/>
                <a:gd name="T8" fmla="*/ 28 w 57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60">
                  <a:moveTo>
                    <a:pt x="28" y="0"/>
                  </a:moveTo>
                  <a:lnTo>
                    <a:pt x="57" y="30"/>
                  </a:lnTo>
                  <a:lnTo>
                    <a:pt x="28" y="60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8" name="Freeform 62"/>
            <p:cNvSpPr>
              <a:spLocks/>
            </p:cNvSpPr>
            <p:nvPr/>
          </p:nvSpPr>
          <p:spPr bwMode="auto">
            <a:xfrm>
              <a:off x="4731" y="1832"/>
              <a:ext cx="56" cy="60"/>
            </a:xfrm>
            <a:custGeom>
              <a:avLst/>
              <a:gdLst>
                <a:gd name="T0" fmla="*/ 28 w 56"/>
                <a:gd name="T1" fmla="*/ 0 h 60"/>
                <a:gd name="T2" fmla="*/ 56 w 56"/>
                <a:gd name="T3" fmla="*/ 30 h 60"/>
                <a:gd name="T4" fmla="*/ 28 w 56"/>
                <a:gd name="T5" fmla="*/ 60 h 60"/>
                <a:gd name="T6" fmla="*/ 0 w 56"/>
                <a:gd name="T7" fmla="*/ 30 h 60"/>
                <a:gd name="T8" fmla="*/ 28 w 56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60">
                  <a:moveTo>
                    <a:pt x="28" y="0"/>
                  </a:moveTo>
                  <a:lnTo>
                    <a:pt x="56" y="30"/>
                  </a:lnTo>
                  <a:lnTo>
                    <a:pt x="28" y="60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9" name="Freeform 63"/>
            <p:cNvSpPr>
              <a:spLocks/>
            </p:cNvSpPr>
            <p:nvPr/>
          </p:nvSpPr>
          <p:spPr bwMode="auto">
            <a:xfrm>
              <a:off x="4852" y="2235"/>
              <a:ext cx="57" cy="59"/>
            </a:xfrm>
            <a:custGeom>
              <a:avLst/>
              <a:gdLst>
                <a:gd name="T0" fmla="*/ 28 w 57"/>
                <a:gd name="T1" fmla="*/ 0 h 59"/>
                <a:gd name="T2" fmla="*/ 57 w 57"/>
                <a:gd name="T3" fmla="*/ 29 h 59"/>
                <a:gd name="T4" fmla="*/ 28 w 57"/>
                <a:gd name="T5" fmla="*/ 59 h 59"/>
                <a:gd name="T6" fmla="*/ 0 w 57"/>
                <a:gd name="T7" fmla="*/ 29 h 59"/>
                <a:gd name="T8" fmla="*/ 28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9">
                  <a:moveTo>
                    <a:pt x="28" y="0"/>
                  </a:moveTo>
                  <a:lnTo>
                    <a:pt x="57" y="29"/>
                  </a:lnTo>
                  <a:lnTo>
                    <a:pt x="28" y="59"/>
                  </a:ln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0" name="Freeform 64"/>
            <p:cNvSpPr>
              <a:spLocks/>
            </p:cNvSpPr>
            <p:nvPr/>
          </p:nvSpPr>
          <p:spPr bwMode="auto">
            <a:xfrm>
              <a:off x="5091" y="1930"/>
              <a:ext cx="56" cy="59"/>
            </a:xfrm>
            <a:custGeom>
              <a:avLst/>
              <a:gdLst>
                <a:gd name="T0" fmla="*/ 28 w 56"/>
                <a:gd name="T1" fmla="*/ 0 h 59"/>
                <a:gd name="T2" fmla="*/ 56 w 56"/>
                <a:gd name="T3" fmla="*/ 30 h 59"/>
                <a:gd name="T4" fmla="*/ 28 w 56"/>
                <a:gd name="T5" fmla="*/ 59 h 59"/>
                <a:gd name="T6" fmla="*/ 0 w 56"/>
                <a:gd name="T7" fmla="*/ 30 h 59"/>
                <a:gd name="T8" fmla="*/ 28 w 56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59">
                  <a:moveTo>
                    <a:pt x="28" y="0"/>
                  </a:moveTo>
                  <a:lnTo>
                    <a:pt x="56" y="30"/>
                  </a:lnTo>
                  <a:lnTo>
                    <a:pt x="28" y="59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1" name="Freeform 65"/>
            <p:cNvSpPr>
              <a:spLocks/>
            </p:cNvSpPr>
            <p:nvPr/>
          </p:nvSpPr>
          <p:spPr bwMode="auto">
            <a:xfrm>
              <a:off x="4852" y="1832"/>
              <a:ext cx="57" cy="60"/>
            </a:xfrm>
            <a:custGeom>
              <a:avLst/>
              <a:gdLst>
                <a:gd name="T0" fmla="*/ 28 w 57"/>
                <a:gd name="T1" fmla="*/ 0 h 60"/>
                <a:gd name="T2" fmla="*/ 57 w 57"/>
                <a:gd name="T3" fmla="*/ 30 h 60"/>
                <a:gd name="T4" fmla="*/ 28 w 57"/>
                <a:gd name="T5" fmla="*/ 60 h 60"/>
                <a:gd name="T6" fmla="*/ 0 w 57"/>
                <a:gd name="T7" fmla="*/ 30 h 60"/>
                <a:gd name="T8" fmla="*/ 28 w 57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60">
                  <a:moveTo>
                    <a:pt x="28" y="0"/>
                  </a:moveTo>
                  <a:lnTo>
                    <a:pt x="57" y="30"/>
                  </a:lnTo>
                  <a:lnTo>
                    <a:pt x="28" y="60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" name="Oval 66"/>
            <p:cNvSpPr>
              <a:spLocks noChangeArrowheads="1"/>
            </p:cNvSpPr>
            <p:nvPr/>
          </p:nvSpPr>
          <p:spPr bwMode="auto">
            <a:xfrm>
              <a:off x="4686" y="1811"/>
              <a:ext cx="53" cy="5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13" name="Oval 67"/>
            <p:cNvSpPr>
              <a:spLocks noChangeArrowheads="1"/>
            </p:cNvSpPr>
            <p:nvPr/>
          </p:nvSpPr>
          <p:spPr bwMode="auto">
            <a:xfrm>
              <a:off x="5054" y="1900"/>
              <a:ext cx="53" cy="5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14" name="Rectangle 68"/>
            <p:cNvSpPr>
              <a:spLocks noChangeArrowheads="1"/>
            </p:cNvSpPr>
            <p:nvPr/>
          </p:nvSpPr>
          <p:spPr bwMode="auto">
            <a:xfrm>
              <a:off x="4221" y="2336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0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5" name="Rectangle 69"/>
            <p:cNvSpPr>
              <a:spLocks noChangeArrowheads="1"/>
            </p:cNvSpPr>
            <p:nvPr/>
          </p:nvSpPr>
          <p:spPr bwMode="auto">
            <a:xfrm>
              <a:off x="4221" y="2235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1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6" name="Rectangle 70"/>
            <p:cNvSpPr>
              <a:spLocks noChangeArrowheads="1"/>
            </p:cNvSpPr>
            <p:nvPr/>
          </p:nvSpPr>
          <p:spPr bwMode="auto">
            <a:xfrm>
              <a:off x="4221" y="2133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2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7" name="Rectangle 71"/>
            <p:cNvSpPr>
              <a:spLocks noChangeArrowheads="1"/>
            </p:cNvSpPr>
            <p:nvPr/>
          </p:nvSpPr>
          <p:spPr bwMode="auto">
            <a:xfrm>
              <a:off x="4221" y="2032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3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8" name="Rectangle 72"/>
            <p:cNvSpPr>
              <a:spLocks noChangeArrowheads="1"/>
            </p:cNvSpPr>
            <p:nvPr/>
          </p:nvSpPr>
          <p:spPr bwMode="auto">
            <a:xfrm>
              <a:off x="4221" y="1930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4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9" name="Rectangle 73"/>
            <p:cNvSpPr>
              <a:spLocks noChangeArrowheads="1"/>
            </p:cNvSpPr>
            <p:nvPr/>
          </p:nvSpPr>
          <p:spPr bwMode="auto">
            <a:xfrm>
              <a:off x="4221" y="1828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5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0" name="Rectangle 74"/>
            <p:cNvSpPr>
              <a:spLocks noChangeArrowheads="1"/>
            </p:cNvSpPr>
            <p:nvPr/>
          </p:nvSpPr>
          <p:spPr bwMode="auto">
            <a:xfrm>
              <a:off x="4221" y="1731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6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1" name="Rectangle 75"/>
            <p:cNvSpPr>
              <a:spLocks noChangeArrowheads="1"/>
            </p:cNvSpPr>
            <p:nvPr/>
          </p:nvSpPr>
          <p:spPr bwMode="auto">
            <a:xfrm>
              <a:off x="4221" y="1629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7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2" name="Rectangle 76"/>
            <p:cNvSpPr>
              <a:spLocks noChangeArrowheads="1"/>
            </p:cNvSpPr>
            <p:nvPr/>
          </p:nvSpPr>
          <p:spPr bwMode="auto">
            <a:xfrm>
              <a:off x="4221" y="1528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8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3" name="Rectangle 77"/>
            <p:cNvSpPr>
              <a:spLocks noChangeArrowheads="1"/>
            </p:cNvSpPr>
            <p:nvPr/>
          </p:nvSpPr>
          <p:spPr bwMode="auto">
            <a:xfrm>
              <a:off x="4221" y="1426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9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4" name="Rectangle 78"/>
            <p:cNvSpPr>
              <a:spLocks noChangeArrowheads="1"/>
            </p:cNvSpPr>
            <p:nvPr/>
          </p:nvSpPr>
          <p:spPr bwMode="auto">
            <a:xfrm>
              <a:off x="4197" y="1324"/>
              <a:ext cx="73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10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5" name="Rectangle 79"/>
            <p:cNvSpPr>
              <a:spLocks noChangeArrowheads="1"/>
            </p:cNvSpPr>
            <p:nvPr/>
          </p:nvSpPr>
          <p:spPr bwMode="auto">
            <a:xfrm>
              <a:off x="4266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0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6" name="Rectangle 80"/>
            <p:cNvSpPr>
              <a:spLocks noChangeArrowheads="1"/>
            </p:cNvSpPr>
            <p:nvPr/>
          </p:nvSpPr>
          <p:spPr bwMode="auto">
            <a:xfrm>
              <a:off x="4387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1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7" name="Rectangle 81"/>
            <p:cNvSpPr>
              <a:spLocks noChangeArrowheads="1"/>
            </p:cNvSpPr>
            <p:nvPr/>
          </p:nvSpPr>
          <p:spPr bwMode="auto">
            <a:xfrm>
              <a:off x="4504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2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8" name="Rectangle 82"/>
            <p:cNvSpPr>
              <a:spLocks noChangeArrowheads="1"/>
            </p:cNvSpPr>
            <p:nvPr/>
          </p:nvSpPr>
          <p:spPr bwMode="auto">
            <a:xfrm>
              <a:off x="4626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3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9" name="Rectangle 83"/>
            <p:cNvSpPr>
              <a:spLocks noChangeArrowheads="1"/>
            </p:cNvSpPr>
            <p:nvPr/>
          </p:nvSpPr>
          <p:spPr bwMode="auto">
            <a:xfrm>
              <a:off x="4747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4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0" name="Rectangle 84"/>
            <p:cNvSpPr>
              <a:spLocks noChangeArrowheads="1"/>
            </p:cNvSpPr>
            <p:nvPr/>
          </p:nvSpPr>
          <p:spPr bwMode="auto">
            <a:xfrm>
              <a:off x="4868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5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1" name="Rectangle 85"/>
            <p:cNvSpPr>
              <a:spLocks noChangeArrowheads="1"/>
            </p:cNvSpPr>
            <p:nvPr/>
          </p:nvSpPr>
          <p:spPr bwMode="auto">
            <a:xfrm>
              <a:off x="4986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6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2" name="Rectangle 86"/>
            <p:cNvSpPr>
              <a:spLocks noChangeArrowheads="1"/>
            </p:cNvSpPr>
            <p:nvPr/>
          </p:nvSpPr>
          <p:spPr bwMode="auto">
            <a:xfrm>
              <a:off x="5107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7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3" name="Rectangle 87"/>
            <p:cNvSpPr>
              <a:spLocks noChangeArrowheads="1"/>
            </p:cNvSpPr>
            <p:nvPr/>
          </p:nvSpPr>
          <p:spPr bwMode="auto">
            <a:xfrm>
              <a:off x="5228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8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4" name="Rectangle 88"/>
            <p:cNvSpPr>
              <a:spLocks noChangeArrowheads="1"/>
            </p:cNvSpPr>
            <p:nvPr/>
          </p:nvSpPr>
          <p:spPr bwMode="auto">
            <a:xfrm>
              <a:off x="5346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9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5" name="Rectangle 89"/>
            <p:cNvSpPr>
              <a:spLocks noChangeArrowheads="1"/>
            </p:cNvSpPr>
            <p:nvPr/>
          </p:nvSpPr>
          <p:spPr bwMode="auto">
            <a:xfrm>
              <a:off x="5455" y="2404"/>
              <a:ext cx="73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10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6" name="Rectangle 90"/>
            <p:cNvSpPr>
              <a:spLocks noChangeArrowheads="1"/>
            </p:cNvSpPr>
            <p:nvPr/>
          </p:nvSpPr>
          <p:spPr bwMode="auto">
            <a:xfrm>
              <a:off x="4144" y="1265"/>
              <a:ext cx="1400" cy="125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37" name="Freeform 91"/>
            <p:cNvSpPr>
              <a:spLocks/>
            </p:cNvSpPr>
            <p:nvPr/>
          </p:nvSpPr>
          <p:spPr bwMode="auto">
            <a:xfrm>
              <a:off x="4426" y="1447"/>
              <a:ext cx="573" cy="873"/>
            </a:xfrm>
            <a:custGeom>
              <a:avLst/>
              <a:gdLst>
                <a:gd name="T0" fmla="*/ 348 w 852"/>
                <a:gd name="T1" fmla="*/ 194 h 1260"/>
                <a:gd name="T2" fmla="*/ 264 w 852"/>
                <a:gd name="T3" fmla="*/ 25 h 1260"/>
                <a:gd name="T4" fmla="*/ 159 w 852"/>
                <a:gd name="T5" fmla="*/ 15 h 1260"/>
                <a:gd name="T6" fmla="*/ 89 w 852"/>
                <a:gd name="T7" fmla="*/ 51 h 1260"/>
                <a:gd name="T8" fmla="*/ 0 w 852"/>
                <a:gd name="T9" fmla="*/ 256 h 1260"/>
                <a:gd name="T10" fmla="*/ 30 w 852"/>
                <a:gd name="T11" fmla="*/ 477 h 1260"/>
                <a:gd name="T12" fmla="*/ 243 w 852"/>
                <a:gd name="T13" fmla="*/ 774 h 1260"/>
                <a:gd name="T14" fmla="*/ 289 w 852"/>
                <a:gd name="T15" fmla="*/ 789 h 1260"/>
                <a:gd name="T16" fmla="*/ 303 w 852"/>
                <a:gd name="T17" fmla="*/ 800 h 1260"/>
                <a:gd name="T18" fmla="*/ 353 w 852"/>
                <a:gd name="T19" fmla="*/ 815 h 1260"/>
                <a:gd name="T20" fmla="*/ 418 w 852"/>
                <a:gd name="T21" fmla="*/ 851 h 1260"/>
                <a:gd name="T22" fmla="*/ 533 w 852"/>
                <a:gd name="T23" fmla="*/ 861 h 1260"/>
                <a:gd name="T24" fmla="*/ 528 w 852"/>
                <a:gd name="T25" fmla="*/ 707 h 1260"/>
                <a:gd name="T26" fmla="*/ 503 w 852"/>
                <a:gd name="T27" fmla="*/ 661 h 1260"/>
                <a:gd name="T28" fmla="*/ 463 w 852"/>
                <a:gd name="T29" fmla="*/ 594 h 1260"/>
                <a:gd name="T30" fmla="*/ 418 w 852"/>
                <a:gd name="T31" fmla="*/ 528 h 1260"/>
                <a:gd name="T32" fmla="*/ 408 w 852"/>
                <a:gd name="T33" fmla="*/ 507 h 1260"/>
                <a:gd name="T34" fmla="*/ 398 w 852"/>
                <a:gd name="T35" fmla="*/ 492 h 1260"/>
                <a:gd name="T36" fmla="*/ 373 w 852"/>
                <a:gd name="T37" fmla="*/ 446 h 1260"/>
                <a:gd name="T38" fmla="*/ 363 w 852"/>
                <a:gd name="T39" fmla="*/ 430 h 1260"/>
                <a:gd name="T40" fmla="*/ 348 w 852"/>
                <a:gd name="T41" fmla="*/ 194 h 1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52" h="1260">
                  <a:moveTo>
                    <a:pt x="518" y="280"/>
                  </a:moveTo>
                  <a:cubicBezTo>
                    <a:pt x="509" y="187"/>
                    <a:pt x="497" y="69"/>
                    <a:pt x="392" y="36"/>
                  </a:cubicBezTo>
                  <a:cubicBezTo>
                    <a:pt x="339" y="0"/>
                    <a:pt x="309" y="15"/>
                    <a:pt x="237" y="21"/>
                  </a:cubicBezTo>
                  <a:cubicBezTo>
                    <a:pt x="194" y="31"/>
                    <a:pt x="168" y="45"/>
                    <a:pt x="133" y="73"/>
                  </a:cubicBezTo>
                  <a:cubicBezTo>
                    <a:pt x="84" y="168"/>
                    <a:pt x="20" y="262"/>
                    <a:pt x="0" y="369"/>
                  </a:cubicBezTo>
                  <a:cubicBezTo>
                    <a:pt x="5" y="481"/>
                    <a:pt x="3" y="584"/>
                    <a:pt x="44" y="688"/>
                  </a:cubicBezTo>
                  <a:cubicBezTo>
                    <a:pt x="78" y="870"/>
                    <a:pt x="173" y="1057"/>
                    <a:pt x="362" y="1117"/>
                  </a:cubicBezTo>
                  <a:cubicBezTo>
                    <a:pt x="415" y="1152"/>
                    <a:pt x="347" y="1112"/>
                    <a:pt x="429" y="1139"/>
                  </a:cubicBezTo>
                  <a:cubicBezTo>
                    <a:pt x="437" y="1142"/>
                    <a:pt x="443" y="1150"/>
                    <a:pt x="451" y="1154"/>
                  </a:cubicBezTo>
                  <a:cubicBezTo>
                    <a:pt x="473" y="1165"/>
                    <a:pt x="501" y="1168"/>
                    <a:pt x="525" y="1176"/>
                  </a:cubicBezTo>
                  <a:cubicBezTo>
                    <a:pt x="562" y="1201"/>
                    <a:pt x="581" y="1218"/>
                    <a:pt x="622" y="1228"/>
                  </a:cubicBezTo>
                  <a:cubicBezTo>
                    <a:pt x="684" y="1260"/>
                    <a:pt x="714" y="1249"/>
                    <a:pt x="792" y="1243"/>
                  </a:cubicBezTo>
                  <a:cubicBezTo>
                    <a:pt x="852" y="1183"/>
                    <a:pt x="819" y="1088"/>
                    <a:pt x="785" y="1021"/>
                  </a:cubicBezTo>
                  <a:cubicBezTo>
                    <a:pt x="770" y="992"/>
                    <a:pt x="773" y="979"/>
                    <a:pt x="748" y="954"/>
                  </a:cubicBezTo>
                  <a:cubicBezTo>
                    <a:pt x="735" y="917"/>
                    <a:pt x="711" y="888"/>
                    <a:pt x="688" y="858"/>
                  </a:cubicBezTo>
                  <a:cubicBezTo>
                    <a:pt x="676" y="821"/>
                    <a:pt x="643" y="795"/>
                    <a:pt x="622" y="762"/>
                  </a:cubicBezTo>
                  <a:cubicBezTo>
                    <a:pt x="616" y="753"/>
                    <a:pt x="613" y="742"/>
                    <a:pt x="607" y="732"/>
                  </a:cubicBezTo>
                  <a:cubicBezTo>
                    <a:pt x="603" y="724"/>
                    <a:pt x="597" y="717"/>
                    <a:pt x="592" y="710"/>
                  </a:cubicBezTo>
                  <a:cubicBezTo>
                    <a:pt x="580" y="671"/>
                    <a:pt x="589" y="694"/>
                    <a:pt x="555" y="643"/>
                  </a:cubicBezTo>
                  <a:cubicBezTo>
                    <a:pt x="550" y="636"/>
                    <a:pt x="540" y="621"/>
                    <a:pt x="540" y="621"/>
                  </a:cubicBezTo>
                  <a:cubicBezTo>
                    <a:pt x="519" y="510"/>
                    <a:pt x="518" y="392"/>
                    <a:pt x="518" y="28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238" name="Freeform 92"/>
            <p:cNvSpPr>
              <a:spLocks/>
            </p:cNvSpPr>
            <p:nvPr/>
          </p:nvSpPr>
          <p:spPr bwMode="auto">
            <a:xfrm>
              <a:off x="4846" y="1713"/>
              <a:ext cx="516" cy="436"/>
            </a:xfrm>
            <a:custGeom>
              <a:avLst/>
              <a:gdLst>
                <a:gd name="T0" fmla="*/ 123 w 768"/>
                <a:gd name="T1" fmla="*/ 46 h 630"/>
                <a:gd name="T2" fmla="*/ 48 w 768"/>
                <a:gd name="T3" fmla="*/ 51 h 630"/>
                <a:gd name="T4" fmla="*/ 3 w 768"/>
                <a:gd name="T5" fmla="*/ 118 h 630"/>
                <a:gd name="T6" fmla="*/ 9 w 768"/>
                <a:gd name="T7" fmla="*/ 215 h 630"/>
                <a:gd name="T8" fmla="*/ 38 w 768"/>
                <a:gd name="T9" fmla="*/ 246 h 630"/>
                <a:gd name="T10" fmla="*/ 73 w 768"/>
                <a:gd name="T11" fmla="*/ 287 h 630"/>
                <a:gd name="T12" fmla="*/ 158 w 768"/>
                <a:gd name="T13" fmla="*/ 379 h 630"/>
                <a:gd name="T14" fmla="*/ 173 w 768"/>
                <a:gd name="T15" fmla="*/ 394 h 630"/>
                <a:gd name="T16" fmla="*/ 222 w 768"/>
                <a:gd name="T17" fmla="*/ 410 h 630"/>
                <a:gd name="T18" fmla="*/ 302 w 768"/>
                <a:gd name="T19" fmla="*/ 436 h 630"/>
                <a:gd name="T20" fmla="*/ 402 w 768"/>
                <a:gd name="T21" fmla="*/ 420 h 630"/>
                <a:gd name="T22" fmla="*/ 441 w 768"/>
                <a:gd name="T23" fmla="*/ 405 h 630"/>
                <a:gd name="T24" fmla="*/ 462 w 768"/>
                <a:gd name="T25" fmla="*/ 369 h 630"/>
                <a:gd name="T26" fmla="*/ 482 w 768"/>
                <a:gd name="T27" fmla="*/ 328 h 630"/>
                <a:gd name="T28" fmla="*/ 486 w 768"/>
                <a:gd name="T29" fmla="*/ 302 h 630"/>
                <a:gd name="T30" fmla="*/ 497 w 768"/>
                <a:gd name="T31" fmla="*/ 287 h 630"/>
                <a:gd name="T32" fmla="*/ 516 w 768"/>
                <a:gd name="T33" fmla="*/ 205 h 630"/>
                <a:gd name="T34" fmla="*/ 511 w 768"/>
                <a:gd name="T35" fmla="*/ 123 h 630"/>
                <a:gd name="T36" fmla="*/ 486 w 768"/>
                <a:gd name="T37" fmla="*/ 77 h 630"/>
                <a:gd name="T38" fmla="*/ 312 w 768"/>
                <a:gd name="T39" fmla="*/ 0 h 630"/>
                <a:gd name="T40" fmla="*/ 138 w 768"/>
                <a:gd name="T41" fmla="*/ 21 h 630"/>
                <a:gd name="T42" fmla="*/ 123 w 768"/>
                <a:gd name="T43" fmla="*/ 46 h 6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68" h="630">
                  <a:moveTo>
                    <a:pt x="183" y="67"/>
                  </a:moveTo>
                  <a:cubicBezTo>
                    <a:pt x="146" y="41"/>
                    <a:pt x="112" y="61"/>
                    <a:pt x="72" y="74"/>
                  </a:cubicBezTo>
                  <a:cubicBezTo>
                    <a:pt x="13" y="114"/>
                    <a:pt x="28" y="107"/>
                    <a:pt x="5" y="170"/>
                  </a:cubicBezTo>
                  <a:cubicBezTo>
                    <a:pt x="8" y="217"/>
                    <a:pt x="0" y="266"/>
                    <a:pt x="13" y="311"/>
                  </a:cubicBezTo>
                  <a:cubicBezTo>
                    <a:pt x="19" y="331"/>
                    <a:pt x="45" y="339"/>
                    <a:pt x="57" y="356"/>
                  </a:cubicBezTo>
                  <a:cubicBezTo>
                    <a:pt x="92" y="407"/>
                    <a:pt x="72" y="390"/>
                    <a:pt x="109" y="415"/>
                  </a:cubicBezTo>
                  <a:cubicBezTo>
                    <a:pt x="145" y="467"/>
                    <a:pt x="187" y="508"/>
                    <a:pt x="235" y="548"/>
                  </a:cubicBezTo>
                  <a:cubicBezTo>
                    <a:pt x="243" y="555"/>
                    <a:pt x="248" y="565"/>
                    <a:pt x="257" y="570"/>
                  </a:cubicBezTo>
                  <a:cubicBezTo>
                    <a:pt x="283" y="584"/>
                    <a:pt x="305" y="583"/>
                    <a:pt x="331" y="593"/>
                  </a:cubicBezTo>
                  <a:cubicBezTo>
                    <a:pt x="371" y="608"/>
                    <a:pt x="408" y="621"/>
                    <a:pt x="450" y="630"/>
                  </a:cubicBezTo>
                  <a:cubicBezTo>
                    <a:pt x="498" y="625"/>
                    <a:pt x="551" y="623"/>
                    <a:pt x="598" y="607"/>
                  </a:cubicBezTo>
                  <a:cubicBezTo>
                    <a:pt x="618" y="600"/>
                    <a:pt x="657" y="585"/>
                    <a:pt x="657" y="585"/>
                  </a:cubicBezTo>
                  <a:cubicBezTo>
                    <a:pt x="675" y="536"/>
                    <a:pt x="651" y="594"/>
                    <a:pt x="687" y="533"/>
                  </a:cubicBezTo>
                  <a:cubicBezTo>
                    <a:pt x="698" y="514"/>
                    <a:pt x="717" y="474"/>
                    <a:pt x="717" y="474"/>
                  </a:cubicBezTo>
                  <a:cubicBezTo>
                    <a:pt x="719" y="462"/>
                    <a:pt x="720" y="449"/>
                    <a:pt x="724" y="437"/>
                  </a:cubicBezTo>
                  <a:cubicBezTo>
                    <a:pt x="727" y="429"/>
                    <a:pt x="736" y="423"/>
                    <a:pt x="739" y="415"/>
                  </a:cubicBezTo>
                  <a:cubicBezTo>
                    <a:pt x="750" y="382"/>
                    <a:pt x="760" y="332"/>
                    <a:pt x="768" y="296"/>
                  </a:cubicBezTo>
                  <a:cubicBezTo>
                    <a:pt x="766" y="257"/>
                    <a:pt x="766" y="217"/>
                    <a:pt x="761" y="178"/>
                  </a:cubicBezTo>
                  <a:cubicBezTo>
                    <a:pt x="754" y="127"/>
                    <a:pt x="750" y="142"/>
                    <a:pt x="724" y="111"/>
                  </a:cubicBezTo>
                  <a:cubicBezTo>
                    <a:pt x="653" y="27"/>
                    <a:pt x="566" y="24"/>
                    <a:pt x="465" y="0"/>
                  </a:cubicBezTo>
                  <a:cubicBezTo>
                    <a:pt x="370" y="4"/>
                    <a:pt x="294" y="6"/>
                    <a:pt x="205" y="30"/>
                  </a:cubicBezTo>
                  <a:cubicBezTo>
                    <a:pt x="154" y="63"/>
                    <a:pt x="144" y="53"/>
                    <a:pt x="183" y="6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054" name="Line 93"/>
          <p:cNvSpPr>
            <a:spLocks noChangeShapeType="1"/>
          </p:cNvSpPr>
          <p:nvPr/>
        </p:nvSpPr>
        <p:spPr bwMode="auto">
          <a:xfrm>
            <a:off x="5638800" y="2971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55" name="Group 94"/>
          <p:cNvGrpSpPr>
            <a:grpSpLocks/>
          </p:cNvGrpSpPr>
          <p:nvPr/>
        </p:nvGrpSpPr>
        <p:grpSpPr bwMode="auto">
          <a:xfrm>
            <a:off x="6629400" y="4114800"/>
            <a:ext cx="2286000" cy="2286000"/>
            <a:chOff x="3312" y="2640"/>
            <a:chExt cx="1440" cy="1440"/>
          </a:xfrm>
        </p:grpSpPr>
        <p:graphicFrame>
          <p:nvGraphicFramePr>
            <p:cNvPr id="2153" name="Object 95"/>
            <p:cNvGraphicFramePr>
              <a:graphicFrameLocks noChangeAspect="1"/>
            </p:cNvGraphicFramePr>
            <p:nvPr/>
          </p:nvGraphicFramePr>
          <p:xfrm>
            <a:off x="3312" y="2832"/>
            <a:ext cx="1440" cy="1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2" name="Worksheet" r:id="rId6" imgW="3419856" imgH="2934005" progId="Excel.Sheet.8">
                    <p:embed/>
                  </p:oleObj>
                </mc:Choice>
                <mc:Fallback>
                  <p:oleObj name="Worksheet" r:id="rId6" imgW="3419856" imgH="2934005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2" y="2832"/>
                          <a:ext cx="1440" cy="1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4" name="Line 96"/>
            <p:cNvSpPr>
              <a:spLocks noChangeShapeType="1"/>
            </p:cNvSpPr>
            <p:nvPr/>
          </p:nvSpPr>
          <p:spPr bwMode="auto">
            <a:xfrm>
              <a:off x="3984" y="264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56" name="Group 97"/>
          <p:cNvGrpSpPr>
            <a:grpSpLocks/>
          </p:cNvGrpSpPr>
          <p:nvPr/>
        </p:nvGrpSpPr>
        <p:grpSpPr bwMode="auto">
          <a:xfrm>
            <a:off x="3276600" y="4419600"/>
            <a:ext cx="3200400" cy="1981200"/>
            <a:chOff x="1200" y="2832"/>
            <a:chExt cx="2016" cy="1248"/>
          </a:xfrm>
        </p:grpSpPr>
        <p:grpSp>
          <p:nvGrpSpPr>
            <p:cNvPr id="2148" name="Group 98"/>
            <p:cNvGrpSpPr>
              <a:grpSpLocks/>
            </p:cNvGrpSpPr>
            <p:nvPr/>
          </p:nvGrpSpPr>
          <p:grpSpPr bwMode="auto">
            <a:xfrm>
              <a:off x="1200" y="2832"/>
              <a:ext cx="1440" cy="1248"/>
              <a:chOff x="3108" y="2256"/>
              <a:chExt cx="2148" cy="1872"/>
            </a:xfrm>
          </p:grpSpPr>
          <p:graphicFrame>
            <p:nvGraphicFramePr>
              <p:cNvPr id="2150" name="Object 99"/>
              <p:cNvGraphicFramePr>
                <a:graphicFrameLocks noChangeAspect="1"/>
              </p:cNvGraphicFramePr>
              <p:nvPr/>
            </p:nvGraphicFramePr>
            <p:xfrm>
              <a:off x="3108" y="2256"/>
              <a:ext cx="2148" cy="18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3" name="Worksheet" r:id="rId8" imgW="3410407" imgH="2924556" progId="Excel.Sheet.8">
                      <p:embed/>
                    </p:oleObj>
                  </mc:Choice>
                  <mc:Fallback>
                    <p:oleObj name="Worksheet" r:id="rId8" imgW="3410407" imgH="2924556" progId="Excel.Shee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08" y="2256"/>
                            <a:ext cx="2148" cy="18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51" name="Freeform 100"/>
              <p:cNvSpPr>
                <a:spLocks/>
              </p:cNvSpPr>
              <p:nvPr/>
            </p:nvSpPr>
            <p:spPr bwMode="auto">
              <a:xfrm>
                <a:off x="3638" y="2571"/>
                <a:ext cx="728" cy="896"/>
              </a:xfrm>
              <a:custGeom>
                <a:avLst/>
                <a:gdLst>
                  <a:gd name="T0" fmla="*/ 199 w 728"/>
                  <a:gd name="T1" fmla="*/ 7 h 896"/>
                  <a:gd name="T2" fmla="*/ 110 w 728"/>
                  <a:gd name="T3" fmla="*/ 96 h 896"/>
                  <a:gd name="T4" fmla="*/ 80 w 728"/>
                  <a:gd name="T5" fmla="*/ 140 h 896"/>
                  <a:gd name="T6" fmla="*/ 65 w 728"/>
                  <a:gd name="T7" fmla="*/ 162 h 896"/>
                  <a:gd name="T8" fmla="*/ 21 w 728"/>
                  <a:gd name="T9" fmla="*/ 303 h 896"/>
                  <a:gd name="T10" fmla="*/ 65 w 728"/>
                  <a:gd name="T11" fmla="*/ 703 h 896"/>
                  <a:gd name="T12" fmla="*/ 110 w 728"/>
                  <a:gd name="T13" fmla="*/ 763 h 896"/>
                  <a:gd name="T14" fmla="*/ 332 w 728"/>
                  <a:gd name="T15" fmla="*/ 896 h 896"/>
                  <a:gd name="T16" fmla="*/ 495 w 728"/>
                  <a:gd name="T17" fmla="*/ 851 h 896"/>
                  <a:gd name="T18" fmla="*/ 636 w 728"/>
                  <a:gd name="T19" fmla="*/ 711 h 896"/>
                  <a:gd name="T20" fmla="*/ 688 w 728"/>
                  <a:gd name="T21" fmla="*/ 607 h 896"/>
                  <a:gd name="T22" fmla="*/ 702 w 728"/>
                  <a:gd name="T23" fmla="*/ 563 h 896"/>
                  <a:gd name="T24" fmla="*/ 710 w 728"/>
                  <a:gd name="T25" fmla="*/ 540 h 896"/>
                  <a:gd name="T26" fmla="*/ 680 w 728"/>
                  <a:gd name="T27" fmla="*/ 296 h 896"/>
                  <a:gd name="T28" fmla="*/ 569 w 728"/>
                  <a:gd name="T29" fmla="*/ 133 h 896"/>
                  <a:gd name="T30" fmla="*/ 510 w 728"/>
                  <a:gd name="T31" fmla="*/ 88 h 896"/>
                  <a:gd name="T32" fmla="*/ 465 w 728"/>
                  <a:gd name="T33" fmla="*/ 59 h 896"/>
                  <a:gd name="T34" fmla="*/ 295 w 728"/>
                  <a:gd name="T35" fmla="*/ 0 h 896"/>
                  <a:gd name="T36" fmla="*/ 206 w 728"/>
                  <a:gd name="T37" fmla="*/ 7 h 896"/>
                  <a:gd name="T38" fmla="*/ 184 w 728"/>
                  <a:gd name="T39" fmla="*/ 14 h 896"/>
                  <a:gd name="T40" fmla="*/ 199 w 728"/>
                  <a:gd name="T41" fmla="*/ 7 h 89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728" h="896">
                    <a:moveTo>
                      <a:pt x="199" y="7"/>
                    </a:moveTo>
                    <a:cubicBezTo>
                      <a:pt x="148" y="19"/>
                      <a:pt x="135" y="54"/>
                      <a:pt x="110" y="96"/>
                    </a:cubicBezTo>
                    <a:cubicBezTo>
                      <a:pt x="101" y="111"/>
                      <a:pt x="90" y="125"/>
                      <a:pt x="80" y="140"/>
                    </a:cubicBezTo>
                    <a:cubicBezTo>
                      <a:pt x="75" y="147"/>
                      <a:pt x="65" y="162"/>
                      <a:pt x="65" y="162"/>
                    </a:cubicBezTo>
                    <a:cubicBezTo>
                      <a:pt x="50" y="210"/>
                      <a:pt x="33" y="254"/>
                      <a:pt x="21" y="303"/>
                    </a:cubicBezTo>
                    <a:cubicBezTo>
                      <a:pt x="4" y="446"/>
                      <a:pt x="0" y="574"/>
                      <a:pt x="65" y="703"/>
                    </a:cubicBezTo>
                    <a:cubicBezTo>
                      <a:pt x="79" y="731"/>
                      <a:pt x="83" y="744"/>
                      <a:pt x="110" y="763"/>
                    </a:cubicBezTo>
                    <a:cubicBezTo>
                      <a:pt x="159" y="835"/>
                      <a:pt x="250" y="874"/>
                      <a:pt x="332" y="896"/>
                    </a:cubicBezTo>
                    <a:cubicBezTo>
                      <a:pt x="394" y="889"/>
                      <a:pt x="441" y="878"/>
                      <a:pt x="495" y="851"/>
                    </a:cubicBezTo>
                    <a:cubicBezTo>
                      <a:pt x="537" y="789"/>
                      <a:pt x="571" y="751"/>
                      <a:pt x="636" y="711"/>
                    </a:cubicBezTo>
                    <a:cubicBezTo>
                      <a:pt x="660" y="674"/>
                      <a:pt x="672" y="647"/>
                      <a:pt x="688" y="607"/>
                    </a:cubicBezTo>
                    <a:cubicBezTo>
                      <a:pt x="694" y="593"/>
                      <a:pt x="697" y="578"/>
                      <a:pt x="702" y="563"/>
                    </a:cubicBezTo>
                    <a:cubicBezTo>
                      <a:pt x="705" y="555"/>
                      <a:pt x="710" y="540"/>
                      <a:pt x="710" y="540"/>
                    </a:cubicBezTo>
                    <a:cubicBezTo>
                      <a:pt x="720" y="459"/>
                      <a:pt x="728" y="366"/>
                      <a:pt x="680" y="296"/>
                    </a:cubicBezTo>
                    <a:cubicBezTo>
                      <a:pt x="659" y="231"/>
                      <a:pt x="621" y="176"/>
                      <a:pt x="569" y="133"/>
                    </a:cubicBezTo>
                    <a:cubicBezTo>
                      <a:pt x="550" y="117"/>
                      <a:pt x="530" y="103"/>
                      <a:pt x="510" y="88"/>
                    </a:cubicBezTo>
                    <a:cubicBezTo>
                      <a:pt x="496" y="77"/>
                      <a:pt x="465" y="59"/>
                      <a:pt x="465" y="59"/>
                    </a:cubicBezTo>
                    <a:cubicBezTo>
                      <a:pt x="428" y="0"/>
                      <a:pt x="358" y="5"/>
                      <a:pt x="295" y="0"/>
                    </a:cubicBezTo>
                    <a:cubicBezTo>
                      <a:pt x="265" y="2"/>
                      <a:pt x="236" y="3"/>
                      <a:pt x="206" y="7"/>
                    </a:cubicBezTo>
                    <a:cubicBezTo>
                      <a:pt x="198" y="8"/>
                      <a:pt x="192" y="14"/>
                      <a:pt x="184" y="14"/>
                    </a:cubicBezTo>
                    <a:cubicBezTo>
                      <a:pt x="178" y="14"/>
                      <a:pt x="194" y="9"/>
                      <a:pt x="199" y="7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52" name="Freeform 101"/>
              <p:cNvSpPr>
                <a:spLocks/>
              </p:cNvSpPr>
              <p:nvPr/>
            </p:nvSpPr>
            <p:spPr bwMode="auto">
              <a:xfrm>
                <a:off x="4090" y="2934"/>
                <a:ext cx="802" cy="889"/>
              </a:xfrm>
              <a:custGeom>
                <a:avLst/>
                <a:gdLst>
                  <a:gd name="T0" fmla="*/ 510 w 802"/>
                  <a:gd name="T1" fmla="*/ 44 h 889"/>
                  <a:gd name="T2" fmla="*/ 376 w 802"/>
                  <a:gd name="T3" fmla="*/ 177 h 889"/>
                  <a:gd name="T4" fmla="*/ 236 w 802"/>
                  <a:gd name="T5" fmla="*/ 296 h 889"/>
                  <a:gd name="T6" fmla="*/ 221 w 802"/>
                  <a:gd name="T7" fmla="*/ 318 h 889"/>
                  <a:gd name="T8" fmla="*/ 199 w 802"/>
                  <a:gd name="T9" fmla="*/ 333 h 889"/>
                  <a:gd name="T10" fmla="*/ 191 w 802"/>
                  <a:gd name="T11" fmla="*/ 355 h 889"/>
                  <a:gd name="T12" fmla="*/ 169 w 802"/>
                  <a:gd name="T13" fmla="*/ 385 h 889"/>
                  <a:gd name="T14" fmla="*/ 132 w 802"/>
                  <a:gd name="T15" fmla="*/ 496 h 889"/>
                  <a:gd name="T16" fmla="*/ 110 w 802"/>
                  <a:gd name="T17" fmla="*/ 518 h 889"/>
                  <a:gd name="T18" fmla="*/ 80 w 802"/>
                  <a:gd name="T19" fmla="*/ 562 h 889"/>
                  <a:gd name="T20" fmla="*/ 43 w 802"/>
                  <a:gd name="T21" fmla="*/ 629 h 889"/>
                  <a:gd name="T22" fmla="*/ 13 w 802"/>
                  <a:gd name="T23" fmla="*/ 703 h 889"/>
                  <a:gd name="T24" fmla="*/ 36 w 802"/>
                  <a:gd name="T25" fmla="*/ 844 h 889"/>
                  <a:gd name="T26" fmla="*/ 80 w 802"/>
                  <a:gd name="T27" fmla="*/ 874 h 889"/>
                  <a:gd name="T28" fmla="*/ 124 w 802"/>
                  <a:gd name="T29" fmla="*/ 888 h 889"/>
                  <a:gd name="T30" fmla="*/ 354 w 802"/>
                  <a:gd name="T31" fmla="*/ 874 h 889"/>
                  <a:gd name="T32" fmla="*/ 517 w 802"/>
                  <a:gd name="T33" fmla="*/ 822 h 889"/>
                  <a:gd name="T34" fmla="*/ 569 w 802"/>
                  <a:gd name="T35" fmla="*/ 792 h 889"/>
                  <a:gd name="T36" fmla="*/ 673 w 802"/>
                  <a:gd name="T37" fmla="*/ 651 h 889"/>
                  <a:gd name="T38" fmla="*/ 695 w 802"/>
                  <a:gd name="T39" fmla="*/ 600 h 889"/>
                  <a:gd name="T40" fmla="*/ 747 w 802"/>
                  <a:gd name="T41" fmla="*/ 533 h 889"/>
                  <a:gd name="T42" fmla="*/ 784 w 802"/>
                  <a:gd name="T43" fmla="*/ 451 h 889"/>
                  <a:gd name="T44" fmla="*/ 798 w 802"/>
                  <a:gd name="T45" fmla="*/ 385 h 889"/>
                  <a:gd name="T46" fmla="*/ 650 w 802"/>
                  <a:gd name="T47" fmla="*/ 0 h 889"/>
                  <a:gd name="T48" fmla="*/ 532 w 802"/>
                  <a:gd name="T49" fmla="*/ 22 h 889"/>
                  <a:gd name="T50" fmla="*/ 510 w 802"/>
                  <a:gd name="T51" fmla="*/ 44 h 88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802" h="889">
                    <a:moveTo>
                      <a:pt x="510" y="44"/>
                    </a:moveTo>
                    <a:cubicBezTo>
                      <a:pt x="455" y="80"/>
                      <a:pt x="422" y="133"/>
                      <a:pt x="376" y="177"/>
                    </a:cubicBezTo>
                    <a:cubicBezTo>
                      <a:pt x="346" y="236"/>
                      <a:pt x="298" y="273"/>
                      <a:pt x="236" y="296"/>
                    </a:cubicBezTo>
                    <a:cubicBezTo>
                      <a:pt x="231" y="303"/>
                      <a:pt x="227" y="312"/>
                      <a:pt x="221" y="318"/>
                    </a:cubicBezTo>
                    <a:cubicBezTo>
                      <a:pt x="215" y="324"/>
                      <a:pt x="205" y="326"/>
                      <a:pt x="199" y="333"/>
                    </a:cubicBezTo>
                    <a:cubicBezTo>
                      <a:pt x="194" y="339"/>
                      <a:pt x="195" y="348"/>
                      <a:pt x="191" y="355"/>
                    </a:cubicBezTo>
                    <a:cubicBezTo>
                      <a:pt x="185" y="366"/>
                      <a:pt x="176" y="375"/>
                      <a:pt x="169" y="385"/>
                    </a:cubicBezTo>
                    <a:cubicBezTo>
                      <a:pt x="156" y="422"/>
                      <a:pt x="155" y="463"/>
                      <a:pt x="132" y="496"/>
                    </a:cubicBezTo>
                    <a:cubicBezTo>
                      <a:pt x="126" y="504"/>
                      <a:pt x="116" y="510"/>
                      <a:pt x="110" y="518"/>
                    </a:cubicBezTo>
                    <a:cubicBezTo>
                      <a:pt x="99" y="532"/>
                      <a:pt x="80" y="562"/>
                      <a:pt x="80" y="562"/>
                    </a:cubicBezTo>
                    <a:cubicBezTo>
                      <a:pt x="68" y="602"/>
                      <a:pt x="78" y="578"/>
                      <a:pt x="43" y="629"/>
                    </a:cubicBezTo>
                    <a:cubicBezTo>
                      <a:pt x="28" y="651"/>
                      <a:pt x="22" y="678"/>
                      <a:pt x="13" y="703"/>
                    </a:cubicBezTo>
                    <a:cubicBezTo>
                      <a:pt x="15" y="727"/>
                      <a:pt x="0" y="812"/>
                      <a:pt x="36" y="844"/>
                    </a:cubicBezTo>
                    <a:cubicBezTo>
                      <a:pt x="49" y="856"/>
                      <a:pt x="65" y="864"/>
                      <a:pt x="80" y="874"/>
                    </a:cubicBezTo>
                    <a:cubicBezTo>
                      <a:pt x="93" y="883"/>
                      <a:pt x="124" y="888"/>
                      <a:pt x="124" y="888"/>
                    </a:cubicBezTo>
                    <a:cubicBezTo>
                      <a:pt x="167" y="886"/>
                      <a:pt x="287" y="889"/>
                      <a:pt x="354" y="874"/>
                    </a:cubicBezTo>
                    <a:cubicBezTo>
                      <a:pt x="410" y="861"/>
                      <a:pt x="461" y="835"/>
                      <a:pt x="517" y="822"/>
                    </a:cubicBezTo>
                    <a:cubicBezTo>
                      <a:pt x="534" y="811"/>
                      <a:pt x="553" y="804"/>
                      <a:pt x="569" y="792"/>
                    </a:cubicBezTo>
                    <a:cubicBezTo>
                      <a:pt x="613" y="757"/>
                      <a:pt x="651" y="702"/>
                      <a:pt x="673" y="651"/>
                    </a:cubicBezTo>
                    <a:cubicBezTo>
                      <a:pt x="680" y="634"/>
                      <a:pt x="685" y="615"/>
                      <a:pt x="695" y="600"/>
                    </a:cubicBezTo>
                    <a:cubicBezTo>
                      <a:pt x="711" y="577"/>
                      <a:pt x="747" y="533"/>
                      <a:pt x="747" y="533"/>
                    </a:cubicBezTo>
                    <a:cubicBezTo>
                      <a:pt x="756" y="504"/>
                      <a:pt x="784" y="451"/>
                      <a:pt x="784" y="451"/>
                    </a:cubicBezTo>
                    <a:cubicBezTo>
                      <a:pt x="787" y="439"/>
                      <a:pt x="798" y="395"/>
                      <a:pt x="798" y="385"/>
                    </a:cubicBezTo>
                    <a:cubicBezTo>
                      <a:pt x="798" y="264"/>
                      <a:pt x="802" y="46"/>
                      <a:pt x="650" y="0"/>
                    </a:cubicBezTo>
                    <a:cubicBezTo>
                      <a:pt x="598" y="5"/>
                      <a:pt x="575" y="6"/>
                      <a:pt x="532" y="22"/>
                    </a:cubicBezTo>
                    <a:cubicBezTo>
                      <a:pt x="516" y="46"/>
                      <a:pt x="526" y="44"/>
                      <a:pt x="510" y="44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149" name="Line 102"/>
            <p:cNvSpPr>
              <a:spLocks noChangeShapeType="1"/>
            </p:cNvSpPr>
            <p:nvPr/>
          </p:nvSpPr>
          <p:spPr bwMode="auto">
            <a:xfrm flipH="1">
              <a:off x="2784" y="3264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57" name="Rectangle 103"/>
          <p:cNvSpPr>
            <a:spLocks noChangeArrowheads="1"/>
          </p:cNvSpPr>
          <p:nvPr/>
        </p:nvSpPr>
        <p:spPr bwMode="auto">
          <a:xfrm>
            <a:off x="101600" y="2084388"/>
            <a:ext cx="2222500" cy="1990725"/>
          </a:xfrm>
          <a:prstGeom prst="rect">
            <a:avLst/>
          </a:prstGeom>
          <a:solidFill>
            <a:srgbClr val="FFFF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8" name="Rectangle 104"/>
          <p:cNvSpPr>
            <a:spLocks noChangeArrowheads="1"/>
          </p:cNvSpPr>
          <p:nvPr/>
        </p:nvSpPr>
        <p:spPr bwMode="auto">
          <a:xfrm>
            <a:off x="314325" y="2225675"/>
            <a:ext cx="1906588" cy="1606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9" name="Line 105"/>
          <p:cNvSpPr>
            <a:spLocks noChangeShapeType="1"/>
          </p:cNvSpPr>
          <p:nvPr/>
        </p:nvSpPr>
        <p:spPr bwMode="auto">
          <a:xfrm>
            <a:off x="314325" y="36703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Line 106"/>
          <p:cNvSpPr>
            <a:spLocks noChangeShapeType="1"/>
          </p:cNvSpPr>
          <p:nvPr/>
        </p:nvSpPr>
        <p:spPr bwMode="auto">
          <a:xfrm>
            <a:off x="314325" y="3509963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Line 107"/>
          <p:cNvSpPr>
            <a:spLocks noChangeShapeType="1"/>
          </p:cNvSpPr>
          <p:nvPr/>
        </p:nvSpPr>
        <p:spPr bwMode="auto">
          <a:xfrm>
            <a:off x="314325" y="3348038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Line 108"/>
          <p:cNvSpPr>
            <a:spLocks noChangeShapeType="1"/>
          </p:cNvSpPr>
          <p:nvPr/>
        </p:nvSpPr>
        <p:spPr bwMode="auto">
          <a:xfrm>
            <a:off x="314325" y="31877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3" name="Line 109"/>
          <p:cNvSpPr>
            <a:spLocks noChangeShapeType="1"/>
          </p:cNvSpPr>
          <p:nvPr/>
        </p:nvSpPr>
        <p:spPr bwMode="auto">
          <a:xfrm>
            <a:off x="314325" y="3025775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Line 110"/>
          <p:cNvSpPr>
            <a:spLocks noChangeShapeType="1"/>
          </p:cNvSpPr>
          <p:nvPr/>
        </p:nvSpPr>
        <p:spPr bwMode="auto">
          <a:xfrm>
            <a:off x="314325" y="28702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5" name="Line 111"/>
          <p:cNvSpPr>
            <a:spLocks noChangeShapeType="1"/>
          </p:cNvSpPr>
          <p:nvPr/>
        </p:nvSpPr>
        <p:spPr bwMode="auto">
          <a:xfrm>
            <a:off x="314325" y="2709863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6" name="Line 112"/>
          <p:cNvSpPr>
            <a:spLocks noChangeShapeType="1"/>
          </p:cNvSpPr>
          <p:nvPr/>
        </p:nvSpPr>
        <p:spPr bwMode="auto">
          <a:xfrm>
            <a:off x="314325" y="2547938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7" name="Line 113"/>
          <p:cNvSpPr>
            <a:spLocks noChangeShapeType="1"/>
          </p:cNvSpPr>
          <p:nvPr/>
        </p:nvSpPr>
        <p:spPr bwMode="auto">
          <a:xfrm>
            <a:off x="314325" y="23876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" name="Line 114"/>
          <p:cNvSpPr>
            <a:spLocks noChangeShapeType="1"/>
          </p:cNvSpPr>
          <p:nvPr/>
        </p:nvSpPr>
        <p:spPr bwMode="auto">
          <a:xfrm>
            <a:off x="314325" y="2225675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9" name="Line 115"/>
          <p:cNvSpPr>
            <a:spLocks noChangeShapeType="1"/>
          </p:cNvSpPr>
          <p:nvPr/>
        </p:nvSpPr>
        <p:spPr bwMode="auto">
          <a:xfrm>
            <a:off x="506413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0" name="Line 116"/>
          <p:cNvSpPr>
            <a:spLocks noChangeShapeType="1"/>
          </p:cNvSpPr>
          <p:nvPr/>
        </p:nvSpPr>
        <p:spPr bwMode="auto">
          <a:xfrm>
            <a:off x="692150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1" name="Line 117"/>
          <p:cNvSpPr>
            <a:spLocks noChangeShapeType="1"/>
          </p:cNvSpPr>
          <p:nvPr/>
        </p:nvSpPr>
        <p:spPr bwMode="auto">
          <a:xfrm>
            <a:off x="8858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2" name="Line 118"/>
          <p:cNvSpPr>
            <a:spLocks noChangeShapeType="1"/>
          </p:cNvSpPr>
          <p:nvPr/>
        </p:nvSpPr>
        <p:spPr bwMode="auto">
          <a:xfrm>
            <a:off x="1077913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3" name="Line 119"/>
          <p:cNvSpPr>
            <a:spLocks noChangeShapeType="1"/>
          </p:cNvSpPr>
          <p:nvPr/>
        </p:nvSpPr>
        <p:spPr bwMode="auto">
          <a:xfrm>
            <a:off x="1270000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4" name="Line 120"/>
          <p:cNvSpPr>
            <a:spLocks noChangeShapeType="1"/>
          </p:cNvSpPr>
          <p:nvPr/>
        </p:nvSpPr>
        <p:spPr bwMode="auto">
          <a:xfrm>
            <a:off x="14573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5" name="Line 121"/>
          <p:cNvSpPr>
            <a:spLocks noChangeShapeType="1"/>
          </p:cNvSpPr>
          <p:nvPr/>
        </p:nvSpPr>
        <p:spPr bwMode="auto">
          <a:xfrm>
            <a:off x="1649413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6" name="Line 122"/>
          <p:cNvSpPr>
            <a:spLocks noChangeShapeType="1"/>
          </p:cNvSpPr>
          <p:nvPr/>
        </p:nvSpPr>
        <p:spPr bwMode="auto">
          <a:xfrm>
            <a:off x="1841500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7" name="Line 123"/>
          <p:cNvSpPr>
            <a:spLocks noChangeShapeType="1"/>
          </p:cNvSpPr>
          <p:nvPr/>
        </p:nvSpPr>
        <p:spPr bwMode="auto">
          <a:xfrm>
            <a:off x="20288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" name="Line 124"/>
          <p:cNvSpPr>
            <a:spLocks noChangeShapeType="1"/>
          </p:cNvSpPr>
          <p:nvPr/>
        </p:nvSpPr>
        <p:spPr bwMode="auto">
          <a:xfrm>
            <a:off x="2220913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9" name="Rectangle 125"/>
          <p:cNvSpPr>
            <a:spLocks noChangeArrowheads="1"/>
          </p:cNvSpPr>
          <p:nvPr/>
        </p:nvSpPr>
        <p:spPr bwMode="auto">
          <a:xfrm>
            <a:off x="314325" y="2225675"/>
            <a:ext cx="1906588" cy="160655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80" name="Line 126"/>
          <p:cNvSpPr>
            <a:spLocks noChangeShapeType="1"/>
          </p:cNvSpPr>
          <p:nvPr/>
        </p:nvSpPr>
        <p:spPr bwMode="auto">
          <a:xfrm>
            <a:off x="3143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" name="Line 127"/>
          <p:cNvSpPr>
            <a:spLocks noChangeShapeType="1"/>
          </p:cNvSpPr>
          <p:nvPr/>
        </p:nvSpPr>
        <p:spPr bwMode="auto">
          <a:xfrm>
            <a:off x="295275" y="3832225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2" name="Line 128"/>
          <p:cNvSpPr>
            <a:spLocks noChangeShapeType="1"/>
          </p:cNvSpPr>
          <p:nvPr/>
        </p:nvSpPr>
        <p:spPr bwMode="auto">
          <a:xfrm>
            <a:off x="295275" y="36703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3" name="Line 129"/>
          <p:cNvSpPr>
            <a:spLocks noChangeShapeType="1"/>
          </p:cNvSpPr>
          <p:nvPr/>
        </p:nvSpPr>
        <p:spPr bwMode="auto">
          <a:xfrm>
            <a:off x="295275" y="3509963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4" name="Line 130"/>
          <p:cNvSpPr>
            <a:spLocks noChangeShapeType="1"/>
          </p:cNvSpPr>
          <p:nvPr/>
        </p:nvSpPr>
        <p:spPr bwMode="auto">
          <a:xfrm>
            <a:off x="295275" y="3348038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5" name="Line 131"/>
          <p:cNvSpPr>
            <a:spLocks noChangeShapeType="1"/>
          </p:cNvSpPr>
          <p:nvPr/>
        </p:nvSpPr>
        <p:spPr bwMode="auto">
          <a:xfrm>
            <a:off x="295275" y="31877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6" name="Line 132"/>
          <p:cNvSpPr>
            <a:spLocks noChangeShapeType="1"/>
          </p:cNvSpPr>
          <p:nvPr/>
        </p:nvSpPr>
        <p:spPr bwMode="auto">
          <a:xfrm>
            <a:off x="295275" y="3025775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7" name="Line 133"/>
          <p:cNvSpPr>
            <a:spLocks noChangeShapeType="1"/>
          </p:cNvSpPr>
          <p:nvPr/>
        </p:nvSpPr>
        <p:spPr bwMode="auto">
          <a:xfrm>
            <a:off x="295275" y="28702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8" name="Line 134"/>
          <p:cNvSpPr>
            <a:spLocks noChangeShapeType="1"/>
          </p:cNvSpPr>
          <p:nvPr/>
        </p:nvSpPr>
        <p:spPr bwMode="auto">
          <a:xfrm>
            <a:off x="295275" y="2709863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" name="Line 135"/>
          <p:cNvSpPr>
            <a:spLocks noChangeShapeType="1"/>
          </p:cNvSpPr>
          <p:nvPr/>
        </p:nvSpPr>
        <p:spPr bwMode="auto">
          <a:xfrm>
            <a:off x="295275" y="2547938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0" name="Line 136"/>
          <p:cNvSpPr>
            <a:spLocks noChangeShapeType="1"/>
          </p:cNvSpPr>
          <p:nvPr/>
        </p:nvSpPr>
        <p:spPr bwMode="auto">
          <a:xfrm>
            <a:off x="295275" y="23876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1" name="Line 137"/>
          <p:cNvSpPr>
            <a:spLocks noChangeShapeType="1"/>
          </p:cNvSpPr>
          <p:nvPr/>
        </p:nvSpPr>
        <p:spPr bwMode="auto">
          <a:xfrm>
            <a:off x="295275" y="2225675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2" name="Line 138"/>
          <p:cNvSpPr>
            <a:spLocks noChangeShapeType="1"/>
          </p:cNvSpPr>
          <p:nvPr/>
        </p:nvSpPr>
        <p:spPr bwMode="auto">
          <a:xfrm>
            <a:off x="314325" y="3832225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3" name="Line 139"/>
          <p:cNvSpPr>
            <a:spLocks noChangeShapeType="1"/>
          </p:cNvSpPr>
          <p:nvPr/>
        </p:nvSpPr>
        <p:spPr bwMode="auto">
          <a:xfrm flipV="1">
            <a:off x="3143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4" name="Line 140"/>
          <p:cNvSpPr>
            <a:spLocks noChangeShapeType="1"/>
          </p:cNvSpPr>
          <p:nvPr/>
        </p:nvSpPr>
        <p:spPr bwMode="auto">
          <a:xfrm flipV="1">
            <a:off x="506413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5" name="Line 141"/>
          <p:cNvSpPr>
            <a:spLocks noChangeShapeType="1"/>
          </p:cNvSpPr>
          <p:nvPr/>
        </p:nvSpPr>
        <p:spPr bwMode="auto">
          <a:xfrm flipV="1">
            <a:off x="692150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6" name="Line 142"/>
          <p:cNvSpPr>
            <a:spLocks noChangeShapeType="1"/>
          </p:cNvSpPr>
          <p:nvPr/>
        </p:nvSpPr>
        <p:spPr bwMode="auto">
          <a:xfrm flipV="1">
            <a:off x="8858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7" name="Line 143"/>
          <p:cNvSpPr>
            <a:spLocks noChangeShapeType="1"/>
          </p:cNvSpPr>
          <p:nvPr/>
        </p:nvSpPr>
        <p:spPr bwMode="auto">
          <a:xfrm flipV="1">
            <a:off x="1077913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8" name="Line 144"/>
          <p:cNvSpPr>
            <a:spLocks noChangeShapeType="1"/>
          </p:cNvSpPr>
          <p:nvPr/>
        </p:nvSpPr>
        <p:spPr bwMode="auto">
          <a:xfrm flipV="1">
            <a:off x="1270000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9" name="Line 145"/>
          <p:cNvSpPr>
            <a:spLocks noChangeShapeType="1"/>
          </p:cNvSpPr>
          <p:nvPr/>
        </p:nvSpPr>
        <p:spPr bwMode="auto">
          <a:xfrm flipV="1">
            <a:off x="14573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0" name="Line 146"/>
          <p:cNvSpPr>
            <a:spLocks noChangeShapeType="1"/>
          </p:cNvSpPr>
          <p:nvPr/>
        </p:nvSpPr>
        <p:spPr bwMode="auto">
          <a:xfrm flipV="1">
            <a:off x="1649413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1" name="Line 147"/>
          <p:cNvSpPr>
            <a:spLocks noChangeShapeType="1"/>
          </p:cNvSpPr>
          <p:nvPr/>
        </p:nvSpPr>
        <p:spPr bwMode="auto">
          <a:xfrm flipV="1">
            <a:off x="1841500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2" name="Line 148"/>
          <p:cNvSpPr>
            <a:spLocks noChangeShapeType="1"/>
          </p:cNvSpPr>
          <p:nvPr/>
        </p:nvSpPr>
        <p:spPr bwMode="auto">
          <a:xfrm flipV="1">
            <a:off x="20288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3" name="Line 149"/>
          <p:cNvSpPr>
            <a:spLocks noChangeShapeType="1"/>
          </p:cNvSpPr>
          <p:nvPr/>
        </p:nvSpPr>
        <p:spPr bwMode="auto">
          <a:xfrm flipV="1">
            <a:off x="2220913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4" name="Freeform 150"/>
          <p:cNvSpPr>
            <a:spLocks/>
          </p:cNvSpPr>
          <p:nvPr/>
        </p:nvSpPr>
        <p:spPr bwMode="auto">
          <a:xfrm>
            <a:off x="839788" y="2824163"/>
            <a:ext cx="90487" cy="93662"/>
          </a:xfrm>
          <a:custGeom>
            <a:avLst/>
            <a:gdLst>
              <a:gd name="T0" fmla="*/ 46037 w 57"/>
              <a:gd name="T1" fmla="*/ 0 h 59"/>
              <a:gd name="T2" fmla="*/ 90487 w 57"/>
              <a:gd name="T3" fmla="*/ 46037 h 59"/>
              <a:gd name="T4" fmla="*/ 46037 w 57"/>
              <a:gd name="T5" fmla="*/ 93662 h 59"/>
              <a:gd name="T6" fmla="*/ 0 w 57"/>
              <a:gd name="T7" fmla="*/ 46037 h 59"/>
              <a:gd name="T8" fmla="*/ 46037 w 57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59">
                <a:moveTo>
                  <a:pt x="29" y="0"/>
                </a:moveTo>
                <a:lnTo>
                  <a:pt x="57" y="29"/>
                </a:lnTo>
                <a:lnTo>
                  <a:pt x="29" y="59"/>
                </a:lnTo>
                <a:lnTo>
                  <a:pt x="0" y="29"/>
                </a:lnTo>
                <a:lnTo>
                  <a:pt x="29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5" name="Freeform 151"/>
          <p:cNvSpPr>
            <a:spLocks/>
          </p:cNvSpPr>
          <p:nvPr/>
        </p:nvSpPr>
        <p:spPr bwMode="auto">
          <a:xfrm>
            <a:off x="1604963" y="3302000"/>
            <a:ext cx="88900" cy="93663"/>
          </a:xfrm>
          <a:custGeom>
            <a:avLst/>
            <a:gdLst>
              <a:gd name="T0" fmla="*/ 44450 w 56"/>
              <a:gd name="T1" fmla="*/ 0 h 59"/>
              <a:gd name="T2" fmla="*/ 88900 w 56"/>
              <a:gd name="T3" fmla="*/ 46038 h 59"/>
              <a:gd name="T4" fmla="*/ 44450 w 56"/>
              <a:gd name="T5" fmla="*/ 93663 h 59"/>
              <a:gd name="T6" fmla="*/ 0 w 56"/>
              <a:gd name="T7" fmla="*/ 46038 h 59"/>
              <a:gd name="T8" fmla="*/ 44450 w 56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59">
                <a:moveTo>
                  <a:pt x="28" y="0"/>
                </a:moveTo>
                <a:lnTo>
                  <a:pt x="56" y="29"/>
                </a:lnTo>
                <a:lnTo>
                  <a:pt x="28" y="59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6" name="Freeform 152"/>
          <p:cNvSpPr>
            <a:spLocks/>
          </p:cNvSpPr>
          <p:nvPr/>
        </p:nvSpPr>
        <p:spPr bwMode="auto">
          <a:xfrm>
            <a:off x="1033463" y="2662238"/>
            <a:ext cx="88900" cy="93662"/>
          </a:xfrm>
          <a:custGeom>
            <a:avLst/>
            <a:gdLst>
              <a:gd name="T0" fmla="*/ 44450 w 56"/>
              <a:gd name="T1" fmla="*/ 0 h 59"/>
              <a:gd name="T2" fmla="*/ 88900 w 56"/>
              <a:gd name="T3" fmla="*/ 47625 h 59"/>
              <a:gd name="T4" fmla="*/ 44450 w 56"/>
              <a:gd name="T5" fmla="*/ 93662 h 59"/>
              <a:gd name="T6" fmla="*/ 0 w 56"/>
              <a:gd name="T7" fmla="*/ 47625 h 59"/>
              <a:gd name="T8" fmla="*/ 44450 w 56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59">
                <a:moveTo>
                  <a:pt x="28" y="0"/>
                </a:moveTo>
                <a:lnTo>
                  <a:pt x="56" y="30"/>
                </a:lnTo>
                <a:lnTo>
                  <a:pt x="28" y="59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7" name="Freeform 153"/>
          <p:cNvSpPr>
            <a:spLocks/>
          </p:cNvSpPr>
          <p:nvPr/>
        </p:nvSpPr>
        <p:spPr bwMode="auto">
          <a:xfrm>
            <a:off x="839788" y="2501900"/>
            <a:ext cx="90487" cy="93663"/>
          </a:xfrm>
          <a:custGeom>
            <a:avLst/>
            <a:gdLst>
              <a:gd name="T0" fmla="*/ 46037 w 57"/>
              <a:gd name="T1" fmla="*/ 0 h 59"/>
              <a:gd name="T2" fmla="*/ 90487 w 57"/>
              <a:gd name="T3" fmla="*/ 46038 h 59"/>
              <a:gd name="T4" fmla="*/ 46037 w 57"/>
              <a:gd name="T5" fmla="*/ 93663 h 59"/>
              <a:gd name="T6" fmla="*/ 0 w 57"/>
              <a:gd name="T7" fmla="*/ 46038 h 59"/>
              <a:gd name="T8" fmla="*/ 46037 w 57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59">
                <a:moveTo>
                  <a:pt x="29" y="0"/>
                </a:moveTo>
                <a:lnTo>
                  <a:pt x="57" y="29"/>
                </a:lnTo>
                <a:lnTo>
                  <a:pt x="29" y="59"/>
                </a:lnTo>
                <a:lnTo>
                  <a:pt x="0" y="29"/>
                </a:lnTo>
                <a:lnTo>
                  <a:pt x="29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8" name="Freeform 154"/>
          <p:cNvSpPr>
            <a:spLocks/>
          </p:cNvSpPr>
          <p:nvPr/>
        </p:nvSpPr>
        <p:spPr bwMode="auto">
          <a:xfrm>
            <a:off x="1797050" y="2984500"/>
            <a:ext cx="90488" cy="95250"/>
          </a:xfrm>
          <a:custGeom>
            <a:avLst/>
            <a:gdLst>
              <a:gd name="T0" fmla="*/ 44450 w 57"/>
              <a:gd name="T1" fmla="*/ 0 h 60"/>
              <a:gd name="T2" fmla="*/ 90488 w 57"/>
              <a:gd name="T3" fmla="*/ 47625 h 60"/>
              <a:gd name="T4" fmla="*/ 44450 w 57"/>
              <a:gd name="T5" fmla="*/ 95250 h 60"/>
              <a:gd name="T6" fmla="*/ 0 w 57"/>
              <a:gd name="T7" fmla="*/ 47625 h 60"/>
              <a:gd name="T8" fmla="*/ 44450 w 57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60">
                <a:moveTo>
                  <a:pt x="28" y="0"/>
                </a:moveTo>
                <a:lnTo>
                  <a:pt x="57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9" name="Freeform 155"/>
          <p:cNvSpPr>
            <a:spLocks/>
          </p:cNvSpPr>
          <p:nvPr/>
        </p:nvSpPr>
        <p:spPr bwMode="auto">
          <a:xfrm>
            <a:off x="1033463" y="2984500"/>
            <a:ext cx="88900" cy="95250"/>
          </a:xfrm>
          <a:custGeom>
            <a:avLst/>
            <a:gdLst>
              <a:gd name="T0" fmla="*/ 44450 w 56"/>
              <a:gd name="T1" fmla="*/ 0 h 60"/>
              <a:gd name="T2" fmla="*/ 88900 w 56"/>
              <a:gd name="T3" fmla="*/ 47625 h 60"/>
              <a:gd name="T4" fmla="*/ 44450 w 56"/>
              <a:gd name="T5" fmla="*/ 95250 h 60"/>
              <a:gd name="T6" fmla="*/ 0 w 56"/>
              <a:gd name="T7" fmla="*/ 47625 h 60"/>
              <a:gd name="T8" fmla="*/ 44450 w 56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60">
                <a:moveTo>
                  <a:pt x="28" y="0"/>
                </a:moveTo>
                <a:lnTo>
                  <a:pt x="56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0" name="Freeform 156"/>
          <p:cNvSpPr>
            <a:spLocks/>
          </p:cNvSpPr>
          <p:nvPr/>
        </p:nvSpPr>
        <p:spPr bwMode="auto">
          <a:xfrm>
            <a:off x="1225550" y="3624263"/>
            <a:ext cx="90488" cy="93662"/>
          </a:xfrm>
          <a:custGeom>
            <a:avLst/>
            <a:gdLst>
              <a:gd name="T0" fmla="*/ 44450 w 57"/>
              <a:gd name="T1" fmla="*/ 0 h 59"/>
              <a:gd name="T2" fmla="*/ 90488 w 57"/>
              <a:gd name="T3" fmla="*/ 46037 h 59"/>
              <a:gd name="T4" fmla="*/ 44450 w 57"/>
              <a:gd name="T5" fmla="*/ 93662 h 59"/>
              <a:gd name="T6" fmla="*/ 0 w 57"/>
              <a:gd name="T7" fmla="*/ 46037 h 59"/>
              <a:gd name="T8" fmla="*/ 44450 w 57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59">
                <a:moveTo>
                  <a:pt x="28" y="0"/>
                </a:moveTo>
                <a:lnTo>
                  <a:pt x="57" y="29"/>
                </a:lnTo>
                <a:lnTo>
                  <a:pt x="28" y="59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1" name="Freeform 157"/>
          <p:cNvSpPr>
            <a:spLocks/>
          </p:cNvSpPr>
          <p:nvPr/>
        </p:nvSpPr>
        <p:spPr bwMode="auto">
          <a:xfrm>
            <a:off x="1225550" y="2984500"/>
            <a:ext cx="90488" cy="95250"/>
          </a:xfrm>
          <a:custGeom>
            <a:avLst/>
            <a:gdLst>
              <a:gd name="T0" fmla="*/ 44450 w 57"/>
              <a:gd name="T1" fmla="*/ 0 h 60"/>
              <a:gd name="T2" fmla="*/ 90488 w 57"/>
              <a:gd name="T3" fmla="*/ 47625 h 60"/>
              <a:gd name="T4" fmla="*/ 44450 w 57"/>
              <a:gd name="T5" fmla="*/ 95250 h 60"/>
              <a:gd name="T6" fmla="*/ 0 w 57"/>
              <a:gd name="T7" fmla="*/ 47625 h 60"/>
              <a:gd name="T8" fmla="*/ 44450 w 57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60">
                <a:moveTo>
                  <a:pt x="28" y="0"/>
                </a:moveTo>
                <a:lnTo>
                  <a:pt x="57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2" name="Rectangle 158"/>
          <p:cNvSpPr>
            <a:spLocks noChangeArrowheads="1"/>
          </p:cNvSpPr>
          <p:nvPr/>
        </p:nvSpPr>
        <p:spPr bwMode="auto">
          <a:xfrm>
            <a:off x="223838" y="378460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0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3" name="Rectangle 159"/>
          <p:cNvSpPr>
            <a:spLocks noChangeArrowheads="1"/>
          </p:cNvSpPr>
          <p:nvPr/>
        </p:nvSpPr>
        <p:spPr bwMode="auto">
          <a:xfrm>
            <a:off x="223838" y="3624263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1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4" name="Rectangle 160"/>
          <p:cNvSpPr>
            <a:spLocks noChangeArrowheads="1"/>
          </p:cNvSpPr>
          <p:nvPr/>
        </p:nvSpPr>
        <p:spPr bwMode="auto">
          <a:xfrm>
            <a:off x="223838" y="3462338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2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5" name="Rectangle 161"/>
          <p:cNvSpPr>
            <a:spLocks noChangeArrowheads="1"/>
          </p:cNvSpPr>
          <p:nvPr/>
        </p:nvSpPr>
        <p:spPr bwMode="auto">
          <a:xfrm>
            <a:off x="223838" y="330200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3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6" name="Rectangle 162"/>
          <p:cNvSpPr>
            <a:spLocks noChangeArrowheads="1"/>
          </p:cNvSpPr>
          <p:nvPr/>
        </p:nvSpPr>
        <p:spPr bwMode="auto">
          <a:xfrm>
            <a:off x="223838" y="3140075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4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7" name="Rectangle 163"/>
          <p:cNvSpPr>
            <a:spLocks noChangeArrowheads="1"/>
          </p:cNvSpPr>
          <p:nvPr/>
        </p:nvSpPr>
        <p:spPr bwMode="auto">
          <a:xfrm>
            <a:off x="223838" y="29781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5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8" name="Rectangle 164"/>
          <p:cNvSpPr>
            <a:spLocks noChangeArrowheads="1"/>
          </p:cNvSpPr>
          <p:nvPr/>
        </p:nvSpPr>
        <p:spPr bwMode="auto">
          <a:xfrm>
            <a:off x="223838" y="2824163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6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9" name="Rectangle 165"/>
          <p:cNvSpPr>
            <a:spLocks noChangeArrowheads="1"/>
          </p:cNvSpPr>
          <p:nvPr/>
        </p:nvSpPr>
        <p:spPr bwMode="auto">
          <a:xfrm>
            <a:off x="223838" y="2662238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7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0" name="Rectangle 166"/>
          <p:cNvSpPr>
            <a:spLocks noChangeArrowheads="1"/>
          </p:cNvSpPr>
          <p:nvPr/>
        </p:nvSpPr>
        <p:spPr bwMode="auto">
          <a:xfrm>
            <a:off x="223838" y="250190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8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1" name="Rectangle 167"/>
          <p:cNvSpPr>
            <a:spLocks noChangeArrowheads="1"/>
          </p:cNvSpPr>
          <p:nvPr/>
        </p:nvSpPr>
        <p:spPr bwMode="auto">
          <a:xfrm>
            <a:off x="223838" y="2339975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9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2" name="Rectangle 168"/>
          <p:cNvSpPr>
            <a:spLocks noChangeArrowheads="1"/>
          </p:cNvSpPr>
          <p:nvPr/>
        </p:nvSpPr>
        <p:spPr bwMode="auto">
          <a:xfrm>
            <a:off x="185738" y="2178050"/>
            <a:ext cx="115887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10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3" name="Rectangle 169"/>
          <p:cNvSpPr>
            <a:spLocks noChangeArrowheads="1"/>
          </p:cNvSpPr>
          <p:nvPr/>
        </p:nvSpPr>
        <p:spPr bwMode="auto">
          <a:xfrm>
            <a:off x="295275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0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4" name="Rectangle 170"/>
          <p:cNvSpPr>
            <a:spLocks noChangeArrowheads="1"/>
          </p:cNvSpPr>
          <p:nvPr/>
        </p:nvSpPr>
        <p:spPr bwMode="auto">
          <a:xfrm>
            <a:off x="487363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1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5" name="Rectangle 171"/>
          <p:cNvSpPr>
            <a:spLocks noChangeArrowheads="1"/>
          </p:cNvSpPr>
          <p:nvPr/>
        </p:nvSpPr>
        <p:spPr bwMode="auto">
          <a:xfrm>
            <a:off x="673100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2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6" name="Rectangle 172"/>
          <p:cNvSpPr>
            <a:spLocks noChangeArrowheads="1"/>
          </p:cNvSpPr>
          <p:nvPr/>
        </p:nvSpPr>
        <p:spPr bwMode="auto">
          <a:xfrm>
            <a:off x="866775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3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7" name="Rectangle 173"/>
          <p:cNvSpPr>
            <a:spLocks noChangeArrowheads="1"/>
          </p:cNvSpPr>
          <p:nvPr/>
        </p:nvSpPr>
        <p:spPr bwMode="auto">
          <a:xfrm>
            <a:off x="1058863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4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8" name="Rectangle 174"/>
          <p:cNvSpPr>
            <a:spLocks noChangeArrowheads="1"/>
          </p:cNvSpPr>
          <p:nvPr/>
        </p:nvSpPr>
        <p:spPr bwMode="auto">
          <a:xfrm>
            <a:off x="1250950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5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9" name="Rectangle 175"/>
          <p:cNvSpPr>
            <a:spLocks noChangeArrowheads="1"/>
          </p:cNvSpPr>
          <p:nvPr/>
        </p:nvSpPr>
        <p:spPr bwMode="auto">
          <a:xfrm>
            <a:off x="1438275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6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0" name="Rectangle 176"/>
          <p:cNvSpPr>
            <a:spLocks noChangeArrowheads="1"/>
          </p:cNvSpPr>
          <p:nvPr/>
        </p:nvSpPr>
        <p:spPr bwMode="auto">
          <a:xfrm>
            <a:off x="1630363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7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1" name="Rectangle 177"/>
          <p:cNvSpPr>
            <a:spLocks noChangeArrowheads="1"/>
          </p:cNvSpPr>
          <p:nvPr/>
        </p:nvSpPr>
        <p:spPr bwMode="auto">
          <a:xfrm>
            <a:off x="1822450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8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2" name="Rectangle 178"/>
          <p:cNvSpPr>
            <a:spLocks noChangeArrowheads="1"/>
          </p:cNvSpPr>
          <p:nvPr/>
        </p:nvSpPr>
        <p:spPr bwMode="auto">
          <a:xfrm>
            <a:off x="2009775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9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3" name="Rectangle 179"/>
          <p:cNvSpPr>
            <a:spLocks noChangeArrowheads="1"/>
          </p:cNvSpPr>
          <p:nvPr/>
        </p:nvSpPr>
        <p:spPr bwMode="auto">
          <a:xfrm>
            <a:off x="2182813" y="3892550"/>
            <a:ext cx="115887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10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4" name="Rectangle 180"/>
          <p:cNvSpPr>
            <a:spLocks noChangeArrowheads="1"/>
          </p:cNvSpPr>
          <p:nvPr/>
        </p:nvSpPr>
        <p:spPr bwMode="auto">
          <a:xfrm>
            <a:off x="101600" y="2084388"/>
            <a:ext cx="2222500" cy="199072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35" name="Text Box 181"/>
          <p:cNvSpPr txBox="1">
            <a:spLocks noChangeArrowheads="1"/>
          </p:cNvSpPr>
          <p:nvPr/>
        </p:nvSpPr>
        <p:spPr bwMode="auto">
          <a:xfrm>
            <a:off x="228600" y="4572000"/>
            <a:ext cx="1905000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 dirty="0">
                <a:latin typeface="Tahoma" pitchFamily="34" charset="0"/>
                <a:ea typeface="굴림" pitchFamily="34" charset="-127"/>
              </a:rPr>
              <a:t>K=2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ko-KR" sz="1400" dirty="0">
                <a:latin typeface="Tahoma" pitchFamily="34" charset="0"/>
                <a:ea typeface="굴림" pitchFamily="34" charset="-127"/>
              </a:rPr>
              <a:t>Arbitrarily choose K </a:t>
            </a:r>
            <a:r>
              <a:rPr lang="en-US" altLang="ko-KR" sz="1400" dirty="0" smtClean="0">
                <a:latin typeface="Tahoma" pitchFamily="34" charset="0"/>
                <a:ea typeface="굴림" pitchFamily="34" charset="-127"/>
              </a:rPr>
              <a:t>objects </a:t>
            </a:r>
            <a:r>
              <a:rPr lang="en-US" altLang="ko-KR" sz="1400" dirty="0">
                <a:latin typeface="Tahoma" pitchFamily="34" charset="0"/>
                <a:ea typeface="굴림" pitchFamily="34" charset="-127"/>
              </a:rPr>
              <a:t>as initial cluster center</a:t>
            </a:r>
          </a:p>
        </p:txBody>
      </p:sp>
      <p:sp>
        <p:nvSpPr>
          <p:cNvPr id="2136" name="Line 182"/>
          <p:cNvSpPr>
            <a:spLocks noChangeShapeType="1"/>
          </p:cNvSpPr>
          <p:nvPr/>
        </p:nvSpPr>
        <p:spPr bwMode="auto">
          <a:xfrm flipV="1">
            <a:off x="1066800" y="42672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37" name="Line 183"/>
          <p:cNvSpPr>
            <a:spLocks noChangeShapeType="1"/>
          </p:cNvSpPr>
          <p:nvPr/>
        </p:nvSpPr>
        <p:spPr bwMode="auto">
          <a:xfrm>
            <a:off x="2438400" y="2895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38" name="Text Box 184"/>
          <p:cNvSpPr txBox="1">
            <a:spLocks noChangeArrowheads="1"/>
          </p:cNvSpPr>
          <p:nvPr/>
        </p:nvSpPr>
        <p:spPr bwMode="auto">
          <a:xfrm>
            <a:off x="2362200" y="3124200"/>
            <a:ext cx="838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 dirty="0">
                <a:latin typeface="Tahoma" pitchFamily="34" charset="0"/>
                <a:ea typeface="굴림" pitchFamily="34" charset="-127"/>
              </a:rPr>
              <a:t>Assign each </a:t>
            </a:r>
            <a:r>
              <a:rPr lang="en-US" altLang="ko-KR" sz="1400" dirty="0" smtClean="0">
                <a:latin typeface="Tahoma" pitchFamily="34" charset="0"/>
                <a:ea typeface="굴림" pitchFamily="34" charset="-127"/>
              </a:rPr>
              <a:t>object </a:t>
            </a:r>
            <a:r>
              <a:rPr lang="en-US" altLang="ko-KR" sz="1400" dirty="0">
                <a:latin typeface="Tahoma" pitchFamily="34" charset="0"/>
                <a:ea typeface="굴림" pitchFamily="34" charset="-127"/>
              </a:rPr>
              <a:t>to most similar center</a:t>
            </a:r>
          </a:p>
        </p:txBody>
      </p:sp>
      <p:sp>
        <p:nvSpPr>
          <p:cNvPr id="2139" name="Text Box 185"/>
          <p:cNvSpPr txBox="1">
            <a:spLocks noChangeArrowheads="1"/>
          </p:cNvSpPr>
          <p:nvPr/>
        </p:nvSpPr>
        <p:spPr bwMode="auto">
          <a:xfrm>
            <a:off x="5638800" y="3048000"/>
            <a:ext cx="8382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>
                <a:latin typeface="Tahoma" pitchFamily="34" charset="0"/>
                <a:ea typeface="굴림" pitchFamily="34" charset="-127"/>
              </a:rPr>
              <a:t>Update the cluster means</a:t>
            </a:r>
          </a:p>
        </p:txBody>
      </p:sp>
      <p:sp>
        <p:nvSpPr>
          <p:cNvPr id="2140" name="Freeform 186"/>
          <p:cNvSpPr>
            <a:spLocks/>
          </p:cNvSpPr>
          <p:nvPr/>
        </p:nvSpPr>
        <p:spPr bwMode="auto">
          <a:xfrm>
            <a:off x="838200" y="3136900"/>
            <a:ext cx="88900" cy="95250"/>
          </a:xfrm>
          <a:custGeom>
            <a:avLst/>
            <a:gdLst>
              <a:gd name="T0" fmla="*/ 44450 w 56"/>
              <a:gd name="T1" fmla="*/ 0 h 60"/>
              <a:gd name="T2" fmla="*/ 88900 w 56"/>
              <a:gd name="T3" fmla="*/ 47625 h 60"/>
              <a:gd name="T4" fmla="*/ 44450 w 56"/>
              <a:gd name="T5" fmla="*/ 95250 h 60"/>
              <a:gd name="T6" fmla="*/ 0 w 56"/>
              <a:gd name="T7" fmla="*/ 47625 h 60"/>
              <a:gd name="T8" fmla="*/ 44450 w 56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60">
                <a:moveTo>
                  <a:pt x="28" y="0"/>
                </a:moveTo>
                <a:lnTo>
                  <a:pt x="56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1" name="Freeform 187"/>
          <p:cNvSpPr>
            <a:spLocks/>
          </p:cNvSpPr>
          <p:nvPr/>
        </p:nvSpPr>
        <p:spPr bwMode="auto">
          <a:xfrm>
            <a:off x="1600200" y="2971800"/>
            <a:ext cx="88900" cy="93663"/>
          </a:xfrm>
          <a:custGeom>
            <a:avLst/>
            <a:gdLst>
              <a:gd name="T0" fmla="*/ 44450 w 56"/>
              <a:gd name="T1" fmla="*/ 0 h 59"/>
              <a:gd name="T2" fmla="*/ 88900 w 56"/>
              <a:gd name="T3" fmla="*/ 46038 h 59"/>
              <a:gd name="T4" fmla="*/ 44450 w 56"/>
              <a:gd name="T5" fmla="*/ 93663 h 59"/>
              <a:gd name="T6" fmla="*/ 0 w 56"/>
              <a:gd name="T7" fmla="*/ 46038 h 59"/>
              <a:gd name="T8" fmla="*/ 44450 w 56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59">
                <a:moveTo>
                  <a:pt x="28" y="0"/>
                </a:moveTo>
                <a:lnTo>
                  <a:pt x="56" y="29"/>
                </a:lnTo>
                <a:lnTo>
                  <a:pt x="28" y="59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2" name="Oval 188"/>
          <p:cNvSpPr>
            <a:spLocks noChangeArrowheads="1"/>
          </p:cNvSpPr>
          <p:nvPr/>
        </p:nvSpPr>
        <p:spPr bwMode="auto">
          <a:xfrm>
            <a:off x="457200" y="3265488"/>
            <a:ext cx="84138" cy="87312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43" name="Oval 189"/>
          <p:cNvSpPr>
            <a:spLocks noChangeArrowheads="1"/>
          </p:cNvSpPr>
          <p:nvPr/>
        </p:nvSpPr>
        <p:spPr bwMode="auto">
          <a:xfrm>
            <a:off x="1973263" y="3113088"/>
            <a:ext cx="84137" cy="87312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44" name="Text Box 190"/>
          <p:cNvSpPr txBox="1">
            <a:spLocks noChangeArrowheads="1"/>
          </p:cNvSpPr>
          <p:nvPr/>
        </p:nvSpPr>
        <p:spPr bwMode="auto">
          <a:xfrm>
            <a:off x="5638800" y="5334000"/>
            <a:ext cx="8382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>
                <a:latin typeface="Tahoma" pitchFamily="34" charset="0"/>
                <a:ea typeface="굴림" pitchFamily="34" charset="-127"/>
              </a:rPr>
              <a:t>Update the cluster means</a:t>
            </a:r>
          </a:p>
        </p:txBody>
      </p:sp>
      <p:sp>
        <p:nvSpPr>
          <p:cNvPr id="2145" name="Text Box 191"/>
          <p:cNvSpPr txBox="1">
            <a:spLocks noChangeArrowheads="1"/>
          </p:cNvSpPr>
          <p:nvPr/>
        </p:nvSpPr>
        <p:spPr bwMode="auto">
          <a:xfrm>
            <a:off x="7848600" y="4114800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>
                <a:latin typeface="Tahoma" pitchFamily="34" charset="0"/>
                <a:ea typeface="굴림" pitchFamily="34" charset="-127"/>
              </a:rPr>
              <a:t>reassign</a:t>
            </a:r>
          </a:p>
        </p:txBody>
      </p:sp>
      <p:sp>
        <p:nvSpPr>
          <p:cNvPr id="2146" name="Line 192"/>
          <p:cNvSpPr>
            <a:spLocks noChangeShapeType="1"/>
          </p:cNvSpPr>
          <p:nvPr/>
        </p:nvSpPr>
        <p:spPr bwMode="auto">
          <a:xfrm flipV="1">
            <a:off x="4267200" y="4114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47" name="Text Box 193"/>
          <p:cNvSpPr txBox="1">
            <a:spLocks noChangeArrowheads="1"/>
          </p:cNvSpPr>
          <p:nvPr/>
        </p:nvSpPr>
        <p:spPr bwMode="auto">
          <a:xfrm>
            <a:off x="4419600" y="4114800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>
                <a:latin typeface="Tahoma" pitchFamily="34" charset="0"/>
                <a:ea typeface="굴림" pitchFamily="34" charset="-127"/>
              </a:rPr>
              <a:t>reassign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for K-Means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The example was in some arbitrary 2D space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We don’t want to cluster in that space.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We will be clustering in </a:t>
            </a:r>
            <a:r>
              <a:rPr lang="en-US" dirty="0" smtClean="0">
                <a:solidFill>
                  <a:srgbClr val="FF0000"/>
                </a:solidFill>
              </a:rPr>
              <a:t>color space </a:t>
            </a:r>
            <a:r>
              <a:rPr lang="en-US" dirty="0" smtClean="0"/>
              <a:t>(</a:t>
            </a:r>
            <a:r>
              <a:rPr lang="en-US" dirty="0" err="1" smtClean="0"/>
              <a:t>ie</a:t>
            </a:r>
            <a:r>
              <a:rPr lang="en-US" dirty="0" smtClean="0"/>
              <a:t>. RGB)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K-means can be used to cluster in </a:t>
            </a:r>
            <a:r>
              <a:rPr lang="en-US" dirty="0" smtClean="0">
                <a:solidFill>
                  <a:srgbClr val="0000CC"/>
                </a:solidFill>
              </a:rPr>
              <a:t>any n-dimensional space.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7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K-Means Example 1</a:t>
            </a: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6" r="6525" b="29433"/>
          <a:stretch>
            <a:fillRect/>
          </a:stretch>
        </p:blipFill>
        <p:spPr>
          <a:xfrm>
            <a:off x="609600" y="2362200"/>
            <a:ext cx="8077200" cy="3043238"/>
          </a:xfrm>
          <a:noFill/>
        </p:spPr>
      </p:pic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90DE906-C306-4839-8082-FA26C4661CC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K-Means Example 2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6" t="16895" r="23750" b="47656"/>
          <a:stretch>
            <a:fillRect/>
          </a:stretch>
        </p:blipFill>
        <p:spPr bwMode="auto">
          <a:xfrm>
            <a:off x="609600" y="2362200"/>
            <a:ext cx="800100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CA89CBE-2F0B-4372-8817-FE074E37BF10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K-Means Example 3</a:t>
            </a: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17188" r="25000" b="46875"/>
          <a:stretch>
            <a:fillRect/>
          </a:stretch>
        </p:blipFill>
        <p:spPr>
          <a:xfrm>
            <a:off x="538163" y="1928813"/>
            <a:ext cx="8067675" cy="3375025"/>
          </a:xfrm>
          <a:noFill/>
        </p:spPr>
      </p:pic>
      <p:sp>
        <p:nvSpPr>
          <p:cNvPr id="102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8E11262-6B38-4793-9213-CEB08916C51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K-means Variants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Different ways to initialize the means</a:t>
            </a:r>
          </a:p>
          <a:p>
            <a:pPr eaLnBrk="1" hangingPunct="1"/>
            <a:r>
              <a:rPr lang="en-US" altLang="en-US" smtClean="0"/>
              <a:t>Different stopping criteria</a:t>
            </a:r>
          </a:p>
          <a:p>
            <a:pPr eaLnBrk="1" hangingPunct="1"/>
            <a:r>
              <a:rPr lang="en-US" altLang="en-US" smtClean="0"/>
              <a:t>Dynamic methods for determining the right number of clusters (K) for a given image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The EM Algorithm: a probabilistic formulation of K-means 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D92DE5B-8586-428E-ACD5-B39A9954ECA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59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CIELAB, Lab, L*a*b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One luminance channel (L)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smtClean="0"/>
              <a:t>      and two color channels (a and b).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In this model, the color differences which you perceive correspond to Euclidian distances in CIELab. 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The a axis extends from green (-a) to red (+a) and the b axis from blue (-b) to yellow (+b). The brightness (L) increases from the bottom to the top of the three-dimensional model.</a:t>
            </a:r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133600"/>
            <a:ext cx="3429000" cy="3003550"/>
          </a:xfrm>
          <a:noFill/>
        </p:spPr>
      </p:pic>
      <p:sp>
        <p:nvSpPr>
          <p:cNvPr id="1126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0C436D9-D9D5-48D8-8FD8-09B8A0B9398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 err="1" smtClean="0">
                <a:solidFill>
                  <a:srgbClr val="FF0000"/>
                </a:solidFill>
              </a:rPr>
              <a:t>Blobworld</a:t>
            </a:r>
            <a:r>
              <a:rPr lang="en-US" altLang="en-US" dirty="0" smtClean="0">
                <a:solidFill>
                  <a:srgbClr val="FF0000"/>
                </a:solidFill>
              </a:rPr>
              <a:t>: Sample Results</a:t>
            </a:r>
            <a:br>
              <a:rPr lang="en-US" altLang="en-US" dirty="0" smtClean="0">
                <a:solidFill>
                  <a:srgbClr val="FF0000"/>
                </a:solidFill>
              </a:rPr>
            </a:br>
            <a:r>
              <a:rPr lang="en-US" altLang="en-US" dirty="0" smtClean="0">
                <a:solidFill>
                  <a:srgbClr val="FF0000"/>
                </a:solidFill>
              </a:rPr>
              <a:t>using color, texture, and EM</a:t>
            </a:r>
          </a:p>
        </p:txBody>
      </p:sp>
      <p:pic>
        <p:nvPicPr>
          <p:cNvPr id="29699" name="Picture 3" descr="433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098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433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672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4330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876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5240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7" descr="433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098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4330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2672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5" name="Picture 9" descr="4330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76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5240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09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AAC04A6-D83C-4062-BFEE-C6BD15331C5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60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Graph-Partitioning Clustering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066800" y="1828800"/>
            <a:ext cx="7027863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</a:rPr>
              <a:t> An image is represented by a graph whose nodes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  are pixels or small groups of pixels.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</a:rPr>
              <a:t> The goal is to partition the vertices into disjoint sets so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   that the similarity within each set is high 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   across different sets is low.</a:t>
            </a: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1828800" y="5105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5" name="Oval 5"/>
          <p:cNvSpPr>
            <a:spLocks noChangeArrowheads="1"/>
          </p:cNvSpPr>
          <p:nvPr/>
        </p:nvSpPr>
        <p:spPr bwMode="auto">
          <a:xfrm>
            <a:off x="2133600" y="472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6" name="Oval 6"/>
          <p:cNvSpPr>
            <a:spLocks noChangeArrowheads="1"/>
          </p:cNvSpPr>
          <p:nvPr/>
        </p:nvSpPr>
        <p:spPr bwMode="auto">
          <a:xfrm>
            <a:off x="1905000" y="556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7" name="Oval 7"/>
          <p:cNvSpPr>
            <a:spLocks noChangeArrowheads="1"/>
          </p:cNvSpPr>
          <p:nvPr/>
        </p:nvSpPr>
        <p:spPr bwMode="auto">
          <a:xfrm>
            <a:off x="2286000" y="556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8" name="Oval 8"/>
          <p:cNvSpPr>
            <a:spLocks noChangeArrowheads="1"/>
          </p:cNvSpPr>
          <p:nvPr/>
        </p:nvSpPr>
        <p:spPr bwMode="auto">
          <a:xfrm>
            <a:off x="1676400" y="472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9" name="Oval 9"/>
          <p:cNvSpPr>
            <a:spLocks noChangeArrowheads="1"/>
          </p:cNvSpPr>
          <p:nvPr/>
        </p:nvSpPr>
        <p:spPr bwMode="auto">
          <a:xfrm>
            <a:off x="2362200" y="518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0" name="Oval 10"/>
          <p:cNvSpPr>
            <a:spLocks noChangeArrowheads="1"/>
          </p:cNvSpPr>
          <p:nvPr/>
        </p:nvSpPr>
        <p:spPr bwMode="auto">
          <a:xfrm>
            <a:off x="1447800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1" name="Oval 11"/>
          <p:cNvSpPr>
            <a:spLocks noChangeArrowheads="1"/>
          </p:cNvSpPr>
          <p:nvPr/>
        </p:nvSpPr>
        <p:spPr bwMode="auto">
          <a:xfrm>
            <a:off x="1524000" y="5410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2" name="Oval 12"/>
          <p:cNvSpPr>
            <a:spLocks noChangeArrowheads="1"/>
          </p:cNvSpPr>
          <p:nvPr/>
        </p:nvSpPr>
        <p:spPr bwMode="auto">
          <a:xfrm>
            <a:off x="5105400" y="4419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3" name="Oval 13"/>
          <p:cNvSpPr>
            <a:spLocks noChangeArrowheads="1"/>
          </p:cNvSpPr>
          <p:nvPr/>
        </p:nvSpPr>
        <p:spPr bwMode="auto">
          <a:xfrm>
            <a:off x="5562600" y="4343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4" name="Oval 14"/>
          <p:cNvSpPr>
            <a:spLocks noChangeArrowheads="1"/>
          </p:cNvSpPr>
          <p:nvPr/>
        </p:nvSpPr>
        <p:spPr bwMode="auto">
          <a:xfrm>
            <a:off x="6019800" y="4267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5" name="Oval 15"/>
          <p:cNvSpPr>
            <a:spLocks noChangeArrowheads="1"/>
          </p:cNvSpPr>
          <p:nvPr/>
        </p:nvSpPr>
        <p:spPr bwMode="auto">
          <a:xfrm>
            <a:off x="6172200" y="4572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6" name="Oval 16"/>
          <p:cNvSpPr>
            <a:spLocks noChangeArrowheads="1"/>
          </p:cNvSpPr>
          <p:nvPr/>
        </p:nvSpPr>
        <p:spPr bwMode="auto">
          <a:xfrm>
            <a:off x="5715000" y="518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7" name="Oval 17"/>
          <p:cNvSpPr>
            <a:spLocks noChangeArrowheads="1"/>
          </p:cNvSpPr>
          <p:nvPr/>
        </p:nvSpPr>
        <p:spPr bwMode="auto">
          <a:xfrm>
            <a:off x="6172200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8" name="Oval 18"/>
          <p:cNvSpPr>
            <a:spLocks noChangeArrowheads="1"/>
          </p:cNvSpPr>
          <p:nvPr/>
        </p:nvSpPr>
        <p:spPr bwMode="auto">
          <a:xfrm>
            <a:off x="6400800" y="4191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9" name="Oval 19"/>
          <p:cNvSpPr>
            <a:spLocks noChangeArrowheads="1"/>
          </p:cNvSpPr>
          <p:nvPr/>
        </p:nvSpPr>
        <p:spPr bwMode="auto">
          <a:xfrm>
            <a:off x="5791200" y="4800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40" name="Oval 20"/>
          <p:cNvSpPr>
            <a:spLocks noChangeArrowheads="1"/>
          </p:cNvSpPr>
          <p:nvPr/>
        </p:nvSpPr>
        <p:spPr bwMode="auto">
          <a:xfrm>
            <a:off x="5334000" y="4876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41" name="Line 21"/>
          <p:cNvSpPr>
            <a:spLocks noChangeShapeType="1"/>
          </p:cNvSpPr>
          <p:nvPr/>
        </p:nvSpPr>
        <p:spPr bwMode="auto">
          <a:xfrm flipH="1">
            <a:off x="1524000" y="4800600"/>
            <a:ext cx="2286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>
            <a:off x="1524000" y="51054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3" name="Line 23"/>
          <p:cNvSpPr>
            <a:spLocks noChangeShapeType="1"/>
          </p:cNvSpPr>
          <p:nvPr/>
        </p:nvSpPr>
        <p:spPr bwMode="auto">
          <a:xfrm>
            <a:off x="1600200" y="5486400"/>
            <a:ext cx="3810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4" name="Line 24"/>
          <p:cNvSpPr>
            <a:spLocks noChangeShapeType="1"/>
          </p:cNvSpPr>
          <p:nvPr/>
        </p:nvSpPr>
        <p:spPr bwMode="auto">
          <a:xfrm>
            <a:off x="1981200" y="5638800"/>
            <a:ext cx="381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5" name="Line 25"/>
          <p:cNvSpPr>
            <a:spLocks noChangeShapeType="1"/>
          </p:cNvSpPr>
          <p:nvPr/>
        </p:nvSpPr>
        <p:spPr bwMode="auto">
          <a:xfrm flipH="1">
            <a:off x="2362200" y="52578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6" name="Line 26"/>
          <p:cNvSpPr>
            <a:spLocks noChangeShapeType="1"/>
          </p:cNvSpPr>
          <p:nvPr/>
        </p:nvSpPr>
        <p:spPr bwMode="auto">
          <a:xfrm>
            <a:off x="2209800" y="48006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7" name="Line 27"/>
          <p:cNvSpPr>
            <a:spLocks noChangeShapeType="1"/>
          </p:cNvSpPr>
          <p:nvPr/>
        </p:nvSpPr>
        <p:spPr bwMode="auto">
          <a:xfrm>
            <a:off x="1752600" y="4800600"/>
            <a:ext cx="4572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8" name="Line 28"/>
          <p:cNvSpPr>
            <a:spLocks noChangeShapeType="1"/>
          </p:cNvSpPr>
          <p:nvPr/>
        </p:nvSpPr>
        <p:spPr bwMode="auto">
          <a:xfrm>
            <a:off x="1752600" y="4800600"/>
            <a:ext cx="1524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9" name="Line 29"/>
          <p:cNvSpPr>
            <a:spLocks noChangeShapeType="1"/>
          </p:cNvSpPr>
          <p:nvPr/>
        </p:nvSpPr>
        <p:spPr bwMode="auto">
          <a:xfrm>
            <a:off x="1524000" y="5105400"/>
            <a:ext cx="3810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0" name="Line 30"/>
          <p:cNvSpPr>
            <a:spLocks noChangeShapeType="1"/>
          </p:cNvSpPr>
          <p:nvPr/>
        </p:nvSpPr>
        <p:spPr bwMode="auto">
          <a:xfrm flipV="1">
            <a:off x="1600200" y="5181600"/>
            <a:ext cx="3048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1" name="Line 31"/>
          <p:cNvSpPr>
            <a:spLocks noChangeShapeType="1"/>
          </p:cNvSpPr>
          <p:nvPr/>
        </p:nvSpPr>
        <p:spPr bwMode="auto">
          <a:xfrm>
            <a:off x="1905000" y="5181600"/>
            <a:ext cx="762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2" name="Line 32"/>
          <p:cNvSpPr>
            <a:spLocks noChangeShapeType="1"/>
          </p:cNvSpPr>
          <p:nvPr/>
        </p:nvSpPr>
        <p:spPr bwMode="auto">
          <a:xfrm>
            <a:off x="1905000" y="5181600"/>
            <a:ext cx="5334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3" name="Line 33"/>
          <p:cNvSpPr>
            <a:spLocks noChangeShapeType="1"/>
          </p:cNvSpPr>
          <p:nvPr/>
        </p:nvSpPr>
        <p:spPr bwMode="auto">
          <a:xfrm>
            <a:off x="1905000" y="5181600"/>
            <a:ext cx="4572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4" name="Line 34"/>
          <p:cNvSpPr>
            <a:spLocks noChangeShapeType="1"/>
          </p:cNvSpPr>
          <p:nvPr/>
        </p:nvSpPr>
        <p:spPr bwMode="auto">
          <a:xfrm flipV="1">
            <a:off x="1905000" y="5257800"/>
            <a:ext cx="5334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5" name="Line 35"/>
          <p:cNvSpPr>
            <a:spLocks noChangeShapeType="1"/>
          </p:cNvSpPr>
          <p:nvPr/>
        </p:nvSpPr>
        <p:spPr bwMode="auto">
          <a:xfrm flipV="1">
            <a:off x="1905000" y="4800600"/>
            <a:ext cx="3048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6" name="Line 36"/>
          <p:cNvSpPr>
            <a:spLocks noChangeShapeType="1"/>
          </p:cNvSpPr>
          <p:nvPr/>
        </p:nvSpPr>
        <p:spPr bwMode="auto">
          <a:xfrm flipV="1">
            <a:off x="1981200" y="4800600"/>
            <a:ext cx="22860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7" name="Line 37"/>
          <p:cNvSpPr>
            <a:spLocks noChangeShapeType="1"/>
          </p:cNvSpPr>
          <p:nvPr/>
        </p:nvSpPr>
        <p:spPr bwMode="auto">
          <a:xfrm flipV="1">
            <a:off x="1524000" y="4800600"/>
            <a:ext cx="6858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8" name="Line 38"/>
          <p:cNvSpPr>
            <a:spLocks noChangeShapeType="1"/>
          </p:cNvSpPr>
          <p:nvPr/>
        </p:nvSpPr>
        <p:spPr bwMode="auto">
          <a:xfrm flipV="1">
            <a:off x="1600200" y="5257800"/>
            <a:ext cx="838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9" name="Line 39"/>
          <p:cNvSpPr>
            <a:spLocks noChangeShapeType="1"/>
          </p:cNvSpPr>
          <p:nvPr/>
        </p:nvSpPr>
        <p:spPr bwMode="auto">
          <a:xfrm>
            <a:off x="5181600" y="44958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0" name="Line 40"/>
          <p:cNvSpPr>
            <a:spLocks noChangeShapeType="1"/>
          </p:cNvSpPr>
          <p:nvPr/>
        </p:nvSpPr>
        <p:spPr bwMode="auto">
          <a:xfrm flipV="1">
            <a:off x="5181600" y="4267200"/>
            <a:ext cx="12954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1" name="Line 41"/>
          <p:cNvSpPr>
            <a:spLocks noChangeShapeType="1"/>
          </p:cNvSpPr>
          <p:nvPr/>
        </p:nvSpPr>
        <p:spPr bwMode="auto">
          <a:xfrm flipH="1">
            <a:off x="6248400" y="4267200"/>
            <a:ext cx="2286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2" name="Line 42"/>
          <p:cNvSpPr>
            <a:spLocks noChangeShapeType="1"/>
          </p:cNvSpPr>
          <p:nvPr/>
        </p:nvSpPr>
        <p:spPr bwMode="auto">
          <a:xfrm>
            <a:off x="6248400" y="4648200"/>
            <a:ext cx="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3" name="Line 43"/>
          <p:cNvSpPr>
            <a:spLocks noChangeShapeType="1"/>
          </p:cNvSpPr>
          <p:nvPr/>
        </p:nvSpPr>
        <p:spPr bwMode="auto">
          <a:xfrm>
            <a:off x="5410200" y="4953000"/>
            <a:ext cx="3810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4" name="Line 44"/>
          <p:cNvSpPr>
            <a:spLocks noChangeShapeType="1"/>
          </p:cNvSpPr>
          <p:nvPr/>
        </p:nvSpPr>
        <p:spPr bwMode="auto">
          <a:xfrm flipV="1">
            <a:off x="5791200" y="48768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5" name="Line 45"/>
          <p:cNvSpPr>
            <a:spLocks noChangeShapeType="1"/>
          </p:cNvSpPr>
          <p:nvPr/>
        </p:nvSpPr>
        <p:spPr bwMode="auto">
          <a:xfrm>
            <a:off x="5638800" y="44196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6" name="Line 46"/>
          <p:cNvSpPr>
            <a:spLocks noChangeShapeType="1"/>
          </p:cNvSpPr>
          <p:nvPr/>
        </p:nvSpPr>
        <p:spPr bwMode="auto">
          <a:xfrm flipV="1">
            <a:off x="5410200" y="4876800"/>
            <a:ext cx="4572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7" name="Line 47"/>
          <p:cNvSpPr>
            <a:spLocks noChangeShapeType="1"/>
          </p:cNvSpPr>
          <p:nvPr/>
        </p:nvSpPr>
        <p:spPr bwMode="auto">
          <a:xfrm flipV="1">
            <a:off x="5867400" y="4343400"/>
            <a:ext cx="2286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8" name="Line 48"/>
          <p:cNvSpPr>
            <a:spLocks noChangeShapeType="1"/>
          </p:cNvSpPr>
          <p:nvPr/>
        </p:nvSpPr>
        <p:spPr bwMode="auto">
          <a:xfrm flipV="1">
            <a:off x="5791200" y="4648200"/>
            <a:ext cx="457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9" name="Line 49"/>
          <p:cNvSpPr>
            <a:spLocks noChangeShapeType="1"/>
          </p:cNvSpPr>
          <p:nvPr/>
        </p:nvSpPr>
        <p:spPr bwMode="auto">
          <a:xfrm flipH="1">
            <a:off x="5715000" y="5105400"/>
            <a:ext cx="5334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0" name="Line 50"/>
          <p:cNvSpPr>
            <a:spLocks noChangeShapeType="1"/>
          </p:cNvSpPr>
          <p:nvPr/>
        </p:nvSpPr>
        <p:spPr bwMode="auto">
          <a:xfrm flipH="1">
            <a:off x="5410200" y="4343400"/>
            <a:ext cx="685800" cy="609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1" name="Line 51"/>
          <p:cNvSpPr>
            <a:spLocks noChangeShapeType="1"/>
          </p:cNvSpPr>
          <p:nvPr/>
        </p:nvSpPr>
        <p:spPr bwMode="auto">
          <a:xfrm>
            <a:off x="5410200" y="4953000"/>
            <a:ext cx="8382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2" name="Line 52"/>
          <p:cNvSpPr>
            <a:spLocks noChangeShapeType="1"/>
          </p:cNvSpPr>
          <p:nvPr/>
        </p:nvSpPr>
        <p:spPr bwMode="auto">
          <a:xfrm flipV="1">
            <a:off x="2438400" y="4495800"/>
            <a:ext cx="2743200" cy="762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3" name="Line 53"/>
          <p:cNvSpPr>
            <a:spLocks noChangeShapeType="1"/>
          </p:cNvSpPr>
          <p:nvPr/>
        </p:nvSpPr>
        <p:spPr bwMode="auto">
          <a:xfrm flipV="1">
            <a:off x="2362200" y="4953000"/>
            <a:ext cx="3048000" cy="685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4" name="Slide Number Placeholder 5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71DC395-32CC-40FA-BCC4-5942C0B03A7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Minimal Cuts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517525" y="2022475"/>
            <a:ext cx="7974013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Let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G = (V,E)</a:t>
            </a:r>
            <a:r>
              <a:rPr lang="en-US" altLang="en-US" sz="2400">
                <a:latin typeface="Times New Roman" pitchFamily="18" charset="0"/>
              </a:rPr>
              <a:t> be a graph. Each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edge (u,v)</a:t>
            </a:r>
            <a:r>
              <a:rPr lang="en-US" altLang="en-US" sz="2400">
                <a:latin typeface="Times New Roman" pitchFamily="18" charset="0"/>
              </a:rPr>
              <a:t> has a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weight w(u,v)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that represents the similarity between u and v.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Graph G can be broken into 2 disjoint graphs with node sets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A and B by removing edges that connect these sets.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Let </a:t>
            </a: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cut(A,B) = </a:t>
            </a: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     w(u,v).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chemeClr val="accent2"/>
              </a:solidFill>
              <a:latin typeface="Times New Roman" pitchFamily="18" charset="0"/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  <a:sym typeface="Symbol" pitchFamily="18" charset="2"/>
              </a:rPr>
              <a:t> One way to segment G is to find the minimal cut.</a:t>
            </a: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209800" y="4572000"/>
            <a:ext cx="1044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  <a:latin typeface="Times New Roman" pitchFamily="18" charset="0"/>
              </a:rPr>
              <a:t>u</a:t>
            </a:r>
            <a:r>
              <a:rPr lang="en-US" altLang="en-US" sz="18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A, vB</a:t>
            </a:r>
          </a:p>
        </p:txBody>
      </p:sp>
      <p:sp>
        <p:nvSpPr>
          <p:cNvPr id="317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0FA5029-BC8D-4276-84EA-BC24005F0F1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Cut(A,B)</a:t>
            </a:r>
          </a:p>
        </p:txBody>
      </p:sp>
      <p:sp>
        <p:nvSpPr>
          <p:cNvPr id="32771" name="Oval 4"/>
          <p:cNvSpPr>
            <a:spLocks noChangeArrowheads="1"/>
          </p:cNvSpPr>
          <p:nvPr/>
        </p:nvSpPr>
        <p:spPr bwMode="auto">
          <a:xfrm>
            <a:off x="1828800" y="5105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2" name="Oval 5"/>
          <p:cNvSpPr>
            <a:spLocks noChangeArrowheads="1"/>
          </p:cNvSpPr>
          <p:nvPr/>
        </p:nvSpPr>
        <p:spPr bwMode="auto">
          <a:xfrm>
            <a:off x="2133600" y="472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3" name="Oval 6"/>
          <p:cNvSpPr>
            <a:spLocks noChangeArrowheads="1"/>
          </p:cNvSpPr>
          <p:nvPr/>
        </p:nvSpPr>
        <p:spPr bwMode="auto">
          <a:xfrm>
            <a:off x="1905000" y="556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4" name="Oval 7"/>
          <p:cNvSpPr>
            <a:spLocks noChangeArrowheads="1"/>
          </p:cNvSpPr>
          <p:nvPr/>
        </p:nvSpPr>
        <p:spPr bwMode="auto">
          <a:xfrm>
            <a:off x="2286000" y="556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5" name="Oval 8"/>
          <p:cNvSpPr>
            <a:spLocks noChangeArrowheads="1"/>
          </p:cNvSpPr>
          <p:nvPr/>
        </p:nvSpPr>
        <p:spPr bwMode="auto">
          <a:xfrm>
            <a:off x="1676400" y="472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6" name="Oval 9"/>
          <p:cNvSpPr>
            <a:spLocks noChangeArrowheads="1"/>
          </p:cNvSpPr>
          <p:nvPr/>
        </p:nvSpPr>
        <p:spPr bwMode="auto">
          <a:xfrm>
            <a:off x="2362200" y="518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7" name="Oval 10"/>
          <p:cNvSpPr>
            <a:spLocks noChangeArrowheads="1"/>
          </p:cNvSpPr>
          <p:nvPr/>
        </p:nvSpPr>
        <p:spPr bwMode="auto">
          <a:xfrm>
            <a:off x="1447800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8" name="Oval 11"/>
          <p:cNvSpPr>
            <a:spLocks noChangeArrowheads="1"/>
          </p:cNvSpPr>
          <p:nvPr/>
        </p:nvSpPr>
        <p:spPr bwMode="auto">
          <a:xfrm>
            <a:off x="1524000" y="5410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9" name="Oval 12"/>
          <p:cNvSpPr>
            <a:spLocks noChangeArrowheads="1"/>
          </p:cNvSpPr>
          <p:nvPr/>
        </p:nvSpPr>
        <p:spPr bwMode="auto">
          <a:xfrm>
            <a:off x="5105400" y="4419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0" name="Oval 13"/>
          <p:cNvSpPr>
            <a:spLocks noChangeArrowheads="1"/>
          </p:cNvSpPr>
          <p:nvPr/>
        </p:nvSpPr>
        <p:spPr bwMode="auto">
          <a:xfrm>
            <a:off x="5562600" y="4343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1" name="Oval 14"/>
          <p:cNvSpPr>
            <a:spLocks noChangeArrowheads="1"/>
          </p:cNvSpPr>
          <p:nvPr/>
        </p:nvSpPr>
        <p:spPr bwMode="auto">
          <a:xfrm>
            <a:off x="6019800" y="4267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2" name="Oval 15"/>
          <p:cNvSpPr>
            <a:spLocks noChangeArrowheads="1"/>
          </p:cNvSpPr>
          <p:nvPr/>
        </p:nvSpPr>
        <p:spPr bwMode="auto">
          <a:xfrm>
            <a:off x="6172200" y="4572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3" name="Oval 16"/>
          <p:cNvSpPr>
            <a:spLocks noChangeArrowheads="1"/>
          </p:cNvSpPr>
          <p:nvPr/>
        </p:nvSpPr>
        <p:spPr bwMode="auto">
          <a:xfrm>
            <a:off x="5715000" y="518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4" name="Oval 17"/>
          <p:cNvSpPr>
            <a:spLocks noChangeArrowheads="1"/>
          </p:cNvSpPr>
          <p:nvPr/>
        </p:nvSpPr>
        <p:spPr bwMode="auto">
          <a:xfrm>
            <a:off x="6172200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5" name="Oval 18"/>
          <p:cNvSpPr>
            <a:spLocks noChangeArrowheads="1"/>
          </p:cNvSpPr>
          <p:nvPr/>
        </p:nvSpPr>
        <p:spPr bwMode="auto">
          <a:xfrm>
            <a:off x="6400800" y="4191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6" name="Oval 19"/>
          <p:cNvSpPr>
            <a:spLocks noChangeArrowheads="1"/>
          </p:cNvSpPr>
          <p:nvPr/>
        </p:nvSpPr>
        <p:spPr bwMode="auto">
          <a:xfrm>
            <a:off x="5791200" y="4800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7" name="Oval 20"/>
          <p:cNvSpPr>
            <a:spLocks noChangeArrowheads="1"/>
          </p:cNvSpPr>
          <p:nvPr/>
        </p:nvSpPr>
        <p:spPr bwMode="auto">
          <a:xfrm>
            <a:off x="5334000" y="4876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8" name="Line 21"/>
          <p:cNvSpPr>
            <a:spLocks noChangeShapeType="1"/>
          </p:cNvSpPr>
          <p:nvPr/>
        </p:nvSpPr>
        <p:spPr bwMode="auto">
          <a:xfrm flipH="1">
            <a:off x="1524000" y="4800600"/>
            <a:ext cx="2286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89" name="Line 22"/>
          <p:cNvSpPr>
            <a:spLocks noChangeShapeType="1"/>
          </p:cNvSpPr>
          <p:nvPr/>
        </p:nvSpPr>
        <p:spPr bwMode="auto">
          <a:xfrm>
            <a:off x="1524000" y="51054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0" name="Line 23"/>
          <p:cNvSpPr>
            <a:spLocks noChangeShapeType="1"/>
          </p:cNvSpPr>
          <p:nvPr/>
        </p:nvSpPr>
        <p:spPr bwMode="auto">
          <a:xfrm>
            <a:off x="1600200" y="5486400"/>
            <a:ext cx="3810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1" name="Line 24"/>
          <p:cNvSpPr>
            <a:spLocks noChangeShapeType="1"/>
          </p:cNvSpPr>
          <p:nvPr/>
        </p:nvSpPr>
        <p:spPr bwMode="auto">
          <a:xfrm>
            <a:off x="1981200" y="5638800"/>
            <a:ext cx="381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2" name="Line 25"/>
          <p:cNvSpPr>
            <a:spLocks noChangeShapeType="1"/>
          </p:cNvSpPr>
          <p:nvPr/>
        </p:nvSpPr>
        <p:spPr bwMode="auto">
          <a:xfrm flipH="1">
            <a:off x="2362200" y="52578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3" name="Line 26"/>
          <p:cNvSpPr>
            <a:spLocks noChangeShapeType="1"/>
          </p:cNvSpPr>
          <p:nvPr/>
        </p:nvSpPr>
        <p:spPr bwMode="auto">
          <a:xfrm>
            <a:off x="2209800" y="48006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4" name="Line 27"/>
          <p:cNvSpPr>
            <a:spLocks noChangeShapeType="1"/>
          </p:cNvSpPr>
          <p:nvPr/>
        </p:nvSpPr>
        <p:spPr bwMode="auto">
          <a:xfrm>
            <a:off x="1752600" y="4800600"/>
            <a:ext cx="4572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5" name="Line 28"/>
          <p:cNvSpPr>
            <a:spLocks noChangeShapeType="1"/>
          </p:cNvSpPr>
          <p:nvPr/>
        </p:nvSpPr>
        <p:spPr bwMode="auto">
          <a:xfrm>
            <a:off x="1752600" y="4800600"/>
            <a:ext cx="1524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6" name="Line 29"/>
          <p:cNvSpPr>
            <a:spLocks noChangeShapeType="1"/>
          </p:cNvSpPr>
          <p:nvPr/>
        </p:nvSpPr>
        <p:spPr bwMode="auto">
          <a:xfrm>
            <a:off x="1524000" y="5105400"/>
            <a:ext cx="3810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7" name="Line 30"/>
          <p:cNvSpPr>
            <a:spLocks noChangeShapeType="1"/>
          </p:cNvSpPr>
          <p:nvPr/>
        </p:nvSpPr>
        <p:spPr bwMode="auto">
          <a:xfrm flipV="1">
            <a:off x="1600200" y="5181600"/>
            <a:ext cx="3048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8" name="Line 31"/>
          <p:cNvSpPr>
            <a:spLocks noChangeShapeType="1"/>
          </p:cNvSpPr>
          <p:nvPr/>
        </p:nvSpPr>
        <p:spPr bwMode="auto">
          <a:xfrm>
            <a:off x="1905000" y="5181600"/>
            <a:ext cx="762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9" name="Line 32"/>
          <p:cNvSpPr>
            <a:spLocks noChangeShapeType="1"/>
          </p:cNvSpPr>
          <p:nvPr/>
        </p:nvSpPr>
        <p:spPr bwMode="auto">
          <a:xfrm>
            <a:off x="1905000" y="5181600"/>
            <a:ext cx="5334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0" name="Line 33"/>
          <p:cNvSpPr>
            <a:spLocks noChangeShapeType="1"/>
          </p:cNvSpPr>
          <p:nvPr/>
        </p:nvSpPr>
        <p:spPr bwMode="auto">
          <a:xfrm>
            <a:off x="1905000" y="5181600"/>
            <a:ext cx="4572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1" name="Line 34"/>
          <p:cNvSpPr>
            <a:spLocks noChangeShapeType="1"/>
          </p:cNvSpPr>
          <p:nvPr/>
        </p:nvSpPr>
        <p:spPr bwMode="auto">
          <a:xfrm flipV="1">
            <a:off x="1905000" y="5257800"/>
            <a:ext cx="5334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2" name="Line 35"/>
          <p:cNvSpPr>
            <a:spLocks noChangeShapeType="1"/>
          </p:cNvSpPr>
          <p:nvPr/>
        </p:nvSpPr>
        <p:spPr bwMode="auto">
          <a:xfrm flipV="1">
            <a:off x="1905000" y="4800600"/>
            <a:ext cx="3048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3" name="Line 36"/>
          <p:cNvSpPr>
            <a:spLocks noChangeShapeType="1"/>
          </p:cNvSpPr>
          <p:nvPr/>
        </p:nvSpPr>
        <p:spPr bwMode="auto">
          <a:xfrm flipV="1">
            <a:off x="1981200" y="4800600"/>
            <a:ext cx="22860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4" name="Line 37"/>
          <p:cNvSpPr>
            <a:spLocks noChangeShapeType="1"/>
          </p:cNvSpPr>
          <p:nvPr/>
        </p:nvSpPr>
        <p:spPr bwMode="auto">
          <a:xfrm flipV="1">
            <a:off x="1524000" y="4800600"/>
            <a:ext cx="6858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5" name="Line 38"/>
          <p:cNvSpPr>
            <a:spLocks noChangeShapeType="1"/>
          </p:cNvSpPr>
          <p:nvPr/>
        </p:nvSpPr>
        <p:spPr bwMode="auto">
          <a:xfrm flipV="1">
            <a:off x="1600200" y="5257800"/>
            <a:ext cx="838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6" name="Line 39"/>
          <p:cNvSpPr>
            <a:spLocks noChangeShapeType="1"/>
          </p:cNvSpPr>
          <p:nvPr/>
        </p:nvSpPr>
        <p:spPr bwMode="auto">
          <a:xfrm>
            <a:off x="5181600" y="44958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7" name="Line 40"/>
          <p:cNvSpPr>
            <a:spLocks noChangeShapeType="1"/>
          </p:cNvSpPr>
          <p:nvPr/>
        </p:nvSpPr>
        <p:spPr bwMode="auto">
          <a:xfrm flipV="1">
            <a:off x="5181600" y="4267200"/>
            <a:ext cx="12954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8" name="Line 41"/>
          <p:cNvSpPr>
            <a:spLocks noChangeShapeType="1"/>
          </p:cNvSpPr>
          <p:nvPr/>
        </p:nvSpPr>
        <p:spPr bwMode="auto">
          <a:xfrm flipH="1">
            <a:off x="6248400" y="4267200"/>
            <a:ext cx="2286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9" name="Line 42"/>
          <p:cNvSpPr>
            <a:spLocks noChangeShapeType="1"/>
          </p:cNvSpPr>
          <p:nvPr/>
        </p:nvSpPr>
        <p:spPr bwMode="auto">
          <a:xfrm>
            <a:off x="6248400" y="4648200"/>
            <a:ext cx="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0" name="Line 43"/>
          <p:cNvSpPr>
            <a:spLocks noChangeShapeType="1"/>
          </p:cNvSpPr>
          <p:nvPr/>
        </p:nvSpPr>
        <p:spPr bwMode="auto">
          <a:xfrm>
            <a:off x="5410200" y="4953000"/>
            <a:ext cx="3810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1" name="Line 44"/>
          <p:cNvSpPr>
            <a:spLocks noChangeShapeType="1"/>
          </p:cNvSpPr>
          <p:nvPr/>
        </p:nvSpPr>
        <p:spPr bwMode="auto">
          <a:xfrm flipV="1">
            <a:off x="5791200" y="48768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2" name="Line 45"/>
          <p:cNvSpPr>
            <a:spLocks noChangeShapeType="1"/>
          </p:cNvSpPr>
          <p:nvPr/>
        </p:nvSpPr>
        <p:spPr bwMode="auto">
          <a:xfrm>
            <a:off x="5638800" y="44196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3" name="Line 46"/>
          <p:cNvSpPr>
            <a:spLocks noChangeShapeType="1"/>
          </p:cNvSpPr>
          <p:nvPr/>
        </p:nvSpPr>
        <p:spPr bwMode="auto">
          <a:xfrm flipV="1">
            <a:off x="5410200" y="4876800"/>
            <a:ext cx="4572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4" name="Line 47"/>
          <p:cNvSpPr>
            <a:spLocks noChangeShapeType="1"/>
          </p:cNvSpPr>
          <p:nvPr/>
        </p:nvSpPr>
        <p:spPr bwMode="auto">
          <a:xfrm flipV="1">
            <a:off x="5867400" y="4343400"/>
            <a:ext cx="2286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5" name="Line 48"/>
          <p:cNvSpPr>
            <a:spLocks noChangeShapeType="1"/>
          </p:cNvSpPr>
          <p:nvPr/>
        </p:nvSpPr>
        <p:spPr bwMode="auto">
          <a:xfrm flipV="1">
            <a:off x="5791200" y="4648200"/>
            <a:ext cx="457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6" name="Line 49"/>
          <p:cNvSpPr>
            <a:spLocks noChangeShapeType="1"/>
          </p:cNvSpPr>
          <p:nvPr/>
        </p:nvSpPr>
        <p:spPr bwMode="auto">
          <a:xfrm flipH="1">
            <a:off x="5715000" y="5105400"/>
            <a:ext cx="5334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7" name="Line 50"/>
          <p:cNvSpPr>
            <a:spLocks noChangeShapeType="1"/>
          </p:cNvSpPr>
          <p:nvPr/>
        </p:nvSpPr>
        <p:spPr bwMode="auto">
          <a:xfrm flipH="1">
            <a:off x="5410200" y="4343400"/>
            <a:ext cx="685800" cy="609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8" name="Line 51"/>
          <p:cNvSpPr>
            <a:spLocks noChangeShapeType="1"/>
          </p:cNvSpPr>
          <p:nvPr/>
        </p:nvSpPr>
        <p:spPr bwMode="auto">
          <a:xfrm>
            <a:off x="5410200" y="4953000"/>
            <a:ext cx="8382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9" name="Line 52"/>
          <p:cNvSpPr>
            <a:spLocks noChangeShapeType="1"/>
          </p:cNvSpPr>
          <p:nvPr/>
        </p:nvSpPr>
        <p:spPr bwMode="auto">
          <a:xfrm flipV="1">
            <a:off x="2438400" y="4495800"/>
            <a:ext cx="2743200" cy="762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20" name="Line 53"/>
          <p:cNvSpPr>
            <a:spLocks noChangeShapeType="1"/>
          </p:cNvSpPr>
          <p:nvPr/>
        </p:nvSpPr>
        <p:spPr bwMode="auto">
          <a:xfrm flipV="1">
            <a:off x="2362200" y="4953000"/>
            <a:ext cx="3048000" cy="685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21" name="Text Box 54"/>
          <p:cNvSpPr txBox="1">
            <a:spLocks noChangeArrowheads="1"/>
          </p:cNvSpPr>
          <p:nvPr/>
        </p:nvSpPr>
        <p:spPr bwMode="auto">
          <a:xfrm>
            <a:off x="1736725" y="2016125"/>
            <a:ext cx="3098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cut(A,B) = </a:t>
            </a:r>
            <a:r>
              <a:rPr lang="en-US" altLang="en-US" sz="2400">
                <a:sym typeface="Symbol" pitchFamily="18" charset="2"/>
              </a:rPr>
              <a:t>     w(u,v)</a:t>
            </a: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2822" name="Text Box 55"/>
          <p:cNvSpPr txBox="1">
            <a:spLocks noChangeArrowheads="1"/>
          </p:cNvSpPr>
          <p:nvPr/>
        </p:nvSpPr>
        <p:spPr bwMode="auto">
          <a:xfrm>
            <a:off x="2879725" y="2471738"/>
            <a:ext cx="1057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u</a:t>
            </a:r>
            <a:r>
              <a:rPr lang="en-US" altLang="en-US" sz="1800">
                <a:sym typeface="Symbol" pitchFamily="18" charset="2"/>
              </a:rPr>
              <a:t>A, vB</a:t>
            </a:r>
            <a:endParaRPr lang="en-US" altLang="en-US" sz="1800"/>
          </a:p>
        </p:txBody>
      </p:sp>
      <p:sp>
        <p:nvSpPr>
          <p:cNvPr id="32823" name="Text Box 56"/>
          <p:cNvSpPr txBox="1">
            <a:spLocks noChangeArrowheads="1"/>
          </p:cNvSpPr>
          <p:nvPr/>
        </p:nvSpPr>
        <p:spPr bwMode="auto">
          <a:xfrm>
            <a:off x="1736725" y="392588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A</a:t>
            </a:r>
          </a:p>
        </p:txBody>
      </p:sp>
      <p:sp>
        <p:nvSpPr>
          <p:cNvPr id="32824" name="Text Box 57"/>
          <p:cNvSpPr txBox="1">
            <a:spLocks noChangeArrowheads="1"/>
          </p:cNvSpPr>
          <p:nvPr/>
        </p:nvSpPr>
        <p:spPr bwMode="auto">
          <a:xfrm>
            <a:off x="5394325" y="354488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B</a:t>
            </a:r>
          </a:p>
        </p:txBody>
      </p:sp>
      <p:sp>
        <p:nvSpPr>
          <p:cNvPr id="32825" name="Text Box 58"/>
          <p:cNvSpPr txBox="1">
            <a:spLocks noChangeArrowheads="1"/>
          </p:cNvSpPr>
          <p:nvPr/>
        </p:nvSpPr>
        <p:spPr bwMode="auto">
          <a:xfrm>
            <a:off x="3260725" y="4456113"/>
            <a:ext cx="476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w1</a:t>
            </a:r>
          </a:p>
        </p:txBody>
      </p:sp>
      <p:sp>
        <p:nvSpPr>
          <p:cNvPr id="32826" name="Text Box 59"/>
          <p:cNvSpPr txBox="1">
            <a:spLocks noChangeArrowheads="1"/>
          </p:cNvSpPr>
          <p:nvPr/>
        </p:nvSpPr>
        <p:spPr bwMode="auto">
          <a:xfrm>
            <a:off x="3489325" y="5370513"/>
            <a:ext cx="476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w2</a:t>
            </a:r>
          </a:p>
        </p:txBody>
      </p:sp>
      <p:sp>
        <p:nvSpPr>
          <p:cNvPr id="32827" name="Slide Number Placeholder 5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8057C8F-0AFC-4E22-88FA-C6C080AFF07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Normalized Cut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746125" y="1793875"/>
            <a:ext cx="62563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Minimal cut favors cutting off small node groups,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so Shi proposed the </a:t>
            </a:r>
            <a:r>
              <a:rPr lang="en-US" altLang="en-US" sz="2400" b="1">
                <a:latin typeface="Times New Roman" pitchFamily="18" charset="0"/>
              </a:rPr>
              <a:t>normalized cut.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431925" y="2936875"/>
            <a:ext cx="50069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cut(A, B)         cut(A,B)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Ncut(A,B) =  -------------  +  -------------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asso(A,V)       asso(B,V)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812925" y="4683125"/>
            <a:ext cx="27940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asso(A,V) = </a:t>
            </a:r>
            <a:r>
              <a:rPr lang="en-US" altLang="en-US" sz="2400">
                <a:latin typeface="Times New Roman" pitchFamily="18" charset="0"/>
                <a:sym typeface="Symbol" pitchFamily="18" charset="2"/>
              </a:rPr>
              <a:t> w(u,t)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  <a:sym typeface="Symbol" pitchFamily="18" charset="2"/>
              </a:rPr>
              <a:t>                 </a:t>
            </a:r>
            <a:r>
              <a:rPr lang="en-US" altLang="en-US" sz="1800">
                <a:latin typeface="Times New Roman" pitchFamily="18" charset="0"/>
                <a:sym typeface="Symbol" pitchFamily="18" charset="2"/>
              </a:rPr>
              <a:t>uA, tV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4953000" y="4800600"/>
            <a:ext cx="28781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How much is A connected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to the graph as a whole.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6765925" y="3214688"/>
            <a:ext cx="13239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normalized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cut</a:t>
            </a:r>
          </a:p>
        </p:txBody>
      </p:sp>
      <p:sp>
        <p:nvSpPr>
          <p:cNvPr id="33800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8ED818-38F5-4E0D-9612-ECFE5594A7E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Example Normalized Cut</a:t>
            </a:r>
          </a:p>
        </p:txBody>
      </p:sp>
      <p:sp>
        <p:nvSpPr>
          <p:cNvPr id="34819" name="Oval 3"/>
          <p:cNvSpPr>
            <a:spLocks noChangeArrowheads="1"/>
          </p:cNvSpPr>
          <p:nvPr/>
        </p:nvSpPr>
        <p:spPr bwMode="auto">
          <a:xfrm>
            <a:off x="1371600" y="27432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0" name="Oval 4"/>
          <p:cNvSpPr>
            <a:spLocks noChangeArrowheads="1"/>
          </p:cNvSpPr>
          <p:nvPr/>
        </p:nvSpPr>
        <p:spPr bwMode="auto">
          <a:xfrm>
            <a:off x="2209800" y="27432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1" name="Oval 5"/>
          <p:cNvSpPr>
            <a:spLocks noChangeArrowheads="1"/>
          </p:cNvSpPr>
          <p:nvPr/>
        </p:nvSpPr>
        <p:spPr bwMode="auto">
          <a:xfrm>
            <a:off x="1371600" y="34290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2" name="Oval 6"/>
          <p:cNvSpPr>
            <a:spLocks noChangeArrowheads="1"/>
          </p:cNvSpPr>
          <p:nvPr/>
        </p:nvSpPr>
        <p:spPr bwMode="auto">
          <a:xfrm>
            <a:off x="2209800" y="34290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3" name="Oval 7"/>
          <p:cNvSpPr>
            <a:spLocks noChangeArrowheads="1"/>
          </p:cNvSpPr>
          <p:nvPr/>
        </p:nvSpPr>
        <p:spPr bwMode="auto">
          <a:xfrm>
            <a:off x="1828800" y="40386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4" name="Oval 8"/>
          <p:cNvSpPr>
            <a:spLocks noChangeArrowheads="1"/>
          </p:cNvSpPr>
          <p:nvPr/>
        </p:nvSpPr>
        <p:spPr bwMode="auto">
          <a:xfrm>
            <a:off x="5029200" y="26670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5" name="Oval 9"/>
          <p:cNvSpPr>
            <a:spLocks noChangeArrowheads="1"/>
          </p:cNvSpPr>
          <p:nvPr/>
        </p:nvSpPr>
        <p:spPr bwMode="auto">
          <a:xfrm>
            <a:off x="6019800" y="26670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6" name="Oval 10"/>
          <p:cNvSpPr>
            <a:spLocks noChangeArrowheads="1"/>
          </p:cNvSpPr>
          <p:nvPr/>
        </p:nvSpPr>
        <p:spPr bwMode="auto">
          <a:xfrm>
            <a:off x="5029200" y="35052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7" name="Oval 11"/>
          <p:cNvSpPr>
            <a:spLocks noChangeArrowheads="1"/>
          </p:cNvSpPr>
          <p:nvPr/>
        </p:nvSpPr>
        <p:spPr bwMode="auto">
          <a:xfrm>
            <a:off x="6019800" y="35052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8" name="Line 12"/>
          <p:cNvSpPr>
            <a:spLocks noChangeShapeType="1"/>
          </p:cNvSpPr>
          <p:nvPr/>
        </p:nvSpPr>
        <p:spPr bwMode="auto">
          <a:xfrm>
            <a:off x="1447800" y="2819400"/>
            <a:ext cx="914400" cy="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29" name="Line 13"/>
          <p:cNvSpPr>
            <a:spLocks noChangeShapeType="1"/>
          </p:cNvSpPr>
          <p:nvPr/>
        </p:nvSpPr>
        <p:spPr bwMode="auto">
          <a:xfrm>
            <a:off x="1524000" y="2819400"/>
            <a:ext cx="0" cy="76200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0" name="Line 14"/>
          <p:cNvSpPr>
            <a:spLocks noChangeShapeType="1"/>
          </p:cNvSpPr>
          <p:nvPr/>
        </p:nvSpPr>
        <p:spPr bwMode="auto">
          <a:xfrm>
            <a:off x="2286000" y="2895600"/>
            <a:ext cx="0" cy="68580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1" name="Line 15"/>
          <p:cNvSpPr>
            <a:spLocks noChangeShapeType="1"/>
          </p:cNvSpPr>
          <p:nvPr/>
        </p:nvSpPr>
        <p:spPr bwMode="auto">
          <a:xfrm>
            <a:off x="1524000" y="3581400"/>
            <a:ext cx="762000" cy="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2" name="Line 16"/>
          <p:cNvSpPr>
            <a:spLocks noChangeShapeType="1"/>
          </p:cNvSpPr>
          <p:nvPr/>
        </p:nvSpPr>
        <p:spPr bwMode="auto">
          <a:xfrm>
            <a:off x="1524000" y="3505200"/>
            <a:ext cx="381000" cy="60960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3" name="Line 17"/>
          <p:cNvSpPr>
            <a:spLocks noChangeShapeType="1"/>
          </p:cNvSpPr>
          <p:nvPr/>
        </p:nvSpPr>
        <p:spPr bwMode="auto">
          <a:xfrm flipH="1">
            <a:off x="1981200" y="3505200"/>
            <a:ext cx="381000" cy="68580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1752600" y="24384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5" name="Text Box 19"/>
          <p:cNvSpPr txBox="1">
            <a:spLocks noChangeArrowheads="1"/>
          </p:cNvSpPr>
          <p:nvPr/>
        </p:nvSpPr>
        <p:spPr bwMode="auto">
          <a:xfrm>
            <a:off x="1143000" y="2971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6" name="Text Box 20"/>
          <p:cNvSpPr txBox="1">
            <a:spLocks noChangeArrowheads="1"/>
          </p:cNvSpPr>
          <p:nvPr/>
        </p:nvSpPr>
        <p:spPr bwMode="auto">
          <a:xfrm>
            <a:off x="2362200" y="2971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7" name="Text Box 21"/>
          <p:cNvSpPr txBox="1">
            <a:spLocks noChangeArrowheads="1"/>
          </p:cNvSpPr>
          <p:nvPr/>
        </p:nvSpPr>
        <p:spPr bwMode="auto">
          <a:xfrm>
            <a:off x="1355725" y="36718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8" name="Text Box 22"/>
          <p:cNvSpPr txBox="1">
            <a:spLocks noChangeArrowheads="1"/>
          </p:cNvSpPr>
          <p:nvPr/>
        </p:nvSpPr>
        <p:spPr bwMode="auto">
          <a:xfrm>
            <a:off x="2193925" y="36718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9" name="Text Box 23"/>
          <p:cNvSpPr txBox="1">
            <a:spLocks noChangeArrowheads="1"/>
          </p:cNvSpPr>
          <p:nvPr/>
        </p:nvSpPr>
        <p:spPr bwMode="auto">
          <a:xfrm>
            <a:off x="1752600" y="32004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4</a:t>
            </a:r>
          </a:p>
        </p:txBody>
      </p:sp>
      <p:sp>
        <p:nvSpPr>
          <p:cNvPr id="34840" name="Freeform 24"/>
          <p:cNvSpPr>
            <a:spLocks/>
          </p:cNvSpPr>
          <p:nvPr/>
        </p:nvSpPr>
        <p:spPr bwMode="auto">
          <a:xfrm>
            <a:off x="812800" y="2768600"/>
            <a:ext cx="1168400" cy="1473200"/>
          </a:xfrm>
          <a:custGeom>
            <a:avLst/>
            <a:gdLst>
              <a:gd name="T0" fmla="*/ 2147483647 w 736"/>
              <a:gd name="T1" fmla="*/ 2147483647 h 928"/>
              <a:gd name="T2" fmla="*/ 2147483647 w 736"/>
              <a:gd name="T3" fmla="*/ 2147483647 h 928"/>
              <a:gd name="T4" fmla="*/ 2147483647 w 736"/>
              <a:gd name="T5" fmla="*/ 2147483647 h 928"/>
              <a:gd name="T6" fmla="*/ 2147483647 w 736"/>
              <a:gd name="T7" fmla="*/ 2147483647 h 928"/>
              <a:gd name="T8" fmla="*/ 0 60000 65536"/>
              <a:gd name="T9" fmla="*/ 0 60000 65536"/>
              <a:gd name="T10" fmla="*/ 0 60000 65536"/>
              <a:gd name="T11" fmla="*/ 0 60000 65536"/>
              <a:gd name="T12" fmla="*/ 0 w 736"/>
              <a:gd name="T13" fmla="*/ 0 h 928"/>
              <a:gd name="T14" fmla="*/ 736 w 736"/>
              <a:gd name="T15" fmla="*/ 928 h 9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36" h="928">
                <a:moveTo>
                  <a:pt x="448" y="32"/>
                </a:moveTo>
                <a:cubicBezTo>
                  <a:pt x="284" y="16"/>
                  <a:pt x="120" y="0"/>
                  <a:pt x="64" y="128"/>
                </a:cubicBezTo>
                <a:cubicBezTo>
                  <a:pt x="8" y="256"/>
                  <a:pt x="0" y="672"/>
                  <a:pt x="112" y="800"/>
                </a:cubicBezTo>
                <a:cubicBezTo>
                  <a:pt x="224" y="928"/>
                  <a:pt x="632" y="880"/>
                  <a:pt x="736" y="896"/>
                </a:cubicBezTo>
              </a:path>
            </a:pathLst>
          </a:custGeom>
          <a:noFill/>
          <a:ln w="9525" cap="flat" cmpd="sng">
            <a:solidFill>
              <a:srgbClr val="800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1" name="Freeform 25"/>
          <p:cNvSpPr>
            <a:spLocks/>
          </p:cNvSpPr>
          <p:nvPr/>
        </p:nvSpPr>
        <p:spPr bwMode="auto">
          <a:xfrm>
            <a:off x="1981200" y="2819400"/>
            <a:ext cx="1066800" cy="1371600"/>
          </a:xfrm>
          <a:custGeom>
            <a:avLst/>
            <a:gdLst>
              <a:gd name="T0" fmla="*/ 2147483647 w 672"/>
              <a:gd name="T1" fmla="*/ 0 h 864"/>
              <a:gd name="T2" fmla="*/ 2147483647 w 672"/>
              <a:gd name="T3" fmla="*/ 2147483647 h 864"/>
              <a:gd name="T4" fmla="*/ 2147483647 w 672"/>
              <a:gd name="T5" fmla="*/ 2147483647 h 864"/>
              <a:gd name="T6" fmla="*/ 0 w 672"/>
              <a:gd name="T7" fmla="*/ 2147483647 h 864"/>
              <a:gd name="T8" fmla="*/ 0 60000 65536"/>
              <a:gd name="T9" fmla="*/ 0 60000 65536"/>
              <a:gd name="T10" fmla="*/ 0 60000 65536"/>
              <a:gd name="T11" fmla="*/ 0 60000 65536"/>
              <a:gd name="T12" fmla="*/ 0 w 672"/>
              <a:gd name="T13" fmla="*/ 0 h 864"/>
              <a:gd name="T14" fmla="*/ 672 w 672"/>
              <a:gd name="T15" fmla="*/ 864 h 8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2" h="864">
                <a:moveTo>
                  <a:pt x="240" y="0"/>
                </a:moveTo>
                <a:cubicBezTo>
                  <a:pt x="380" y="12"/>
                  <a:pt x="520" y="24"/>
                  <a:pt x="576" y="144"/>
                </a:cubicBezTo>
                <a:cubicBezTo>
                  <a:pt x="632" y="264"/>
                  <a:pt x="672" y="600"/>
                  <a:pt x="576" y="720"/>
                </a:cubicBezTo>
                <a:cubicBezTo>
                  <a:pt x="480" y="840"/>
                  <a:pt x="96" y="840"/>
                  <a:pt x="0" y="864"/>
                </a:cubicBezTo>
              </a:path>
            </a:pathLst>
          </a:custGeom>
          <a:noFill/>
          <a:ln w="9525" cap="flat" cmpd="sng">
            <a:solidFill>
              <a:srgbClr val="800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2" name="Text Box 26"/>
          <p:cNvSpPr txBox="1">
            <a:spLocks noChangeArrowheads="1"/>
          </p:cNvSpPr>
          <p:nvPr/>
        </p:nvSpPr>
        <p:spPr bwMode="auto">
          <a:xfrm>
            <a:off x="533400" y="32766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1</a:t>
            </a:r>
          </a:p>
        </p:txBody>
      </p:sp>
      <p:sp>
        <p:nvSpPr>
          <p:cNvPr id="34843" name="Text Box 27"/>
          <p:cNvSpPr txBox="1">
            <a:spLocks noChangeArrowheads="1"/>
          </p:cNvSpPr>
          <p:nvPr/>
        </p:nvSpPr>
        <p:spPr bwMode="auto">
          <a:xfrm>
            <a:off x="2955925" y="32146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3</a:t>
            </a:r>
          </a:p>
        </p:txBody>
      </p:sp>
      <p:sp>
        <p:nvSpPr>
          <p:cNvPr id="34844" name="Line 28"/>
          <p:cNvSpPr>
            <a:spLocks noChangeShapeType="1"/>
          </p:cNvSpPr>
          <p:nvPr/>
        </p:nvSpPr>
        <p:spPr bwMode="auto">
          <a:xfrm>
            <a:off x="5181600" y="2743200"/>
            <a:ext cx="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5" name="Line 29"/>
          <p:cNvSpPr>
            <a:spLocks noChangeShapeType="1"/>
          </p:cNvSpPr>
          <p:nvPr/>
        </p:nvSpPr>
        <p:spPr bwMode="auto">
          <a:xfrm>
            <a:off x="6096000" y="2819400"/>
            <a:ext cx="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6" name="Line 30"/>
          <p:cNvSpPr>
            <a:spLocks noChangeShapeType="1"/>
          </p:cNvSpPr>
          <p:nvPr/>
        </p:nvSpPr>
        <p:spPr bwMode="auto">
          <a:xfrm>
            <a:off x="5181600" y="2819400"/>
            <a:ext cx="9906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7" name="Line 31"/>
          <p:cNvSpPr>
            <a:spLocks noChangeShapeType="1"/>
          </p:cNvSpPr>
          <p:nvPr/>
        </p:nvSpPr>
        <p:spPr bwMode="auto">
          <a:xfrm>
            <a:off x="5181600" y="3657600"/>
            <a:ext cx="9144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8" name="Line 32"/>
          <p:cNvSpPr>
            <a:spLocks noChangeShapeType="1"/>
          </p:cNvSpPr>
          <p:nvPr/>
        </p:nvSpPr>
        <p:spPr bwMode="auto">
          <a:xfrm flipH="1">
            <a:off x="5105400" y="2819400"/>
            <a:ext cx="99060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9" name="Line 33"/>
          <p:cNvSpPr>
            <a:spLocks noChangeShapeType="1"/>
          </p:cNvSpPr>
          <p:nvPr/>
        </p:nvSpPr>
        <p:spPr bwMode="auto">
          <a:xfrm>
            <a:off x="5105400" y="2743200"/>
            <a:ext cx="990600" cy="914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50" name="Text Box 34"/>
          <p:cNvSpPr txBox="1">
            <a:spLocks noChangeArrowheads="1"/>
          </p:cNvSpPr>
          <p:nvPr/>
        </p:nvSpPr>
        <p:spPr bwMode="auto">
          <a:xfrm>
            <a:off x="5394325" y="2327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4851" name="Text Box 35"/>
          <p:cNvSpPr txBox="1">
            <a:spLocks noChangeArrowheads="1"/>
          </p:cNvSpPr>
          <p:nvPr/>
        </p:nvSpPr>
        <p:spPr bwMode="auto">
          <a:xfrm>
            <a:off x="5394325" y="2251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4852" name="Text Box 36"/>
          <p:cNvSpPr txBox="1">
            <a:spLocks noChangeArrowheads="1"/>
          </p:cNvSpPr>
          <p:nvPr/>
        </p:nvSpPr>
        <p:spPr bwMode="auto">
          <a:xfrm>
            <a:off x="5486400" y="23622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3" name="Text Box 37"/>
          <p:cNvSpPr txBox="1">
            <a:spLocks noChangeArrowheads="1"/>
          </p:cNvSpPr>
          <p:nvPr/>
        </p:nvSpPr>
        <p:spPr bwMode="auto">
          <a:xfrm>
            <a:off x="4876800" y="2971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4" name="Text Box 38"/>
          <p:cNvSpPr txBox="1">
            <a:spLocks noChangeArrowheads="1"/>
          </p:cNvSpPr>
          <p:nvPr/>
        </p:nvSpPr>
        <p:spPr bwMode="auto">
          <a:xfrm>
            <a:off x="6096000" y="2971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5" name="Text Box 39"/>
          <p:cNvSpPr txBox="1">
            <a:spLocks noChangeArrowheads="1"/>
          </p:cNvSpPr>
          <p:nvPr/>
        </p:nvSpPr>
        <p:spPr bwMode="auto">
          <a:xfrm>
            <a:off x="5486400" y="3733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3</a:t>
            </a:r>
          </a:p>
        </p:txBody>
      </p:sp>
      <p:sp>
        <p:nvSpPr>
          <p:cNvPr id="34856" name="Text Box 40"/>
          <p:cNvSpPr txBox="1">
            <a:spLocks noChangeArrowheads="1"/>
          </p:cNvSpPr>
          <p:nvPr/>
        </p:nvSpPr>
        <p:spPr bwMode="auto">
          <a:xfrm>
            <a:off x="5334000" y="28194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7" name="Text Box 41"/>
          <p:cNvSpPr txBox="1">
            <a:spLocks noChangeArrowheads="1"/>
          </p:cNvSpPr>
          <p:nvPr/>
        </p:nvSpPr>
        <p:spPr bwMode="auto">
          <a:xfrm>
            <a:off x="5318125" y="32146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8" name="Line 42"/>
          <p:cNvSpPr>
            <a:spLocks noChangeShapeType="1"/>
          </p:cNvSpPr>
          <p:nvPr/>
        </p:nvSpPr>
        <p:spPr bwMode="auto">
          <a:xfrm>
            <a:off x="2362200" y="2819400"/>
            <a:ext cx="28194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59" name="Line 43"/>
          <p:cNvSpPr>
            <a:spLocks noChangeShapeType="1"/>
          </p:cNvSpPr>
          <p:nvPr/>
        </p:nvSpPr>
        <p:spPr bwMode="auto">
          <a:xfrm>
            <a:off x="2362200" y="2819400"/>
            <a:ext cx="2819400" cy="762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60" name="Text Box 44"/>
          <p:cNvSpPr txBox="1">
            <a:spLocks noChangeArrowheads="1"/>
          </p:cNvSpPr>
          <p:nvPr/>
        </p:nvSpPr>
        <p:spPr bwMode="auto">
          <a:xfrm>
            <a:off x="3794125" y="2403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4861" name="Text Box 45"/>
          <p:cNvSpPr txBox="1">
            <a:spLocks noChangeArrowheads="1"/>
          </p:cNvSpPr>
          <p:nvPr/>
        </p:nvSpPr>
        <p:spPr bwMode="auto">
          <a:xfrm>
            <a:off x="3870325" y="23764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34862" name="Text Box 46"/>
          <p:cNvSpPr txBox="1">
            <a:spLocks noChangeArrowheads="1"/>
          </p:cNvSpPr>
          <p:nvPr/>
        </p:nvSpPr>
        <p:spPr bwMode="auto">
          <a:xfrm>
            <a:off x="3810000" y="32766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34863" name="Text Box 47"/>
          <p:cNvSpPr txBox="1">
            <a:spLocks noChangeArrowheads="1"/>
          </p:cNvSpPr>
          <p:nvPr/>
        </p:nvSpPr>
        <p:spPr bwMode="auto">
          <a:xfrm>
            <a:off x="4495800" y="4419600"/>
            <a:ext cx="36861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   3             3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Ncut(A,B) =  -------  +  ------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  21           16</a:t>
            </a:r>
          </a:p>
        </p:txBody>
      </p:sp>
      <p:sp>
        <p:nvSpPr>
          <p:cNvPr id="34864" name="Text Box 48"/>
          <p:cNvSpPr txBox="1">
            <a:spLocks noChangeArrowheads="1"/>
          </p:cNvSpPr>
          <p:nvPr/>
        </p:nvSpPr>
        <p:spPr bwMode="auto">
          <a:xfrm>
            <a:off x="669925" y="2022475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80008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34865" name="Text Box 49"/>
          <p:cNvSpPr txBox="1">
            <a:spLocks noChangeArrowheads="1"/>
          </p:cNvSpPr>
          <p:nvPr/>
        </p:nvSpPr>
        <p:spPr bwMode="auto">
          <a:xfrm>
            <a:off x="6003925" y="194627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34866" name="Slide Number Placeholder 4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D3541C-228A-4765-A934-E76E6E369141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000" smtClean="0">
                <a:solidFill>
                  <a:srgbClr val="FF0000"/>
                </a:solidFill>
              </a:rPr>
              <a:t>Shi turned graph cuts into an</a:t>
            </a:r>
            <a:br>
              <a:rPr lang="en-US" altLang="en-US" sz="4000" smtClean="0">
                <a:solidFill>
                  <a:srgbClr val="FF0000"/>
                </a:solidFill>
              </a:rPr>
            </a:br>
            <a:r>
              <a:rPr lang="en-US" altLang="en-US" sz="4000" smtClean="0">
                <a:solidFill>
                  <a:srgbClr val="FF0000"/>
                </a:solidFill>
              </a:rPr>
              <a:t>eigenvector/eigenvalue problem.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Set up a weighted graph G=(V,E)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solidFill>
                  <a:srgbClr val="FF0000"/>
                </a:solidFill>
              </a:rPr>
              <a:t>V </a:t>
            </a:r>
            <a:r>
              <a:rPr lang="en-US" altLang="en-US" sz="2400" smtClean="0"/>
              <a:t>is the set of (N) pixels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solidFill>
                  <a:srgbClr val="FF0000"/>
                </a:solidFill>
              </a:rPr>
              <a:t>E</a:t>
            </a:r>
            <a:r>
              <a:rPr lang="en-US" altLang="en-US" sz="2400" smtClean="0"/>
              <a:t> is a set of weighted edges (weight w</a:t>
            </a:r>
            <a:r>
              <a:rPr lang="en-US" altLang="en-US" sz="2400" baseline="-25000" smtClean="0"/>
              <a:t>ij </a:t>
            </a:r>
            <a:r>
              <a:rPr lang="en-US" altLang="en-US" sz="2400" smtClean="0"/>
              <a:t>gives the similarity between nodes i and j)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Length N vector </a:t>
            </a:r>
            <a:r>
              <a:rPr lang="en-US" altLang="en-US" sz="2400" smtClean="0">
                <a:solidFill>
                  <a:srgbClr val="FF0000"/>
                </a:solidFill>
              </a:rPr>
              <a:t>d</a:t>
            </a:r>
            <a:r>
              <a:rPr lang="en-US" altLang="en-US" sz="2400" smtClean="0"/>
              <a:t>: d</a:t>
            </a:r>
            <a:r>
              <a:rPr lang="en-US" altLang="en-US" sz="2400" baseline="-25000" smtClean="0"/>
              <a:t>i </a:t>
            </a:r>
            <a:r>
              <a:rPr lang="en-US" altLang="en-US" sz="2400" smtClean="0"/>
              <a:t> is the sum of the weights from node i to all other nodes 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N x N matrix </a:t>
            </a:r>
            <a:r>
              <a:rPr lang="en-US" altLang="en-US" sz="2400" smtClean="0">
                <a:solidFill>
                  <a:srgbClr val="FF0000"/>
                </a:solidFill>
              </a:rPr>
              <a:t>D</a:t>
            </a:r>
            <a:r>
              <a:rPr lang="en-US" altLang="en-US" sz="2400" smtClean="0"/>
              <a:t>: D is a diagonal matrix with d on its diagonal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N x N symmetric matrix </a:t>
            </a:r>
            <a:r>
              <a:rPr lang="en-US" altLang="en-US" sz="2400" smtClean="0">
                <a:solidFill>
                  <a:srgbClr val="FF0000"/>
                </a:solidFill>
              </a:rPr>
              <a:t>W</a:t>
            </a:r>
            <a:r>
              <a:rPr lang="en-US" altLang="en-US" sz="2400" smtClean="0"/>
              <a:t>: W</a:t>
            </a:r>
            <a:r>
              <a:rPr lang="en-US" altLang="en-US" sz="2400" baseline="-25000" smtClean="0"/>
              <a:t>ij </a:t>
            </a:r>
            <a:r>
              <a:rPr lang="en-US" altLang="en-US" sz="2400" smtClean="0"/>
              <a:t>= w</a:t>
            </a:r>
            <a:r>
              <a:rPr lang="en-US" altLang="en-US" sz="2400" baseline="-25000" smtClean="0"/>
              <a:t>ij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8F390AC-08CB-4B37-B800-80329325C64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304800"/>
            <a:ext cx="8458200" cy="6553200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solidFill>
                  <a:srgbClr val="FF0000"/>
                </a:solidFill>
              </a:rPr>
              <a:t>Let x be a characteristic vector of a set A of nodes </a:t>
            </a:r>
          </a:p>
          <a:p>
            <a:pPr lvl="1" eaLnBrk="1" hangingPunct="1"/>
            <a:r>
              <a:rPr lang="en-US" altLang="en-US" sz="2400" smtClean="0"/>
              <a:t> x</a:t>
            </a:r>
            <a:r>
              <a:rPr lang="en-US" altLang="en-US" sz="2400" baseline="-25000" smtClean="0"/>
              <a:t>i</a:t>
            </a:r>
            <a:r>
              <a:rPr lang="en-US" altLang="en-US" sz="2400" smtClean="0"/>
              <a:t> = 1 if node i is in a set A</a:t>
            </a:r>
          </a:p>
          <a:p>
            <a:pPr lvl="1" eaLnBrk="1" hangingPunct="1"/>
            <a:r>
              <a:rPr lang="en-US" altLang="en-US" sz="2400" smtClean="0"/>
              <a:t> x</a:t>
            </a:r>
            <a:r>
              <a:rPr lang="en-US" altLang="en-US" sz="2400" baseline="-25000" smtClean="0"/>
              <a:t>i</a:t>
            </a:r>
            <a:r>
              <a:rPr lang="en-US" altLang="en-US" sz="2400" smtClean="0"/>
              <a:t> = -1 otherwise</a:t>
            </a:r>
          </a:p>
          <a:p>
            <a:pPr eaLnBrk="1" hangingPunct="1"/>
            <a:r>
              <a:rPr lang="en-US" altLang="en-US" sz="2800" smtClean="0">
                <a:solidFill>
                  <a:srgbClr val="FF0000"/>
                </a:solidFill>
              </a:rPr>
              <a:t>Let y be a continuous approximation to x</a:t>
            </a:r>
          </a:p>
          <a:p>
            <a:pPr eaLnBrk="1" hangingPunct="1">
              <a:buFontTx/>
              <a:buNone/>
            </a:pPr>
            <a:endParaRPr lang="en-US" altLang="en-US" sz="2800" smtClean="0">
              <a:solidFill>
                <a:srgbClr val="FFFF99"/>
              </a:solidFill>
            </a:endParaRPr>
          </a:p>
          <a:p>
            <a:pPr eaLnBrk="1" hangingPunct="1">
              <a:buFontTx/>
              <a:buNone/>
            </a:pPr>
            <a:endParaRPr lang="en-US" altLang="en-US" sz="2800" smtClean="0">
              <a:solidFill>
                <a:srgbClr val="FFFF99"/>
              </a:solidFill>
            </a:endParaRPr>
          </a:p>
          <a:p>
            <a:pPr eaLnBrk="1" hangingPunct="1"/>
            <a:r>
              <a:rPr lang="en-US" altLang="en-US" sz="2800" smtClean="0">
                <a:solidFill>
                  <a:srgbClr val="FF0000"/>
                </a:solidFill>
              </a:rPr>
              <a:t>Solve the system of equations</a:t>
            </a:r>
          </a:p>
          <a:p>
            <a:pPr lvl="1" eaLnBrk="1" hangingPunct="1">
              <a:buFontTx/>
              <a:buNone/>
            </a:pPr>
            <a:r>
              <a:rPr lang="en-US" altLang="en-US" sz="2400" smtClean="0"/>
              <a:t>   (D – W) y = </a:t>
            </a:r>
            <a:r>
              <a:rPr lang="en-US" altLang="en-US" sz="2400" smtClean="0">
                <a:sym typeface="Symbol" pitchFamily="18" charset="2"/>
              </a:rPr>
              <a:t> D y</a:t>
            </a:r>
          </a:p>
          <a:p>
            <a:pPr lvl="1" eaLnBrk="1" hangingPunct="1">
              <a:buFontTx/>
              <a:buNone/>
            </a:pPr>
            <a:r>
              <a:rPr lang="en-US" altLang="en-US" sz="2400" smtClean="0">
                <a:sym typeface="Symbol" pitchFamily="18" charset="2"/>
              </a:rPr>
              <a:t>for the eigenvectors y and eigenvalues </a:t>
            </a:r>
          </a:p>
          <a:p>
            <a:pPr eaLnBrk="1" hangingPunct="1"/>
            <a:r>
              <a:rPr lang="en-US" altLang="en-US" sz="2800" smtClean="0">
                <a:solidFill>
                  <a:srgbClr val="FF0000"/>
                </a:solidFill>
                <a:sym typeface="Symbol" pitchFamily="18" charset="2"/>
              </a:rPr>
              <a:t>Use the eigenvector</a:t>
            </a:r>
            <a:r>
              <a:rPr lang="en-US" altLang="en-US" sz="2800" smtClean="0">
                <a:solidFill>
                  <a:srgbClr val="FFFF99"/>
                </a:solidFill>
                <a:sym typeface="Symbol" pitchFamily="18" charset="2"/>
              </a:rPr>
              <a:t> </a:t>
            </a:r>
            <a:r>
              <a:rPr lang="en-US" altLang="en-US" sz="2800" smtClean="0">
                <a:sym typeface="Symbol" pitchFamily="18" charset="2"/>
              </a:rPr>
              <a:t>y</a:t>
            </a:r>
            <a:r>
              <a:rPr lang="en-US" altLang="en-US" sz="2800" smtClean="0">
                <a:solidFill>
                  <a:srgbClr val="FFFF99"/>
                </a:solidFill>
                <a:sym typeface="Symbol" pitchFamily="18" charset="2"/>
              </a:rPr>
              <a:t> </a:t>
            </a:r>
            <a:r>
              <a:rPr lang="en-US" altLang="en-US" sz="2800" smtClean="0">
                <a:solidFill>
                  <a:srgbClr val="FF0000"/>
                </a:solidFill>
                <a:sym typeface="Symbol" pitchFamily="18" charset="2"/>
              </a:rPr>
              <a:t>with second smallest eigenvalue to bipartition the graph</a:t>
            </a:r>
            <a:r>
              <a:rPr lang="en-US" altLang="en-US" sz="2800" smtClean="0">
                <a:sym typeface="Symbol" pitchFamily="18" charset="2"/>
              </a:rPr>
              <a:t> (y =&gt; x =&gt; A)</a:t>
            </a:r>
          </a:p>
          <a:p>
            <a:pPr eaLnBrk="1" hangingPunct="1"/>
            <a:r>
              <a:rPr lang="en-US" altLang="en-US" sz="2800" smtClean="0">
                <a:sym typeface="Symbol" pitchFamily="18" charset="2"/>
              </a:rPr>
              <a:t>If further subdivision is merited, repeat recursively</a:t>
            </a:r>
          </a:p>
          <a:p>
            <a:pPr lvl="1" eaLnBrk="1" hangingPunct="1">
              <a:buFontTx/>
              <a:buNone/>
            </a:pPr>
            <a:endParaRPr lang="en-US" altLang="en-US" sz="2400" smtClean="0"/>
          </a:p>
        </p:txBody>
      </p:sp>
      <p:pic>
        <p:nvPicPr>
          <p:cNvPr id="368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1" t="53999" r="23999" b="38000"/>
          <a:stretch>
            <a:fillRect/>
          </a:stretch>
        </p:blipFill>
        <p:spPr>
          <a:xfrm>
            <a:off x="762000" y="2209800"/>
            <a:ext cx="7848600" cy="1069975"/>
          </a:xfrm>
          <a:noFill/>
        </p:spPr>
      </p:pic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E4287DA-E000-408A-A7D2-EF40289CF21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How to define the weights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746125" y="1946275"/>
            <a:ext cx="57534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 smtClean="0">
                <a:latin typeface="Times New Roman" pitchFamily="18" charset="0"/>
              </a:rPr>
              <a:t>Jianbo</a:t>
            </a:r>
            <a:r>
              <a:rPr lang="en-US" altLang="en-US" sz="2400" dirty="0" smtClean="0">
                <a:latin typeface="Times New Roman" pitchFamily="18" charset="0"/>
              </a:rPr>
              <a:t> Shi </a:t>
            </a:r>
            <a:r>
              <a:rPr lang="en-US" altLang="en-US" sz="2400" dirty="0">
                <a:latin typeface="Times New Roman" pitchFamily="18" charset="0"/>
              </a:rPr>
              <a:t>defined the edge weights w(</a:t>
            </a:r>
            <a:r>
              <a:rPr lang="en-US" altLang="en-US" sz="2400" dirty="0" err="1">
                <a:latin typeface="Times New Roman" pitchFamily="18" charset="0"/>
              </a:rPr>
              <a:t>i,j</a:t>
            </a:r>
            <a:r>
              <a:rPr lang="en-US" altLang="en-US" sz="2400" dirty="0">
                <a:latin typeface="Times New Roman" pitchFamily="18" charset="0"/>
              </a:rPr>
              <a:t>) by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w(</a:t>
            </a:r>
            <a:r>
              <a:rPr lang="en-US" altLang="en-US" sz="2400" dirty="0" err="1">
                <a:latin typeface="Times New Roman" pitchFamily="18" charset="0"/>
              </a:rPr>
              <a:t>i,j</a:t>
            </a:r>
            <a:r>
              <a:rPr lang="en-US" altLang="en-US" sz="2400" dirty="0">
                <a:latin typeface="Times New Roman" pitchFamily="18" charset="0"/>
              </a:rPr>
              <a:t>) = e                    *  </a:t>
            </a:r>
          </a:p>
        </p:txBody>
      </p:sp>
      <p:sp>
        <p:nvSpPr>
          <p:cNvPr id="37892" name="AutoShape 4"/>
          <p:cNvSpPr>
            <a:spLocks/>
          </p:cNvSpPr>
          <p:nvPr/>
        </p:nvSpPr>
        <p:spPr bwMode="auto">
          <a:xfrm>
            <a:off x="3810000" y="2514600"/>
            <a:ext cx="152400" cy="762000"/>
          </a:xfrm>
          <a:prstGeom prst="leftBrace">
            <a:avLst>
              <a:gd name="adj1" fmla="val 41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4038600" y="2514600"/>
            <a:ext cx="4359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e                        if ||X(i)-X(j)||</a:t>
            </a:r>
            <a:r>
              <a:rPr lang="en-US" altLang="en-US" sz="1400">
                <a:latin typeface="Times New Roman" pitchFamily="18" charset="0"/>
              </a:rPr>
              <a:t>2</a:t>
            </a:r>
            <a:r>
              <a:rPr lang="en-US" altLang="en-US" sz="2400">
                <a:latin typeface="Times New Roman" pitchFamily="18" charset="0"/>
              </a:rPr>
              <a:t>  &lt; 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                     otherwise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1905000" y="2590800"/>
            <a:ext cx="16494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-||F(i)-F(j)||</a:t>
            </a:r>
            <a:r>
              <a:rPr lang="en-US" altLang="en-US" sz="800">
                <a:latin typeface="Times New Roman" pitchFamily="18" charset="0"/>
              </a:rPr>
              <a:t>2</a:t>
            </a:r>
            <a:r>
              <a:rPr lang="en-US" altLang="en-US" sz="1800">
                <a:latin typeface="Times New Roman" pitchFamily="18" charset="0"/>
              </a:rPr>
              <a:t> / </a:t>
            </a:r>
            <a:r>
              <a:rPr lang="en-US" altLang="en-US" sz="1800">
                <a:latin typeface="Times New Roman" pitchFamily="18" charset="0"/>
                <a:sym typeface="Symbol" pitchFamily="18" charset="2"/>
              </a:rPr>
              <a:t>I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4191000" y="2438400"/>
            <a:ext cx="1814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-||X(i)-X(j)||</a:t>
            </a:r>
            <a:r>
              <a:rPr lang="en-US" altLang="en-US" sz="800">
                <a:latin typeface="Times New Roman" pitchFamily="18" charset="0"/>
              </a:rPr>
              <a:t>2</a:t>
            </a:r>
            <a:r>
              <a:rPr lang="en-US" altLang="en-US" sz="1800">
                <a:latin typeface="Times New Roman" pitchFamily="18" charset="0"/>
              </a:rPr>
              <a:t> / </a:t>
            </a:r>
            <a:r>
              <a:rPr lang="en-US" altLang="en-US" sz="1800">
                <a:latin typeface="Times New Roman" pitchFamily="18" charset="0"/>
                <a:sym typeface="Symbol" pitchFamily="18" charset="2"/>
              </a:rPr>
              <a:t>X</a:t>
            </a: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898525" y="3851275"/>
            <a:ext cx="68468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where X(i) is the spatial location of node 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           F(i) is the feature vector for node 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           which can be intensity, color, texture, motion…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898525" y="5299075"/>
            <a:ext cx="6654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The formula is set up so that w(i,j) is 0 for nodes that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are too far apart.</a:t>
            </a:r>
          </a:p>
        </p:txBody>
      </p:sp>
      <p:sp>
        <p:nvSpPr>
          <p:cNvPr id="37898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0392E0F-0871-4E3A-B886-B02873042DC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68</a:t>
            </a:fld>
            <a:endParaRPr lang="en-US" altLang="en-US" sz="1400" smtClean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129040" y="2886120"/>
              <a:ext cx="3380400" cy="1382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21480" y="2877120"/>
                <a:ext cx="3397680" cy="156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en-US" altLang="en-US" dirty="0" smtClean="0">
                <a:solidFill>
                  <a:srgbClr val="FF0000"/>
                </a:solidFill>
              </a:rPr>
              <a:t>Examples of </a:t>
            </a:r>
            <a:br>
              <a:rPr lang="en-US" altLang="en-US" dirty="0" smtClean="0">
                <a:solidFill>
                  <a:srgbClr val="FF0000"/>
                </a:solidFill>
              </a:rPr>
            </a:br>
            <a:r>
              <a:rPr lang="en-US" altLang="en-US" dirty="0" smtClean="0">
                <a:solidFill>
                  <a:srgbClr val="FF0000"/>
                </a:solidFill>
              </a:rPr>
              <a:t>Shi Clustering</a:t>
            </a:r>
          </a:p>
        </p:txBody>
      </p:sp>
      <p:pic>
        <p:nvPicPr>
          <p:cNvPr id="38915" name="Picture 3" descr="color+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70866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948474F-E290-4912-8572-D90A693ED4A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69</a:t>
            </a:fld>
            <a:endParaRPr lang="en-US" altLang="en-US" sz="1400" smtClean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27160" y="2014920"/>
              <a:ext cx="259560" cy="4690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9240" y="2009520"/>
                <a:ext cx="275400" cy="482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histogram of a gray-tone image is an array H[*] of bins, one for each gray tone.</a:t>
            </a:r>
          </a:p>
          <a:p>
            <a:endParaRPr lang="en-US" dirty="0"/>
          </a:p>
          <a:p>
            <a:r>
              <a:rPr lang="en-US" dirty="0" smtClean="0"/>
              <a:t>H[</a:t>
            </a:r>
            <a:r>
              <a:rPr lang="en-US" dirty="0" err="1" smtClean="0"/>
              <a:t>i</a:t>
            </a:r>
            <a:r>
              <a:rPr lang="en-US" dirty="0" smtClean="0"/>
              <a:t>] gives the count of how many pixels of an image have gray tone </a:t>
            </a:r>
            <a:r>
              <a:rPr lang="en-US" dirty="0" err="1" smtClean="0"/>
              <a:t>i</a:t>
            </a:r>
            <a:r>
              <a:rPr lang="en-US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P[</a:t>
            </a:r>
            <a:r>
              <a:rPr lang="en-US" dirty="0" err="1" smtClean="0"/>
              <a:t>i</a:t>
            </a:r>
            <a:r>
              <a:rPr lang="en-US" dirty="0" smtClean="0"/>
              <a:t>] (the normalized histogram) gives the percentage of pixels that have gray tone </a:t>
            </a:r>
            <a:r>
              <a:rPr lang="en-US" dirty="0" err="1" smtClean="0"/>
              <a:t>i</a:t>
            </a:r>
            <a:r>
              <a:rPr lang="en-US" dirty="0" smtClean="0"/>
              <a:t>.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11040" y="4980600"/>
              <a:ext cx="291960" cy="52020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560" y="4972680"/>
                <a:ext cx="306720" cy="53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019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Color histograms can represent an image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7513" y="2209800"/>
            <a:ext cx="8726487" cy="4114800"/>
          </a:xfrm>
        </p:spPr>
        <p:txBody>
          <a:bodyPr/>
          <a:lstStyle/>
          <a:p>
            <a:pPr eaLnBrk="1" hangingPunct="1"/>
            <a:r>
              <a:rPr lang="en-US" altLang="en-US" smtClean="0"/>
              <a:t>Histogram is fast and easy to compute.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Size can easily be normalized so that different image histograms can be compared.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Can match color histograms for database query or classification.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1270938-2460-4CAB-8C69-1A991084385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Histograms of two color images</a:t>
            </a:r>
          </a:p>
        </p:txBody>
      </p:sp>
      <p:pic>
        <p:nvPicPr>
          <p:cNvPr id="17411" name="Picture 3" descr="pigsCorb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2619375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pig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114800"/>
            <a:ext cx="32766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ti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133600"/>
            <a:ext cx="2011363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tig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4800"/>
            <a:ext cx="3195638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66804E9-F0AE-49A2-AEF1-109CA3ADE7A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2672</Words>
  <Application>Microsoft Office PowerPoint</Application>
  <PresentationFormat>On-screen Show (4:3)</PresentationFormat>
  <Paragraphs>595</Paragraphs>
  <Slides>69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8" baseType="lpstr">
      <vt:lpstr>Arial</vt:lpstr>
      <vt:lpstr>Calibri</vt:lpstr>
      <vt:lpstr>굴림</vt:lpstr>
      <vt:lpstr>Kalinga</vt:lpstr>
      <vt:lpstr>Symbol</vt:lpstr>
      <vt:lpstr>Tahoma</vt:lpstr>
      <vt:lpstr>Times New Roman</vt:lpstr>
      <vt:lpstr>Office Theme</vt:lpstr>
      <vt:lpstr>Worksheet</vt:lpstr>
      <vt:lpstr>Color, Texture and Segmentation</vt:lpstr>
      <vt:lpstr>Color Spaces</vt:lpstr>
      <vt:lpstr>RGB Color Space</vt:lpstr>
      <vt:lpstr>Color hexagon for HSI (HSV)</vt:lpstr>
      <vt:lpstr>Conversion from RGB to YIQ </vt:lpstr>
      <vt:lpstr>CIELAB, Lab, L*a*b</vt:lpstr>
      <vt:lpstr>Histograms</vt:lpstr>
      <vt:lpstr>Color histograms can represent an image</vt:lpstr>
      <vt:lpstr>Histograms of two color images</vt:lpstr>
      <vt:lpstr>How to make a color histogram</vt:lpstr>
      <vt:lpstr>Apples versus Oranges </vt:lpstr>
      <vt:lpstr>Skin color in RGB space (shown as normalized red vs normalized green)</vt:lpstr>
      <vt:lpstr>Finding a face in video frame</vt:lpstr>
      <vt:lpstr>Swain and Ballard’s Histogram Matching for Color Object Recognition  (IJCV Vol 7, No. 1, 1991)</vt:lpstr>
      <vt:lpstr>PowerPoint Presentation</vt:lpstr>
      <vt:lpstr>PowerPoint Presentation</vt:lpstr>
      <vt:lpstr>PowerPoint Presentation</vt:lpstr>
      <vt:lpstr>PowerPoint Presentation</vt:lpstr>
      <vt:lpstr>Uses</vt:lpstr>
      <vt:lpstr>Texture</vt:lpstr>
      <vt:lpstr>Structural Texture</vt:lpstr>
      <vt:lpstr>Natural Textures from VisTex</vt:lpstr>
      <vt:lpstr>The Case for Statistical Texture</vt:lpstr>
      <vt:lpstr>Some Simple Statistical Texture Measures</vt:lpstr>
      <vt:lpstr>Two Edge-based Texture Measures</vt:lpstr>
      <vt:lpstr>PowerPoint Presentation</vt:lpstr>
      <vt:lpstr>Local Binary Pattern Measure</vt:lpstr>
      <vt:lpstr>PowerPoint Presentation</vt:lpstr>
      <vt:lpstr>PowerPoint Presentation</vt:lpstr>
      <vt:lpstr>What else is LBP good for?</vt:lpstr>
      <vt:lpstr>Co-occurrence Matrix Features</vt:lpstr>
      <vt:lpstr>PowerPoint Presentation</vt:lpstr>
      <vt:lpstr>Co-occurrence Features</vt:lpstr>
      <vt:lpstr>But how do you choose d?</vt:lpstr>
      <vt:lpstr>Example</vt:lpstr>
      <vt:lpstr>What are Co-occurrence Features used for?</vt:lpstr>
      <vt:lpstr>Laws’ Texture Energy Features</vt:lpstr>
      <vt:lpstr>Law’s texture masks (1)</vt:lpstr>
      <vt:lpstr>Law’s texture masks (2)</vt:lpstr>
      <vt:lpstr>9D feature vector for pixel </vt:lpstr>
      <vt:lpstr>Laws Filters</vt:lpstr>
      <vt:lpstr>Laws Process</vt:lpstr>
      <vt:lpstr>PowerPoint Presentation</vt:lpstr>
      <vt:lpstr>Features from sample images</vt:lpstr>
      <vt:lpstr>Gabor Filters</vt:lpstr>
      <vt:lpstr>Gabor Filters</vt:lpstr>
      <vt:lpstr>Gabor Filters</vt:lpstr>
      <vt:lpstr>Segmentation with Color and Gabor-Filter Texture (Smeulders)</vt:lpstr>
      <vt:lpstr>Use of Texture</vt:lpstr>
      <vt:lpstr>Region Segmentation by Color</vt:lpstr>
      <vt:lpstr>Main Methods of Region Segmentation</vt:lpstr>
      <vt:lpstr>Clustering</vt:lpstr>
      <vt:lpstr>K-Means Clustering</vt:lpstr>
      <vt:lpstr>Simple Example </vt:lpstr>
      <vt:lpstr>Space for K-Means</vt:lpstr>
      <vt:lpstr>K-Means Example 1</vt:lpstr>
      <vt:lpstr>K-Means Example 2</vt:lpstr>
      <vt:lpstr>K-Means Example 3</vt:lpstr>
      <vt:lpstr>K-means Variants</vt:lpstr>
      <vt:lpstr>Blobworld: Sample Results using color, texture, and EM</vt:lpstr>
      <vt:lpstr>Graph-Partitioning Clustering</vt:lpstr>
      <vt:lpstr>Minimal Cuts</vt:lpstr>
      <vt:lpstr>Cut(A,B)</vt:lpstr>
      <vt:lpstr>Normalized Cut</vt:lpstr>
      <vt:lpstr>Example Normalized Cut</vt:lpstr>
      <vt:lpstr>Shi turned graph cuts into an eigenvector/eigenvalue problem.</vt:lpstr>
      <vt:lpstr>PowerPoint Presentation</vt:lpstr>
      <vt:lpstr>How to define the weights</vt:lpstr>
      <vt:lpstr>Examples of  Shi Clustering</vt:lpstr>
    </vt:vector>
  </TitlesOfParts>
  <Company>UW CSE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Sampling</dc:title>
  <dc:creator>Ali Farhadi</dc:creator>
  <cp:lastModifiedBy>shapiro</cp:lastModifiedBy>
  <cp:revision>18</cp:revision>
  <dcterms:created xsi:type="dcterms:W3CDTF">2013-04-03T17:41:10Z</dcterms:created>
  <dcterms:modified xsi:type="dcterms:W3CDTF">2017-04-05T21:32:33Z</dcterms:modified>
</cp:coreProperties>
</file>