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EE/CSE 576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</TotalTime>
  <Words>162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CSE</cp:lastModifiedBy>
  <cp:revision>90</cp:revision>
  <dcterms:created xsi:type="dcterms:W3CDTF">2011-03-15T23:32:41Z</dcterms:created>
  <dcterms:modified xsi:type="dcterms:W3CDTF">2017-03-30T17:48:29Z</dcterms:modified>
</cp:coreProperties>
</file>