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ink/ink5.xml" ContentType="application/inkml+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ink/ink6.xml" ContentType="application/inkml+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298" r:id="rId24"/>
    <p:sldId id="299" r:id="rId25"/>
    <p:sldId id="304" r:id="rId26"/>
    <p:sldId id="305" r:id="rId27"/>
    <p:sldId id="300" r:id="rId28"/>
    <p:sldId id="301" r:id="rId29"/>
    <p:sldId id="266" r:id="rId30"/>
    <p:sldId id="268" r:id="rId31"/>
    <p:sldId id="319" r:id="rId32"/>
    <p:sldId id="320" r:id="rId33"/>
    <p:sldId id="277" r:id="rId34"/>
    <p:sldId id="278" r:id="rId35"/>
    <p:sldId id="279" r:id="rId36"/>
    <p:sldId id="280" r:id="rId37"/>
    <p:sldId id="282" r:id="rId38"/>
    <p:sldId id="283" r:id="rId39"/>
    <p:sldId id="307" r:id="rId40"/>
    <p:sldId id="308" r:id="rId41"/>
    <p:sldId id="309" r:id="rId42"/>
    <p:sldId id="310" r:id="rId43"/>
    <p:sldId id="311" r:id="rId44"/>
    <p:sldId id="286" r:id="rId45"/>
    <p:sldId id="312" r:id="rId46"/>
    <p:sldId id="321" r:id="rId47"/>
    <p:sldId id="313" r:id="rId48"/>
    <p:sldId id="314" r:id="rId49"/>
    <p:sldId id="315" r:id="rId50"/>
    <p:sldId id="316" r:id="rId51"/>
    <p:sldId id="323" r:id="rId52"/>
    <p:sldId id="317" r:id="rId53"/>
    <p:sldId id="318" r:id="rId54"/>
    <p:sldId id="32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954"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image" Target="../media/image35.wmf"/><Relationship Id="rId4" Type="http://schemas.openxmlformats.org/officeDocument/2006/relationships/image" Target="../media/image38.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0:44:21.956"/>
    </inkml:context>
    <inkml:brush xml:id="br0">
      <inkml:brushProperty name="width" value="0.05292" units="cm"/>
      <inkml:brushProperty name="height" value="0.05292" units="cm"/>
      <inkml:brushProperty name="color" value="#FF0000"/>
    </inkml:brush>
  </inkml:definitions>
  <inkml:trace contextRef="#ctx0" brushRef="#br0">3023 8845 68 0,'-18'3'27'0,"18"-3"-14"0,0 4-7 0,0-4 9 15,-8 0 16-15,4 0 9 16,4 0 0-16,-9 0-2 16,5 0-6-16,-1 0-2 0,-3 0-17 15,8 4 8-15,-13-4 5 0,8 0-10 16,1 0-3-16,4 4-6 16,0-4 0-16,0 0 0 15,4 4 3-15,14 3-3 16,-10 1 1-16,1 0-1 0,4-4 1 15,13-1-2-15,0 1 1 16,4 0-2-16,0 4 0 16,0-1-3-16,4 1 1 15,-3 0 4-15,3-1 6 0,1 1-1 16,8 0 1-16,13 3-7 16,-13-7-2-16,4 4-2 15,1-4 1-15,-5 3 0 16,-5 1 1-16,14-1-5 31,4 1-1-31,-17 0-8 0,8-1-2 16,1 9 13-16,3-5 9 15,14 1-3-15,4-5-1 16,-9 1-3-16,5-4 0 16,4 0-2-16,4 0-1 0,0-4 1 15,1-8-1-15,8 0 0 16,4 12 0-16,-9-4 2 15,-3 0 1-15,-14 4-4 16,17 0-1-16,-3 3-4 16,-5-3 1-16,-13 0-15 15,-9 11-4-15,0 1-23 16,-12-5-8-16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0:45:23.651"/>
    </inkml:context>
    <inkml:brush xml:id="br0">
      <inkml:brushProperty name="width" value="0.05292" units="cm"/>
      <inkml:brushProperty name="height" value="0.05292" units="cm"/>
      <inkml:brushProperty name="color" value="#FF0000"/>
    </inkml:brush>
  </inkml:definitions>
  <inkml:trace contextRef="#ctx0" brushRef="#br0">4061 13786 132 0,'0'3'49'0,"13"-3"-26"0,4 0-23 0,-8 0 10 0,0 0 5 16,-5 0 4-16,0 0 0 16,0 4-2-1,9 0-5-15,5 0 0 0,-5 0-5 16,-1 0 1-16,1-1-3 31,5 1 0-31,-10 0-1 16,5-4 2-16,0 0 1 15,0 4 3-15,4 0 1 0,1-1 3 16,3-3-1-16,-8 4 2 16,4-4-2-16,5 0 0 15,-1 0-3-15,5 0 1 16,-4 8-2-16,4-8 2 0,-9 4-4 16,13 0-2-16,-4 11-5 15,-5-15-2-15,5 0 3 16,0 0 1-16,0 11 0 15,0-14-2-15,13 6 1 16,-1-3-1-16,-3 0 2 0,4-3 3 16,-5-1-2-16,5 0 0 15,-9 0 1-15,9-4 0 16,-5 5 0-16,5-1 2 16,-5 0-1-16,1 0 0 0,-1 0-6 31,1 0 1-31,4 1 2 15,-13-1 1-15,4-4-4 16,0 1-1-16,4-1 3 16,9 0 1-16,1 1-3 15,-6-1 1-15,-8 0 0 0,5-3 0 16,-1-1 0-16,1 1 0 16,4-1-3-16,4 5 2 15,-4-13 1-15,-1 5 2 16,-3-8-1-16,-1 0 2 0,1 4-2 15,3 0-1-15,-12 4 1 16,5-1-1-16,-6 1 0 16,6 3 0-16,-6 1 0 0,1 3 2 15,-13 1-1-15,0-1-1 16,0 0 1 15,-4 4-1-31,4 1 2 16,-9-1-12-16,9-4-3 15,-13 4-5-15,8-3-2 16,1-1-15-16,0 0-7 16,-18-7-82-16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0:46:18.131"/>
    </inkml:context>
    <inkml:brush xml:id="br0">
      <inkml:brushProperty name="width" value="0.05292" units="cm"/>
      <inkml:brushProperty name="height" value="0.05292" units="cm"/>
      <inkml:brushProperty name="color" value="#FF0000"/>
    </inkml:brush>
  </inkml:definitions>
  <inkml:trace contextRef="#ctx0" brushRef="#br0">2350 11181 92 0,'0'4'35'0,"9"-8"-18"0,-9 0-13 0,0 4 10 0,0 0 1 16,0-4 0-16,0 4-1 15,0 0 1-15,0 0-4 31,0 0-1-31,0 0-6 16,0 0-1-16,-9 0 1 0,5 4 2 0,4 0 3 16,-8-4 9-16,3 4 6 15,5 0-4-15,-4 0-2 0,4-1-4 32,0-3 1-32,0 0-6 0,0 8-1 15,0-4 0-15,0 3 2 16,4 1-3-16,1 0 1 15,3 3-1-15,-8-3 1 16,13 0-4-16,-4 7-1 0,-1 0-1 16,1 1-2-16,4 7 1 15,13-4 1-15,-18 0 1 16,10 0-4-16,-5 0 1 16,4-4 0-16,0 5 0 15,9-1 2-15,-9 0 3 16,9 0-2-16,-9 0-2 15,9 0 2-15,-9 1 0 16,5-1-1 0,-1 4-2-16,14 7 1 15,-5-3-1-15,0-8 0 16,5 0 2-16,-5-3-3 16,0-1 0-16,-9-3 1 15,10 3 2-15,-6 0-1 16,6-3-1-16,-1-1 1 15,9 1-1-15,-5 3 0 0,5-4 0 16,-9 1 0 0,4-4 0-16,5-1-3 15,-9 1 2-15,5-4 3 16,4 0 3-16,-5 3-2 0,14-3 0 0,-10 0-1 16,1 0 1-16,4 0-4 15,-8-4 0-15,3 0 1 0,6 0 2 16,-1 0-1-16,4 0 2 15,-12-4-2-15,3 4 2 16,5 0-4-16,0-4 0 16,-4 4-1-16,0-4 0 15,17 0 4-15,-9 0 1 32,1-3-1-32,-5-1 1 0,9 0-4 15,-14-3-2-15,18-1-1 16,0 1 3-16,0 0-5 15,0-12 2-15,5 0-5 16,8-8 1-16,-5-4-3 16,1 1 0-16,-5-8 1 15,1 4 4-15,8 3 1 0,-9-11 0 16,5-4 1-16,-14 1 3 16,5-1-7-16,0 0-2 0,0-8 3 15,5-7 4-15,-10 0 2 16,5-11 3-16,-8 7 5 15,-9-16 6-15,-1 9-5 32,-12 7-2-32,4-4-3 0,1-19 0 15,3 4-4-15,13 0 0 16,-16-4 1-16,-1-4 0 16,-9 8-3-16,-4 8 0 15,-4-16 2-15,-8 8 0 16,-5 8-4-16,0 3 1 15,-5-15 2-15,-8 15 1 0,1 8 3 16,-10 1 1-16,0-5-1 16,-3 0-2-16,-1 4 1 15,-4 4-1-15,-1 0-9 16,-3 7-2 0,-22-3 1-16,9-4 1 15,-9 4 6-15,0 7 1 0,-1 4 2 0,-7-7 0 16,-1-4 0-16,1 7 2 15,8 8-1-15,0 8-1 0,-5 3 1 16,-3 5 1-16,-5-1-3 31,0 4 0-31,4 0 1 0,-4 8 0 16,-4 4-3 0,4-1 2-16,13 5 3 0,-9-1 1 15,-8 9-4-15,4-1-1 16,-8 4 1-16,8 4 2 15,0 7 0-15,-13 1-1 16,9 3 1 0,-9 0-1-16,-5 8-3 0,-3 4 2 15,0-4-4-15,3 12 1 0,10 10 0 16,-14-2 2-16,5-1-1 16,13 0-1-16,-22-4 3 15,13 8 2-15,5 8 2 16,-1-4 1-1,13-1-2-15,-16 5-2 0,16 0 1 16,-4 22 1 0,4-7-3-16,9-8 0 15,-4 5 3-15,0-1 3 16,8 0 2-16,9-8 1 0,-9 1-2 16,9-1-1-16,4-3-1 15,5 7 2 1,-5 12 1-16,-8-4 3 0,8-4-1 15,4 8 2-15,-3-1-6 0,3-3-3 16,5 0 1-16,0-4 0 16,4 4 1-16,9 8 0 15,-5-8-2-15,5-4 1 16,4-11-2 0,4 7-1-16,-4-4 1 0,9-7 1 15,-4 0 1 1,8 0 3-16,0-4-3 15,0-4-2-15,8 0 0 16,-4 8-1-16,-4-4 0 16,13-4 2-16,-8-4-1 15,8-3-1-15,0-1 1 0,4-3 1 0,-4-1-3 32,0 1 0-32,8 3 1 0,-12-7 2 15,8 8-1-15,13-5-1 0,-13-3 1 16,9-4 1-16,0 0-1 15,-9-4 2-15,1-3-2 16,-1-1-1 0,4 0-2-16,-3 1 1 0,-5-5 3 15,4 1 3-15,0-5-2 0,-8 1-2 16,8-4-5-16,-4 0 0 16,-9-1-7-16,9 1-1 15,-13-4-15-15,0 0-8 16,0 0-63-1,-13 4-52 1,0-8 53-16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0:52:53.439"/>
    </inkml:context>
    <inkml:brush xml:id="br0">
      <inkml:brushProperty name="width" value="0.05292" units="cm"/>
      <inkml:brushProperty name="height" value="0.05292" units="cm"/>
      <inkml:brushProperty name="color" value="#FF0000"/>
    </inkml:brush>
  </inkml:definitions>
  <inkml:trace contextRef="#ctx0" brushRef="#br0">11145 10660 216 0,'-17'27'82'0,"17"-27"-44"0,-13 4-44 16,0-12 3 0,0 0-3-16,-4 5 9 0,-5 10 5 0,5-11-3 15,-13 12-1-15,4-4 2 0,0 0-3 32,-4 0-2-32,4-12-9 0,-13 0-5 15,-4 1 0 1,0 3 0-16,0-4 5 15,0 4 5-15,0 0 2 16,4 1 3-16,-8 3 1 0,-1 11 1 16,-8 1 2-16,5 7 3 15,-1 0-2-15,-8 4 1 0,-1 4-7 16,-8 3-1-16,5 5 0 0,8 11 2 16,0 7-3-16,-13 9 0 31,8-5-4-31,5 8-1 15,0 8 0-15,0 0 2 0,0 0 2 16,5 15 3 0,-5-4-2-16,12-4-2 0,-7 8 2 15,8 1 0-15,4-9-2 16,9-3 0-16,4-5-1 16,9 5 3-16,4 0 2 0,8-9 2 0,5-6 3 15,9-5 3-15,4-7-4 31,13-8-1-31,8 4 0 0,1-8 0 16,4 5 0-16,-1-9 0 0,10-3-2 16,-1-5 1-16,9-6-2 31,4-5-1-31,1-7 1 16,8-1-1-16,13-7 0 0,-5-7 2 15,1-13 1 1,4-3 1-16,-1 0 0 0,1-3 0 15,0-1 2-15,0 0 1 16,0-4 1-16,-5 5 2 16,-3-9 1-16,-10-7 3 0,5 4 2 15,-4-1-1-15,0-3-1 16,-9 4-1 0,-5 0-5-16,1-8-3 0,-13-8-2 15,0 4-3-15,-5 4 1 16,5-3-1-16,0 3 0 15,-1-20 0 1,-3 1 0-16,-14-4 0 16,1 4 0-16,-1-15 0 0,-8 7 0 15,5 0 2-15,-14 1-1 0,0 3-1 16,-4-4 3-16,-4 0 0 0,-22 4-1 16,0-7-2-16,-8-5-4 31,-9 4-2-31,-18-14-2 15,-16-5 2-15,-14-8-3 0,-8 12-1 16,-13 12-4 0,0 19 1-16,-13 11-2 0,13 19 0 15,13 20-30-15,-30 22-12 16,21 28-42 0</inkml:trace>
  <inkml:trace contextRef="#ctx0" brushRef="#br0" timeOffset="1176.3087">14054 11104 200 0,'0'0'74'0,"-18"8"-40"0,5 0-22 0,13-1 19 16,0 1-3-16,-4 7 1 15,0 1-10-15,-5 3-1 0,1 15-11 16,-1 8-4-16,0 4 0 0,1 8-2 16,3 15-1-16,5 8-2 15,9-1 1-15,13 1 1 16,-5 11 2-16,9 0 3 16,-5-4 2-16,9 4-1 15,0 4 1-15,14-7-4 16,12-5 0-16,-9 4-1 15,9-7-2-15,-4-8 3 0,4-8 2 16,13-4-2-16,0-7-2 16,0-4 2-16,8-4 0 0,9-7-1 15,-8 3-2-15,4-7 1 32,4-8-1-32,-9-4 0 0,1-4 2 15,-5-7-1 1,-8-8 2-16,4-4-2 15,4-4 2-15,-13 1 2 16,1-1 4-16,-5-7-6 16,-9-4-2-16,-4-4-6 0,-4-4-1 15,-4-8 5-15,-1-7 2 16,0-4 3-16,-16-4 0 16,3 1 2-16,-4-9 1 0,5-7-3 15,-5 0-1-15,0-4-1 16,-17-8 1-16,0 1-4 15,0-1-2-15,0 4-1 16,-17-3 3 0,4-8 0-16,5 3 3 0,-10 5-1 15,-12-5 2-15,4-7-2 16,-8 8-1-16,-5 7-2 16,-8 4 1-16,-1-8-8 0,-3 12-4 15,-1 8-7 1,-17 3 0-16,-4 12 2 15,-9 4 1-15,-17-1 5 0,0 13 3 0,4 3 2 16,-26 7 3-16,5 9-9 16,0 7-4-16,-1 11 0 31,5 16 2-31,17 23-4 16,-12 7-1-16,8 27 2 15,8 16 3-15,14 30-18 0,-10 0-5 16,5 31-34-1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0:55:24.241"/>
    </inkml:context>
    <inkml:brush xml:id="br0">
      <inkml:brushProperty name="width" value="0.05292" units="cm"/>
      <inkml:brushProperty name="height" value="0.05292" units="cm"/>
      <inkml:brushProperty name="color" value="#FF0000"/>
    </inkml:brush>
  </inkml:definitions>
  <inkml:trace contextRef="#ctx0" brushRef="#br0">19431 3184 176 0,'4'-23'68'0,"1"11"-36"0,3-7-29 15,1 11 15-15,-9 1 2 0,4-1 2 16,1 0-7-16,-1 1-4 31,-4-5-6-31,0 5-6 0,0-1-2 16,0 0-31-16,0-7-81 31</inkml:trace>
  <inkml:trace contextRef="#ctx0" brushRef="#br0" timeOffset="596.133">19638 2253 112 0,'-30'-4'44'0,"30"8"-24"15,-9-4-24-15,-4 4 12 16,5 0-2-16,-1 7 4 16,-4 8 1-16,9 4-3 0,-9 12 0 15,4 3-3 1,1 19 2-16,-1 16-4 0,0 15 0 0,-4 23 1 16,5 20-2-16,-1 18-2 15,1 8 1-15,-1 4-1 0,0 19-3 16,5 4 2-16,0 3 1 15,-5 16 0-15,0-3-3 32,-8 3 2-32,-13 7-1 0,-9-7-2 0,9-15 0 15,-9-27 0-15,5-12-6 32,4-15-4-32,0-27-45 15</inkml:trace>
  <inkml:trace contextRef="#ctx0" brushRef="#br0" timeOffset="2176.2874">19530 2318 160 0,'-13'-4'63'0,"13"4"-34"0,-4-19-27 0,4 15 14 15,-9 0 5-15,5 1 5 16,0-1 1-16,-1 0 1 0,1 0-15 16,0 0-6-16,4 0-2 0,4 1-6 15,9-1 1-15,13 0-5 16,17-4-1-16,0 1 0 15,9-1 4-15,21 0-1 0,-4 4 1 16,13 1 0-16,21-1-2 31,9-4 0-31,18 0 3 16,-1-3-2-16,17 3 1 0,-12 1 0 16,4-1-2-16,0-3 3 15,-5 3 0-15,1 4-2 16,-1-4 0-16,5 1 2 15,4-1 2 1,5 4-11-16,-5 0-3 0,-8-11-12 16,-9 15-2-16,0-4 13 15,-13 0 7-15,-18 1 3 0,19 6 2 16,-19 1 2-16,-3 0 0 16,-9 4-3-16,-9-1 2 15,0 1-4 1,-17 0 1-16,0-1 6 0,-17 5 6 0,0-1-2 31,-5 8-1-31,-12 1 0 16,4 6 1-16,-5 9-5 0,-4 3-1 15,1 8 0-15,-5 4 0 16,0 19 4-16,-5 8 2 16,5 3-5-1,-4 16 0-15,-1 7-1 0,5 24 0 16,-8 3-3-16,-1 11 2 15,0 5-4-15,0 19 1 16,5-4 0-16,-9 3 2 16,0 5-1-16,0 3 1 15,0-3 0-15,4-5 0 0,1-18-3 16,3 3-1-16,1-15 0 16,0-11 4-16,12-4-1 15,-8-16-1-15,0-11 3 0,8-8 2 16,1-11-2-16,-5 0 0 15,1 7 1-15,-6-15 0 16,-3-11 0-16,0-8 2 16,-5-12 5-1,0-3 4-15,-4-8 5 16,-13-4 4-16,-4-4-4 16,-9 1 1-16,0-5-6 15,-4-3-1-15,0 0-6 16,-4-5-1-16,-9 1-1 15,-13 0 1-15,-1 0-2 0,-3-4 2 16,-9 0 4-16,-13-4 4 16,0 0-4-16,5 0-2 15,-1 1 2-15,-4-1 0 16,5 0-6-16,4 0-2 0,-9-4-3 16,-4 5 3-16,4-1 0 15,4 0 1-15,1-4-3 16,-14 4 0-16,5-15 2 15,0 4 0-15,-9 0 1 16,13-1 0-16,9-7-3 0,4 4 0 16,4 4-5-16,1 0-2 31,-5-1-2-31,4 9 0 16,0-1 0-16,5 4 2 15,-9 0 4-15,0 0 1 0,0 1-2 16,9 3 2-1,4-4-2-15,-9 0 0 0,1 0 1 16,8 0 2-16,0 0-1 16,4 1 1-16,5-1 0 15,3 0 3-15,6-4-2 16,8 5-1-16,-18-1 0 0,-4 0 3 16,5 0 0-16,4 0 1 15,0 4-3-15,4 0 2 16,0 0-8-16,-4 4-2 15,-4 0 1-15,4 0 1 0,4 0 3 16,-4-4 4-16,4 0 1 31,5 0 1-31,-1 0 0 16,1-4 0-16,-9 0 0 16,-5 0 2-16,5-4-1 0,4 1 2 15,1-1-13 1,3 0-12-16,1 1 4 15,3 3 3-15,1 0 2 16,-4 0 1-16,-5 0 0 0,13 1-2 16,-8-1 1-16,4 0-4 15,4 0-2-15</inkml:trace>
  <inkml:trace contextRef="#ctx0" brushRef="#br0" timeOffset="5722.3627">20836 2464 120 0,'0'61'46'0,"8"0"-24"0,-21 46-21 16,13-49 8-16,-4 26-3 16,4 35-1-16,-13 7 3 15,5 8 5-15,-1 0-7 31,0 20 8-31,9-1 3 0,-13 4-9 0,9 0-2 16,-13 27-2-16,4 15 2 16,-4-4-5-16,-9 8-3 15,4 0-13-15,-8-11-2 16,4-1 1-16,0-26 2 16,14-27 0-16,-6-12 1 15,1-15-46-15</inkml:trace>
  <inkml:trace contextRef="#ctx0" brushRef="#br0" timeOffset="6175.8858">21840 2510 244 0,'0'15'90'0,"4"8"-48"0,9 73-49 15,-13-58 14-15,0 23-7 0,0 27 0 16,0 42-3-16,0 43 0 16,0 41 2-1,0 28-2-15,-9 30-1 0,9-4-4 0,0-23-2 31,0 0-9-31,0-23 0 16,0-11-1-16,0-35 2 0,0-4-1 16,0-34-1-16,0-31-48 15</inkml:trace>
  <inkml:trace contextRef="#ctx0" brushRef="#br0" timeOffset="6623.1146">19392 3620 288 0,'9'-4'107'0,"-5"8"-58"0,18-4-57 0,-5 0 16 0,17 0-8 15,18-11 0-15,17 3-5 16,26-3-1-16,8 3 3 15,44 0-14-15,21 1-6 0,4 3-10 16,26-4-3-16,18 1 13 16,17-1 6-16,12 0 8 0,-4-3 6 15,14-1 13-15,-10 1 6 16,-3 3 5 0,-18 0 4-16,-17 1-11 15,-31-1-5-15,-29 4-22 16,-31 4-6-16,-30 8-77 15</inkml:trace>
  <inkml:trace contextRef="#ctx0" brushRef="#br0" timeOffset="7089.6496">19625 4620 264 0,'86'-23'99'31,"-34"19"-54"-31,56-11-48 0,-52 0 19 0,30-1-12 16,17-3-2-16,26 0-1 16,9 0-1-16,17 3 0 15,14 5-3-15,11-1 2 0,23 9 1 0,12 3 2 16,-8 3-1-16,17 5-1 15,0 4-2 1,-21 3 1-16,17 12 1 16,-26 7 0-16,-13-7-3 15,-18-4 2-15,1 0-15 0,-22-8-4 0,-25-7-45 16,-10-20-20-16,-25-18-3 16</inkml:trace>
  <inkml:trace contextRef="#ctx0" brushRef="#br0" timeOffset="7590.752">21206 2387 256 0,'5'-8'96'0,"16"1"-52"0,-4 3-51 0,-8 4 16 15,8 4-8 1,1 7 2-16,3 8 0 0,-12 16-1 16,4 30-6-16,4 8 0 15,-13 11-20-15,9 15-9 0,-13 1-47 32,4 15-43-32,1-8 43 15</inkml:trace>
  <inkml:trace contextRef="#ctx0" brushRef="#br0" timeOffset="7964.1758">21163 3528 296 0,'5'-3'110'0,"-1"3"-60"0,-4 3-63 0,0-3 17 16,4 8-6-16,-4 7 3 15,0 12-9-15,0 4-2 0,0 7 5 16,0 12-35-16,0 7-15 16,5 12-49-16</inkml:trace>
  <inkml:trace contextRef="#ctx0" brushRef="#br0" timeOffset="8304.1788">21137 4926 296 0,'-8'27'110'0,"8"-19"-60"0,0 3-56 0,4 5 19 16,0 3-10-16,-4 8-2 15,0 3-3-15,0 24 1 0,0-4 1 16,0-1-27-16,-4-3-11 0,0-7-47 16,4-5-56-1,0-11 41-15</inkml:trace>
  <inkml:trace contextRef="#ctx0" brushRef="#br0" timeOffset="9041.7577">21258 3632 144 0,'4'30'55'0,"-4"-18"-30"0,0 15-29 0,-4-8 8 16,-9 12 4-16,5 30 5 0,-5 4-6 15,0 4-2-15,4 19-23 16,-12 0-8-16,8-4-40 16,8 16-15-16</inkml:trace>
  <inkml:trace contextRef="#ctx0" brushRef="#br0" timeOffset="10090.8762">20431 2444 192 0,'-17'-11'74'0,"4"7"-40"0,-5 4-40 0,10 4 12 0,-10 0-6 16,-20 3 2-1,8 9 5-15,4 3 6 0,8 15-7 16,-3 16-5-16,8 4-2 0,9-1 1 16,12-3 0-16,22 4-7 0,1-1 0 15,12-10-2-15,4-9 3 16,5-19 13-16,4-15 7 15,-4-3 13-15,-5-9 7 0,0-7-2 16,-16-4-2-16,-6-4-12 16,-12-27-6-16,-13-3-34 31,-30 3-15-31,-9 8-30 16,-17 12-13-16,-30 15-15 15</inkml:trace>
  <inkml:trace contextRef="#ctx0" brushRef="#br0" timeOffset="10548.3729">20345 3697 256 0,'-26'-19'96'0,"-9"-12"-52"0,-25-7-45 16,43 26 18-16,-9 1-6 0,-4-1 1 15,-5 5-9 1,-12-1-3-16,4 8-1 16,0 11 2-16,4 16 2 0,4 4-6 15,14 15 0-15,8-4-10 16,13 12-4-16,21-1 0 16,10-7 2-16,7-11 9 0,10-12 3 0,3-19 14 15,18-16 5-15,-13-3 5 16,0-8 4-16,-12-4-9 15,-6-4-2-15,-8 1-41 16,-21-16-17-16,-13 4-77 16</inkml:trace>
  <inkml:trace contextRef="#ctx0" brushRef="#br0" timeOffset="11044.4127">20121 4666 220 0,'-22'-15'82'0,"18"22"-44"0,-9-7-42 0,4 0 13 15,-4 0-5-15,0 0 0 0,-17 8 0 31,0 3 0-31,-5 9-2 16,10 3-4-16,-1 15 1 0,4 8-12 0,14 0-5 16,-5 0-3-16,13-4-1 0,13-4 11 15,4-3 3-15,4-12 14 16,14-8 6-16,-9-7 10 16,12-8 6-1,-3-8-2-15,-9-7-1 0,0-12-2 16,-5-15 0-16,-4 0-20 15,-8-16-8-15,0-26-62 16,-18 0-26-16,0-5-6 16</inkml:trace>
  <inkml:trace contextRef="#ctx0" brushRef="#br0" timeOffset="11644.4312">22633 2690 196 0,'0'-46'74'0,"-5"15"-40"0,5-4-42 0,-8 24 10 0,-1-8-1 16,-8 0 3-16,-5 0-3 15,-4-1-3-15,-8 5 1 0,-1 4 0 0,-16 7 3 16,-1 4 3-16,9 11 2 15,9 12-1-15,8 23 1 16,4 0-2-16,22 0 2 0,22 0-2 16,-5-4 2-16,13-4-2 31,5-7 0-31,-1-8 3 16,5-4 5-16,-5-3-3 15,1-5 0-15,-5-3-22 16,-9-8-9-16,-12-4-53 15,-9-8-58-15,-13 1 39 16</inkml:trace>
  <inkml:trace contextRef="#ctx0" brushRef="#br0" timeOffset="12098.1045">23038 3793 172 0,'0'-12'66'0,"0"4"-36"0,-5 1-29 16,1 3 16-16,-5 0-2 15,-4-3 0-15,-12-1-1 0,-10 4-1 16,-12 4-7-16,4 4 7 0,4 7 4 16,0 5-5-16,0 3-2 15,5 15-5-15,12 12-4 0,9-7-3 16,13-1-1-16,5-4-1 15,8-3 3-15,4-8 0 16,4-8 3-16,14-3 8 16,-1-8 5-16,-3-4-5 31,-1-4-1-31,-9-19-23 16,-16-16-10-16,-18-10-63 15,-5-1-59-15,-16-4 47 16</inkml:trace>
  <inkml:trace contextRef="#ctx0" brushRef="#br0" timeOffset="12561.0059">23081 4589 244 0,'-13'-7'93'0,"4"-20"-50"0,-17 12-52 0,13 11 12 16,-25 11 9-16,3 5 6 15,-4 11-2-15,-4 0 1 16,9 7-10-16,4 13-4 0,8-5-2 16,9 15-8-1,9-3-3-15,8-4-3 0,5-4-2 0,17-7 14 16,8-8 10-16,-4-8 11 15,0-8 8-15,-8-7-15 16,-9-8-7-16,-52-45-128 16,-17 3-4-1</inkml:trace>
  <inkml:trace contextRef="#ctx0" brushRef="#br0" timeOffset="14026.912">19366 7079 276 0,'-4'-8'104'0,"4"4"-56"0,4 1-49 15,-4 3 20-15,0 0-9 16,0 0 2-16,0 0-5 15,0 3-2-15,0 5-2 16,0 15-3-16,-4 23 3 0,4 23-4 0,-17 27 0 16,-5 42 1-16,5 38 0 15,-9 54-3-15,9 15 0 16,4 31-1-16,-4-12 3 16,-5-15-2-16,5 4 1 15,-4-20-3-15,3-30 1 16,1-27-16-16,0-26-4 0,4-24-34 15,4-45-13-15,1-51-27 16</inkml:trace>
  <inkml:trace contextRef="#ctx0" brushRef="#br0" timeOffset="15096.7406">19754 7113 296 0,'5'-7'110'0,"12"3"-60"0,4-8-58 16,-3 9 16-16,3-5-8 31,14 0 0-31,8-3 2 16,4-1 1-16,18 1-1 16,8 3-2-16,17 0 1 0,1 5-4 15,17 3 2-15,12 3-4 16,10 5 1-16,12 4-7 15,9-1-3-15,12 1 1 16,5-1 2-16,13 8 2 0,-13-3 1 0,22-16-2 16,-13 0-1-16,4-4-1 15,4 0 0-15,-13 0 4 16,-17-4 3-16,-8 1 5 16,-18-1 2-1,-17 4-3-15,-26 0 1 0,1 1 6 16,-19 3 4-1,-3 0 1-15,-9 3 3 16,-13 5-1-16,-8 27 7 16,-5-1-7-16,-13 4-5 0,0 4-2 15,-4 12 0-15,0 11 1 16,0 8 1-16,0 11 0 16,4 16-7-1,1 7-2-15,-6 8 2 16,6 4 1-16,-1 15 0 15,0 23 1-15,-8 7-4 16,4-22-2-16,4-12 2 16,-4 12 0-16,4-19 3 15,-4-8 1-15,4 3-6 0,9-7 0 16,-9-11 1-16,9-4 1 0,-4-4 1 31,-5-4 0-31,-4-12 0 16,-4-7 2-16,-5 0-1 0,-13 4-1 15,1-8 1-15,-14-4 1 0,5-3-1 16,-5-8 2-16,1 7 2 16,-1-11 2-1,-4 8 3-15,-4-12 4 16,0-8-2-16,-13-7 1 16,-13 0-7-16,-9-12-2 15,5 1-2-15,-13-1-2 16,-13-4-2-16,4-3 1 15,0 4-1-15,-22-9 0 16,5 1 2-16,0 0 0 0,-9 0-3 0,-4-4 0 31,-4 0-1-31,-13-4 3 16,-5 0 0-16,-17 4 3 0,5 0-1 16,-5-4-1-16,13 4 1 15,-21 0-1-15,4 0 0 16,-9 0 0-16,4 0-3 15,-8 0 2-15,-8 0-6 16,-1 0 0-16,5-3 1 0,4 3 3 0,-18 0 0 16,23 3 1-16,25 1 2 15,-4-4 0-15,12 0-31 16,18 0-12-16,-13-4-84 31</inkml:trace>
  <inkml:trace contextRef="#ctx0" brushRef="#br0" timeOffset="15608.8319">19815 7615 280 0,'0'0'107'0,"0"0"-58"0,8-4-53 16,1 4 18-16,-5-4-10 15,5 4-3-15,-1-3 0 16,1 3 1-16,0 0-1 0,-1 0-1 0,18 3-2 16,13 5 1-16,0 0-1 31,21 3 0-31,30 5 0 16,14-5-2-16,21 1 0 15,21-1 3-15,14 1 4 16,21-1 3-16,21 1 6 15,5-1 3-15,4 8-2 0,18-15 0 16,3 8-7-16,-16-12-2 16,12-4-2-16,-25 0 1 15,-18 0-9-15,-30 0-3 16,-26 4-13-16,1 0-6 16,-23 0-25-16,-29 0-9 15</inkml:trace>
  <inkml:trace contextRef="#ctx0" brushRef="#br0" timeOffset="16387.8462">19233 9247 196 0,'0'4'74'0,"21"-4"-40"0,-12 3-27 0,-5-3 18 0,5 0 2 16,4 0 4-16,4 0-2 15,5 0 0-15,4 0-16 16,8 0 3-16,26 0 2 0,5-3-10 16,4 3-4-16,21-4-1 0,14 4 0 0,16 0-4 15,23-4-1-15,7-4-2 16,18 1 3-16,13-1 2 15,18 0 2-15,3 1 7 16,5 7 4-16,4 0-1 31,-4 0 2-31,-4 0-10 0,-10 0-3 0,-7-4-2 32,8 0 2-32,-22-15-10 0,-21 4-2 15,-9-12-22-15,-21 4-9 16,-18 4-27-16,-17-4-10 15,-13 0-35 1</inkml:trace>
  <inkml:trace contextRef="#ctx0" brushRef="#br0" timeOffset="16940.2413">21064 6623 300 0,'0'0'112'0,"0"4"-60"0,4-4-61 0,-4 0 20 15,5 8-10-15,3 3-1 16,1 8 1-16,0 16 1 0,-1 15-1 15,5 18-3-15,4 32 1 0,-4 15 1 16,0 30 0-16,-13 28-7 0,0 26 0 31,0 23-6-31,-13 0 1 0,-4 16-1 0,-4 11 3 32,3-12 6-32,1-18 4 15,0 3 5-15,0-27 2 16,-14 4-3-16,-3-19-1 15,12-15-3-15,-3-27-1 0,7-23-4 16,5-27-1-16,0-15-22 16,9-20-8-16,8-49-132 31,22-38 69-31</inkml:trace>
  <inkml:trace contextRef="#ctx0" brushRef="#br0" timeOffset="17308.5618">22447 6895 308 0,'-8'0'115'15,"8"8"-62"-15,0 11-64 0,0 0 16 0,0 19-4 16,0 27 3-16,-9 12 8 16,0 30 2-16,1 27-7 15,-5 23-2-15,0 35-1 0,-4 26-5 0,-13 20 1 16,-9 26-9-16,-4-4-4 15,8-22 4-15,5 7 3 16,0-11 4-16,0-28 1 16,0-6-37-16,4-43-16 15,-13-27-66 1</inkml:trace>
  <inkml:trace contextRef="#ctx0" brushRef="#br0" timeOffset="17776.9538">20108 7872 320 0,'0'19'121'0,"0"0"-66"0,4 19-69 0,0-11 19 15,-4 19-9-15,5 8 2 16,-1 7-34-16,4 19-14 15,-3-3-71-15,8-4-30 0,8-16 77 16,22-18 38-16</inkml:trace>
  <inkml:trace contextRef="#ctx0" brushRef="#br0" timeOffset="18160.5309">21775 7971 288 0,'-4'12'110'0,"8"-5"-60"0,-4 13-61 15,0-9 16-15,0 20-9 16,0 3 3-16,0 5-22 0,0 3-9 15,0 4-39-15,0 7-17 16,0 12 4-16,9-11 3 16</inkml:trace>
  <inkml:trace contextRef="#ctx0" brushRef="#br0" timeOffset="18479.8832">22990 8105 500 0,'-13'69'187'0,"9"-34"-102"0,0 38-103 0,-1-8 27 0,-8 7-35 16,-12 24-8-16,7 11-131 31,-7 20-55-31,7-28 72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1:00:00.014"/>
    </inkml:context>
    <inkml:brush xml:id="br0">
      <inkml:brushProperty name="width" value="0.05292" units="cm"/>
      <inkml:brushProperty name="height" value="0.05292" units="cm"/>
      <inkml:brushProperty name="color" value="#FF0000"/>
    </inkml:brush>
  </inkml:definitions>
  <inkml:trace contextRef="#ctx0" brushRef="#br0">19440 6087 148 0,'-5'-4'55'0,"5"12"-30"0,-4-8-27 16,4 0 9-16,-4 0-5 16,-1 4-2-16,1-1-2 15,4-3-1-15,-8 0 2 0,3 4 0 0,1 0 3 0,-5-4 8 16,5 0 3-16,0 0 2 15,-1 4 4-15,1 0 0 16,0-4 1-16,4 0-5 31,-5 0-1-31,1 0-4 0,4 0-1 0,-8 0 1 16,8 0 1-16,-5-4-10 16,1 0 4-1,4 0 3-15,0-3-2 31,0 3 2-31,0 0-3 0,0 0 2 16,0 0-2-16,0 0 0 16,0-3-3-16,0-1 1 15,0 4 0-15,0-3 1 16,0 3-2-16,0-4 1 0,0 0-4 16,0 1 0-16,-9-1 1 15,1 0 0 1,-1 1 2-1,-4 3-1-15,0 0-1 16,0 0 1-16,0 0-4 16,0 4 0-16,9 0 2 15,-9 0 0-15,9 4-2 0,-9 0 2 16,4 4 1-16,1-1 0 16,-1 5 0-16,0 3 0 15,1 1-3-15,-1-1 2 0,5 0 1 31,0 20 2-15,4-5-1-16,0 1-3 16,0-4 1-16,0 0 1 0,0-1 0 15,0 1 0-15,0 4 0 16,4-8 0-16,0 0 0 16,1 0 0-16,-1-4 2 15,4-4-1-15,1 8 2 0,0-4-2 16,-1-3 2-16,1-5 2 15,8-15 2 1,9 1-3 0,0-5-3-1,-9 0 0-15,-4-3-1 0,0-1-3 0,0-3 2 16,4 0-1-16,-8-5-2 16,-1 1 3-16,1 0 2 15,4-8-5-15,-9-11-1 31,1 4-1-31,3 3 2 16,1 0-3-16,-1 1 2 16,1-1 3-16,4 0 3 0,-13 1 2 15,9 3 1-15,-9-11 4 16,-5-4-4 0,1 7 0-16,-13 4-4 15,-1 5-1-15,-3 3-6 0,-14 7-3 16,5 5-12-1,4 3-4-15,5 4-46 16,4 4-62-16</inkml:trace>
  <inkml:trace contextRef="#ctx0" brushRef="#br0" timeOffset="1100.4164">20103 5945 164 0,'0'-4'63'0,"0"1"-34"0,-4 6-25 15,4-3 13-15,0 0-4 31,-4 0 2-31,4-11-2 0,-9 15 2 16,0-4-8-16,1 0-2 0,-1 0-1 16,-4 4-2-16,5-4 1 15,-14 7-2-15,9-3-1 0,0 0-2 16,-4 0 1-16,0 3 3 16,4 1 3-1,0 0 4-15,0-1 0 16,0 1 2-16,4 3-4 15,1 5 1-15,-1 3 1 16,1 0 2-16,8 19-8 0,-13 1-3 16,8-1 1-16,-3 4 1 15,3 0-3-15,1-3-1 16,0-1 1-16,4-11 0 16,-9-4-26-16,5-4-11 15,4-8-67 1,13-15-32-1,-9-7 67-15</inkml:trace>
  <inkml:trace contextRef="#ctx0" brushRef="#br0" timeOffset="1634.4495">20164 5872 172 0,'-13'0'66'0,"13"0"-36"0,-9 4-35 16,0 15 5-16,1-3 0 31,-5-1 5-31,0 4 3 15,0 0-3-15,4 4-1 0,1 4 0 0,-1-4-2 16,5 12-2-16,0 3 1 16,4-4 1-16,0 1-1 15,4-1-1-15,0-3 3 16,9-4 0-16,0 0-4 16,4-4 1-16,1-4 2 0,12-8 3 15,0 1-4-15,4-8-1 16,-4-4 2-16,1-4 1 15,-1-4-1-15,-4-3 1 16,-1-5-2-16,-3 1 2 16,0-12-4-16,-5-4-2 0,-4 5-1 31,-5-5 0-31,-3 0-2 16,-10 1 1-16,-3-5-2 15,-5-7 2-15,-9 4 1 16,-8-8 2-16,-9 11-1 0,13 9-1 15,-4 3-28 1,9 3-58-16,4 5 6 16</inkml:trace>
  <inkml:trace contextRef="#ctx0" brushRef="#br0" timeOffset="2669.4">20995 5872 148 0,'0'-3'57'0,"0"3"-30"0,0-31-21 15,0 27 17-15,0 0-3 16,0 0 0-16,0-3-6 16,0 3-1-16,0 0-8 15,0 0-1-15,0 0 2 0,0 1-1 16,0-1 0-16,5 0-3 15,-1 0-2-15,4 4-2 0,1 0-1 16,0 4 2-16,4 0 0 16,0 3 1-16,-1 24 0 15,-3 0 2-15,4-1 1 16,-9 5-1-16,1-1-2 0,-5 1 1 16,-5 7 1-16,1 4 1 15,-13-4 1-15,4-4 0 16,-13 1 2-16,0-5-8 15,-8-3 0-15,-1-4-2 16,5-4-1-16,4-8 4 0,-4-4 2 16,13-3 0-16,0-4 2 15,4 0 4-15,4-4 4 16,5 0-4-16,4 0 1 16,4 0-3-16,5 0 2 15,4 4 2-15,12 3 2 31,-3 8-8-31,4 1-1 0,-5 26-7 16,-3-8-1-16,-1 1-17 16,-4-1-8-16,0-3-19 15,-5-4-8-15,5-8-29 16</inkml:trace>
  <inkml:trace contextRef="#ctx0" brushRef="#br0" timeOffset="3117.6319">21499 5934 176 0,'-4'-8'68'0,"4"8"-36"0,-4-27-33 0,4 23 15 16,-5 1-8-16,1-1 2 15,-4 4-1-15,-1 0 1 16,-8 19-2-16,-1-4 1 0,1 8-2 16,0 0 0-16,-9 4 1 0,-4 0 3 15,4 7-4-15,5 8-3 16,3-3-1-16,5-1-1 15,9-4 0 1,4-3 2-16,17 0-6 0,1-8 1 16,3 0-4-16,1-12 2 15,3-3-2-15,1-8 2 0,0-8-2 32,0-3 2-32,4-8 1 15,-8-4 2-15,-5-8-6 16,-13 0-2-16,-4-3-27 15,-8-1-12-15,-5 5-23 16</inkml:trace>
  <inkml:trace contextRef="#ctx0" brushRef="#br0" timeOffset="3686.4727">22128 5758 204 0,'0'0'77'0,"0"0"-42"0,5 0-39 0,-5 0 15 16,0 0-8-16,8 0 0 15,-3 3 1-15,-1 1 0 16,5 0-2-16,8 4 1 0,-9-1 0 15,-8 5-4-15,0 7 1 0,-4 8-7 16,0 0-3-16,-13-1-1 16,4-3 1-16,4 0 1 15,0-3 3-15,5 2-5 16,4-2-3-16,0-1 3 16,4 0 2-16,1 0 5 15,-1 0 2-15,0 8 10 16,-4 4 7-1,-4-4 10-15,0-1 5 16,-5 1-8-16,-4-4 0 16,-4 0-2-16,0 0 0 15,-5-4-16-15,-4 0-6 16,5-7-27-16,4-4-11 0,4-8-63 16</inkml:trace>
  <inkml:trace contextRef="#ctx0" brushRef="#br0" timeOffset="4087.539">22443 5888 184 0,'-4'0'71'0,"-5"34"-38"0,0-3-36 0,1-20 11 15,-1 5-6-15,1 3 1 0,-1 4-4 16,5 0 0-16,-5 7 1 16,5 5 0-16,4-4 2 0,4-5-3 15,5 1-2-15,8-4-3 16,4-8 1-16,-3-3 1 15,20-8-1-15,1-4 4 16,0-8 2 0,0-15 2-16,0 0 1 15,-1-4 4-15,-3-7 5 16,-9-4-1-16,-9-8 1 16,-17-4-27-16,-9 8-10 15,-29 11-11-15,-18 8-2 16,-9 19-32-1</inkml:trace>
  <inkml:trace contextRef="#ctx0" brushRef="#br0" timeOffset="33416.4954">18612 893 184 0,'0'-4'68'0,"-17"8"-36"0,4 0-31 16,26-4 16-16,-9 0 0 0,1 0 2 15,3-4-4-15,-3 4 1 16,12-4-5-16,0 1-1 15,-8 3-6-15,-1-4-3 16,1 0 0-16,4 0-1 0,4 0 0 16,-8 0 0-16,4 4 2 15,0-7 3-15,8 3-4 16,-4 4-3-16,-4 0 7 16,13 0 4-16,13 0-4 15,-5 4-1-15,-3 3 0 16,-1-7 0-1,-4 8-2-15,-1 0-2 16,1-1 1-16,-4 5-1 16,-1 3 0-16,5 8 2 15,-8 8-3-15,3-1 0 0,-4-3 1 16,-4 0 2-16,-4 0-3 16,-5 4-2-16,-8-5-1 15,-9 5 3-15,-4-4-2 16,-5-4 1-16,-4 11 2 0,-4-11 0 15,4-4 0-15,-13-3 0 16,9-5 0-16,9-3 0 16,-1 0 13-16,5-1 8 15,4-3-4-15,4 0 1 0,5 0-7 32,0-4 1-32,0 3-7 15,4 1-3-15,17 15-4 16,9 1-1-1,4 3 2-15,9 0-7 16,-1-4 1-16,5 0-35 16,5-4-12-16,8-3-51 15,-9-5-43-15,1-7 58 16</inkml:trace>
  <inkml:trace contextRef="#ctx0" brushRef="#br0" timeOffset="34109.016">19802 882 116 0,'4'-8'46'0,"-4"8"-24"0,0 0-24 0,0 0 11 0,-4 0 5 16,-1 0 3-16,1 0 9 16,-5 0 6-16,1 0-6 15,-1 4-1-15,1 0-14 16,-1 3 0-16,0 1 2 0,5 4-3 15,-9-1 0-15,9 12-4 16,-5 8 1 0,5 3 0-16,0 1 1 15,-1 3-4-15,1 4-1 16,0 12-3-16,-1 7-1 0,1-4 1 0,4-3 2 16,-9-8-14-16,1-4-7 15,-5-7-34-15,4-12-16 16,-8-8-24-1</inkml:trace>
  <inkml:trace contextRef="#ctx0" brushRef="#br0" timeOffset="34944.2259">19690 874 196 0,'0'-4'74'0,"4"4"-40"0,0-4-40 16,1 4 14-16,-1-7-7 15,0-1-1-15,5 4 5 16,-9-7 1-16,4 3-2 16,0 8 6-16,5-19 3 0,0 4-4 15,4 3-5-15,4 4-3 16,0 1-3-16,5-1 1 0,3 4 1 16,6 0 2-16,-1 12-1 15,-4 0-1-15,4 3-2 16,4 1 1-16,-4-1-1 15,1 1 0-15,-1 3 2 16,4 4 2-16,9-7-1 0,-8 3-1 16,-5 0 1-16,-4 1 1 15,-5 11-1-15,-3-5 2 32,-6 13 0-32,-3-8 1 15,0 0-2-15,-9-1-2 16,0 1 1-16,-13-4 1 0,0 0-1 15,-9 0 2-15,5 0-2 16,0 0 2-16,0 8-2 16,4-1 2-16,-13-3-2 15,9 0-1-15,-5-4-6 16,1-4-1-16,-5-4 1 0,-5 1 3 16,6-1 4-16,-6-7 2 15,-3 3-4-15,8-7 1 16,5 0 0-16,-10-4 2 0,6-12-3 15,-1 1-2-15,0-12 4 16,0 4 1-16,0 0 0 16,-4 0 1-16,-13 3-20 31,4 5-8-31,9-1-34 16,-9 5-54-16,5-9 23 15</inkml:trace>
  <inkml:trace contextRef="#ctx0" brushRef="#br0" timeOffset="35897.5811">21146 395 204 0,'0'0'77'0,"0"0"-42"0,4 0-41 0,1 12 12 0,3-5-9 16,-8 5 2-16,0 3 1 16,0-3 0-1,-8 11 0-15,3 7-3 0,1 1 2 16,-5 34 1-16,1-11 2 0,-9 3-3 15,12 8 0-15,-8 4 1 16,9 0 2-16,-13-4-3 16,8 0 0-16,1-11 3 0,3 7 1 31,-8 1-1-31,9-13-2 16,0-10 7-16,-1-9 3 0,1-3 1 0,0-8 3 15,-1-7 6-15,5-16 13 16,0-23 0 15,0 0-10-31,5 1-11 0,-1-5-6 16,5 0-3-1,-1 1-3-15,5 3-2 16,-4-8 1-16,4-3-4 16,4 7 1-16,0-7-5 15,-4 7-1-15,22 5 2 0,-9-1 5 16,4 0 2-1,-4 8 3-15,-1 4-3 16,-3 3 0-16,-1 4-1 16,1 5-2-16,4 3 0 0,-9 7 3 0,5 1-5 15,-5 7 0-15,0 12-2 16,-4 7 0 0,-4 9 2-16,-1-5 4 15,1 4 1-15,-9 0 3 0,0 19-1 16,0-7 2-16,-9-4-7 15,1-4 1-15,-1-4-21 16,-4-11-7-16,4-5-57 16,1-6-38-16,-5-13 52 15</inkml:trace>
  <inkml:trace contextRef="#ctx0" brushRef="#br0" timeOffset="36264.3508">21732 954 200 0,'0'16'77'0,"4"11"-42"0,5-12-41 0,-9-7 14 16,4 7-3-16,1 4 2 16,-1 0-3-16,-4 0-3 15,0 4 0-15,0 0-1 0,0 4 2 16,0 0-3-16,0-4 0 15,4-4-15-15,1 0-4 0,-1-7-107 32,9-5 34-32</inkml:trace>
  <inkml:trace contextRef="#ctx0" brushRef="#br0" timeOffset="36522.247">21814 533 260 0,'-13'-4'99'0,"13"4"-54"0,0 0-53 0,0 0 18 16,0 0-14-16,0 4 1 15,0 0-10-15,-9 4-4 16,5-8-44-16,0 3-18 0,4 5-5 31,4 0 0-31</inkml:trace>
  <inkml:trace contextRef="#ctx0" brushRef="#br0" timeOffset="37014.1046">22159 878 172 0,'-9'-4'66'0,"9"4"-36"0,0 8-26 0,0-8 15 15,-4 4-7-15,-1-4-2 16,-3 0-1-16,-5 3 1 16,0 1-5-16,0 4 1 0,0 0 4 0,0 3-8 15,9 1-1-15,-5-1-3 16,9 8-2-16,9 8-2 15,-5-4 1-15,13 0 1 16,1 0-1-16,-10 0 1 31,5 0 0-31,0 4 3 16,-9-8 2-16,-4 0 2 16,0 0 1-16,-4 0 0 0,-5 0 0 15,1 8 0-15,-9-4 0 16,-5-15 0-16,5 7 2 15,-18-15-14-15,1 0-7 16,4-4-25-16,8 1-12 0,1-17-28 16</inkml:trace>
  <inkml:trace contextRef="#ctx0" brushRef="#br0" timeOffset="37419.7622">22650 434 176 0,'-4'-4'68'0,"4"8"-36"0,0 3-40 0,0-7 12 16,0 8-2-16,0 3 3 0,-13 5 0 15,8 3 2-15,-8 4-4 16,0 4 3-16,1 30 0 0,-1-7-5 16,0 4-2-16,4-1 0 15,0 16 2-15,1-4 0 16,4 4 2-16,-9 4-7 15,0 4 1-15,4-1 1 0,5-7 1 16,-9-8 1-16,8-7 0 31,-3-12-18-31,4-7-8 16,-1-9-50 0</inkml:trace>
  <inkml:trace contextRef="#ctx0" brushRef="#br0" timeOffset="37798.927">22146 874 240 0,'13'-8'90'0,"-5"8"-48"0,27 0-45 0,-14 0 16 15,1 0-7-15,8 0-1 0,-4 0-3 16,4-7-2-16,4 3 1 16,-3 4-1-16,12-4 0 0,-13 4 0 15,9 0 0-15,-5 0-22 16,-4 4-10-16,-4 0-44 16</inkml:trace>
  <inkml:trace contextRef="#ctx0" brushRef="#br0" timeOffset="38298.941">22710 920 140 0,'-17'0'52'0,"13"4"-28"0,-9 0-26 16,8 3 9-16,1-3-1 16,-5 8 1-16,5-9-3 15,-4 13-3-15,-5 11 0 16,8-4 1-16,-3 0 3 0,16 0-2 15,-8 3 0-15,5-3-1 0,8 0-2 32,-9 0-2-32,9-4-1 15,0-3 2-15,4-5 2 16,0-3 2-16,5-4 3 16,12-4-3-16,5-8 0 15,0-3 3-15,-5-5 1 0,-4 1 1 16,1-12 2-16,-6-3-1 15,-3-9 2-15,-5 5-4 16,-8 3-2-16,-9-7-7 16,-9 7-3-16,-17 4-16 0,-12 1-6 15,-6 6-24 1,1 1-40-16,0 4 17 16</inkml:trace>
  <inkml:trace contextRef="#ctx0" brushRef="#br0" timeOffset="38930.5151">23481 977 184 0,'-4'-3'71'0,"8"-1"-38"0,-4 4-34 0,0 0 15 15,-4 0 3-15,0 0 4 16,0 0-4-16,-1 0-2 15,1 0-9-15,0 0 5 0,-5-8 4 16,0 4-3 0,5 4 1-16,-9-4-6 0,5 1 1 15,-10 3-5 1,1-8 0-16,0 4-1 16,-5 4 1-16,5 0-4 15,-5 12-2-15,5-9-3 16,0 13-1-16,17 11-5 0,-9-4 0 15,18-4 1-15,0 4 5 0,4 0-8 16,4 4-1-16,0-8 3 16,5 4 3-16,-1 0 2 15,1 3 5-15,8 24 1 32,-13-11 1-32,-4 7-3 0,-4-1 2 15,-1 1 1-15,-8-3 2 16,-4 3-1-16,-5-1 2 0,-4-6 11 15,-4-5 6-15,-9-3 3 16,-4-12 1-16,-9-4-7 0,1-3 0 16,-6-8-19-16,10-12-8 31,-5-11-28-31,0 0-14 16,9-4-58-16</inkml:trace>
  <inkml:trace contextRef="#ctx0" brushRef="#br0" timeOffset="39498.6625">23744 932 184 0,'0'0'68'0,"0"0"-36"0,0 0-33 16,0 0 15-16,0 3-6 15,-4 1 3-15,0 8-4 16,-1 7-2-16,1 8-2 15,0-1-5-15,4 5 1 16,0 7-1-16,0-7 0 0,-5 0 4 16,5-1 1-16,0-3-1 15,0-4-2-15,0-4 1 16,0 0 1-16,0-11 5 16,0 4 4-16,0-12 2 15,0 0 3 1,0-12-3-16,0 4 2 0,0-11-4 15,0 0 1-15,5 0-3 0,-1 0 2 16,0-4-4-16,5-8 1 16,4 1-5-16,-9-5-2 15,5 8-3-15,-1 4 1 0,1 4-1 32,4 0 0-32,0 0 0 0,4 3 0 0,5 5-14 31,-5 0-6-31,0 3-22 15,5 0-8-15,-14 4-51 16</inkml:trace>
  <inkml:trace contextRef="#ctx0" brushRef="#br0" timeOffset="40109.0559">24317 916 160 0,'-4'0'60'0,"4"0"-32"0,-9 4-26 0,5-4 14 16,0 4-8-16,-9-4 0 15,0 0 5-15,-9 0 1 0,5 0-7 16,0 0-2-16,0 0 1 0,4 0-1 15,0 4 2 1,0 0-2-16,0-1 0 0,0 1-3 16,0 0 1-16,5 7-2 15,-10 5-1-15,10 3 1 16,-1 0-1-16,5 4-3 0,-9-4 2 16,9 4 1-16,-1-4 2 15,1 1-8 1,4-1-3-16,0 0-4 0,4-4 0 15,1-3-2-15,3-5 2 16,1-3 2-16,4-4 5 16,0-4 5-1,0-3 3-15,4-1 4 16,-13-4 3-16,5 5-4 16,8-8-1-16,-4-5-13 0,0-3-7 0,-5-3 0 15,1 3-1-15,4 0 7 16,0 3 4-16,0-3 8 15,-9 16 6 1,5-9-2-16,-5 13-1 16,0-5-2-16,1 4 0 0,-5 4 7 15,4 12 3 1,5 7 0-16,-9 11 0 0,0 5-7 16,0-1-2-16,-13 1-7 15,4-1-2-15,0 1-31 16,5 3-12-16,0-7-24 15</inkml:trace>
  <inkml:trace contextRef="#ctx0" brushRef="#br0" timeOffset="40879.228">24503 924 188 0,'0'4'71'0,"0"0"-38"0,17 3-43 0,-17-3 11 15,-4 4-5-15,-1 11 2 16,1 0 3-16,4 8 2 0,-4-4-1 15,4 0-4-15,0 0-1 16,0 4 2-16,0-8 2 16,0 0 0-16,0 0 2 15,0-4-2-15,0 1-1 16,0-5 3-16,0-3 0 16,0-8-4-16,0 0 1 0,0 0-5 0,0-4 1 31,4-4 4-31,5-3 4 15,-1-5 1-15,14-3 0 16,-5-4-3-16,0-3 1 0,0-5-4 16,1 4 0-16,-1 0-1 15,-4 8 0-15,0-12 2 16,0 12 2-16,4 4 3 16,5 4-7-16,-14 3 0 15,5 4-7-15,4 4 1 16,-8 0 2-16,0 8 3 15,-1 3 2-15,1 8 1 0,-5 4 0 32,0 4 0-32,1-4 2 0,3 0 1 0,-8 0 7 15,0-4 4-15,0 0-3 16,0-3 1-16,-8-5-1 31,3 1 1-31,1-9-2 16,0 1-1-16,-1-8 1 15,1-3 1-15,0-1 3 0,0-11 4 16,4 0-12-16,0-8-4 16,0-4-6-16,8 5-2 0,1 3 5 15,-1 0 5-15,27 11 22 32,4 12 2-32,4 15 1 0,4 24 0 15,1 7-1 1,-10 23-11-16,-8 19-5 0,-12 0-36 15,-18 23-14-15,-13-4-115 16</inkml:trace>
  <inkml:trace contextRef="#ctx0" brushRef="#br0" timeOffset="51093.3198">6905 6045 32 0,'13'0'13'0,"-9"0"-6"0,5 0 14 0,-5 0 14 0,5 0-5 0,-5 0-2 31,0 0-8-31,-4 0 0 15,9 7-5-15,-5-3-1 16,1 4 0-16,-1-4 2 0,5 0-9 16,-5 3 0-16,9-3 3 0,0 0 3 15,4 0-7 1,-4 0-1 0,8-1 1-16,-3 1 3 0,-1 0-2 15,0 0-2-15,-4 0 0 16,9-4-1-16,-5 0-2 15,-4 4 1-15,4-4-2 0,5 0 2 16,-1 0 0-16,1 0 1 16,-5 0 4-16,4 3 3 15,-3-3-4 1,-1 0-2-16,4 4-2 16,1 0-3-16,0 0 3 15,-1 0 0-15,1-4-4 16,3 0 1-16,-3 4 0 15,-5-4 0-15,1 0 0 16,-1 0 2-16,-4 0-3 0,4 0 0 16,0 0 5-16,0 0 5 15,1 0-3-15,3 0-1 16,9 0-5-16,-8 0 0 16,4 0 2-16,0 0 1 0,-1 7-4 15,-3-7 1-15,4 8 0 16,-5-4 0-16,1-8 2 15,-1 12 1-15,1-12 1 16,0 8 2-16,3-8-3 0,1 0 0 16,4 12-3-16,1-12-1 15,-1 0 1-15,4 4 0 16,1-4 0-16,-5 4 0 31,0-4 2-31,-4 0 1 16,4 4 3-16,-4-3 1 0,4 3-6 15,-4-4-2-15,4 0-3 16,-8 4 3-16,-1-4 2 16,1 4 2-16,-1 0-1 15,5-4-2-15,0 0-2 16,4 1 1-16,-4-1 1 0,4 0 0 16,0 4 0-16,9-4 0 15,-9 4 0-15,0-4 2 16,-4 0-1-16,9 4-1 0,-14 0 1 15,5-3 1-15,0 3-1 16,-4-4 2-16,3 0-4 16,6 0-2-16,3 0 2 31,5 0 0-31,-13 1 1 16,8-1 0-16,1 0-3 0,-5 0 2 15,0 0 1-15,0 0 0 16,0 4 0-16,-4-3 2 15,4-1-1-15,5 4 2 16,-1-4-2-16,1 4-1 16,-14-4-2-16,5 0 1 0,0 0-1 15,0 4 0-15,0 0 2 16,-1 0 0-16,-7-3 2 16,-1 3 1-16,4 0-1 15,5 0 1-15,-4 0-4 16,8 0-2-16,-4 3-1 15,0 1 5-15,0-4 1 16,-5 0-3-16,1 4-1 16,4-4 1-16,-9 4 2 15,4 0 2-15,1-4 1 0,-5 4-7 16,5-1 0-16,-5-3 1 16,0 4 3-16,0-4 0 31,18 8 2-16,-1-4-2-15,-4 0-1 0,-4-1 3 16,0 1-4-16,4 0 0 16,-4-4 1-16,0 0 0 15,4 0 0-15,-17 0 2 16,4 0-1-16,-4 0-1 16,0 0-8-16,-13 0-5 0,0 0-31 15,-8 4-13-15,-5 4-57 16</inkml:trace>
  <inkml:trace contextRef="#ctx0" brushRef="#br0" timeOffset="84082.5456">10718 4360 176 0,'0'-12'66'0,"5"8"-36"0,-5 0-33 0,0 4 13 15,0 0-3-15,0-3 1 16,-9 3-2-16,0-4 1 0,1 0-4 31,-1-8 5-31,1 12 2 0,-1 0-5 16,0 0-1-16,5 4-2 0,-9 4 1 15,9 0-2-15,-9 3 2 16,4 8-4-16,5 4 0 0,0 4 1 31,-1 11 2-31,1 12 1 0,-5 0 1 16,5-4-2-16,0 0-2 16,0 7 3-16,-1 1 0 0,1-8-1 15,0-4-2-15,-1-4 1 0,1-3-1 16,0-1 0-16,-5 1 0 31,9-8 0-31,-13-4 2 0,9-4-1 16,0-4 2-16,-1-3 0 0,1-5 1 31,0-3-2-31,-1-4-2 16,5-4 5-16,0-3 4 15,0-5-5-15,0 1 0 16,0-5-4-16,5 1-3 0,3-8 2 15,5-12 0-15,0 9-2 16,4-5 0-16,1 4-1 16,3 4 0-16,1 0 3 15,12 0 0-15,-8 4-2 0,4 4 2 16,-4-1-4-16,4 5 1 16,-8 0-3-1,4 3 2-15,-1 0 1 0,1 4 2 16,0 4-1-16,4 8-7 15,-4 4-2 1,0 3 0 0,-13 4 2-16,0 15 6 15,0 1 4-15,-9 3 3 0,0 1 1 16,5-1-2 0,-9 0-2-16,0-3-15 0,0 3-5 0,0-15-61 31</inkml:trace>
  <inkml:trace contextRef="#ctx0" brushRef="#br0" timeOffset="84382.3834">11360 4754 192 0,'0'0'71'0,"0"0"-38"0,5 0-34 0,-5 0 15 15</inkml:trace>
  <inkml:trace contextRef="#ctx0" brushRef="#br0" timeOffset="84551.2162">11365 4754 330 0,'-9'0'11'16,"5"0"-6"-16,4 4 1 0,-13 3 0 15,9 5 0-15,-5 11 1 0,0 11-4 16,5 1 0-16,0-1-1 15,-1 1-2-15,1-1-2 16,0 1 1-16,4-8-10 16,0-4-3-16,0-8-31 15,0-4-10-15,0-11-29 32</inkml:trace>
  <inkml:trace contextRef="#ctx0" brushRef="#br0" timeOffset="84720.0661">11447 4451 260 0,'0'-3'96'0,"-9"3"-52"0,9 0-69 0,0 0 6 16,0 0-86-16,0 0-33 15</inkml:trace>
  <inkml:trace contextRef="#ctx0" brushRef="#br0" timeOffset="85286.1331">11972 4708 180 0,'0'-4'68'0,"0"0"-36"0,-8 1-37 0,3 3 10 16,1-4-3-16,-5 0 1 15,1 0-4 1,-5 0-1-16,-9 0 1 16,-3 1 0-16,-1-1 3 0,-4 0 8 15,-9 4 5-15,9 4-1 16,4 7 2-16,8 5-7 16,1 3-1-16,9 4-2 15,12-4-1-15,17 0-6 16,-3 8-1-16,3-4-6 15,9-8 0-15,5-3-3 0,-1-1 2 16,5-3 5-16,9-4 2 16,-5 3 4-1,0 9 3-15,-4-1 0 0,-9 4 0 16,-4 4 1-16,-9 11 1 16,-4 1 5-16,-9 7 5 0,-8 4 4 15,-1 0 2-15,-29-4-1 16,-1 0 1-16,-8-7-11 15,-8-5-4 1,8-10-34-16,-22-9-13 0,18 1-75 16,-1-24-44-16,14-34 68 31</inkml:trace>
  <inkml:trace contextRef="#ctx0" brushRef="#br0" timeOffset="85924.2654">12701 4022 208 0,'0'8'79'0,"30"-4"-42"0,-22 19-43 16,-3-8 14-16,-1 8-3 16,-13 12 4-16,5 11 0 31,0 3 0-31,-1 9-5 16,1 11-1-16,4 7 3 0,-9 1 1 0,-3-8 1 15,3 4-4-15,9-4-1 16,-9-4 1-16,9-8 2 15,-8-3 3-15,3-8 5 0,1-8 1 16,4 0 0-16,-9-11 1 16,5-8 3-1,4-3-2-15,0-5 1 0,0-3 2 16,0-4 2-16,0-8-3 16,0-4-2-16,0-3-9 0,0-5-3 15,0-3-5-15,13-11-3 16,-9-13-1-16,9 9 0 31,0-4 0-31,4 3 0 16,1 1 0-16,-1 3 3 0,0 4-2 15,5 4-1-15,8 0-2 16,-9 8 1-16,14 7 1 16,4 8-1-16,-1 8-1 15,1 7 1-15,0 8 1 16,-5 23 2-16,1 4 1 0,-9 8 1 15,-5 3 2-15,5 23 3 16,-13-15-4-16,0-4-1 16,0-7-16-16,-9-12-6 15,1-8-53-15,3-11-24 0,1-16-21 16</inkml:trace>
  <inkml:trace contextRef="#ctx0" brushRef="#br0" timeOffset="86688.7219">14204 4662 252 0,'-8'8'96'0,"8"7"-52"0,-5 16-45 15,1-16 20-15,0 8-7 0,-5 19 3 16,1 0-6-16,-5 4-1 16,0 0-4-16,4 0-5 0,0 0 0 15,1-11 1 1,4-1 2-16,-5-3-1 15,5-8 2-15,-1-8 0 16,5-11 3-16,0-8-3 16,5-7 0-16,8-9 1 15,-9-10 0-15,9-12-9 16,8-8-2-16,-3-8 4 16,-1 9 1-16,13 3 6 0,-4 3 5 15,4 13 6-15,4 7 3 16,-8 8-7-1,0 7-2-15,-9 12-5 0,1 7-3 0,-5 8 2 16,-5 20 0-16,-4 3 1 16,1 4 0-16,-5 0-5 15,0 3 1-15,0 1 0 16,0-8 0-16,0 4 0 16,0-7 0-16,0-13 2 15,8-3 1-15,-8-3-1 16,9-32-2-1,0-3 1-15,-1-4-4 16,5-4 2-16,4-8-1 16,-8-3-2-16,8-9-4 15,1-6 0-15,3 3 2 16,-4 7 3-16,9 9 4 16,4 3 2-16,-4 8 5 15,0 3 3-15,-9 9-4 16,5 7 1-16,-5 4-3 0,0 15 2 15,1 8-2-15,-6 3 2 16,-3 1-6-16,0 3-3 16,-1 5-6-16,-8-5-2 15,9-7-22-15,0 4-6 0,-1-5-32 16,9-6-12-16,18-20-34 16</inkml:trace>
  <inkml:trace contextRef="#ctx0" brushRef="#br0" timeOffset="87132.7266">15691 4697 260 0,'17'-8'96'0,"-17"8"-52"0,-21-12-51 0,8 5 14 0,-5-9-5 15,-3 1 1-15,-9 4-1 16,0-1 1-16,-9 4-2 15,-13 5 6-15,-4-1 3 0,4 4-5 0,5 15-3 16,-5 4-1-16,9 8-1 16,-4 0 4-16,4 7 2 15,4 12-2-15,0-4-3 16,9 1 0-16,8-5 1 16,9 0-6-16,13-7-1 15,13-1-5 1,0-10 1-16,9-9-8 15,-1-3-2-15,14-8 1 16,-5-8 3-16,5-3 4 16,12-12 2-16,-4-12 8 15,-4 12 5-15,-5 0 24 16,-8 8 14-16,0 7-1 16,-4 4 0-16,-5 27-8 15,-13 4-22-15,9 4-9 16,-13 3-41-16,4-7-16 15,1-4-38-15,3-4-61 16,5-11 41-16</inkml:trace>
  <inkml:trace contextRef="#ctx0" brushRef="#br0" timeOffset="87511.3243">15988 4674 296 0,'-13'-12'110'0,"-21"-19"-60"0,-22 16-56 16,26 11 19-16,-13 16 7 16,-5-1 7-16,-4 5-16 0,5 3-7 15,4 4-4-15,0 4-6 0,8 3 2 16,10 5-5 0,3 3-1-16,9-4-11 15,9 1-1-15,8-1 2 16,13 5 2-16,5 7 11 0,21 3 3 15,4 9 1 1,1-1 2-16,-1 1 1 16,-4 7 0-16,-4 8 0 0,-4-4 0 15,-1-4 0-15,0-4 0 16,-16-7 6-16,-10 7 6 16,-3-4 7-1,-10-7 5-15,-3-12-1 16,-10-7-2-16,-16-23-9 0,-26-16-5 0,-5-11-13 15,-4-4-6 1,0-12-21-16,0-3-6 16,9-23-90-1</inkml:trace>
  <inkml:trace contextRef="#ctx0" brushRef="#br0" timeOffset="87699.352">16230 5325 452 0,'0'30'167'0,"0"5"-90"0,0-5-259 0,-18-18-52 15</inkml:trace>
  <inkml:trace contextRef="#ctx0" brushRef="#br0" timeOffset="117285.1977">1127 13196 180 0,'-35'-8'68'0,"35"-3"-36"0,-4-1-37 0,4 12 12 0,-4-4-4 16,4 0 1-1,-9 1 6-15,5-1 6 16,4 0-8-16,-13 4 2 0,13 0 1 15,-13 11-6-15,9 5-5 16,-5 18-3-16,5 4-1 16,4 8 3-16,-9 4 0 15,9 23 3 1,0 4 1-16,9-1 3 0,-9 20-3 16,0-4-2-16,0 11-3 0,0 8-1 15,0 4 2-15,0 16 0 16,0 6 1-16,0 5 0 15,0-4 0-15,0-4 0 16,0-8 0-16,0-7 0 16,0-19-3-16,0-8 2 0,0-8-10 15,0-11-5-15,0-16-36 32</inkml:trace>
  <inkml:trace contextRef="#ctx0" brushRef="#br0" timeOffset="119537.4947">1028 13123 196 0,'0'-12'74'0,"0"12"-40"0,0 0-42 0,0 0 12 16,0 0-6-16,0 0 0 15,0 0 2-15,4 4 0 0,5 0 0 16,-5 4 0-16,9-4 2 0,0-1 1 16,0 1 1-16,17-4-2 15,4 0-2 1,-4 0 1-16,14 0-1 16,-6 0 2-16,18 4 3 15,0 0 0-15,0-4 2 16,0 4-4-16,0-4 0 15,5 0-1-15,8 0 1 0,-5 0-2 16,5 0-1-16,-8 4 1 16,12 3 1-16,0 1-3 15,-17 0 0-15,4-5 1 16,1 1 2-16,12-4-1 16,-4 0-1-16,-4 0-6 15,-5-4-4-15,0-3 8 16,5 3 3-16,-5-4 2 0,-8 4 1 15,0 1-7-15,-5-1 0 16,-8 0 1-16,-5 0 3 16,-4 4 0-16,9 0-1 15,-17 0 1-15,-1 0-1 0,1 4-3 32,8-4 2-32,9 4-8 15,-13 0-2-15,4-1 4 16,-9-3 3-16,1 0-2 15,4 0 2-15,-5 0 2 16,-3 0 3-16,-1 0 0 0,4 0-1 16,-3 0 1-16,-6 0-1 15,6 0 0-15,-1 0 0 16,0 0 0-16,5 4 0 0,4 0 0 16,-14 0 0-16,14 0 0 15,-4 0 2 1,-5-1 3-16,-17-3 2 31,0 8-3-31,0-8-1 16,0 0-1-16,17 8-2 0,-17-4 1 0,-8-1 1 15,8-3 1-15,-5 4 3 16,5-4-5-16,0 0-1 16,0 0 2-16,0 0 1 15,0 0 1-15,13 4 4 16,0 0 3-1,-8 0 0 1,3-1 1-16,1 9-2 16,-1-4-1-16,5-1-3 15,-13 1 1-15,9 0-2 16,0 11 2-16,4 0-4 0,-5 4 0 16,-4 8-3-16,9 3-1 15,-8 12 1 1,8 8 0-16,-9-1 2 0,5 5 3 0,-1 3 0 15,-8 0 2-15,9 4-4 16,-9 0 0-16,8-3 1 16,-3 7 2-16,-5 3-3 15,0 1 0-15,0 0-3 16,0 7-3 0,-5 1 2-16,-3-5 2 15,8-3 0-15,-9-4 2 16,9 12-2-16,-8-5-1 15,3-3 3-15,1-8 0 16,0-4-4-16,4 12-1 16,-9-8 1-16,5-3 2 0,-1-5 0 15,5-3-1-15,-8-1 1 16,8 5-1-16,0-8 0 16,-5-1 0-16,5-3 0 15,0-4 0-15,0-3 0 16,0-1 0-16,-4-7 2 15,-4-1 3-15,8-3-4 0,0 0-1 16,-9-4 4-16,5-8 2 16,-1 1 2-16,1-9 0 0,-5 5-2 15,-8-1 1-15,4-3 0 16,0-1 3-16,-8 1-1 16,3-4 0-16,-3 0-5 31,-1-4-3-31,1 0 4 15,-9 0 4-15,0 0-14 0,-1-8-3 16,-7 0 3-16,-5 1 2 16,-5-1 0-16,5 1 2 15,0 3-1-15,0 0 0 16,-5-4 2-16,-8 4 2 16,-4 1-3-16,4 3 0 0,0 0 1 15,4 0 0-15,1 0 0 16,-5 0 0-16,4 0-9 15,9 0-2-15,-9 0 8 16,5 0 4-16,8 0-3 0,-26-4 2 16,9 0 0-16,9 4 0 15,-9 0-3-15,8-4 2 32,1 4-1-32,8 0 0 15,-4-4 2-15,-4 4 0 0,8 0-3 16,5 0 2-16,3-4-4 15,-7 4 1-15,3 0-3 16,-8-3 0-16,4 3-1 16,-4-4 0-16,4-4 2 15,-4 4 4-15,13 0-4 0,-9 1 0 16,14-1 0-16,3 4 4 16,-8-4 1-16,8 0 1 15,1 0 0-15,-1-3 0 16,5 3 2-16,0-4 1 15,-1 0-4-15,6 1-1 16,-6-1 1-16,-12 0 0 0,22 5-2 16,-10-5 0-16,1 0 2 15,-4 1 0-15,3-1 1 16,1 0 2-16,4 4-1 16,9 1 2-16,-9-5-4 15,0 0 0-15,9 1 1 16,-9-5 0-16,4-3 0 31,5 3 0-31,-1 5 0 0,-3-1 2 16,4 0 3-16,4-7-4 15,-9 4-1-15,5-1 0 16,4 1 2-16,0-1-1 16,-9 1 2-16,9-5-4 15,0 1-2-15,-4 0 2 16,4-4 2-16,0-1 0 0,0-3-1 15,-13 0-4-15,8-7 0 16,5 3-16-16,5-19-57 16,8 4-10-1,0 0-6 1</inkml:trace>
  <inkml:trace contextRef="#ctx0" brushRef="#br0" timeOffset="122388.1689">1881 13743 108 0,'-4'-3'41'0,"-5"6"-22"0,5 1-22 16,4-4 6-1,0 4-3-15,-5 0 0 16,-3 0 0-16,3-4 0 16,5 4 0-16,0-4 2 0,0 3-1 15,0 1-1-15,0 4 14 16,-4-4 5-16,4 3 13 15,-9-3 4-15,9 0-1 16,-13 0 1-16,9 0-20 16,-9 0 0-16,5-1-2 0,3 1-3 0,1 8-1 15,-9 7-6 1,0 8 4-16,0-1 2 16,13 5-5-16,-17 7-1 15,4 5-2-15,-4 6-2 16,8 13 1-16,-8-1-1 0,4 0 0 31,4-7 2-31,1-8-1 16,-1 0-1-16,1-8 3 15,-5-7 2-15,13-8 4 16,-9-4 5-16,5-4-2 16,-1-3 1-16,5-5-1 15,0 1 0-15,-8-4-6 0,8-4-2 16,0 0-2-16,0 0-2 15,8-8 3 1,1 0-7-16,4 5 1 16,4-1-4-16,5 4 2 15,-5 7 1-15,9 1-1 0,8 0 4 16,-4-4 0-16,1 11 1 16,-6-4 0-16,6-3-7 0,-5 0 0 15,4-4-2-15,-9-1 3 16,5-3 6-16,-13 4 2 15,0-4 0-15,0-7-2 16,-5 10 5-16,1-10 1 31,-5-1-2-31,5 4-1 0,-9 0-3 16,4-15-5 0,1 4 0-16,-1 0-2 15,0-1 0-15,-4-3 4 16,0 4 3-16,0 3 3 15,0-3 1-15,0 0-2 16,0-1 1-16,0 1 0 0,0 4 3 16,0-1-3-16,0-3-2 15,0-4 0-15,0-1-1 16,9 5-3-16,-9-8 2 16,0 0 1-16,0 4 2 0,0 4-1 15,-9-1 2-15,9 1-4 16,-4 0 0-16,0-1 1 15,-1 1 0-15,1 0-3 0,4-1 2 16,0-3 3-16,-9 0 1 16,5 0-4-16,4 0 1 15,-9-4 0-15,1 0 2 16,-1-4-1-16,5 0-1 31,-9 4 1-31,0 4-1 0,13 0 0 16,-17 4 2-16,8-1-6 15,1 1 1-15,3 0 1 16,-3-1 3-16,8 1 0 16,-9 4-1-16,9-1-2 15,-9 1 1-15,9 3 1 16,0 0 0-16,0 1-3 0,0 3 0 16,0 0 2-16,0 0 0 15,-8 4 1-15,8 0 2 16,-4 4-3-16,-5-4-2 15,5 4 2-15,-1 0 2 16,-3-1 4-16,3 1 2 0,-8 4-3 31,0 0-1-31,9-1-1 16,-9 1 1-16,0 3-2 16,-4 1-1-16,4-4-2 0,0-1 1 15,0 1 1-15,9-1 2 16,-9 1-3-16,13 0 0 15,-9-1-1-15,5 1 0 16,0 7-22-16,4 1-12 0,-9 11-96 16</inkml:trace>
  <inkml:trace contextRef="#ctx0" brushRef="#br0" timeOffset="127160.8263">1691 14203 44 0,'0'-27'16'0,"0"23"-8"0,0 1-27 0,9-1-6 0</inkml:trace>
  <inkml:trace contextRef="#ctx0" brushRef="#br0" timeOffset="127785.8474">1704 14123 148 0,'-4'0'55'0,"8"0"-30"0,-4 0-21 0,0 0 15 16,0 0 0-16,0 0 3 15,0 0 1-15,0 0 1 0,-4 0-13 16,4 0 4-16,0 0 3 0,0 0-4 31,-9 0 2-31,9 0-5 16,0 0-1-16,0 0-6 15,0 0-3-15,0 0-3 16,0 0-1-16,0 0 2 16,9 7 2-16,-9 1-5 0,8 0 1 15,1 11 1-15,4 0 3 16,4 8 0-16,-4 3-1 0,13 1 1 16,-9 7-1-16,5-3-3 15,-1 11 2-15,1 3 3 16,-1 1 1-16,5 0-4 15,-4 0 1-15,-5 0 0 0,-4 7 2 16,4 8-1-16,-4-4-1 16,0-3 1-16,0-4-1 15,-9 7 4-15,1 0 5 16,-5-3-1-16,0-5 1 16,-5 1-5-16,1-4-3 15,-9-4 2-15,-4 15 0 16,-5-4-1-1,5-3 1-15,0-4-2 16,-5 0 2-16,-12 11-4 16,4-4-2-16,4-3 2 15,4 0 2-15,-4-1 0 0,1-3-1 16,7 7 1-16,1 1-1 16,4-1-3-16,9-7 2 15,-5 0 1-15,-4-4 0 0,9 0 4 16,4 4 2-16,0 3 0 15,4-7 1-15,9 0-9 16,-13-4 0-16,9-3-22 16,-1-5-9-16,5-7-96 15</inkml:trace>
  <inkml:trace contextRef="#ctx0" brushRef="#br0" timeOffset="133781.5766">821 16582 176 0,'0'0'68'0,"-22"0"-36"0,14 0-31 16,16 0 14-16,-12 0-6 15,0 0 2-15,4 0 3 0,-9 0 1 16,9 0-8-16,-4 0 7 0,4 0 5 16,-9 0-8-16,5-4-3 15,4 0 1 1,-5 0 2-16,-3 0-4 16,4 0-2-16,-5 1 4 15,5 3 4-15,-14 0-3 16,5 0 0-16,5 0-4 15,-9 3-1-15,-1 1-6 16,5 4 1-16,-4 3-2 16,9 5 0-16,-10 3 0 0,5 4 0 15,9 11 2-15,-9 12 0 16,9 0 0-16,-9 0 0 16,4 0-3-1,5 0 2-15,4 8-1 0,0-1 0 16,4-7 2-16,5-4 0 0,0-3-5 15,-1-5-1-15,5-3-2 16,4-1 2-16,1-7 2 16,7-3 2-16,6-1-1 15,-14-4 1-15,22-3 2 16,-5-1 0 0,5-3 0-16,-9-1 2 15,-4 1-3-15,4-8-2 16,0 0-3-16,-8-4 1 15,4-3-4-15,-1-5 1 0,-7-3 2 16,12-4 3-16,-4-1-3 16,4-6 0-16,-4-13 3 15,-5 1 3-15,-12 0 5 16,-9-1 4-16,0 1 5 16,-9-8 1-16,-12 0-11 15,4-11-4-15,-9 7-3 0,0 4-1 16,-4 0 0-16,-13 4 0 15,-1 7-2-15,-3 5-1 16,4-5-10-16,0 9-3 0,0 3-32 16,0-4-14-16,0 19-18 15</inkml:trace>
  <inkml:trace contextRef="#ctx0" brushRef="#br0" timeOffset="134351.1858">442 16953 148 0,'-9'-4'55'0,"13"4"-30"0,-4 0-32 0,0 0 8 0,0 0 9 15,0 0 7-15,0 0 7 16,0 0 5-16,0 0-15 31,0 0 3-31,0 0 3 0,0 0-5 0,0 0 2 16,0 0-8-16,0-4-3 16,5 1 1-16,-5 3 0 15,13-4 3 1,4 4-5-16,9 0-1 15,-9-8-2-15,13 4-2 16,-4 0 3-16,8 1 0 0,5-1 1 16,4 0 2-16,-8 0-5 15,8 4-1-15,-9-4 0 16,5 0 2-16,-13 4-1 0,4 0-1 16,-8 0-2-16,3 0-1 15,-20 4-34-15,8 0-12 31</inkml:trace>
  <inkml:trace contextRef="#ctx0" brushRef="#br0" timeOffset="138286.7003">1334 17240 184 0,'-9'0'68'16,"9"0"-36"-16,0 0-24 0,0 0 16 0,0 0-6 15,0 0 0-15,0 0-2 32,0 0 3-32,-4 0-11 15,4 4 4-15,-5 0 4 0,-3 0-4 16,3 0-2-16,5-1-5 0,-8 1-2 16,8-4 1-16,0 4 2 0,0 0-1 31,0 0 2-31,0 3-2 15,0-3 0-15,0 4-3 16,0 0-2-16,0-1 1 0,8 1-1 16,-8 0 0-16,13 3 0 0,-8 4-3 15,8 1 2-15,-9 11-1 16,9 11 0-16,-9-4 4 16,5 1 1-16,-1-1-1 15,-8 1 1-15,-8 3 2 0,-1 0 2 16,5 4-3-16,-9-7-1 15,0-4-14-15,4-8-8 32,-4-8-26-32,0-15-11 0,5-4-61 15,4-15-27 1,4-8 73-16</inkml:trace>
  <inkml:trace contextRef="#ctx0" brushRef="#br0" timeOffset="139425.403">1877 17045 192 0,'0'4'74'0,"0"0"-40"0,0-4-35 15,0 0 15-15,0 0-6 16,0 0 1-16,0 0-1 16,0 0 2-16,0 0-5 0,4 0 4 0,4 0 1 15,1-4 1-15,0 0 1 0,-1 0-2 32,-3-4 1-32,-1 1-4 15,9-5 1-15,-13 1-3 16,4-1 0-16,9 1-1 15,-13-4 2-15,0 3-1 0,-13 1 2 0,9-1-2 16,-5-7 0-16,1 4-6 16,-5 3-1-1,-17 8-6-15,-1 8-2 16,1 4-4-16,-9 3 1 16,9 8 0-16,0 8 3 0,4 0-1 15,-4 0 0 1,13 3-5-16,8 5-1 0,1-4 10 15,8-5 3-15,0-3 6 16,8-3 3-16,1-5 0 16,8-4 2-16,13-3-2 15,-4-8 2-15,4 0-4 16,13-11 0-16,-13-16 1 16,9 4 2-16,-9-4-1 0,1-4 0 15,3 1 1-15,-8-12 1 0,-9-8-1 31,0 0-1-31,1 8 3 16,-1 0 3-16,-13 0-4 16,0-1-2-16,-4-6-2 15,-4-9 0-15,4 8-13 0,-13 1-3 16,5-1-1-16,-1 8 3 16,0-8 7-16,5-4 2 15,-9 8 6-15,9 4 2 16,-9 12 4-16,13 3 4 15,-9 8-6-15,9 3 0 0,0 5-6 16,0 3-2 0,9 31-9-16,-5 0-8 15,5 4-3-15,-5 3 20 16,0 9 8 0,5 7 4-16,4 4 3 15,-9-1-6-15,5 1-1 16,4 4-4-16,-5-4-3 15,5 18 8-15,13-6 6 16,0-1-9-16,-4-4-4 0,12 5-6 16,-8-1-2-16,4-3-37 15,9-9-14-15,4-7-64 16</inkml:trace>
  <inkml:trace contextRef="#ctx0" brushRef="#br0" timeOffset="199675.7981">21857 4199 160 0,'0'-8'63'0,"0"12"-34"0,4-8-25 16,-4 4 15-16,0 0 0 16,0 0 3-16,0 0-1 15,0 0-1-15,0 0-10 0,0 0 0 0,0 0 3 0,0 0-5 16,0 23-2 0,0 0-1-16,0 0-8 31,0 0 0-31,0 0 1 15,0 8 1-15,-4-1 1 16,4 1 2-16,0 11 1 0,0 8 3 0,-9-8-1 16,5-4 2-16,4-3-2 31,-4-5 0-31,4-3-1 16,0-4 0-16,0-4-2 0,0-3 1 15,0-5-2-15,4 1 2 16,0-5 4-16,5 1 4 15,-9-1-4-15,0-7-2 16,13 8-2 0,0-4-3-16,4-4 3 15,5 4-2-15,-1-4 2 0,1 0-4 16,4 0-2-16,-5 0 2 16,1-4 0-16,8 4-2 15,-17-4 2-15,13-4 1 16,-5 5 0-1,-8-1 2-15,-4-4 5 16,4 1 4-16,-13-1 0 16,4 4 3-16,0-4-7 15,5 1-4-15,-9-5 0 16,0 1 0-16,0-1 1 16,-9-18 2-1,9-1-1-15,0 4 0 16,0 0-1-16,0 1-2 0,0-1-2 15,0 0-2-15,0 0-1 0,0 0 2 16,0 4 2-16,0 0 0 31,0 0-1-31,0-7-2 0,0-1 1 0,0 8 1 16,0 0 2-16,0 0-1 16,0 0-1-16,0 0-2 15,0 4-1 1,0 0 2-16,0 4 2 15,0-1-2-15,0 5 0 16,0-1 1-16,0 5 2 16,0-1-6-16,-4 4 1 15,0 0-1-15,4 4-1 16,-9 0 4-16,0 4 0 0,1 0-2 16,-1 4 2-16,5-1 1 15,-13 1 2-15,4 3-1 16,0-3-1-16,4 4-2 15,5-1 1-15,-9-3 1 0,9-1 0 16,-9 1-9-16,8 0-4 16,-3-1-15-16,-1 1-5 15,5 7-38-15,-13 4-14 16,-5-7-20-16</inkml:trace>
  <inkml:trace contextRef="#ctx0" brushRef="#br0" timeOffset="200240.4654">22025 4409 156 0,'9'0'60'0,"4"0"-32"0,-5 0-6 0,1 0 23 16,4 0-10-16,0 0-2 15,4 0-15-15,9 4-4 0,4 0-8 16,4 0-4-16,5 0 1 0,13 3-4 16,0-3 0-16,12 4-1 15,9-1 0-15,-12-3-3 16,3 0-1-16,18 0 3 16,-17-4 1-16,-5 0-1 15,-8 0 0 1,-5 0-25-16,-8 0-11 15,-4 0-62 1</inkml:trace>
  <inkml:trace contextRef="#ctx0" brushRef="#br0" timeOffset="200908.9137">23404 3812 232 0,'0'0'88'0,"13"7"-48"0,4 5-51 32,-8-4 13-32,-1 11-6 0,1 11 2 15,0 5 3-15,12 3 4 16,-12 4-2-16,4 4 0 0,4 12 3 16,0-1-3-16,-8 1 0 15,4-1-3-15,4 12-1 16,-13-4 1-16,9-11 0 0,-9-4 0 15,5-12 2-15,0-4 1 16,-1-7 1-16,1-12 9 16,-9 1 6-16,0-9 1 15,0-7 0-15,0-11-4 16,0-12-2-16,0-4-4 16,0-3-1-16,0-5-3 0,0-3 1 31,0-8-4-31,0-8-2 15,0 1-3-15,0-5-1 16,9-7-5-16,-1-8 0 0,5 4-1 16,4 4 3-16,9 8 2 15,-9 7-1-15,5 12-1 16,-1 7 1-16,14 4-4 16,-9 8 1-16,4 11-7 0,-13 8-1 15,5 12 11-15,-22 7 5 16,-9 27 1-16,-8 0-1 15,-9 0 3-15,-4-4 2 16,-5-4-7-16,1-3 0 16,-13-5-46-16,3-7-18 0,6-11-33 15</inkml:trace>
  <inkml:trace contextRef="#ctx0" brushRef="#br0" timeOffset="201457.415">23650 4022 204 0,'0'0'77'0,"8"8"-42"0,-4 0-41 0,5-4 14 16,0 3-9-16,-1 1 0 16,5 0 7-16,0-5 4 15,4 5-5-15,5 0 1 0,-5-4 4 16,13-1-6-16,5-3 0 16,-1 0-4-16,5-3-1 0,0-1-4 31,0-4-1-31,-1 0 3 15,10 1 1-15,-9-12 4 16,-1-1 1-16,-3-10-4 16,-5 3 1-16,-4 0-2 0,-5-3 0 15,-3-1 2-15,-1 4 0 16,-13 0-3-16,0 0 0 16,-4 4-3-16,-4 4 1 0,-9 4 3 15,-4 4 3-15,-5-1 0 16,1 8 2-16,-1 4 4 15,1 8 4-15,4 7-2 16,-1 8 2-16,5 15 3 16,5 12 1-16,-1 4-8 15,5 0-2-15,0-1-5 0,4 1-3 16,0-1-36-16,0-7-16 16,4-11-45 15</inkml:trace>
  <inkml:trace contextRef="#ctx0" brushRef="#br0" timeOffset="201658.9207">24606 3831 124 0,'-4'-4'49'0,"-13"4"-26"0,4-4-25 15,13 4 9-15,-5 0-1 16,5 0 3-16</inkml:trace>
  <inkml:trace contextRef="#ctx0" brushRef="#br0" timeOffset="202164.8091">24559 3823 256 0,'-13'0'18'0,"0"0"-3"0,9 4-6 15,-1-4-5-15,1 0-1 16,0 0 1-16,-1 0 2 16,1 0-3-16,0 0 0 15,4 0 1-15,0 0 2 16,0-4-1-16,-9 4 0 16,9-4 1-16,-4 1 1 0,4-1-3 0,0 4-1 15,0 0 1-15,0 0 2 16,0 0-5-16,-5 0-1 31,5 0-2-31,0 4 0 0,-8 3 0 16,4 1 0-16,-1 3 2 15,1 1 0-15,0 11-3 16,4 8 0-16,0-1 2 0,0-3 2 16,4-4 0-16,0 0 2 15,1-4-2-15,-1 0-1 16,4-3 1-16,-8-9 1 15,0 1-1 1,0 0-1-16,0-8 3 16,0 0 0-16,5-4-8 0,-1 0-4 0,5-4 0 31,-1-15 0-31,-3 4 6 16,3-12 1-16,1 8 8 15,4 4 4-15,0 4 10 16,-13 4 5-16,13 30-9 15,-5 4-8-15,1 3-6 16,-1 9-12-16,-8-4-4 16,0-1-26-16,0 5-12 15,0-8-45 1</inkml:trace>
  <inkml:trace contextRef="#ctx0" brushRef="#br0" timeOffset="202456.7977">25028 3130 200 0,'0'0'74'0,"0"0"-40"0,0 12-42 15,0-1 10-15,0 4 5 16,0 20 5-16,0 11 1 16,-8 0 0-16,-1 4-7 15,1 18-4-15,-5 1 1 0,-13 0-4 16,-4 4 0-16,4 19-6 0,0-12 0 16,4-7-24-16,5-11-7 0,4-13-46 15</inkml:trace>
  <inkml:trace contextRef="#ctx0" brushRef="#br0" timeOffset="202725.3925">25235 3436 132 0,'-26'12'52'0,"5"-1"-28"0,-1 1-33 16,14-4 7-16,-5 3 3 16,-5 1 4-16,-3-1-5 0,-1 8-1 0,-8 0-7 31,4 8 0-31,-8-4 4 0,-1-8 4 0,10 1 3 31,-6-1 1-31</inkml:trace>
  <inkml:trace contextRef="#ctx0" brushRef="#br0" timeOffset="202841.1271">24886 3678 224 0,'13'19'29'0,"13"4"6"0,21 4 0 16,18 19-19-16,21 15 24 16,0 4 10-16,1 12-26 15,-10 3-12-15,-17 8-75 0,-16 23-31 16,-44-19-17-1</inkml:trace>
  <inkml:trace contextRef="#ctx0" brushRef="#br0" timeOffset="224907.2307">18156 11556 124 0,'0'4'49'0,"0"0"-26"0,0-4-27 0,0 0 10 0,-5 4 12 15,1 0 9-15,0 3 3 16,4-3 13 15,-9 12-12-31,5-1-17 16,-1 0-2-16,5 4 8 15,-8 0-5-15,4-3-7 0,-1-5-5 16,1 1-2-16,4-5 1 16,0 1 1-16,4 0 3 15,1-1-1-15,7 1 2 16,-7 0-2-16,8-4 0 0,-9-4-3 15,9 0 1 1,-4 3 0-16,3-3 1 16,10 4 0-16,-5-4 2 0,9 4-3 15,0-4-2-15,0 0 2 16,0 0 0-16,0 0 3 16,-5 0 3-16,1 0-2 0,-1 0 1 31,1 4-5-31,4 0 0 0,-9-4-1 15,13 0-2-15,9-4 1 16,-5 0-1-16,-4 0 0 16,1 0 0-16,-6 1 0 0,1 3 0 15,4-4 0 1,-12 4 0-16,8 0 2 16,-5 0 1-16,9 0-1 15,9 4-2-15,-5-4 3 16,-3 0 0-16,-6 0 3 15,1 3-1-15,0 1 0 16,0-4-3-16,0 0 1 16,4 0-2-16,-8 4-1 0,3-4 3 31,10 0 2-31,4 0-2 16,-5 0-2-16,-4 0 0 0,1 0 1 15,-6 4-1-15,1 0 2 16,0 0-4-16,0-1 0 0,0 1 3 15,4 0 3 1,-4 0-2-16,13 0 0 16,-5 3-1-16,-4-3-2 0,0 0 1 15,1 0 1-15,3 0-1 16,-4-4-1-16,5 0 1 16,-5 0-1-16,9 0 0 15,-5-4 0-15,5 0 2 16,-9 0 1-16,0 0 3 15,5 1 1-15,-10 3-3 0,6-4-1 16,-10 4-1-16,5 0 1 16,-4-4-2-16,8 4-1 15,4 0 1-15,1 0 1 16,-5 0-1-16,0 0 2 16,4 0-4-16,-8 0 0 0,4 0 3 15,1-4 1-15,-1 0-1 16,9-3-2-16,-5-1 3 15,5 0 2-15,0 4 0 32,-5 1 2-32,1-1-4 15,-5 0-2-15,0-8 0 16,4 12-1-16,5 0-3 0,-9-11 2 16,13 3 1-16,-4 1 2 15,4-1-1-15,0-7-1 16,0 3 1-16,1 1-1 15,16 3 0-15,-4 0 2 0,-9 1-1 16,1-1 2-16,-1 0-2 16,-8 1-1-16,-5 3 3 15,9 0 0 1,9 0-1-16,-9 4-2 16,0 0 1-16,5 0 1 0,-5 0-3 15,0 0 0-15,4 4 1 0,5 0 0 16,4 0-3-16,-13-4 2 31,9 15 3-31,-13-7 1 0,-1-8-1 16,14-4-2-16,-5 0-2 0,1 4 1 15,-1-4 1-15,5 4 2 16,0-4-3-16,-14 4 0 16,10 0 1-16,4 0 2 15,-9-7-1 1,0 3 2-16,-4 4-2 0,4 0 2 15,-5 0-2 1,5 0-1-16,5 0 1 16,-5 0-1-16,4 0 0 0,-8 0 0 15,4 0 0-15,0 0 2 16,0-4-3-16,1 4-2 16,7 0 4-16,-12 0 1 0,4 0-3 15,-4 0-1 1,0 0 1-16,8 0 2 0,-4 0 0 15,13 0-1-15,-4 4 1 16,-5 0-1-16,5 3 0 0,0 5 0 16,-1-5 0-16,10 1 2 31,-5-4-3-31,-9 0-2 0,1 11 4 16,-10-15 1-16,-3 0-3 15,-1 12 1-15,-4-1 0 16,-4-3 0-1,-4-1-3-15,-5-3 0 0,-4 0-25 16,-4-4-11-16,-27-31-176 16,-3-7 52-1</inkml:trace>
  <inkml:trace contextRef="#ctx0" brushRef="#br0" timeOffset="293132.0797">15139 15030 184 0,'13'-4'68'0,"-4"1"-36"0,8-5-33 0,-8 4 15 15,4 0 5-15,4 1 8 16,-8-1-1-16,3 0 2 16,10 0-16-16,4-4 0 0,0 1-1 15,-5-9-9-15,-3 1 0 0,-1-12 0 16,0 4 1-1,-4 4-1-15,-4-4 1 0,-5 0 0 16,0 0 3-16,-8 0 6 0,0 4 2 16,-9 0-5-16,-9 0-1 15,1 3-6-15,-1 1-4 16,5 4 5-16,-13 3 3 16,4 4-3-16,0 8-2 15,4 4 0-15,1 3 1 0,4 8-3 16,8 4-2-16,0 12 2 15,9 7 0-15,9-4 3 16,0 0 1-16,3-3 1 31,6-1 0-31,8-3 2 16,-5-8 1-16,9-4-6 0,-4-4 0 16,0-11 3-1,-4-4-4-15,-5-7 0 16,0-5-5-16,-8-3 1 15,-1-20-9-15,-3-3-2 16,-5-4 3-16,4 7 3 16,0 5 9-16,5 3 5 0,-9 8 11 15,17 11 9 1,-13 16-6-16,5 22-6 0,0 9-1 16,-1 7-7-16,1 7-3 15,-1 1-12-15,-3 3-6 16,-1-7-28-16,0-11-9 15,-4-9-159 17,9-41 75-32</inkml:trace>
  <inkml:trace contextRef="#ctx0" brushRef="#br0" timeOffset="293413.6029">16105 13851 252 0,'-9'19'96'0,"13"11"-52"0,-8 16-49 0,4-23 17 0,0 16 2 15,4 14 3-15,1 20-4 16,-1 8 0-16,5 22-8 15,-9 4-3-15,4 20-1 0,0-13-4 0,0-10 2 16,1-8-12-16,3-1-5 31,5-22-25-31,-13-15-13 16</inkml:trace>
  <inkml:trace contextRef="#ctx0" brushRef="#br0" timeOffset="293698.1397">15656 14479 324 0,'52'-4'123'0,"-30"0"-66"0,16-7-71 15,-7 7 19-15,-5-4-3 32,25 0 6-32,1 5 7 15,4-5 5-15,0 0-10 16,22 1-10-16,-14 3-5 0,5 0-45 16,4-4-16-16,-4 1-68 15,5-9-32 1,-10 1 87-16</inkml:trace>
  <inkml:trace contextRef="#ctx0" brushRef="#br0" timeOffset="294298.557">16772 14697 168 0,'13'-15'66'0,"-4"7"-36"0,-9 0-26 16,4 5 15-16,1-5-2 16,-5 0 1-16,0-7-5 15,0-12 0-15,0 0-8 16,0 4-5-16,-5 0-3 0,1 0-3 0,4 4-1 15,-13 0 15-15,4 8 8 16,-3-1-3-16,-6 8 0 16,1 4-5-16,-4 4-3 15,-1 8 4-15,5 11 2 0,4 11-4 16,4 1-2-16,-4-1-2 16,9 0-3-16,13 1 5 15,8-4 1-15,4-1-5 16,5-7 0-16,-9-4 5 15,5-3 6-15,4-9-8 16,-5-3-5 0,5-4-6-16,-13-7-3 15,4-5-6-15,9-3-3 16,-4-4-5-16,-5-4-2 16,0-8 3-16,-8-7 1 15,0 7 17-15,-1 8 10 16,-4 8 18-16,5 26 23 15,-9 8-9-15,0 12-14 16,0 3-7-16,0 5-10 16,0 14-2-16,0-3-31 15,-9-8-14-15,9-7-67 16,-8-12-44-16,16-12 64 16</inkml:trace>
  <inkml:trace contextRef="#ctx0" brushRef="#br0" timeOffset="294798.8547">17393 14402 296 0,'0'0'112'0,"0"4"-60"0,4 4-63 0,-4-1 16 15,5 5-9-15,-5 7 3 16,0 15 6-16,4 5 7 15,-4-1-6-15,0 8-1 0,0 0-1 16,0 4-2-16,0 3-2 0,0-10-2 16,4-1-5-1,0-8-1-15,1-11-3 16,-1-8 0-16,5-3 8 16,-1-8 4-16,1-23 2 0,0-4 1 15,-1-4-7-15,1-8 0 16,4-3-1-16,-5-8 2 15,5-11-1-15,13 3 1 32,0 4 2-32,4 4 2 0,0 8 8 15,5 7 3-15,-9 8-2 16,4 0 1-16,-4 12-5 16,4 3 1-16,-4 12-5 15,4 7 0-15,0 16 1 16,4 12 0-16,-3 7 0 15,-6 0 2-15,-7 3-1 0,-1 9 2 16,-4-1-6-16,-4-7-3 16,-5-8-28-16,4-7-10 15,-20-16-119 1,3-38 38 0</inkml:trace>
  <inkml:trace contextRef="#ctx0" brushRef="#br0" timeOffset="295199.7373">18186 14130 260 0,'21'-11'99'0,"22"-1"-54"0,22 5-55 16,-39 7 16-16,4 3 9 15,5 5 10-15,3 7-7 16,-3 12 0-16,8 12-10 16,-9 3-5-16,-3 11 0 0,-6-14-4 15,-7 26-2-15,-5 0 2 0,-13-4 0 16,-5-3-6-16,-12-9 0 16,0-7-6-16,-5-7 1 15,-4-8-5-15,-4-8 0 0,4-4 5 31,0-3 5-31,5-5 8 16,4-3 5-16,8 0 12 16,9-4 8-16,9 0-4 15,17 4-1-15,17 4-8 16,8-1-3-16,10 1-8 16,8 11-1-16,8-4-36 15,1-3-15-15,-1-20-80 16</inkml:trace>
  <inkml:trace contextRef="#ctx0" brushRef="#br0" timeOffset="295604.421">19784 13192 232 0,'-4'4'88'0,"0"0"-48"0,-18 3-49 0,14 8 14 16,-10 12-7-16,-20 0 0 15,3 11 22 1,5 8 8-16,-4 23-13 16,3 8 5-16,1 15 3 0,0 15-10 0,4 16-2 15,9 15-5 1,-5 11-1-16,9 0-3 16,9 1-2-16,-4-12-2 15,3-16-1-15,5-15-40 16,5-15-17-16,3-15-62 15</inkml:trace>
  <inkml:trace contextRef="#ctx0" brushRef="#br0" timeOffset="296155.377">20375 14402 244 0,'-5'-11'90'0,"-3"-1"-48"0,-9-7-51 15,-1 8 14-15,-8-9 12 16,-12-6 9-16,-1-1-5 0,4 8-1 16,-3 7-12-16,-5 12 1 0,8 12 4 15,1 7-7 1,-1 11-3-16,5 1-7 0,13 4 0 15,4 18 0-15,13-3 2 16,0-4-1-16,8 0-1 16,5-4 0-16,9-8 3 0,-5-7 0 31,5-8 1-31,-1-3 2 16,1-9 1-16,4-7 1 0,-9-11 0 0,4-4-2 15,-3-24-2-15,3-7-4 16,-4-11-2-16,1-31-11 31,-18-8-3-31,-9-19-17 0,5 8-6 16,-1 7 18-16,5 8 9 0,0 8 30 15,0 19 14 1,0 15 5-16,18 23 6 16,8 27-18-16,4 16-7 15,-9 22-4-15,5 16 0 16,-4 15 4-16,3 23-6 0,-12-4 0 15,0-4-20-15,-4 4-6 32,0 0-41-32,4-15-16 0,-9-12-41 15</inkml:trace>
  <inkml:trace contextRef="#ctx0" brushRef="#br0" timeOffset="296545.2651">20612 14023 316 0,'0'19'121'0,"26"4"-66"0,-18 15-66 15,1-18 18-15,-5 18-9 0,5 4 0 16,-1-4 8-16,1 4 4 0,0-11-5 15,-1-4-1-15,1-4 0 0,4-8-16 16,4-7-6-16,5-8-11 16,3-8-3-16,6-3 2 15,7-1 1 1,5-7 21-16,-4 4 9 16,-9 3 25-16,5 12 13 0,-1 8-5 0,1 11 0 31,-1 12-8-31,-8 26-4 15,-4 12-6-15,-5 19-2 16,-8 8-4-16,-5-4 1 16,-4 4-22-16,-4-1-9 0,-5-14-39 15,0-20-15 1,-8-15-62-16</inkml:trace>
  <inkml:trace contextRef="#ctx0" brushRef="#br0" timeOffset="296793.385">21689 14601 336 0,'26'46'126'0,"-13"-23"-68"0,4 16-74 31,-13-16 15-31,-4 26-8 0,-4 1 3 16,-5 0 1-16,1-4 3 0,-5 4 1 15,0-4-54-15,-9-20-23 0,14-18-38 16</inkml:trace>
  <inkml:trace contextRef="#ctx0" brushRef="#br0" timeOffset="297310.0654">22633 14107 244 0,'0'-19'90'15,"-22"4"-48"-15,-17-12-51 0,18 15 12 0,-5 1 11 16,-4-8 10-16,-13 15 8 31,0 4 5-31,-1 4-20 16,-7 11-12-16,8 12-4 0,4 11-8 0,9 16 0 15,12 3-2-15,10-3 1 16,-1 0 5-16,9 3 1 16,17-3 4-16,14-8 3 15,-5-8 0-15,8-11 2 16,0-8-6-16,1-15-1 0,4-16 0 15,-13-7 0-15,4-8 2 32,-4-7 3-32,4-27-2 0,-22-16-2 0,1-30-7 15,-5 3-4-15,1-7-8 16,-1 4-1-16,9 19 14 16,0 15 10-1,-5 16 20-15,5 14 11 16,-4 13-14-16,8 22-5 15,-4 35-10-15,4 15-5 16,-8 27 7-16,0 12 6 0,-1 14-5 16,-4 9-1-16,-4-9-23 15,0-3-8-15,0 8-42 16,0-23-16-16</inkml:trace>
  <inkml:trace contextRef="#ctx0" brushRef="#br0" timeOffset="297559.6981">23020 13786 312 0,'39'-16'115'0,"-22"12"-62"0,14 8-57 16,-18 0 18-16,4 4 1 15,4 3 4-15,9 20-7 16,1 11-2-16,-1 12-6 0,4 3-3 0,-8 16 2 16,9 0-4-16,-1-4 0 15,22-8-23-15,0 8-10 16,-9-4-28-16,10-12-12 0,-6-10-44 16</inkml:trace>
  <inkml:trace contextRef="#ctx0" brushRef="#br0" timeOffset="297825.8905">23361 13678 264 0,'-17'19'99'0,"12"-11"-54"0,-12 19-42 0,17-12 23 15,-13 12 5 1,0 19 5-16,5 11 4 16,-10 9 0-16,5 22-22 0,-4-4-8 0,4-4-3 15,-4 16-33-15,0-15-12 16,0-13-69-16,4-14-31 16</inkml:trace>
  <inkml:trace contextRef="#ctx0" brushRef="#br0" timeOffset="298127.1967">24335 13303 416 0,'237'161'154'0,"-147"-35"-84"0,18 70-86 16,-65-93 23-16,4 50-9 15,-21 35 1-15,-26 30-15 16,-34 27-4-16,-48 16 10 0,-69 7-74 0,-64 4-33 15,-35-50-20 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1:11:30.579"/>
    </inkml:context>
    <inkml:brush xml:id="br0">
      <inkml:brushProperty name="width" value="0.05292" units="cm"/>
      <inkml:brushProperty name="height" value="0.05292" units="cm"/>
      <inkml:brushProperty name="color" value="#FF0000"/>
    </inkml:brush>
  </inkml:definitions>
  <inkml:trace contextRef="#ctx0" brushRef="#br0">4677 5784 88 0,'-13'0'35'0,"9"0"-18"0,4 0-7 16,0 0 14-16,0 0-9 15,-4 0-1-15,4 4-6 16,-9-4 0-16,9 4-5 16,0 0-2-16,0-4 0 15,0 0 1-15,9 4 3 0,-1-1 4 16,5 1 2 0,0 0-1-16,0-4 1 15,22 4-4 1,-5 0-4-16,-4 7 3 15,4 1-2-15,-4-5 3 16,4 1 2-16,-9 7-4 16,5-11-3-16,-4-4 1 15,4 0 0-15,-1 4 1 16,6 0 0-16,-6 11 0 16,6-15 2-16,-10 0 1 0,1 0 1 15,4 0 0 1,-1 0 0-16,1 0-2 15,-4-4 1-15,4 1-4 0,-9-9 0 16,4 4 3-16,1 1 3 0,0-1-6 16,3 0-2-16,6 5-3 15,-6-1-2-15,1 0 5 16,0 0 1-16,-4 0 2 31,4 0 0-31,-14 1-2 16,6-1-2-16,-1 0 1 15,4 0 1-15,5 0 1 0,-8 0 3 16,-5 1-3-16,12-1-2 16,-3 0 4-16,-5 0 1 15,9 0 0 1,-4 4-6-16,3 0-2 0,-7-4 3 16,3 4 1-16,1 0 0 15,-1-3-2-15,1-1 1 16,4 4-1-16,-5 0 0 15,1 0 2-15,-1-4-1 0,-3 4-1 16,-1 0 1-16,4 0 1 16,1-4 3-16,8 4 2 15,-13-4-3-15,5 1-1 16,-1-1-1 0,-3 4 1-16,-1-4-4 15,4 4 0-15,-3-4 1 16,-1 0 0-16,4 0 0 15,-3 4 0-15,-1-3 0 16,9-1 0-16,4 0 0 16,-9 0 2-16,5 0-1 15,0 4-1-15,-9-4 1 0,5 4-1 16,-1 0 0-16,1 0 0 16,0 0 0-16,3-3 0 15,1 3 0-15,0 0 0 16,0-4-3-16,4 0 2 0,-4 0 1 15,13 0 2-15,-18 0-1 16,14 1-1-16,-9-1 1 16,4 0 1-16,-9 0-1 15,1 0-1-15,-5 4 3 16,5 0 0-16,-1 0-1 0,-4 0-2 31,14 0 1-31,-6 0-1 16,6 0 0-16,-10 0 2 15,5 0-3-15,0 0 0 0,0 0 1 16,4 0 0-16,-13 0 0 16,9 0 0-16,-4 0 0 15,-1 0 2-15,1 0-1 16,3 0-1-16,-3 0 1 16,4 0-1-16,0-4-3 15,0 4 2-15,4 0 1 0,-13 0 0 16,9 4 0-16,-5-4 2 15,1 4-1-15,-5 0-1 16,0 0-2-16,5 0-1 16,-5-1 2-16,5-3 2 0,4 4 0 15,4 0-1-15,-4 0 1 32,-1 0 1-32,6 0-3 15,-14-1 0-15,4 1 1 16,1 0 2-16,4 0-3 15,0 0 0-15,-1-4 1 0,1 0 2 16,17 0-1-16,-12 0-1 16,7 0-2-16,-3 0 1 15,-5 0 1-15,0 0 2 0,0 0 1 16,-4 0 1-16,0 0-5 16,-4 0 1-16,-1 0 2 15,1 0 3-15,12 0-4 16,-4 0-1-16,0 0 0 15,1 0 0-15,3 0 0 16,-8-4 0-16,4 4 0 0,0 0 0 16,5 0-3-16,-5 0 2 15,4 0 1-15,5-4 2 16,9 0-1-16,-10 4-1 31,1 0 3-31,-4 0 2 0,-1 0-4 16,1-4-1-16,-1 1 0 15,5-1 0-15,0 0 0 16,-1 0 2-16,1 0-3 16,0 0 0-16,0 1 1 15,-1-1 2-15,1 0-3 0,-4 4 0 16,8-4 1-16,4 0 2 16,-4 4 1-16,5 0 1 15,-10 0-2-15,-7 0-2 0,12 0 1 16,-5 4-1-16,19-4 0 15,-10 0 2-15,5 0-1 16,-1 0-1-16,-3 0-2 16,-1 0 1-16,13-4 3 15,-4 4 1-15,0 0-1 16,-4 0 1 0,-9 0-2-16,0 4 2 15,13 0-2-15,-8 0 2 16,-5 0-2-16,-4-1-1 15,-5 1-2-15,-4 4 1 16,-4 0 1-16,-4-1 0 0,-5 1 0 16,-4 0 2-16,-9-1-23 15,-4 5-11-15,-8 3-93 16,-1 8-61 0,9-35 76-16</inkml:trace>
  <inkml:trace contextRef="#ctx0" brushRef="#br0" timeOffset="27141.4714">8710 11085 100 0,'-21'0'38'0,"21"4"-20"0,-13 0-21 0,9-4 6 15,-1 4 1-15,1 0 5 0,0-1-5 16,-1 1 0-16,1 0-15 16,4 0-8-1,-8-4-26-15,3 0-11 0</inkml:trace>
  <inkml:trace contextRef="#ctx0" brushRef="#br0" timeOffset="29006.0341">6836 10764 100 0,'0'0'38'0,"-4"3"-20"0,8-3-15 0,-4 0 12 15,0 0 2-15,0 0 2 0,4 4-6 16,-4 4 0-16,0 0-8 16,0-1-3-16,0 1-1 15,9-1-1-15,-9-3 0 0,9 0-3 0,4 4 2 16,4-4 1-16,0-1 0 31,5-3 0-31,8 0 0 16,13 0 0-16,-4 0 2 0,-5 0 3 15,5 0 4-15,4 0 5 16,-4 0 1-16,0 0-2 16,4 0 0-16,4-3-1 15,-4 3 0-15,4 0-4 16,-12 0-3-16,8 0-2 15,-8 3-3-15,-5 1 1 0,8 0 1 16,6 0-1-16,-6 4-1 16,1-5 1-16,-4 5 1 15,3-4 1-15,-12 0 3 16,4 0 1-16,-4-1 3 16,4 5 1-16,-8-4 1 0,4 0-4 15,8 3 0-15,1 1-3 16,-1 0 2-16,-4-1-2 15,1 1 0-15,-6 0-1 16,1-1 0-16,-4 1-2 16,-1 7-2-16,1-11 3 0,-1 8 0 15,10-5-4-15,3 1-1 32,-4 11 3-32,0-15 1 0,1 0 0 15,-1 7-2-15,0 1 1 16,4-1-1-16,5-3 0 15,-13 0 0-15,17-1 0 16,0-3 0-16,-4 4 4 16,-5-1 2-16,5 1-2 15,0-4-3-15,-9 0-3 0,5 0 1 16,3-1 1-16,10 1 2 16,-14 4-1-16,5-4-1 15,0 0-2-15,0-1 1 16,-1 1 1-16,1-4 2 15,0 0-1-15,4 0-1 0,0 0 1 32,0 0-1-32,-4 0-3 15,0 0 0-15,0 0-1 16,-1 0 3-16,10 4 0 16,-1-4 3-16,1 0-3 0,-5 0-2 15,0 0 4-15,4 0 1 16,-4 0-3-16,-4 0 1 15,8 0 0-15,9 0 2 0,-13-4-3 16,9 0 0-16,-9 1 1 16,0-1 0-16,9 0-3 15,0 0 2-15,-5 0 1 16,1 0 0-16,3 1 2 16,-12-1 1-16,4 0-1 15,-4 0 1-15,4 0 0 0,4-3 1 16,-4 3 0-16,-4 0 2 15,0 4-3-15,4-4-2 32,-4 4 0-32,-5 0 1 15,14 0-3-15,-1 4 0 16,-4-4 1-16,0 0 0 0,5 0 0 16,-9 0 0-16,4 0-3 15,4 0 2-15,5 0 3 16,-5 0 1-16,-4 0-1 15,5 0-2-15,-14 0 1 0,9 0-1 16,5 4 0-16,3 0 0 16,1-1-3-16,0-3 2 15,4 4 1-15,-13 0 2 16,9 0 1-16,4-4 1 0,-9 4-2 16,5-4 1-16,-1 4-2 15,-3-1-1-15,-1 1 1 16,1 4-1-16,3 0 0 15,-8-1 0-15,0 1 0 32,-4 0 2-32,-9 3-17 0,5 8-6 15,-9-4-17-15,-5 16-4 16,-12 7-37 0,-9 5-56-16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1:14:04.809"/>
    </inkml:context>
    <inkml:brush xml:id="br0">
      <inkml:brushProperty name="width" value="0.05292" units="cm"/>
      <inkml:brushProperty name="height" value="0.05292" units="cm"/>
      <inkml:brushProperty name="color" value="#FF0000"/>
    </inkml:brush>
  </inkml:definitions>
  <inkml:trace contextRef="#ctx0" brushRef="#br0">4005 9216 140 0,'0'0'55'0,"0"0"-30"0,-4 0-23 0,4 0 12 0,0 0-7 16,-5 0-2-16,1 0-2 16,0 0-3-16,4 0 1 15,-9 0 7-15,9 0 5 0,-8 4-4 16,3-4-3-16,5 0 3 31,0 0 2-31,0 0-4 16,0 0-2-16,0 0 0 0,0 0-1 15,13 4 0-15,-4 3 0 0,-5 1-2 16,9-4-2-16,0 4 1 31,9-5-1-31,3 1 0 0,1 0 2 0,0-4-3 31,0 8 0-31,0-4 1 0,0-1 2 0,4-3 1 16,-4 0 3-16,4 0-1 16,0 4 2-16,-4 0 0 15,8-4 3-15,-3 0-1 16,-1 0 2-16,-4 4-11 16,-1-4-2-16,1 4 10 0,0-4 3 31,0 4-7-31,0-4-1 0,4 0-3 15,0 0 0-15,9 0 0 16,0-4 2-16,4 0-3 16,-13 4 0-16,0-4 1 15,5 0 2-15,-10 0 1 16,6 1 1-16,-6-1 2 16,10 0 1-16,-9 4-1 0,13 0-4 15,4-4-1 1,-13 4 0-16,4 0 1 15,5 0-1-15,-4-4 2 16,3 4-4-16,-3-4 0 16,8 4 5-16,-4 0 5 15,-5-3-1-15,1 3 1 0,-5 0-3 16,0 3 1-16,0 1-2 16,5 0 0-1,-14 0-3-15,5 4-2 16,8-8 1-16,5 3 1 15,-4 1-3-15,-1 0-2 0,1 0 2 16,3 0 2 0,-12 0 0-16,4-1 2 0,1-3-4 15,-1 4 0-15,4 0 5 16,5 0 2 0,0 0 0-16,0 0-1 0,-5-1-6 15,5 1 1-15,-5 0 0 16,5 4 0-16,-4-4 0 15,12-4 2-15,-8 0-1 0,-1 0 2 16,1 3 0-16,0-3 1 16,4 0 2-16,-13 0 3 15,5 0-2 1,4 4 1-16,8 0-3 16,-8 4 2-16,-5 3-6 0,5-3-1 15,0 0 0 1,-9-5 2-16,13 5-1 15,4-4 2-15,5-4-4 16,-9 4 0-16,-4 7 3 16,0 1 1-16,4-5 3 15,-13-3 1-15,5-8-3 16,-1 0-1-16,5 1-1 0,4-1 1 16,-4 4-2-16,-5 0 2 0,1 0-2 15,-1 0-1-15,1 7 1 16,-5 1 1-1,-4-4 3-15,-1 0 2 0,10 0-3 16,-1-1-3-16,1 1 2 16,4 0 2-16,-9-4-2 15,4 0-2-15,1 4 0 0,-1-4 1 16,1 0-1-16,12 0-1 16,0 0 1-16,1 0 1 15,-1 4-3-15,-12-4 0 16,-1 4 1-16,1-4 2 15,-1 0-1-15,-4 0 2 32,9 0-2-32,-4 3 2 0,3 1-4 15,1 0 0-15,0-4 1 16,0 4 2-16,4-4-3 16,-4 0 0-16,12 0-1 0,1 0 0 15,-9 0 4-15,0 0 1 16,-4 0-1-1,4 0 1-15,-13 0-2 0,13 0-1 0,5 0 1 16,-10 0-1-16,1-4 0 16,0 0 2-16,0 0-1 31,4 1 2-31,-4-1-7 16,-9 0 1-16,13-8 1 0,4 5 3 15,-8-1 0 1,0 4 2-16,-5 0-4 0,1 1 0 15,-1-1 1-15,1 0 2 16,3 0-3-16,-3 0 0 16,8 0 1-16,0 1 0 15,5 3 0-15,-10-12 0 16,-3 12 0-16,4 0 0 16,-1-11 0-16,5 18 0 0,5-3 0 15,-5 0 0-15,0 0 0 16,-4 3 2-16,-5-3-1 15,5-4-1-15,-4 4-2 16,3-4 1-16,14 0 1 16,-13 0 2-16,4 8-1 0,-4-1 2 15,-1 1-4-15,1-4 0 0,-4 0 1 32,-5 0 0-32,4-1 0 15,5 1 2-15,0 0-3 0,-9 0 0 16,0 4-1-16,-4-1 0 0,0 1-5 15,-5 0 0-15,-3-1-10 32,-1 1-2-32,-13 0-10 0,9-5-4 15,-13-3-40-15,0 0-15 0</inkml:trace>
  <inkml:trace contextRef="#ctx0" brushRef="#br0" timeOffset="6124.9422">14842 2533 220 0,'-9'-4'82'0,"9"4"-44"0,-4-8-44 15,4 8 14-15,0-4-1 16,-4 0 6-16,-5-3-1 16,1-1 1-16,3 0-7 15,-21 1 3-15,-4-1 1 0,0-3-8 16,-4-1 0-16,-5 4-2 0,-4 1 0 16,-5 3 0-16,-12 0 2 15,4 4-3-15,0 0 0 16,4 8 1-16,-4 3 0 15,5 5 0-15,-5 3 0 16,4 4 0-16,9 11 0 16,8 12 0-16,1 0 2 0,8 0-1 15,9 0 2-15,8 15-7 16,5-3 1-16,8-5-4 16,22 1 2-16,4 0-6 15,9-8-1-15,8 3-2 0,1-3-1 16,16-7-1-16,5-9 2 15,13-18 8-15,-4 3 3 32,-1-15 7-32,-8-4 5 15,-4-3 4-15,-9-5 4 16,-4-7 0-16,-1 0-1 0,-8-8-11 16,9 0-2-16,-13-15 10 15,-13-4 6-15,-5-8-5 16,-8 5-1-16,-13-24-20 15,-13 0-8-15,0 0-9 16,-4 8 0-16,0 4 0 16,-18-4-1-16,5 7-7 15,0 12-5-15,-9 4-46 16</inkml:trace>
  <inkml:trace contextRef="#ctx0" brushRef="#br0" timeOffset="6528.4433">14674 2659 136 0,'-9'0'52'0,"-8"0"-28"0,4 0-15 0,13 0 14 0,0 0 2 16,0 0 2-16,0 0-3 16,-8 0-3-16,8 4-11 15,0 0-2-15,0 15 8 16,13 0-2-16,8 0 0 0,9 8-2 15,-4 3 2-15,9 13 2 0,-1 6-9 32,-4 1-2-32,9 4-3 15,4-1-2-15,-4 9-21 16,-9 3-9-16,-4-8-29 16,0-11-13-16,-5-4-23 15</inkml:trace>
  <inkml:trace contextRef="#ctx0" brushRef="#br0" timeOffset="7017.9311">14803 3762 276 0,'-8'-4'104'0,"8"4"-56"0,-5-4-47 16,5 4 21-16,0 0-5 31,0 0 1-31,0 0-9 0,0 0-3 0,0 0-4 15,0 8-4-15,0 3 1 16,0 9-1-16,5 10 0 16,3 16 2-16,-8 4 0 15,0 4-9-15,5-1-2 16,3 9-29-16,5-5-14 16,0-7-65-1</inkml:trace>
  <inkml:trace contextRef="#ctx0" brushRef="#br0" timeOffset="9420.5862">24658 2617 216 0,'-4'-27'82'0,"4"27"-44"0,-9-8-36 0,9 8 17 0,0-4-8 16,-4 1 1-16,-1-1-3 16,1-4 0-16,-9 0-5 15,0 1 4-15,4-1 4 0,-8 4-6 16,0 1-1-16,0 3-5 16,-5 3-3-16,1 5-1 15,3 3 0-15,-7 16 3 0,3 12 0 0,5 3-2 16,4 0 2-16,4 0-6 31,1 4-3-31,8 8 1 16,4-5 0-16,9 1 1 15,0 4 0-15,4-8-6 0,18-4-2 0,-1-8 0 16,5 5 0 0,-5-9 4-16,1-7 3 15,4-7 7-15,-9-16 6 0,0-4-2 16,4 0 1-16,5-8 5 15,-4-3 3-15,-14-4 0 16,1-4 3 0,-9 0 4-16,-5-11 1 15,-8-9-8-15,-8 1-2 0,-10 0-14 16,-8 0-4-16,1 4-12 16,-1-1-4-16,0 1-8 0,0 4-5 15,-13-5-43 16</inkml:trace>
  <inkml:trace contextRef="#ctx0" brushRef="#br0" timeOffset="9638.6266">24455 2873 232 0,'9'0'88'0,"-5"4"-48"0,5-4-40 0,-1 4 16 0,1 0-7 15,4 4 2-15</inkml:trace>
  <inkml:trace contextRef="#ctx0" brushRef="#br0" timeOffset="9767.8754">24546 2916 412 0,'21'23'11'0,"1"3"-1"0,-5 5-8 16,0 0-1-16,1-1-10 0,-1 1-4 31,0-4-9-31,0 0-3 0,1 3-18 0,-10-15-8 16,9-3-36 0</inkml:trace>
  <inkml:trace contextRef="#ctx0" brushRef="#br0" timeOffset="10315.4047">25041 3187 220 0,'-4'0'85'0,"4"0"-46"0,4 0-43 0,-4 0 15 15,0 0 1-15,5 0 4 16,-1 0 3-16,0-3 3 16,9-1-12-16,-9 4 1 0,9 0 0 0,-8 0-6 15,3 0-1-15,1 4-4 16,0-1-3 0,-1 1-3-16,1 4 1 0,8 3-2 15,-4 9 0-15,-4-1-5 0,-1 8 0 16,-8-1-1-16,0 1 1 15,-13 0 0 1,5 0 2-16,-5 0 6 16,0-1 4-16,4-3 1 15,-4 8-1-15,5-4 12 0,8 7 4 0,4-3 9 16,5-4 7-16,16 0-11 16,1 3-4-16,9-7-15 15,-1 0-6-15,1 0-36 31,3-4-14-31,1-7-67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4-03T21:15:56.266"/>
    </inkml:context>
    <inkml:brush xml:id="br0">
      <inkml:brushProperty name="width" value="0.05292" units="cm"/>
      <inkml:brushProperty name="height" value="0.05292" units="cm"/>
      <inkml:brushProperty name="color" value="#FF0000"/>
    </inkml:brush>
  </inkml:definitions>
  <inkml:trace contextRef="#ctx0" brushRef="#br0">13080 6275 88 0,'4'-4'33'0,"-4"4"-18"0,0 0-20 0,0 0 4 0,0 0 0 15,0 0 0-15,0 0-2 0,0 0 0 16,0 0-3-16,0 0-1 15,0 0 1-15,0 0 2 0,0 0 2 16,-4 0 1-16</inkml:trace>
  <inkml:trace contextRef="#ctx0" brushRef="#br0" timeOffset="718.5644">13041 6267 140 0,'-22'-4'31'0,"5"4"-8"0,0-4-6 15,-5 4-9-15,5-4 0 16,-9 1-5-16,5-1 0 15,-1 0-1-15,1-4-4 0,-14 1 1 16,-4-1-1-16,1 12 0 16,-5 0-3-16,-1-1 1 15,1 5 0-15,0 0 2 0,-13-1 1 16,5 5 3-16,-1 3-1 16,4 4-1-16,-3 4-2 15,8 0 1-15,-5 4 1 16,-3 8 2-16,-1 11-3 15,4 0 0-15,5 0 3 16,-8 3 1 0,8 5-1-16,8 3 1 15,1 1 2-15,-1-1 2 16,5 1-3-16,8 3-1 0,9 12-1 16,-4-8 1-16,9-4-4 15,-1-7 0-15,13 3 1 16,5 5 0-16,0-13 0 15,3-3 0-15,6-7 0 0,3-1 0 16,1-4-3-16,4-3 2 16,12-4 1-16,6 0 0 15,-1-4 2-15,0 0 1 16,0-8-1-16,0-4-2 16,-4 1 3-16,12-8 0 15,-8-4 1-15,9 0 0 0,-9-8-5 16,5 0-1-16,-1-3 3 15,-4-4 1-15,5-8-3 16,8 3 1-16,-5-6 0 16,-8-5 0-16,0 0-3 15,-4 1 0-15,-4-5-3 16,-5 1 1 0,0-1-2-16,-4 1 2 15,4-8 3-15,-4-8 3 16,4 4 0-16,-4 0 2 0,-9 4-2 15,0 4 2-15,-4-1-2 16,-4-3-1-16,-5-8 1 16,-8 12-1-16,4 0-3 15,-17 3 2-15,-1 1-4 0,1-4 1 16,-4 3-5-16,-1 1 1 16,-8-5-18-1,-13-3-41-15,-13 4 3 16</inkml:trace>
  <inkml:trace contextRef="#ctx0" brushRef="#br0" timeOffset="2654.1518">13739 6428 156 0,'-4'-4'57'0,"4"4"-30"0,0 0-29 0,0 0 9 15,0 0-3-15,0 0 2 16,0 0-3-16,0 0 0 16,0 0-1-16,0 0-2 0,0 0 1 15,0 0-1-15,0 0 0 0,0 0 0 16,4 0 2-16,5 0-1 16,-1 0 2-1,9 0 2-15,-8 0 2 16,8 0-1-16,1 0-1 15,-1 0-3-15,4 0 1 16,1 0-2-16,4 0 2 16,4 0 0-16,0-4 1 15,5 0 0-15,-5-3 0 16,0-1-5-16,4-4 1 16,-4 1 0-16,1-4 2 0,7-1-3 15,6 1 0-15,-1 0-1 16,4-4 0-16,0-4 2 15,-8 3 2-15,-4-6-1 0,3 3-1 16,-12 3 3-16,9-2 2 16,4-1 0-16,-5 3 2 15,0 1-6-15,5-4-3 16,-9 0-2-16,5-4 3 16,-5-7 0-16,0-4 1 15,0 3 0 1,5 5 2-16,-1-1 1 15,-4 0 3-15,-4 4-3 16,-4 1 0-16,-1-1 1 16,-3 0 2-16,-1 0-3 0,-13-3-2 15,9-13 0-15,-9 5-1 16,5 4-3 0,0-5 2-16,-1 5-4 0,1-16 1 15,-5-4 2-15,9 5 1 16,-13 3 1-16,4 0 2 0,-4 0 1 15,0 4 3-15,-4 3-1 16,-4-3 2-16,-1 0-6 16,-4 4-3-16,-4 0-2 15,0 3 0-15,-9 4-2 0,4 1-1 16,5-1-1-16,-9 4 2 31,4 4-1-31,1 4 0 16,4 4 4-16,-1 0 1 15,1 3-5-15,0 1 0 16,-5 3-4-16,1 4 2 0,-5 4 7 16,5 8 3-16,-10 3-2 15,1 1 1-15,4 3-2 16,-4 8-2-16,0 8 3 16,0 7 0-16,0-4 1 15,0 1 0-15,4 3 2 16,-9 4 1-16,5 0-4 0,-4 4-1 15,3 4 1-15,6 0 2 16,-1 0 0-16,4-4-1 16,1-4 1-16,3 0 1 0,1 4-3 15,4 0 0-15,-4 8 1 16,0-8 2-16,-1-4-1 16,6 0-1-16,-6 0-2 15,5-4 1 1,0-3 5-16,1 18 2 15,-1-3-2-15,-5-4-3 16,1-4 0-16,9 4 1 16,-5-4-1-16,-5 4-1 15,1 4-2-15,0-4 1 16,4-4 1-16,-4-4 0 0,4 5 4 16,0 3 5-16,0 7-3 15,0 5 2-15,-4 3-5 16,4-7 0-16,0-1-3 15,0-3-3-15,9 11 4 16,4-7 1-16,4-4-11 0,18-1-7 16,34-10-68-1</inkml:trace>
  <inkml:trace contextRef="#ctx0" brushRef="#br0" timeOffset="11086.2265">17738 7619 80 0,'-9'0'30'0,"5"4"-16"0,-1 0-14 15,5-4 7-15,0 3-6 16,0 1-1 0,0-4-2-16,0 0-2 0,0 0 0 15,0 0 0-15,0-4-2 16,5 1-1-16,-1-1 4 0,5 0 1 16,4-4 13-16,-9 4 7 15,9-3 2-15,0 3 3 0,0-4-9 31,4 4-3-31,0-3 0 16,18-1 0-16,-1 1 1 16,5-1 2-16,0-7-7 15,-1 3 2-15,1-7 2 0,0 0-6 0,13 0-1 16,-5-1 4-16,1 1 3 0,-1 0 0 16,0 0 1-16,1 4 0 15,8-4 0-15,0-4-2 16,0 0-1-16,-5-8-3 31,1 4-1-31,-13-4-3 0,0 1-2 0,17-1 1 16,-9 4-1-16,5 1 0 0,-5-5 2 31,-4 0-3-31,9 1 0 16,-13 3 1-16,8-8 0 0,5 5 0 15,-5-1 2-15,-4 4 3 16,-4 0 2-16,0 1-1 15,-5-1 1-15,1 0-2 16,-5 0 2-16,9 4-2 16,4 0 0-16,-4-11-3 15,-9-5-2-15,4 5 1 0,5 0 1 16,0-1-3-16,4 1 0 16,-4-1 1-16,17 1 2 15,-17-1-1-15,4 1-1 0,0-12-2 16,4 7 1-16,-4 5 1 31,5-4 0-31,8 3 0 16,-9 1 0-16,0-1 0 15,9-7 0-15,-8-4 0 16,8 0 0-16,9 0 0 16,-9 4 2-16,0 0-1 0,-9 4-1 15,0 3-2-15,9-3 1 16,-8-8 1-16,-1 4 2 15,-4 3-1-15,0 5-1 0,0 0-2 16,-4-5 1-16,-4-7 3 16,3-7 1-1,10-1-4-15,8 4-1 0,-4 0-2 16,-5 1 3-16,0 7 0 16,-4-4 3-1,13-8-3-15,-4 0-2 16,0 8 2-16,-9 0 0 15,0 4-2-15,-4-8 2 16,8-18-1-16,-8 10 0 16,-4 4-3-16,3 5 1 0,-3-1 2 15,8 0 3-15,-4 0-5 16,-5-3-1-16,1-1-1 16,-10 8 4-16,6 0 1 15,-14 4 1-15,0 4 0 16,-4-8 2-16,-4-4 1 15,-5 8 1-15,-4 7-2 0,-4 5-2 16,-14 3-6-16,1 4-4 16,-4 4-3-16,-14 3-2 15,-12 5 1-15,-1 3 1 0,-3 8 5 16,-5 4 5-16,-5 4 2 16,1 3 1-16,-9 12-3 15,4 0 2-15,-8 16-4 16,-17-1 1-16,-1 0 2 15,9 0 3-15,-8 5 0 16,4 3-1-16,8 3 1 16,0 1 1-16,-12 8-1 0,8-1-1 31,5 8 1-31,3 4-1 16,5-4-3-16,-12-7 2 0,3-1 1 15,9-7 2-15,0 11 1 16,-13-3 3-16,9-5-1 15,0 5 0-15,4-1-3 16,8-7 1-16,-3 19 0 16,-5-12 1-16,4-7 6 15,5-4 4-15,4 0-3 0,-9-4-1 16,-4 4-2-16,5 4 0 16,3-8-2-16,5-4 1 15,9 1-4-15,4-1-2 16,-5 4 0-16,1-4-1 15,-5 8 0-15,9 8 0 0,0-8 0 32,-4 0 2-32,8-4-1 15,-8-4 2-15,-1 1-2 16,-4-5 2-16,9 4-4 0,0 8 0 16,5-3 5-16,-1-1 2 15,9-4-2-15,-5 0-1 16,-4 4-1-16,9-7 1 15,-9 11-4-15,5 4 0 0,4-4 3 16,0-4 3-16,4 4 2 16,0-4 3-16,4 0-5 15,1 0-3-15,4 0-4 16,-1-4 1-16,1 5 1 16,-9-1 2-16,5 0-1 15,3 0-1 1,-3 0-2-16,4 19-1 15,4-11 4-15,0-4 1 16,4 0-3-16,13-8 1 16,5-3 0-16,0-1 2 15,8 9 1-15,0-5 1 16,0-4-9-16,1-3-2 0,-1 0-7 16,4-5-2-16,1 1-29 15,4-4-10-15</inkml:trace>
  <inkml:trace contextRef="#ctx0" brushRef="#br0" timeOffset="163595.6187">11796 6776 112 0,'0'0'44'0,"0"23"-24"15,0-11-26-15,4-8 8 0</inkml:trace>
  <inkml:trace contextRef="#ctx0" brushRef="#br0" timeOffset="163964.3437">11800 6803 233 0,'0'-4'35'16,"0"12"-11"-16,0-4-10 0,0-4-10 16,0 0 2-1,0 0 0-15,0-8 4 16,0 12 4-16,0-8 1 15,0 8 0-15,0-4-1 0,0-4 3 16,-4 0-5-16,-1 0-4 16,1 1-2-16,-13-1-4 15,0 0 1-15,-9 4-2 16,0 0 2-16,0 4 0 16,-4-4 1-16,0 0-2 15,-22 0 1 1,-4 7-2-16,4 1 2 15,-4 0-2-15,9-1-1 16,-9 1 1-16,4-4-1 16,-4 4-3-16,13 3 2 0,-4-3 1 15,8-1 0-15,4 1 0 16,5 0 2 0,4-4-19-16,5-1-8 0,-1 1-45 15,1 4-17-15</inkml:trace>
  <inkml:trace contextRef="#ctx0" brushRef="#br0" timeOffset="165733.3985">10322 6114 204 0,'0'-8'77'0,"0"8"-42"0,0-4-41 0,0 4 14 16,0 0 4-16,0 0 4 15,0 0-1 1,0 0-1-16,0 0-8 16,0 0-4-16,0 0 1 0,0 0 0 15,0 8 1-15,0 0-2 16,0 7-2-16,0 8 1 15,0 4-1-15,0 11 4 0,0 12 2 16,0 26 4 0,0 5 1-16,0 11-1 0,-9 7-1 15,1 5-3-15,-1 14-1 16,-4-6 3-16,0-5 5 16,0-11-1-16,-4-5 3 15,4-10-8-15,-4-16-2 16,4-11-43-16,4-16-19 0,-8-19-75 15</inkml:trace>
  <inkml:trace contextRef="#ctx0" brushRef="#br0" timeOffset="167051.3614">13791 4930 44 0,'-39'31'16'0,"4"-27"-8"0,-29 15-14 0,47-8 3 15,-9 5 21-15,0 7 9 16,-9 3-4-16,-3 13-3 16,-14 14-9-16,9-3-5 15,-5 4-3-15,5 7-3 16,0 8 1-16,0-4 1 15,-4 0 5 1,-9 0 6-16,17 16-1 16,0-8 1-16,9-8-3 15,4-8 1-15,9-3-4 16,8-8-2-16,1-4-2 0,3 0 0 0,14 0 0 16,4-7-4-16,4-1-1 15,5-7 7 1,4-4 4-16,4-8-4 0,0-3-3 15,4-5-8-15,18-14-4 16,0-13-1-16,4 1-1 16,-13-7 4-16,9-5 5 15,-9 0 6-15,0-3 6 0,13-24-3 16,-5 1-1-16,-3-4 4 16,-5-1 2-16,-4-14-4 15,0-1-2-15,-9-3 2 0,-4-16 2 16,4 0-4-16,-17 4-3 31,4-11-1-31,-4 15 1 16,0 11-1-16,-13 4 2 15,0 12 2-15,0 7 4 16,-9 1-20-16,0 7-9 0,1 11-65 16</inkml:trace>
  <inkml:trace contextRef="#ctx0" brushRef="#br0" timeOffset="167543.7746">13493 5493 208 0,'5'-4'77'0,"-1"1"-42"0,5-9-32 0,-9 8 15 16,4-7-5-16,0-1 2 0,-4-3 3 15,0-4 1 1,0-4-10-16,0-12 3 0,-4-7 2 16,0 0 1-16,-5-4 4 15,-4-4-5-15,0-7 0 0,-8-8-11 16,-14-4-1-16,5-31-4 16,0 8 0-16,0-3 0 0,4 3 0 15,-9 0 4-15,5 4 3 16,4 7 4-16,5-22 2 15,-5 11-5-15,0 8-2 16,0 7-4-16,9 12-1 16,-18 0-15-16,14 3-6 0,4 13-42 31,4 3-16-31,17 7-38 16</inkml:trace>
  <inkml:trace contextRef="#ctx0" brushRef="#br0" timeOffset="168081.625">12171 3111 184 0,'30'-31'68'0,"-4"20"-36"0,-1-5-33 0,1 13 15 0,4-1 3 16,9 0 4-16,-9 0-8 16,5 4-5-16,-1 0-5 15,1 4 0-15,-1 4 0 0,-12 3-4 32,-1 4 1-32,-3 5-2 0,-10 6 0 0,-8 13-3 31,-8 10-1-31,-14-3 3 0,-8 0 1 15,-18 0 2-15,-3-7 0 16,-5-1 4-16,0 4 5 0,0 0 6 16,0 0 5-16,13-7 3 0,8-1 3 31,18 5-5-31,17-5-1 16,4 4-11-16,9 4-3 0,9 12-72 0,-1-8-33 15</inkml:trace>
  <inkml:trace contextRef="#ctx0" brushRef="#br0" timeOffset="169423.1263">14618 5374 236 0,'0'-7'90'0,"0"11"-48"0,4-8-47 15,-4 4 15-15,0 0-8 31,5 0 1-31,3-4 2 0,1 4 2 16,-1-4-3-16,-3 4-1 0,3 0 1 16,5 0-2-16,0 4 1 0,4 0 0 15,5 3 1-15,0 1-2 16,12 4-2-16,-8-1-4 16,17 4-2-16,9 8 9 15,4 0 7-15,0 4 0 16,0 0 2-16,13-4-7 15,-5 0-3 1,-8 0-1-16,-4 0 1 16,0 0-1-16,-13 4-1 0,4-4 1 15,-13 0-1-15,4 0 0 16,1 7 0 0,8 12 0-16,-17-7 0 0,4-1 0 15,-4-3 0-15,-5-4-3 16,1-4 0-16,4 0-3 0,-9-4-1 15,0-4-7 1,5-3-2-16,-9-1-9 16,4-3-2-16,0 0-7 15,-4-5-4-15,0 1-39 16,0-4-26 0,4-7 45-16</inkml:trace>
  <inkml:trace contextRef="#ctx0" brushRef="#br0" timeOffset="170296.9013">16307 5765 196 0,'-4'0'74'0,"4"0"-40"0,0-4-40 15,0 4 12-15,0 0 7 16,0 0 8-16,0 0 5 0,0 0 4 16,0 0-16-16,0 0-4 0,0 0-2 15,0-3-2-15,0 3 1 16,21 0 0 0,-3 3-6-1,-10 1 0-15,9 4-1 16,-4-1 0-16,0 1-3 0,0 0 2 0,0 11-1 15,-4 8-2-15,-1 0 5 16,-8 3 1-16,-8-3 0 31,-1-4-2-31,-4 4 1 16,-13 0-1-16,-8-1 0 0,4-3 2 16,4-3-3-16,4 6 0 15,1 5 1-15,4-4 0 0,4-4 0 16,8 0 0-16,-3-4-3 15,3 0 0-15,5 0-1 16,13 0 0-16,-8 1-2 16,12 6-1-16,0-6 1 15,5-1 4 1,-1 0 3-16,-4 11 2 0,-4 9-1 0,5-5-2 16,-14-3 1-16,5-4-1 31,-5 0 2-31,0-5 1 15,0 1 3-15,-12-3 1 16,8-1 1-16,-9-4 0 0,1 4-2 16,-1-3 1-16,-8-1 2 15,4 0 5-15,4 1-2 16,1-1 8-16,-5 0-7 16,8-3-1-16,-8-1 0 15,5 1 0-15,-1-5 0 16,1 5-4-16,-10-8 0 15,-8 3-3-15,1-7 2 0,-10 8-4 16,-12 0-2-16,4-5-14 16,0-6-6-16,-1-1-54 15,6 0-23-15,-10-15-43 16</inkml:trace>
  <inkml:trace contextRef="#ctx0" brushRef="#br0" timeOffset="171158.1986">15182 4517 188 0,'13'0'71'15,"-4"0"-38"-15,4-4-43 0,-4 4 11 0,-1 0-3 16,1 0 3-1,-5-4 4-15,5 4 2 0,-9 0-3 16,4 0-5-16,0 0 0 0,-4 0 1 16,9 0 2-16,-9 0 3 15,17 0 7-15,5 0 0 16,-1 0-2-16,1-4 1 16,-1 0 3-1,5 4 1-15,13 0-4 0,4-4 1 16,9 4-1-16,8 0 1 15,5 0 0-15,8 4 0 16,0 0 0 0,-4 0 0-16,-4 7-9 15,-1-7-1-15,-16 8-2 16,4-1 0-16,-9 1 0 16,-9-5 2-16,-4 1-1 15,-12 0-1-15,-1 7-2 0,-4-4 1 16,0-14-12-1,0 3 0-15,-9-4 0 16,0 4-13-16,-4-4-3 16,-8 0-141-1,-5-15 52-15</inkml:trace>
  <inkml:trace contextRef="#ctx0" brushRef="#br0" timeOffset="171741.7941">16574 4425 184 0,'13'-4'71'0,"-13"4"-38"0,4 0-36 0,-4 0 13 15,0 0 2-15,5 4 4 16,-5 3 3-16,0 1 1 31,-5 3-11-31,1 5-1 0,-4 11-1 0,-10 7-3 16,5 1-1-16,0-5 8 15,9 1 2-15,-9-4-6 0,9 3-2 0,8-3-3 16,9-4-2-16,-4 11-4 31,12-7-2-31,5 4-22 16,4-12-6-16,-4 4-32 15,0-4-54 1,4-11 22-16</inkml:trace>
  <inkml:trace contextRef="#ctx0" brushRef="#br0" timeOffset="172016.3256">16794 4459 300 0,'-9'12'112'0,"18"3"-60"0,-18 27-56 0,9-11 18 16,-4 11 16-16,0 8 12 31,-5 15-17-31,1 7-6 15,-14 9-12-15,-12 22-18 0,-1 1-6 0,-4 14-101 16,5-6-88-16</inkml:trace>
  <inkml:trace contextRef="#ctx0" brushRef="#br0" timeOffset="172873.9345">19431 5865 260 0,'39'4'96'0,"21"3"-52"0,35 1-54 0,-48 7 16 0,27-3-6 16,12-1 2-16,26 5 3 15,13 3 2-15,21 0-3 16,1 0 8-16,29 0 5 16,18 0-1-16,-8-3 3 0,8-1 3 15,-13-4 1-15,-9 5-4 16,-26-5 1-16,-8-3-7 16,-13 0 0-16,-26-5-21 15,-17 1-7-15,-17 0-26 16,-22-4-9-16,-9 0-56 15,-8-8-61-15,-17-7 51 16</inkml:trace>
  <inkml:trace contextRef="#ctx0" brushRef="#br0" timeOffset="173349.5603">23288 5367 312 0,'-48'-4'115'0,"27"8"-62"0,3 3-71 16,14 1 16-16,-5 0-10 15,5 7 2-15,0 4 19 16,0 8 8-16,-1 8-7 0,5-1-3 0,5 1-1 31,12 3 1-31,9 0 3 16,-1 4-5-16,6 16-3 0,3-1-1 16,-4-3-1-16,-4-1 0 15,4-3 2-15,-8 4-1 16,4 3 2-16,-13 1 2 15,-5-1 4-15,-8 1 0 16,-4 3 2-16,-5 4 3 16,-8-11 3-16,-4-5-3 0,-10-10 2 15,-7-5-5-15,-6-3 1 16,-3-12-16-16,-5-8-4 16,-12-11-26-16,-9-26-10 15,4-16-57-15,8-8-24 16,10-27 3-16</inkml:trace>
  <inkml:trace contextRef="#ctx0" brushRef="#br0" timeOffset="173527.213">22805 5378 408 0,'22'4'154'0,"42"0"-84"0,14 4-79 15,-27-5 25-15,18 9-18 16,35 3 0-16,25 16-62 16,9 7-24-16,-9-7-68 15,-21-50-29-15</inkml:trace>
  <inkml:trace contextRef="#ctx0" brushRef="#br0" timeOffset="175033.7104">1222 9833 256 0,'0'-4'96'0,"0"0"-52"0,8 4-51 0,-8 0 16 0,0 0 3 16,0 4 4-16,0 0 6 31,0 7 3-31,0 1-13 16,0 3-2-16,-8 8-3 0,-10 12-3 0,-12 14-3 15,13 9 0-15,-5 3-1 16,5 20-3-16,9-5 2 0,-10 5 1 15,10-13 0-15,-1 5-3 0,5-11 0 16,4-9-34-16,0-7-15 16,0-4-75-1</inkml:trace>
  <inkml:trace contextRef="#ctx0" brushRef="#br0" timeOffset="175635.6507">601 11449 220 0,'4'-11'85'0,"14"3"-46"0,3 0-43 0,-4 4 13 15,1 1-3-15,-1-13 3 31,4 5 9-31,1-1 3 16,17 5-10-16,-9-1 0 0,0 4 2 0,5 12-9 16,-1 3-2-1,0 5-2-15,-8 3 2 0,9 8-1 16,-5 3 2-16,-4 1-2 16,0 3-1-16,-9 9 1 15,-8-5 1-15,-18 0-8 16,0-3-3-16,1-5 2 0,-14-3 2 15,5-4 5-15,0-8 4 16,4 1 10-16,-13-9 3 16,9 1 3-16,12-4 2 15,-3 0-3-15,8-1-2 16,0-3-5-16,0 0 0 0,8 12-1 31,5-1 1-31,4 5-11 16,1 7-5-16,8 11-14 15,-14 1-4-15,6 7-26 16,-1 4-9-16,5 0-16 16,-1 19-5-16,-4-8-22 15</inkml:trace>
  <inkml:trace contextRef="#ctx0" brushRef="#br0" timeOffset="176204.2322">959 12713 308 0,'0'-8'115'0,"8"5"-62"0,-3-5-57 0,3 0 18 0,-3 1 1 16,-1-1 4-1,4 0-5-15,10 4-3 16,-14 4-6-16,9 4-4 16,-4 4-5-16,3 3-2 15,-7 5-13-15,-5 7-3 16,0 4 1-1,-5 3 0-15,-7 8 12 0,3 5 5 16,5-9 3 0,-9 1 1-16,13-9-3 15,-13-3 2-15,8-3-1 16,5-5-2-16,18 0 7 16,-14-3 3-16,18-1-6 15,-1 4-1-15,9 5 0 0,-4-1 2 0,4 4 2 16,-21 7 1-16,8 9 4 15,-4-5 3-15,-13 1 5 0,-9-5 2 16,-3 1 2-16,-6-4 0 16,-3-4-7-16,-5-4-3 15,9 0-16-15,-9-4-9 32,-4-3-43-32,4-1-20 0,-9-7-54 15</inkml:trace>
  <inkml:trace contextRef="#ctx0" brushRef="#br0" timeOffset="176671.8417">924 14054 352 0,'0'3'132'0,"0"-3"-72"0,0 4-74 16,0-4 19-16,0 8-3 16,0 0 6-16,-8 3 2 15,-5 4 2-15,-5 5-6 16,-12 6-4-16,13 9-1 16,0-1-4-16,4-3 0 15,0 3-1-15,9-7 3 0,4 0-2 0,4 0-1 16,22-4 0-16,4 0 3 31,4-4-9-31,5-4-3 16,22-7-18-16,-5 0-7 15,4-8-31-15,-4-4-11 0,9-4-26 16</inkml:trace>
  <inkml:trace contextRef="#ctx0" brushRef="#br0" timeOffset="177031.9044">1247 14023 284 0,'-17'0'107'0,"9"4"-58"0,8-4-62 15,0 0 17-15,0 0-2 16,0 4 6 0,0 3 9-16,-13 1 4 15,8 3-10-15,-8 5 0 0,9 7 2 0,-9 23-3 16,-4 0 2-16,8 11-1 16,-8 16 3-16,4 7-3 15,5 1-1-15,-10 7-6 0,10 4-3 31,-5-8-5-31,0-7 0 0,8-12-31 16,-7-4-12-16,3-15-66 16,5-12-65-16,4-11 58 15</inkml:trace>
  <inkml:trace contextRef="#ctx0" brushRef="#br0" timeOffset="177546.7176">959 15804 328 0,'0'12'123'0,"8"7"-66"0,5 0-69 16,-8-12 20-16,-1 9-6 16,9 3 3-16,0 0 4 0,-9 4 2 15,9 4-5-15,0 4-4 0,13 7 1 16,-13 8-2-16,4-4-1 31,9 0 1-31,-5 0-1 0,-12-4 0 16,8 5 2-16,-4 3 12 15,-9 3 8-15,9-6 0 16,-13-5 1-16,-17-4-6 16,8-3 0-16,-3-4-6 15,-6-4-1-15,1 0-9 0,0-8 0 16,-9-3-10-16,0-5-2 15,5-3-5-15,-5-4-1 16,0-8-6-16,-4-3-2 16,0-4-23-16,-5-24-6 15,5 1-16-15,4-8-4 0,9 0-37 16</inkml:trace>
  <inkml:trace contextRef="#ctx0" brushRef="#br0" timeOffset="177814.851">985 15367 288 0,'0'4'110'0,"4"0"-60"0,4 4-34 15,-8-1 27-15,18 1 3 16,-14 0 5-16,22 3-4 16,13 4-2-16,8 12-24 15,13 8 3-15,9-5 3 0,9-3-17 0,-5-4-7 16,0 0-34 0,-12-4-13-16,12-11-56 15,0-8-24-15</inkml:trace>
  <inkml:trace contextRef="#ctx0" brushRef="#br0" timeOffset="179034.3671">1222 15049 140 0,'-18'-3'52'0,"18"3"-28"0,-17 0-26 0,8 0 11 0,5 0-4 31,4-4 2-31,-8 4-4 0,8 0-2 15,0 0 0 1,0 0 1-16,-9 0 3 0,9 0-2 0,-9 4 0 0,-4 3 1 16,9 1 2-16,-9 0 1 15,9 3 3-15,-9-3-3 0,4-1-2 16,5 5 2-16,0-4 2 16,-5 3 5-1,5-3 5-15,-9 7 3 31,13 0-5-31,-5-3-2 16,-3 7-5-16,4 0 1 0,4-4-2 16,-13 1 0-16,13-1 1 15,-9 4 4-15,5 0-2 16,4 4 1-16,0 4-3 16,0 0 1-16,0 8-6 15,0 7-1-15,0 0-2 0,0 0 1 16,0-4-2-16,0 4-1 15,0-11 1-15,0-4-1 16,0-4-20-16,0-4-9 16,0-4-29-16,4-3-14 15,9-8-41 1</inkml:trace>
  <inkml:trace contextRef="#ctx0" brushRef="#br0" timeOffset="189174.891">3579 15494 240 0,'0'27'90'0,"-9"-27"-48"0,18 0-49 0,-9 0 14 16,0 0-5-16,0 3 1 16,0 1 18-16,0 8 9 0,0-1-15 31,0 1 3-31,0-5 0 0,0-3-2 15,0 4 1-15,0-4-1 16,-9 0 3-16,5-4-5 16,-1 0 2-16,-3 0-5 15,-5 3 1-15,-4 1-3 0,-9 0 2 16,4-4-2-16,-8 8 0 16,-9-8 1-16,5 4 4 15,-5 3-13-15,-4 5-2 16,-9 7-7-1,5 0-2-15,-5 12 2 0,0 7 3 16,5 8 3-16,-9 7 3 0,4 1 0 16,9 11 2-16,-4 8-2 15,8-8-1-15,4-4 1 16,10-3-1-16,-6 18 0 16,14-14 0-16,9-1-3 0,-5-4 0 15,8-3-1-15,10-4 3 16,8-4 0-16,-5 0 3 31,9 4-6-31,5-8-1 16,8-8-1-16,5-3 2 15,-1-4-1-15,5-8 4 0,0-4-7 16,17-3 1-16,-13-5-4 16,8-3 2-16,-3-8-2 15,-5-11 2-15,0-8 0 16,-4 0 1-16,0-4 0 15,4 0 0-15,-9-3-2 16,5-5 1-16,-5 5 3 0,-3-9 3 16,-10-3 0-16,-12 4-1 15,4 0 0-15,-18 3 0 0,5 1 5 32,-17 3 1-32,0 4 0 15,-5 4 1-15,-4 4 9 0,-4 4 4 16,-4 7 1-16,-9 8 0 15,-5 4-9-15,-8 7-5 16,9 9-9-16,-5 18-4 16,13-4 1-16,1 1 0 15,-1-1-32-15,4-3-13 16,18-8-76 0</inkml:trace>
  <inkml:trace contextRef="#ctx0" brushRef="#br0" timeOffset="189955.6119">3238 14103 276 0,'-8'12'104'0,"-5"-8"-56"0,8-4-63 0,-3 0 11 15,-5 4-6-15,-13 3 9 16,4 1 6-16,1 0-2 16,-5 3 3-16,0 4 0 0,5 12-2 15,-14 0-3-15,5 0-3 0,-5 7-1 16,-3-3 2-16,-1 3 0 31,9 12-2-31,4 12 2 16,9-1-1-16,4 1 0 0,0-1-3 15,8 16 1-15,14-12-3 16,13-3 2-16,-5-9 1 16,0-3-1-16,9 0-1 15,-5-11-1-15,10-8 4 16,-1-4 3-16,9-12-1 0,8-3 0 15,-4-8 1-15,4-4 2 16,-8-8-8-16,0-3-1 16,0-12-1-16,-5-11 2 15,9-4-1-15,-8 4 2 16,-9-1 7-16,4 1 4 0,4 0 10 16,-25-4 7-16,0-4-3 31,-9 0 0-31,4 0-7 15,-8 4 0-15,-14-4-10 16,1-8-4-16,-4-3-11 0,-18-1-3 16,-9 8 1-16,-8 0 3 15,0 8 13-15,-4 8 8 16,4 3 9-16,-4 8 3 16,4 4-33-16,0 8-14 0,4 7-93 15</inkml:trace>
  <inkml:trace contextRef="#ctx0" brushRef="#br0" timeOffset="190877.8812">2902 12797 296 0,'-9'4'112'0,"9"0"-60"0,0-4-61 15,0 0 20-15,0 0-12 16,-4 0 0-16,4 0 14 31,-17 0 6-31,4 0-1 16,-17 4-9-16,0 3-7 0,-5 5-3 15,1 3-8-15,-1 12-4 16,-8 11-2-16,4 8 1 16,-4 4 3-16,9 11 5 0,4 8-2 15,4 0 1-15,13-4-5 16,17-7 0-16,22-8-5 15,-9-1 0 1,22-18-3-16,0-12-3 0,8-7 8 16,5-16 4-16,4-8 11 15,-4-11 5-15,-5-11 4 16,-4-8 5-16,0-4 1 16,-8 0 0-16,-27-4 4 0,1-7 2 15,-9-1-20 1,-9 8-9-16,-30 8-2 0,-17 12 3 15,-8 11-9-15,-9 15-2 0,-1 15 0 16,1 1 1-16,13-1-63 16</inkml:trace>
  <inkml:trace contextRef="#ctx0" brushRef="#br0" timeOffset="191545.2591">2725 11560 340 0,'-8'0'126'0,"8"0"-68"0,-5-4-65 15,5 4 19-15,0-3-10 16,-8-1 1-16,-1 0-2 0,1 0-1 16,-10 0 1-16,-3 4-1 0,-1 4 2 15,5 4-10-15,-26 7-2 0,13 20-4 16,-9 7 1-16,5 0-2 16,12 4 2-16,5 7-11 31,0 9-2-31,12-1 1 0,27-4 2 0,4-3 0 15,8-8 1-15,18-8-3 16,8-7-1-16,0-12 9 16,9-11 5-16,-4-12 12 15,8-8 5-15,5-7 13 16,-9-23 6-16,0 0-1 16,-13 0-2-1,-9 0 0-15,-12 0 1 16,-10-24-12-16,-12 1-6 0,-21 0-2 15,-5 8-2-15,-26-1-5 16,-13 9 1-16,-8 10-16 16,-26 16-4-16,0 4-10 15,4 8-2-15</inkml:trace>
  <inkml:trace contextRef="#ctx0" brushRef="#br0" timeOffset="192114.1727">3458 9929 288 0,'-69'0'110'0,"60"-8"-60"0,-21 8-56 15,22 4 17-15,-18 0-1 16,0 3 6-1,-17 5 1-15,-5-1 1 16,1 12-9-16,4 8-5 0,-5 3-1 16,-8 8-7-16,0 4 1 15,0 27 1-15,18-4 1 0,-1 8-8 16,9-1-2-16,4 5-5 16,9-1-1-16,8-7 1 15,9-8 0-15,26 12 2 16,0-16 3-16,4-11 0 15,13-12 0-15,-9-7 3 0,18-24 3 16,0-14 7-16,4-12 6 16,0-12 7-16,0-4 3 15,-4-11-3-15,-9-11-1 16,-5 0 0-16,-12-20 2 0,-8 19-12 16,-18-33-1-16,-13 10-12 15,-30 16-4-15,-26 11-35 16,-31 20-16-16,-20 22-49 31</inkml:trace>
  <inkml:trace contextRef="#ctx0" brushRef="#br0" timeOffset="220107.9795">11774 14647 212 0,'-9'0'79'0,"9"0"-42"0,-12 0-39 16,3 0 17-16,0-4-11 31,1 1 0-31,-10-1 4 16,6 0 3-16,-1-8-6 0,0 5 4 0,4-1 3 15,0 4-2-15,1 1 2 16,4-1-3-16,-1 0 2 16,1 12-4-16,0-5-2 15,-1 1 0-15,1 0-1 16,0 0 2-16,4 0 1 0,-9-1 1 16,9 5 0-16,-4 0-4 15,4-1-3-15,-5 5 2 16,5 3 2-16,0 1-4 15,0 3-1-15,0 8-2 0,0 7-2 32,0 16 3-32,0 0 2 0,-8 3-2 0,8 24-2 31,-4-8 2-31,4 7 2 16,-5 12 0-16,5 8-1 15,0 4 1-15,0 11-1 0,-4 0-3 16,4 4 2-16,0 7 1 15,0-7 0-15,0 8-3 16,0-8 0-16,4 0 2 16,1 7 0-16,-1-3 1 15,4-8 0-15,-3 0 0 0,-1-4 2 16,-4-3-3-16,9-5 0 16,-9-7-4-16,0-7-1 15,0-9-11-15,0-11-1 16,0-11-20-16,0-8-8 0</inkml:trace>
  <inkml:trace contextRef="#ctx0" brushRef="#br0" timeOffset="221741.1036">11541 14755 208 0,'0'0'77'0,"0"0"-42"0,0 3-32 15,0-3 17-15,0 0-3 16,0 0 1-16,5 0-3 0,-1 0-1 16,5 4-8-16,-1-4 3 0,1 4 1 15,4-4-3-15,13 0-2 16,0 4 0-16,4-4-1 0,8 0-2 16,-7 0 1-16,7 0 0 15,6 4 1 1,3 0 4-16,9-1 5 0,0 1-3 15,9 0 2-15,-18 0-7 0,22-4-1 16,-4 4 0-16,-1-4 2 16,9 0-3-16,-4 0 0 31,13 0 1-31,-13 0 0 16,0 0 0-16,0 0 0 15,4 0 0-15,5 0 0 0,-13 0-5 16,3 0 1-16,6 0 0 15,8-4 2-15,-13 0-3 16,4 0 0-16,-9 0 1 16,14 1 2-16,-5-5-1 0,0 4-1 15,-4 0 1-15,-4 0 1 16,13 1-3-16,-9-1 0 16,0 4 1-16,-9 0 2 15,0 0-1-15,13 0 2 16,1-4-2-16,-5 0 2 0,8 0-7 31,-4 0 1-31,-4 1 5 16,0-1 4-16,0 0-1 15,-13 0 2-15,9 0-2 16,0 4 2-16,-5 0-6 0,-4 0-3 16,0 4 3-16,0 0 1 15,-9 0 0-15,5 0 1 16,4-1-4-16,-4 1 0 15,-5 0-1-15,1-4 0 16,-10 0 2-16,1 0 2 0,-4 0-1 16,3-4-1-16,-3 0 1 15,4 1 1-15,-14-1-1 16,6 0-1-16,-14 4 7 16,0 0 3-16,-4 0-1 0,-4 0 2 15,-1 0-8-15,1 0-2 16,-9 0 1-16,0 0 1 15,0 0-1-15,0 0-2 16,4 0 1-16,-4 0 1 16,0 0-1-16,4 4 2 0,1 0 0 15,-1-4 3-15,-4 0-3 16,9 3 0-16,-5 1-1 31,5 0-2-31,-9 4 1 16,4-1-1-16,5 1-3 0,-1 0 2 15,1-1-1-15,-1 1 0 16,1 0 2-16,0 3 2 16,-1-3-1-16,5 11-1 15,4 8 3 1,-8-4 2-16,4 0-4 16,-4 0-1-16,-1 0 2 15,9-4 1-15,-12 0-1 16,8 0 1-16,-9-4-2 15,13 5 2-15,0-1-2 16,5 11 2-16,-5 5-2 16,0-4-1-1,1 3 1-15,-10 0 1 16,1 1-1-16,4 3 2 16,0 1-2-16,-5 3-1 15,1 4 3-15,4 3 0 16,0-3-1-16,-4 0 1 0,-1 12-2 15,1-5-1-15,-1 1 1 16,-3 0 1-16,3-1-1 16,-8 1 2-16,5 7-2 0,-1 4-1 15,-4-7 1-15,9-1-1 16,-9-3 0-16,0-1 2 16,0 5-3-16,0-1 0 15,0-3 1-15,0 0 2 16,0-5-3-16,0 1 0 0,0-4 1 15,0 15 0-15,0-7-3 16,0 0 2-16,0-5 3 16,0-3 3-16,0-3-4 31,-9-1-1-31,5-4-2 16,4-4 0-16,-5-7-3 15,5 4-1-15,-8-4-6 0,3-4 0 16,1-8-12-16,0 0-4 15,-1-3-45-15,-3-47-130 16</inkml:trace>
  <inkml:trace contextRef="#ctx0" brushRef="#br0" timeOffset="224410.3931">11559 17466 148 0,'-9'4'57'0,"5"0"-30"0,8 0-27 15,-4-4 26 1,9 15 2-16,-9-3-8 15,0-1-4-15,0 1-9 16,0-1 2-16,0 1 1 0,0 3-3 0,0 0 1 16,0 1-3-16,0 7 2 15,0-4-4-15,4-4 0 16,5 4 1-16,4-4 2 16,-1 8-3-16,23-7 0 0,4 7 1 15,-9-4 2-15,9 0-5 16,4-4-3-16,8 1 3 15,10-5 3-15,-1 1 1 16,5-1 2-16,-1 1 0 16,5-5 3-16,5 1-1 15,-1 0 2-15,0-1-2 0,13 1 2 16,-4 0-2-16,-4-5 2 16,-5 1-6-16,13 0-1 31,-13-4 2-31,5 4 3 0,-5-4 0 15,5 4 2-15,4 0-4 16,-9-1 1-16,-4-3-1 16,-5 4 1-16,14-4-2 15,-9 0-1-15,0 0-1 16,-5 0 0-16,5 0-2 16,5 0 1-16,-10 0 0 0,1 4 1 15,-5 0 2-15,1 0 1 16,-1 3 1-16,5 1 0 15,-1 0-2-15,-3 3-1 0,3-3-3 16,-8 0 1-16,17 3-4 16,-17-3 0-16,5-1 1 31,-5 1 0-31,-5 7 0 16,1-11 2-16,9-4-3 15,-1 4 0-15,-13 0 1 0,9 0 2 16,0 11 1-16,-4-4 1 15,-13-3-5-15,21 0-1 16,-4 11 3-16,-4-8 1 16,0 1 0-16,-9-1-2 0,4 1 1 15,-4-1-1-15,9 1 0 16,-13-4 2-16,-1-1-1 16,-3-3 2-16,4 4-2 15,-14-4 2-15,6-4-2 16,-14 0 2-16,4 0 0 15,1 0 1-15,-5-4-7 0,0 0 0 16,1 0-1-16,-5 0 2 16,4-15-1-1,-4 4 1-15,0-12 2 16,-5 0 0-16,1 4 0 31,-5 0 2-31,13-4-3 16,-8 1 0-16,0-1-1 15,-1 0 0-15,1-8 0 16,4-7 0-16,0 0 2 0,0 0 0 16,-13 0 0-16,4 0 0 15,-8-8 2-15,4-7 1 16,-9-9-4-16,-8 5 1 16,0 0-2-16,-5-12 0 0,1-4 2 15,-1 9 0-15,0 6-3 16,5-3 2-16,0 0-4 15,0 8 1-15,0 7-29 16,-1 4-13-16,1 0-75 16,-5 0-32-16,5-27 33 31</inkml:trace>
  <inkml:trace contextRef="#ctx0" brushRef="#br0" timeOffset="225808.9078">12489 14739 84 0,'-4'0'33'0,"4"0"-18"0,0-4-2 0,0 4 14 15,0-3 5-15,-4-1 5 16,-1 0-11-16,5 0-6 15,-4 0-3-15,4 0-1 16,-4 1-8-16,4-1 6 0,-4 0 3 16,4 4 2-16,0-4 1 15,0 4-7-15,0 0 0 0,0 0-8 16,0 12-1-16,4 3-2 16,0 8 1-16,5 23 0 15,-1 7 3-15,5 9-1 16,0 18 2-16,0 1-4 0,0 7-2 31,0 19 0-31,4 0-1 0,-4 0 2 0,0 5 1 16,9 2 1-16,-1 13 2 15,5-8-1-15,-9-8 0 16,1 4-1-16,3-1 0 31,-8-6 2-31,0 3 1 0,-4-8-1 16,-1-3-1-16,5-8 1 15,-9-4 1-15,1-4-1 16,-5-7 1-16,0-1-4 16,0 1-2-16,0-1-3 15,0-10 1-15,-5-9-15 16,5-7-6-16,0-12-33 0,0-7-13 16</inkml:trace>
  <inkml:trace contextRef="#ctx0" brushRef="#br0" timeOffset="226574.4839">13588 14961 208 0,'-4'0'79'0,"4"-3"-42"0,-9 3-34 16,9 0 17-16,-4 0-1 15,0-12 3-15,4 1 3 16,-9 3 2-16,5 0-14 16,-1 1 1-16,1-1 0 0,0 4-5 15,4 0-3-15,-5-7-3 16,1 7-3-16,0-4 1 15,4 1 1-15,0-1 1 16,0 0 1-16,0 4 0 0,0 12 2 16,4 4 1-1,0 11 1-15,5 3 0 16,0 13 0-16,4 7-2 16,-5 15 1-16,5 8-2 15,4 8 2-15,1 14 0 0,7 9 1 16,-7 15-4-16,-1 4-3 15,-4 7 0-15,-4 0-1 16,3-3 2-16,-12 11 1 16,5-8-1-16,-1 5 1 15,5-1-2-15,-1-11 2 32,1 7-2-32,0-11-1 0,3-4 1 15,-12 12-1-15,5-16 0 16,-1-11 2-16,5-8-1 15,-9 4-1-15,4-12 1 16,-4-7-1-16,0-8 0 16,0-11 2-16,0-8-6 15,0-8 1-15,0-8-30 0,0-7-13 16,0-23-51-16,0-46-21 16,4-19 0-1</inkml:trace>
  <inkml:trace contextRef="#ctx0" brushRef="#br0" timeOffset="227261.0507">14765 14785 184 0,'0'0'68'0,"0"0"-36"0,0 0-15 0,0 0 20 0,0 0-6 16,-5 0-1-16,1 0-5 16,0 0-4-16,4 0-11 15,0 0 0-15,-5 0 1 0,5 0 0 32,0 0 3-32,0 4-5 0,0 4-1 15,0-1 2-15,0 12 4 16,5 12-2-16,3 0 1 15,1 3-10-15,-1 12-1 16,1 4-4-16,8 11-2 16,-12 4 5-16,8 8 1 15,8 15 0-15,-8 4-2 0,4 0 1 32,0 4-1-32,5 7 0 15,4-3 2-15,-5 15-1 0,5-4 2 16,0 11-2-16,-13-7 2 15,0 0-2-15,0 12 2 16,-4-9 2-16,-1 1 2 16,1-4-6-16,-1 4 0 15,1-4-1-15,-5 3 0 16,5-10 2-16,-9-5 3 0,4 0-2 16,-4-7-2-16,0-12 0 15,0-7-1-15,0-12-3 16,0 4 0-16,-4 0-18 15,4-15-7-15,-9-8-34 0,1-16-12 16</inkml:trace>
  <inkml:trace contextRef="#ctx0" brushRef="#br0" timeOffset="228260.4686">11421 15268 140 0,'0'0'55'0,"-13"4"-30"0,26-4-32 0,-13 0 10 16,8 3-3 0,-3 1 2-16,-1 0 5 0,-4-4 4 15,9 8-6-15,-9-4 6 16,0 3 2-16,0-7-9 0,0 8-1 16,4-4-1-16,-4-4 1 15,4 7-4-15,5 1 1 0,-5 0 15 0,5-1 7 16,-1 1 1-16,10 0-2 31,-1-1-5-31,4 1 0 16,14 4-5-16,4-1-1 0,4 4-2 15,8 1 0-15,5 7-4 0,13 7-3 32,0-3 2-32,5 0 0 0,12 0 3 15,-4-4 3-15,8 0 2 16,-8-4 3-16,21-4-3 15,-3 0-1-15,-1-3 2 16,8 3 3-16,1-3-6 16,4-1-1-16,4 5 5 0,1-5 1 15,8-3-5-15,-5-1-1 16,-3 1-2-16,8-4-1 16,-9-4-6-16,5 4 1 0,-1-4 4 15,-3 0 2-15,3-4 0 16,5 0-1-16,-8 0 1 31,8 0 3-31,-5-3-2 16,-12-1-2-16,13 0-5 0,-14 5 0 15,-20-1 2-15,16 0 1 16,0 0-1-16,1 0 1 16,-35 0-4-16,13 4 0 15,-5 0-1-15,-4 0 0 16,-8 4-9-16,-13 0-5 15,-9-4-30-15,-4 4-12 0,-9 0-43 16,-9-4-16-16,-12-4 5 16</inkml:trace>
  <inkml:trace contextRef="#ctx0" brushRef="#br0" timeOffset="231953.3737">14092 14881 144 0,'0'0'55'0,"0"4"-30"0,5-4-16 16,-5 0 14-16,0 0 0 16,0 0 12-16,0 15-8 15,0 0-15-15,0 5 2 0,0 3 2 16,4 3-6-16,-4 5-3 15,0 11-2-15,9 4 1 0,-9 4 1 16,4 4 3-16,4-1 1 16,1 16 3-1,0 0-3-15,-1 4-1 0,1 0-6 16,4 11-1-16,-5-23-1 16,5 27-2-1,0-19 1-15,-4 35-1 16,0-24 0-16,-1 23 0 15,1-3 2-15,12 0 3 16,-8-8 2-16,5 7 3 0,7-3-3 0,-7-8-2 16,3-8 2-16,-12 12 0 31,4-4-1-31,0-7 1 16,-5-5-2-16,5 1 2 0,-9 3-2 15,9-3 2-15,-8-8-9 0,-1-4-3 16,0 12 5-1,1-1 4-15,-5-7 0 16,4-4 1-16,-4-3-3 0,0 3-2 16,4 4-2-16,-4-8 1 0,5-4-4 15,-5-7 1-15,0-8-11 16,0-7-3-16,0-8-40 31,-5-69-109-31</inkml:trace>
  <inkml:trace contextRef="#ctx0" brushRef="#br0" timeOffset="232757.5195">11541 16260 140 0,'-21'0'55'0,"8"-4"-30"0,9 4-21 16,-5 0 15-16,5 0 2 15,-1 0 4-15,1 0 4 0,-5 0 5 16,5 0-19-16,0 4 5 0,4-4 3 0,0 0-6 16,0 0 1-16,0 0-2 15,0 0-1-15,4 7 1 16,13 5 0-16,5-4-4 0,17 3 0 31,12 1-7-31,10-1-3 16,8 4-1-16,17 5 1 15,9-5-1-15,4 0-1 16,13-3 1-16,4 7 1 16,13 0-1-16,-8-15-1 0,21-8 7 15,-12 0 3-15,16 4-1 16,-8-7 0 0,0-1-5-16,4 0-3 0,-4 1 4 15,0 3 1-15,-9 4-5 16,-8 0 0-16,4 0-1 15,-5 0 2-15,-3 7-1 16,8 5-1-16,-13-4-2 0,-9 7 1 16,9 0 3-1,-4 4 3-15,-5 0 0 0,1-3 2 16,-1-5-4-16,0 1 0 16,1-5-1-16,-5 1 1 0,-4-4-2 15,-13 0-1-15,-9-4-15 16,-13 0-5-16,-12 0-36 15,-23-27-129 17</inkml:trace>
  <inkml:trace contextRef="#ctx0" brushRef="#br0" timeOffset="234974.6964">11507 16605 60 0,'-4'0'24'0,"-9"0"-12"0,8 0-21 0,5 0 4 0,-4 0 3 16,0 3 3-16,4-3 14 15,0 4 7 1,-5 0 6-16,1 0 3 0,4 0-3 0,0 0-3 31,0-1 4-31,0 1 2 0,0 4-6 16,0-1-1-16,4 1-13 15,1 0-2-15,3-1-2 0,1 5 1 16,4-1 2-16,4 1 1 0,5-1 1 16,8 9 2-1,13-1 2-15,9 8-5 16,-5-4 1-16,9-1-1 0,17-2 3 15,5-1 2-15,-1 0 2 0,18 0-1 16,-4 0-1 0,-1 0-4-16,18-3 0 0,-5-1 2 31,-4 0 1-31,14-3-4 0,-6-4-1 0,1 3-4 31,17 0-1-31,-9-3 1 16,5 0 3-16,0-4-2 0,-1-1-2 15,5 1 0-15,-4 0 1 16,-9 0-3-16,13-4 0 16,-5 0 1-16,-7 0 2 15,11 4 1-15,-7 0 1 16,-1-4-2-16,5 0-1 0,-5 0 1 16,0 0 1-16,5 3 1 15,-17-3 0-15,3 4-2 16,5-4-1-16,0 0-3 15,-4 4 1 1,-9 0-2-16,-8-4 2 0,-14 4-4 0,-4 0-2 16,-17 7 4-16,-8-3 1 15,-9-1-9-15,-9 1-3 16,-4 0-8-16,-9 3-33 16,-4-3-1-16,-9 0-48 31,-12-20-18-31,-5-15-26 15</inkml:trace>
  <inkml:trace contextRef="#ctx0" brushRef="#br0" timeOffset="236740.4524">12097 17091 148 0,'0'0'57'0,"5"0"-30"0,-10 4-12 16,5-4 18-16,0 0-5 15,0 0 0-15,0 0-4 16,0 0-3-16,0 0-11 16,0 0 2-16,0 0 2 0,0-4-3 15,0 4-1-15,0 0-2 0,0 0 2 16,0 0 4-16,0-4 3 16,0 4 0-16,0 0 1 15,5-4 0-15,-5 4-2 16,8 4 3-16,-8-4 0 0,5 12-2 15,-5-5 0-15,0 1-3 16,0 7-1-16,0 8-7 16,0 4-2-16,0 11 0 15,0 8 0 1,0 16-5-16,0 3 1 0,0-4-2 0,4 8 0 31,0 0-9-31,0 4-5 16,-4-8-23-16,5-4-8 15,3-7-26-15,-8-12-11 16,9-12-48-16</inkml:trace>
  <inkml:trace contextRef="#ctx0" brushRef="#br0" timeOffset="242105.5892">12946 16574 188 0,'0'0'71'0,"0"0"-38"0,0 0-30 0,0 0 17 0,0 0-1 16,0 0 1-16,0 0-5 16,13 4 1-16,-4 0-9 15,-1-1 2-15,1-3 4 0,-5 0-3 0,5 0 2 16,8 0 4-1,0-3-5-15,5-1-1 32,4-12-3-32,-9 5-2 15,4-1 3-15,1 1 3 0,0-8-4 16,-5 3 1-16,0 5-3 16,0 3 2-16,1 1-4 0,-1 3-2 15,4 11 2 1,1 1-4-16,4 0 0 15,0 7 1-15,-9 0 2 16,0 1-3-16,-4-1 0 16,-4 0 1-16,-5 5 2 0,0-1 1 15,-12 0 1-15,-1 0 0 16,0 0 0-16,-4 0 0 16,5 0 0-16,-9-3-2 31,4-1-2-31,4 8 7 15,0-8-4 1,5 1-1-16,0-5 1 0,4 12 7 16,8-8 1-1,14-3-6-15,4-1 0 16,-5 1-3-16,1-4-2 16,-1-5-10-16,10 1-4 15,-14 0-22-15,4-4-51 16,18-27-83-1</inkml:trace>
  <inkml:trace contextRef="#ctx0" brushRef="#br0" timeOffset="243012.2175">13726 15992 192 0,'9'-4'74'0,"-9"0"-40"0,0 0-42 0,4 4 10 0,0 0 10 15,-4-4 6-15,5 4 5 16,-5-3 1-16,4 3-13 16,0-4 0-16,1 0 0 0,-1 0-2 15,4 0 0-15,-8 0-5 16,9 1-1-16,0-1-1 15,-1 0-2-15,5 0 3 0,4 0 0 16,-8 0 1-16,4 1 2 16,0-1-1-16,0 4 0 15,0 0 1-15,0 0 1 16,0 0-1-16,0 0 1 0,0 4-4 16,-1-1 0-1,1 1 3 1,0 4 1-16,5 0-3 15,-6-1-1-15,1 5 5 16,0-1 3-16,-4 5-6 0,0-1-3 16,-9 0-1-16,0 0 1 15,-9 1 1-15,5-1 1 16,-1 8-2-16,-3-4-2 16,-5 12-2-16,0-4-1 0,0-8-1 15,4 0 3-15,1-4-2 16,-1 1 1-16,0-1 2 15,1-4 0-15,4 5 0 16,4-9 0-16,-9 1 0 16,5 0 0-16,-1-4 4 15,5 3 2-15,0-7 0 0,5 4 1 16,8 0-4-16,-1 0 0 16,10-4-3-16,4 0-3 15,0-4-7-15,4 0-2 0,4-4-13 16,-8 1-6-16,4-1-28 31,-8 0-13-31,-5-15-43 16</inkml:trace>
  <inkml:trace contextRef="#ctx0" brushRef="#br0" timeOffset="244699.2355">13885 16520 120 0,'0'23'46'0,"0"-23"-24"0,0-19-8 0,0 15 32 16,0 12-7 0,0 0 0-16,0-1 0 15,0 1-22-15,-8-4 8 0,8 3 5 16,0 1-3-16,0 0 1 0,0 3-6 31,0 5-4-31,0 3-8 0,0 7-4 16,0 13-3-16,8 11 0 15,-8-1-4-15,5 1 0 16,-1-4-15-16,5-8-4 16,-1 1-34-16,1-12-15 15,0-12-57 1</inkml:trace>
  <inkml:trace contextRef="#ctx0" brushRef="#br0" timeOffset="245439.0085">14536 15927 148 0,'-4'-4'57'0,"4"4"-30"0,0-4-12 15,0 4 18-15,0 0 1 0,0 0 5 16,-4 0 0 0,-1 0 3-1,5 0-23-15,-8 0 5 0,3 0 3 16,1 0-4-16,0 4-1 15,-1 0-8-15,1 3-1 0,0 1-6 16,-1 0-2-16,5 3 0 16,-8 4-1-16,8 1 2 15,0-1 3-15,0 4-4 16,8 0-1-16,-8 0-2 16,5 8-2-16,3 12 1 15,1-5-1-15,0 1-5 0,-1-5 1 16,1 1 0-16,-1-1 2 15,1-7-4-15,0 0 0 16,-5 8-2-16,0-4 2 16,1-4-12-16,-5-8-3 0,0-3-29 15,0-1-10-15,0-15-33 16,0-7-55 0,-5-12 37-16</inkml:trace>
  <inkml:trace contextRef="#ctx0" brushRef="#br0" timeOffset="246627.9531">15092 15069 228 0,'-4'-4'88'0,"4"8"-48"0,0-8-47 0,0 4 14 0,0 0 17 15,0 0 13-15,0 0-7 0,4 0-3 31,0-4-15-31,5 0-5 0,-5 0-1 0,9 0-5 16,0 1-3-16,4-1 1 16,5 0 2-16,-1 0-2 0,5 0 0 15,0 4 3-15,9 0 1 16,-5 4-1 0,-4 0-2-16,-5 4-2 15,5-1-1-15,-13 1-1 0,4 3 3 0,-4 5-2 16,0-1-1-16,-9 16-4 31,-4-1 0-31,-4 1 2 16,4 3 1-16,-17 1 3 15,0-1 1-15,4-3 1 0,4 0 2 0,-4 3 8 16,17-3 5-16,9 3 6 31,9-3 2-31,12-4-4 0,14-8 1 0,16-4-20 31,10-19-7-31,20-15-96 0,-7-19-42 16,-14-39 21 0</inkml:trace>
  <inkml:trace contextRef="#ctx0" brushRef="#br0" timeOffset="256887.2734">12873 17064 156 0,'0'0'57'0,"4"4"-30"0,-4 0-18 0,0-4 14 16,0 0 2-1,0 0 2-15,0 0 5 16,0 4 3-16,0-4-19 16,0 7 0-16,-4-3-2 0,4 4-3 0,-9-8-1 0,5 0 0 31,0 4 4-31,-1-4-2 0,-3 3 3 0,-1-3 3 16,0 4 1-16,1-4 1 0,-1 8 0 31,-4-8-7-31,-4-4-3 15,-17 0 1-15,3 0 0 16,1 1-3-16,0-1-3 16,4 0-2-16,-13 0-3 15,5 0-2-15,-5 0 1 0,5 1-1 16,-9-1-2-16,8 4 0 16,-4-4 3-16,1 0-7 15,3 4-2-15,-4-4 1 16,-8 4 0-16,-5 0 1 15,5 0 2-15,4 4 4 16,0 4 3-16,0 7 2 0,4 8 1 16,4 0-2-16,10 4 1 15,-6 4-2-15,10 3 2 16,-5 4-4-16,4 12 0 16,9 8 1-16,-4-1 2 15,4-3-3-15,5-1-2 16,-1 16-1-1,5-8 0-15,4-7 3 16,13 0 0-16,-9-4-2 16,5-5 2-16,4-2-1 15,4 3 0-15,4 3 2 0,10-7 0 16,-10-7-7-16,14-4-3 16,-5-5 3-16,8-10 4 15,6-1 2-15,-6-3 3 0,-3-5-1 16,-5 1 2-1,4-4 0-15,-3-4 3 0,7 0-5 16,-7-12-3-16,7 1 1 16,5-16 0-16,-4 0-4 15,0 0 1-15,4-3 0 16,-4-1-1-16,0 0 4 0,8 1 0 16,-17-5 1-16,13 5 2 15,-17-5-1-15,4 1 2 16,-4 3-2-16,-4 0 2 31,-1 1 0-31,-4-1 1 0,1 0-7 16,-5-11 0-16,4-7-1 15,-9 3 2-15,1 3-1 16,0 1 1-16,-5 0 4 16,0 0 1-16,-4 4-1 15,0-1 1-15,-4-3 2 0,0 4 2 16,-5 4-6-16,-8 3-2 15,-18 0-3-15,1 4 3 16,-1 4-9-16,5 4-1 0,-4 4-32 16,4 7-14-16,-1 1-72 15</inkml:trace>
  <inkml:trace contextRef="#ctx0" brushRef="#br0" timeOffset="259202.7871">14385 15524 120 0,'0'0'46'0,"0"0"-24"0,0 0-15 0,0 0 15 16,5-7 0 0,-5 3 2-16,0 4-5 15,4-4-1-15,-4 12-10 16,0-1 6-16,0-7 5 0,0 0-4 0,0 0 2 16,0 0-1-16,0 0 2 15,0 0 1-15,0 4 1 0,0-4 0 31,0 4-5-31,0-4 1 0,-9 0 4 16,1 0-11 0,3 0-2-16,-8 0 1 15,9 0 5-15,-4-8-1 16,-10 1 1 0,5 3-5-16,0-4-3 0,-8 1 0 15,4 3 1-15,-1-4-3 16,-3 4-2-16,-1 0 0 15,-4 1-1-15,-4-1-3 16,-17 0 2-16,4 4-1 16,0 0-2-16,0 0 0 15,0 4 3-15,-9 0-11 0,4 7-2 16,-3 1 13-16,8 7 8 16,-5 0-1-16,5-4-1 15,4 4-7-15,1 1-3 16,-1 6-3-16,-13-3 0 15,9 0 2-15,9 4 2 16,-5 8 2 0,-4 3 1-16,4 0 1 15,9-3 0-15,-9 3-3 0,9 0 2 0,-9 1-1 16,0-1 0-16,9 4 2 16,4 8 2-16,5-4-3 15,-1-4 0-15,5 0-1 31,4-4 0-31,0 4 0 0,4-7 0 0,5 19 0 32,-9-5 0-32,9-3 4 15,4-4-1-15,0-3-1 16,0-5 1-16,0 1 1 16,0-5-6-16,0-3 1 0,4 4 1 15,1 3 1-15,7-3-2 0,1-4 2 31,0-4 1-31,9 0 4 16,-5-4 0 0,0-4-2-16,1-3 2 0,-1-5-1 0,0 1 1 15,0-4 0-15,0-4 2 16,1 0-1 0,8-4 0-16,-5 0-3 15,5-7-2-15,-13-1 1 0,4 1-1 0,9-9 2 16,-4 1 1-16,3 4 1 15,1 0 0-15,0-1 0 16,0 1 2-16,0 0-1 31,-9-1 0-31,5 1-1 0,-1 0 2 0,1-1 1 16,-1-3 1-16,-4 4-7 31,1 0 0-31,12-1-1 0,-13 1 2 0,9 4-1 16,0-9 2-16,0 5 0 31,-9-12 5-31,4 0-2 16,-3 4-3-16,-5 4-2 15,0 4 0-15,4-4-1 16,4 4 2-16,1-1 1 16,-5 1-4-16,0 0 1 15,1 3-2-15,-1-3 0 16,0 3 4-16,5-7-1 15,8-8-1 1,0-19 1 0,0 8 1-16,-4 4-3 15,-5-1 0-15,-3 1 1 16,-1 3 2-16,-4 0-1 16,0 1-1-16,-5-1 1 15,5-3 1-15,-8 3-3 16,-1 0 0-16,-4 1 1 15,0-1 0-15,-4 0 0 0,-1 1 0 16,-8-1-3-16,0 0 2 16,-17-3-6-16,-8-4 0 15,-10 3-4-15,1 8 0 16,-1 8-14 0,1 4-4-16,-5 15-47 0,5 11-18 15,4 5-39-15</inkml:trace>
  <inkml:trace contextRef="#ctx0" brushRef="#br0" timeOffset="262386.8648">16230 14789 192 0,'0'0'71'0,"0"0"-38"0,0-4-34 0,0 4 12 15,0 0 6-15,0-4 4 0,-9 1 13 16,9-1 6-16,-4 0-21 16,-1-4 0-16,-8 4 0 0,0-3-3 15,1-1 1 1,-6 0-7-16,1-3-2 15,-13-1-4-15,-9 1-3 16,-4-1-3-16,0 5-1 0,-4-1-3 16,3 0-1-16,-12-11-1 15,-4 15 0 1,8 1 0-16,-4-1 0 0,0 4 0 16,-4 0 0-16,-5 7 2 15,1 1 2-15,8 4-3 16,4 7 2-1,9 4 1-15,4 4 2 0,5 22-1 16,8 5-1-16,4 0 3 16,5 15 2-16,8 3-2 0,5-3 0 15,4 0 1 1,9-4 0-16,8 0 0 16,9 4 0-16,21-7 0 15,5-9 0-15,4-3-5 0,4-12-1 16,18-11-4-16,-5-4 1 0,0-11 3 31,9-9 3-31,4-6 11 16,-8-9 4-16,0-18 6 15,-10 3 1-15,10-8 1 16,-13-3 0-16,-14 0 2 0,-12-1 1 16,-9-3 7-16,-8-11 6 15,-18-1-13-15,-12 0-3 16,-10-11-19-16,-8-4-5 15,-12 4-19-15,-23 4-8 16,-3 0-19-16,-1 11-6 0,-8 8-89 31</inkml:trace>
  <inkml:trace contextRef="#ctx0" brushRef="#br0" timeOffset="263436.596">15049 15892 188 0,'0'-23'71'0,"-26"38"-38"0,13-7-21 0,13-12 19 0,-9 8-7 15,1-4 0-15,-9-4-9 16,4 4-2-16,4-4-7 15,-4 1 0-15,0-9 1 0,0 1-3 16,-4 3-1-16,-4 0 1 16,-1 1 0-16,-4 3-5 15,-8 0 1-15,-9-4 0 0,-1 16 0 16,1 0-3-16,-4 7 0 16,0 4-1-16,-1 0 0 15,-16 4 0-15,16 0 3 16,-8 8 2-16,9 0 2 0,-1 11-4 15,-8 7-1 1,5-3-2 0,8 0 0-16,-5 0 0 15,9 4 3-15,5 11 0 16,4-3 3-16,4 3-1 0,4 0 2 16,5-3-4-16,8 15-2 15,-3-4 2-15,3-8 2 16,5 0 0-16,4-7-1 15,0 3 3-15,4-3 2 0,5-8-2 16,3-8-2-16,6-7-3 16,-10-4-1-16,27-8 2 15,-5-4 0 1,0-3-2-16,5-5 2 16,-1-3 3-16,1-12 1 15,12-11-4-15,9-8 1 0,0-3-5 0,9-9-1 16,-5 1 0-16,5-19 4 15,4-1 1 1,-5 5 3-16,-4 3 1 16,-4 0 1-16,-8 4 4 15,4-15 5-15,-9 7-1 16,4 4 1-16,-8 1-5 16,-9 3 0-16,0-23-7 15,-8 4-1-15,-5-1-9 16,-4 5-2-16,-4 4 4 0,-1-5 1 15,-8-3 6-15,-17 8 2 16,-5 7 4-16,-4 4 1 16,1 4-3-16,-6 4-1 15,1 7-8-15,0 8-4 0,0 8-35 16,-9 3-16-16,-8 8-51 16</inkml:trace>
  <inkml:trace contextRef="#ctx0" brushRef="#br0" timeOffset="269737.0326">11597 17367 164 0,'5'0'63'0,"-5"0"-34"0,0 0-30 0,0 0 15 15,0 0 5-15,0 0 8 16,0 0 1-16,0 0 1 0,0 0-16 16,0 0-6-16,0 4 0 0,0-4-2 15,0 0 0-15,0 0 1 16,0 0 1-16,0 0-3 0,0 0-1 31,0 0 3-31,0 0 1 16,0 0-1-16,0 0 1 0,0 0 0 15,0 0 1-15,0 0-2 0,0 0-1 16,0 0-3-16,0 0 1 0,0 0-4 16,0 0 0-16,0 0 3 15,0 0 1-15,-5 0 3 16,5 0 3-16,0 0 2 15,0 0 1-15,-8 0-2 32,4-4 1-32,-1 4-2 15,1-4 2-15,-5 0 3 0,1 0 1 16,-1 0-2-16,0 1 2 16,-12-1-8-16,-9 0-4 15,-13 0-2-15,4 0 1 16,-13 0-3-16,0 1-2 15,-4-1-3-15,-8 0 1 16,-1 4-4-16,1 0-1 0,-14 0 2 16,0 4 3-16,5 3-2 15,0 1 2-15,4 0-4 16,4 3 1-16,1 1-1 16,3-1 3-16,10 1-3 15,3 7 1-15,1-4 2 0,4-3 1 31,8-1-6-31,5 1-3 16,9 3-25-16,3-11-10 0,5 0-43 16</inkml:trace>
  <inkml:trace contextRef="#ctx0" brushRef="#br0" timeOffset="270624.0764">8594 17612 220 0,'-8'0'82'0,"8"4"-44"0,0-4-42 0,0 0 13 16,0 0 6-16,-5 4 7 16,1-1 6-16,4-3 6 15,0 4-19-15,0 0-2 0,0-4 1 0,0 0-8 31,0 0-3-31,9 0 0 16,-1 0 2-16,9 0 2 16,5-4 3-16,-1-3-3 15,14-5-2-15,-5-7 0 16,5-4-1-16,-5-8 0 16,-4 1 0-16,4 3-2 15,-13 0-2-15,0 0 3 0,5 0 0 16,-14 1 1-16,5 3 0 15,-4 0 2-15,0 3 1 0,-1 5 1 16,1 0 2-16,-5 3-1 16,0 5 0-16,5 3-3 15,-9 0-1-15,4 4-3 16,1 4 1-16,12 3-2 0,-4 9-1 16,4 3-2-16,0 4 1 15,5 0-1-15,-9 23 0 16,4-4 2-16,-4 0 2 15,0 0-1-15,0-3-1 16,0 7-4-16,0 11 0 31,4-11 0-31,-9 0-1 0,5 0 1 16,5 0 3-16,-14-4 0 16,9-4 1-16,-9 8-14 15,5 4-3-15,-5-8-9 16,-4-7-1-16,0-9-13 15,0-3-4-15,0-3-18 0,-4-1-6 16,-5-12-35-16</inkml:trace>
  <inkml:trace contextRef="#ctx0" brushRef="#br0" timeOffset="271670.6308">8577 18236 124 0,'0'4'49'0,"0"-4"-26"0,0 0-12 16,0 0 15-16,0 4 8 0,0 0 5 16,0-1-11-1,0 5-5-15,0 0-13 0,0-8 0 0,0 0 3 16,0 4-1 0,0-4 3-16,0 0-6 15,0 0-1-15,0 3 0 0,4 1 2 16,-4-4-1-16,5 4 2 15,3 0-4-15,-4 0-2 16,9 0 0-16,-8-1 1 0,3-3-1 16,1 0 0-1,-9 0-3-15,9 0 1 16,-1 0 0-16,1 0 1 16,-5 4-2-16,5-4-2 0,-1 0 1 15,1 0 1-15,0 0 1 16,3 0 1-1,1 0 0-15,9 0 2 16,-13-4-1-16,3 1 0 0,6 3-1 16,-10-4 0-16,1 4 0 15,4-4 0-15,0 0-5 16,0 0 1-16,4 4-2 16,-8-4 0-16,4 1 8 15,-5-1 6-15,5-4-2 0,0 4 0 16,-4 0-6-16,4 4-3 15,4-3 0-15,-9-1-1 16,14 0 0-16,4 4 0 16,4-4-3-16,4 0 2 15,5-3 1-15,9 3 2 16,8-11-3 0,0-1 0-16,0 5 1 15,0 3 2-15,0 0 3 0,-13 1 4 0,8 3 0 16,5 0 0-16,-8 0-3 15,-1 0 1-15,1 1 0 16,-1-9 1-16,-8 4-7 31,-5 1 0-31,-12-1-1 0,-1 12-3 16,-8-12 0-16,-4 4 2 16,0 1 0-16,-5-1-2 15,0 0 2-15,-4 0 1 16,0 0 0-16,0 4-7 15,0 0-3-15,0 0-8 16,0-4-1-16,0 1-21 0,0-1-7 16,-4-4-48-16,0-11-19 15,-9-4 0 1</inkml:trace>
  <inkml:trace contextRef="#ctx0" brushRef="#br0" timeOffset="273256.0503">12976 15858 156 0,'22'3'60'0,"-22"-3"-32"0,4 0-33 16,-4 0 14-1,0 0 2-15,0 12 1 31,0-4-7-31,0-1 7 0,0 1 1 0,0-8 7 16,0 0 2-16,0 0 0 16,0 0 1-16,0 8 0 0,0-8 1 15,0 0-5-15,0 0 1 16,-8 0 9 0,-1 0-6-1,0 0 0-15,-4 0-7 0,0-8-2 16,-4 4-4-16,-9 0 1 15,-4-3-8-15,-22-9-2 16,-4 5 1-16,-4-5 3 16,-4 5 2-16,-10 0 1 15,1-1-7-15,-9 1 0 0,-13-1-1 16,1 1 2-16,-1-1-6 16,0 4 1-16,-8-3-6 15,-5-1 1-15,-4 5-1 16,4-1 1-16,5 0 2 15,-9-3 2-15,8-1-1 16,9 5 4-16,9-5 0 0,-4 5 1 16,-1 3-3-16,9 0 0 15,13 0 4-15,9 0 3 16,4 0-6-16,9 4-3 16,8 0-2-16,0-3-12 15,13 3 2 16,-4 0-25-31,13 0-7 0,8 3-63 16,-4 1-45 0,9-8 62-16</inkml:trace>
  <inkml:trace contextRef="#ctx0" brushRef="#br0" timeOffset="273610.5567">8801 15218 260 0,'-9'-4'99'0,"18"16"-54"0,-35-20-50 0,22 4 17 0</inkml:trace>
  <inkml:trace contextRef="#ctx0" brushRef="#br0" timeOffset="274794.7666">8766 15199 440 0,'0'-12'31'16,"9"1"-6"-16,0 3-3 0,-1 1-11 16,1-1-2-16,4 0-7 15,4 1-2-15,9 3 0 16,-4 0 0-16,3 4 0 15,10 0 0-15,-1 0-3 0,1 4 2 16,-5 11-1-16,-4 0 0 16,0 8 2-16,-5 0 0 15,1 0-5-15,-5 0 1 16,-4 0-3-16,0 4 0 16,-13 0-1-16,0 0 0 15,0 0 2-15,-13 7 2 0,9 4-1 16,-18-3 4-1,-4-1-5-15,-4-3 0 16,0 0-2-16,0-1 2 16,4-7 4-16,0 0 1 15,0-4 1-15,5-3 0 16,3-1 0-16,1 0 2 16,4-7 5-16,0 3 4 0,9-3-2 15,-9 0 2-15,9 3-4 16,-5-7 1-16,5 0-3 15,-1 4 0-15,5-5-3 16,0-3 1-16,0 0 0 16,0 8 3-16,0-8-3 15,5 12-2-15,-1-5 0 16,5 1 1-16,-5-1 1 16,0-3-1-16,5 0 1 0,-9-4-2 15,0 4 2-15,4 0 0 31,-4-4 3-31,5 4-1 16,-5-4 0-16,4 3-3 0,0-3 1 0,-4 0-2 31,5 0-1-31,-1 0 1 16,9 0 1-16,-13 0-1 0,0 0 2 16,8 0-2-16,1 0 2 0,-9 0 0 15,0 0 1-15,0 0-2 16,4 0-2-1,1-7 1 1,-1 3-1-16,0 0 0 0,1 0 0 16,-1 0 0-16,0-3 2 15,5 3 1 1,-9 0-1-16,0 0 1 16,0 4-4-16,4-3-2 0,-4 3 4 15,4-4 1-15,5 4 0 0,-9-4-2 16,0 4 3-16,0 0 0 31,0 0-4-31,4-4 1 16,1 4 2-16,-5 0 1 0,4 0-4 15,0 0 1-15,1 0-2 0,-1-4 0 16,-4 4 2 0,4 0 0-16,5-4 6 15,-5 1-5 1,-4 3-2-16,0 0 0 0,9-4 0 15,-1 4 1-15,-8 0 2 16,9-8 1-16,-5 4 1 0,1 4-7 31,-5 0 0-31,4-4 5 0,0 1 4 16,9 3-6-16,-4 0 1 16,-1-4-1-16,1 4 0 15,0-4 0-15,-5 0-3 16,9 0 0-1,-9 0 2-15,5 1 2 16,-1 3 0-16,10-4 2 0,-10 0-4 0,9 0 0 16,1 0-1-16,3 0 0 15,5-3 2-15,13-1 2 16,0 0-1-16,4 5-1 31,8-1-4-31,14 0-2 16,4 0 3-16,-4 0 3 15,-5 4 1-15,-8 0-1 0,-5 0 1 16,-12 4-1-16,-10 8-27 0,-7-1-9 16,-18 4-99-1,-22-7-68-15,-17-16 81 0</inkml:trace>
  <inkml:trace contextRef="#ctx0" brushRef="#br0" timeOffset="275952.8219">15855 15007 272 0,'4'0'101'0,"5"-7"-54"0,8-1-55 0,-4 8 16 0,8-4-2 16,9-3 6 0,5-9 3-16,4 1 3 15,-1 0-10-15,-3-5-2 0,25 1-2 16,1 0-2-16,8 0 1 16,-5 0 0-16,22 0 1 15,-8 0-5-15,4-4-1 0,13 3 5 0,-5 1 5 31,-4 0 5-31,-4 4 2 16,-4-1-4-16,-1 5 1 0,-8 3-3 16,-8 1 0-16,-10 3-5 15,-8 0-3-15,-4 0-9 16,-9 4-3-16,-4-4-14 16,-9 4-4-16,-4 0-25 15,-13 0-8-15,-4-4-62 16</inkml:trace>
  <inkml:trace contextRef="#ctx0" brushRef="#br0" timeOffset="276369.1906">17863 14222 384 0,'8'31'143'0,"1"-1"-78"0,-5-14-78 16,0-9 20-16,1 1-19 15,-5 4-3-15,0-1 14 0,-5 4 8 31,-3 5-3-31,-1-1-2 0,1 0-1 0,-1 11-6 0,5-3-1 32,8 4 3-32,9 0 3 15,21-8-1-15,14 0-2 16,8-8 2-16,26 0 2 0,-5-7-2 16,9-4 0-16,1-12-17 15,-1 0-5-15,-9-11-29 16,-12 0-9-16,-9 0-43 15,-9-8-41 1,-25 0 58-16</inkml:trace>
  <inkml:trace contextRef="#ctx0" brushRef="#br0" timeOffset="276626.1304">18160 14176 340 0,'-4'8'126'0,"8"15"-68"0,-4-4-65 16,4-4 19-16,1 8 7 16,-1 16 10-16,4 7 2 15,-3 22 4-15,-1 13-19 0,5 22-7 0,-9 1-2 16,0-5-6-16,0 12-3 16,0 4-4-16,0-15 1 31,0 3-32-31,0-18-16 0,0-16-69 15,0-20-32-15,-13-33 32 32</inkml:trace>
  <inkml:trace contextRef="#ctx0" brushRef="#br0" timeOffset="277349.9841">14842 16313 288 0,'0'8'110'0,"0"-8"-60"0,4 4-47 0,1-4 23 0,3 4 0 15,1 3 7-15,4 1-1 16,4 0 1-16,22-1-18 15,-9 5-9-15,17-4-2 0,5 3-3 0,26 4-1 16,8-3 1 0,17 7-1-16,14-4-3 0,8 1 2 15,12-5 1-15,14 8 0 16,9-3 4-16,3-5 5 16,1-7-1-16,17 0 1 15,-13-12-3-15,0-7-1 0,-17 3-3 31,0-3-2-31,-13 3-2 0,-13 5 1 0,-13 11 3 16,-22-8 1-16,1 11 1 16,-22 1 0-16,-18 0-5 15,-8-1 1-15,-8 9-7 16,-9-5-3-16,-18 1-14 16,-3-5-5-16,-5 1-34 0,-13-19-126 31,13-20-9-16,0-7 100-15</inkml:trace>
  <inkml:trace contextRef="#ctx0" brushRef="#br0" timeOffset="278019.4959">18134 15915 280 0,'0'-4'107'0,"0"4"-58"0,9-19-44 16,-9 15 22-16,8 0 2 16,1 1 7-16,0-1-8 15,3 0-4-15,10 0-14 16,13-11-4-16,-10 3 0 0,10 5-1 0,-1-1 0 15,1 4-3-15,4 8 1 0,-9 4 0 16,0-1 1-16,4 5-5 16,-3 3-1-16,-6 0-2 15,-3 1 0-15,-5 3-8 16,-25 4-3-16,-5 8 1 16,-5-1 3-16,-16 12 2 15,-1 4 3-15,-21-4 2 16,5-3 2-16,3-5-4 15,10-7 0-15,-1-4 0 0,9 0 4 16,4-8 1-16,8-3 1 16,-3-1 6-16,8-3 4 31,9-4-5-31,4-4-3 16,8 4-1-16,5-1-1 0,13 1-3 15,13 0 0-15,0 0-1 16,-1 4 3-16,6-1 2 15,-6 1 2-15,-3 3-8 16,8 5-2-16,-4 7-5 16,-1 3-3-16,-3 1 2 0,-9 4 0 15,-5 0 10-15,-8 3 4 16,-13 1 6-16,-13-1 6 16,-8 20 4-16,-14-1 4 0,-12 1 2 15,-26 3 1-15,-9-3-5 16,-4 3 1-16,-5-3-16 15,-4-12-4-15,-8-7-58 16,-5-9-24-16,9-18-74 16</inkml:trace>
  <inkml:trace contextRef="#ctx0" brushRef="#br0" timeOffset="299499.5808">20319 14165 56 0,'0'0'24'0,"0"0"-12"0,0 0-38 0,0 0-8 0</inkml:trace>
  <inkml:trace contextRef="#ctx0" brushRef="#br0" timeOffset="300015.475">20250 14169 176 0,'0'-8'68'0,"0"8"-36"0,0-4-18 16,0 4 20-16,0 0-6 15,4 0-2-15,-4 0-3 16,0 0-3-16,0 0-10 16,0 0-2-16,0 8-1 0,0 11-3 15,0 12-3-15,9-1 2 0,-1 12 0 16,1 16-1-16,0 11-2 15,-5 3 3-15,4 20 2 16,-8 4 0-16,-8 8 2 16,-1 14-4-16,1 5-2 15,3-31 0-15,-12 42-1 0,8-8-3 16,-8 4 2-16,4 1 1 31,5 7 2-31,-1-12-3 16,5-11 0-16,-1 4 1 15,5-12 2-15,0 0-1 0,0-11-1 16,0 3 1-16,0 1-1 16,0 0-3-16,0-9 2 15,0 1 1-15,0 4 0 16,18-8 2-16,-14 12 1 0,-8-12-4 16,12-8 1-16,1-7 0 15,-5 4 2-15,1 3-1 16,-1-15-1-16,4-7-8 15,-8-12-5-15,0-8-24 16,0-11-11-16,0-16-70 16</inkml:trace>
  <inkml:trace contextRef="#ctx0" brushRef="#br0" timeOffset="301535.7509">19836 14613 244 0,'-4'-8'90'0,"8"-15"-48"16,0 4-47-16,5 4 17 0,0-1-9 15,8 1 0-15,4 4 10 16,1-1 3-16,4 1-7 16,-5 3 1-16,14 0 3 0,-9-3-9 15,8-1-5-15,22-3-2 16,0 0 2-16,9-1-2 0,4 1 1 16,17-12 2-16,0 4 0 15,9 4 0-15,8-8 0 16,9-3 0-16,5 7 0 15,3 4 0-15,5-1 2 16,0 1 3-16,0 4 2 16,13 0-3-1,-13-1-3-15,13 1-3 16,-9 0 1-16,-4-1 1 16,4 5 2-16,-4-1-1 15,-13 5-1-15,13-1 1 16,-8 0 1-16,-5-3-1 15,8-1-1-15,-8-3 1 0,-4 0-1 16,13-1 0-16,-5 5 0 0,-4-8-3 16,9 7 2-16,-22 1 1 15,-9 3 0-15,-8 12 2 16,0 0 1-16,13 0-1 16,-13 7 1-16,-5 1-2 15,-12-1 2-15,-9 1-2 16,-9 3-1-16,-8 0-2 0,0 1 1 15,-9 3 1-15,-4 4 2 16,4 3 1-16,-4-3 1 16,-4 4 2-16,-5 4 1 15,-4 11-1-15,0 0-1 16,0 4-1-16,4 0 2 31,-4 0-3-31,4 27 0 0,0 0 1 16,1 3 0-16,-1 24-5 15,-4-1 1-15,0 9 0 16,0 10 2-16,-5 1-1 16,1 15-1-16,-1 4-2 0,-3 8 1 15,3 3-4-15,-8 8-1 16,5-11-4-16,-5-1-1 0,4-7 6 16,9-19 4-16,0 11 0 15,0-23 0-15,13-11 1 16,-14-8 0-16,1 12 0 15,0-16 2-15,5-4-1 16,-14-7 2-16,5-12-2 31,-1 4 2-31,-4 1-2 0,-4-9-1 16,0-11 1-16,0-8-1 16,0-3 2-16,-4-5 3 0,0 1 2 15,0-8 1-15,-9-4-2 16,-5 0-1-16,-3-3-3 15,4-1 1-15,-1-4 2 16,-3-3 2-16,4 7-1 16,-14-11 1-16,6 0-2 15,-1-4 2-15,-4 0-2 16,-9 0 2-16,-9-4-6 16,-3 0-3-16,-10 4 1 15,5 0 0-15,-8 0 1 0,-5 4 0 16,-5-4-3-16,-3 0 0 0,-18-7-1 31,-4 3 0-31,0-4 0 16,-13 8 3-16,4 0 0 0,0-4 1 15,1 0-7-15,-5 1 0 0,13 3-6 16,-18 3 1-16,5 1 1 31,0 4 2-31,-13-8-3 0,5 15 0 16,-14 1-3-16,9-5 0 15,-4-3 3-15,-1-1 3 16,10 9 0-16,8-16 3 16,0 4-1-1,4-4 0-15,18 0 1 0,-14 0 4 16,1 0 1-16,12 0 3 0,-4 0-1 16,-4 0-1-1,13 0 1-15,4 0-1 0,0-4-7 16,-17 0-3-16,9-11-5 15,4 15-4-15,-1-8 11 16,6 16 4-16,12-5 3 16,13 1 3-1,8-4-21-15,9-7-7 0,9-9-62 16</inkml:trace>
  <inkml:trace contextRef="#ctx0" brushRef="#br0" timeOffset="302304.9055">20995 14123 272 0,'-8'-4'101'0,"3"4"-54"0,5-4-57 15,0 4 16-15,0 0 3 16,0 0 5-16,0 4-2 16,0 3 1-16,0 16-8 15,5 16-5-15,3 14-1 0,-3 28-1 16,-1 7-2-16,4 23 3 15,-3 15 2-15,-1 20 0 16,5 11-1-16,-1 11 1 0,5-11-1 0,-8 8 0 16,3-8 0-16,1 16 0 15,8-24 0-15,-13 8-3 16,9-8 2-16,0 8 1 16,0-15 2-16,0-4-1 15,-9-4-1-15,9-8 1 16,-13 1-1-16,5-12 0 0,-1-16 0 31,0-11 0-31,1-11 0 16,-1-16-5-16,-4 1-1 15,0-9-13-15,0-15-3 16,0-30-83 0,17-27-4-1</inkml:trace>
  <inkml:trace contextRef="#ctx0" brushRef="#br0" timeOffset="302938.7409">21676 13858 356 0,'-4'0'134'0,"4"-4"-72"0,0 4-70 0,0 0 23 15,0 0-12-15,0 0-2 16,0 0 8-16,0 16 4 0,0-5-4 31,4 24-5-31,9 7-5 0,-4 12 0 0,4 22-1 16,4 8-2-16,4 20 3 16,1 11 2-16,8 15-2 15,9 0 0-15,-5 8-1 0,1-4 0 31,-5 8 0-31,0 0 0 0,0 3 0 16,-4 1 0-16,0 11 0 16,-5-8 0-16,-3-7-7 15,-1 3-2-15,-4-7 1 16,0 0 4-16,13-12 3 16,-9-7 4-16,-9 0 0 15,5-8-1-15,-4 0 1 0,0-11-1 16,-1 7 0-16,5-11 0 15,-8-12-3-15,3-11 0 16,1-8 2-16,4 4 2 16,-5 0-5-16,-3-16 1 15,-1-11-19-15,0-7-6 16,1-12-42 0,7-65-86-1</inkml:trace>
  <inkml:trace contextRef="#ctx0" brushRef="#br0" timeOffset="303492.8288">22684 13809 300 0,'-13'-8'112'0,"0"4"-60"0,13-4-61 0,0 5 18 0,0-1 6 31,0 4 7-31,0 0-4 16,0 7 0-16,0 1-11 0,5 7-4 0,-1 24-2 0,5 14-4 16,4 20 2-16,4 19 1 15,0 19 0-15,5 19 0 16,-1 20 0-16,9-1 0 31,9 16 2-31,-4-4-1 0,-5 19-1 0,0-8-2 16,-4-4 1-16,4 5 1 15,4-12 2-15,-8-16-1 0,4 8-1 16,-8-11 1-16,0 11-1 31,3-15-5-31,1-11 1 16,-4-1 0-16,-1-7 2 16,-3 0 1-16,-1-1 1 15,0-14-11-15,0-9-5 0,-12-6-6 16,3-9-1-16,-4-15-20 15,1-11-8-15</inkml:trace>
  <inkml:trace contextRef="#ctx0" brushRef="#br0" timeOffset="303946.8467">23460 13709 312 0,'-4'-4'118'0,"4"4"-64"0,4 4-63 0,-4-4 18 16,4 8-12-16,1 3 2 0,16 8 3 15,-8 20 1-15,13 10-1 16,0 20-2-16,4 27 3 0,4 15-2 16,5 27-1-16,0 38-2 15,-5-7 1-15,9 26 1 0,5 16 2 31,-1 7-3-31,-8-7-2 16,0 22-14-16,-5 1-4 0,1 3-2 16,-1-3-2-16,5-4-3 15,4 0 0-15,-8-27-1 16,-5-8 1-16,-4-30-4 16,-5-27-3-16,-4-20-33 15</inkml:trace>
  <inkml:trace contextRef="#ctx0" brushRef="#br0" timeOffset="304730.2277">20594 15080 196 0,'0'0'74'0,"5"0"-40"0,-1 4-40 16,13-4 29-1,-12 0 14 1,-10 4 0-16,5-4-18 16,0 0-5-16,0 0 0 0,0 0-8 15,0 0-1-15,0 0-5 32,5 4-3-32,8-4 2 0,0 0 0 15,4 3 3-15,9 1 3 16,12 0 0-16,18-4 0 15,5 0 3-15,12 0 3 0,22 0-4 16,4-4-2-16,9 0 0 16,4 1 1-16,0-1-1 15,17-4 2-15,-13 0-2 16,18 1 0-16,-9-1-3 0,0 0 1 16,4 1-2-16,0-1 2 15,1 0 0-15,3 5 3 16,-4-1 1-16,9-4 1 15,-8 4-4-15,7 1-1 32,-3-1 1-32,-5 4 0 0,9-4-2 15,-13 4 1-15,0 0 0 16,-4 0 3-16,-9 0-5 16,-13 4-1-16,-4 0-7 15,-9-1 0-15,-17-3-37 0,-17 0-15 16</inkml:trace>
  <inkml:trace contextRef="#ctx0" brushRef="#br0" timeOffset="305225.1096">20207 16011 324 0,'47'4'121'0,"0"-8"-66"0,9-8-58 16,-21 9 24-16,12-5-15 16,22 0-1-16,-8 1 6 15,12-1 2-15,9 4-6 0,4 0 0 0,13 0 3 16,9 1-8-16,8-1-3 16,18 0-3-16,29-4 3 0,5-7-7 15,26-12-2-15,22-4-1 31,12-3-1-31,18 0 7 16,-5 3 4-16,22 0 2 16,0 1 2-16,4 7-2 0,-26-8-1 15,-12 4 1-15,-18 4 1 16,-26 0-1-16,-21 16-1 16,-35-9-13-16,-30 16-6 15,-30 0-61-15,-82 12-91 31</inkml:trace>
  <inkml:trace contextRef="#ctx0" brushRef="#br0" timeOffset="305799.6686">19957 16853 288 0,'17'20'107'0,"-8"-17"-58"0,8-6-53 16,-9 3 21-16,5 3 7 16,5 1 7-16,-5 0-3 15,8 4-2-15,5-1-14 16,26 1-5-16,-5 0-3 0,18-4-5 16,4-4-1-16,13 0 1 31,12-4 2-31,5 4-2 15,18-4-2-15,21-4 2 0,0-7 2 16,17 0 4-16,4-8 2 16,9 3 1-16,4 1 0 15,14 4-7-15,3 0 0 0,-3-1 1 16,12 5 3-16,0-1 0 16,0 1 2-16,13-1-4 15,-4 5 0-15,0-1-3 16,-9 0-1-1,-12 5 1-15,-10 3 2 0,-16 0-3 0,-18 0 0 16,-34 3-10-16,-9 1-5 16,-17 0-36-16,-22 0-16 15,-30 4-75 1,-21-5-42-16,-14-6 88 16</inkml:trace>
  <inkml:trace contextRef="#ctx0" brushRef="#br0" timeOffset="308007.2413">20758 17152 224 0,'-8'4'85'0,"12"-4"-46"0,-4 4-48 16,0-4 36 0,0 11 5-16,0-3-1 15,0 4 2-15,-4-5-19 16,4 5-1-16,-5-1 0 0,5 1-5 15,0-1 0-15,-4 4 0 0,4 1 2 16,0-1-3-16,0 4-2 16,-4 0-5-16,4 1 0 15,0 18 2-15,0 0 3 16,0 0 0-16,0 5 0 16,0 3-3-16,0-4-2 15,0 15-2-15,0-3-1 0,0-8-25 16,0-4-9-16,0-8-41 15,0-7-17-15</inkml:trace>
  <inkml:trace contextRef="#ctx0" brushRef="#br0" timeOffset="310286.0691">21456 16168 200 0,'-4'0'77'0,"4"4"-42"0,-4-31-34 0,4 31 14 0,0-12 1 16,0 4 4-16,0 0 5 16,4 1 4-16,-4-1-15 15,4 0 1-15,5-4-1 0,-9 1-1 16,4-1 0-1,1 0-3-15,3 1-1 16,1-1-1-16,-1 0 0 16,1 1-2-16,4-1-1 0,4 0-3 0,0 1-4 15,5 3 1 1,-1 0 1-16,-3 4 0 16,-1 0 0-1,0 4 0-15,5 3-3 16,-14 5 0-16,5-1-1 15,-4 5 3-15,-5 7 0 16,-4 11 1-16,-4-3-3 16,-5 3 0-16,5-3-1 15,-13 0 3-15,-1-1-2 16,-3-3 1-16,-5-4 4 0,9 0 3 0,4-4 0 16,-4-3 0-16,8 7 3 15,5-4 3-15,12 4 2 16,14-4-6-1,4 0-4-15,4-4-7 16,0-3-2-16,0-5-44 16,5-14-18-1,4-9-70 1</inkml:trace>
  <inkml:trace contextRef="#ctx0" brushRef="#br0" timeOffset="312829.807">22288 15501 144 0,'-4'23'55'0,"4"-23"-30"0,-26 0-29 0,21-3 8 0,23-5-11 16,-18 0 0-16,4 1-2 15,0 3 1-15,1-4-2 32,-10 4-1-32,10-3-12 15,-1-1-3-15,0 0-15 16,-4-3-4-16</inkml:trace>
  <inkml:trace contextRef="#ctx0" brushRef="#br0" timeOffset="313414.2637">22370 15115 248 0,'0'0'93'0,"4"3"-50"0,-4-3-48 0,0 0 17 16,0 0 6-16,0 0 6 15,9 0-1 1,-5 0 0-16,0 4-12 15,1-4-7-15,3 0 0 0,1 0-3 16,-1 4-1-16,1 0 3 16,4 11 0-16,0-3 1 15,0 11 0-15,0 0-2 0,0-4 1 16,4 0-2-16,5 4 2 16,-14 0-2-16,1 0 2 15,-1-4-2-15,-3 4 2 16,3-4-7-16,-21 0 1 15,5 1-4 1,-1-1 2-16,1 4 1 16,-10-4-1-16,5 0 4 15,-4-4 2-15,8 8 0 0,-8-7-1 0,4-1 5 16,5-4 1-16,-1 1 0 0,0-4 1 16,9-1 5-16,-8 5 2 15,8-5-5-15,8 1-3 16,1 3-3-16,8 1 0 15,5-1-4-15,12-3-2 32,1 4-12-32,-1-5-5 0,-8 1-27 15,4 0-10-15,-12-5-76 16</inkml:trace>
  <inkml:trace contextRef="#ctx0" brushRef="#br0" timeOffset="314131.8955">23904 14310 224 0,'0'-7'85'0,"0"7"-46"0,0-4-46 16,8 4 38-1,1 0-3-15</inkml:trace>
  <inkml:trace contextRef="#ctx0" brushRef="#br0" timeOffset="314317.1656">23934 14303 446 0,'-4'7'21'0,"-1"9"-9"0,1-1-8 0,4 4-1 31,4 4-2-31,5-4-1 0,0 4 1 15,8 4-1-15,-9 0-3 16,14-4 2-16,4 4 1 16,0-8 2-16,12-12-8 15,10-3-3-15,-9-4-15 16,4 0-5-16,0-11-29 16,0-1-13-16,-13-3-26 15</inkml:trace>
  <inkml:trace contextRef="#ctx0" brushRef="#br0" timeOffset="314610.988">24055 14318 352 0,'0'4'132'0,"4"-4"-72"0,9 4-74 0,-13-1 19 0,8 9-5 15,1 7 2-15,-5 8 6 16,1 15 5-16,-1 15-7 16,5 9-3-16,-9 10-2 0,0 8-23 15,0-3-8-15,0-5-47 16,0 9-18-1,-13-9-25-15</inkml:trace>
  <inkml:trace contextRef="#ctx0" brushRef="#br0" timeOffset="320297.2324">23378 15076 196 0,'-9'0'74'0,"9"0"-40"0,0-4-38 16,0 1 15-16,0-1 3 15,0 0 3-15,0 4 11 16,0-4 7-16,0 0-18 0,0 4-1 0,0-4-1 16,0 4 0-16,9-3 1 15,-9-1-4-15,9 0 0 16,8 4-3-16,-4 0 0 16,4 0-5-16,5 4-3 0,-1 0 0 15,-4-1-1-15,9 1 2 31,0 4 1-31,-13 3-10 16,-13 5-5-16,0 7-8 16,-13 7-2-16,-4 1 7 0,0 0 6 15,-5-5 6 1,5 1 4-16,0-4-2 0,4-4 0 16,4 1 3-16,0-5 3 15,5 4 2-15,4 0 1 16,4 4 2-16,5 8 4 0,-5 7-4 15,1 0 2-15,-10 8-1 16,1 4 3-16,-13 11-7 16,-5 1-4-16,-25-5-31 15,4-3-11-15,-5-8-104 16</inkml:trace>
  <inkml:trace contextRef="#ctx0" brushRef="#br0" timeOffset="320960.365">22460 16038 228 0,'0'-8'85'0,"5"4"-46"0,-1 0-28 0,4 4 23 16,-8-3 0-16,5-1 4 15,-1 0-10-15,5 4-2 16,-9-4-15-16,4 0 2 0,0 0 1 16,5 1 4-16,0 3 3 0,4 0-9 15,-5 0-2-15,1 0-2 16,12 0 7-1,-3 3 0-15,-1 1-8 16,-4 4-3-16,-5 0-10 0,-3 3-1 16,-10 0-4-16,-8 5 2 15,-4-1-2-15,0 12 2 16,0 7 3-16,-1-3 3 16,6-8 2-16,3-4 1 0,0 0-5 15,9-3-1-15,0-1 0 16,18 8 4-16,-10-8 1 15,14 4 3-15,-5 4-1 16,-4 0-1-16,-5 4 3 31,-3 8 2-31,-18 3 4 16,-9 0 2-16,-8 4-10 16,-13-3-5-16,9-9-34 0,-48 5-14 15,-4 3-106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4/3/2017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44</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5" Type="http://schemas.openxmlformats.org/officeDocument/2006/relationships/image" Target="../media/image34.emf"/><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 Id="rId14" Type="http://schemas.openxmlformats.org/officeDocument/2006/relationships/customXml" Target="../ink/ink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9.emf"/><Relationship Id="rId3" Type="http://schemas.openxmlformats.org/officeDocument/2006/relationships/notesSlide" Target="../notesSlides/notesSlide5.xml"/><Relationship Id="rId7" Type="http://schemas.openxmlformats.org/officeDocument/2006/relationships/image" Target="../media/image36.png"/><Relationship Id="rId12"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5.png"/><Relationship Id="rId7" Type="http://schemas.openxmlformats.org/officeDocument/2006/relationships/customXml" Target="../ink/ink3.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3.jpeg"/><Relationship Id="rId1" Type="http://schemas.openxmlformats.org/officeDocument/2006/relationships/slideLayout" Target="../slideLayouts/slideLayout6.xml"/><Relationship Id="rId4" Type="http://schemas.openxmlformats.org/officeDocument/2006/relationships/image" Target="../media/image7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19.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9.png"/><Relationship Id="rId5" Type="http://schemas.openxmlformats.org/officeDocument/2006/relationships/tags" Target="../tags/tag21.xml"/><Relationship Id="rId10" Type="http://schemas.openxmlformats.org/officeDocument/2006/relationships/image" Target="../media/image78.png"/><Relationship Id="rId4" Type="http://schemas.openxmlformats.org/officeDocument/2006/relationships/tags" Target="../tags/tag20.xml"/><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5.emf"/><Relationship Id="rId5" Type="http://schemas.openxmlformats.org/officeDocument/2006/relationships/customXml" Target="../ink/ink6.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4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customXml" Target="../ink/ink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customXml" Target="../ink/ink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smtClean="0"/>
              <a:t>EE/CSE 576</a:t>
            </a:r>
            <a:endParaRPr lang="en-US" dirty="0" smtClean="0"/>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90"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91"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70"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14">
            <p14:nvContentPartPr>
              <p14:cNvPr id="3" name="Ink 2"/>
              <p14:cNvContentPartPr/>
              <p14:nvPr/>
            </p14:nvContentPartPr>
            <p14:xfrm>
              <a:off x="1060200" y="3184200"/>
              <a:ext cx="817920" cy="109080"/>
            </p14:xfrm>
          </p:contentPart>
        </mc:Choice>
        <mc:Fallback>
          <p:pic>
            <p:nvPicPr>
              <p:cNvPr id="3" name="Ink 2"/>
              <p:cNvPicPr/>
              <p:nvPr/>
            </p:nvPicPr>
            <p:blipFill>
              <a:blip r:embed="rId15"/>
              <a:stretch>
                <a:fillRect/>
              </a:stretch>
            </p:blipFill>
            <p:spPr>
              <a:xfrm>
                <a:off x="1051560" y="3179520"/>
                <a:ext cx="835200" cy="122400"/>
              </a:xfrm>
              <a:prstGeom prst="rect">
                <a:avLst/>
              </a:prstGeom>
            </p:spPr>
          </p:pic>
        </mc:Fallback>
      </mc:AlternateContent>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56"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57"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58"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59"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12">
            <p14:nvContentPartPr>
              <p14:cNvPr id="4" name="Ink 3"/>
              <p14:cNvContentPartPr/>
              <p14:nvPr/>
            </p14:nvContentPartPr>
            <p14:xfrm>
              <a:off x="1461960" y="4837320"/>
              <a:ext cx="751320" cy="158760"/>
            </p14:xfrm>
          </p:contentPart>
        </mc:Choice>
        <mc:Fallback>
          <p:pic>
            <p:nvPicPr>
              <p:cNvPr id="4" name="Ink 3"/>
              <p:cNvPicPr/>
              <p:nvPr/>
            </p:nvPicPr>
            <p:blipFill>
              <a:blip r:embed="rId13"/>
              <a:stretch>
                <a:fillRect/>
              </a:stretch>
            </p:blipFill>
            <p:spPr>
              <a:xfrm>
                <a:off x="1456920" y="4830840"/>
                <a:ext cx="764640" cy="174600"/>
              </a:xfrm>
              <a:prstGeom prst="rect">
                <a:avLst/>
              </a:prstGeom>
            </p:spPr>
          </p:pic>
        </mc:Fallback>
      </mc:AlternateContent>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565560" y="2955240"/>
              <a:ext cx="1537560" cy="1325520"/>
            </p14:xfrm>
          </p:contentPart>
        </mc:Choice>
        <mc:Fallback>
          <p:pic>
            <p:nvPicPr>
              <p:cNvPr id="4" name="Ink 3"/>
              <p:cNvPicPr/>
              <p:nvPr/>
            </p:nvPicPr>
            <p:blipFill>
              <a:blip r:embed="rId8"/>
              <a:stretch>
                <a:fillRect/>
              </a:stretch>
            </p:blipFill>
            <p:spPr>
              <a:xfrm>
                <a:off x="556200" y="2947680"/>
                <a:ext cx="1555200" cy="1342440"/>
              </a:xfrm>
              <a:prstGeom prst="rect">
                <a:avLst/>
              </a:prstGeom>
            </p:spPr>
          </p:pic>
        </mc:Fallback>
      </mc:AlternateContent>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rgbClr val="FF0000"/>
                </a:solidFill>
              </a:rPr>
              <a:t>Canny on Kidney</a:t>
            </a:r>
            <a:r>
              <a:rPr lang="en-US" altLang="en-US"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31</a:t>
            </a:fld>
            <a:endParaRPr lang="en-US" alt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331080" y="3677760"/>
              <a:ext cx="2431080" cy="973800"/>
            </p14:xfrm>
          </p:contentPart>
        </mc:Choice>
        <mc:Fallback>
          <p:pic>
            <p:nvPicPr>
              <p:cNvPr id="2" name="Ink 1"/>
              <p:cNvPicPr/>
              <p:nvPr/>
            </p:nvPicPr>
            <p:blipFill>
              <a:blip r:embed="rId4"/>
              <a:stretch>
                <a:fillRect/>
              </a:stretch>
            </p:blipFill>
            <p:spPr>
              <a:xfrm>
                <a:off x="3324600" y="3670200"/>
                <a:ext cx="2448000" cy="991080"/>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6872760" y="749160"/>
              <a:ext cx="1748520" cy="3050280"/>
            </p14:xfrm>
          </p:contentPart>
        </mc:Choice>
        <mc:Fallback>
          <p:pic>
            <p:nvPicPr>
              <p:cNvPr id="3" name="Ink 2"/>
              <p:cNvPicPr/>
              <p:nvPr/>
            </p:nvPicPr>
            <p:blipFill>
              <a:blip r:embed="rId3"/>
              <a:stretch>
                <a:fillRect/>
              </a:stretch>
            </p:blipFill>
            <p:spPr>
              <a:xfrm>
                <a:off x="6867720" y="743400"/>
                <a:ext cx="1762200" cy="3065760"/>
              </a:xfrm>
              <a:prstGeom prst="rect">
                <a:avLst/>
              </a:prstGeom>
            </p:spPr>
          </p:pic>
        </mc:Fallback>
      </mc:AlternateContent>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155880" y="142200"/>
              <a:ext cx="9016200" cy="6263280"/>
            </p14:xfrm>
          </p:contentPart>
        </mc:Choice>
        <mc:Fallback>
          <p:pic>
            <p:nvPicPr>
              <p:cNvPr id="8" name="Ink 7"/>
              <p:cNvPicPr/>
              <p:nvPr/>
            </p:nvPicPr>
            <p:blipFill>
              <a:blip r:embed="rId6"/>
              <a:stretch>
                <a:fillRect/>
              </a:stretch>
            </p:blipFill>
            <p:spPr>
              <a:xfrm>
                <a:off x="149400" y="135360"/>
                <a:ext cx="9029520" cy="6278400"/>
              </a:xfrm>
              <a:prstGeom prst="rect">
                <a:avLst/>
              </a:prstGeom>
            </p:spPr>
          </p:pic>
        </mc:Fallback>
      </mc:AlternateContent>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44</a:t>
            </a:fld>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672920" y="2040840"/>
              <a:ext cx="2815920" cy="2037240"/>
            </p14:xfrm>
          </p:contentPart>
        </mc:Choice>
        <mc:Fallback>
          <p:pic>
            <p:nvPicPr>
              <p:cNvPr id="3" name="Ink 2"/>
              <p:cNvPicPr/>
              <p:nvPr/>
            </p:nvPicPr>
            <p:blipFill>
              <a:blip r:embed="rId4"/>
              <a:stretch>
                <a:fillRect/>
              </a:stretch>
            </p:blipFill>
            <p:spPr>
              <a:xfrm>
                <a:off x="1667520" y="2031480"/>
                <a:ext cx="2828160" cy="2051640"/>
              </a:xfrm>
              <a:prstGeom prst="rect">
                <a:avLst/>
              </a:prstGeom>
            </p:spPr>
          </p:pic>
        </mc:Fallback>
      </mc:AlternateContent>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45</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427760" y="856440"/>
              <a:ext cx="7697520" cy="2573280"/>
            </p14:xfrm>
          </p:contentPart>
        </mc:Choice>
        <mc:Fallback>
          <p:pic>
            <p:nvPicPr>
              <p:cNvPr id="2" name="Ink 1"/>
              <p:cNvPicPr/>
              <p:nvPr/>
            </p:nvPicPr>
            <p:blipFill>
              <a:blip r:embed="rId3"/>
              <a:stretch>
                <a:fillRect/>
              </a:stretch>
            </p:blipFill>
            <p:spPr>
              <a:xfrm>
                <a:off x="1420920" y="851400"/>
                <a:ext cx="7710480" cy="2588760"/>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46</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216360" y="1093680"/>
              <a:ext cx="8769240" cy="5495040"/>
            </p14:xfrm>
          </p:contentPart>
        </mc:Choice>
        <mc:Fallback>
          <p:pic>
            <p:nvPicPr>
              <p:cNvPr id="5" name="Ink 4"/>
              <p:cNvPicPr/>
              <p:nvPr/>
            </p:nvPicPr>
            <p:blipFill>
              <a:blip r:embed="rId3"/>
              <a:stretch>
                <a:fillRect/>
              </a:stretch>
            </p:blipFill>
            <p:spPr>
              <a:xfrm>
                <a:off x="210960" y="1086120"/>
                <a:ext cx="8784360" cy="5512680"/>
              </a:xfrm>
              <a:prstGeom prst="rect">
                <a:avLst/>
              </a:prstGeom>
            </p:spPr>
          </p:pic>
        </mc:Fallback>
      </mc:AlternateContent>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51</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54</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extLst>
                    <a:ext uri="{9D8B030D-6E8A-4147-A177-3AD203B41FA5}">
                      <a16:colId xmlns:a16="http://schemas.microsoft.com/office/drawing/2014/main" val="20000"/>
                    </a:ext>
                  </a:extLst>
                </a:gridCol>
                <a:gridCol w="378902">
                  <a:extLst>
                    <a:ext uri="{9D8B030D-6E8A-4147-A177-3AD203B41FA5}">
                      <a16:colId xmlns:a16="http://schemas.microsoft.com/office/drawing/2014/main" val="20001"/>
                    </a:ext>
                  </a:extLst>
                </a:gridCol>
                <a:gridCol w="378902">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TotalTime>
  <Words>2130</Words>
  <Application>Microsoft Office PowerPoint</Application>
  <PresentationFormat>On-screen Show (4:3)</PresentationFormat>
  <Paragraphs>450</Paragraphs>
  <Slides>54</Slides>
  <Notes>10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5" baseType="lpstr">
      <vt:lpstr>ＭＳ Ｐゴシック</vt:lpstr>
      <vt:lpstr>Arial</vt:lpstr>
      <vt:lpstr>Arial Bold</vt:lpstr>
      <vt:lpstr>Arial Italic</vt:lpstr>
      <vt:lpstr>Calibri</vt:lpstr>
      <vt:lpstr>Kalinga</vt:lpstr>
      <vt:lpstr>Symbol</vt:lpstr>
      <vt:lpstr>Times New Roman</vt: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Canny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shapiro</cp:lastModifiedBy>
  <cp:revision>41</cp:revision>
  <dcterms:created xsi:type="dcterms:W3CDTF">2013-04-09T04:21:21Z</dcterms:created>
  <dcterms:modified xsi:type="dcterms:W3CDTF">2017-04-03T21:28:16Z</dcterms:modified>
</cp:coreProperties>
</file>