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30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297" r:id="rId47"/>
    <p:sldId id="307" r:id="rId48"/>
    <p:sldId id="319" r:id="rId49"/>
    <p:sldId id="299" r:id="rId50"/>
    <p:sldId id="300" r:id="rId51"/>
    <p:sldId id="301" r:id="rId52"/>
    <p:sldId id="310" r:id="rId53"/>
    <p:sldId id="311" r:id="rId54"/>
    <p:sldId id="312" r:id="rId55"/>
    <p:sldId id="313" r:id="rId56"/>
    <p:sldId id="314" r:id="rId57"/>
    <p:sldId id="317" r:id="rId58"/>
    <p:sldId id="31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7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two images. Control how much of each with a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85.png"/><Relationship Id="rId9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EE/CSE 576</a:t>
            </a:r>
            <a:endParaRPr lang="en-US" dirty="0" smtClean="0"/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also true: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7621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56498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compute the sum of the pixels in the red box?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892" y="457349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some pre-computation, this can be done in constant time for any box.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8892" y="570333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“trick” is commonly used for computing </a:t>
            </a:r>
            <a:r>
              <a:rPr lang="en-US" sz="1400" dirty="0" err="1" smtClean="0"/>
              <a:t>Haar</a:t>
            </a:r>
            <a:r>
              <a:rPr lang="en-US" sz="1400" dirty="0" smtClean="0"/>
              <a:t> wavelets (a </a:t>
            </a:r>
            <a:r>
              <a:rPr lang="en-US" sz="1400" dirty="0" err="1" smtClean="0"/>
              <a:t>fundemental</a:t>
            </a:r>
            <a:r>
              <a:rPr lang="en-US" sz="1400" dirty="0" smtClean="0"/>
              <a:t> building block of many object recognition approaches.)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28384"/>
            <a:ext cx="4364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an image will be repeatedly convolved</a:t>
            </a:r>
          </a:p>
          <a:p>
            <a:r>
              <a:rPr lang="en-US" sz="2000" dirty="0" smtClean="0"/>
              <a:t>with different box filters, we can </a:t>
            </a:r>
          </a:p>
          <a:p>
            <a:r>
              <a:rPr lang="en-US" sz="2000" dirty="0" smtClean="0"/>
              <a:t>precompute a </a:t>
            </a:r>
            <a:r>
              <a:rPr lang="en-US" sz="2000" i="1" dirty="0" smtClean="0"/>
              <a:t>summed area table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36737" y="2831309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s(</a:t>
            </a:r>
            <a:r>
              <a:rPr lang="en-US" sz="3200" dirty="0" err="1" smtClean="0">
                <a:solidFill>
                  <a:srgbClr val="FF0000"/>
                </a:solidFill>
              </a:rPr>
              <a:t>i,j</a:t>
            </a:r>
            <a:r>
              <a:rPr lang="en-US" sz="3200" dirty="0" smtClean="0">
                <a:solidFill>
                  <a:srgbClr val="FF0000"/>
                </a:solidFill>
              </a:rPr>
              <a:t>) = </a:t>
            </a:r>
            <a:r>
              <a:rPr lang="el-GR" sz="3200" dirty="0" smtClean="0">
                <a:solidFill>
                  <a:srgbClr val="FF0000"/>
                </a:solidFill>
              </a:rPr>
              <a:t>ΣΣ</a:t>
            </a:r>
            <a:r>
              <a:rPr lang="en-US" sz="3200" dirty="0" smtClean="0">
                <a:solidFill>
                  <a:srgbClr val="FF0000"/>
                </a:solidFill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</a:rPr>
              <a:t>k,l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606" y="262005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 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834" y="32929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k=0 l=0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698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7126" y="1485656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(modified) N and W neighbors minus its (modified) NW neighbor.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Compute sequentially using: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8178" y="1665125"/>
            <a:ext cx="9589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2   3</a:t>
            </a:r>
          </a:p>
          <a:p>
            <a:pPr marL="342900" indent="-342900">
              <a:buAutoNum type="arabicPlain" startAt="4"/>
            </a:pPr>
            <a:r>
              <a:rPr lang="en-US" dirty="0" smtClean="0"/>
              <a:t>5   6</a:t>
            </a:r>
          </a:p>
          <a:p>
            <a:r>
              <a:rPr lang="en-US" dirty="0" smtClean="0"/>
              <a:t>7     8   9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2411" y="2897212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4960" y="2899769"/>
            <a:ext cx="4716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9022" y="2897212"/>
            <a:ext cx="641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2411" y="3756074"/>
            <a:ext cx="6415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</a:p>
          <a:p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0574" y="3736798"/>
            <a:ext cx="747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1  3  6</a:t>
            </a:r>
          </a:p>
          <a:p>
            <a:r>
              <a:rPr lang="en-US" dirty="0" smtClean="0"/>
              <a:t>5 </a:t>
            </a:r>
            <a:r>
              <a:rPr lang="en-US" dirty="0"/>
              <a:t> 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39022" y="4067623"/>
            <a:ext cx="320761" cy="3496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866" y="396799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5+5+3-1=12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2411" y="4895368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Result: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22" y="5126200"/>
            <a:ext cx="139333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400" dirty="0" smtClean="0">
                <a:solidFill>
                  <a:srgbClr val="0000FF"/>
                </a:solidFill>
              </a:rPr>
              <a:t> 3    6</a:t>
            </a:r>
          </a:p>
          <a:p>
            <a:pPr marL="457200" indent="-457200">
              <a:buAutoNum type="arabicPlain" startAt="5"/>
            </a:pPr>
            <a:r>
              <a:rPr lang="en-US" sz="2400" dirty="0" smtClean="0">
                <a:solidFill>
                  <a:srgbClr val="0000FF"/>
                </a:solidFill>
              </a:rPr>
              <a:t>12  21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12  27  45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942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Area of red rectangle is found using:</a:t>
            </a:r>
          </a:p>
          <a:p>
            <a:endParaRPr lang="en-US" sz="2000" dirty="0"/>
          </a:p>
          <a:p>
            <a:r>
              <a:rPr lang="en-US" sz="3600" i="1" dirty="0" smtClean="0"/>
              <a:t>A + D – B - C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/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3148</Words>
  <Application>Microsoft Office PowerPoint</Application>
  <PresentationFormat>On-screen Show (4:3)</PresentationFormat>
  <Paragraphs>2127</Paragraphs>
  <Slides>58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Sums of rectangular regions</vt:lpstr>
      <vt:lpstr>Sums of rectangular regions</vt:lpstr>
      <vt:lpstr>Sums of rectangular regions</vt:lpstr>
      <vt:lpstr>Sums of rectangular regions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CSE</cp:lastModifiedBy>
  <cp:revision>59</cp:revision>
  <dcterms:created xsi:type="dcterms:W3CDTF">2013-04-02T00:43:45Z</dcterms:created>
  <dcterms:modified xsi:type="dcterms:W3CDTF">2017-03-23T23:09:19Z</dcterms:modified>
</cp:coreProperties>
</file>