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92"/>
  </p:notesMasterIdLst>
  <p:sldIdLst>
    <p:sldId id="320" r:id="rId2"/>
    <p:sldId id="257" r:id="rId3"/>
    <p:sldId id="1468" r:id="rId4"/>
    <p:sldId id="1472" r:id="rId5"/>
    <p:sldId id="1473" r:id="rId6"/>
    <p:sldId id="1474" r:id="rId7"/>
    <p:sldId id="1477" r:id="rId8"/>
    <p:sldId id="1481" r:id="rId9"/>
    <p:sldId id="485" r:id="rId10"/>
    <p:sldId id="486" r:id="rId11"/>
    <p:sldId id="1483" r:id="rId12"/>
    <p:sldId id="1480" r:id="rId13"/>
    <p:sldId id="1478" r:id="rId14"/>
    <p:sldId id="1479" r:id="rId15"/>
    <p:sldId id="1475" r:id="rId16"/>
    <p:sldId id="1484" r:id="rId17"/>
    <p:sldId id="1537" r:id="rId18"/>
    <p:sldId id="1536" r:id="rId19"/>
    <p:sldId id="1485" r:id="rId20"/>
    <p:sldId id="1486" r:id="rId21"/>
    <p:sldId id="1487" r:id="rId22"/>
    <p:sldId id="1488" r:id="rId23"/>
    <p:sldId id="1491" r:id="rId24"/>
    <p:sldId id="1492" r:id="rId25"/>
    <p:sldId id="1490" r:id="rId26"/>
    <p:sldId id="330" r:id="rId27"/>
    <p:sldId id="293" r:id="rId28"/>
    <p:sldId id="295" r:id="rId29"/>
    <p:sldId id="296" r:id="rId30"/>
    <p:sldId id="297" r:id="rId31"/>
    <p:sldId id="1526" r:id="rId32"/>
    <p:sldId id="298" r:id="rId33"/>
    <p:sldId id="331" r:id="rId34"/>
    <p:sldId id="304" r:id="rId35"/>
    <p:sldId id="305" r:id="rId36"/>
    <p:sldId id="306" r:id="rId37"/>
    <p:sldId id="307" r:id="rId38"/>
    <p:sldId id="308" r:id="rId39"/>
    <p:sldId id="581" r:id="rId40"/>
    <p:sldId id="1437" r:id="rId41"/>
    <p:sldId id="761" r:id="rId42"/>
    <p:sldId id="758" r:id="rId43"/>
    <p:sldId id="582" r:id="rId44"/>
    <p:sldId id="584" r:id="rId45"/>
    <p:sldId id="583" r:id="rId46"/>
    <p:sldId id="1518" r:id="rId47"/>
    <p:sldId id="300" r:id="rId48"/>
    <p:sldId id="310" r:id="rId49"/>
    <p:sldId id="337" r:id="rId50"/>
    <p:sldId id="338" r:id="rId51"/>
    <p:sldId id="339" r:id="rId52"/>
    <p:sldId id="340" r:id="rId53"/>
    <p:sldId id="341" r:id="rId54"/>
    <p:sldId id="343" r:id="rId55"/>
    <p:sldId id="1528" r:id="rId56"/>
    <p:sldId id="1529" r:id="rId57"/>
    <p:sldId id="311" r:id="rId58"/>
    <p:sldId id="1530" r:id="rId59"/>
    <p:sldId id="1531" r:id="rId60"/>
    <p:sldId id="314" r:id="rId61"/>
    <p:sldId id="316" r:id="rId62"/>
    <p:sldId id="585" r:id="rId63"/>
    <p:sldId id="1532" r:id="rId64"/>
    <p:sldId id="1533" r:id="rId65"/>
    <p:sldId id="1534" r:id="rId66"/>
    <p:sldId id="1535" r:id="rId67"/>
    <p:sldId id="345" r:id="rId68"/>
    <p:sldId id="509" r:id="rId69"/>
    <p:sldId id="510" r:id="rId70"/>
    <p:sldId id="512" r:id="rId71"/>
    <p:sldId id="514" r:id="rId72"/>
    <p:sldId id="515" r:id="rId73"/>
    <p:sldId id="516" r:id="rId74"/>
    <p:sldId id="498" r:id="rId75"/>
    <p:sldId id="522" r:id="rId76"/>
    <p:sldId id="1519" r:id="rId77"/>
    <p:sldId id="1520" r:id="rId78"/>
    <p:sldId id="1521" r:id="rId79"/>
    <p:sldId id="1522" r:id="rId80"/>
    <p:sldId id="1523" r:id="rId81"/>
    <p:sldId id="1524" r:id="rId82"/>
    <p:sldId id="1525" r:id="rId83"/>
    <p:sldId id="521" r:id="rId84"/>
    <p:sldId id="520" r:id="rId85"/>
    <p:sldId id="519" r:id="rId86"/>
    <p:sldId id="523" r:id="rId87"/>
    <p:sldId id="524" r:id="rId88"/>
    <p:sldId id="525" r:id="rId89"/>
    <p:sldId id="505" r:id="rId90"/>
    <p:sldId id="508" r:id="rId9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E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26"/>
    <p:restoredTop sz="94718"/>
  </p:normalViewPr>
  <p:slideViewPr>
    <p:cSldViewPr snapToGrid="0" snapToObjects="1" showGuides="1">
      <p:cViewPr varScale="1">
        <p:scale>
          <a:sx n="117" d="100"/>
          <a:sy n="117" d="100"/>
        </p:scale>
        <p:origin x="1240" y="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4T01:58:08.7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767 1 24575,'-18'35'0,"9"-15"0,-13 16 0,12-21 0,0-6 0,5 1 0,-3-1 0,2 0 0,-4 6 0,5-5 0,-4 5 0,8-6 0,-7 0 0,7 1 0,-4-1 0,1 0 0,3 1 0,-7-1 0,7 0 0,-8 1 0,8-1 0,-7 1 0,7-1 0,-8 0 0,8 1 0,-7-1 0,7 0 0,-4 1 0,1-5 0,3 3 0,-3-3 0,4 4 0,-4 1 0,3-1 0,-4 0 0,5 1 0,-4-1 0,3 0 0,-3 1 0,4-1 0,0 0 0,-4 1 0,3-1 0,-4 0 0,5 1 0,0-1 0,0 0 0,0 1 0,0-1 0,0 0 0,0 1 0,0-1 0,0 0 0,0 0 0,0-1 0,0 1 0,0 0 0,0 1 0,0-1 0,0 0 0,0 1 0,0-1 0,0 0 0,0 0 0,0 0 0,0 0 0,0 0 0,0-1 0,0 1 0,0 1 0,0-1 0,0 0 0,0 1 0,0-1 0,4 0 0,-2 1 0,2-1 0,0 1 0,-3-1 0,3-4 0,-4-2 0</inkml:trace>
  <inkml:trace contextRef="#ctx0" brushRef="#br0" timeOffset="3694">1 934 24575,'0'25'0,"0"-5"0,0 13 0,0-11 0,0 4 0,0 1 0,0-5 0,0 5 0,0-7 0,0 1 0,0-5 0,0 3 0,4-8 0,-3 3 0,7-5 0,-7 1 0,3-1 0,1 0 0,-4 1 0,3 4 0,0-3 0,-3 3 0,7-4 0,-7 4 0,4-3 0,-5 3 0,4-5 0,-3 0 0,7 0 0,-7 0 0,7 0 0,-7 0 0,7 1 0,-3-1 0,4 0 0,1 1 0,-5-1 0,4 5 0,-4-3 0,5 3 0,0 1 0,-1-5 0,1 5 0,-5-6 0,3 0 0,-2 1 0,3-1 0,0-4 0,-4 3 0,3-7 0,-7 7 0,8-7 0,-4 8 0,4-4 0,0 0 0,-4 3 0,3-7 0,-3 7 0,4-7 0,0 7 0,0-7 0,0 6 0,0-6 0,0 7 0,0-7 0,1 8 0,-2-8 0,-2 7 0,1-7 0,-2 3 0,3-4 0,1 4 0,0-3 0,1 7 0,-1-7 0,0 3 0,-4 0 0,2-3 0,-1 3 0,2-4 0,2 0 0,-5 4 0,3-3 0,-3 3 0,0 0 0,-1-3 0,-4 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4T01:58:08.7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767 1 24575,'-18'35'0,"9"-15"0,-13 16 0,12-21 0,0-6 0,5 1 0,-3-1 0,2 0 0,-4 6 0,5-5 0,-4 5 0,8-6 0,-7 0 0,7 1 0,-4-1 0,1 0 0,3 1 0,-7-1 0,7 0 0,-8 1 0,8-1 0,-7 1 0,7-1 0,-8 0 0,8 1 0,-7-1 0,7 0 0,-4 1 0,1-5 0,3 3 0,-3-3 0,4 4 0,-4 1 0,3-1 0,-4 0 0,5 1 0,-4-1 0,3 0 0,-3 1 0,4-1 0,0 0 0,-4 1 0,3-1 0,-4 0 0,5 1 0,0-1 0,0 0 0,0 1 0,0-1 0,0 0 0,0 1 0,0-1 0,0 0 0,0 0 0,0-1 0,0 1 0,0 0 0,0 1 0,0-1 0,0 0 0,0 1 0,0-1 0,0 0 0,0 0 0,0 0 0,0 0 0,0 0 0,0-1 0,0 1 0,0 1 0,0-1 0,0 0 0,0 1 0,0-1 0,4 0 0,-2 1 0,2-1 0,0 1 0,-3-1 0,3-4 0,-4-2 0</inkml:trace>
  <inkml:trace contextRef="#ctx0" brushRef="#br0" timeOffset="3694">1 934 24575,'0'25'0,"0"-5"0,0 13 0,0-11 0,0 4 0,0 1 0,0-5 0,0 5 0,0-7 0,0 1 0,0-5 0,0 3 0,4-8 0,-3 3 0,7-5 0,-7 1 0,3-1 0,1 0 0,-4 1 0,3 4 0,0-3 0,-3 3 0,7-4 0,-7 4 0,4-3 0,-5 3 0,4-5 0,-3 0 0,7 0 0,-7 0 0,7 0 0,-7 0 0,7 1 0,-3-1 0,4 0 0,1 1 0,-5-1 0,4 5 0,-4-3 0,5 3 0,0 1 0,-1-5 0,1 5 0,-5-6 0,3 0 0,-2 1 0,3-1 0,0-4 0,-4 3 0,3-7 0,-7 7 0,8-7 0,-4 8 0,4-4 0,0 0 0,-4 3 0,3-7 0,-3 7 0,4-7 0,0 7 0,0-7 0,0 6 0,0-6 0,0 7 0,0-7 0,1 8 0,-2-8 0,-2 7 0,1-7 0,-2 3 0,3-4 0,1 4 0,0-3 0,1 7 0,-1-7 0,0 3 0,-4 0 0,2-3 0,-1 3 0,2-4 0,2 0 0,-5 4 0,3-3 0,-3 3 0,0 0 0,-1-3 0,-4 2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14T14:19:06.93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3711 24575,'3'0'0,"0"0"0,15 0 0,-7 0 0,3 0 0,-4 0 0,-1 0 0,0 0 0,1 0 0,-1 0 0,1 0 0,4 0 0,-3 0 0,3 4 0,-5-3 0,1 3 0,4-4 0,-3 0 0,3 0 0,-5 0 0,0 0 0,1 0 0,-1 0 0,0 0 0,0 0 0,0 0 0,0 0 0,0 4 0,1-3 0,-1 3 0,0-4 0,1 0 0,-1 0 0,0 0 0,1 4 0,-1-2 0,0 2 0,1-4 0,-1 0 0,0 0 0,0 0 0,-3 4 0,2-3 0,-3 3 0,4-4 0,1 0 0,-1 0 0,0 0 0,1 0 0,-1 0 0,0 0 0,0 0 0,1 0 0,-1 0 0,0 0 0,1 0 0,-1 0 0,0 0 0,0 0 0,0 0 0,1 0 0,-1 0 0,1 0 0,-1 0 0,0 0 0,1 0 0,-1 0 0,0 0 0,1 0 0,4 0 0,-3 0 0,8 0 0,-3 0 0,4 0 0,1 0 0,6 0 0,-5 0 0,4 0 0,1 0 0,-5 0 0,5 0 0,-7 0 0,-4 0 0,4 0 0,-5 0 0,1 0 0,-2 0 0,-4 0 0,-1 0 0,0 0 0,1 0 0,-1 0 0,0 0 0,1 0 0,-1 0 0,0 0 0,0 0 0,0 0 0,0 0 0,0 0 0,0 0 0,0 0 0,-1 0 0,1 0 0,0 0 0,0 0 0,0 0 0,0 0 0,0 0 0,0 0 0,0 0 0,1 0 0,-1 0 0,0 0 0,0 0 0,0 0 0,0 0 0,-4-4 0,3 3 0,-7-7 0,7 3 0,-3-5 0,1 1 0,2-1 0,-2-4 0,3-2 0,-3-5 0,3 0 0,-8 1 0,9-1 0,-9 0 0,8 0 0,-8-6 0,4 5 0,-1-5 0,-3 6 0,4 6 0,-5 0 0,5 1 0,-4-2 0,3 0 0,1 1 0,-4 6 0,7-1 0,-7 1 0,3-1 0,0 1 0,-3-6 0,8 5 0,-4-5 0,0 6 0,4-6 0,-8 4 0,8-3 0,-8 4 0,7 1 0,-7-1 0,7 5 0,-7-3 0,4 3 0,-1-1 0,-3-2 0,7 7 0,-7-7 0,7 7 0,-3-7 0,4 2 0,0 1 0,-4-3 0,3 3 0,-2-5 0,3 5 0,0-3 0,0 3 0,0 0 0,-1 1 0,1 4 0,0 0 0,1 0 0,-1-4 0,0 3 0,0-3 0,0 4 0,1 0 0,-1 0 0,1 0 0,-1 0 0,0 0 0,1 0 0,-1 0 0,0 0 0,1 0 0,-1 4 0,0-3 0,1 7 0,-5-3 0,3 0 0,-7 4 0,7-8 0,-7 7 0,8-7 0,-8 7 0,7-2 0,-7 3 0,8-4 0,-8 3 0,7-7 0,-7 7 0,7-3 0,-7 4 0,7-4 0,-3 3 0,0-3 0,4 5 0,-4-1 0,0 0 0,3 0 0,-7 1 0,7-1 0,-7 0 0,8 1 0,-8-1 0,3 0 0,-4 1 0,0-1 0,4 0 0,-3 1 0,3-1 0,-4 1 0,0-1 0,0 0 0,0 1 0,4-1 0,-3 0 0,3 0 0,-4 0 0,5-4 0,0 3 0,4-3 0,0 0 0,0 3 0,0-3 0,0 0 0,-4 3 0,2-7 0,-2 3 0,0-8 0,4-12 0,-4-2 0,7-14 0,-1 4 0,-5-7 0,4 1 0,-9 6 0,4 1 0,0 6 0,-4 1 0,4-1 0,-5 5 0,0-4 0,0 10 0,0-10 0,0 4 0,4-4 0,-3-7 0,4-1 0,0-7 0,1 7 0,0-5 0,4 5 0,-9-6 0,4 6 0,0 1 0,-4 6 0,8 0 0,-8 1 0,4-1 0,-1 0 0,-3-6 0,9-1 0,-9-6 0,9 0 0,-3-7 0,5 5 0,-6-5 0,4 6 0,-3 1 0,-1-7 0,4 5 0,-9 1 0,9 3 0,-8 3 0,8-5 0,-9 6 0,4-5 0,0 11 0,-4-5 0,3 0 0,1-1 0,-3 0 0,8-5 0,-4 5 0,0-6 0,4 0 0,-3 0 0,-1-1 0,-1 7 0,-5-4 0,0 3 0,0 1 0,0 1 0,0 1 0,0 3 0,0-4 0,0 7 0,0 4 0,0-4 0,0 4 0,0-4 0,5-1 0,-4 0 0,3 5 0,-4-3 0,5 8 0,-4-4 0,3 6 0,-4-1 0,0 1 0,0 0 0,0 0 0,4 4 0,0 1 0,5 4 0,0 0 0,1 0 0,-1 0 0,0 4 0,6 6 0,-5 1 0,10 8 0,-9-3 0,4 5 0,-5-6 0,0 5 0,0-5 0,0 6 0,1 6 0,-5-5 0,3 4 0,-2 1 0,-2-5 0,5 11 0,-4-11 0,6 11 0,-2-11 0,-4 10 0,3-10 0,-3 5 0,0-11 0,3 3 0,-3-3 0,0-1 0,-2 5 0,0-10 0,-3 5 0,8-1 0,-8-3 0,8 3 0,-8 1 0,7-5 0,-7 5 0,8-1 0,-8-3 0,9 8 0,-9-3 0,3-1 0,-4 5 0,4-10 0,-2 5 0,2-6 0,0 0 0,-3 1 0,3-1 0,-4 1 0,4-5 0,-3 3 0,7-7 0,-3 3 0,4-4 0,-1-9 0,2-8 0,1-11 0,0-6 0,1-7 0,0-1 0,0-16 0,1-1 0,1-8 0,-2 8 0,2-7 0,-1 7 0,-1 0 0,1 2 0,0 7 0,-2 7 0,1 2 0,0 7 0,-1 0 0,-5 6 0,4-5 0,-8 11 0,7-5 0,-8 6 0,9 0 0,-9-5 0,3 3 0,1-4 0,-4 7 0,4-1 0,0-6 0,-4 5 0,9-5 0,-9 6 0,3-5 0,-4 3 0,5-4 0,-4 7 0,4-1 0,-5-6 0,4 5 0,-3-11 0,4 11 0,-5-5 0,5 0 0,-4 5 0,4-5 0,-5 6 0,0 0 0,0 1 0,0 4 0,0 1 0,0 6 0,0-1 0,0 1 0,0-6 0,0 4 0,0-3 0,0 4 0,0 1 0,0-1 0,0 1 0,0-1 0,4 1 0,-2 0 0,6-1 0,-7 1 0,7 0 0,-3 0 0,4 0 0,0 4 0,0 1 0,-1 4 0,1 0 0,1 0 0,-1 0 0,1 0 0,-1 4 0,0 1 0,1 10 0,0 0 0,0 1 0,0 3 0,0-8 0,0 8 0,-1-8 0,2 8 0,-2-3 0,1 0 0,1 3 0,-6-8 0,4 8 0,-3-3 0,0-1 0,3 5 0,-8-10 0,8 10 0,-8-10 0,4 10 0,-1-10 0,-3 5 0,3-1 0,-4-3 0,0 8 0,0-8 0,0 3 0,0 1 0,0 0 0,0 1 0,0 3 0,0-3 0,0 0 0,5 3 0,-4-8 0,3 3 0,1-4 0,-4-1 0,3 0 0,0 1 0,-3-1 0,7-4 0,-3-1 0,-1-13 0,6-23 0,-3-7 0,6-18 0,-6-1 0,4-1 0,-4-8 0,7 0 0,-1 0 0,-6 8 0,4 8 0,-9 10 0,3 13 0,-5 1 0,0 11 0,0-3 0,4 8 0,-3-8 0,3 3 0,1-5 0,-4 0 0,8 0 0,-8 0 0,8 1 0,-7 4 0,2-4 0,-4 9 0,4-3 0,-3 4 0,4 1 0,-5-1 0,0 1 0,3 4 0,2 1 0,4 4 0,0 0 0,-1 0 0,1 0 0,0 0 0,0 0 0,0 4 0,-4 2 0,4 8 0,-3 2 0,3-1 0,-3 11 0,3-9 0,-3 9 0,4-5 0,-4 0 0,3 5 0,-7-3 0,7 3 0,-8-10 0,9 3 0,-9-8 0,8 8 0,-8-8 0,4 8 0,-5-8 0,0 8 0,4-3 0,-3 0 0,4 3 0,-5 3 0,0 0 0,0 5 0,0-12 0,0 5 0,0-5 0,0 6 0,0 0 0,0-1 0,0 1 0,0 0 0,0-1 0,0 1 0,0 0 0,0 0 0,0-1 0,5 7 0,-4-5 0,4 11 0,-5-11 0,0 4 0,0-5 0,0 0 0,0-1 0,0 1 0,5 0 0,-4-6 0,4 5 0,-5-10 0,0 10 0,0-4 0,4 4 0,-3 1 0,4 0 0,-5-1 0,0 7 0,0-5 0,0 11 0,0-11 0,0 10 0,0-10 0,5 11 0,-4-11 0,4 5 0,-5-6 0,0-1 0,0 7 0,0-5 0,0 11 0,5-11 0,-4 10 0,4-10 0,-5 11 0,0-11 0,0 5 0,0-1 0,4-3 0,-3 9 0,4-10 0,-5 11 0,5-5 0,-4 6 0,4-6 0,1 11 0,-5-15 0,10 16 0,-10-5 0,9-6 0,-9 11 0,3-12 0,1 6 0,-3 0 0,8 0 0,-9-6 0,9 5 0,-9-11 0,9 10 0,-8-4 0,7 1 0,-7-3 0,7 1 0,-8-5 0,9 11 0,-8-11 0,8 10 0,-9-10 0,9 5 0,-9 0 0,3-5 0,1 4 0,0-10 0,1 4 0,-2-10 0,1 10 0,-4-10 0,8 10 0,-8-10 0,4 10 0,-1-5 0,2 6 0,0 6 0,3-5 0,-3 4 0,0 1 0,3-5 0,-8 5 0,8-7 0,-8 1 0,9 0 0,-9-1 0,3-4 0,1 4 0,-4-10 0,4 4 0,-1-4 0,-3-1 0,7 0 0,-7 1 0,8-1 0,-8 1 0,7-1 0,-7 0 0,7 1 0,-7-1 0,8 0 0,-8 1 0,7-5 0,-3-1 0,0 0 0,4-3 0,-4 8 0,4-8 0,0 7 0,0-3 0,0-1 0,0 0 0,-4-11 0,-2-5 0,-3-13 0,0-3 0,0 0 0,0-5 0,0 5 0,0-6 0,0-1 0,0 7 0,0 1 0,0 7 0,0-1 0,0 5 0,5-4 0,-4 10 0,4-5 0,-1 6 0,1-1 0,0 1 0,3-1 0,-2 1 0,-1-1 0,3 5 0,-7-4 0,7 4 0,-3 0 0,4 1 0,-1 4 0,1 0 0,0 0 0,0 0 0,0 0 0,1 0 0,-1 0 0,0 4 0,-4 1 0,3 9 0,-2 2 0,0 5 0,-2-1 0,1 1 0,-4 0 0,4-1 0,-5 1 0,4 0 0,-2 5 0,2-8 0,-4 7 0,0-9 0,0-1 0,4 0 0,-3-6 0,4 5 0,-5-3 0,0 3 0,0-4 0,4-1 0,-3 0 0,3 1 0,-4 4 0,4-3 0,-3 8 0,3-8 0,0 3 0,-3 1 0,4 0 0,-1 1 0,-3 3 0,3-3 0,0 0 0,-3-2 0,8 0 0,-8-3 0,4 3 0,-1-4 0,-3-1 0,7 0 0,-7 1 0,3-1 0,4-4 0,3 0 0,8-5 0,-4 0 0,5-5 0,-10 4 0,10-4 0,-9 1 0,3 3 0,-5-8 0,1 8 0,-1-7 0,0 7 0,1-8 0,-1 4 0,0 0 0,1-4 0,-1 4 0,0 0 0,-4-3 0,3 7 0,-7-8 0,4 4 0,-1-4 0,1-1 0,5-4 0,-1 3 0,-3-4 0,2 6 0,-3-1 0,5-4 0,-5 3 0,4-3 0,-8 4 0,8 1 0,-4-1 0,4 1 0,-4-1 0,4 1 0,-8-1 0,7 1 0,-7 0 0,7 4 0,-7-4 0,3 4 0,0 0 0,-3-3 0,7 7 0,-2-7 0,3 3 0,0-1 0,0-2 0,1 7 0,-1-3 0,0 4 0,0 0 0,0 0 0,1 0 0,-1 0 0,0 0 0,1 0 0,-1 0 0,1 0 0,-1 0 0,0 0 0,6 0 0,-5 4 0,10 6 0,-9 6 0,8 5 0,-7-1 0,3 1 0,1 6 0,-5-5 0,5 4 0,-6-5 0,1 0 0,-1-6 0,0 5 0,0-4 0,0 4 0,0-4 0,0-2 0,0 1 0,-1-5 0,1 5 0,0-1 0,-1-3 0,1 3 0,-1-5 0,1 1 0,-1-1 0,0 0 0,1 1 0,-5-1 0,3 1 0,-3-1 0,5 0 0,-5 1 0,3-1 0,-2 0 0,-1 1 0,3-1 0,-3 0 0,4 0 0,-3 1 0,2-6 0,-3 4 0,4-3 0,0 1 0,0 2 0,1-7 0,-1 7 0,0-3 0,6 0 0,0 4 0,1-4 0,3 1 0,-8-2 0,3-4 0,-4 4 0,-1-3 0,1 4 0,-1-5 0,0 0 0,0 0 0,0 0 0,-1 0 0,-3-5 0,-1-5 0,0-6 0,2-11 0,0 5 0,4-11 0,-8 5 0,8-6 0,-9 6 0,4 1 0,0 6 0,-4 0 0,8 6 0,-8-5 0,7 9 0,-7-3 0,3 4 0,0 1 0,-3-1 0,8 1 0,-8-1 0,3-4 0,0 7 0,-3-6 0,3 2 0,0 1 0,-3-5 0,8 6 0,-8-1 0,3 1 0,0-1 0,-3 1 0,7-1 0,-7 1 0,7 0 0,-3-1 0,4 1 0,0 4 0,1-3 0,-1 2 0,0 1 0,1-3 0,-1 2 0,1 1 0,-1-3 0,0 7 0,1-4 0,-1 1 0,0 3 0,1-3 0,-1 4 0,0 0 0,1 0 0,-1 0 0,0 0 0,0 0 0,1 0 0,-1 0 0,0 0 0,0 0 0,0 0 0,0 0 0,0 0 0,1 0 0,-1 0 0,0 0 0,0 0 0,0 0 0,1 4 0,-1-3 0,0 7 0,-4-2 0,4-1 0,-8 3 0,7-7 0,-3 7 0,0-3 0,3 0 0,-7 4 0,7-4 0,-2 4 0,3 0 0,-4 1 0,4-5 0,-4 3 0,0-3 0,3 5 0,-7-1 0,8 1 0,-8-1 0,7 0 0,-3 0 0,0 1 0,3-1 0,-3 0 0,1 0 0,2 1 0,-7-1 0,7 1 0,-3-1 0,1 0 0,2 1 0,-3-5 0,4 3 0,-3-3 0,2 1 0,-3-2 0,5-4 0,-5 4 0,3-3 0,-3 3 0,4-4 0,0 0 0,-1-4 0,-3-1 0,3-9 0,-7 3 0,8-3 0,-8 4 0,3-4 0,1-2 0,-4 0 0,8-4 0,-8 5 0,9-6 0,-5 0 0,1-6 0,-1 5 0,0-11 0,-4 5 0,9-6 0,-9 0 0,4-1 0,0 7 0,-4-5 0,4 5 0,-5-6 0,0 0 0,0 0 0,0-7 0,0 5 0,5-12 0,-3 12 0,3-12 0,-5 5 0,0-6 0,0-1 0,0 8 0,0 0 0,0 8 0,0 0 0,0 6 0,0-5 0,0 11 0,0-11 0,0 11 0,0-11 0,0 11 0,0-5 0,5 6 0,-4-5 0,3 3 0,-4-3 0,5 5 0,-4 0 0,4 0 0,-5 5 0,0-3 0,4 8 0,-3-4 0,7 6 0,-7-1 0,4 1 0,-1 4 0,-3-4 0,7 4 0,-3-4 0,0-1 0,3 1 0,-7-1 0,8 1 0,-4-6 0,5 5 0,-1-5 0,1 6 0,-1-1 0,0 1 0,1-1 0,-1 1 0,1-1 0,-1 1 0,0 3 0,0-2 0,1 7 0,-1-3 0,0 4 0,0 0 0,1 0 0,-1 0 0,1 0 0,-1 0 0,0 0 0,1 0 0,-1 0 0,0 0 0,1 0 0,-1 4 0,0 2 0,1 3 0,-1 0 0,1 6 0,0 0 0,0 1 0,0 3 0,0-3 0,-5 5 0,5-1 0,-5-4 0,1 4 0,2-5 0,-7 6 0,8-5 0,-8 3 0,8-3 0,-3 4 0,0 1 0,3 0 0,-8-1 0,8 1 0,-8 0 0,8-1 0,-7 1 0,6-5 0,-7 3 0,8-8 0,-4 8 0,1-8 0,-2 3 0,0-4 0,-3-1 0,8 0 0,-4 1 0,4-5 0,-1-1 0,1-4 0,-1 0 0,1 0 0,0 0 0,0 0 0,-1 0 0,-3-4 0,-1-1 0,-4-4 0,4-1 0,-3-4 0,3-8 0,1-1 0,-4-9 0,8 9 0,-8-9 0,4 4 0,0-1 0,-4 3 0,8-1 0,-7 5 0,7-5 0,-8 11 0,9-3 0,-9 3 0,3-5 0,1 0 0,-4 0 0,4 0 0,-5 1 0,4-1 0,-3 0 0,4 0 0,0-6 0,-4 5 0,9-5 0,-9 6 0,9-5 0,-4 3 0,5-9 0,-5 4 0,4-7 0,-4 1 0,5 6 0,-5-5 0,4 5 0,-4-6 0,5 0 0,1 0 0,0-7 0,-1 5 0,1-5 0,0 0 0,-1 5 0,-4-12 0,3 12 0,-4-4 0,0 5 0,4 7 0,-9 1 0,8 7 0,-7-1 0,2 5 0,-4 1 0,4 6 0,-3-1 0,4 1 0,-5 0 0,4-1 0,-3 1 0,3-1 0,-4-4 0,4 3 0,-3-4 0,7 6 0,-7-1 0,8 1 0,-8-1 0,7 5 0,-7-3 0,7 2 0,-3-3 0,4 0 0,0 4 0,0 1 0,-1 4 0,1 0 0,1 0 0,-1 0 0,-4 4 0,3 1 0,-2 5 0,3 4 0,1 2 0,0 0 0,0 3 0,-4-3 0,3 4 0,-8-4 0,8 3 0,-8-3 0,9 5 0,-9-6 0,8 5 0,-8-5 0,4 1 0,-1-1 0,-3-6 0,3 5 0,0-3 0,-3 3 0,3-4 0,1-1 0,-4 0 0,7 6 0,-6-5 0,2 5 0,0-6 0,-3 0 0,3 1 0,-4-1 0,0 1 0,0-1 0,4 0 0,-3 0 0,7 0 0,-7-8 0,3-2 0,-4-19 0,0-4 0,0-17 0,0 5 0,0-11 0,0 4 0,0-7 0,5 1 0,-3 6 0,8 8 0,-9 8 0,8 6 0,-8 5 0,4 2 0,-1 4 0,-3 1 0,7 0 0,-6 0 0,6 4 0,-7-4 0,7 8 0,-7-7 0,7 7 0,-4-3 0,5 4 0,0 0 0,0 0 0,0 0 0,0 0 0,0 3 0,-4 3 0,3 3 0,-7 0 0,7 0 0,-2 1 0,-1-1 0,3 6 0,-2-5 0,-1 10 0,4-10 0,-8 5 0,8-1 0,-8-3 0,3 3 0,0-5 0,-3 1 0,4-1 0,-1 0 0,-3 1 0,3-1 0,0 0 0,-3 1 0,3 4 0,0-3 0,-3 3 0,4 0 0,-1-3 0,-3 4 0,8-1 0,-8-3 0,3 8 0,0-8 0,-3 8 0,8-3 0,-8-1 0,8 5 0,-7-5 0,7 6 0,-8 0 0,8-1 0,-8 1 0,4 0 0,-1-1 0,-2 1 0,7 0 0,-8 0 0,8-1 0,-8 1 0,4 0 0,0-1 0,-4 1 0,3 6 0,1-5 0,-4 4 0,4-5 0,-5 0 0,4-1 0,-3-4 0,4 4 0,-5-10 0,5 10 0,-4-5 0,3 6 0,0-5 0,-3 9 0,8-8 0,-8 10 0,9-7 0,-5 1 0,1 0 0,3-1 0,-8 1 0,9 0 0,-9-6 0,8 5 0,-8-10 0,4 5 0,-5-6 0,4 6 0,-3-5 0,4 5 0,-1-6 0,-3 5 0,3-3 0,-4 8 0,4-8 0,-3 3 0,8 1 0,-8-5 0,4 10 0,0-4 0,-4 4 0,3 1 0,1 0 0,-4-1 0,4 7 0,-5-5 0,4 5 0,-3-7 0,4-4 0,0 3 0,-4-8 0,3 8 0,1-8 0,-4 8 0,3 3 0,-4 0 0,0-16 0,9-9 0,3-25 0,9 5 0,1-3 0,-6 5 0,3 5 0,-7-4 0,2 9 0,1-4 0,-4 5 0,3 0 0,-4 1 0,4-1 0,-3 0 0,8 4 0,-3-7 0,4 6 0,1-8 0,0 4 0,0 5 0,-6-2 0,5 2 0,-10 1 0,10-5 0,-10 9 0,5-4 0,-6 5 0,0-4 0,1 3 0,-1-3 0,0 4 0,0 0 0,-1 0 0,2 0 0,-1 0 0,0 0 0,0 0 0,0 0 0,1 0 0,-1 0 0,5 0 0,-3 4 0,8 2 0,-8 3 0,3 1 0,1 0 0,-5-1 0,5 1 0,-6-1 0,1 1 0,-1-1 0,0 0 0,-4 1 0,4-5 0,-8 3 0,7-7 0,-7 8 0,7-8 0,-7 7 0,8-7 0,-4 3 0,4-4 0,-1 0 0,1 0 0,-5-4 0,4-1 0,-7-10 0,8 4 0,-8-8 0,7 8 0,-7-9 0,8 5 0,-8-6 0,8 5 0,-8-4 0,8 5 0,-8-6 0,3 0 0,0 5 0,-3-3 0,8 3 0,-8-5 0,8 5 0,-8-3 0,8 3 0,-8-5 0,4-6 0,-1 5 0,-3-5 0,9 6 0,-5 0 0,1-5 0,3 8 0,-8-13 0,8 14 0,-4-10 0,1 6 0,3 0 0,-7-5 0,7 3 0,-4-4 0,1 7 0,4-7 0,-9 5 0,9-5 0,-9 6 0,8 0 0,-8 5 0,4 2 0,-1-1 0,-2 5 0,2-5 0,0 5 0,2 5 0,-1-3 0,3 2 0,-3 1 0,5-3 0,-1 3 0,0-1 0,1-2 0,-1 7 0,0-3 0,1 4 0,-1 0 0,5 0 0,-3 0 0,3 0 0,-4 0 0,-1 0 0,1 0 0,-1 0 0,5 0 0,-3 0 0,3 0 0,-4 0 0,-1 4 0,1 6 0,0 6 0,5 4 0,-4 1 0,4 0 0,-4 5 0,-1-4 0,1 0 0,-1-3 0,-5-3 0,4 0 0,-8-2 0,3-4 0,-4-1 0,4 0 0,-3 0 0,7-4 0,-3-1 0,3-4 0,-3-4 0,-1-6 0,0-6 0,2 0 0,-1-3 0,4 3 0,-8 0 0,8-4 0,-7 5 0,6-1 0,-7 1 0,8 1 0,-4 3 0,1-9 0,2 10 0,-7-5 0,8 6 0,-8-6 0,7 9 0,-7-8 0,7 9 0,-6-5 0,6 1 0,-3 0 0,4 0 0,0 4 0,0 1 0,0 4 0,0-5 0,0 4 0,0-3 0,0 4 0,1 0 0,-1 0 0,1 0 0,-1 0 0,0 0 0,1 0 0,-1 0 0,0 0 0,1 0 0,-1 0 0,0 0 0,0 4 0,0 1 0,0 4 0,-4 1 0,4-1 0,-4 5 0,5-3 0,0 8 0,0-3 0,0 5 0,1 0 0,-1-6 0,-5 5 0,4-10 0,-8 5 0,7-1 0,-6-3 0,6 3 0,-7-5 0,4 0 0,-1-4 0,-3 4 0,3-5 0,0 1 0,-3 3 0,7-7 0,-7-1 0,3-5 0,-4-4 0,0-5 0,0-8 0,0-6 0,5-6 0,1 0 0,6-7 0,0 5 0,0-12 0,-1 12 0,1-5 0,-1 7 0,1 0 0,-1 0 0,0 5 0,0-3 0,0 9 0,-5-3 0,3-1 0,-3 5 0,5-5 0,0 0 0,-5 5 0,3-5 0,-3 6 0,4 0 0,-4 1 0,3-1 0,-7 0 0,6 5 0,-2-3 0,-1 8 0,4-9 0,-3 9 0,-1-3 0,4 4 0,-8 1 0,8-6 0,-8 5 0,7-5 0,-2 6 0,-1-1 0,3 1 0,-7-1 0,8 1 0,-8-1 0,7 1 0,-3-1 0,0 1 0,4-1 0,-4 1 0,0-1 0,2 1 0,-2 0 0,4 4 0,0-2 0,-1 6 0,1-3 0,0 4 0,1 0 0,-1 0 0,0 0 0,1 0 0,-1 0 0,6 0 0,-5 0 0,10 0 0,-10 0 0,10 0 0,-5 4 0,6 2 0,-5 4 0,3 0 0,-3 0 0,4 0 0,-3 5 0,2-3 0,-7 7 0,2-8 0,1 9 0,-4-9 0,3 3 0,-5-5 0,1 6 0,0-5 0,-5 5 0,4-6 0,-8 0 0,3 1 0,0-1 0,-3 0 0,7 0 0,-7 0 0,3 1 0,0-1 0,-3 1 0,7-1 0,-7 0 0,8 1 0,-8-1 0,7 0 0,-3 1 0,0 4 0,4-3 0,-8 8 0,7-8 0,-7 8 0,8-3 0,-8 4 0,8 1 0,-3 0 0,0 5 0,3-4 0,-8 5 0,9 0 0,-9-5 0,9 4 0,-9-5 0,8-5 0,-8 3 0,3-8 0,0 3 0,-3 0 0,3-3 0,1 8 0,-4-3 0,3 0 0,2 9 0,-5-8 0,8 10 0,-7 0 0,7-5 0,-8 10 0,4-10 0,0 11 0,-4-11 0,4 5 0,-1-7 0,-2 1 0,2-5 0,-4 3 0,4-8 0,-3 3 0,4-5 0,-1 1 0,-3-1 0,3 0 0,-4 1 0,4-1 0,-3 1 0,7-1 0,-7 0 0,7-4 0,-7 2 0,7-2 0,-7 5 0,7-2 0,-3 1 0,3-4 0,1-1 0,0-4 0,-5-4 0,4 3 0,-2-8 0,3 8 0,0-7 0,6 2 0,0-4 0,6 0 0,0-1 0,-1 1 0,1-1 0,0 1 0,-1-1 0,1 1 0,-5 0 0,-2 0 0,1 0 0,-5 4 0,5-3 0,-6 4 0,0-4 0,6 3 0,-5-2 0,5 3 0,-6-1 0,0 2 0,1 4 0,-1 0 0,0 0 0,1 0 0,-1 0 0,1 0 0,-1 0 0,0 0 0,6 5 0,-5 0 0,10 10 0,-9 1 0,4 4 0,-5 1 0,0-5 0,0 3 0,0-8 0,-1 3 0,1 0 0,0-3 0,-1 3 0,1 1 0,0-5 0,0 10 0,-1-10 0,2 10 0,-2-9 0,1 3 0,0 0 0,-1-3 0,1 3 0,0 1 0,0 0 0,-5 1 0,5 3 0,-5-8 0,1 9 0,2-10 0,-7 10 0,7-10 0,-7 10 0,8-10 0,-8 5 0,7-6 0,-7 0 0,7 1 0,-7-1 0,7 0 0,-3-4 0,4-1 0,-4 0 0,-1 1 0,-4 9 0,0-4 0,0 5 0,0-6 0,0 1 0,0-1 0,0 5 0,0-3 0,0 3 0,0 1 0,0-5 0,4 10 0,-2-10 0,7 10 0,-8-10 0,8 5 0,-8-1 0,3 2 0,0-1 0,-3 5 0,7-9 0,-6 8 0,6-8 0,-7 3 0,3-5 0,0 1 0,-3-1 0,8 0 0,-8 1 0,7-1 0,-7 0 0,7 1 0,-7-1 0,8 1 0,-4-1 0,0 0 0,4 6 0,-8-5 0,8 5 0,-4-6 0,0 5 0,3-3 0,-2 3 0,-1 1 0,3-5 0,-3 5 0,0-6 0,4 0 0,-8 1 0,7-1 0,-7 0 0,7 1 0,-6-1 0,6 1 0,-3-1 0,0 0 0,3-4 0,-7 3 0,7-3 0,-2 5 0,3-1 0,0 0 0,1 1 0,-1-1 0,0 0 0,1 1 0,4 0 0,2 0 0,4 0 0,-4 0 0,3-5 0,-3 4 0,0-8 0,-2 4 0,1 0 0,-5-4 0,5 3 0,-6-4 0,0 0 0,1 0 0,-1 0 0,0 0 0,0 0 0,0 0 0,1 0 0,10 0 0,-3-4 0,16-3 0,-11-8 0,10 3 0,-3-9 0,5 8 0,-6-7 0,4 7 0,-10-7 0,5 8 0,-6-3 0,-1 0 0,1 3 0,0-7 0,-6 7 0,5-7 0,-9 3 0,8 0 0,-2-4 0,-2 9 0,5-4 0,-9 0 0,8 4 0,-7-9 0,7 9 0,-7-9 0,7 8 0,-3-7 0,0 7 0,3-3 0,-8 1 0,9 2 0,-9-2 0,3 4 0,1 0 0,-5 0 0,5 0 0,-1 5 0,-3-4 0,8 4 0,-8-5 0,3 4 0,1-3 0,-5 4 0,5-5 0,-6 5 0,0-4 0,6 4 0,-5-1 0,5-3 0,-6 4 0,0 0 0,1-4 0,-1 4 0,0-4 0,0 0 0,1-1 0,-1 1 0,1-6 0,-1 4 0,1-8 0,5 8 0,-4-9 0,9 4 0,-9 0 0,8-4 0,-8 10 0,8-5 0,-8 5 0,3 0 0,-4 1 0,-1-1 0,1 5 0,-1-4 0,5 8 0,-3-7 0,3 7 0,-4-3 0,-1 4 0,0 0 0,1 0 0,-1 0 0,0 0 0,1 0 0,-1 0 0,1 0 0,-1 0 0,0 4 0,0 1 0,0 4 0,-3 0 0,2 0 0,-3 1 0,0-1 0,4 1 0,-4-1 0,4 0 0,0 0 0,0 0 0,0 1 0,0-1 0,0-5 0,0 0 0,0-4 0,-1 0 0,1 0 0,0-4 0,1-6 0,0-6 0,5-5 0,7 0 0,0 0 0,10-2 0,-4 1 0,7 4 0,-1 2 0,0-1 0,-6 5 0,4 1 0,-10 1 0,5 9 0,-6-4 0,-6 5 0,5 0 0,-10 0 0,5 0 0,-6 0 0,0 0 0,1 0 0,-1 0 0,0 0 0,1 0 0,-1 0 0,0 0 0,6 0 0,-5 0 0,5 5 0,-6 0 0,0 4 0,1 0 0,-1 1 0,0-1 0,1 1 0,-1-1 0,0 0 0,1 1 0,-1-1 0,1 5 0,-1-3 0,1 3 0,-5-4 0,4-1 0,-8 0 0,7 1 0,-7-1 0,7-4 0,-7 3 0,8-3 0,-4 4 0,0 0 0,3 0 0,-3 1 0,0-1 0,4 0 0,-4 1 0,4-1 0,1 0 0,-1 1 0,0-1 0,1 0 0,4 1 0,-3 0 0,8 0 0,-8 4 0,9-2 0,-9 2 0,3-4 0,-5-5 0,1-1 0,-1 1 0,0-4 0,1 3 0,-1-4 0,1 0 0,-1 0 0,-4-4 0,-1-1 0,0 0 0,1-4 0,4 4 0,1-5 0,-1 5 0,0 1 0,1 4 0,-1 0 0,11 0 0,-2 0 0,8 0 0,1 0 0,1 0 0,6 10 0,-6 2 0,4 5 0,-9 3 0,3-4 0,-5 5 0,0 0 0,-1-1 0,-4 1 0,4 0 0,-9-1 0,4-4 0,0-1 0,-5-6 0,5 1 0,-6-5 0,0 0 0,0-5 0,0 0 0,0 0 0,0-5 0,0 0 0,6 0 0,-5 1 0,16 4 0,-3 0 0,11 0 0,0 0 0,0 0 0,0 0 0,0 5 0,0 6 0,0 7 0,0 4 0,-5 6 0,-2-5 0,2 11 0,-6-6 0,5 2 0,-10 2 0,1-14 0,-7 7 0,3-14 0,-5 4 0,-1-6 0,-4 0 0,3 1 0,-3-5 0,0 3 0,-1-2 0,1-1 0,-4 3 0,3-3 0,-4 5 0,0 6 0,0 6 0,5 15 0,8 6 0,6 6 0,5-6 0,-1-2 0,-5-7 0,3 0 0,-4-6 0,4-2 0,-4-5 0,2-5 0,-7 4 0,7-9 0,-8 4 0,9-5 0,-10-1 0,5-3 0,-6-2 0,0-4 0,6 0 0,-5 0 0,5 0 0,-1 0 0,1 0 0,1-4 0,3-6 0,-3-6 0,11-1 0,1-3 0,0 3 0,4-1 0,-3-3 0,5 4 0,0-6 0,0 5 0,0 1 0,-6 2 0,4 7 0,-10-5 0,5 7 0,0 0 0,1 1 0,0 5 0,4 0 0,-4 0 0,6 0 0,-6 5 0,5 6 0,-11 5 0,11 7 0,-11-2 0,5 0 0,-7 0 0,-4 0 0,4 0 0,-8 5 0,7-4 0,-7 5 0,8-11 0,-9 4 0,9-4 0,-9 4 0,9-4 0,-9-1 0,9 0 0,-10-5 0,5 5 0,-6-10 0,0 3 0,1-7 0,-1 3 0,0-4 0,1 0 0,-1 0 0,0 0 0,6 0 0,-5 0 0,10 0 0,-5-9 0,6-2 0,0-6 0,0-2 0,-1 2 0,1-3 0,6-2 0,-5 1 0,4-1 0,-10 1 0,4 5 0,-9-3 0,9 7 0,-9-3 0,4 0 0,-6 5 0,1-1 0,-1 3 0,1 7 0,-1-8 0,0 8 0,0-3 0,1 4 0,-1 0 0,0 0 0,1 0 0,-1 0 0,5 5 0,2 5 0,5 6 0,0 11 0,0-5 0,2 10 0,-2-10 0,-4 5 0,2-6 0,-8-1 0,4-4 0,-5-2 0,-1-4 0,0-1 0,1 0 0,-1 1 0,0-1 0,1 0 0,-1-3 0,0-2 0,6 0 0,1-2 0,4 2 0,1-4 0,0 0 0,5 0 0,-4 0 0,11 0 0,-11 0 0,5 0 0,-1 0 0,-3 0 0,9 0 0,-10-9 0,5 2 0,-1-9 0,-3 11 0,-2-5 0,-1 9 0,-5-3 0,1 4 0,3 0 0,-8 0 0,8 0 0,-8 4 0,8 6 0,-2 12 0,0 6 0,4 6 0,-9-6 0,10 5 0,-11-11 0,10 4 0,-10-5 0,4 0 0,-5-5 0,0-2 0,-1-5 0,1 1 0,-1-5 0,0-1 0,1-4 0,-1 0 0,0 0 0,1 0 0,-1 0 0,0 0 0,1 0 0,4 0 0,2 0 0,-1 0 0,5 0 0,-4 0 0,4 0 0,-4 0 0,3-5 0,-3 4 0,0-3 0,3 4 0,-3 0 0,-1 0 0,5 0 0,-5 0 0,6 0 0,0 0 0,0 4 0,5 2 0,-4 5 0,5-1 0,-7 1 0,1-1 0,0-4 0,0-2 0,-1 1 0,1-4 0,-5 4 0,3-5 0,-3 0 0,-1 0 0,5 0 0,-5 0 0,6 0 0,0 0 0,0-5 0,-1 4 0,1-8 0,-6 8 0,0-4 0,-6 5 0,0 0 0,1 0 0,-1 0 0,0 0 0,-3 4 0,2 1 0,-2 10 0,4 0 0,0 6 0,0 0 0,5-5 0,-4-2 0,9-3 0,-10-2 0,10 1 0,-10 0 0,5 0 0,-6-5 0,0-1 0,1-4 0,-1 4 0,0-3 0,1 3 0,-1-4 0,6 0 0,0 0 0,6 0 0,5 5 0,-4-3 0,5 3 0,-6-5 0,-1 0 0,1 0 0,0 0 0,-6 0 0,0 0 0,-6 0 0,1 0 0,-1 0 0,0 0 0,1 0 0,-1 0 0,0 0 0,6 0 0,0 0 0,1 0 0,4 0 0,-10 0 0,10 0 0,-5-5 0,6-1 0,0-4 0,-6 4 0,5-4 0,-10 5 0,10-1 0,-10-2 0,5 7 0,-6-3 0,0 4 0,0 0 0,0 0 0,-1 0 0,0 0 0,1 0 0,-1 0 0,1 0 0,-1 0 0,-3 0 0,-1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2804FE-524B-1740-88E7-08E54D6B9F9A}" type="datetimeFigureOut">
              <a:rPr lang="en-US" smtClean="0"/>
              <a:t>4/11/22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11AF78-9C63-2C46-9D2F-C9E877191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749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54022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53124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79313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83760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12064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25424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253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56579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97601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6285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4/11/22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729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4/11/22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585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4/11/22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880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4/11/22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666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4/11/22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812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4/11/22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240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4/11/22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159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4/11/22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08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4/11/22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241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4/11/22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906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4/11/22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200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F2CAD-3A65-C24F-8C6E-53483CFF24C0}" type="datetimeFigureOut">
              <a:rPr lang="en-US" smtClean="0"/>
              <a:t>4/11/22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060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5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43.png"/><Relationship Id="rId7" Type="http://schemas.openxmlformats.org/officeDocument/2006/relationships/image" Target="../media/image5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46.png"/><Relationship Id="rId9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tif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tiff"/><Relationship Id="rId3" Type="http://schemas.openxmlformats.org/officeDocument/2006/relationships/image" Target="../media/image19.png"/><Relationship Id="rId7" Type="http://schemas.openxmlformats.org/officeDocument/2006/relationships/image" Target="../media/image350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.xml"/><Relationship Id="rId5" Type="http://schemas.openxmlformats.org/officeDocument/2006/relationships/image" Target="../media/image340.png"/><Relationship Id="rId4" Type="http://schemas.openxmlformats.org/officeDocument/2006/relationships/image" Target="../media/image3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tiff"/><Relationship Id="rId3" Type="http://schemas.openxmlformats.org/officeDocument/2006/relationships/image" Target="../media/image19.png"/><Relationship Id="rId7" Type="http://schemas.openxmlformats.org/officeDocument/2006/relationships/image" Target="../media/image350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.xml"/><Relationship Id="rId5" Type="http://schemas.openxmlformats.org/officeDocument/2006/relationships/image" Target="../media/image340.png"/><Relationship Id="rId4" Type="http://schemas.openxmlformats.org/officeDocument/2006/relationships/image" Target="../media/image33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tiff"/><Relationship Id="rId5" Type="http://schemas.microsoft.com/office/2007/relationships/hdphoto" Target="../media/hdphoto1.wdp"/><Relationship Id="rId4" Type="http://schemas.openxmlformats.org/officeDocument/2006/relationships/image" Target="../media/image3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tiff"/><Relationship Id="rId5" Type="http://schemas.microsoft.com/office/2007/relationships/hdphoto" Target="../media/hdphoto2.wdp"/><Relationship Id="rId4" Type="http://schemas.openxmlformats.org/officeDocument/2006/relationships/image" Target="../media/image30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0.png"/><Relationship Id="rId5" Type="http://schemas.openxmlformats.org/officeDocument/2006/relationships/customXml" Target="../ink/ink3.xml"/><Relationship Id="rId4" Type="http://schemas.microsoft.com/office/2007/relationships/hdphoto" Target="../media/hdphoto3.wdp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tiff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tiff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tiff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0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0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0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56A338-1D84-0D4F-A63A-148DF7F277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410" y="974583"/>
            <a:ext cx="8713181" cy="49088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44516D-12EC-4546-9840-2A0C5D5FEE4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Waves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8EBE8F-081E-5843-BCD9-11BDEED1A2FD}"/>
              </a:ext>
            </a:extLst>
          </p:cNvPr>
          <p:cNvSpPr txBox="1"/>
          <p:nvPr/>
        </p:nvSpPr>
        <p:spPr>
          <a:xfrm>
            <a:off x="1981200" y="6052457"/>
            <a:ext cx="5442857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Slides adapted from </a:t>
            </a:r>
            <a:r>
              <a:rPr lang="en-US" dirty="0" err="1"/>
              <a:t>Nirupam</a:t>
            </a:r>
            <a:r>
              <a:rPr lang="en-US" dirty="0"/>
              <a:t> Roy</a:t>
            </a:r>
          </a:p>
        </p:txBody>
      </p:sp>
    </p:spTree>
    <p:extLst>
      <p:ext uri="{BB962C8B-B14F-4D97-AF65-F5344CB8AC3E}">
        <p14:creationId xmlns:p14="http://schemas.microsoft.com/office/powerpoint/2010/main" val="28094130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902202C-482D-B348-A490-1CD80B3663E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33" t="1343" r="253" b="68563"/>
          <a:stretch>
            <a:fillRect/>
          </a:stretch>
        </p:blipFill>
        <p:spPr>
          <a:xfrm>
            <a:off x="1572828" y="2126931"/>
            <a:ext cx="7638883" cy="2106599"/>
          </a:xfrm>
          <a:custGeom>
            <a:avLst/>
            <a:gdLst>
              <a:gd name="connsiteX0" fmla="*/ 0 w 5217459"/>
              <a:gd name="connsiteY0" fmla="*/ 0 h 1438835"/>
              <a:gd name="connsiteX1" fmla="*/ 5217459 w 5217459"/>
              <a:gd name="connsiteY1" fmla="*/ 0 h 1438835"/>
              <a:gd name="connsiteX2" fmla="*/ 5217459 w 5217459"/>
              <a:gd name="connsiteY2" fmla="*/ 1438835 h 1438835"/>
              <a:gd name="connsiteX3" fmla="*/ 0 w 5217459"/>
              <a:gd name="connsiteY3" fmla="*/ 1438835 h 1438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17459" h="1438835">
                <a:moveTo>
                  <a:pt x="0" y="0"/>
                </a:moveTo>
                <a:lnTo>
                  <a:pt x="5217459" y="0"/>
                </a:lnTo>
                <a:lnTo>
                  <a:pt x="5217459" y="1438835"/>
                </a:lnTo>
                <a:lnTo>
                  <a:pt x="0" y="1438835"/>
                </a:lnTo>
                <a:close/>
              </a:path>
            </a:pathLst>
          </a:cu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1388DB3-AD36-FB47-95EA-58D8A6E5377E}"/>
              </a:ext>
            </a:extLst>
          </p:cNvPr>
          <p:cNvCxnSpPr/>
          <p:nvPr/>
        </p:nvCxnSpPr>
        <p:spPr>
          <a:xfrm>
            <a:off x="3806970" y="1692995"/>
            <a:ext cx="0" cy="309002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FBE08893-75D8-C243-B39A-B7841EC69A62}"/>
              </a:ext>
            </a:extLst>
          </p:cNvPr>
          <p:cNvSpPr/>
          <p:nvPr/>
        </p:nvSpPr>
        <p:spPr>
          <a:xfrm>
            <a:off x="1748117" y="2312894"/>
            <a:ext cx="1748117" cy="1748118"/>
          </a:xfrm>
          <a:prstGeom prst="ellipse">
            <a:avLst/>
          </a:prstGeom>
          <a:noFill/>
          <a:ln>
            <a:solidFill>
              <a:srgbClr val="FF0F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ED16E87-9C7B-DD41-AE88-C6B5600F5954}"/>
              </a:ext>
            </a:extLst>
          </p:cNvPr>
          <p:cNvSpPr/>
          <p:nvPr/>
        </p:nvSpPr>
        <p:spPr>
          <a:xfrm>
            <a:off x="2566017" y="3135888"/>
            <a:ext cx="112331" cy="102119"/>
          </a:xfrm>
          <a:prstGeom prst="ellipse">
            <a:avLst/>
          </a:prstGeom>
          <a:solidFill>
            <a:srgbClr val="FF0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C104F1A-382F-C248-91AC-E4A802B5572C}"/>
              </a:ext>
            </a:extLst>
          </p:cNvPr>
          <p:cNvCxnSpPr>
            <a:cxnSpLocks/>
          </p:cNvCxnSpPr>
          <p:nvPr/>
        </p:nvCxnSpPr>
        <p:spPr>
          <a:xfrm>
            <a:off x="3793523" y="4778683"/>
            <a:ext cx="4934694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FD4BCCD-997E-B942-AF17-881D4762ABE9}"/>
              </a:ext>
            </a:extLst>
          </p:cNvPr>
          <p:cNvSpPr txBox="1"/>
          <p:nvPr/>
        </p:nvSpPr>
        <p:spPr>
          <a:xfrm>
            <a:off x="7463463" y="4804935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Time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458F49-E351-E54E-8540-45234C30382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Frequency, Amplitude, and Phase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0DC4860-44AA-504C-AF78-23989AF4C267}"/>
                  </a:ext>
                </a:extLst>
              </p:cNvPr>
              <p:cNvSpPr txBox="1"/>
              <p:nvPr/>
            </p:nvSpPr>
            <p:spPr>
              <a:xfrm>
                <a:off x="753753" y="4275700"/>
                <a:ext cx="2742481" cy="369332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𝑐𝑦𝑐𝑙𝑒𝑠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𝑝𝑒𝑟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𝑠𝑒𝑐𝑜𝑛𝑑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0DC4860-44AA-504C-AF78-23989AF4C2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753" y="4275700"/>
                <a:ext cx="2742481" cy="369332"/>
              </a:xfrm>
              <a:prstGeom prst="rect">
                <a:avLst/>
              </a:prstGeom>
              <a:blipFill>
                <a:blip r:embed="rId3"/>
                <a:stretch>
                  <a:fillRect l="-3226" t="-6667" r="-1843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8DDB92D-8230-5F4A-8302-0D5242C260BB}"/>
                  </a:ext>
                </a:extLst>
              </p:cNvPr>
              <p:cNvSpPr txBox="1"/>
              <p:nvPr/>
            </p:nvSpPr>
            <p:spPr>
              <a:xfrm>
                <a:off x="759660" y="4884006"/>
                <a:ext cx="2751459" cy="369332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𝑎𝑛𝑔𝑙𝑒𝑠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𝑝𝑒𝑟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𝑐𝑦𝑐𝑙𝑒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8DDB92D-8230-5F4A-8302-0D5242C260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660" y="4884006"/>
                <a:ext cx="2751459" cy="369332"/>
              </a:xfrm>
              <a:prstGeom prst="rect">
                <a:avLst/>
              </a:prstGeom>
              <a:blipFill>
                <a:blip r:embed="rId4"/>
                <a:stretch>
                  <a:fillRect l="-2315" t="-6667" r="-3241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406287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B120F88-7E38-DB4C-A68E-F0F14C26D0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7517"/>
          <a:stretch/>
        </p:blipFill>
        <p:spPr>
          <a:xfrm>
            <a:off x="936999" y="1042147"/>
            <a:ext cx="13569050" cy="396688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27BAA94-F844-D440-9788-191F76B1C115}"/>
              </a:ext>
            </a:extLst>
          </p:cNvPr>
          <p:cNvCxnSpPr>
            <a:cxnSpLocks/>
          </p:cNvCxnSpPr>
          <p:nvPr/>
        </p:nvCxnSpPr>
        <p:spPr>
          <a:xfrm>
            <a:off x="3953435" y="1909482"/>
            <a:ext cx="0" cy="1156447"/>
          </a:xfrm>
          <a:prstGeom prst="line">
            <a:avLst/>
          </a:prstGeom>
          <a:ln w="53975"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8D6334D-42A9-3D49-89DF-8B490C236BAD}"/>
              </a:ext>
            </a:extLst>
          </p:cNvPr>
          <p:cNvSpPr txBox="1"/>
          <p:nvPr/>
        </p:nvSpPr>
        <p:spPr>
          <a:xfrm>
            <a:off x="3200400" y="2649071"/>
            <a:ext cx="4303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𝚹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B4227BB-AE1F-CD42-8941-3DE162EE74EE}"/>
                  </a:ext>
                </a:extLst>
              </p:cNvPr>
              <p:cNvSpPr txBox="1"/>
              <p:nvPr/>
            </p:nvSpPr>
            <p:spPr>
              <a:xfrm>
                <a:off x="2299170" y="5226913"/>
                <a:ext cx="2799613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000" b="0" i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4000" b="0" i="0" smtClean="0">
                          <a:latin typeface="Cambria Math" panose="02040503050406030204" pitchFamily="18" charset="0"/>
                        </a:rPr>
                        <m:t> . </m:t>
                      </m:r>
                      <m:r>
                        <m:rPr>
                          <m:sty m:val="p"/>
                        </m:rPr>
                        <a:rPr lang="en-US" sz="40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⁡(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))</m:t>
                      </m:r>
                    </m:oMath>
                  </m:oMathPara>
                </a14:m>
                <a:endParaRPr lang="en-US" sz="4000" dirty="0">
                  <a:latin typeface="Lucida Bright" panose="02040602050505020304" pitchFamily="18" charset="77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B4227BB-AE1F-CD42-8941-3DE162EE74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9170" y="5226913"/>
                <a:ext cx="2799613" cy="615553"/>
              </a:xfrm>
              <a:prstGeom prst="rect">
                <a:avLst/>
              </a:prstGeom>
              <a:blipFill>
                <a:blip r:embed="rId3"/>
                <a:stretch>
                  <a:fillRect l="-2715" t="-4082" r="-5430" b="-387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9D7356B3-CEAD-E74A-AEBD-3F64EF9B9C54}"/>
              </a:ext>
            </a:extLst>
          </p:cNvPr>
          <p:cNvSpPr txBox="1"/>
          <p:nvPr/>
        </p:nvSpPr>
        <p:spPr>
          <a:xfrm>
            <a:off x="3124731" y="2145267"/>
            <a:ext cx="362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6793E86-2883-AA4F-95E8-DE205C7EFCE9}"/>
                  </a:ext>
                </a:extLst>
              </p:cNvPr>
              <p:cNvSpPr txBox="1"/>
              <p:nvPr/>
            </p:nvSpPr>
            <p:spPr>
              <a:xfrm>
                <a:off x="1760561" y="5220480"/>
                <a:ext cx="538609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4000" dirty="0">
                  <a:latin typeface="Lucida Bright" panose="02040602050505020304" pitchFamily="18" charset="77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6793E86-2883-AA4F-95E8-DE205C7EFC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0561" y="5220480"/>
                <a:ext cx="538609" cy="615553"/>
              </a:xfrm>
              <a:prstGeom prst="rect">
                <a:avLst/>
              </a:prstGeom>
              <a:blipFill>
                <a:blip r:embed="rId4"/>
                <a:stretch>
                  <a:fillRect l="-4651" r="-46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534F1D86-0C9B-3042-AD57-E92036A46EB7}"/>
              </a:ext>
            </a:extLst>
          </p:cNvPr>
          <p:cNvGrpSpPr/>
          <p:nvPr/>
        </p:nvGrpSpPr>
        <p:grpSpPr>
          <a:xfrm>
            <a:off x="1760560" y="5913583"/>
            <a:ext cx="3478709" cy="671376"/>
            <a:chOff x="1760560" y="5913583"/>
            <a:chExt cx="3478709" cy="67137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F2655CA3-88D4-7B40-9BD7-D91533DF734F}"/>
                    </a:ext>
                  </a:extLst>
                </p:cNvPr>
                <p:cNvSpPr txBox="1"/>
                <p:nvPr/>
              </p:nvSpPr>
              <p:spPr>
                <a:xfrm>
                  <a:off x="1760560" y="5969406"/>
                  <a:ext cx="538609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0" i="0" smtClean="0"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en-US" sz="4000" dirty="0">
                    <a:latin typeface="Lucida Bright" panose="02040602050505020304" pitchFamily="18" charset="77"/>
                  </a:endParaRP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F2655CA3-88D4-7B40-9BD7-D91533DF734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60560" y="5969406"/>
                  <a:ext cx="538609" cy="615553"/>
                </a:xfrm>
                <a:prstGeom prst="rect">
                  <a:avLst/>
                </a:prstGeom>
                <a:blipFill>
                  <a:blip r:embed="rId4"/>
                  <a:stretch>
                    <a:fillRect l="-4651" r="-46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69C894B8-21B4-0A4F-8E3D-1CF8A55C3A85}"/>
                    </a:ext>
                  </a:extLst>
                </p:cNvPr>
                <p:cNvSpPr txBox="1"/>
                <p:nvPr/>
              </p:nvSpPr>
              <p:spPr>
                <a:xfrm>
                  <a:off x="2299169" y="5913583"/>
                  <a:ext cx="2940100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4000" b="0" i="0" smtClean="0">
                            <a:latin typeface="Cambria Math" panose="02040503050406030204" pitchFamily="18" charset="0"/>
                          </a:rPr>
                          <m:t>A</m:t>
                        </m:r>
                        <m:r>
                          <a:rPr lang="en-US" sz="4000" b="0" i="0" smtClean="0">
                            <a:latin typeface="Cambria Math" panose="02040503050406030204" pitchFamily="18" charset="0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lang="en-US" sz="4000" b="0" i="0" smtClean="0">
                            <a:latin typeface="Cambria Math" panose="02040503050406030204" pitchFamily="18" charset="0"/>
                          </a:rPr>
                          <m:t>sin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⁡(2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𝑓𝑡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4000" dirty="0">
                    <a:latin typeface="Lucida Bright" panose="02040602050505020304" pitchFamily="18" charset="77"/>
                  </a:endParaRP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69C894B8-21B4-0A4F-8E3D-1CF8A55C3A8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99169" y="5913583"/>
                  <a:ext cx="2940100" cy="615553"/>
                </a:xfrm>
                <a:prstGeom prst="rect">
                  <a:avLst/>
                </a:prstGeom>
                <a:blipFill>
                  <a:blip r:embed="rId5"/>
                  <a:stretch>
                    <a:fillRect l="-2575" t="-4082" r="-4721" b="-387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07D844BB-2D1D-714A-9D9A-28CFFD926C4B}"/>
              </a:ext>
            </a:extLst>
          </p:cNvPr>
          <p:cNvSpPr txBox="1"/>
          <p:nvPr/>
        </p:nvSpPr>
        <p:spPr>
          <a:xfrm>
            <a:off x="4675950" y="3670820"/>
            <a:ext cx="20896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time = </a:t>
            </a:r>
            <a:r>
              <a:rPr lang="en-US" sz="2400" i="1" dirty="0"/>
              <a:t>t second</a:t>
            </a:r>
            <a:endParaRPr lang="en-US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205C7E4-AD24-974D-AC43-EEBE80CAD1C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Frequency, Amplitude, and Phase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8538F6E-64BF-6F49-A105-DA5495E4DDDC}"/>
                  </a:ext>
                </a:extLst>
              </p:cNvPr>
              <p:cNvSpPr txBox="1"/>
              <p:nvPr/>
            </p:nvSpPr>
            <p:spPr>
              <a:xfrm>
                <a:off x="1572828" y="1125900"/>
                <a:ext cx="2742481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𝑐𝑦𝑐𝑙𝑒𝑠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𝑝𝑒𝑟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𝑠𝑒𝑐𝑜𝑛𝑑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8538F6E-64BF-6F49-A105-DA5495E4DD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2828" y="1125900"/>
                <a:ext cx="2742481" cy="369332"/>
              </a:xfrm>
              <a:prstGeom prst="rect">
                <a:avLst/>
              </a:prstGeom>
              <a:blipFill>
                <a:blip r:embed="rId6"/>
                <a:stretch>
                  <a:fillRect l="-3226" t="-6667" r="-1843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477CA70-CE62-9D43-ADCB-8A782C0C51CD}"/>
                  </a:ext>
                </a:extLst>
              </p:cNvPr>
              <p:cNvSpPr txBox="1"/>
              <p:nvPr/>
            </p:nvSpPr>
            <p:spPr>
              <a:xfrm>
                <a:off x="1572828" y="701361"/>
                <a:ext cx="2751459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𝑎𝑛𝑔𝑙𝑒𝑠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𝑝𝑒𝑟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𝑐𝑦𝑐𝑙𝑒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477CA70-CE62-9D43-ADCB-8A782C0C51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2828" y="701361"/>
                <a:ext cx="2751459" cy="369332"/>
              </a:xfrm>
              <a:prstGeom prst="rect">
                <a:avLst/>
              </a:prstGeom>
              <a:blipFill>
                <a:blip r:embed="rId7"/>
                <a:stretch>
                  <a:fillRect l="-1843" t="-3333" r="-3226" b="-4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5780045B-4757-AD4E-BAE3-142E363C321C}"/>
              </a:ext>
            </a:extLst>
          </p:cNvPr>
          <p:cNvSpPr txBox="1"/>
          <p:nvPr/>
        </p:nvSpPr>
        <p:spPr>
          <a:xfrm>
            <a:off x="1955296" y="3544805"/>
            <a:ext cx="1098164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Phase</a:t>
            </a:r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10ACD741-DC2B-E642-A192-3C536C484E57}"/>
              </a:ext>
            </a:extLst>
          </p:cNvPr>
          <p:cNvSpPr/>
          <p:nvPr/>
        </p:nvSpPr>
        <p:spPr>
          <a:xfrm>
            <a:off x="3061252" y="3220278"/>
            <a:ext cx="511691" cy="602341"/>
          </a:xfrm>
          <a:custGeom>
            <a:avLst/>
            <a:gdLst>
              <a:gd name="connsiteX0" fmla="*/ 0 w 511691"/>
              <a:gd name="connsiteY0" fmla="*/ 596348 h 602341"/>
              <a:gd name="connsiteX1" fmla="*/ 477078 w 511691"/>
              <a:gd name="connsiteY1" fmla="*/ 516835 h 602341"/>
              <a:gd name="connsiteX2" fmla="*/ 437322 w 511691"/>
              <a:gd name="connsiteY2" fmla="*/ 0 h 602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1691" h="602341">
                <a:moveTo>
                  <a:pt x="0" y="596348"/>
                </a:moveTo>
                <a:cubicBezTo>
                  <a:pt x="202095" y="606287"/>
                  <a:pt x="404191" y="616226"/>
                  <a:pt x="477078" y="516835"/>
                </a:cubicBezTo>
                <a:cubicBezTo>
                  <a:pt x="549965" y="417444"/>
                  <a:pt x="493643" y="208722"/>
                  <a:pt x="437322" y="0"/>
                </a:cubicBezTo>
              </a:path>
            </a:pathLst>
          </a:custGeom>
          <a:noFill/>
          <a:ln w="34925">
            <a:solidFill>
              <a:srgbClr val="C00000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06E66ED-96DF-7B4E-90F0-86EF11DF5DC6}"/>
                  </a:ext>
                </a:extLst>
              </p:cNvPr>
              <p:cNvSpPr txBox="1"/>
              <p:nvPr/>
            </p:nvSpPr>
            <p:spPr>
              <a:xfrm>
                <a:off x="767841" y="5243856"/>
                <a:ext cx="924933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Ψ</m:t>
                    </m:r>
                  </m:oMath>
                </a14:m>
                <a:r>
                  <a:rPr lang="en-US" sz="4000" dirty="0">
                    <a:latin typeface="Lucida Bright" panose="02040602050505020304" pitchFamily="18" charset="77"/>
                  </a:rPr>
                  <a:t>(t)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06E66ED-96DF-7B4E-90F0-86EF11DF5D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841" y="5243856"/>
                <a:ext cx="924933" cy="615553"/>
              </a:xfrm>
              <a:prstGeom prst="rect">
                <a:avLst/>
              </a:prstGeom>
              <a:blipFill>
                <a:blip r:embed="rId8"/>
                <a:stretch>
                  <a:fillRect l="-19178" t="-24490" r="-31507" b="-48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id="{E96CB922-B0AD-FF4D-B997-E5606F7899FD}"/>
              </a:ext>
            </a:extLst>
          </p:cNvPr>
          <p:cNvGrpSpPr/>
          <p:nvPr/>
        </p:nvGrpSpPr>
        <p:grpSpPr>
          <a:xfrm>
            <a:off x="5239269" y="5608663"/>
            <a:ext cx="3293081" cy="1152495"/>
            <a:chOff x="1760560" y="5636575"/>
            <a:chExt cx="3293081" cy="115249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CAA201F3-2F77-8F4A-8A51-BE7C71B7E686}"/>
                    </a:ext>
                  </a:extLst>
                </p:cNvPr>
                <p:cNvSpPr txBox="1"/>
                <p:nvPr/>
              </p:nvSpPr>
              <p:spPr>
                <a:xfrm>
                  <a:off x="1760560" y="5969406"/>
                  <a:ext cx="538609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0" i="0" smtClean="0"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en-US" sz="4000" dirty="0">
                    <a:latin typeface="Lucida Bright" panose="02040602050505020304" pitchFamily="18" charset="77"/>
                  </a:endParaRPr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CAA201F3-2F77-8F4A-8A51-BE7C71B7E68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60560" y="5969406"/>
                  <a:ext cx="538609" cy="615553"/>
                </a:xfrm>
                <a:prstGeom prst="rect">
                  <a:avLst/>
                </a:prstGeom>
                <a:blipFill>
                  <a:blip r:embed="rId9"/>
                  <a:stretch>
                    <a:fillRect l="-6977" r="-46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978F6F81-2135-8F4C-B5AF-86E9577CBE31}"/>
                    </a:ext>
                  </a:extLst>
                </p:cNvPr>
                <p:cNvSpPr txBox="1"/>
                <p:nvPr/>
              </p:nvSpPr>
              <p:spPr>
                <a:xfrm>
                  <a:off x="2299169" y="5636575"/>
                  <a:ext cx="2754472" cy="115249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4000" b="0" i="0" smtClean="0">
                            <a:latin typeface="Cambria Math" panose="02040503050406030204" pitchFamily="18" charset="0"/>
                          </a:rPr>
                          <m:t>A</m:t>
                        </m:r>
                        <m:r>
                          <a:rPr lang="en-US" sz="4000" b="0" i="0" smtClean="0">
                            <a:latin typeface="Cambria Math" panose="02040503050406030204" pitchFamily="18" charset="0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lang="en-US" sz="4000" b="0" i="0" smtClean="0">
                            <a:latin typeface="Cambria Math" panose="02040503050406030204" pitchFamily="18" charset="0"/>
                          </a:rPr>
                          <m:t>sin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⁡(</m:t>
                        </m:r>
                        <m:f>
                          <m:f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4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den>
                        </m:f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4000" dirty="0">
                    <a:latin typeface="Lucida Bright" panose="02040602050505020304" pitchFamily="18" charset="77"/>
                  </a:endParaRP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978F6F81-2135-8F4C-B5AF-86E9577CBE3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99169" y="5636575"/>
                  <a:ext cx="2754472" cy="1152495"/>
                </a:xfrm>
                <a:prstGeom prst="rect">
                  <a:avLst/>
                </a:prstGeom>
                <a:blipFill>
                  <a:blip r:embed="rId10"/>
                  <a:stretch>
                    <a:fillRect l="-2752" t="-1099" r="-5046" b="-1318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1D3D4B48-F73F-B147-BE26-14E63946BD3B}"/>
                  </a:ext>
                </a:extLst>
              </p:cNvPr>
              <p:cNvSpPr txBox="1"/>
              <p:nvPr/>
            </p:nvSpPr>
            <p:spPr>
              <a:xfrm>
                <a:off x="5190566" y="1038095"/>
                <a:ext cx="3882345" cy="1064715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𝑂𝑛𝑒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𝑓𝑢𝑙𝑙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𝑐𝑦𝑐𝑙𝑒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𝑖𝑛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𝑠𝑒𝑐𝑜𝑛𝑑𝑠</m:t>
                      </m:r>
                    </m:oMath>
                  </m:oMathPara>
                </a14:m>
                <a:endParaRPr lang="en-US" sz="2400" b="0" dirty="0">
                  <a:solidFill>
                    <a:schemeClr val="bg1"/>
                  </a:solidFill>
                </a:endParaRPr>
              </a:p>
              <a:p>
                <a:r>
                  <a:rPr lang="en-US" sz="2400" dirty="0">
                    <a:solidFill>
                      <a:schemeClr val="bg1"/>
                    </a:solidFill>
                  </a:rPr>
                  <a:t>i.e.,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den>
                    </m:f>
                  </m:oMath>
                </a14:m>
                <a:endParaRPr lang="en-US" sz="3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1D3D4B48-F73F-B147-BE26-14E63946BD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0566" y="1038095"/>
                <a:ext cx="3882345" cy="1064715"/>
              </a:xfrm>
              <a:prstGeom prst="rect">
                <a:avLst/>
              </a:prstGeom>
              <a:blipFill>
                <a:blip r:embed="rId11"/>
                <a:stretch>
                  <a:fillRect l="-4575" t="-2353" b="-1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64196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4A7F87E-5030-E54D-BE05-D2291271316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Equation of waves in time and space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1C5A15-C952-094F-9F85-412C4E52D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4555" y="584775"/>
            <a:ext cx="9143998" cy="6273226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28B18FD-53BC-F446-B92A-1518506B6BB1}"/>
              </a:ext>
            </a:extLst>
          </p:cNvPr>
          <p:cNvCxnSpPr>
            <a:cxnSpLocks/>
          </p:cNvCxnSpPr>
          <p:nvPr/>
        </p:nvCxnSpPr>
        <p:spPr>
          <a:xfrm flipH="1">
            <a:off x="2103121" y="859536"/>
            <a:ext cx="3986783" cy="1883664"/>
          </a:xfrm>
          <a:prstGeom prst="line">
            <a:avLst/>
          </a:prstGeom>
          <a:ln w="66675">
            <a:solidFill>
              <a:schemeClr val="bg1"/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94348521-C889-8140-A6BD-6463592CFA7F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935F99F-2F42-1245-BE8A-B71325AB9E85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bg1"/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1B27360-3C0A-4F4D-9951-36F91666EAAB}"/>
              </a:ext>
            </a:extLst>
          </p:cNvPr>
          <p:cNvCxnSpPr>
            <a:cxnSpLocks/>
          </p:cNvCxnSpPr>
          <p:nvPr/>
        </p:nvCxnSpPr>
        <p:spPr>
          <a:xfrm flipH="1" flipV="1">
            <a:off x="1975105" y="2798064"/>
            <a:ext cx="5650991" cy="3072384"/>
          </a:xfrm>
          <a:prstGeom prst="line">
            <a:avLst/>
          </a:prstGeom>
          <a:ln w="66675">
            <a:solidFill>
              <a:schemeClr val="bg1"/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6C4690F-8003-4E47-8505-2DFBA37311FD}"/>
              </a:ext>
            </a:extLst>
          </p:cNvPr>
          <p:cNvCxnSpPr>
            <a:cxnSpLocks/>
          </p:cNvCxnSpPr>
          <p:nvPr/>
        </p:nvCxnSpPr>
        <p:spPr>
          <a:xfrm flipV="1">
            <a:off x="1975106" y="2907792"/>
            <a:ext cx="1" cy="2962656"/>
          </a:xfrm>
          <a:prstGeom prst="line">
            <a:avLst/>
          </a:prstGeom>
          <a:ln w="66675">
            <a:solidFill>
              <a:schemeClr val="bg1"/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4096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4A7F87E-5030-E54D-BE05-D2291271316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Equation of waves in time and space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1C5A15-C952-094F-9F85-412C4E52D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4555" y="584775"/>
            <a:ext cx="9143998" cy="6273226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94348521-C889-8140-A6BD-6463592CFA7F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DD9389C-328D-704A-B96B-6218D1DFD6E8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bg1"/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>
            <a:extLst>
              <a:ext uri="{FF2B5EF4-FFF2-40B4-BE49-F238E27FC236}">
                <a16:creationId xmlns:a16="http://schemas.microsoft.com/office/drawing/2014/main" id="{D48EF6C5-84B8-5344-9955-EA377A5B71E8}"/>
              </a:ext>
            </a:extLst>
          </p:cNvPr>
          <p:cNvSpPr/>
          <p:nvPr/>
        </p:nvSpPr>
        <p:spPr>
          <a:xfrm>
            <a:off x="1970549" y="1962391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22BC0FD8-5892-4B42-8A26-5431EA5F6B56}"/>
              </a:ext>
            </a:extLst>
          </p:cNvPr>
          <p:cNvSpPr/>
          <p:nvPr/>
        </p:nvSpPr>
        <p:spPr>
          <a:xfrm>
            <a:off x="3511297" y="2128256"/>
            <a:ext cx="1540748" cy="1405498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BA1B6496-88E7-864B-8DEB-0568ACA3E5B3}"/>
              </a:ext>
            </a:extLst>
          </p:cNvPr>
          <p:cNvSpPr/>
          <p:nvPr/>
        </p:nvSpPr>
        <p:spPr>
          <a:xfrm>
            <a:off x="5052045" y="2251494"/>
            <a:ext cx="1540748" cy="1161568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368048BA-EE1D-9843-AC20-47E968D190D9}"/>
              </a:ext>
            </a:extLst>
          </p:cNvPr>
          <p:cNvSpPr/>
          <p:nvPr/>
        </p:nvSpPr>
        <p:spPr>
          <a:xfrm>
            <a:off x="6597908" y="2477653"/>
            <a:ext cx="1540748" cy="793367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0817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4A7F87E-5030-E54D-BE05-D2291271316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Equation of waves in time and space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1C5A15-C952-094F-9F85-412C4E52D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4555" y="584775"/>
            <a:ext cx="9143998" cy="6273226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94348521-C889-8140-A6BD-6463592CFA7F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DD9389C-328D-704A-B96B-6218D1DFD6E8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bg1"/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>
            <a:extLst>
              <a:ext uri="{FF2B5EF4-FFF2-40B4-BE49-F238E27FC236}">
                <a16:creationId xmlns:a16="http://schemas.microsoft.com/office/drawing/2014/main" id="{D48EF6C5-84B8-5344-9955-EA377A5B71E8}"/>
              </a:ext>
            </a:extLst>
          </p:cNvPr>
          <p:cNvSpPr/>
          <p:nvPr/>
        </p:nvSpPr>
        <p:spPr>
          <a:xfrm>
            <a:off x="1970549" y="1962391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22BC0FD8-5892-4B42-8A26-5431EA5F6B56}"/>
              </a:ext>
            </a:extLst>
          </p:cNvPr>
          <p:cNvSpPr/>
          <p:nvPr/>
        </p:nvSpPr>
        <p:spPr>
          <a:xfrm>
            <a:off x="3511297" y="1998967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BA1B6496-88E7-864B-8DEB-0568ACA3E5B3}"/>
              </a:ext>
            </a:extLst>
          </p:cNvPr>
          <p:cNvSpPr/>
          <p:nvPr/>
        </p:nvSpPr>
        <p:spPr>
          <a:xfrm>
            <a:off x="5052045" y="200024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368048BA-EE1D-9843-AC20-47E968D190D9}"/>
              </a:ext>
            </a:extLst>
          </p:cNvPr>
          <p:cNvSpPr/>
          <p:nvPr/>
        </p:nvSpPr>
        <p:spPr>
          <a:xfrm>
            <a:off x="6597908" y="202401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1474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84758FEE-6064-8A4C-99AE-791F4A3BF1A0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507A49-9692-B14E-83B0-36DC9EC7FF07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accent2">
                <a:lumMod val="75000"/>
              </a:schemeClr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849986D6-CD9B-E34A-878D-E96765347DF2}"/>
              </a:ext>
            </a:extLst>
          </p:cNvPr>
          <p:cNvSpPr/>
          <p:nvPr/>
        </p:nvSpPr>
        <p:spPr>
          <a:xfrm>
            <a:off x="1970549" y="1962391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782D62CD-982A-FF4F-9BF6-9B3BE06A008A}"/>
              </a:ext>
            </a:extLst>
          </p:cNvPr>
          <p:cNvSpPr/>
          <p:nvPr/>
        </p:nvSpPr>
        <p:spPr>
          <a:xfrm>
            <a:off x="3511297" y="1998967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0772106-50BC-F747-BA0A-6943C68C32FB}"/>
              </a:ext>
            </a:extLst>
          </p:cNvPr>
          <p:cNvSpPr/>
          <p:nvPr/>
        </p:nvSpPr>
        <p:spPr>
          <a:xfrm>
            <a:off x="5052045" y="200024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53D50E74-7F77-1448-84D2-80F939D8434F}"/>
              </a:ext>
            </a:extLst>
          </p:cNvPr>
          <p:cNvSpPr/>
          <p:nvPr/>
        </p:nvSpPr>
        <p:spPr>
          <a:xfrm>
            <a:off x="6597908" y="202401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B42787-FB70-764B-9A27-E74CF26A869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Equation of waves in time and 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/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𝑑𝑖𝑠𝑡𝑎𝑛𝑐𝑒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𝑓𝑟𝑜𝑚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𝑡h𝑒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𝑠𝑜𝑢𝑟𝑐𝑒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blipFill>
                <a:blip r:embed="rId2"/>
                <a:stretch>
                  <a:fillRect l="-1242" t="-3333" r="-1863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/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𝑠𝑝𝑎𝑐𝑒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blipFill>
                <a:blip r:embed="rId3"/>
                <a:stretch>
                  <a:fillRect l="-7353" r="-5882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18608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84758FEE-6064-8A4C-99AE-791F4A3BF1A0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507A49-9692-B14E-83B0-36DC9EC7FF07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accent2">
                <a:lumMod val="75000"/>
              </a:schemeClr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849986D6-CD9B-E34A-878D-E96765347DF2}"/>
              </a:ext>
            </a:extLst>
          </p:cNvPr>
          <p:cNvSpPr/>
          <p:nvPr/>
        </p:nvSpPr>
        <p:spPr>
          <a:xfrm>
            <a:off x="1970549" y="1962391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782D62CD-982A-FF4F-9BF6-9B3BE06A008A}"/>
              </a:ext>
            </a:extLst>
          </p:cNvPr>
          <p:cNvSpPr/>
          <p:nvPr/>
        </p:nvSpPr>
        <p:spPr>
          <a:xfrm>
            <a:off x="3511297" y="1998967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0772106-50BC-F747-BA0A-6943C68C32FB}"/>
              </a:ext>
            </a:extLst>
          </p:cNvPr>
          <p:cNvSpPr/>
          <p:nvPr/>
        </p:nvSpPr>
        <p:spPr>
          <a:xfrm>
            <a:off x="5052045" y="200024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53D50E74-7F77-1448-84D2-80F939D8434F}"/>
              </a:ext>
            </a:extLst>
          </p:cNvPr>
          <p:cNvSpPr/>
          <p:nvPr/>
        </p:nvSpPr>
        <p:spPr>
          <a:xfrm>
            <a:off x="6597908" y="202401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B42787-FB70-764B-9A27-E74CF26A869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Equation of waves in time and 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/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𝑑𝑖𝑠𝑡𝑎𝑛𝑐𝑒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𝑓𝑟𝑜𝑚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𝑡h𝑒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𝑠𝑜𝑢𝑟𝑐𝑒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blipFill>
                <a:blip r:embed="rId2"/>
                <a:stretch>
                  <a:fillRect l="-1242" t="-3333" r="-1863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/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𝑠𝑝𝑎𝑐𝑒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blipFill>
                <a:blip r:embed="rId3"/>
                <a:stretch>
                  <a:fillRect l="-7353" r="-5882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A2396E93-68A9-B743-83D1-376DCC166C5C}"/>
              </a:ext>
            </a:extLst>
          </p:cNvPr>
          <p:cNvSpPr txBox="1"/>
          <p:nvPr/>
        </p:nvSpPr>
        <p:spPr>
          <a:xfrm>
            <a:off x="2553297" y="686976"/>
            <a:ext cx="25170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Amplitude here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8CAD509-9443-CF4D-90F2-9A5211B4741A}"/>
              </a:ext>
            </a:extLst>
          </p:cNvPr>
          <p:cNvGrpSpPr/>
          <p:nvPr/>
        </p:nvGrpSpPr>
        <p:grpSpPr>
          <a:xfrm>
            <a:off x="383243" y="3031273"/>
            <a:ext cx="3534942" cy="1689044"/>
            <a:chOff x="383243" y="3031273"/>
            <a:chExt cx="3534942" cy="168904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8AAE9E4-4D44-9149-B2A7-C1876ADB66D7}"/>
                </a:ext>
              </a:extLst>
            </p:cNvPr>
            <p:cNvSpPr txBox="1"/>
            <p:nvPr/>
          </p:nvSpPr>
          <p:spPr>
            <a:xfrm>
              <a:off x="383243" y="3889320"/>
              <a:ext cx="353494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Lucida Bright" panose="02040602050505020304" pitchFamily="18" charset="77"/>
                </a:rPr>
                <a:t>is a delayed version of</a:t>
              </a:r>
            </a:p>
            <a:p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Lucida Bright" panose="02040602050505020304" pitchFamily="18" charset="77"/>
                </a:rPr>
                <a:t>the amplitude here.</a:t>
              </a: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B0A70C6C-FE11-1346-8E37-8681BA063354}"/>
                </a:ext>
              </a:extLst>
            </p:cNvPr>
            <p:cNvSpPr/>
            <p:nvPr/>
          </p:nvSpPr>
          <p:spPr>
            <a:xfrm rot="4822710" flipH="1">
              <a:off x="1017221" y="2993398"/>
              <a:ext cx="791163" cy="866914"/>
            </a:xfrm>
            <a:custGeom>
              <a:avLst/>
              <a:gdLst>
                <a:gd name="connsiteX0" fmla="*/ 0 w 1841863"/>
                <a:gd name="connsiteY0" fmla="*/ 1567543 h 1567543"/>
                <a:gd name="connsiteX1" fmla="*/ 1410789 w 1841863"/>
                <a:gd name="connsiteY1" fmla="*/ 1214846 h 1567543"/>
                <a:gd name="connsiteX2" fmla="*/ 1841863 w 1841863"/>
                <a:gd name="connsiteY2" fmla="*/ 0 h 1567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41863" h="1567543">
                  <a:moveTo>
                    <a:pt x="0" y="1567543"/>
                  </a:moveTo>
                  <a:cubicBezTo>
                    <a:pt x="551906" y="1521823"/>
                    <a:pt x="1103812" y="1476103"/>
                    <a:pt x="1410789" y="1214846"/>
                  </a:cubicBezTo>
                  <a:cubicBezTo>
                    <a:pt x="1717766" y="953589"/>
                    <a:pt x="1779814" y="476794"/>
                    <a:pt x="1841863" y="0"/>
                  </a:cubicBezTo>
                </a:path>
              </a:pathLst>
            </a:custGeom>
            <a:noFill/>
            <a:ln w="31750">
              <a:solidFill>
                <a:schemeClr val="tx1"/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Freeform 21">
            <a:extLst>
              <a:ext uri="{FF2B5EF4-FFF2-40B4-BE49-F238E27FC236}">
                <a16:creationId xmlns:a16="http://schemas.microsoft.com/office/drawing/2014/main" id="{506C0915-4A51-5440-AC0A-C12D4FAEE605}"/>
              </a:ext>
            </a:extLst>
          </p:cNvPr>
          <p:cNvSpPr/>
          <p:nvPr/>
        </p:nvSpPr>
        <p:spPr>
          <a:xfrm rot="10800000" flipH="1">
            <a:off x="5004827" y="969884"/>
            <a:ext cx="1471663" cy="1066153"/>
          </a:xfrm>
          <a:custGeom>
            <a:avLst/>
            <a:gdLst>
              <a:gd name="connsiteX0" fmla="*/ 0 w 1841863"/>
              <a:gd name="connsiteY0" fmla="*/ 1567543 h 1567543"/>
              <a:gd name="connsiteX1" fmla="*/ 1410789 w 1841863"/>
              <a:gd name="connsiteY1" fmla="*/ 1214846 h 1567543"/>
              <a:gd name="connsiteX2" fmla="*/ 1841863 w 1841863"/>
              <a:gd name="connsiteY2" fmla="*/ 0 h 156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41863" h="1567543">
                <a:moveTo>
                  <a:pt x="0" y="1567543"/>
                </a:moveTo>
                <a:cubicBezTo>
                  <a:pt x="551906" y="1521823"/>
                  <a:pt x="1103812" y="1476103"/>
                  <a:pt x="1410789" y="1214846"/>
                </a:cubicBezTo>
                <a:cubicBezTo>
                  <a:pt x="1717766" y="953589"/>
                  <a:pt x="1779814" y="476794"/>
                  <a:pt x="1841863" y="0"/>
                </a:cubicBezTo>
              </a:path>
            </a:pathLst>
          </a:custGeom>
          <a:noFill/>
          <a:ln w="31750">
            <a:solidFill>
              <a:schemeClr val="tx1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695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B19A411B-7430-784D-883A-7DB2223A5131}"/>
              </a:ext>
            </a:extLst>
          </p:cNvPr>
          <p:cNvGrpSpPr/>
          <p:nvPr/>
        </p:nvGrpSpPr>
        <p:grpSpPr>
          <a:xfrm>
            <a:off x="1638561" y="1925320"/>
            <a:ext cx="7711065" cy="1799343"/>
            <a:chOff x="427591" y="1925320"/>
            <a:chExt cx="7711065" cy="1799343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849986D6-CD9B-E34A-878D-E96765347DF2}"/>
                </a:ext>
              </a:extLst>
            </p:cNvPr>
            <p:cNvSpPr/>
            <p:nvPr/>
          </p:nvSpPr>
          <p:spPr>
            <a:xfrm>
              <a:off x="1970549" y="1962391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782D62CD-982A-FF4F-9BF6-9B3BE06A008A}"/>
                </a:ext>
              </a:extLst>
            </p:cNvPr>
            <p:cNvSpPr/>
            <p:nvPr/>
          </p:nvSpPr>
          <p:spPr>
            <a:xfrm>
              <a:off x="3511297" y="1998967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D0772106-50BC-F747-BA0A-6943C68C32FB}"/>
                </a:ext>
              </a:extLst>
            </p:cNvPr>
            <p:cNvSpPr/>
            <p:nvPr/>
          </p:nvSpPr>
          <p:spPr>
            <a:xfrm>
              <a:off x="5052045" y="2000240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53D50E74-7F77-1448-84D2-80F939D8434F}"/>
                </a:ext>
              </a:extLst>
            </p:cNvPr>
            <p:cNvSpPr/>
            <p:nvPr/>
          </p:nvSpPr>
          <p:spPr>
            <a:xfrm>
              <a:off x="6597908" y="2024010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A8F27730-21B1-D34D-AB4E-EBF8B502C2BE}"/>
                </a:ext>
              </a:extLst>
            </p:cNvPr>
            <p:cNvSpPr/>
            <p:nvPr/>
          </p:nvSpPr>
          <p:spPr>
            <a:xfrm>
              <a:off x="427591" y="1925320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80BF9B89-408B-FC43-99C9-427E890A34E2}"/>
              </a:ext>
            </a:extLst>
          </p:cNvPr>
          <p:cNvSpPr/>
          <p:nvPr/>
        </p:nvSpPr>
        <p:spPr>
          <a:xfrm>
            <a:off x="543697" y="1705232"/>
            <a:ext cx="1426852" cy="20194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F080156-303C-E044-955A-DB8807E1FD94}"/>
              </a:ext>
            </a:extLst>
          </p:cNvPr>
          <p:cNvSpPr/>
          <p:nvPr/>
        </p:nvSpPr>
        <p:spPr>
          <a:xfrm>
            <a:off x="8143771" y="1794854"/>
            <a:ext cx="1426852" cy="20194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4758FEE-6064-8A4C-99AE-791F4A3BF1A0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507A49-9692-B14E-83B0-36DC9EC7FF07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accent2">
                <a:lumMod val="75000"/>
              </a:schemeClr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0B42787-FB70-764B-9A27-E74CF26A869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Equation of waves in time and 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/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𝑑𝑖𝑠𝑡𝑎𝑛𝑐𝑒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𝑓𝑟𝑜𝑚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𝑡h𝑒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𝑠𝑜𝑢𝑟𝑐𝑒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blipFill>
                <a:blip r:embed="rId2"/>
                <a:stretch>
                  <a:fillRect l="-1242" t="-3333" r="-1863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/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𝑠𝑝𝑎𝑐𝑒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blipFill>
                <a:blip r:embed="rId3"/>
                <a:stretch>
                  <a:fillRect l="-7353" r="-5882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Freeform 10">
            <a:extLst>
              <a:ext uri="{FF2B5EF4-FFF2-40B4-BE49-F238E27FC236}">
                <a16:creationId xmlns:a16="http://schemas.microsoft.com/office/drawing/2014/main" id="{FF0769D4-D3F0-424E-A1E4-8CFE3F43CFCF}"/>
              </a:ext>
            </a:extLst>
          </p:cNvPr>
          <p:cNvSpPr/>
          <p:nvPr/>
        </p:nvSpPr>
        <p:spPr>
          <a:xfrm rot="10800000" flipH="1">
            <a:off x="5004827" y="969884"/>
            <a:ext cx="1471663" cy="1066153"/>
          </a:xfrm>
          <a:custGeom>
            <a:avLst/>
            <a:gdLst>
              <a:gd name="connsiteX0" fmla="*/ 0 w 1841863"/>
              <a:gd name="connsiteY0" fmla="*/ 1567543 h 1567543"/>
              <a:gd name="connsiteX1" fmla="*/ 1410789 w 1841863"/>
              <a:gd name="connsiteY1" fmla="*/ 1214846 h 1567543"/>
              <a:gd name="connsiteX2" fmla="*/ 1841863 w 1841863"/>
              <a:gd name="connsiteY2" fmla="*/ 0 h 156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41863" h="1567543">
                <a:moveTo>
                  <a:pt x="0" y="1567543"/>
                </a:moveTo>
                <a:cubicBezTo>
                  <a:pt x="551906" y="1521823"/>
                  <a:pt x="1103812" y="1476103"/>
                  <a:pt x="1410789" y="1214846"/>
                </a:cubicBezTo>
                <a:cubicBezTo>
                  <a:pt x="1717766" y="953589"/>
                  <a:pt x="1779814" y="476794"/>
                  <a:pt x="1841863" y="0"/>
                </a:cubicBezTo>
              </a:path>
            </a:pathLst>
          </a:custGeom>
          <a:noFill/>
          <a:ln w="31750">
            <a:solidFill>
              <a:schemeClr val="tx1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396E93-68A9-B743-83D1-376DCC166C5C}"/>
              </a:ext>
            </a:extLst>
          </p:cNvPr>
          <p:cNvSpPr txBox="1"/>
          <p:nvPr/>
        </p:nvSpPr>
        <p:spPr>
          <a:xfrm>
            <a:off x="2553297" y="686976"/>
            <a:ext cx="25170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Amplitude here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8CAD509-9443-CF4D-90F2-9A5211B4741A}"/>
              </a:ext>
            </a:extLst>
          </p:cNvPr>
          <p:cNvGrpSpPr/>
          <p:nvPr/>
        </p:nvGrpSpPr>
        <p:grpSpPr>
          <a:xfrm>
            <a:off x="383243" y="3031273"/>
            <a:ext cx="3534942" cy="1689044"/>
            <a:chOff x="383243" y="3031273"/>
            <a:chExt cx="3534942" cy="168904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8AAE9E4-4D44-9149-B2A7-C1876ADB66D7}"/>
                </a:ext>
              </a:extLst>
            </p:cNvPr>
            <p:cNvSpPr txBox="1"/>
            <p:nvPr/>
          </p:nvSpPr>
          <p:spPr>
            <a:xfrm>
              <a:off x="383243" y="3889320"/>
              <a:ext cx="353494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Lucida Bright" panose="02040602050505020304" pitchFamily="18" charset="77"/>
                </a:rPr>
                <a:t>is a delayed version of</a:t>
              </a:r>
            </a:p>
            <a:p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Lucida Bright" panose="02040602050505020304" pitchFamily="18" charset="77"/>
                </a:rPr>
                <a:t>the amplitude here.</a:t>
              </a: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B0A70C6C-FE11-1346-8E37-8681BA063354}"/>
                </a:ext>
              </a:extLst>
            </p:cNvPr>
            <p:cNvSpPr/>
            <p:nvPr/>
          </p:nvSpPr>
          <p:spPr>
            <a:xfrm rot="4822710" flipH="1">
              <a:off x="1017221" y="2993398"/>
              <a:ext cx="791163" cy="866914"/>
            </a:xfrm>
            <a:custGeom>
              <a:avLst/>
              <a:gdLst>
                <a:gd name="connsiteX0" fmla="*/ 0 w 1841863"/>
                <a:gd name="connsiteY0" fmla="*/ 1567543 h 1567543"/>
                <a:gd name="connsiteX1" fmla="*/ 1410789 w 1841863"/>
                <a:gd name="connsiteY1" fmla="*/ 1214846 h 1567543"/>
                <a:gd name="connsiteX2" fmla="*/ 1841863 w 1841863"/>
                <a:gd name="connsiteY2" fmla="*/ 0 h 1567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41863" h="1567543">
                  <a:moveTo>
                    <a:pt x="0" y="1567543"/>
                  </a:moveTo>
                  <a:cubicBezTo>
                    <a:pt x="551906" y="1521823"/>
                    <a:pt x="1103812" y="1476103"/>
                    <a:pt x="1410789" y="1214846"/>
                  </a:cubicBezTo>
                  <a:cubicBezTo>
                    <a:pt x="1717766" y="953589"/>
                    <a:pt x="1779814" y="476794"/>
                    <a:pt x="1841863" y="0"/>
                  </a:cubicBezTo>
                </a:path>
              </a:pathLst>
            </a:custGeom>
            <a:noFill/>
            <a:ln w="31750">
              <a:solidFill>
                <a:schemeClr val="tx1"/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225724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84758FEE-6064-8A4C-99AE-791F4A3BF1A0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507A49-9692-B14E-83B0-36DC9EC7FF07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accent2">
                <a:lumMod val="75000"/>
              </a:schemeClr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849986D6-CD9B-E34A-878D-E96765347DF2}"/>
              </a:ext>
            </a:extLst>
          </p:cNvPr>
          <p:cNvSpPr/>
          <p:nvPr/>
        </p:nvSpPr>
        <p:spPr>
          <a:xfrm>
            <a:off x="1970549" y="1962391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782D62CD-982A-FF4F-9BF6-9B3BE06A008A}"/>
              </a:ext>
            </a:extLst>
          </p:cNvPr>
          <p:cNvSpPr/>
          <p:nvPr/>
        </p:nvSpPr>
        <p:spPr>
          <a:xfrm>
            <a:off x="3511297" y="1998967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0772106-50BC-F747-BA0A-6943C68C32FB}"/>
              </a:ext>
            </a:extLst>
          </p:cNvPr>
          <p:cNvSpPr/>
          <p:nvPr/>
        </p:nvSpPr>
        <p:spPr>
          <a:xfrm>
            <a:off x="5052045" y="200024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53D50E74-7F77-1448-84D2-80F939D8434F}"/>
              </a:ext>
            </a:extLst>
          </p:cNvPr>
          <p:cNvSpPr/>
          <p:nvPr/>
        </p:nvSpPr>
        <p:spPr>
          <a:xfrm>
            <a:off x="6597908" y="202401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B42787-FB70-764B-9A27-E74CF26A869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Equation of waves in time and 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/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𝑑𝑖𝑠𝑡𝑎𝑛𝑐𝑒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𝑓𝑟𝑜𝑚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𝑡h𝑒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𝑠𝑜𝑢𝑟𝑐𝑒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blipFill>
                <a:blip r:embed="rId2"/>
                <a:stretch>
                  <a:fillRect l="-1242" t="-3333" r="-1863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/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𝑠𝑝𝑎𝑐𝑒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blipFill>
                <a:blip r:embed="rId3"/>
                <a:stretch>
                  <a:fillRect l="-7353" r="-5882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A2396E93-68A9-B743-83D1-376DCC166C5C}"/>
              </a:ext>
            </a:extLst>
          </p:cNvPr>
          <p:cNvSpPr txBox="1"/>
          <p:nvPr/>
        </p:nvSpPr>
        <p:spPr>
          <a:xfrm>
            <a:off x="2553297" y="686976"/>
            <a:ext cx="25170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Amplitude here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8CAD509-9443-CF4D-90F2-9A5211B4741A}"/>
              </a:ext>
            </a:extLst>
          </p:cNvPr>
          <p:cNvGrpSpPr/>
          <p:nvPr/>
        </p:nvGrpSpPr>
        <p:grpSpPr>
          <a:xfrm>
            <a:off x="383243" y="3031273"/>
            <a:ext cx="3534942" cy="1689044"/>
            <a:chOff x="383243" y="3031273"/>
            <a:chExt cx="3534942" cy="168904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8AAE9E4-4D44-9149-B2A7-C1876ADB66D7}"/>
                </a:ext>
              </a:extLst>
            </p:cNvPr>
            <p:cNvSpPr txBox="1"/>
            <p:nvPr/>
          </p:nvSpPr>
          <p:spPr>
            <a:xfrm>
              <a:off x="383243" y="3889320"/>
              <a:ext cx="353494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Lucida Bright" panose="02040602050505020304" pitchFamily="18" charset="77"/>
                </a:rPr>
                <a:t>is a delayed version of</a:t>
              </a:r>
            </a:p>
            <a:p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Lucida Bright" panose="02040602050505020304" pitchFamily="18" charset="77"/>
                </a:rPr>
                <a:t>the amplitude here.</a:t>
              </a: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B0A70C6C-FE11-1346-8E37-8681BA063354}"/>
                </a:ext>
              </a:extLst>
            </p:cNvPr>
            <p:cNvSpPr/>
            <p:nvPr/>
          </p:nvSpPr>
          <p:spPr>
            <a:xfrm rot="4822710" flipH="1">
              <a:off x="1017221" y="2993398"/>
              <a:ext cx="791163" cy="866914"/>
            </a:xfrm>
            <a:custGeom>
              <a:avLst/>
              <a:gdLst>
                <a:gd name="connsiteX0" fmla="*/ 0 w 1841863"/>
                <a:gd name="connsiteY0" fmla="*/ 1567543 h 1567543"/>
                <a:gd name="connsiteX1" fmla="*/ 1410789 w 1841863"/>
                <a:gd name="connsiteY1" fmla="*/ 1214846 h 1567543"/>
                <a:gd name="connsiteX2" fmla="*/ 1841863 w 1841863"/>
                <a:gd name="connsiteY2" fmla="*/ 0 h 1567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41863" h="1567543">
                  <a:moveTo>
                    <a:pt x="0" y="1567543"/>
                  </a:moveTo>
                  <a:cubicBezTo>
                    <a:pt x="551906" y="1521823"/>
                    <a:pt x="1103812" y="1476103"/>
                    <a:pt x="1410789" y="1214846"/>
                  </a:cubicBezTo>
                  <a:cubicBezTo>
                    <a:pt x="1717766" y="953589"/>
                    <a:pt x="1779814" y="476794"/>
                    <a:pt x="1841863" y="0"/>
                  </a:cubicBezTo>
                </a:path>
              </a:pathLst>
            </a:custGeom>
            <a:noFill/>
            <a:ln w="31750">
              <a:solidFill>
                <a:schemeClr val="tx1"/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5648BB6-3DAB-ED4A-BB55-B0F42411EC2F}"/>
              </a:ext>
            </a:extLst>
          </p:cNvPr>
          <p:cNvGrpSpPr/>
          <p:nvPr/>
        </p:nvGrpSpPr>
        <p:grpSpPr>
          <a:xfrm>
            <a:off x="1990627" y="1885575"/>
            <a:ext cx="4505941" cy="1795601"/>
            <a:chOff x="1990627" y="1885575"/>
            <a:chExt cx="4505941" cy="1795601"/>
          </a:xfrm>
        </p:grpSpPr>
        <p:sp>
          <p:nvSpPr>
            <p:cNvPr id="19" name="Left-Right Arrow 18">
              <a:extLst>
                <a:ext uri="{FF2B5EF4-FFF2-40B4-BE49-F238E27FC236}">
                  <a16:creationId xmlns:a16="http://schemas.microsoft.com/office/drawing/2014/main" id="{10AD905D-7162-8244-A0F7-87D96AC3007E}"/>
                </a:ext>
              </a:extLst>
            </p:cNvPr>
            <p:cNvSpPr/>
            <p:nvPr/>
          </p:nvSpPr>
          <p:spPr>
            <a:xfrm>
              <a:off x="1990627" y="1885575"/>
              <a:ext cx="4505941" cy="1795601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579B957-8F02-F046-9D76-D4E4681A02E4}"/>
                </a:ext>
              </a:extLst>
            </p:cNvPr>
            <p:cNvSpPr txBox="1"/>
            <p:nvPr/>
          </p:nvSpPr>
          <p:spPr>
            <a:xfrm>
              <a:off x="2829292" y="2387554"/>
              <a:ext cx="299312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The delay depends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on the distance.</a:t>
              </a:r>
            </a:p>
          </p:txBody>
        </p:sp>
      </p:grpSp>
      <p:sp>
        <p:nvSpPr>
          <p:cNvPr id="21" name="Freeform 20">
            <a:extLst>
              <a:ext uri="{FF2B5EF4-FFF2-40B4-BE49-F238E27FC236}">
                <a16:creationId xmlns:a16="http://schemas.microsoft.com/office/drawing/2014/main" id="{879558ED-89D6-2F49-BBB7-3DD11C389044}"/>
              </a:ext>
            </a:extLst>
          </p:cNvPr>
          <p:cNvSpPr/>
          <p:nvPr/>
        </p:nvSpPr>
        <p:spPr>
          <a:xfrm rot="10800000" flipH="1">
            <a:off x="5004827" y="969884"/>
            <a:ext cx="1471663" cy="1066153"/>
          </a:xfrm>
          <a:custGeom>
            <a:avLst/>
            <a:gdLst>
              <a:gd name="connsiteX0" fmla="*/ 0 w 1841863"/>
              <a:gd name="connsiteY0" fmla="*/ 1567543 h 1567543"/>
              <a:gd name="connsiteX1" fmla="*/ 1410789 w 1841863"/>
              <a:gd name="connsiteY1" fmla="*/ 1214846 h 1567543"/>
              <a:gd name="connsiteX2" fmla="*/ 1841863 w 1841863"/>
              <a:gd name="connsiteY2" fmla="*/ 0 h 156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41863" h="1567543">
                <a:moveTo>
                  <a:pt x="0" y="1567543"/>
                </a:moveTo>
                <a:cubicBezTo>
                  <a:pt x="551906" y="1521823"/>
                  <a:pt x="1103812" y="1476103"/>
                  <a:pt x="1410789" y="1214846"/>
                </a:cubicBezTo>
                <a:cubicBezTo>
                  <a:pt x="1717766" y="953589"/>
                  <a:pt x="1779814" y="476794"/>
                  <a:pt x="1841863" y="0"/>
                </a:cubicBezTo>
              </a:path>
            </a:pathLst>
          </a:custGeom>
          <a:noFill/>
          <a:ln w="31750">
            <a:solidFill>
              <a:schemeClr val="tx1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312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84758FEE-6064-8A4C-99AE-791F4A3BF1A0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507A49-9692-B14E-83B0-36DC9EC7FF07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accent2">
                <a:lumMod val="75000"/>
              </a:schemeClr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849986D6-CD9B-E34A-878D-E96765347DF2}"/>
              </a:ext>
            </a:extLst>
          </p:cNvPr>
          <p:cNvSpPr/>
          <p:nvPr/>
        </p:nvSpPr>
        <p:spPr>
          <a:xfrm>
            <a:off x="1970549" y="1962391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782D62CD-982A-FF4F-9BF6-9B3BE06A008A}"/>
              </a:ext>
            </a:extLst>
          </p:cNvPr>
          <p:cNvSpPr/>
          <p:nvPr/>
        </p:nvSpPr>
        <p:spPr>
          <a:xfrm>
            <a:off x="3511297" y="1998967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0772106-50BC-F747-BA0A-6943C68C32FB}"/>
              </a:ext>
            </a:extLst>
          </p:cNvPr>
          <p:cNvSpPr/>
          <p:nvPr/>
        </p:nvSpPr>
        <p:spPr>
          <a:xfrm>
            <a:off x="5052045" y="200024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53D50E74-7F77-1448-84D2-80F939D8434F}"/>
              </a:ext>
            </a:extLst>
          </p:cNvPr>
          <p:cNvSpPr/>
          <p:nvPr/>
        </p:nvSpPr>
        <p:spPr>
          <a:xfrm>
            <a:off x="6597908" y="202401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B42787-FB70-764B-9A27-E74CF26A869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Equation of waves in time and 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/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𝑑𝑖𝑠𝑡𝑎𝑛𝑐𝑒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𝑓𝑟𝑜𝑚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𝑡h𝑒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𝑠𝑜𝑢𝑟𝑐𝑒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blipFill>
                <a:blip r:embed="rId2"/>
                <a:stretch>
                  <a:fillRect l="-1242" t="-3333" r="-1863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/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𝑠𝑝𝑎𝑐𝑒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blipFill>
                <a:blip r:embed="rId3"/>
                <a:stretch>
                  <a:fillRect l="-7353" r="-5882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A2396E93-68A9-B743-83D1-376DCC166C5C}"/>
              </a:ext>
            </a:extLst>
          </p:cNvPr>
          <p:cNvSpPr txBox="1"/>
          <p:nvPr/>
        </p:nvSpPr>
        <p:spPr>
          <a:xfrm>
            <a:off x="2553297" y="686976"/>
            <a:ext cx="25170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Amplitude here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8CAD509-9443-CF4D-90F2-9A5211B4741A}"/>
              </a:ext>
            </a:extLst>
          </p:cNvPr>
          <p:cNvGrpSpPr/>
          <p:nvPr/>
        </p:nvGrpSpPr>
        <p:grpSpPr>
          <a:xfrm>
            <a:off x="383243" y="3031273"/>
            <a:ext cx="3534942" cy="1689044"/>
            <a:chOff x="383243" y="3031273"/>
            <a:chExt cx="3534942" cy="168904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8AAE9E4-4D44-9149-B2A7-C1876ADB66D7}"/>
                </a:ext>
              </a:extLst>
            </p:cNvPr>
            <p:cNvSpPr txBox="1"/>
            <p:nvPr/>
          </p:nvSpPr>
          <p:spPr>
            <a:xfrm>
              <a:off x="383243" y="3889320"/>
              <a:ext cx="353494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Lucida Bright" panose="02040602050505020304" pitchFamily="18" charset="77"/>
                </a:rPr>
                <a:t>is a delayed version of</a:t>
              </a:r>
            </a:p>
            <a:p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Lucida Bright" panose="02040602050505020304" pitchFamily="18" charset="77"/>
                </a:rPr>
                <a:t>the amplitude here.</a:t>
              </a: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B0A70C6C-FE11-1346-8E37-8681BA063354}"/>
                </a:ext>
              </a:extLst>
            </p:cNvPr>
            <p:cNvSpPr/>
            <p:nvPr/>
          </p:nvSpPr>
          <p:spPr>
            <a:xfrm rot="4822710" flipH="1">
              <a:off x="1017221" y="2993398"/>
              <a:ext cx="791163" cy="866914"/>
            </a:xfrm>
            <a:custGeom>
              <a:avLst/>
              <a:gdLst>
                <a:gd name="connsiteX0" fmla="*/ 0 w 1841863"/>
                <a:gd name="connsiteY0" fmla="*/ 1567543 h 1567543"/>
                <a:gd name="connsiteX1" fmla="*/ 1410789 w 1841863"/>
                <a:gd name="connsiteY1" fmla="*/ 1214846 h 1567543"/>
                <a:gd name="connsiteX2" fmla="*/ 1841863 w 1841863"/>
                <a:gd name="connsiteY2" fmla="*/ 0 h 1567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41863" h="1567543">
                  <a:moveTo>
                    <a:pt x="0" y="1567543"/>
                  </a:moveTo>
                  <a:cubicBezTo>
                    <a:pt x="551906" y="1521823"/>
                    <a:pt x="1103812" y="1476103"/>
                    <a:pt x="1410789" y="1214846"/>
                  </a:cubicBezTo>
                  <a:cubicBezTo>
                    <a:pt x="1717766" y="953589"/>
                    <a:pt x="1779814" y="476794"/>
                    <a:pt x="1841863" y="0"/>
                  </a:cubicBezTo>
                </a:path>
              </a:pathLst>
            </a:custGeom>
            <a:noFill/>
            <a:ln w="31750">
              <a:solidFill>
                <a:schemeClr val="tx1"/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5648BB6-3DAB-ED4A-BB55-B0F42411EC2F}"/>
              </a:ext>
            </a:extLst>
          </p:cNvPr>
          <p:cNvGrpSpPr/>
          <p:nvPr/>
        </p:nvGrpSpPr>
        <p:grpSpPr>
          <a:xfrm>
            <a:off x="1990627" y="1885575"/>
            <a:ext cx="4505941" cy="1795601"/>
            <a:chOff x="1990627" y="1885575"/>
            <a:chExt cx="4505941" cy="1795601"/>
          </a:xfrm>
        </p:grpSpPr>
        <p:sp>
          <p:nvSpPr>
            <p:cNvPr id="19" name="Left-Right Arrow 18">
              <a:extLst>
                <a:ext uri="{FF2B5EF4-FFF2-40B4-BE49-F238E27FC236}">
                  <a16:creationId xmlns:a16="http://schemas.microsoft.com/office/drawing/2014/main" id="{10AD905D-7162-8244-A0F7-87D96AC3007E}"/>
                </a:ext>
              </a:extLst>
            </p:cNvPr>
            <p:cNvSpPr/>
            <p:nvPr/>
          </p:nvSpPr>
          <p:spPr>
            <a:xfrm>
              <a:off x="1990627" y="1885575"/>
              <a:ext cx="4505941" cy="1795601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579B957-8F02-F046-9D76-D4E4681A02E4}"/>
                </a:ext>
              </a:extLst>
            </p:cNvPr>
            <p:cNvSpPr txBox="1"/>
            <p:nvPr/>
          </p:nvSpPr>
          <p:spPr>
            <a:xfrm>
              <a:off x="2829292" y="2387554"/>
              <a:ext cx="299312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The delay depends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on the distance.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105C3B8-9AB1-BB42-ADB1-F3403A5AEE6E}"/>
              </a:ext>
            </a:extLst>
          </p:cNvPr>
          <p:cNvGrpSpPr/>
          <p:nvPr/>
        </p:nvGrpSpPr>
        <p:grpSpPr>
          <a:xfrm>
            <a:off x="1771942" y="5182484"/>
            <a:ext cx="3478709" cy="671376"/>
            <a:chOff x="1760560" y="5913583"/>
            <a:chExt cx="3478709" cy="67137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C8B3076A-C24E-E549-A584-9D354E324A1D}"/>
                    </a:ext>
                  </a:extLst>
                </p:cNvPr>
                <p:cNvSpPr txBox="1"/>
                <p:nvPr/>
              </p:nvSpPr>
              <p:spPr>
                <a:xfrm>
                  <a:off x="1760560" y="5969406"/>
                  <a:ext cx="538609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0" i="0" smtClean="0"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en-US" sz="4000" dirty="0">
                    <a:latin typeface="Lucida Bright" panose="02040602050505020304" pitchFamily="18" charset="77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C8B3076A-C24E-E549-A584-9D354E324A1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60560" y="5969406"/>
                  <a:ext cx="538609" cy="615553"/>
                </a:xfrm>
                <a:prstGeom prst="rect">
                  <a:avLst/>
                </a:prstGeom>
                <a:blipFill>
                  <a:blip r:embed="rId4"/>
                  <a:stretch>
                    <a:fillRect l="-6977" r="-46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8E7E7451-9822-8346-ABE1-2FC2266A1EBC}"/>
                    </a:ext>
                  </a:extLst>
                </p:cNvPr>
                <p:cNvSpPr txBox="1"/>
                <p:nvPr/>
              </p:nvSpPr>
              <p:spPr>
                <a:xfrm>
                  <a:off x="2299169" y="5913583"/>
                  <a:ext cx="2940100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4000" b="0" i="0" smtClean="0">
                            <a:latin typeface="Cambria Math" panose="02040503050406030204" pitchFamily="18" charset="0"/>
                          </a:rPr>
                          <m:t>A</m:t>
                        </m:r>
                        <m:r>
                          <a:rPr lang="en-US" sz="4000" b="0" i="0" smtClean="0">
                            <a:latin typeface="Cambria Math" panose="02040503050406030204" pitchFamily="18" charset="0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lang="en-US" sz="4000" b="0" i="0" smtClean="0">
                            <a:latin typeface="Cambria Math" panose="02040503050406030204" pitchFamily="18" charset="0"/>
                          </a:rPr>
                          <m:t>sin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⁡(2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𝑓𝑡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4000" dirty="0">
                    <a:latin typeface="Lucida Bright" panose="02040602050505020304" pitchFamily="18" charset="77"/>
                  </a:endParaRP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8E7E7451-9822-8346-ABE1-2FC2266A1E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99169" y="5913583"/>
                  <a:ext cx="2940100" cy="615553"/>
                </a:xfrm>
                <a:prstGeom prst="rect">
                  <a:avLst/>
                </a:prstGeom>
                <a:blipFill>
                  <a:blip r:embed="rId5"/>
                  <a:stretch>
                    <a:fillRect l="-2586" t="-6122" r="-4741" b="-387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BB56FCF-76BC-2A4F-B6FC-75C5669627E2}"/>
                  </a:ext>
                </a:extLst>
              </p:cNvPr>
              <p:cNvSpPr txBox="1"/>
              <p:nvPr/>
            </p:nvSpPr>
            <p:spPr>
              <a:xfrm>
                <a:off x="767841" y="5243856"/>
                <a:ext cx="924933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Ψ</m:t>
                    </m:r>
                  </m:oMath>
                </a14:m>
                <a:r>
                  <a:rPr lang="en-US" sz="4000" dirty="0">
                    <a:latin typeface="Lucida Bright" panose="02040602050505020304" pitchFamily="18" charset="77"/>
                  </a:rPr>
                  <a:t>(t)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BB56FCF-76BC-2A4F-B6FC-75C5669627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841" y="5243856"/>
                <a:ext cx="924933" cy="615553"/>
              </a:xfrm>
              <a:prstGeom prst="rect">
                <a:avLst/>
              </a:prstGeom>
              <a:blipFill>
                <a:blip r:embed="rId6"/>
                <a:stretch>
                  <a:fillRect l="-19178" t="-24490" r="-31507" b="-48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id="{882D488B-1AA6-214E-B338-49BF95AF127B}"/>
              </a:ext>
            </a:extLst>
          </p:cNvPr>
          <p:cNvGrpSpPr/>
          <p:nvPr/>
        </p:nvGrpSpPr>
        <p:grpSpPr>
          <a:xfrm>
            <a:off x="5186910" y="4870245"/>
            <a:ext cx="3293081" cy="1152495"/>
            <a:chOff x="1760560" y="5636575"/>
            <a:chExt cx="3293081" cy="115249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CE7CB3B0-9475-2246-A390-ADDC95FF0F33}"/>
                    </a:ext>
                  </a:extLst>
                </p:cNvPr>
                <p:cNvSpPr txBox="1"/>
                <p:nvPr/>
              </p:nvSpPr>
              <p:spPr>
                <a:xfrm>
                  <a:off x="1760560" y="5969406"/>
                  <a:ext cx="538609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0" i="0" smtClean="0"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en-US" sz="4000" dirty="0">
                    <a:latin typeface="Lucida Bright" panose="02040602050505020304" pitchFamily="18" charset="77"/>
                  </a:endParaRPr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CE7CB3B0-9475-2246-A390-ADDC95FF0F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60560" y="5969406"/>
                  <a:ext cx="538609" cy="615553"/>
                </a:xfrm>
                <a:prstGeom prst="rect">
                  <a:avLst/>
                </a:prstGeom>
                <a:blipFill>
                  <a:blip r:embed="rId7"/>
                  <a:stretch>
                    <a:fillRect l="-4651" r="-46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F5585664-1185-DB41-B749-0B77A2C54AE8}"/>
                    </a:ext>
                  </a:extLst>
                </p:cNvPr>
                <p:cNvSpPr txBox="1"/>
                <p:nvPr/>
              </p:nvSpPr>
              <p:spPr>
                <a:xfrm>
                  <a:off x="2299169" y="5636575"/>
                  <a:ext cx="2754472" cy="115249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4000" b="0" i="0" smtClean="0">
                            <a:latin typeface="Cambria Math" panose="02040503050406030204" pitchFamily="18" charset="0"/>
                          </a:rPr>
                          <m:t>A</m:t>
                        </m:r>
                        <m:r>
                          <a:rPr lang="en-US" sz="4000" b="0" i="0" smtClean="0">
                            <a:latin typeface="Cambria Math" panose="02040503050406030204" pitchFamily="18" charset="0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lang="en-US" sz="4000" b="0" i="0" smtClean="0">
                            <a:latin typeface="Cambria Math" panose="02040503050406030204" pitchFamily="18" charset="0"/>
                          </a:rPr>
                          <m:t>sin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⁡(</m:t>
                        </m:r>
                        <m:f>
                          <m:f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4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den>
                        </m:f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4000" dirty="0">
                    <a:latin typeface="Lucida Bright" panose="02040602050505020304" pitchFamily="18" charset="77"/>
                  </a:endParaRP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F5585664-1185-DB41-B749-0B77A2C54AE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99169" y="5636575"/>
                  <a:ext cx="2754472" cy="1152495"/>
                </a:xfrm>
                <a:prstGeom prst="rect">
                  <a:avLst/>
                </a:prstGeom>
                <a:blipFill>
                  <a:blip r:embed="rId8"/>
                  <a:stretch>
                    <a:fillRect l="-2752" r="-5046" b="-130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0" name="Freeform 29">
            <a:extLst>
              <a:ext uri="{FF2B5EF4-FFF2-40B4-BE49-F238E27FC236}">
                <a16:creationId xmlns:a16="http://schemas.microsoft.com/office/drawing/2014/main" id="{C2A173CD-678E-0348-9045-65D845FB3D26}"/>
              </a:ext>
            </a:extLst>
          </p:cNvPr>
          <p:cNvSpPr/>
          <p:nvPr/>
        </p:nvSpPr>
        <p:spPr>
          <a:xfrm rot="10800000" flipH="1">
            <a:off x="5004827" y="969884"/>
            <a:ext cx="1471663" cy="1066153"/>
          </a:xfrm>
          <a:custGeom>
            <a:avLst/>
            <a:gdLst>
              <a:gd name="connsiteX0" fmla="*/ 0 w 1841863"/>
              <a:gd name="connsiteY0" fmla="*/ 1567543 h 1567543"/>
              <a:gd name="connsiteX1" fmla="*/ 1410789 w 1841863"/>
              <a:gd name="connsiteY1" fmla="*/ 1214846 h 1567543"/>
              <a:gd name="connsiteX2" fmla="*/ 1841863 w 1841863"/>
              <a:gd name="connsiteY2" fmla="*/ 0 h 156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41863" h="1567543">
                <a:moveTo>
                  <a:pt x="0" y="1567543"/>
                </a:moveTo>
                <a:cubicBezTo>
                  <a:pt x="551906" y="1521823"/>
                  <a:pt x="1103812" y="1476103"/>
                  <a:pt x="1410789" y="1214846"/>
                </a:cubicBezTo>
                <a:cubicBezTo>
                  <a:pt x="1717766" y="953589"/>
                  <a:pt x="1779814" y="476794"/>
                  <a:pt x="1841863" y="0"/>
                </a:cubicBezTo>
              </a:path>
            </a:pathLst>
          </a:custGeom>
          <a:noFill/>
          <a:ln w="31750">
            <a:solidFill>
              <a:schemeClr val="tx1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7533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1FAA12D-F2BD-4546-BE66-A19B51724025}"/>
              </a:ext>
            </a:extLst>
          </p:cNvPr>
          <p:cNvSpPr txBox="1"/>
          <p:nvPr/>
        </p:nvSpPr>
        <p:spPr>
          <a:xfrm>
            <a:off x="1302801" y="1813628"/>
            <a:ext cx="11224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Sound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38E7BC-197C-6444-9A64-6CC2DCE4B858}"/>
              </a:ext>
            </a:extLst>
          </p:cNvPr>
          <p:cNvSpPr txBox="1"/>
          <p:nvPr/>
        </p:nvSpPr>
        <p:spPr>
          <a:xfrm>
            <a:off x="5543038" y="2600914"/>
            <a:ext cx="18036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00B0F0"/>
                </a:solidFill>
                <a:latin typeface="Lucida Bright" panose="02040602050505020304" pitchFamily="18" charset="77"/>
              </a:rPr>
              <a:t>WiFi</a:t>
            </a:r>
            <a:r>
              <a:rPr lang="en-US" sz="2400" dirty="0">
                <a:solidFill>
                  <a:srgbClr val="00B0F0"/>
                </a:solidFill>
                <a:latin typeface="Lucida Bright" panose="02040602050505020304" pitchFamily="18" charset="77"/>
              </a:rPr>
              <a:t> signal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A37A58-2BF0-194C-90E5-24D8A59767EB}"/>
              </a:ext>
            </a:extLst>
          </p:cNvPr>
          <p:cNvSpPr txBox="1"/>
          <p:nvPr/>
        </p:nvSpPr>
        <p:spPr>
          <a:xfrm>
            <a:off x="1276216" y="2586859"/>
            <a:ext cx="29899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Physical vibrations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CE0B7F-E06A-C344-82F9-092BAD066743}"/>
              </a:ext>
            </a:extLst>
          </p:cNvPr>
          <p:cNvSpPr txBox="1"/>
          <p:nvPr/>
        </p:nvSpPr>
        <p:spPr>
          <a:xfrm>
            <a:off x="5543038" y="1813628"/>
            <a:ext cx="1965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  <a:latin typeface="Lucida Bright" panose="02040602050505020304" pitchFamily="18" charset="77"/>
              </a:rPr>
              <a:t>Visible light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510BA6-A82B-A548-8C66-DC61A34EEDFF}"/>
              </a:ext>
            </a:extLst>
          </p:cNvPr>
          <p:cNvSpPr txBox="1"/>
          <p:nvPr/>
        </p:nvSpPr>
        <p:spPr>
          <a:xfrm>
            <a:off x="1276216" y="3429000"/>
            <a:ext cx="2601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Ripples in water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D9F0FA-FB8F-264B-899D-10E86F4954C0}"/>
              </a:ext>
            </a:extLst>
          </p:cNvPr>
          <p:cNvSpPr txBox="1"/>
          <p:nvPr/>
        </p:nvSpPr>
        <p:spPr>
          <a:xfrm>
            <a:off x="5570925" y="3428999"/>
            <a:ext cx="1399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Lucida Bright" panose="02040602050505020304" pitchFamily="18" charset="77"/>
              </a:rPr>
              <a:t>Infrared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B33B56-E9A8-9649-A5E5-1233A91FCD1A}"/>
              </a:ext>
            </a:extLst>
          </p:cNvPr>
          <p:cNvSpPr txBox="1"/>
          <p:nvPr/>
        </p:nvSpPr>
        <p:spPr>
          <a:xfrm>
            <a:off x="7007669" y="3890664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4F3E88-C8CA-AA47-AC03-7A2D7C7B377E}"/>
              </a:ext>
            </a:extLst>
          </p:cNvPr>
          <p:cNvSpPr txBox="1"/>
          <p:nvPr/>
        </p:nvSpPr>
        <p:spPr>
          <a:xfrm>
            <a:off x="3677779" y="3798812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7751449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84758FEE-6064-8A4C-99AE-791F4A3BF1A0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507A49-9692-B14E-83B0-36DC9EC7FF07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accent2">
                <a:lumMod val="75000"/>
              </a:schemeClr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849986D6-CD9B-E34A-878D-E96765347DF2}"/>
              </a:ext>
            </a:extLst>
          </p:cNvPr>
          <p:cNvSpPr/>
          <p:nvPr/>
        </p:nvSpPr>
        <p:spPr>
          <a:xfrm>
            <a:off x="1970549" y="1962391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782D62CD-982A-FF4F-9BF6-9B3BE06A008A}"/>
              </a:ext>
            </a:extLst>
          </p:cNvPr>
          <p:cNvSpPr/>
          <p:nvPr/>
        </p:nvSpPr>
        <p:spPr>
          <a:xfrm>
            <a:off x="3511297" y="1998967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0772106-50BC-F747-BA0A-6943C68C32FB}"/>
              </a:ext>
            </a:extLst>
          </p:cNvPr>
          <p:cNvSpPr/>
          <p:nvPr/>
        </p:nvSpPr>
        <p:spPr>
          <a:xfrm>
            <a:off x="5052045" y="200024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53D50E74-7F77-1448-84D2-80F939D8434F}"/>
              </a:ext>
            </a:extLst>
          </p:cNvPr>
          <p:cNvSpPr/>
          <p:nvPr/>
        </p:nvSpPr>
        <p:spPr>
          <a:xfrm>
            <a:off x="6597908" y="202401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B42787-FB70-764B-9A27-E74CF26A869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Equation of waves in time and 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/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𝑑𝑖𝑠𝑡𝑎𝑛𝑐𝑒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𝑓𝑟𝑜𝑚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𝑡h𝑒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𝑠𝑜𝑢𝑟𝑐𝑒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blipFill>
                <a:blip r:embed="rId2"/>
                <a:stretch>
                  <a:fillRect l="-1242" t="-3333" r="-1863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/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𝑠𝑝𝑎𝑐𝑒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blipFill>
                <a:blip r:embed="rId3"/>
                <a:stretch>
                  <a:fillRect l="-7353" r="-5882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A2396E93-68A9-B743-83D1-376DCC166C5C}"/>
              </a:ext>
            </a:extLst>
          </p:cNvPr>
          <p:cNvSpPr txBox="1"/>
          <p:nvPr/>
        </p:nvSpPr>
        <p:spPr>
          <a:xfrm>
            <a:off x="2553297" y="686976"/>
            <a:ext cx="25170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Amplitude here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8CAD509-9443-CF4D-90F2-9A5211B4741A}"/>
              </a:ext>
            </a:extLst>
          </p:cNvPr>
          <p:cNvGrpSpPr/>
          <p:nvPr/>
        </p:nvGrpSpPr>
        <p:grpSpPr>
          <a:xfrm>
            <a:off x="383243" y="3031273"/>
            <a:ext cx="3534942" cy="1689044"/>
            <a:chOff x="383243" y="3031273"/>
            <a:chExt cx="3534942" cy="168904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8AAE9E4-4D44-9149-B2A7-C1876ADB66D7}"/>
                </a:ext>
              </a:extLst>
            </p:cNvPr>
            <p:cNvSpPr txBox="1"/>
            <p:nvPr/>
          </p:nvSpPr>
          <p:spPr>
            <a:xfrm>
              <a:off x="383243" y="3889320"/>
              <a:ext cx="353494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Lucida Bright" panose="02040602050505020304" pitchFamily="18" charset="77"/>
                </a:rPr>
                <a:t>is a delayed version of</a:t>
              </a:r>
            </a:p>
            <a:p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Lucida Bright" panose="02040602050505020304" pitchFamily="18" charset="77"/>
                </a:rPr>
                <a:t>the amplitude here.</a:t>
              </a: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B0A70C6C-FE11-1346-8E37-8681BA063354}"/>
                </a:ext>
              </a:extLst>
            </p:cNvPr>
            <p:cNvSpPr/>
            <p:nvPr/>
          </p:nvSpPr>
          <p:spPr>
            <a:xfrm rot="4822710" flipH="1">
              <a:off x="1017221" y="2993398"/>
              <a:ext cx="791163" cy="866914"/>
            </a:xfrm>
            <a:custGeom>
              <a:avLst/>
              <a:gdLst>
                <a:gd name="connsiteX0" fmla="*/ 0 w 1841863"/>
                <a:gd name="connsiteY0" fmla="*/ 1567543 h 1567543"/>
                <a:gd name="connsiteX1" fmla="*/ 1410789 w 1841863"/>
                <a:gd name="connsiteY1" fmla="*/ 1214846 h 1567543"/>
                <a:gd name="connsiteX2" fmla="*/ 1841863 w 1841863"/>
                <a:gd name="connsiteY2" fmla="*/ 0 h 1567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41863" h="1567543">
                  <a:moveTo>
                    <a:pt x="0" y="1567543"/>
                  </a:moveTo>
                  <a:cubicBezTo>
                    <a:pt x="551906" y="1521823"/>
                    <a:pt x="1103812" y="1476103"/>
                    <a:pt x="1410789" y="1214846"/>
                  </a:cubicBezTo>
                  <a:cubicBezTo>
                    <a:pt x="1717766" y="953589"/>
                    <a:pt x="1779814" y="476794"/>
                    <a:pt x="1841863" y="0"/>
                  </a:cubicBezTo>
                </a:path>
              </a:pathLst>
            </a:custGeom>
            <a:noFill/>
            <a:ln w="31750">
              <a:solidFill>
                <a:schemeClr val="tx1"/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5648BB6-3DAB-ED4A-BB55-B0F42411EC2F}"/>
              </a:ext>
            </a:extLst>
          </p:cNvPr>
          <p:cNvGrpSpPr/>
          <p:nvPr/>
        </p:nvGrpSpPr>
        <p:grpSpPr>
          <a:xfrm>
            <a:off x="1990627" y="1885575"/>
            <a:ext cx="4505941" cy="1795601"/>
            <a:chOff x="1990627" y="1885575"/>
            <a:chExt cx="4505941" cy="1795601"/>
          </a:xfrm>
        </p:grpSpPr>
        <p:sp>
          <p:nvSpPr>
            <p:cNvPr id="19" name="Left-Right Arrow 18">
              <a:extLst>
                <a:ext uri="{FF2B5EF4-FFF2-40B4-BE49-F238E27FC236}">
                  <a16:creationId xmlns:a16="http://schemas.microsoft.com/office/drawing/2014/main" id="{10AD905D-7162-8244-A0F7-87D96AC3007E}"/>
                </a:ext>
              </a:extLst>
            </p:cNvPr>
            <p:cNvSpPr/>
            <p:nvPr/>
          </p:nvSpPr>
          <p:spPr>
            <a:xfrm>
              <a:off x="1990627" y="1885575"/>
              <a:ext cx="4505941" cy="1795601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579B957-8F02-F046-9D76-D4E4681A02E4}"/>
                </a:ext>
              </a:extLst>
            </p:cNvPr>
            <p:cNvSpPr txBox="1"/>
            <p:nvPr/>
          </p:nvSpPr>
          <p:spPr>
            <a:xfrm>
              <a:off x="2829292" y="2387554"/>
              <a:ext cx="299312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The delay depends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on the distance.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105C3B8-9AB1-BB42-ADB1-F3403A5AEE6E}"/>
              </a:ext>
            </a:extLst>
          </p:cNvPr>
          <p:cNvGrpSpPr/>
          <p:nvPr/>
        </p:nvGrpSpPr>
        <p:grpSpPr>
          <a:xfrm>
            <a:off x="2343422" y="5188033"/>
            <a:ext cx="5107809" cy="671376"/>
            <a:chOff x="1760560" y="5913583"/>
            <a:chExt cx="5107809" cy="67137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C8B3076A-C24E-E549-A584-9D354E324A1D}"/>
                    </a:ext>
                  </a:extLst>
                </p:cNvPr>
                <p:cNvSpPr txBox="1"/>
                <p:nvPr/>
              </p:nvSpPr>
              <p:spPr>
                <a:xfrm>
                  <a:off x="1760560" y="5969406"/>
                  <a:ext cx="538609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0" i="0" smtClean="0"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en-US" sz="4000" dirty="0">
                    <a:latin typeface="Lucida Bright" panose="02040602050505020304" pitchFamily="18" charset="77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C8B3076A-C24E-E549-A584-9D354E324A1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60560" y="5969406"/>
                  <a:ext cx="538609" cy="615553"/>
                </a:xfrm>
                <a:prstGeom prst="rect">
                  <a:avLst/>
                </a:prstGeom>
                <a:blipFill>
                  <a:blip r:embed="rId4"/>
                  <a:stretch>
                    <a:fillRect l="-6977" r="-46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8E7E7451-9822-8346-ABE1-2FC2266A1EBC}"/>
                    </a:ext>
                  </a:extLst>
                </p:cNvPr>
                <p:cNvSpPr txBox="1"/>
                <p:nvPr/>
              </p:nvSpPr>
              <p:spPr>
                <a:xfrm>
                  <a:off x="2299169" y="5913583"/>
                  <a:ext cx="4569200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4000" b="0" i="0" smtClean="0">
                            <a:latin typeface="Cambria Math" panose="02040503050406030204" pitchFamily="18" charset="0"/>
                          </a:rPr>
                          <m:t>A</m:t>
                        </m:r>
                        <m:r>
                          <a:rPr lang="en-US" sz="4000" b="0" i="0" smtClean="0">
                            <a:latin typeface="Cambria Math" panose="02040503050406030204" pitchFamily="18" charset="0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lang="en-US" sz="4000" b="0" i="0" smtClean="0">
                            <a:latin typeface="Cambria Math" panose="02040503050406030204" pitchFamily="18" charset="0"/>
                          </a:rPr>
                          <m:t>sin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⁡(2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𝑓𝑡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  <m:r>
                          <a:rPr lang="en-US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4000" dirty="0">
                    <a:latin typeface="Lucida Bright" panose="02040602050505020304" pitchFamily="18" charset="77"/>
                  </a:endParaRP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8E7E7451-9822-8346-ABE1-2FC2266A1E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99169" y="5913583"/>
                  <a:ext cx="4569200" cy="615553"/>
                </a:xfrm>
                <a:prstGeom prst="rect">
                  <a:avLst/>
                </a:prstGeom>
                <a:blipFill>
                  <a:blip r:embed="rId5"/>
                  <a:stretch>
                    <a:fillRect l="-1662" t="-4082" r="-2770" b="-387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BB56FCF-76BC-2A4F-B6FC-75C5669627E2}"/>
                  </a:ext>
                </a:extLst>
              </p:cNvPr>
              <p:cNvSpPr txBox="1"/>
              <p:nvPr/>
            </p:nvSpPr>
            <p:spPr>
              <a:xfrm>
                <a:off x="767841" y="5243856"/>
                <a:ext cx="1502014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Ψ</m:t>
                    </m:r>
                  </m:oMath>
                </a14:m>
                <a:r>
                  <a:rPr lang="en-US" sz="4000" dirty="0">
                    <a:latin typeface="Lucida Bright" panose="02040602050505020304" pitchFamily="18" charset="77"/>
                  </a:rPr>
                  <a:t>(t, x)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BB56FCF-76BC-2A4F-B6FC-75C5669627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841" y="5243856"/>
                <a:ext cx="1502014" cy="615553"/>
              </a:xfrm>
              <a:prstGeom prst="rect">
                <a:avLst/>
              </a:prstGeom>
              <a:blipFill>
                <a:blip r:embed="rId6"/>
                <a:stretch>
                  <a:fillRect l="-11765" t="-24490" r="-18487" b="-48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D9A7B3FC-C14E-9A47-AB9A-D7D70CBE0FCF}"/>
              </a:ext>
            </a:extLst>
          </p:cNvPr>
          <p:cNvGrpSpPr/>
          <p:nvPr/>
        </p:nvGrpSpPr>
        <p:grpSpPr>
          <a:xfrm>
            <a:off x="914145" y="5803585"/>
            <a:ext cx="4911922" cy="898453"/>
            <a:chOff x="767841" y="5803585"/>
            <a:chExt cx="4911922" cy="898453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D7A3DAA-5AB2-1D4F-8208-41C6D00205FC}"/>
                </a:ext>
              </a:extLst>
            </p:cNvPr>
            <p:cNvSpPr txBox="1"/>
            <p:nvPr/>
          </p:nvSpPr>
          <p:spPr>
            <a:xfrm>
              <a:off x="767841" y="6117263"/>
              <a:ext cx="4373313" cy="584775"/>
            </a:xfrm>
            <a:prstGeom prst="rect">
              <a:avLst/>
            </a:prstGeom>
            <a:solidFill>
              <a:srgbClr val="7030A0"/>
            </a:solidFill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Why is this negative?</a:t>
              </a:r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A741BF09-4361-6D44-87EF-FAAF5F1DCA46}"/>
                </a:ext>
              </a:extLst>
            </p:cNvPr>
            <p:cNvSpPr/>
            <p:nvPr/>
          </p:nvSpPr>
          <p:spPr>
            <a:xfrm rot="10800000" flipH="1" flipV="1">
              <a:off x="5114632" y="5803585"/>
              <a:ext cx="565131" cy="620011"/>
            </a:xfrm>
            <a:custGeom>
              <a:avLst/>
              <a:gdLst>
                <a:gd name="connsiteX0" fmla="*/ 0 w 1841863"/>
                <a:gd name="connsiteY0" fmla="*/ 1567543 h 1567543"/>
                <a:gd name="connsiteX1" fmla="*/ 1410789 w 1841863"/>
                <a:gd name="connsiteY1" fmla="*/ 1214846 h 1567543"/>
                <a:gd name="connsiteX2" fmla="*/ 1841863 w 1841863"/>
                <a:gd name="connsiteY2" fmla="*/ 0 h 1567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41863" h="1567543">
                  <a:moveTo>
                    <a:pt x="0" y="1567543"/>
                  </a:moveTo>
                  <a:cubicBezTo>
                    <a:pt x="551906" y="1521823"/>
                    <a:pt x="1103812" y="1476103"/>
                    <a:pt x="1410789" y="1214846"/>
                  </a:cubicBezTo>
                  <a:cubicBezTo>
                    <a:pt x="1717766" y="953589"/>
                    <a:pt x="1779814" y="476794"/>
                    <a:pt x="1841863" y="0"/>
                  </a:cubicBezTo>
                </a:path>
              </a:pathLst>
            </a:custGeom>
            <a:noFill/>
            <a:ln w="31750">
              <a:solidFill>
                <a:srgbClr val="7030A0"/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Freeform 26">
            <a:extLst>
              <a:ext uri="{FF2B5EF4-FFF2-40B4-BE49-F238E27FC236}">
                <a16:creationId xmlns:a16="http://schemas.microsoft.com/office/drawing/2014/main" id="{6DAD7B8B-D714-F740-AA67-C2E8EF7FC1A8}"/>
              </a:ext>
            </a:extLst>
          </p:cNvPr>
          <p:cNvSpPr/>
          <p:nvPr/>
        </p:nvSpPr>
        <p:spPr>
          <a:xfrm rot="10800000" flipH="1">
            <a:off x="5004827" y="969884"/>
            <a:ext cx="1471663" cy="1066153"/>
          </a:xfrm>
          <a:custGeom>
            <a:avLst/>
            <a:gdLst>
              <a:gd name="connsiteX0" fmla="*/ 0 w 1841863"/>
              <a:gd name="connsiteY0" fmla="*/ 1567543 h 1567543"/>
              <a:gd name="connsiteX1" fmla="*/ 1410789 w 1841863"/>
              <a:gd name="connsiteY1" fmla="*/ 1214846 h 1567543"/>
              <a:gd name="connsiteX2" fmla="*/ 1841863 w 1841863"/>
              <a:gd name="connsiteY2" fmla="*/ 0 h 156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41863" h="1567543">
                <a:moveTo>
                  <a:pt x="0" y="1567543"/>
                </a:moveTo>
                <a:cubicBezTo>
                  <a:pt x="551906" y="1521823"/>
                  <a:pt x="1103812" y="1476103"/>
                  <a:pt x="1410789" y="1214846"/>
                </a:cubicBezTo>
                <a:cubicBezTo>
                  <a:pt x="1717766" y="953589"/>
                  <a:pt x="1779814" y="476794"/>
                  <a:pt x="1841863" y="0"/>
                </a:cubicBezTo>
              </a:path>
            </a:pathLst>
          </a:custGeom>
          <a:noFill/>
          <a:ln w="31750">
            <a:solidFill>
              <a:schemeClr val="tx1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962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84758FEE-6064-8A4C-99AE-791F4A3BF1A0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507A49-9692-B14E-83B0-36DC9EC7FF07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accent2">
                <a:lumMod val="75000"/>
              </a:schemeClr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849986D6-CD9B-E34A-878D-E96765347DF2}"/>
              </a:ext>
            </a:extLst>
          </p:cNvPr>
          <p:cNvSpPr/>
          <p:nvPr/>
        </p:nvSpPr>
        <p:spPr>
          <a:xfrm>
            <a:off x="1970549" y="1962391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782D62CD-982A-FF4F-9BF6-9B3BE06A008A}"/>
              </a:ext>
            </a:extLst>
          </p:cNvPr>
          <p:cNvSpPr/>
          <p:nvPr/>
        </p:nvSpPr>
        <p:spPr>
          <a:xfrm>
            <a:off x="3511297" y="1998967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0772106-50BC-F747-BA0A-6943C68C32FB}"/>
              </a:ext>
            </a:extLst>
          </p:cNvPr>
          <p:cNvSpPr/>
          <p:nvPr/>
        </p:nvSpPr>
        <p:spPr>
          <a:xfrm>
            <a:off x="5052045" y="200024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53D50E74-7F77-1448-84D2-80F939D8434F}"/>
              </a:ext>
            </a:extLst>
          </p:cNvPr>
          <p:cNvSpPr/>
          <p:nvPr/>
        </p:nvSpPr>
        <p:spPr>
          <a:xfrm>
            <a:off x="6597908" y="202401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B42787-FB70-764B-9A27-E74CF26A869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Equation of waves in time and 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/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𝑑𝑖𝑠𝑡𝑎𝑛𝑐𝑒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𝑓𝑟𝑜𝑚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𝑡h𝑒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𝑠𝑜𝑢𝑟𝑐𝑒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blipFill>
                <a:blip r:embed="rId2"/>
                <a:stretch>
                  <a:fillRect l="-1242" t="-3333" r="-1863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/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𝑠𝑝𝑎𝑐𝑒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blipFill>
                <a:blip r:embed="rId3"/>
                <a:stretch>
                  <a:fillRect l="-7353" r="-5882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9105C3B8-9AB1-BB42-ADB1-F3403A5AEE6E}"/>
              </a:ext>
            </a:extLst>
          </p:cNvPr>
          <p:cNvGrpSpPr/>
          <p:nvPr/>
        </p:nvGrpSpPr>
        <p:grpSpPr>
          <a:xfrm>
            <a:off x="2343422" y="5188033"/>
            <a:ext cx="5107809" cy="671376"/>
            <a:chOff x="1760560" y="5913583"/>
            <a:chExt cx="5107809" cy="67137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C8B3076A-C24E-E549-A584-9D354E324A1D}"/>
                    </a:ext>
                  </a:extLst>
                </p:cNvPr>
                <p:cNvSpPr txBox="1"/>
                <p:nvPr/>
              </p:nvSpPr>
              <p:spPr>
                <a:xfrm>
                  <a:off x="1760560" y="5969406"/>
                  <a:ext cx="538609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0" i="0" smtClean="0"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en-US" sz="4000" dirty="0">
                    <a:latin typeface="Lucida Bright" panose="02040602050505020304" pitchFamily="18" charset="77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C8B3076A-C24E-E549-A584-9D354E324A1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60560" y="5969406"/>
                  <a:ext cx="538609" cy="615553"/>
                </a:xfrm>
                <a:prstGeom prst="rect">
                  <a:avLst/>
                </a:prstGeom>
                <a:blipFill>
                  <a:blip r:embed="rId4"/>
                  <a:stretch>
                    <a:fillRect l="-6977" r="-46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8E7E7451-9822-8346-ABE1-2FC2266A1EBC}"/>
                    </a:ext>
                  </a:extLst>
                </p:cNvPr>
                <p:cNvSpPr txBox="1"/>
                <p:nvPr/>
              </p:nvSpPr>
              <p:spPr>
                <a:xfrm>
                  <a:off x="2299169" y="5913583"/>
                  <a:ext cx="4569200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4000" b="0" i="0" smtClean="0">
                            <a:latin typeface="Cambria Math" panose="02040503050406030204" pitchFamily="18" charset="0"/>
                          </a:rPr>
                          <m:t>A</m:t>
                        </m:r>
                        <m:r>
                          <a:rPr lang="en-US" sz="4000" b="0" i="0" smtClean="0">
                            <a:latin typeface="Cambria Math" panose="02040503050406030204" pitchFamily="18" charset="0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lang="en-US" sz="4000" b="0" i="0" smtClean="0">
                            <a:latin typeface="Cambria Math" panose="02040503050406030204" pitchFamily="18" charset="0"/>
                          </a:rPr>
                          <m:t>sin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⁡(2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𝑓𝑡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  <m:r>
                          <a:rPr lang="en-US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4000" dirty="0">
                    <a:latin typeface="Lucida Bright" panose="02040602050505020304" pitchFamily="18" charset="77"/>
                  </a:endParaRP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8E7E7451-9822-8346-ABE1-2FC2266A1E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99169" y="5913583"/>
                  <a:ext cx="4569200" cy="615553"/>
                </a:xfrm>
                <a:prstGeom prst="rect">
                  <a:avLst/>
                </a:prstGeom>
                <a:blipFill>
                  <a:blip r:embed="rId5"/>
                  <a:stretch>
                    <a:fillRect l="-1662" t="-4082" r="-2770" b="-387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BB56FCF-76BC-2A4F-B6FC-75C5669627E2}"/>
                  </a:ext>
                </a:extLst>
              </p:cNvPr>
              <p:cNvSpPr txBox="1"/>
              <p:nvPr/>
            </p:nvSpPr>
            <p:spPr>
              <a:xfrm>
                <a:off x="767841" y="5243856"/>
                <a:ext cx="1502014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Ψ</m:t>
                    </m:r>
                  </m:oMath>
                </a14:m>
                <a:r>
                  <a:rPr lang="en-US" sz="4000" dirty="0">
                    <a:latin typeface="Lucida Bright" panose="02040602050505020304" pitchFamily="18" charset="77"/>
                  </a:rPr>
                  <a:t>(t, x)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BB56FCF-76BC-2A4F-B6FC-75C5669627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841" y="5243856"/>
                <a:ext cx="1502014" cy="615553"/>
              </a:xfrm>
              <a:prstGeom prst="rect">
                <a:avLst/>
              </a:prstGeom>
              <a:blipFill>
                <a:blip r:embed="rId6"/>
                <a:stretch>
                  <a:fillRect l="-11765" t="-24490" r="-18487" b="-48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0">
            <a:extLst>
              <a:ext uri="{FF2B5EF4-FFF2-40B4-BE49-F238E27FC236}">
                <a16:creationId xmlns:a16="http://schemas.microsoft.com/office/drawing/2014/main" id="{496DDEE0-BDE4-8C4B-8059-C3B13B55830A}"/>
              </a:ext>
            </a:extLst>
          </p:cNvPr>
          <p:cNvGrpSpPr/>
          <p:nvPr/>
        </p:nvGrpSpPr>
        <p:grpSpPr>
          <a:xfrm>
            <a:off x="1959376" y="1273855"/>
            <a:ext cx="1551921" cy="1545233"/>
            <a:chOff x="1959376" y="1273855"/>
            <a:chExt cx="1551921" cy="1545233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A19732B-9004-8E43-9F4F-5EB1D385F92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59376" y="1611805"/>
              <a:ext cx="1551921" cy="0"/>
            </a:xfrm>
            <a:prstGeom prst="line">
              <a:avLst/>
            </a:prstGeom>
            <a:ln w="50800">
              <a:solidFill>
                <a:srgbClr val="7030A0"/>
              </a:solidFill>
              <a:prstDash val="solid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E68EFE1-3F32-C440-A9A0-FF2906A134A7}"/>
                </a:ext>
              </a:extLst>
            </p:cNvPr>
            <p:cNvCxnSpPr/>
            <p:nvPr/>
          </p:nvCxnSpPr>
          <p:spPr>
            <a:xfrm>
              <a:off x="3511297" y="1295712"/>
              <a:ext cx="0" cy="1523376"/>
            </a:xfrm>
            <a:prstGeom prst="line">
              <a:avLst/>
            </a:prstGeom>
            <a:ln w="381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D9CA27D-2D7B-6F42-B77F-C9A11938A692}"/>
                </a:ext>
              </a:extLst>
            </p:cNvPr>
            <p:cNvCxnSpPr/>
            <p:nvPr/>
          </p:nvCxnSpPr>
          <p:spPr>
            <a:xfrm>
              <a:off x="1976646" y="1273855"/>
              <a:ext cx="0" cy="1523376"/>
            </a:xfrm>
            <a:prstGeom prst="line">
              <a:avLst/>
            </a:prstGeom>
            <a:ln w="381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109C116-6098-2B4F-8CF8-E3B63AFF59E2}"/>
                  </a:ext>
                </a:extLst>
              </p:cNvPr>
              <p:cNvSpPr txBox="1"/>
              <p:nvPr/>
            </p:nvSpPr>
            <p:spPr>
              <a:xfrm>
                <a:off x="1495946" y="632507"/>
                <a:ext cx="2772169" cy="49244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w</m:t>
                    </m:r>
                    <m:r>
                      <a:rPr lang="en-US" sz="3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𝑎𝑣𝑒𝑙𝑒𝑛𝑔𝑡h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</a:rPr>
                  <a:t> = </a:t>
                </a:r>
                <a:r>
                  <a:rPr lang="en-US" sz="3200" dirty="0" err="1">
                    <a:solidFill>
                      <a:schemeClr val="bg1"/>
                    </a:solidFill>
                  </a:rPr>
                  <a:t>λ</a:t>
                </a:r>
                <a:endParaRPr lang="en-US" sz="3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109C116-6098-2B4F-8CF8-E3B63AFF59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5946" y="632507"/>
                <a:ext cx="2772169" cy="492443"/>
              </a:xfrm>
              <a:prstGeom prst="rect">
                <a:avLst/>
              </a:prstGeom>
              <a:blipFill>
                <a:blip r:embed="rId7"/>
                <a:stretch>
                  <a:fillRect l="-3653" t="-25000" r="-7763" b="-4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29298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84758FEE-6064-8A4C-99AE-791F4A3BF1A0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507A49-9692-B14E-83B0-36DC9EC7FF07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accent2">
                <a:lumMod val="75000"/>
              </a:schemeClr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849986D6-CD9B-E34A-878D-E96765347DF2}"/>
              </a:ext>
            </a:extLst>
          </p:cNvPr>
          <p:cNvSpPr/>
          <p:nvPr/>
        </p:nvSpPr>
        <p:spPr>
          <a:xfrm>
            <a:off x="1970549" y="1962391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782D62CD-982A-FF4F-9BF6-9B3BE06A008A}"/>
              </a:ext>
            </a:extLst>
          </p:cNvPr>
          <p:cNvSpPr/>
          <p:nvPr/>
        </p:nvSpPr>
        <p:spPr>
          <a:xfrm>
            <a:off x="3511297" y="1998967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0772106-50BC-F747-BA0A-6943C68C32FB}"/>
              </a:ext>
            </a:extLst>
          </p:cNvPr>
          <p:cNvSpPr/>
          <p:nvPr/>
        </p:nvSpPr>
        <p:spPr>
          <a:xfrm>
            <a:off x="5052045" y="200024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53D50E74-7F77-1448-84D2-80F939D8434F}"/>
              </a:ext>
            </a:extLst>
          </p:cNvPr>
          <p:cNvSpPr/>
          <p:nvPr/>
        </p:nvSpPr>
        <p:spPr>
          <a:xfrm>
            <a:off x="6597908" y="202401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B42787-FB70-764B-9A27-E74CF26A869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Equation of waves in time and space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96DDEE0-BDE4-8C4B-8059-C3B13B55830A}"/>
              </a:ext>
            </a:extLst>
          </p:cNvPr>
          <p:cNvGrpSpPr/>
          <p:nvPr/>
        </p:nvGrpSpPr>
        <p:grpSpPr>
          <a:xfrm>
            <a:off x="1959376" y="1273855"/>
            <a:ext cx="1551921" cy="1545233"/>
            <a:chOff x="1959376" y="1273855"/>
            <a:chExt cx="1551921" cy="1545233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A19732B-9004-8E43-9F4F-5EB1D385F92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59376" y="1611805"/>
              <a:ext cx="1551921" cy="0"/>
            </a:xfrm>
            <a:prstGeom prst="line">
              <a:avLst/>
            </a:prstGeom>
            <a:ln w="50800">
              <a:solidFill>
                <a:srgbClr val="7030A0"/>
              </a:solidFill>
              <a:prstDash val="solid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E68EFE1-3F32-C440-A9A0-FF2906A134A7}"/>
                </a:ext>
              </a:extLst>
            </p:cNvPr>
            <p:cNvCxnSpPr/>
            <p:nvPr/>
          </p:nvCxnSpPr>
          <p:spPr>
            <a:xfrm>
              <a:off x="3511297" y="1295712"/>
              <a:ext cx="0" cy="1523376"/>
            </a:xfrm>
            <a:prstGeom prst="line">
              <a:avLst/>
            </a:prstGeom>
            <a:ln w="381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D9CA27D-2D7B-6F42-B77F-C9A11938A692}"/>
                </a:ext>
              </a:extLst>
            </p:cNvPr>
            <p:cNvCxnSpPr/>
            <p:nvPr/>
          </p:nvCxnSpPr>
          <p:spPr>
            <a:xfrm>
              <a:off x="1976646" y="1273855"/>
              <a:ext cx="0" cy="1523376"/>
            </a:xfrm>
            <a:prstGeom prst="line">
              <a:avLst/>
            </a:prstGeom>
            <a:ln w="381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109C116-6098-2B4F-8CF8-E3B63AFF59E2}"/>
                  </a:ext>
                </a:extLst>
              </p:cNvPr>
              <p:cNvSpPr txBox="1"/>
              <p:nvPr/>
            </p:nvSpPr>
            <p:spPr>
              <a:xfrm>
                <a:off x="1495946" y="632507"/>
                <a:ext cx="2772169" cy="49244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w</m:t>
                    </m:r>
                    <m:r>
                      <a:rPr lang="en-US" sz="3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𝑎𝑣𝑒𝑙𝑒𝑛𝑔𝑡h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</a:rPr>
                  <a:t> = </a:t>
                </a:r>
                <a:r>
                  <a:rPr lang="en-US" sz="3200" dirty="0" err="1">
                    <a:solidFill>
                      <a:schemeClr val="bg1"/>
                    </a:solidFill>
                  </a:rPr>
                  <a:t>λ</a:t>
                </a:r>
                <a:endParaRPr lang="en-US" sz="3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109C116-6098-2B4F-8CF8-E3B63AFF59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5946" y="632507"/>
                <a:ext cx="2772169" cy="492443"/>
              </a:xfrm>
              <a:prstGeom prst="rect">
                <a:avLst/>
              </a:prstGeom>
              <a:blipFill>
                <a:blip r:embed="rId2"/>
                <a:stretch>
                  <a:fillRect l="-3653" t="-25000" r="-7763" b="-4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44998EB-99D3-8C4B-94FC-42DD499A9DEF}"/>
              </a:ext>
            </a:extLst>
          </p:cNvPr>
          <p:cNvCxnSpPr>
            <a:cxnSpLocks/>
          </p:cNvCxnSpPr>
          <p:nvPr/>
        </p:nvCxnSpPr>
        <p:spPr>
          <a:xfrm flipH="1">
            <a:off x="2051207" y="3739309"/>
            <a:ext cx="5345160" cy="0"/>
          </a:xfrm>
          <a:prstGeom prst="line">
            <a:avLst/>
          </a:prstGeom>
          <a:ln w="50800">
            <a:solidFill>
              <a:srgbClr val="7030A0"/>
            </a:solidFill>
            <a:prstDash val="solid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89D11E0-0EF5-9541-9F29-BFE9A6B2E010}"/>
                  </a:ext>
                </a:extLst>
              </p:cNvPr>
              <p:cNvSpPr txBox="1"/>
              <p:nvPr/>
            </p:nvSpPr>
            <p:spPr>
              <a:xfrm>
                <a:off x="1852263" y="3917778"/>
                <a:ext cx="5743047" cy="49244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𝑛𝑢𝑚𝑏𝑒𝑟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𝑐𝑦𝑐𝑙𝑒𝑠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𝑝𝑒𝑟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𝑠𝑒𝑐𝑜𝑛𝑑</m:t>
                      </m:r>
                    </m:oMath>
                  </m:oMathPara>
                </a14:m>
                <a:endParaRPr lang="en-US" sz="3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89D11E0-0EF5-9541-9F29-BFE9A6B2E0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2263" y="3917778"/>
                <a:ext cx="5743047" cy="492443"/>
              </a:xfrm>
              <a:prstGeom prst="rect">
                <a:avLst/>
              </a:prstGeom>
              <a:blipFill>
                <a:blip r:embed="rId3"/>
                <a:stretch>
                  <a:fillRect l="-1987" t="-5000" r="-883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3E4A3A5-532F-034D-B393-F181547CF862}"/>
                  </a:ext>
                </a:extLst>
              </p:cNvPr>
              <p:cNvSpPr txBox="1"/>
              <p:nvPr/>
            </p:nvSpPr>
            <p:spPr>
              <a:xfrm>
                <a:off x="1717931" y="4441230"/>
                <a:ext cx="6072816" cy="984885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𝑚𝑒𝑡𝑒𝑟𝑠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𝑑𝑖𝑠𝑡𝑎𝑛𝑐𝑒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𝑝𝑒𝑟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𝑠𝑒𝑐𝑜𝑛𝑑</m:t>
                      </m:r>
                    </m:oMath>
                  </m:oMathPara>
                </a14:m>
                <a:endParaRPr lang="en-US" sz="3200" b="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𝑠𝑝𝑒𝑒𝑑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𝑡h𝑒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𝑤𝑎𝑣𝑒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3E4A3A5-532F-034D-B393-F181547CF8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7931" y="4441230"/>
                <a:ext cx="6072816" cy="984885"/>
              </a:xfrm>
              <a:prstGeom prst="rect">
                <a:avLst/>
              </a:prstGeom>
              <a:blipFill>
                <a:blip r:embed="rId4"/>
                <a:stretch>
                  <a:fillRect l="-1044" t="-3846" r="-835" b="-17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4B194E5-6671-D646-8E2D-7B426B6CEB85}"/>
                  </a:ext>
                </a:extLst>
              </p:cNvPr>
              <p:cNvSpPr txBox="1"/>
              <p:nvPr/>
            </p:nvSpPr>
            <p:spPr>
              <a:xfrm>
                <a:off x="1862902" y="5481938"/>
                <a:ext cx="5310621" cy="49244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𝑑𝑖𝑠𝑡𝑎𝑛𝑐𝑒</m:t>
                    </m:r>
                    <m:r>
                      <a:rPr lang="en-US" sz="3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𝑝𝑒𝑟</m:t>
                    </m:r>
                    <m:r>
                      <a:rPr lang="en-US" sz="3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𝑐𝑦𝑐𝑙𝑒</m:t>
                    </m:r>
                    <m:r>
                      <a:rPr lang="en-US" sz="3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chemeClr val="bg1"/>
                        </a:solidFill>
                      </a:rPr>
                      <m:t>λ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</a:rPr>
                  <a:t> =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</a:rPr>
                  <a:t>/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endParaRPr lang="en-US" sz="3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4B194E5-6671-D646-8E2D-7B426B6CEB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2902" y="5481938"/>
                <a:ext cx="5310621" cy="492443"/>
              </a:xfrm>
              <a:prstGeom prst="rect">
                <a:avLst/>
              </a:prstGeom>
              <a:blipFill>
                <a:blip r:embed="rId5"/>
                <a:stretch>
                  <a:fillRect l="-2625" t="-28947" r="-2148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59842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1" grpId="0" animBg="1"/>
      <p:bldP spid="3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84758FEE-6064-8A4C-99AE-791F4A3BF1A0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507A49-9692-B14E-83B0-36DC9EC7FF07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accent2">
                <a:lumMod val="75000"/>
              </a:schemeClr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849986D6-CD9B-E34A-878D-E96765347DF2}"/>
              </a:ext>
            </a:extLst>
          </p:cNvPr>
          <p:cNvSpPr/>
          <p:nvPr/>
        </p:nvSpPr>
        <p:spPr>
          <a:xfrm>
            <a:off x="1970549" y="1962391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782D62CD-982A-FF4F-9BF6-9B3BE06A008A}"/>
              </a:ext>
            </a:extLst>
          </p:cNvPr>
          <p:cNvSpPr/>
          <p:nvPr/>
        </p:nvSpPr>
        <p:spPr>
          <a:xfrm>
            <a:off x="3511297" y="1998967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0772106-50BC-F747-BA0A-6943C68C32FB}"/>
              </a:ext>
            </a:extLst>
          </p:cNvPr>
          <p:cNvSpPr/>
          <p:nvPr/>
        </p:nvSpPr>
        <p:spPr>
          <a:xfrm>
            <a:off x="5052045" y="200024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53D50E74-7F77-1448-84D2-80F939D8434F}"/>
              </a:ext>
            </a:extLst>
          </p:cNvPr>
          <p:cNvSpPr/>
          <p:nvPr/>
        </p:nvSpPr>
        <p:spPr>
          <a:xfrm>
            <a:off x="6597908" y="202401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B42787-FB70-764B-9A27-E74CF26A869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Equation of waves in time and space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96DDEE0-BDE4-8C4B-8059-C3B13B55830A}"/>
              </a:ext>
            </a:extLst>
          </p:cNvPr>
          <p:cNvGrpSpPr/>
          <p:nvPr/>
        </p:nvGrpSpPr>
        <p:grpSpPr>
          <a:xfrm>
            <a:off x="1959376" y="1273855"/>
            <a:ext cx="1551921" cy="1545233"/>
            <a:chOff x="1959376" y="1273855"/>
            <a:chExt cx="1551921" cy="1545233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A19732B-9004-8E43-9F4F-5EB1D385F92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59376" y="1611805"/>
              <a:ext cx="1551921" cy="0"/>
            </a:xfrm>
            <a:prstGeom prst="line">
              <a:avLst/>
            </a:prstGeom>
            <a:ln w="50800">
              <a:solidFill>
                <a:srgbClr val="7030A0"/>
              </a:solidFill>
              <a:prstDash val="solid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E68EFE1-3F32-C440-A9A0-FF2906A134A7}"/>
                </a:ext>
              </a:extLst>
            </p:cNvPr>
            <p:cNvCxnSpPr/>
            <p:nvPr/>
          </p:nvCxnSpPr>
          <p:spPr>
            <a:xfrm>
              <a:off x="3511297" y="1295712"/>
              <a:ext cx="0" cy="1523376"/>
            </a:xfrm>
            <a:prstGeom prst="line">
              <a:avLst/>
            </a:prstGeom>
            <a:ln w="381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D9CA27D-2D7B-6F42-B77F-C9A11938A692}"/>
                </a:ext>
              </a:extLst>
            </p:cNvPr>
            <p:cNvCxnSpPr/>
            <p:nvPr/>
          </p:nvCxnSpPr>
          <p:spPr>
            <a:xfrm>
              <a:off x="1976646" y="1273855"/>
              <a:ext cx="0" cy="1523376"/>
            </a:xfrm>
            <a:prstGeom prst="line">
              <a:avLst/>
            </a:prstGeom>
            <a:ln w="381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109C116-6098-2B4F-8CF8-E3B63AFF59E2}"/>
                  </a:ext>
                </a:extLst>
              </p:cNvPr>
              <p:cNvSpPr txBox="1"/>
              <p:nvPr/>
            </p:nvSpPr>
            <p:spPr>
              <a:xfrm>
                <a:off x="1495946" y="632507"/>
                <a:ext cx="2772169" cy="49244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w</m:t>
                    </m:r>
                    <m:r>
                      <a:rPr lang="en-US" sz="3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𝑎𝑣𝑒𝑙𝑒𝑛𝑔𝑡h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</a:rPr>
                  <a:t> = </a:t>
                </a:r>
                <a:r>
                  <a:rPr lang="en-US" sz="3200" dirty="0" err="1">
                    <a:solidFill>
                      <a:schemeClr val="bg1"/>
                    </a:solidFill>
                  </a:rPr>
                  <a:t>λ</a:t>
                </a:r>
                <a:endParaRPr lang="en-US" sz="3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109C116-6098-2B4F-8CF8-E3B63AFF59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5946" y="632507"/>
                <a:ext cx="2772169" cy="492443"/>
              </a:xfrm>
              <a:prstGeom prst="rect">
                <a:avLst/>
              </a:prstGeom>
              <a:blipFill>
                <a:blip r:embed="rId2"/>
                <a:stretch>
                  <a:fillRect l="-3653" t="-25000" r="-7763" b="-4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44998EB-99D3-8C4B-94FC-42DD499A9DEF}"/>
              </a:ext>
            </a:extLst>
          </p:cNvPr>
          <p:cNvCxnSpPr>
            <a:cxnSpLocks/>
          </p:cNvCxnSpPr>
          <p:nvPr/>
        </p:nvCxnSpPr>
        <p:spPr>
          <a:xfrm flipH="1">
            <a:off x="2051207" y="3739309"/>
            <a:ext cx="5345160" cy="0"/>
          </a:xfrm>
          <a:prstGeom prst="line">
            <a:avLst/>
          </a:prstGeom>
          <a:ln w="50800">
            <a:solidFill>
              <a:srgbClr val="7030A0"/>
            </a:solidFill>
            <a:prstDash val="solid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89D11E0-0EF5-9541-9F29-BFE9A6B2E010}"/>
                  </a:ext>
                </a:extLst>
              </p:cNvPr>
              <p:cNvSpPr txBox="1"/>
              <p:nvPr/>
            </p:nvSpPr>
            <p:spPr>
              <a:xfrm>
                <a:off x="1852263" y="3917778"/>
                <a:ext cx="5743047" cy="49244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𝑛𝑢𝑚𝑏𝑒𝑟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𝑐𝑦𝑐𝑙𝑒𝑠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𝑝𝑒𝑟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𝑠𝑒𝑐𝑜𝑛𝑑</m:t>
                      </m:r>
                    </m:oMath>
                  </m:oMathPara>
                </a14:m>
                <a:endParaRPr lang="en-US" sz="3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89D11E0-0EF5-9541-9F29-BFE9A6B2E0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2263" y="3917778"/>
                <a:ext cx="5743047" cy="492443"/>
              </a:xfrm>
              <a:prstGeom prst="rect">
                <a:avLst/>
              </a:prstGeom>
              <a:blipFill>
                <a:blip r:embed="rId3"/>
                <a:stretch>
                  <a:fillRect l="-1987" t="-5000" r="-883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3E4A3A5-532F-034D-B393-F181547CF862}"/>
                  </a:ext>
                </a:extLst>
              </p:cNvPr>
              <p:cNvSpPr txBox="1"/>
              <p:nvPr/>
            </p:nvSpPr>
            <p:spPr>
              <a:xfrm>
                <a:off x="1717931" y="4441230"/>
                <a:ext cx="6072816" cy="984885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𝑚𝑒𝑡𝑒𝑟𝑠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𝑑𝑖𝑠𝑡𝑎𝑛𝑐𝑒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𝑝𝑒𝑟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𝑠𝑒𝑐𝑜𝑛𝑑</m:t>
                      </m:r>
                    </m:oMath>
                  </m:oMathPara>
                </a14:m>
                <a:endParaRPr lang="en-US" sz="3200" b="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𝑠𝑝𝑒𝑒𝑑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𝑡h𝑒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𝑤𝑎𝑣𝑒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3E4A3A5-532F-034D-B393-F181547CF8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7931" y="4441230"/>
                <a:ext cx="6072816" cy="984885"/>
              </a:xfrm>
              <a:prstGeom prst="rect">
                <a:avLst/>
              </a:prstGeom>
              <a:blipFill>
                <a:blip r:embed="rId4"/>
                <a:stretch>
                  <a:fillRect l="-1044" t="-3846" r="-835" b="-17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4B194E5-6671-D646-8E2D-7B426B6CEB85}"/>
                  </a:ext>
                </a:extLst>
              </p:cNvPr>
              <p:cNvSpPr txBox="1"/>
              <p:nvPr/>
            </p:nvSpPr>
            <p:spPr>
              <a:xfrm>
                <a:off x="1862902" y="5481938"/>
                <a:ext cx="5310621" cy="49244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𝑑𝑖𝑠𝑡𝑎𝑛𝑐𝑒</m:t>
                    </m:r>
                    <m:r>
                      <a:rPr lang="en-US" sz="3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𝑝𝑒𝑟</m:t>
                    </m:r>
                    <m:r>
                      <a:rPr lang="en-US" sz="3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𝑐𝑦𝑐𝑙𝑒</m:t>
                    </m:r>
                    <m:r>
                      <a:rPr lang="en-US" sz="3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chemeClr val="bg1"/>
                        </a:solidFill>
                      </a:rPr>
                      <m:t>λ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</a:rPr>
                  <a:t> =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</a:rPr>
                  <a:t>/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endParaRPr lang="en-US" sz="3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4B194E5-6671-D646-8E2D-7B426B6CEB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2902" y="5481938"/>
                <a:ext cx="5310621" cy="492443"/>
              </a:xfrm>
              <a:prstGeom prst="rect">
                <a:avLst/>
              </a:prstGeom>
              <a:blipFill>
                <a:blip r:embed="rId5"/>
                <a:stretch>
                  <a:fillRect l="-2625" t="-28947" r="-2148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9EACCCD-0F16-4F49-9330-DD547038E5F3}"/>
                  </a:ext>
                </a:extLst>
              </p:cNvPr>
              <p:cNvSpPr txBox="1"/>
              <p:nvPr/>
            </p:nvSpPr>
            <p:spPr>
              <a:xfrm>
                <a:off x="1171710" y="6062019"/>
                <a:ext cx="7568675" cy="49244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3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𝑟𝑎𝑑𝑖𝑎𝑛𝑠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𝑜𝑓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𝑎𝑛𝑔𝑙𝑒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𝑖𝑠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𝑐𝑜𝑣𝑒𝑟𝑒𝑑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𝑝𝑒𝑟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𝑐𝑦𝑐𝑙𝑒</m:t>
                      </m:r>
                    </m:oMath>
                  </m:oMathPara>
                </a14:m>
                <a:endParaRPr lang="en-US" sz="3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9EACCCD-0F16-4F49-9330-DD547038E5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1710" y="6062019"/>
                <a:ext cx="7568675" cy="492443"/>
              </a:xfrm>
              <a:prstGeom prst="rect">
                <a:avLst/>
              </a:prstGeom>
              <a:blipFill>
                <a:blip r:embed="rId6"/>
                <a:stretch>
                  <a:fillRect l="-670" t="-5000" r="-1173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632476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84758FEE-6064-8A4C-99AE-791F4A3BF1A0}"/>
              </a:ext>
            </a:extLst>
          </p:cNvPr>
          <p:cNvSpPr/>
          <p:nvPr/>
        </p:nvSpPr>
        <p:spPr>
          <a:xfrm>
            <a:off x="1762919" y="1762918"/>
            <a:ext cx="387795" cy="38779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507A49-9692-B14E-83B0-36DC9EC7FF07}"/>
              </a:ext>
            </a:extLst>
          </p:cNvPr>
          <p:cNvCxnSpPr>
            <a:cxnSpLocks/>
          </p:cNvCxnSpPr>
          <p:nvPr/>
        </p:nvCxnSpPr>
        <p:spPr>
          <a:xfrm flipH="1">
            <a:off x="1975105" y="1971469"/>
            <a:ext cx="6894575" cy="0"/>
          </a:xfrm>
          <a:prstGeom prst="line">
            <a:avLst/>
          </a:prstGeom>
          <a:ln w="66675">
            <a:solidFill>
              <a:schemeClr val="accent2">
                <a:lumMod val="75000"/>
              </a:schemeClr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849986D6-CD9B-E34A-878D-E96765347DF2}"/>
              </a:ext>
            </a:extLst>
          </p:cNvPr>
          <p:cNvSpPr/>
          <p:nvPr/>
        </p:nvSpPr>
        <p:spPr>
          <a:xfrm>
            <a:off x="1970549" y="1121143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782D62CD-982A-FF4F-9BF6-9B3BE06A008A}"/>
              </a:ext>
            </a:extLst>
          </p:cNvPr>
          <p:cNvSpPr/>
          <p:nvPr/>
        </p:nvSpPr>
        <p:spPr>
          <a:xfrm>
            <a:off x="3511297" y="1157719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0772106-50BC-F747-BA0A-6943C68C32FB}"/>
              </a:ext>
            </a:extLst>
          </p:cNvPr>
          <p:cNvSpPr/>
          <p:nvPr/>
        </p:nvSpPr>
        <p:spPr>
          <a:xfrm>
            <a:off x="5052045" y="1158992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53D50E74-7F77-1448-84D2-80F939D8434F}"/>
              </a:ext>
            </a:extLst>
          </p:cNvPr>
          <p:cNvSpPr/>
          <p:nvPr/>
        </p:nvSpPr>
        <p:spPr>
          <a:xfrm>
            <a:off x="6597908" y="1182762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96DDEE0-BDE4-8C4B-8059-C3B13B55830A}"/>
              </a:ext>
            </a:extLst>
          </p:cNvPr>
          <p:cNvGrpSpPr/>
          <p:nvPr/>
        </p:nvGrpSpPr>
        <p:grpSpPr>
          <a:xfrm>
            <a:off x="1959376" y="432607"/>
            <a:ext cx="1551921" cy="1545233"/>
            <a:chOff x="1959376" y="1273855"/>
            <a:chExt cx="1551921" cy="1545233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A19732B-9004-8E43-9F4F-5EB1D385F92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59376" y="1611805"/>
              <a:ext cx="1551921" cy="0"/>
            </a:xfrm>
            <a:prstGeom prst="line">
              <a:avLst/>
            </a:prstGeom>
            <a:ln w="50800">
              <a:solidFill>
                <a:srgbClr val="7030A0"/>
              </a:solidFill>
              <a:prstDash val="solid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E68EFE1-3F32-C440-A9A0-FF2906A134A7}"/>
                </a:ext>
              </a:extLst>
            </p:cNvPr>
            <p:cNvCxnSpPr/>
            <p:nvPr/>
          </p:nvCxnSpPr>
          <p:spPr>
            <a:xfrm>
              <a:off x="3511297" y="1295712"/>
              <a:ext cx="0" cy="1523376"/>
            </a:xfrm>
            <a:prstGeom prst="line">
              <a:avLst/>
            </a:prstGeom>
            <a:ln w="381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D9CA27D-2D7B-6F42-B77F-C9A11938A692}"/>
                </a:ext>
              </a:extLst>
            </p:cNvPr>
            <p:cNvCxnSpPr/>
            <p:nvPr/>
          </p:nvCxnSpPr>
          <p:spPr>
            <a:xfrm>
              <a:off x="1976646" y="1273855"/>
              <a:ext cx="0" cy="1523376"/>
            </a:xfrm>
            <a:prstGeom prst="line">
              <a:avLst/>
            </a:prstGeom>
            <a:ln w="381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109C116-6098-2B4F-8CF8-E3B63AFF59E2}"/>
                  </a:ext>
                </a:extLst>
              </p:cNvPr>
              <p:cNvSpPr txBox="1"/>
              <p:nvPr/>
            </p:nvSpPr>
            <p:spPr>
              <a:xfrm>
                <a:off x="1495946" y="-208741"/>
                <a:ext cx="2772169" cy="49244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w</m:t>
                    </m:r>
                    <m:r>
                      <a:rPr lang="en-US" sz="3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𝑎𝑣𝑒𝑙𝑒𝑛𝑔𝑡h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</a:rPr>
                  <a:t> = </a:t>
                </a:r>
                <a:r>
                  <a:rPr lang="en-US" sz="3200" dirty="0" err="1">
                    <a:solidFill>
                      <a:schemeClr val="bg1"/>
                    </a:solidFill>
                  </a:rPr>
                  <a:t>λ</a:t>
                </a:r>
                <a:endParaRPr lang="en-US" sz="3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109C116-6098-2B4F-8CF8-E3B63AFF59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5946" y="-208741"/>
                <a:ext cx="2772169" cy="492443"/>
              </a:xfrm>
              <a:prstGeom prst="rect">
                <a:avLst/>
              </a:prstGeom>
              <a:blipFill>
                <a:blip r:embed="rId2"/>
                <a:stretch>
                  <a:fillRect l="-3653" t="-26316" r="-7763" b="-473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44998EB-99D3-8C4B-94FC-42DD499A9DEF}"/>
              </a:ext>
            </a:extLst>
          </p:cNvPr>
          <p:cNvCxnSpPr>
            <a:cxnSpLocks/>
          </p:cNvCxnSpPr>
          <p:nvPr/>
        </p:nvCxnSpPr>
        <p:spPr>
          <a:xfrm flipH="1">
            <a:off x="2051207" y="2898061"/>
            <a:ext cx="5345160" cy="0"/>
          </a:xfrm>
          <a:prstGeom prst="line">
            <a:avLst/>
          </a:prstGeom>
          <a:ln w="50800">
            <a:solidFill>
              <a:srgbClr val="7030A0"/>
            </a:solidFill>
            <a:prstDash val="solid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89D11E0-0EF5-9541-9F29-BFE9A6B2E010}"/>
                  </a:ext>
                </a:extLst>
              </p:cNvPr>
              <p:cNvSpPr txBox="1"/>
              <p:nvPr/>
            </p:nvSpPr>
            <p:spPr>
              <a:xfrm>
                <a:off x="1852263" y="3076530"/>
                <a:ext cx="5743047" cy="49244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𝑛𝑢𝑚𝑏𝑒𝑟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𝑐𝑦𝑐𝑙𝑒𝑠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𝑝𝑒𝑟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𝑠𝑒𝑐𝑜𝑛𝑑</m:t>
                      </m:r>
                    </m:oMath>
                  </m:oMathPara>
                </a14:m>
                <a:endParaRPr lang="en-US" sz="3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89D11E0-0EF5-9541-9F29-BFE9A6B2E0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2263" y="3076530"/>
                <a:ext cx="5743047" cy="492443"/>
              </a:xfrm>
              <a:prstGeom prst="rect">
                <a:avLst/>
              </a:prstGeom>
              <a:blipFill>
                <a:blip r:embed="rId3"/>
                <a:stretch>
                  <a:fillRect l="-1987" t="-5000" r="-883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3E4A3A5-532F-034D-B393-F181547CF862}"/>
                  </a:ext>
                </a:extLst>
              </p:cNvPr>
              <p:cNvSpPr txBox="1"/>
              <p:nvPr/>
            </p:nvSpPr>
            <p:spPr>
              <a:xfrm>
                <a:off x="1717931" y="3599982"/>
                <a:ext cx="6072816" cy="984885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𝑚𝑒𝑡𝑒𝑟𝑠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𝑑𝑖𝑠𝑡𝑎𝑛𝑐𝑒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𝑝𝑒𝑟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𝑠𝑒𝑐𝑜𝑛𝑑</m:t>
                      </m:r>
                    </m:oMath>
                  </m:oMathPara>
                </a14:m>
                <a:endParaRPr lang="en-US" sz="3200" b="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𝑠𝑝𝑒𝑒𝑑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𝑡h𝑒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𝑤𝑎𝑣𝑒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3E4A3A5-532F-034D-B393-F181547CF8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7931" y="3599982"/>
                <a:ext cx="6072816" cy="984885"/>
              </a:xfrm>
              <a:prstGeom prst="rect">
                <a:avLst/>
              </a:prstGeom>
              <a:blipFill>
                <a:blip r:embed="rId4"/>
                <a:stretch>
                  <a:fillRect l="-1044" t="-2532" r="-835" b="-164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4B194E5-6671-D646-8E2D-7B426B6CEB85}"/>
                  </a:ext>
                </a:extLst>
              </p:cNvPr>
              <p:cNvSpPr txBox="1"/>
              <p:nvPr/>
            </p:nvSpPr>
            <p:spPr>
              <a:xfrm>
                <a:off x="1862902" y="4640690"/>
                <a:ext cx="5310621" cy="49244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𝑑𝑖𝑠𝑡𝑎𝑛𝑐𝑒</m:t>
                    </m:r>
                    <m:r>
                      <a:rPr lang="en-US" sz="3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𝑝𝑒𝑟</m:t>
                    </m:r>
                    <m:r>
                      <a:rPr lang="en-US" sz="3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𝑐𝑦𝑐𝑙𝑒</m:t>
                    </m:r>
                    <m:r>
                      <a:rPr lang="en-US" sz="3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chemeClr val="bg1"/>
                        </a:solidFill>
                      </a:rPr>
                      <m:t>λ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</a:rPr>
                  <a:t> =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</a:rPr>
                  <a:t>/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endParaRPr lang="en-US" sz="3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4B194E5-6671-D646-8E2D-7B426B6CEB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2902" y="4640690"/>
                <a:ext cx="5310621" cy="492443"/>
              </a:xfrm>
              <a:prstGeom prst="rect">
                <a:avLst/>
              </a:prstGeom>
              <a:blipFill>
                <a:blip r:embed="rId5"/>
                <a:stretch>
                  <a:fillRect l="-2625" t="-22500" r="-2148" b="-4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9EACCCD-0F16-4F49-9330-DD547038E5F3}"/>
                  </a:ext>
                </a:extLst>
              </p:cNvPr>
              <p:cNvSpPr txBox="1"/>
              <p:nvPr/>
            </p:nvSpPr>
            <p:spPr>
              <a:xfrm>
                <a:off x="1171710" y="5220771"/>
                <a:ext cx="7568675" cy="49244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3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𝑟𝑎𝑑𝑖𝑎𝑛𝑠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𝑜𝑓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𝑎𝑛𝑔𝑙𝑒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𝑖𝑠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𝑐𝑜𝑣𝑒𝑟𝑒𝑑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𝑝𝑒𝑟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𝑐𝑦𝑐𝑙𝑒</m:t>
                      </m:r>
                    </m:oMath>
                  </m:oMathPara>
                </a14:m>
                <a:endParaRPr lang="en-US" sz="3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9EACCCD-0F16-4F49-9330-DD547038E5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1710" y="5220771"/>
                <a:ext cx="7568675" cy="492443"/>
              </a:xfrm>
              <a:prstGeom prst="rect">
                <a:avLst/>
              </a:prstGeom>
              <a:blipFill>
                <a:blip r:embed="rId6"/>
                <a:stretch>
                  <a:fillRect l="-670" t="-5000" r="-1173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E0B42787-FB70-764B-9A27-E74CF26A869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Equation of waves in time and 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4B6F007-2CA4-2D4E-AD1E-A2D71F1AAA35}"/>
                  </a:ext>
                </a:extLst>
              </p:cNvPr>
              <p:cNvSpPr txBox="1"/>
              <p:nvPr/>
            </p:nvSpPr>
            <p:spPr>
              <a:xfrm>
                <a:off x="43950" y="5775507"/>
                <a:ext cx="9134680" cy="92538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dirty="0">
                              <a:solidFill>
                                <a:schemeClr val="bg1"/>
                              </a:solidFill>
                            </a:rPr>
                            <m:t>λ</m:t>
                          </m:r>
                        </m:den>
                      </m:f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𝑟𝑎𝑑𝑖𝑎𝑛𝑠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𝑜𝑓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𝑎𝑛𝑔𝑙𝑒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𝑖𝑠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𝑐𝑜𝑣𝑒𝑟𝑒𝑑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𝑝𝑒𝑟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𝑢𝑛𝑖𝑡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𝑑𝑖𝑠𝑡𝑎𝑛𝑐𝑒</m:t>
                      </m:r>
                    </m:oMath>
                  </m:oMathPara>
                </a14:m>
                <a:endParaRPr lang="en-US" sz="3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4B6F007-2CA4-2D4E-AD1E-A2D71F1AAA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50" y="5775507"/>
                <a:ext cx="9134680" cy="925382"/>
              </a:xfrm>
              <a:prstGeom prst="rect">
                <a:avLst/>
              </a:prstGeom>
              <a:blipFill>
                <a:blip r:embed="rId7"/>
                <a:stretch>
                  <a:fillRect l="-971" r="-416" b="-121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253080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84758FEE-6064-8A4C-99AE-791F4A3BF1A0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507A49-9692-B14E-83B0-36DC9EC7FF07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accent2">
                <a:lumMod val="75000"/>
              </a:schemeClr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849986D6-CD9B-E34A-878D-E96765347DF2}"/>
              </a:ext>
            </a:extLst>
          </p:cNvPr>
          <p:cNvSpPr/>
          <p:nvPr/>
        </p:nvSpPr>
        <p:spPr>
          <a:xfrm>
            <a:off x="1970549" y="1962391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782D62CD-982A-FF4F-9BF6-9B3BE06A008A}"/>
              </a:ext>
            </a:extLst>
          </p:cNvPr>
          <p:cNvSpPr/>
          <p:nvPr/>
        </p:nvSpPr>
        <p:spPr>
          <a:xfrm>
            <a:off x="3511297" y="1998967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0772106-50BC-F747-BA0A-6943C68C32FB}"/>
              </a:ext>
            </a:extLst>
          </p:cNvPr>
          <p:cNvSpPr/>
          <p:nvPr/>
        </p:nvSpPr>
        <p:spPr>
          <a:xfrm>
            <a:off x="5052045" y="200024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53D50E74-7F77-1448-84D2-80F939D8434F}"/>
              </a:ext>
            </a:extLst>
          </p:cNvPr>
          <p:cNvSpPr/>
          <p:nvPr/>
        </p:nvSpPr>
        <p:spPr>
          <a:xfrm>
            <a:off x="6597908" y="202401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B42787-FB70-764B-9A27-E74CF26A869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Equation of waves in time and 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/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𝑑𝑖𝑠𝑡𝑎𝑛𝑐𝑒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𝑓𝑟𝑜𝑚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𝑡h𝑒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𝑠𝑜𝑢𝑟𝑐𝑒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blipFill>
                <a:blip r:embed="rId2"/>
                <a:stretch>
                  <a:fillRect l="-1242" t="-3333" r="-1863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/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𝑠𝑝𝑎𝑐𝑒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blipFill>
                <a:blip r:embed="rId3"/>
                <a:stretch>
                  <a:fillRect l="-7353" r="-5882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9105C3B8-9AB1-BB42-ADB1-F3403A5AEE6E}"/>
              </a:ext>
            </a:extLst>
          </p:cNvPr>
          <p:cNvGrpSpPr/>
          <p:nvPr/>
        </p:nvGrpSpPr>
        <p:grpSpPr>
          <a:xfrm>
            <a:off x="2269855" y="4258323"/>
            <a:ext cx="5107809" cy="671376"/>
            <a:chOff x="1760560" y="5913583"/>
            <a:chExt cx="5107809" cy="67137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C8B3076A-C24E-E549-A584-9D354E324A1D}"/>
                    </a:ext>
                  </a:extLst>
                </p:cNvPr>
                <p:cNvSpPr txBox="1"/>
                <p:nvPr/>
              </p:nvSpPr>
              <p:spPr>
                <a:xfrm>
                  <a:off x="1760560" y="5969406"/>
                  <a:ext cx="538609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0" i="0" smtClean="0"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en-US" sz="4000" dirty="0">
                    <a:latin typeface="Lucida Bright" panose="02040602050505020304" pitchFamily="18" charset="77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C8B3076A-C24E-E549-A584-9D354E324A1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60560" y="5969406"/>
                  <a:ext cx="538609" cy="615553"/>
                </a:xfrm>
                <a:prstGeom prst="rect">
                  <a:avLst/>
                </a:prstGeom>
                <a:blipFill>
                  <a:blip r:embed="rId4"/>
                  <a:stretch>
                    <a:fillRect l="-4651" r="-46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8E7E7451-9822-8346-ABE1-2FC2266A1EBC}"/>
                    </a:ext>
                  </a:extLst>
                </p:cNvPr>
                <p:cNvSpPr txBox="1"/>
                <p:nvPr/>
              </p:nvSpPr>
              <p:spPr>
                <a:xfrm>
                  <a:off x="2299169" y="5913583"/>
                  <a:ext cx="4569200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4000" b="0" i="0" smtClean="0">
                            <a:latin typeface="Cambria Math" panose="02040503050406030204" pitchFamily="18" charset="0"/>
                          </a:rPr>
                          <m:t>A</m:t>
                        </m:r>
                        <m:r>
                          <a:rPr lang="en-US" sz="4000" b="0" i="0" smtClean="0">
                            <a:latin typeface="Cambria Math" panose="02040503050406030204" pitchFamily="18" charset="0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lang="en-US" sz="4000" b="0" i="0" smtClean="0">
                            <a:latin typeface="Cambria Math" panose="02040503050406030204" pitchFamily="18" charset="0"/>
                          </a:rPr>
                          <m:t>sin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⁡(2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𝑓𝑡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  <m:r>
                          <a:rPr lang="en-US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4000" dirty="0">
                    <a:latin typeface="Lucida Bright" panose="02040602050505020304" pitchFamily="18" charset="77"/>
                  </a:endParaRP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8E7E7451-9822-8346-ABE1-2FC2266A1E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99169" y="5913583"/>
                  <a:ext cx="4569200" cy="615553"/>
                </a:xfrm>
                <a:prstGeom prst="rect">
                  <a:avLst/>
                </a:prstGeom>
                <a:blipFill>
                  <a:blip r:embed="rId5"/>
                  <a:stretch>
                    <a:fillRect l="-1385" t="-2000" r="-2770" b="-38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BB56FCF-76BC-2A4F-B6FC-75C5669627E2}"/>
                  </a:ext>
                </a:extLst>
              </p:cNvPr>
              <p:cNvSpPr txBox="1"/>
              <p:nvPr/>
            </p:nvSpPr>
            <p:spPr>
              <a:xfrm>
                <a:off x="744939" y="4347627"/>
                <a:ext cx="1502014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Ψ</m:t>
                    </m:r>
                  </m:oMath>
                </a14:m>
                <a:r>
                  <a:rPr lang="en-US" sz="4000" dirty="0">
                    <a:latin typeface="Lucida Bright" panose="02040602050505020304" pitchFamily="18" charset="77"/>
                  </a:rPr>
                  <a:t>(t, x)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BB56FCF-76BC-2A4F-B6FC-75C5669627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939" y="4347627"/>
                <a:ext cx="1502014" cy="615553"/>
              </a:xfrm>
              <a:prstGeom prst="rect">
                <a:avLst/>
              </a:prstGeom>
              <a:blipFill>
                <a:blip r:embed="rId6"/>
                <a:stretch>
                  <a:fillRect l="-10924" t="-22000" r="-19328" b="-4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0">
            <a:extLst>
              <a:ext uri="{FF2B5EF4-FFF2-40B4-BE49-F238E27FC236}">
                <a16:creationId xmlns:a16="http://schemas.microsoft.com/office/drawing/2014/main" id="{496DDEE0-BDE4-8C4B-8059-C3B13B55830A}"/>
              </a:ext>
            </a:extLst>
          </p:cNvPr>
          <p:cNvGrpSpPr/>
          <p:nvPr/>
        </p:nvGrpSpPr>
        <p:grpSpPr>
          <a:xfrm>
            <a:off x="1959376" y="1273855"/>
            <a:ext cx="1551921" cy="1545233"/>
            <a:chOff x="1959376" y="1273855"/>
            <a:chExt cx="1551921" cy="1545233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A19732B-9004-8E43-9F4F-5EB1D385F92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59376" y="1611805"/>
              <a:ext cx="1551921" cy="0"/>
            </a:xfrm>
            <a:prstGeom prst="line">
              <a:avLst/>
            </a:prstGeom>
            <a:ln w="50800">
              <a:solidFill>
                <a:srgbClr val="7030A0"/>
              </a:solidFill>
              <a:prstDash val="solid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E68EFE1-3F32-C440-A9A0-FF2906A134A7}"/>
                </a:ext>
              </a:extLst>
            </p:cNvPr>
            <p:cNvCxnSpPr/>
            <p:nvPr/>
          </p:nvCxnSpPr>
          <p:spPr>
            <a:xfrm>
              <a:off x="3511297" y="1295712"/>
              <a:ext cx="0" cy="1523376"/>
            </a:xfrm>
            <a:prstGeom prst="line">
              <a:avLst/>
            </a:prstGeom>
            <a:ln w="381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D9CA27D-2D7B-6F42-B77F-C9A11938A692}"/>
                </a:ext>
              </a:extLst>
            </p:cNvPr>
            <p:cNvCxnSpPr/>
            <p:nvPr/>
          </p:nvCxnSpPr>
          <p:spPr>
            <a:xfrm>
              <a:off x="1976646" y="1273855"/>
              <a:ext cx="0" cy="1523376"/>
            </a:xfrm>
            <a:prstGeom prst="line">
              <a:avLst/>
            </a:prstGeom>
            <a:ln w="381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109C116-6098-2B4F-8CF8-E3B63AFF59E2}"/>
                  </a:ext>
                </a:extLst>
              </p:cNvPr>
              <p:cNvSpPr txBox="1"/>
              <p:nvPr/>
            </p:nvSpPr>
            <p:spPr>
              <a:xfrm>
                <a:off x="1495946" y="632507"/>
                <a:ext cx="2772169" cy="49244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w</m:t>
                    </m:r>
                    <m:r>
                      <a:rPr lang="en-US" sz="3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𝑎𝑣𝑒𝑙𝑒𝑛𝑔𝑡h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</a:rPr>
                  <a:t> = </a:t>
                </a:r>
                <a:r>
                  <a:rPr lang="en-US" sz="3200" dirty="0" err="1">
                    <a:solidFill>
                      <a:schemeClr val="bg1"/>
                    </a:solidFill>
                  </a:rPr>
                  <a:t>λ</a:t>
                </a:r>
                <a:endParaRPr lang="en-US" sz="3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109C116-6098-2B4F-8CF8-E3B63AFF59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5946" y="632507"/>
                <a:ext cx="2772169" cy="492443"/>
              </a:xfrm>
              <a:prstGeom prst="rect">
                <a:avLst/>
              </a:prstGeom>
              <a:blipFill>
                <a:blip r:embed="rId7"/>
                <a:stretch>
                  <a:fillRect l="-3653" t="-25000" r="-7763" b="-4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 21">
            <a:extLst>
              <a:ext uri="{FF2B5EF4-FFF2-40B4-BE49-F238E27FC236}">
                <a16:creationId xmlns:a16="http://schemas.microsoft.com/office/drawing/2014/main" id="{58ADEA44-C8BC-9F4C-9E19-DC448763F58B}"/>
              </a:ext>
            </a:extLst>
          </p:cNvPr>
          <p:cNvGrpSpPr/>
          <p:nvPr/>
        </p:nvGrpSpPr>
        <p:grpSpPr>
          <a:xfrm>
            <a:off x="2246953" y="5163898"/>
            <a:ext cx="5062668" cy="1156727"/>
            <a:chOff x="1760560" y="5913583"/>
            <a:chExt cx="5062668" cy="115672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CA93EA66-7C7C-8245-85D9-974567E37746}"/>
                    </a:ext>
                  </a:extLst>
                </p:cNvPr>
                <p:cNvSpPr txBox="1"/>
                <p:nvPr/>
              </p:nvSpPr>
              <p:spPr>
                <a:xfrm>
                  <a:off x="1760560" y="6225438"/>
                  <a:ext cx="538609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0" i="0" smtClean="0"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en-US" sz="4000" dirty="0">
                    <a:latin typeface="Lucida Bright" panose="02040602050505020304" pitchFamily="18" charset="77"/>
                  </a:endParaRP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CA93EA66-7C7C-8245-85D9-974567E3774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60560" y="6225438"/>
                  <a:ext cx="538609" cy="615553"/>
                </a:xfrm>
                <a:prstGeom prst="rect">
                  <a:avLst/>
                </a:prstGeom>
                <a:blipFill>
                  <a:blip r:embed="rId8"/>
                  <a:stretch>
                    <a:fillRect l="-4651" r="-46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D925D32B-0504-A543-AB22-573873132002}"/>
                    </a:ext>
                  </a:extLst>
                </p:cNvPr>
                <p:cNvSpPr txBox="1"/>
                <p:nvPr/>
              </p:nvSpPr>
              <p:spPr>
                <a:xfrm>
                  <a:off x="2299169" y="5913583"/>
                  <a:ext cx="4524059" cy="115672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4000" b="0" i="0" smtClean="0">
                            <a:latin typeface="Cambria Math" panose="02040503050406030204" pitchFamily="18" charset="0"/>
                          </a:rPr>
                          <m:t>A</m:t>
                        </m:r>
                        <m:r>
                          <a:rPr lang="en-US" sz="4000" b="0" i="0" smtClean="0">
                            <a:latin typeface="Cambria Math" panose="02040503050406030204" pitchFamily="18" charset="0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lang="en-US" sz="4000" b="0" i="0" smtClean="0">
                            <a:latin typeface="Cambria Math" panose="02040503050406030204" pitchFamily="18" charset="0"/>
                          </a:rPr>
                          <m:t>sin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⁡(2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𝑓𝑡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4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000" dirty="0">
                                <a:solidFill>
                                  <a:schemeClr val="tx1"/>
                                </a:solidFill>
                              </a:rPr>
                              <m:t>λ</m:t>
                            </m:r>
                          </m:den>
                        </m:f>
                        <m:r>
                          <a:rPr lang="en-US" sz="4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4000" dirty="0">
                    <a:latin typeface="Lucida Bright" panose="02040602050505020304" pitchFamily="18" charset="77"/>
                  </a:endParaRPr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D925D32B-0504-A543-AB22-57387313200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99169" y="5913583"/>
                  <a:ext cx="4524059" cy="1156727"/>
                </a:xfrm>
                <a:prstGeom prst="rect">
                  <a:avLst/>
                </a:prstGeom>
                <a:blipFill>
                  <a:blip r:embed="rId9"/>
                  <a:stretch>
                    <a:fillRect l="-1397" t="-1087" r="-2793" b="-1413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143857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BA49B191-2DBC-4343-99D3-34FD2EBEFC5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Time and space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A1BF094-082E-D248-B048-26293FC94AFE}"/>
              </a:ext>
            </a:extLst>
          </p:cNvPr>
          <p:cNvSpPr txBox="1"/>
          <p:nvPr/>
        </p:nvSpPr>
        <p:spPr>
          <a:xfrm>
            <a:off x="2184575" y="729523"/>
            <a:ext cx="4556376" cy="8309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Cycles per sec = frequency = </a:t>
            </a:r>
            <a:r>
              <a:rPr lang="en-US" sz="2800" i="1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f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 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Hz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C583505-08AB-7243-A0D8-C90A66727947}"/>
              </a:ext>
            </a:extLst>
          </p:cNvPr>
          <p:cNvSpPr txBox="1"/>
          <p:nvPr/>
        </p:nvSpPr>
        <p:spPr>
          <a:xfrm>
            <a:off x="1175840" y="1723009"/>
            <a:ext cx="7264940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Distance per second = speed =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C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 meters/sec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D78A522-A5C0-AE4B-B4FA-9F5AAC444B23}"/>
              </a:ext>
            </a:extLst>
          </p:cNvPr>
          <p:cNvSpPr txBox="1"/>
          <p:nvPr/>
        </p:nvSpPr>
        <p:spPr>
          <a:xfrm>
            <a:off x="1235996" y="1233420"/>
            <a:ext cx="6270655" cy="8309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Distance per cycle = wavelength =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λ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 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meters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078F25B-C335-1F4B-9525-C0B120DBA198}"/>
              </a:ext>
            </a:extLst>
          </p:cNvPr>
          <p:cNvSpPr txBox="1"/>
          <p:nvPr/>
        </p:nvSpPr>
        <p:spPr>
          <a:xfrm>
            <a:off x="1058275" y="2246229"/>
            <a:ext cx="7264940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C =</a:t>
            </a:r>
            <a:r>
              <a:rPr lang="en-US" sz="2800" i="1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 f .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λ</a:t>
            </a:r>
            <a:endParaRPr lang="en-US" sz="2000" dirty="0">
              <a:solidFill>
                <a:schemeClr val="accent6">
                  <a:lumMod val="75000"/>
                </a:schemeClr>
              </a:solidFill>
              <a:latin typeface="Lucida Bright" panose="02040602050505020304" pitchFamily="18" charset="77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DCD6365-94E6-4546-9BE5-8D6E1220E4B4}"/>
              </a:ext>
            </a:extLst>
          </p:cNvPr>
          <p:cNvGrpSpPr/>
          <p:nvPr/>
        </p:nvGrpSpPr>
        <p:grpSpPr>
          <a:xfrm>
            <a:off x="1569958" y="3154680"/>
            <a:ext cx="6004085" cy="1234836"/>
            <a:chOff x="1569958" y="3154680"/>
            <a:chExt cx="6004085" cy="1234836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EE14252-6617-CB42-940B-B091555242BB}"/>
                </a:ext>
              </a:extLst>
            </p:cNvPr>
            <p:cNvSpPr txBox="1"/>
            <p:nvPr/>
          </p:nvSpPr>
          <p:spPr>
            <a:xfrm>
              <a:off x="1569960" y="3154680"/>
              <a:ext cx="60040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accent2">
                      <a:lumMod val="75000"/>
                    </a:schemeClr>
                  </a:solidFill>
                  <a:latin typeface="Lucida Bright" panose="02040602050505020304" pitchFamily="18" charset="77"/>
                </a:rPr>
                <a:t>Speed of sound in air: 343 m/s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1F981A0-5FAA-3849-AB7F-257A3714FA00}"/>
                </a:ext>
              </a:extLst>
            </p:cNvPr>
            <p:cNvSpPr txBox="1"/>
            <p:nvPr/>
          </p:nvSpPr>
          <p:spPr>
            <a:xfrm>
              <a:off x="1569959" y="3572043"/>
              <a:ext cx="60040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accent2">
                      <a:lumMod val="75000"/>
                    </a:schemeClr>
                  </a:solidFill>
                  <a:latin typeface="Lucida Bright" panose="02040602050505020304" pitchFamily="18" charset="77"/>
                </a:rPr>
                <a:t>Speed of sound in water: 1493 m/s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5692254-5E35-E54A-83E6-7F2875C27B38}"/>
                </a:ext>
              </a:extLst>
            </p:cNvPr>
            <p:cNvSpPr txBox="1"/>
            <p:nvPr/>
          </p:nvSpPr>
          <p:spPr>
            <a:xfrm>
              <a:off x="1569958" y="3989406"/>
              <a:ext cx="60040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accent2">
                      <a:lumMod val="75000"/>
                    </a:schemeClr>
                  </a:solidFill>
                  <a:latin typeface="Lucida Bright" panose="02040602050505020304" pitchFamily="18" charset="77"/>
                </a:rPr>
                <a:t>Speed of sound in iron: 5130 m/s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480C57A-0DD1-A047-8759-671421DF1C4F}"/>
              </a:ext>
            </a:extLst>
          </p:cNvPr>
          <p:cNvSpPr txBox="1"/>
          <p:nvPr/>
        </p:nvSpPr>
        <p:spPr>
          <a:xfrm>
            <a:off x="1569958" y="5106217"/>
            <a:ext cx="60040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Speed of electromagnetic waves: 3*10</a:t>
            </a:r>
            <a:r>
              <a:rPr lang="en-US" sz="2000" baseline="300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8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 m/s</a:t>
            </a:r>
          </a:p>
          <a:p>
            <a:pPr algn="ctr"/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(~ a million times faster than sound)</a:t>
            </a:r>
          </a:p>
        </p:txBody>
      </p:sp>
    </p:spTree>
    <p:extLst>
      <p:ext uri="{BB962C8B-B14F-4D97-AF65-F5344CB8AC3E}">
        <p14:creationId xmlns:p14="http://schemas.microsoft.com/office/powerpoint/2010/main" val="2590551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32F0A40-8A19-D64A-856C-C3A8ED51C244}"/>
              </a:ext>
            </a:extLst>
          </p:cNvPr>
          <p:cNvSpPr/>
          <p:nvPr/>
        </p:nvSpPr>
        <p:spPr>
          <a:xfrm>
            <a:off x="0" y="2485321"/>
            <a:ext cx="9144000" cy="22526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140CB4-452C-FD46-86BC-0104DE27C1B3}"/>
              </a:ext>
            </a:extLst>
          </p:cNvPr>
          <p:cNvSpPr txBox="1"/>
          <p:nvPr/>
        </p:nvSpPr>
        <p:spPr>
          <a:xfrm>
            <a:off x="0" y="3108504"/>
            <a:ext cx="9143999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Reflection of waves</a:t>
            </a:r>
          </a:p>
        </p:txBody>
      </p:sp>
    </p:spTree>
    <p:extLst>
      <p:ext uri="{BB962C8B-B14F-4D97-AF65-F5344CB8AC3E}">
        <p14:creationId xmlns:p14="http://schemas.microsoft.com/office/powerpoint/2010/main" val="25541195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-4.jpeg">
            <a:extLst>
              <a:ext uri="{FF2B5EF4-FFF2-40B4-BE49-F238E27FC236}">
                <a16:creationId xmlns:a16="http://schemas.microsoft.com/office/drawing/2014/main" id="{F27AE796-9FFC-0041-8A35-F868FB04BD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89" y="257722"/>
            <a:ext cx="619245" cy="3674314"/>
          </a:xfrm>
          <a:prstGeom prst="rect">
            <a:avLst/>
          </a:prstGeom>
        </p:spPr>
      </p:pic>
      <p:pic>
        <p:nvPicPr>
          <p:cNvPr id="3" name="Picture 2" descr="images-4.jpeg">
            <a:extLst>
              <a:ext uri="{FF2B5EF4-FFF2-40B4-BE49-F238E27FC236}">
                <a16:creationId xmlns:a16="http://schemas.microsoft.com/office/drawing/2014/main" id="{2F70C0EE-5243-9041-A51F-763E370498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89" y="2713039"/>
            <a:ext cx="619245" cy="3693785"/>
          </a:xfrm>
          <a:prstGeom prst="rect">
            <a:avLst/>
          </a:prstGeom>
        </p:spPr>
      </p:pic>
      <p:pic>
        <p:nvPicPr>
          <p:cNvPr id="4" name="Picture 3" descr="Oxygen-Icons.org-Oxygen-Actions-speaker.ico">
            <a:extLst>
              <a:ext uri="{FF2B5EF4-FFF2-40B4-BE49-F238E27FC236}">
                <a16:creationId xmlns:a16="http://schemas.microsoft.com/office/drawing/2014/main" id="{56B22D9C-A530-BE42-843C-CEB1FE7BDF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23214">
            <a:off x="1524390" y="574276"/>
            <a:ext cx="877303" cy="87730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F0D2B05-04BD-454A-8514-EB8DD310D9D9}"/>
              </a:ext>
            </a:extLst>
          </p:cNvPr>
          <p:cNvGrpSpPr/>
          <p:nvPr/>
        </p:nvGrpSpPr>
        <p:grpSpPr>
          <a:xfrm rot="1757034">
            <a:off x="1552146" y="579919"/>
            <a:ext cx="1256423" cy="866014"/>
            <a:chOff x="1986989" y="1652897"/>
            <a:chExt cx="1256423" cy="866014"/>
          </a:xfrm>
        </p:grpSpPr>
        <p:sp>
          <p:nvSpPr>
            <p:cNvPr id="6" name="Arc 5">
              <a:extLst>
                <a:ext uri="{FF2B5EF4-FFF2-40B4-BE49-F238E27FC236}">
                  <a16:creationId xmlns:a16="http://schemas.microsoft.com/office/drawing/2014/main" id="{3CA8C5B7-DABD-7A4C-90EF-58565E2B815F}"/>
                </a:ext>
              </a:extLst>
            </p:cNvPr>
            <p:cNvSpPr/>
            <p:nvPr/>
          </p:nvSpPr>
          <p:spPr>
            <a:xfrm rot="2453866">
              <a:off x="1986989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Arc 6">
              <a:extLst>
                <a:ext uri="{FF2B5EF4-FFF2-40B4-BE49-F238E27FC236}">
                  <a16:creationId xmlns:a16="http://schemas.microsoft.com/office/drawing/2014/main" id="{C35FFB7A-A5B9-3640-9549-5F358E520563}"/>
                </a:ext>
              </a:extLst>
            </p:cNvPr>
            <p:cNvSpPr/>
            <p:nvPr/>
          </p:nvSpPr>
          <p:spPr>
            <a:xfrm rot="2453866">
              <a:off x="2098821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Arc 7">
              <a:extLst>
                <a:ext uri="{FF2B5EF4-FFF2-40B4-BE49-F238E27FC236}">
                  <a16:creationId xmlns:a16="http://schemas.microsoft.com/office/drawing/2014/main" id="{78219E5C-C8E7-634E-8661-24FD0E8FFB5B}"/>
                </a:ext>
              </a:extLst>
            </p:cNvPr>
            <p:cNvSpPr/>
            <p:nvPr/>
          </p:nvSpPr>
          <p:spPr>
            <a:xfrm rot="2453866">
              <a:off x="2210658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Arc 8">
              <a:extLst>
                <a:ext uri="{FF2B5EF4-FFF2-40B4-BE49-F238E27FC236}">
                  <a16:creationId xmlns:a16="http://schemas.microsoft.com/office/drawing/2014/main" id="{2B7B376D-FC46-CA4D-BE1F-9BFE2578F6A8}"/>
                </a:ext>
              </a:extLst>
            </p:cNvPr>
            <p:cNvSpPr/>
            <p:nvPr/>
          </p:nvSpPr>
          <p:spPr>
            <a:xfrm rot="2453866">
              <a:off x="2322493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0A667D3-F0F8-FE48-92DD-C05E7FA58F2D}"/>
              </a:ext>
            </a:extLst>
          </p:cNvPr>
          <p:cNvGrpSpPr/>
          <p:nvPr/>
        </p:nvGrpSpPr>
        <p:grpSpPr>
          <a:xfrm rot="9469099">
            <a:off x="6680464" y="2670385"/>
            <a:ext cx="1256423" cy="866014"/>
            <a:chOff x="1986989" y="1652897"/>
            <a:chExt cx="1256423" cy="866014"/>
          </a:xfrm>
        </p:grpSpPr>
        <p:sp>
          <p:nvSpPr>
            <p:cNvPr id="11" name="Arc 10">
              <a:extLst>
                <a:ext uri="{FF2B5EF4-FFF2-40B4-BE49-F238E27FC236}">
                  <a16:creationId xmlns:a16="http://schemas.microsoft.com/office/drawing/2014/main" id="{2567F257-AC9E-E441-9037-99680B54CE6F}"/>
                </a:ext>
              </a:extLst>
            </p:cNvPr>
            <p:cNvSpPr/>
            <p:nvPr/>
          </p:nvSpPr>
          <p:spPr>
            <a:xfrm rot="2453866">
              <a:off x="1986989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Arc 11">
              <a:extLst>
                <a:ext uri="{FF2B5EF4-FFF2-40B4-BE49-F238E27FC236}">
                  <a16:creationId xmlns:a16="http://schemas.microsoft.com/office/drawing/2014/main" id="{9F4ADFF2-1B63-0341-BB89-2574B7C808F0}"/>
                </a:ext>
              </a:extLst>
            </p:cNvPr>
            <p:cNvSpPr/>
            <p:nvPr/>
          </p:nvSpPr>
          <p:spPr>
            <a:xfrm rot="2453866">
              <a:off x="2098821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Arc 12">
              <a:extLst>
                <a:ext uri="{FF2B5EF4-FFF2-40B4-BE49-F238E27FC236}">
                  <a16:creationId xmlns:a16="http://schemas.microsoft.com/office/drawing/2014/main" id="{E6241CED-A7A9-484B-B09D-A79A916EE1F7}"/>
                </a:ext>
              </a:extLst>
            </p:cNvPr>
            <p:cNvSpPr/>
            <p:nvPr/>
          </p:nvSpPr>
          <p:spPr>
            <a:xfrm rot="2453866">
              <a:off x="2210658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Arc 13">
              <a:extLst>
                <a:ext uri="{FF2B5EF4-FFF2-40B4-BE49-F238E27FC236}">
                  <a16:creationId xmlns:a16="http://schemas.microsoft.com/office/drawing/2014/main" id="{1C3B4F14-553C-554F-BDF1-895F9085CDEB}"/>
                </a:ext>
              </a:extLst>
            </p:cNvPr>
            <p:cNvSpPr/>
            <p:nvPr/>
          </p:nvSpPr>
          <p:spPr>
            <a:xfrm rot="2453866">
              <a:off x="2322493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8A1F99DC-5EAC-0C4B-AEC6-5CE272EC1FFB}"/>
              </a:ext>
            </a:extLst>
          </p:cNvPr>
          <p:cNvSpPr txBox="1"/>
          <p:nvPr/>
        </p:nvSpPr>
        <p:spPr>
          <a:xfrm>
            <a:off x="0" y="-91441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Reflection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652126F-EE94-F047-A195-EF84080FFE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8445" y="183212"/>
            <a:ext cx="1859407" cy="185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322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038 0.02569 L 0.49288 0.2479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25" y="1111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7037E-6 L -0.5408 0.25231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49" y="1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-4.jpeg">
            <a:extLst>
              <a:ext uri="{FF2B5EF4-FFF2-40B4-BE49-F238E27FC236}">
                <a16:creationId xmlns:a16="http://schemas.microsoft.com/office/drawing/2014/main" id="{F27AE796-9FFC-0041-8A35-F868FB04BD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89" y="257722"/>
            <a:ext cx="619245" cy="3674314"/>
          </a:xfrm>
          <a:prstGeom prst="rect">
            <a:avLst/>
          </a:prstGeom>
        </p:spPr>
      </p:pic>
      <p:pic>
        <p:nvPicPr>
          <p:cNvPr id="3" name="Picture 2" descr="images-4.jpeg">
            <a:extLst>
              <a:ext uri="{FF2B5EF4-FFF2-40B4-BE49-F238E27FC236}">
                <a16:creationId xmlns:a16="http://schemas.microsoft.com/office/drawing/2014/main" id="{2F70C0EE-5243-9041-A51F-763E370498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89" y="2713039"/>
            <a:ext cx="619245" cy="3693785"/>
          </a:xfrm>
          <a:prstGeom prst="rect">
            <a:avLst/>
          </a:prstGeom>
        </p:spPr>
      </p:pic>
      <p:pic>
        <p:nvPicPr>
          <p:cNvPr id="4" name="Picture 3" descr="Oxygen-Icons.org-Oxygen-Actions-speaker.ico">
            <a:extLst>
              <a:ext uri="{FF2B5EF4-FFF2-40B4-BE49-F238E27FC236}">
                <a16:creationId xmlns:a16="http://schemas.microsoft.com/office/drawing/2014/main" id="{56B22D9C-A530-BE42-843C-CEB1FE7BDF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23214">
            <a:off x="1524390" y="574276"/>
            <a:ext cx="877303" cy="87730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F0D2B05-04BD-454A-8514-EB8DD310D9D9}"/>
              </a:ext>
            </a:extLst>
          </p:cNvPr>
          <p:cNvGrpSpPr/>
          <p:nvPr/>
        </p:nvGrpSpPr>
        <p:grpSpPr>
          <a:xfrm rot="1757034">
            <a:off x="1552146" y="579919"/>
            <a:ext cx="1256423" cy="866014"/>
            <a:chOff x="1986989" y="1652897"/>
            <a:chExt cx="1256423" cy="866014"/>
          </a:xfrm>
        </p:grpSpPr>
        <p:sp>
          <p:nvSpPr>
            <p:cNvPr id="6" name="Arc 5">
              <a:extLst>
                <a:ext uri="{FF2B5EF4-FFF2-40B4-BE49-F238E27FC236}">
                  <a16:creationId xmlns:a16="http://schemas.microsoft.com/office/drawing/2014/main" id="{3CA8C5B7-DABD-7A4C-90EF-58565E2B815F}"/>
                </a:ext>
              </a:extLst>
            </p:cNvPr>
            <p:cNvSpPr/>
            <p:nvPr/>
          </p:nvSpPr>
          <p:spPr>
            <a:xfrm rot="2453866">
              <a:off x="1986989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Arc 6">
              <a:extLst>
                <a:ext uri="{FF2B5EF4-FFF2-40B4-BE49-F238E27FC236}">
                  <a16:creationId xmlns:a16="http://schemas.microsoft.com/office/drawing/2014/main" id="{C35FFB7A-A5B9-3640-9549-5F358E520563}"/>
                </a:ext>
              </a:extLst>
            </p:cNvPr>
            <p:cNvSpPr/>
            <p:nvPr/>
          </p:nvSpPr>
          <p:spPr>
            <a:xfrm rot="2453866">
              <a:off x="2098821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Arc 7">
              <a:extLst>
                <a:ext uri="{FF2B5EF4-FFF2-40B4-BE49-F238E27FC236}">
                  <a16:creationId xmlns:a16="http://schemas.microsoft.com/office/drawing/2014/main" id="{78219E5C-C8E7-634E-8661-24FD0E8FFB5B}"/>
                </a:ext>
              </a:extLst>
            </p:cNvPr>
            <p:cNvSpPr/>
            <p:nvPr/>
          </p:nvSpPr>
          <p:spPr>
            <a:xfrm rot="2453866">
              <a:off x="2210658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Arc 8">
              <a:extLst>
                <a:ext uri="{FF2B5EF4-FFF2-40B4-BE49-F238E27FC236}">
                  <a16:creationId xmlns:a16="http://schemas.microsoft.com/office/drawing/2014/main" id="{2B7B376D-FC46-CA4D-BE1F-9BFE2578F6A8}"/>
                </a:ext>
              </a:extLst>
            </p:cNvPr>
            <p:cNvSpPr/>
            <p:nvPr/>
          </p:nvSpPr>
          <p:spPr>
            <a:xfrm rot="2453866">
              <a:off x="2322493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0A667D3-F0F8-FE48-92DD-C05E7FA58F2D}"/>
              </a:ext>
            </a:extLst>
          </p:cNvPr>
          <p:cNvGrpSpPr/>
          <p:nvPr/>
        </p:nvGrpSpPr>
        <p:grpSpPr>
          <a:xfrm rot="9469099">
            <a:off x="2066847" y="4303243"/>
            <a:ext cx="1256423" cy="866014"/>
            <a:chOff x="1986989" y="1652897"/>
            <a:chExt cx="1256423" cy="866014"/>
          </a:xfrm>
        </p:grpSpPr>
        <p:sp>
          <p:nvSpPr>
            <p:cNvPr id="11" name="Arc 10">
              <a:extLst>
                <a:ext uri="{FF2B5EF4-FFF2-40B4-BE49-F238E27FC236}">
                  <a16:creationId xmlns:a16="http://schemas.microsoft.com/office/drawing/2014/main" id="{2567F257-AC9E-E441-9037-99680B54CE6F}"/>
                </a:ext>
              </a:extLst>
            </p:cNvPr>
            <p:cNvSpPr/>
            <p:nvPr/>
          </p:nvSpPr>
          <p:spPr>
            <a:xfrm rot="2453866">
              <a:off x="1986989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Arc 11">
              <a:extLst>
                <a:ext uri="{FF2B5EF4-FFF2-40B4-BE49-F238E27FC236}">
                  <a16:creationId xmlns:a16="http://schemas.microsoft.com/office/drawing/2014/main" id="{9F4ADFF2-1B63-0341-BB89-2574B7C808F0}"/>
                </a:ext>
              </a:extLst>
            </p:cNvPr>
            <p:cNvSpPr/>
            <p:nvPr/>
          </p:nvSpPr>
          <p:spPr>
            <a:xfrm rot="2453866">
              <a:off x="2098821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Arc 12">
              <a:extLst>
                <a:ext uri="{FF2B5EF4-FFF2-40B4-BE49-F238E27FC236}">
                  <a16:creationId xmlns:a16="http://schemas.microsoft.com/office/drawing/2014/main" id="{E6241CED-A7A9-484B-B09D-A79A916EE1F7}"/>
                </a:ext>
              </a:extLst>
            </p:cNvPr>
            <p:cNvSpPr/>
            <p:nvPr/>
          </p:nvSpPr>
          <p:spPr>
            <a:xfrm rot="2453866">
              <a:off x="2210658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Arc 13">
              <a:extLst>
                <a:ext uri="{FF2B5EF4-FFF2-40B4-BE49-F238E27FC236}">
                  <a16:creationId xmlns:a16="http://schemas.microsoft.com/office/drawing/2014/main" id="{1C3B4F14-553C-554F-BDF1-895F9085CDEB}"/>
                </a:ext>
              </a:extLst>
            </p:cNvPr>
            <p:cNvSpPr/>
            <p:nvPr/>
          </p:nvSpPr>
          <p:spPr>
            <a:xfrm rot="2453866">
              <a:off x="2322493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0F71DDF-E341-FF42-9080-84714724BF9F}"/>
              </a:ext>
            </a:extLst>
          </p:cNvPr>
          <p:cNvCxnSpPr>
            <a:cxnSpLocks/>
          </p:cNvCxnSpPr>
          <p:nvPr/>
        </p:nvCxnSpPr>
        <p:spPr>
          <a:xfrm flipH="1" flipV="1">
            <a:off x="2458124" y="1201784"/>
            <a:ext cx="4991865" cy="1815736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8572330-86C9-D740-A2A3-459FBC633FFF}"/>
              </a:ext>
            </a:extLst>
          </p:cNvPr>
          <p:cNvCxnSpPr>
            <a:cxnSpLocks/>
          </p:cNvCxnSpPr>
          <p:nvPr/>
        </p:nvCxnSpPr>
        <p:spPr>
          <a:xfrm flipH="1">
            <a:off x="2472147" y="3029155"/>
            <a:ext cx="4991865" cy="1815736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C7607AB-82DD-9444-9FAE-2B0C837330F6}"/>
              </a:ext>
            </a:extLst>
          </p:cNvPr>
          <p:cNvCxnSpPr>
            <a:cxnSpLocks/>
          </p:cNvCxnSpPr>
          <p:nvPr/>
        </p:nvCxnSpPr>
        <p:spPr>
          <a:xfrm flipH="1">
            <a:off x="2322039" y="3023003"/>
            <a:ext cx="5141974" cy="0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  <a:prstDash val="sysDot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AD25B29-C406-834C-80EB-316698FF8FD6}"/>
                  </a:ext>
                </a:extLst>
              </p:cNvPr>
              <p:cNvSpPr txBox="1"/>
              <p:nvPr/>
            </p:nvSpPr>
            <p:spPr>
              <a:xfrm>
                <a:off x="6140144" y="2637116"/>
                <a:ext cx="286938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𝚹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AD25B29-C406-834C-80EB-316698FF8F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0144" y="2637116"/>
                <a:ext cx="286938" cy="369332"/>
              </a:xfrm>
              <a:prstGeom prst="rect">
                <a:avLst/>
              </a:prstGeom>
              <a:blipFill>
                <a:blip r:embed="rId4"/>
                <a:stretch>
                  <a:fillRect l="-16667" r="-20833" b="-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1ADADFE-BE06-764F-9D4B-082BF6DC7DBC}"/>
                  </a:ext>
                </a:extLst>
              </p:cNvPr>
              <p:cNvSpPr txBox="1"/>
              <p:nvPr/>
            </p:nvSpPr>
            <p:spPr>
              <a:xfrm>
                <a:off x="5996897" y="3103629"/>
                <a:ext cx="286938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𝚹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1ADADFE-BE06-764F-9D4B-082BF6DC7D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6897" y="3103629"/>
                <a:ext cx="286938" cy="369332"/>
              </a:xfrm>
              <a:prstGeom prst="rect">
                <a:avLst/>
              </a:prstGeom>
              <a:blipFill>
                <a:blip r:embed="rId5"/>
                <a:stretch>
                  <a:fillRect l="-20833" r="-20833" b="-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5BAFF276-37B6-8D41-BE2F-A0A225A1A772}"/>
                  </a:ext>
                </a:extLst>
              </p14:cNvPr>
              <p14:cNvContentPartPr/>
              <p14:nvPr/>
            </p14:nvContentPartPr>
            <p14:xfrm>
              <a:off x="6320623" y="2738829"/>
              <a:ext cx="276120" cy="62748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5BAFF276-37B6-8D41-BE2F-A0A225A1A77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311983" y="2730184"/>
                <a:ext cx="293760" cy="645130"/>
              </a:xfrm>
              <a:prstGeom prst="rect">
                <a:avLst/>
              </a:prstGeom>
            </p:spPr>
          </p:pic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C1BE9F09-8FC0-CE4F-AE85-EB46AAD561ED}"/>
              </a:ext>
            </a:extLst>
          </p:cNvPr>
          <p:cNvSpPr txBox="1"/>
          <p:nvPr/>
        </p:nvSpPr>
        <p:spPr>
          <a:xfrm>
            <a:off x="0" y="-91441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Reflection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A441F79-2326-3442-B603-1C9E8AF90C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8445" y="183212"/>
            <a:ext cx="1859407" cy="185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0797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1FAA12D-F2BD-4546-BE66-A19B51724025}"/>
              </a:ext>
            </a:extLst>
          </p:cNvPr>
          <p:cNvSpPr txBox="1"/>
          <p:nvPr/>
        </p:nvSpPr>
        <p:spPr>
          <a:xfrm>
            <a:off x="1302801" y="1813628"/>
            <a:ext cx="11224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Sound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38E7BC-197C-6444-9A64-6CC2DCE4B858}"/>
              </a:ext>
            </a:extLst>
          </p:cNvPr>
          <p:cNvSpPr txBox="1"/>
          <p:nvPr/>
        </p:nvSpPr>
        <p:spPr>
          <a:xfrm>
            <a:off x="5543038" y="2600914"/>
            <a:ext cx="18036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00B0F0"/>
                </a:solidFill>
                <a:latin typeface="Lucida Bright" panose="02040602050505020304" pitchFamily="18" charset="77"/>
              </a:rPr>
              <a:t>WiFi</a:t>
            </a:r>
            <a:r>
              <a:rPr lang="en-US" sz="2400" dirty="0">
                <a:solidFill>
                  <a:srgbClr val="00B0F0"/>
                </a:solidFill>
                <a:latin typeface="Lucida Bright" panose="02040602050505020304" pitchFamily="18" charset="77"/>
              </a:rPr>
              <a:t> signal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A37A58-2BF0-194C-90E5-24D8A59767EB}"/>
              </a:ext>
            </a:extLst>
          </p:cNvPr>
          <p:cNvSpPr txBox="1"/>
          <p:nvPr/>
        </p:nvSpPr>
        <p:spPr>
          <a:xfrm>
            <a:off x="1276216" y="2586859"/>
            <a:ext cx="29899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Physical vibrations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CE0B7F-E06A-C344-82F9-092BAD066743}"/>
              </a:ext>
            </a:extLst>
          </p:cNvPr>
          <p:cNvSpPr txBox="1"/>
          <p:nvPr/>
        </p:nvSpPr>
        <p:spPr>
          <a:xfrm>
            <a:off x="5543038" y="1813628"/>
            <a:ext cx="1965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  <a:latin typeface="Lucida Bright" panose="02040602050505020304" pitchFamily="18" charset="77"/>
              </a:rPr>
              <a:t>Visible light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510BA6-A82B-A548-8C66-DC61A34EEDFF}"/>
              </a:ext>
            </a:extLst>
          </p:cNvPr>
          <p:cNvSpPr txBox="1"/>
          <p:nvPr/>
        </p:nvSpPr>
        <p:spPr>
          <a:xfrm>
            <a:off x="1276216" y="3429000"/>
            <a:ext cx="2601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Ripples in water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D9F0FA-FB8F-264B-899D-10E86F4954C0}"/>
              </a:ext>
            </a:extLst>
          </p:cNvPr>
          <p:cNvSpPr txBox="1"/>
          <p:nvPr/>
        </p:nvSpPr>
        <p:spPr>
          <a:xfrm>
            <a:off x="5570925" y="3428999"/>
            <a:ext cx="1399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Lucida Bright" panose="02040602050505020304" pitchFamily="18" charset="77"/>
              </a:rPr>
              <a:t>Infrared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B33B56-E9A8-9649-A5E5-1233A91FCD1A}"/>
              </a:ext>
            </a:extLst>
          </p:cNvPr>
          <p:cNvSpPr txBox="1"/>
          <p:nvPr/>
        </p:nvSpPr>
        <p:spPr>
          <a:xfrm>
            <a:off x="7007669" y="3890664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4F3E88-C8CA-AA47-AC03-7A2D7C7B377E}"/>
              </a:ext>
            </a:extLst>
          </p:cNvPr>
          <p:cNvSpPr txBox="1"/>
          <p:nvPr/>
        </p:nvSpPr>
        <p:spPr>
          <a:xfrm>
            <a:off x="3677779" y="3798812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…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6EC8CC-EA63-6F45-BA64-1E8C574073DF}"/>
              </a:ext>
            </a:extLst>
          </p:cNvPr>
          <p:cNvSpPr txBox="1"/>
          <p:nvPr/>
        </p:nvSpPr>
        <p:spPr>
          <a:xfrm>
            <a:off x="1224371" y="973181"/>
            <a:ext cx="2715808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Mechanical Wave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B79D4B-20D0-6C49-AB37-0E9AB2BB7C83}"/>
              </a:ext>
            </a:extLst>
          </p:cNvPr>
          <p:cNvSpPr txBox="1"/>
          <p:nvPr/>
        </p:nvSpPr>
        <p:spPr>
          <a:xfrm>
            <a:off x="5014199" y="973181"/>
            <a:ext cx="3457998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Electromagnetic Wave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4887215-776D-2E47-9F59-95CEC185A632}"/>
              </a:ext>
            </a:extLst>
          </p:cNvPr>
          <p:cNvCxnSpPr/>
          <p:nvPr/>
        </p:nvCxnSpPr>
        <p:spPr>
          <a:xfrm>
            <a:off x="4603148" y="968764"/>
            <a:ext cx="0" cy="5259106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1EB69BED-451A-8E45-8552-AC219C1AF5FB}"/>
              </a:ext>
            </a:extLst>
          </p:cNvPr>
          <p:cNvGrpSpPr/>
          <p:nvPr/>
        </p:nvGrpSpPr>
        <p:grpSpPr>
          <a:xfrm>
            <a:off x="-167578" y="4523053"/>
            <a:ext cx="5014094" cy="4145459"/>
            <a:chOff x="-167578" y="4523053"/>
            <a:chExt cx="5014094" cy="414545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6EB0201-DB2B-6643-AFC7-DA10A8BB44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67578" y="4523053"/>
              <a:ext cx="5014094" cy="3683824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8859F541-9795-D540-A9BD-6E0471E169E0}"/>
                </a:ext>
              </a:extLst>
            </p:cNvPr>
            <p:cNvSpPr/>
            <p:nvPr/>
          </p:nvSpPr>
          <p:spPr>
            <a:xfrm>
              <a:off x="-167578" y="6118443"/>
              <a:ext cx="5014093" cy="25500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C7544649-952B-5240-B645-FFB76199B2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103" b="7545"/>
          <a:stretch/>
        </p:blipFill>
        <p:spPr>
          <a:xfrm>
            <a:off x="4497804" y="4408710"/>
            <a:ext cx="4163650" cy="1978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739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-4.jpeg">
            <a:extLst>
              <a:ext uri="{FF2B5EF4-FFF2-40B4-BE49-F238E27FC236}">
                <a16:creationId xmlns:a16="http://schemas.microsoft.com/office/drawing/2014/main" id="{F27AE796-9FFC-0041-8A35-F868FB04BD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89" y="257722"/>
            <a:ext cx="619245" cy="3674314"/>
          </a:xfrm>
          <a:prstGeom prst="rect">
            <a:avLst/>
          </a:prstGeom>
        </p:spPr>
      </p:pic>
      <p:pic>
        <p:nvPicPr>
          <p:cNvPr id="3" name="Picture 2" descr="images-4.jpeg">
            <a:extLst>
              <a:ext uri="{FF2B5EF4-FFF2-40B4-BE49-F238E27FC236}">
                <a16:creationId xmlns:a16="http://schemas.microsoft.com/office/drawing/2014/main" id="{2F70C0EE-5243-9041-A51F-763E370498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89" y="2713039"/>
            <a:ext cx="619245" cy="3693785"/>
          </a:xfrm>
          <a:prstGeom prst="rect">
            <a:avLst/>
          </a:prstGeom>
        </p:spPr>
      </p:pic>
      <p:pic>
        <p:nvPicPr>
          <p:cNvPr id="4" name="Picture 3" descr="Oxygen-Icons.org-Oxygen-Actions-speaker.ico">
            <a:extLst>
              <a:ext uri="{FF2B5EF4-FFF2-40B4-BE49-F238E27FC236}">
                <a16:creationId xmlns:a16="http://schemas.microsoft.com/office/drawing/2014/main" id="{56B22D9C-A530-BE42-843C-CEB1FE7BDF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23214">
            <a:off x="1524390" y="574276"/>
            <a:ext cx="877303" cy="87730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F0D2B05-04BD-454A-8514-EB8DD310D9D9}"/>
              </a:ext>
            </a:extLst>
          </p:cNvPr>
          <p:cNvGrpSpPr/>
          <p:nvPr/>
        </p:nvGrpSpPr>
        <p:grpSpPr>
          <a:xfrm rot="1757034">
            <a:off x="1552146" y="579919"/>
            <a:ext cx="1256423" cy="866014"/>
            <a:chOff x="1986989" y="1652897"/>
            <a:chExt cx="1256423" cy="866014"/>
          </a:xfrm>
        </p:grpSpPr>
        <p:sp>
          <p:nvSpPr>
            <p:cNvPr id="6" name="Arc 5">
              <a:extLst>
                <a:ext uri="{FF2B5EF4-FFF2-40B4-BE49-F238E27FC236}">
                  <a16:creationId xmlns:a16="http://schemas.microsoft.com/office/drawing/2014/main" id="{3CA8C5B7-DABD-7A4C-90EF-58565E2B815F}"/>
                </a:ext>
              </a:extLst>
            </p:cNvPr>
            <p:cNvSpPr/>
            <p:nvPr/>
          </p:nvSpPr>
          <p:spPr>
            <a:xfrm rot="2453866">
              <a:off x="1986989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Arc 6">
              <a:extLst>
                <a:ext uri="{FF2B5EF4-FFF2-40B4-BE49-F238E27FC236}">
                  <a16:creationId xmlns:a16="http://schemas.microsoft.com/office/drawing/2014/main" id="{C35FFB7A-A5B9-3640-9549-5F358E520563}"/>
                </a:ext>
              </a:extLst>
            </p:cNvPr>
            <p:cNvSpPr/>
            <p:nvPr/>
          </p:nvSpPr>
          <p:spPr>
            <a:xfrm rot="2453866">
              <a:off x="2098821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Arc 7">
              <a:extLst>
                <a:ext uri="{FF2B5EF4-FFF2-40B4-BE49-F238E27FC236}">
                  <a16:creationId xmlns:a16="http://schemas.microsoft.com/office/drawing/2014/main" id="{78219E5C-C8E7-634E-8661-24FD0E8FFB5B}"/>
                </a:ext>
              </a:extLst>
            </p:cNvPr>
            <p:cNvSpPr/>
            <p:nvPr/>
          </p:nvSpPr>
          <p:spPr>
            <a:xfrm rot="2453866">
              <a:off x="2210658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Arc 8">
              <a:extLst>
                <a:ext uri="{FF2B5EF4-FFF2-40B4-BE49-F238E27FC236}">
                  <a16:creationId xmlns:a16="http://schemas.microsoft.com/office/drawing/2014/main" id="{2B7B376D-FC46-CA4D-BE1F-9BFE2578F6A8}"/>
                </a:ext>
              </a:extLst>
            </p:cNvPr>
            <p:cNvSpPr/>
            <p:nvPr/>
          </p:nvSpPr>
          <p:spPr>
            <a:xfrm rot="2453866">
              <a:off x="2322493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0A667D3-F0F8-FE48-92DD-C05E7FA58F2D}"/>
              </a:ext>
            </a:extLst>
          </p:cNvPr>
          <p:cNvGrpSpPr/>
          <p:nvPr/>
        </p:nvGrpSpPr>
        <p:grpSpPr>
          <a:xfrm rot="9469099">
            <a:off x="2066847" y="4303243"/>
            <a:ext cx="1256423" cy="866014"/>
            <a:chOff x="1986989" y="1652897"/>
            <a:chExt cx="1256423" cy="866014"/>
          </a:xfrm>
        </p:grpSpPr>
        <p:sp>
          <p:nvSpPr>
            <p:cNvPr id="11" name="Arc 10">
              <a:extLst>
                <a:ext uri="{FF2B5EF4-FFF2-40B4-BE49-F238E27FC236}">
                  <a16:creationId xmlns:a16="http://schemas.microsoft.com/office/drawing/2014/main" id="{2567F257-AC9E-E441-9037-99680B54CE6F}"/>
                </a:ext>
              </a:extLst>
            </p:cNvPr>
            <p:cNvSpPr/>
            <p:nvPr/>
          </p:nvSpPr>
          <p:spPr>
            <a:xfrm rot="2453866">
              <a:off x="1986989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Arc 11">
              <a:extLst>
                <a:ext uri="{FF2B5EF4-FFF2-40B4-BE49-F238E27FC236}">
                  <a16:creationId xmlns:a16="http://schemas.microsoft.com/office/drawing/2014/main" id="{9F4ADFF2-1B63-0341-BB89-2574B7C808F0}"/>
                </a:ext>
              </a:extLst>
            </p:cNvPr>
            <p:cNvSpPr/>
            <p:nvPr/>
          </p:nvSpPr>
          <p:spPr>
            <a:xfrm rot="2453866">
              <a:off x="2098821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Arc 12">
              <a:extLst>
                <a:ext uri="{FF2B5EF4-FFF2-40B4-BE49-F238E27FC236}">
                  <a16:creationId xmlns:a16="http://schemas.microsoft.com/office/drawing/2014/main" id="{E6241CED-A7A9-484B-B09D-A79A916EE1F7}"/>
                </a:ext>
              </a:extLst>
            </p:cNvPr>
            <p:cNvSpPr/>
            <p:nvPr/>
          </p:nvSpPr>
          <p:spPr>
            <a:xfrm rot="2453866">
              <a:off x="2210658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Arc 13">
              <a:extLst>
                <a:ext uri="{FF2B5EF4-FFF2-40B4-BE49-F238E27FC236}">
                  <a16:creationId xmlns:a16="http://schemas.microsoft.com/office/drawing/2014/main" id="{1C3B4F14-553C-554F-BDF1-895F9085CDEB}"/>
                </a:ext>
              </a:extLst>
            </p:cNvPr>
            <p:cNvSpPr/>
            <p:nvPr/>
          </p:nvSpPr>
          <p:spPr>
            <a:xfrm rot="2453866">
              <a:off x="2322493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0F71DDF-E341-FF42-9080-84714724BF9F}"/>
              </a:ext>
            </a:extLst>
          </p:cNvPr>
          <p:cNvCxnSpPr>
            <a:cxnSpLocks/>
          </p:cNvCxnSpPr>
          <p:nvPr/>
        </p:nvCxnSpPr>
        <p:spPr>
          <a:xfrm flipH="1" flipV="1">
            <a:off x="2458124" y="1201784"/>
            <a:ext cx="4991865" cy="1815736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8572330-86C9-D740-A2A3-459FBC633FFF}"/>
              </a:ext>
            </a:extLst>
          </p:cNvPr>
          <p:cNvCxnSpPr>
            <a:cxnSpLocks/>
          </p:cNvCxnSpPr>
          <p:nvPr/>
        </p:nvCxnSpPr>
        <p:spPr>
          <a:xfrm flipH="1">
            <a:off x="2472147" y="3029155"/>
            <a:ext cx="4991865" cy="1815736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C7607AB-82DD-9444-9FAE-2B0C837330F6}"/>
              </a:ext>
            </a:extLst>
          </p:cNvPr>
          <p:cNvCxnSpPr>
            <a:cxnSpLocks/>
          </p:cNvCxnSpPr>
          <p:nvPr/>
        </p:nvCxnSpPr>
        <p:spPr>
          <a:xfrm flipH="1">
            <a:off x="2322039" y="3023003"/>
            <a:ext cx="5141974" cy="0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  <a:prstDash val="sysDot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AD25B29-C406-834C-80EB-316698FF8FD6}"/>
                  </a:ext>
                </a:extLst>
              </p:cNvPr>
              <p:cNvSpPr txBox="1"/>
              <p:nvPr/>
            </p:nvSpPr>
            <p:spPr>
              <a:xfrm>
                <a:off x="6140144" y="2637116"/>
                <a:ext cx="286938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𝚹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AD25B29-C406-834C-80EB-316698FF8F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0144" y="2637116"/>
                <a:ext cx="286938" cy="369332"/>
              </a:xfrm>
              <a:prstGeom prst="rect">
                <a:avLst/>
              </a:prstGeom>
              <a:blipFill>
                <a:blip r:embed="rId4"/>
                <a:stretch>
                  <a:fillRect l="-16667" r="-20833" b="-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1ADADFE-BE06-764F-9D4B-082BF6DC7DBC}"/>
                  </a:ext>
                </a:extLst>
              </p:cNvPr>
              <p:cNvSpPr txBox="1"/>
              <p:nvPr/>
            </p:nvSpPr>
            <p:spPr>
              <a:xfrm>
                <a:off x="5996897" y="3103629"/>
                <a:ext cx="286938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𝚹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1ADADFE-BE06-764F-9D4B-082BF6DC7D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6897" y="3103629"/>
                <a:ext cx="286938" cy="369332"/>
              </a:xfrm>
              <a:prstGeom prst="rect">
                <a:avLst/>
              </a:prstGeom>
              <a:blipFill>
                <a:blip r:embed="rId5"/>
                <a:stretch>
                  <a:fillRect l="-20833" r="-20833" b="-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5BAFF276-37B6-8D41-BE2F-A0A225A1A772}"/>
                  </a:ext>
                </a:extLst>
              </p14:cNvPr>
              <p14:cNvContentPartPr/>
              <p14:nvPr/>
            </p14:nvContentPartPr>
            <p14:xfrm>
              <a:off x="6320623" y="2738829"/>
              <a:ext cx="276120" cy="62748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5BAFF276-37B6-8D41-BE2F-A0A225A1A77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311983" y="2730184"/>
                <a:ext cx="293760" cy="645130"/>
              </a:xfrm>
              <a:prstGeom prst="rect">
                <a:avLst/>
              </a:prstGeom>
            </p:spPr>
          </p:pic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F0943A83-247E-694C-9BAA-EC7EFF82D284}"/>
              </a:ext>
            </a:extLst>
          </p:cNvPr>
          <p:cNvSpPr txBox="1"/>
          <p:nvPr/>
        </p:nvSpPr>
        <p:spPr>
          <a:xfrm>
            <a:off x="4572000" y="1605276"/>
            <a:ext cx="893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d1</a:t>
            </a:r>
            <a:endParaRPr lang="en-US" sz="20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128E92C-447A-8044-9EB3-A0B726764D79}"/>
              </a:ext>
            </a:extLst>
          </p:cNvPr>
          <p:cNvSpPr txBox="1"/>
          <p:nvPr/>
        </p:nvSpPr>
        <p:spPr>
          <a:xfrm>
            <a:off x="4674770" y="3895666"/>
            <a:ext cx="893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d2</a:t>
            </a:r>
            <a:endParaRPr lang="en-US" sz="20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1DC15D2-8586-A24C-820B-B72A5707147F}"/>
              </a:ext>
            </a:extLst>
          </p:cNvPr>
          <p:cNvSpPr txBox="1"/>
          <p:nvPr/>
        </p:nvSpPr>
        <p:spPr>
          <a:xfrm>
            <a:off x="0" y="-91441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Reflection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729E4E0-E083-8A40-89D4-B2D5F3984A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8445" y="183212"/>
            <a:ext cx="1859407" cy="185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9933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-4.jpeg">
            <a:extLst>
              <a:ext uri="{FF2B5EF4-FFF2-40B4-BE49-F238E27FC236}">
                <a16:creationId xmlns:a16="http://schemas.microsoft.com/office/drawing/2014/main" id="{F27AE796-9FFC-0041-8A35-F868FB04BD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89" y="257722"/>
            <a:ext cx="619245" cy="3674314"/>
          </a:xfrm>
          <a:prstGeom prst="rect">
            <a:avLst/>
          </a:prstGeom>
        </p:spPr>
      </p:pic>
      <p:pic>
        <p:nvPicPr>
          <p:cNvPr id="3" name="Picture 2" descr="images-4.jpeg">
            <a:extLst>
              <a:ext uri="{FF2B5EF4-FFF2-40B4-BE49-F238E27FC236}">
                <a16:creationId xmlns:a16="http://schemas.microsoft.com/office/drawing/2014/main" id="{2F70C0EE-5243-9041-A51F-763E370498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89" y="2713039"/>
            <a:ext cx="619245" cy="369378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E0E1D1C-F1FF-3640-8B5E-3173A2503B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295"/>
          <a:stretch/>
        </p:blipFill>
        <p:spPr>
          <a:xfrm>
            <a:off x="1308654" y="2585044"/>
            <a:ext cx="1797939" cy="1474987"/>
          </a:xfrm>
          <a:prstGeom prst="rect">
            <a:avLst/>
          </a:prstGeom>
        </p:spPr>
      </p:pic>
      <p:sp>
        <p:nvSpPr>
          <p:cNvPr id="20" name="Freeform 19">
            <a:extLst>
              <a:ext uri="{FF2B5EF4-FFF2-40B4-BE49-F238E27FC236}">
                <a16:creationId xmlns:a16="http://schemas.microsoft.com/office/drawing/2014/main" id="{941C6843-6FD9-B944-B645-283B5CE047FC}"/>
              </a:ext>
            </a:extLst>
          </p:cNvPr>
          <p:cNvSpPr/>
          <p:nvPr/>
        </p:nvSpPr>
        <p:spPr>
          <a:xfrm>
            <a:off x="2487348" y="2094879"/>
            <a:ext cx="619245" cy="777647"/>
          </a:xfrm>
          <a:custGeom>
            <a:avLst/>
            <a:gdLst>
              <a:gd name="connsiteX0" fmla="*/ 0 w 1580606"/>
              <a:gd name="connsiteY0" fmla="*/ 921339 h 1174207"/>
              <a:gd name="connsiteX1" fmla="*/ 78377 w 1580606"/>
              <a:gd name="connsiteY1" fmla="*/ 215945 h 1174207"/>
              <a:gd name="connsiteX2" fmla="*/ 261257 w 1580606"/>
              <a:gd name="connsiteY2" fmla="*/ 1169533 h 1174207"/>
              <a:gd name="connsiteX3" fmla="*/ 339634 w 1580606"/>
              <a:gd name="connsiteY3" fmla="*/ 594767 h 1174207"/>
              <a:gd name="connsiteX4" fmla="*/ 444137 w 1580606"/>
              <a:gd name="connsiteY4" fmla="*/ 921339 h 1174207"/>
              <a:gd name="connsiteX5" fmla="*/ 522514 w 1580606"/>
              <a:gd name="connsiteY5" fmla="*/ 137567 h 1174207"/>
              <a:gd name="connsiteX6" fmla="*/ 653143 w 1580606"/>
              <a:gd name="connsiteY6" fmla="*/ 895213 h 1174207"/>
              <a:gd name="connsiteX7" fmla="*/ 731520 w 1580606"/>
              <a:gd name="connsiteY7" fmla="*/ 215945 h 1174207"/>
              <a:gd name="connsiteX8" fmla="*/ 744583 w 1580606"/>
              <a:gd name="connsiteY8" fmla="*/ 607830 h 1174207"/>
              <a:gd name="connsiteX9" fmla="*/ 783771 w 1580606"/>
              <a:gd name="connsiteY9" fmla="*/ 6939 h 1174207"/>
              <a:gd name="connsiteX10" fmla="*/ 927463 w 1580606"/>
              <a:gd name="connsiteY10" fmla="*/ 1091156 h 1174207"/>
              <a:gd name="connsiteX11" fmla="*/ 1005840 w 1580606"/>
              <a:gd name="connsiteY11" fmla="*/ 438013 h 1174207"/>
              <a:gd name="connsiteX12" fmla="*/ 1175657 w 1580606"/>
              <a:gd name="connsiteY12" fmla="*/ 1169533 h 1174207"/>
              <a:gd name="connsiteX13" fmla="*/ 1254034 w 1580606"/>
              <a:gd name="connsiteY13" fmla="*/ 451076 h 1174207"/>
              <a:gd name="connsiteX14" fmla="*/ 1423851 w 1580606"/>
              <a:gd name="connsiteY14" fmla="*/ 1025842 h 1174207"/>
              <a:gd name="connsiteX15" fmla="*/ 1449977 w 1580606"/>
              <a:gd name="connsiteY15" fmla="*/ 59190 h 1174207"/>
              <a:gd name="connsiteX16" fmla="*/ 1580606 w 1580606"/>
              <a:gd name="connsiteY16" fmla="*/ 777647 h 117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0606" h="1174207">
                <a:moveTo>
                  <a:pt x="0" y="921339"/>
                </a:moveTo>
                <a:cubicBezTo>
                  <a:pt x="17417" y="547959"/>
                  <a:pt x="34834" y="174579"/>
                  <a:pt x="78377" y="215945"/>
                </a:cubicBezTo>
                <a:cubicBezTo>
                  <a:pt x="121920" y="257311"/>
                  <a:pt x="217714" y="1106396"/>
                  <a:pt x="261257" y="1169533"/>
                </a:cubicBezTo>
                <a:cubicBezTo>
                  <a:pt x="304800" y="1232670"/>
                  <a:pt x="309154" y="636133"/>
                  <a:pt x="339634" y="594767"/>
                </a:cubicBezTo>
                <a:cubicBezTo>
                  <a:pt x="370114" y="553401"/>
                  <a:pt x="413657" y="997539"/>
                  <a:pt x="444137" y="921339"/>
                </a:cubicBezTo>
                <a:cubicBezTo>
                  <a:pt x="474617" y="845139"/>
                  <a:pt x="487680" y="141921"/>
                  <a:pt x="522514" y="137567"/>
                </a:cubicBezTo>
                <a:cubicBezTo>
                  <a:pt x="557348" y="133213"/>
                  <a:pt x="618309" y="882150"/>
                  <a:pt x="653143" y="895213"/>
                </a:cubicBezTo>
                <a:cubicBezTo>
                  <a:pt x="687977" y="908276"/>
                  <a:pt x="716280" y="263842"/>
                  <a:pt x="731520" y="215945"/>
                </a:cubicBezTo>
                <a:cubicBezTo>
                  <a:pt x="746760" y="168048"/>
                  <a:pt x="735875" y="642664"/>
                  <a:pt x="744583" y="607830"/>
                </a:cubicBezTo>
                <a:cubicBezTo>
                  <a:pt x="753291" y="572996"/>
                  <a:pt x="753291" y="-73615"/>
                  <a:pt x="783771" y="6939"/>
                </a:cubicBezTo>
                <a:cubicBezTo>
                  <a:pt x="814251" y="87493"/>
                  <a:pt x="890452" y="1019310"/>
                  <a:pt x="927463" y="1091156"/>
                </a:cubicBezTo>
                <a:cubicBezTo>
                  <a:pt x="964475" y="1163002"/>
                  <a:pt x="964474" y="424950"/>
                  <a:pt x="1005840" y="438013"/>
                </a:cubicBezTo>
                <a:cubicBezTo>
                  <a:pt x="1047206" y="451076"/>
                  <a:pt x="1134291" y="1167356"/>
                  <a:pt x="1175657" y="1169533"/>
                </a:cubicBezTo>
                <a:cubicBezTo>
                  <a:pt x="1217023" y="1171710"/>
                  <a:pt x="1212668" y="475024"/>
                  <a:pt x="1254034" y="451076"/>
                </a:cubicBezTo>
                <a:cubicBezTo>
                  <a:pt x="1295400" y="427127"/>
                  <a:pt x="1391194" y="1091156"/>
                  <a:pt x="1423851" y="1025842"/>
                </a:cubicBezTo>
                <a:cubicBezTo>
                  <a:pt x="1456508" y="960528"/>
                  <a:pt x="1423851" y="100556"/>
                  <a:pt x="1449977" y="59190"/>
                </a:cubicBezTo>
                <a:cubicBezTo>
                  <a:pt x="1476103" y="17824"/>
                  <a:pt x="1528354" y="397735"/>
                  <a:pt x="1580606" y="777647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C9D8DEA-28B0-5A4A-80A2-B2BE8815FB9B}"/>
              </a:ext>
            </a:extLst>
          </p:cNvPr>
          <p:cNvCxnSpPr>
            <a:cxnSpLocks/>
          </p:cNvCxnSpPr>
          <p:nvPr/>
        </p:nvCxnSpPr>
        <p:spPr>
          <a:xfrm flipV="1">
            <a:off x="2847703" y="3017520"/>
            <a:ext cx="4480560" cy="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18FDCCC-D1DC-9D4E-AEC6-9C89F613B5F9}"/>
              </a:ext>
            </a:extLst>
          </p:cNvPr>
          <p:cNvCxnSpPr>
            <a:cxnSpLocks/>
          </p:cNvCxnSpPr>
          <p:nvPr/>
        </p:nvCxnSpPr>
        <p:spPr>
          <a:xfrm flipH="1" flipV="1">
            <a:off x="2847703" y="3429000"/>
            <a:ext cx="4480560" cy="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reeform 7">
            <a:extLst>
              <a:ext uri="{FF2B5EF4-FFF2-40B4-BE49-F238E27FC236}">
                <a16:creationId xmlns:a16="http://schemas.microsoft.com/office/drawing/2014/main" id="{A83BDFFE-8EB2-7640-A1CD-602FB9A08FFA}"/>
              </a:ext>
            </a:extLst>
          </p:cNvPr>
          <p:cNvSpPr/>
          <p:nvPr/>
        </p:nvSpPr>
        <p:spPr>
          <a:xfrm>
            <a:off x="3228319" y="3662803"/>
            <a:ext cx="619245" cy="362778"/>
          </a:xfrm>
          <a:custGeom>
            <a:avLst/>
            <a:gdLst>
              <a:gd name="connsiteX0" fmla="*/ 0 w 1580606"/>
              <a:gd name="connsiteY0" fmla="*/ 921339 h 1174207"/>
              <a:gd name="connsiteX1" fmla="*/ 78377 w 1580606"/>
              <a:gd name="connsiteY1" fmla="*/ 215945 h 1174207"/>
              <a:gd name="connsiteX2" fmla="*/ 261257 w 1580606"/>
              <a:gd name="connsiteY2" fmla="*/ 1169533 h 1174207"/>
              <a:gd name="connsiteX3" fmla="*/ 339634 w 1580606"/>
              <a:gd name="connsiteY3" fmla="*/ 594767 h 1174207"/>
              <a:gd name="connsiteX4" fmla="*/ 444137 w 1580606"/>
              <a:gd name="connsiteY4" fmla="*/ 921339 h 1174207"/>
              <a:gd name="connsiteX5" fmla="*/ 522514 w 1580606"/>
              <a:gd name="connsiteY5" fmla="*/ 137567 h 1174207"/>
              <a:gd name="connsiteX6" fmla="*/ 653143 w 1580606"/>
              <a:gd name="connsiteY6" fmla="*/ 895213 h 1174207"/>
              <a:gd name="connsiteX7" fmla="*/ 731520 w 1580606"/>
              <a:gd name="connsiteY7" fmla="*/ 215945 h 1174207"/>
              <a:gd name="connsiteX8" fmla="*/ 744583 w 1580606"/>
              <a:gd name="connsiteY8" fmla="*/ 607830 h 1174207"/>
              <a:gd name="connsiteX9" fmla="*/ 783771 w 1580606"/>
              <a:gd name="connsiteY9" fmla="*/ 6939 h 1174207"/>
              <a:gd name="connsiteX10" fmla="*/ 927463 w 1580606"/>
              <a:gd name="connsiteY10" fmla="*/ 1091156 h 1174207"/>
              <a:gd name="connsiteX11" fmla="*/ 1005840 w 1580606"/>
              <a:gd name="connsiteY11" fmla="*/ 438013 h 1174207"/>
              <a:gd name="connsiteX12" fmla="*/ 1175657 w 1580606"/>
              <a:gd name="connsiteY12" fmla="*/ 1169533 h 1174207"/>
              <a:gd name="connsiteX13" fmla="*/ 1254034 w 1580606"/>
              <a:gd name="connsiteY13" fmla="*/ 451076 h 1174207"/>
              <a:gd name="connsiteX14" fmla="*/ 1423851 w 1580606"/>
              <a:gd name="connsiteY14" fmla="*/ 1025842 h 1174207"/>
              <a:gd name="connsiteX15" fmla="*/ 1449977 w 1580606"/>
              <a:gd name="connsiteY15" fmla="*/ 59190 h 1174207"/>
              <a:gd name="connsiteX16" fmla="*/ 1580606 w 1580606"/>
              <a:gd name="connsiteY16" fmla="*/ 777647 h 117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0606" h="1174207">
                <a:moveTo>
                  <a:pt x="0" y="921339"/>
                </a:moveTo>
                <a:cubicBezTo>
                  <a:pt x="17417" y="547959"/>
                  <a:pt x="34834" y="174579"/>
                  <a:pt x="78377" y="215945"/>
                </a:cubicBezTo>
                <a:cubicBezTo>
                  <a:pt x="121920" y="257311"/>
                  <a:pt x="217714" y="1106396"/>
                  <a:pt x="261257" y="1169533"/>
                </a:cubicBezTo>
                <a:cubicBezTo>
                  <a:pt x="304800" y="1232670"/>
                  <a:pt x="309154" y="636133"/>
                  <a:pt x="339634" y="594767"/>
                </a:cubicBezTo>
                <a:cubicBezTo>
                  <a:pt x="370114" y="553401"/>
                  <a:pt x="413657" y="997539"/>
                  <a:pt x="444137" y="921339"/>
                </a:cubicBezTo>
                <a:cubicBezTo>
                  <a:pt x="474617" y="845139"/>
                  <a:pt x="487680" y="141921"/>
                  <a:pt x="522514" y="137567"/>
                </a:cubicBezTo>
                <a:cubicBezTo>
                  <a:pt x="557348" y="133213"/>
                  <a:pt x="618309" y="882150"/>
                  <a:pt x="653143" y="895213"/>
                </a:cubicBezTo>
                <a:cubicBezTo>
                  <a:pt x="687977" y="908276"/>
                  <a:pt x="716280" y="263842"/>
                  <a:pt x="731520" y="215945"/>
                </a:cubicBezTo>
                <a:cubicBezTo>
                  <a:pt x="746760" y="168048"/>
                  <a:pt x="735875" y="642664"/>
                  <a:pt x="744583" y="607830"/>
                </a:cubicBezTo>
                <a:cubicBezTo>
                  <a:pt x="753291" y="572996"/>
                  <a:pt x="753291" y="-73615"/>
                  <a:pt x="783771" y="6939"/>
                </a:cubicBezTo>
                <a:cubicBezTo>
                  <a:pt x="814251" y="87493"/>
                  <a:pt x="890452" y="1019310"/>
                  <a:pt x="927463" y="1091156"/>
                </a:cubicBezTo>
                <a:cubicBezTo>
                  <a:pt x="964475" y="1163002"/>
                  <a:pt x="964474" y="424950"/>
                  <a:pt x="1005840" y="438013"/>
                </a:cubicBezTo>
                <a:cubicBezTo>
                  <a:pt x="1047206" y="451076"/>
                  <a:pt x="1134291" y="1167356"/>
                  <a:pt x="1175657" y="1169533"/>
                </a:cubicBezTo>
                <a:cubicBezTo>
                  <a:pt x="1217023" y="1171710"/>
                  <a:pt x="1212668" y="475024"/>
                  <a:pt x="1254034" y="451076"/>
                </a:cubicBezTo>
                <a:cubicBezTo>
                  <a:pt x="1295400" y="427127"/>
                  <a:pt x="1391194" y="1091156"/>
                  <a:pt x="1423851" y="1025842"/>
                </a:cubicBezTo>
                <a:cubicBezTo>
                  <a:pt x="1456508" y="960528"/>
                  <a:pt x="1423851" y="100556"/>
                  <a:pt x="1449977" y="59190"/>
                </a:cubicBezTo>
                <a:cubicBezTo>
                  <a:pt x="1476103" y="17824"/>
                  <a:pt x="1528354" y="397735"/>
                  <a:pt x="1580606" y="777647"/>
                </a:cubicBezTo>
              </a:path>
            </a:pathLst>
          </a:custGeom>
          <a:noFill/>
          <a:ln w="254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9AC4D4-E3E8-CF44-A04A-41D796436A48}"/>
              </a:ext>
            </a:extLst>
          </p:cNvPr>
          <p:cNvSpPr txBox="1"/>
          <p:nvPr/>
        </p:nvSpPr>
        <p:spPr>
          <a:xfrm>
            <a:off x="3847564" y="3591414"/>
            <a:ext cx="1041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echo</a:t>
            </a:r>
            <a:endParaRPr lang="en-US" sz="2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37481D-8D35-7B4F-A420-2661FB9033FE}"/>
              </a:ext>
            </a:extLst>
          </p:cNvPr>
          <p:cNvSpPr txBox="1"/>
          <p:nvPr/>
        </p:nvSpPr>
        <p:spPr>
          <a:xfrm>
            <a:off x="5762128" y="1738283"/>
            <a:ext cx="19766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Absorption</a:t>
            </a:r>
          </a:p>
          <a:p>
            <a:pPr algn="ctr"/>
            <a:r>
              <a:rPr lang="en-US" sz="2400" dirty="0"/>
              <a:t>+</a:t>
            </a:r>
          </a:p>
          <a:p>
            <a:pPr algn="ctr"/>
            <a:r>
              <a:rPr lang="en-US" sz="2400" dirty="0"/>
              <a:t>Reflection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D767228-3A5B-1447-A1EB-A249151BE857}"/>
              </a:ext>
            </a:extLst>
          </p:cNvPr>
          <p:cNvSpPr txBox="1"/>
          <p:nvPr/>
        </p:nvSpPr>
        <p:spPr>
          <a:xfrm>
            <a:off x="0" y="-91441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Reflection</a:t>
            </a:r>
          </a:p>
        </p:txBody>
      </p:sp>
    </p:spTree>
    <p:extLst>
      <p:ext uri="{BB962C8B-B14F-4D97-AF65-F5344CB8AC3E}">
        <p14:creationId xmlns:p14="http://schemas.microsoft.com/office/powerpoint/2010/main" val="15155425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7C0D7AE-2524-3E42-B10A-A41BA94FFE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753908" flipH="1">
            <a:off x="1160350" y="2562589"/>
            <a:ext cx="1971425" cy="1971425"/>
          </a:xfrm>
          <a:prstGeom prst="rect">
            <a:avLst/>
          </a:prstGeom>
        </p:spPr>
      </p:pic>
      <p:pic>
        <p:nvPicPr>
          <p:cNvPr id="2" name="Picture 1" descr="images-4.jpeg">
            <a:extLst>
              <a:ext uri="{FF2B5EF4-FFF2-40B4-BE49-F238E27FC236}">
                <a16:creationId xmlns:a16="http://schemas.microsoft.com/office/drawing/2014/main" id="{F27AE796-9FFC-0041-8A35-F868FB04BD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89" y="257722"/>
            <a:ext cx="619245" cy="3674314"/>
          </a:xfrm>
          <a:prstGeom prst="rect">
            <a:avLst/>
          </a:prstGeom>
        </p:spPr>
      </p:pic>
      <p:pic>
        <p:nvPicPr>
          <p:cNvPr id="3" name="Picture 2" descr="images-4.jpeg">
            <a:extLst>
              <a:ext uri="{FF2B5EF4-FFF2-40B4-BE49-F238E27FC236}">
                <a16:creationId xmlns:a16="http://schemas.microsoft.com/office/drawing/2014/main" id="{2F70C0EE-5243-9041-A51F-763E370498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89" y="2713039"/>
            <a:ext cx="619245" cy="3693785"/>
          </a:xfrm>
          <a:prstGeom prst="rect">
            <a:avLst/>
          </a:prstGeom>
        </p:spPr>
      </p:pic>
      <p:sp>
        <p:nvSpPr>
          <p:cNvPr id="20" name="Freeform 19">
            <a:extLst>
              <a:ext uri="{FF2B5EF4-FFF2-40B4-BE49-F238E27FC236}">
                <a16:creationId xmlns:a16="http://schemas.microsoft.com/office/drawing/2014/main" id="{941C6843-6FD9-B944-B645-283B5CE047FC}"/>
              </a:ext>
            </a:extLst>
          </p:cNvPr>
          <p:cNvSpPr/>
          <p:nvPr/>
        </p:nvSpPr>
        <p:spPr>
          <a:xfrm>
            <a:off x="2487348" y="2094879"/>
            <a:ext cx="619245" cy="777647"/>
          </a:xfrm>
          <a:custGeom>
            <a:avLst/>
            <a:gdLst>
              <a:gd name="connsiteX0" fmla="*/ 0 w 1580606"/>
              <a:gd name="connsiteY0" fmla="*/ 921339 h 1174207"/>
              <a:gd name="connsiteX1" fmla="*/ 78377 w 1580606"/>
              <a:gd name="connsiteY1" fmla="*/ 215945 h 1174207"/>
              <a:gd name="connsiteX2" fmla="*/ 261257 w 1580606"/>
              <a:gd name="connsiteY2" fmla="*/ 1169533 h 1174207"/>
              <a:gd name="connsiteX3" fmla="*/ 339634 w 1580606"/>
              <a:gd name="connsiteY3" fmla="*/ 594767 h 1174207"/>
              <a:gd name="connsiteX4" fmla="*/ 444137 w 1580606"/>
              <a:gd name="connsiteY4" fmla="*/ 921339 h 1174207"/>
              <a:gd name="connsiteX5" fmla="*/ 522514 w 1580606"/>
              <a:gd name="connsiteY5" fmla="*/ 137567 h 1174207"/>
              <a:gd name="connsiteX6" fmla="*/ 653143 w 1580606"/>
              <a:gd name="connsiteY6" fmla="*/ 895213 h 1174207"/>
              <a:gd name="connsiteX7" fmla="*/ 731520 w 1580606"/>
              <a:gd name="connsiteY7" fmla="*/ 215945 h 1174207"/>
              <a:gd name="connsiteX8" fmla="*/ 744583 w 1580606"/>
              <a:gd name="connsiteY8" fmla="*/ 607830 h 1174207"/>
              <a:gd name="connsiteX9" fmla="*/ 783771 w 1580606"/>
              <a:gd name="connsiteY9" fmla="*/ 6939 h 1174207"/>
              <a:gd name="connsiteX10" fmla="*/ 927463 w 1580606"/>
              <a:gd name="connsiteY10" fmla="*/ 1091156 h 1174207"/>
              <a:gd name="connsiteX11" fmla="*/ 1005840 w 1580606"/>
              <a:gd name="connsiteY11" fmla="*/ 438013 h 1174207"/>
              <a:gd name="connsiteX12" fmla="*/ 1175657 w 1580606"/>
              <a:gd name="connsiteY12" fmla="*/ 1169533 h 1174207"/>
              <a:gd name="connsiteX13" fmla="*/ 1254034 w 1580606"/>
              <a:gd name="connsiteY13" fmla="*/ 451076 h 1174207"/>
              <a:gd name="connsiteX14" fmla="*/ 1423851 w 1580606"/>
              <a:gd name="connsiteY14" fmla="*/ 1025842 h 1174207"/>
              <a:gd name="connsiteX15" fmla="*/ 1449977 w 1580606"/>
              <a:gd name="connsiteY15" fmla="*/ 59190 h 1174207"/>
              <a:gd name="connsiteX16" fmla="*/ 1580606 w 1580606"/>
              <a:gd name="connsiteY16" fmla="*/ 777647 h 117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0606" h="1174207">
                <a:moveTo>
                  <a:pt x="0" y="921339"/>
                </a:moveTo>
                <a:cubicBezTo>
                  <a:pt x="17417" y="547959"/>
                  <a:pt x="34834" y="174579"/>
                  <a:pt x="78377" y="215945"/>
                </a:cubicBezTo>
                <a:cubicBezTo>
                  <a:pt x="121920" y="257311"/>
                  <a:pt x="217714" y="1106396"/>
                  <a:pt x="261257" y="1169533"/>
                </a:cubicBezTo>
                <a:cubicBezTo>
                  <a:pt x="304800" y="1232670"/>
                  <a:pt x="309154" y="636133"/>
                  <a:pt x="339634" y="594767"/>
                </a:cubicBezTo>
                <a:cubicBezTo>
                  <a:pt x="370114" y="553401"/>
                  <a:pt x="413657" y="997539"/>
                  <a:pt x="444137" y="921339"/>
                </a:cubicBezTo>
                <a:cubicBezTo>
                  <a:pt x="474617" y="845139"/>
                  <a:pt x="487680" y="141921"/>
                  <a:pt x="522514" y="137567"/>
                </a:cubicBezTo>
                <a:cubicBezTo>
                  <a:pt x="557348" y="133213"/>
                  <a:pt x="618309" y="882150"/>
                  <a:pt x="653143" y="895213"/>
                </a:cubicBezTo>
                <a:cubicBezTo>
                  <a:pt x="687977" y="908276"/>
                  <a:pt x="716280" y="263842"/>
                  <a:pt x="731520" y="215945"/>
                </a:cubicBezTo>
                <a:cubicBezTo>
                  <a:pt x="746760" y="168048"/>
                  <a:pt x="735875" y="642664"/>
                  <a:pt x="744583" y="607830"/>
                </a:cubicBezTo>
                <a:cubicBezTo>
                  <a:pt x="753291" y="572996"/>
                  <a:pt x="753291" y="-73615"/>
                  <a:pt x="783771" y="6939"/>
                </a:cubicBezTo>
                <a:cubicBezTo>
                  <a:pt x="814251" y="87493"/>
                  <a:pt x="890452" y="1019310"/>
                  <a:pt x="927463" y="1091156"/>
                </a:cubicBezTo>
                <a:cubicBezTo>
                  <a:pt x="964475" y="1163002"/>
                  <a:pt x="964474" y="424950"/>
                  <a:pt x="1005840" y="438013"/>
                </a:cubicBezTo>
                <a:cubicBezTo>
                  <a:pt x="1047206" y="451076"/>
                  <a:pt x="1134291" y="1167356"/>
                  <a:pt x="1175657" y="1169533"/>
                </a:cubicBezTo>
                <a:cubicBezTo>
                  <a:pt x="1217023" y="1171710"/>
                  <a:pt x="1212668" y="475024"/>
                  <a:pt x="1254034" y="451076"/>
                </a:cubicBezTo>
                <a:cubicBezTo>
                  <a:pt x="1295400" y="427127"/>
                  <a:pt x="1391194" y="1091156"/>
                  <a:pt x="1423851" y="1025842"/>
                </a:cubicBezTo>
                <a:cubicBezTo>
                  <a:pt x="1456508" y="960528"/>
                  <a:pt x="1423851" y="100556"/>
                  <a:pt x="1449977" y="59190"/>
                </a:cubicBezTo>
                <a:cubicBezTo>
                  <a:pt x="1476103" y="17824"/>
                  <a:pt x="1528354" y="397735"/>
                  <a:pt x="1580606" y="777647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24CBF61-8FF3-C84D-AA59-4C2FC343EBD0}"/>
              </a:ext>
            </a:extLst>
          </p:cNvPr>
          <p:cNvSpPr txBox="1"/>
          <p:nvPr/>
        </p:nvSpPr>
        <p:spPr>
          <a:xfrm>
            <a:off x="2024743" y="1565897"/>
            <a:ext cx="16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Time = t1</a:t>
            </a:r>
            <a:endParaRPr lang="en-US" sz="20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A8F9790-4679-B344-857D-0C29A781D1F8}"/>
              </a:ext>
            </a:extLst>
          </p:cNvPr>
          <p:cNvSpPr txBox="1"/>
          <p:nvPr/>
        </p:nvSpPr>
        <p:spPr>
          <a:xfrm>
            <a:off x="0" y="-91441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Reflection</a:t>
            </a:r>
          </a:p>
        </p:txBody>
      </p:sp>
    </p:spTree>
    <p:extLst>
      <p:ext uri="{BB962C8B-B14F-4D97-AF65-F5344CB8AC3E}">
        <p14:creationId xmlns:p14="http://schemas.microsoft.com/office/powerpoint/2010/main" val="25299011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68C30AA-D89D-3D44-9545-F667781D4C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753908" flipH="1">
            <a:off x="1160350" y="2562589"/>
            <a:ext cx="1971425" cy="1971425"/>
          </a:xfrm>
          <a:prstGeom prst="rect">
            <a:avLst/>
          </a:prstGeom>
        </p:spPr>
      </p:pic>
      <p:pic>
        <p:nvPicPr>
          <p:cNvPr id="2" name="Picture 1" descr="images-4.jpeg">
            <a:extLst>
              <a:ext uri="{FF2B5EF4-FFF2-40B4-BE49-F238E27FC236}">
                <a16:creationId xmlns:a16="http://schemas.microsoft.com/office/drawing/2014/main" id="{F27AE796-9FFC-0041-8A35-F868FB04BD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89" y="257722"/>
            <a:ext cx="619245" cy="3674314"/>
          </a:xfrm>
          <a:prstGeom prst="rect">
            <a:avLst/>
          </a:prstGeom>
        </p:spPr>
      </p:pic>
      <p:pic>
        <p:nvPicPr>
          <p:cNvPr id="3" name="Picture 2" descr="images-4.jpeg">
            <a:extLst>
              <a:ext uri="{FF2B5EF4-FFF2-40B4-BE49-F238E27FC236}">
                <a16:creationId xmlns:a16="http://schemas.microsoft.com/office/drawing/2014/main" id="{2F70C0EE-5243-9041-A51F-763E370498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89" y="2713039"/>
            <a:ext cx="619245" cy="3693785"/>
          </a:xfrm>
          <a:prstGeom prst="rect">
            <a:avLst/>
          </a:prstGeom>
        </p:spPr>
      </p:pic>
      <p:sp>
        <p:nvSpPr>
          <p:cNvPr id="20" name="Freeform 19">
            <a:extLst>
              <a:ext uri="{FF2B5EF4-FFF2-40B4-BE49-F238E27FC236}">
                <a16:creationId xmlns:a16="http://schemas.microsoft.com/office/drawing/2014/main" id="{941C6843-6FD9-B944-B645-283B5CE047FC}"/>
              </a:ext>
            </a:extLst>
          </p:cNvPr>
          <p:cNvSpPr/>
          <p:nvPr/>
        </p:nvSpPr>
        <p:spPr>
          <a:xfrm>
            <a:off x="2487348" y="2094879"/>
            <a:ext cx="619245" cy="777647"/>
          </a:xfrm>
          <a:custGeom>
            <a:avLst/>
            <a:gdLst>
              <a:gd name="connsiteX0" fmla="*/ 0 w 1580606"/>
              <a:gd name="connsiteY0" fmla="*/ 921339 h 1174207"/>
              <a:gd name="connsiteX1" fmla="*/ 78377 w 1580606"/>
              <a:gd name="connsiteY1" fmla="*/ 215945 h 1174207"/>
              <a:gd name="connsiteX2" fmla="*/ 261257 w 1580606"/>
              <a:gd name="connsiteY2" fmla="*/ 1169533 h 1174207"/>
              <a:gd name="connsiteX3" fmla="*/ 339634 w 1580606"/>
              <a:gd name="connsiteY3" fmla="*/ 594767 h 1174207"/>
              <a:gd name="connsiteX4" fmla="*/ 444137 w 1580606"/>
              <a:gd name="connsiteY4" fmla="*/ 921339 h 1174207"/>
              <a:gd name="connsiteX5" fmla="*/ 522514 w 1580606"/>
              <a:gd name="connsiteY5" fmla="*/ 137567 h 1174207"/>
              <a:gd name="connsiteX6" fmla="*/ 653143 w 1580606"/>
              <a:gd name="connsiteY6" fmla="*/ 895213 h 1174207"/>
              <a:gd name="connsiteX7" fmla="*/ 731520 w 1580606"/>
              <a:gd name="connsiteY7" fmla="*/ 215945 h 1174207"/>
              <a:gd name="connsiteX8" fmla="*/ 744583 w 1580606"/>
              <a:gd name="connsiteY8" fmla="*/ 607830 h 1174207"/>
              <a:gd name="connsiteX9" fmla="*/ 783771 w 1580606"/>
              <a:gd name="connsiteY9" fmla="*/ 6939 h 1174207"/>
              <a:gd name="connsiteX10" fmla="*/ 927463 w 1580606"/>
              <a:gd name="connsiteY10" fmla="*/ 1091156 h 1174207"/>
              <a:gd name="connsiteX11" fmla="*/ 1005840 w 1580606"/>
              <a:gd name="connsiteY11" fmla="*/ 438013 h 1174207"/>
              <a:gd name="connsiteX12" fmla="*/ 1175657 w 1580606"/>
              <a:gd name="connsiteY12" fmla="*/ 1169533 h 1174207"/>
              <a:gd name="connsiteX13" fmla="*/ 1254034 w 1580606"/>
              <a:gd name="connsiteY13" fmla="*/ 451076 h 1174207"/>
              <a:gd name="connsiteX14" fmla="*/ 1423851 w 1580606"/>
              <a:gd name="connsiteY14" fmla="*/ 1025842 h 1174207"/>
              <a:gd name="connsiteX15" fmla="*/ 1449977 w 1580606"/>
              <a:gd name="connsiteY15" fmla="*/ 59190 h 1174207"/>
              <a:gd name="connsiteX16" fmla="*/ 1580606 w 1580606"/>
              <a:gd name="connsiteY16" fmla="*/ 777647 h 117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0606" h="1174207">
                <a:moveTo>
                  <a:pt x="0" y="921339"/>
                </a:moveTo>
                <a:cubicBezTo>
                  <a:pt x="17417" y="547959"/>
                  <a:pt x="34834" y="174579"/>
                  <a:pt x="78377" y="215945"/>
                </a:cubicBezTo>
                <a:cubicBezTo>
                  <a:pt x="121920" y="257311"/>
                  <a:pt x="217714" y="1106396"/>
                  <a:pt x="261257" y="1169533"/>
                </a:cubicBezTo>
                <a:cubicBezTo>
                  <a:pt x="304800" y="1232670"/>
                  <a:pt x="309154" y="636133"/>
                  <a:pt x="339634" y="594767"/>
                </a:cubicBezTo>
                <a:cubicBezTo>
                  <a:pt x="370114" y="553401"/>
                  <a:pt x="413657" y="997539"/>
                  <a:pt x="444137" y="921339"/>
                </a:cubicBezTo>
                <a:cubicBezTo>
                  <a:pt x="474617" y="845139"/>
                  <a:pt x="487680" y="141921"/>
                  <a:pt x="522514" y="137567"/>
                </a:cubicBezTo>
                <a:cubicBezTo>
                  <a:pt x="557348" y="133213"/>
                  <a:pt x="618309" y="882150"/>
                  <a:pt x="653143" y="895213"/>
                </a:cubicBezTo>
                <a:cubicBezTo>
                  <a:pt x="687977" y="908276"/>
                  <a:pt x="716280" y="263842"/>
                  <a:pt x="731520" y="215945"/>
                </a:cubicBezTo>
                <a:cubicBezTo>
                  <a:pt x="746760" y="168048"/>
                  <a:pt x="735875" y="642664"/>
                  <a:pt x="744583" y="607830"/>
                </a:cubicBezTo>
                <a:cubicBezTo>
                  <a:pt x="753291" y="572996"/>
                  <a:pt x="753291" y="-73615"/>
                  <a:pt x="783771" y="6939"/>
                </a:cubicBezTo>
                <a:cubicBezTo>
                  <a:pt x="814251" y="87493"/>
                  <a:pt x="890452" y="1019310"/>
                  <a:pt x="927463" y="1091156"/>
                </a:cubicBezTo>
                <a:cubicBezTo>
                  <a:pt x="964475" y="1163002"/>
                  <a:pt x="964474" y="424950"/>
                  <a:pt x="1005840" y="438013"/>
                </a:cubicBezTo>
                <a:cubicBezTo>
                  <a:pt x="1047206" y="451076"/>
                  <a:pt x="1134291" y="1167356"/>
                  <a:pt x="1175657" y="1169533"/>
                </a:cubicBezTo>
                <a:cubicBezTo>
                  <a:pt x="1217023" y="1171710"/>
                  <a:pt x="1212668" y="475024"/>
                  <a:pt x="1254034" y="451076"/>
                </a:cubicBezTo>
                <a:cubicBezTo>
                  <a:pt x="1295400" y="427127"/>
                  <a:pt x="1391194" y="1091156"/>
                  <a:pt x="1423851" y="1025842"/>
                </a:cubicBezTo>
                <a:cubicBezTo>
                  <a:pt x="1456508" y="960528"/>
                  <a:pt x="1423851" y="100556"/>
                  <a:pt x="1449977" y="59190"/>
                </a:cubicBezTo>
                <a:cubicBezTo>
                  <a:pt x="1476103" y="17824"/>
                  <a:pt x="1528354" y="397735"/>
                  <a:pt x="1580606" y="777647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C9D8DEA-28B0-5A4A-80A2-B2BE8815FB9B}"/>
              </a:ext>
            </a:extLst>
          </p:cNvPr>
          <p:cNvCxnSpPr>
            <a:cxnSpLocks/>
          </p:cNvCxnSpPr>
          <p:nvPr/>
        </p:nvCxnSpPr>
        <p:spPr>
          <a:xfrm flipV="1">
            <a:off x="2847703" y="3017520"/>
            <a:ext cx="4480560" cy="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524CBF61-8FF3-C84D-AA59-4C2FC343EBD0}"/>
              </a:ext>
            </a:extLst>
          </p:cNvPr>
          <p:cNvSpPr txBox="1"/>
          <p:nvPr/>
        </p:nvSpPr>
        <p:spPr>
          <a:xfrm>
            <a:off x="2024743" y="1565897"/>
            <a:ext cx="16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Time = t1</a:t>
            </a:r>
            <a:endParaRPr lang="en-US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0912B5-95C4-2A46-BA86-B91FD4D731EF}"/>
              </a:ext>
            </a:extLst>
          </p:cNvPr>
          <p:cNvSpPr txBox="1"/>
          <p:nvPr/>
        </p:nvSpPr>
        <p:spPr>
          <a:xfrm>
            <a:off x="5762128" y="1738283"/>
            <a:ext cx="19766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Absorption</a:t>
            </a:r>
          </a:p>
          <a:p>
            <a:pPr algn="ctr"/>
            <a:r>
              <a:rPr lang="en-US" sz="2400" dirty="0"/>
              <a:t>+</a:t>
            </a:r>
          </a:p>
          <a:p>
            <a:pPr algn="ctr"/>
            <a:r>
              <a:rPr lang="en-US" sz="2400" dirty="0"/>
              <a:t>Reflection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A2DCAF-77FB-FF44-A57C-8315D9B6A2DA}"/>
              </a:ext>
            </a:extLst>
          </p:cNvPr>
          <p:cNvSpPr txBox="1"/>
          <p:nvPr/>
        </p:nvSpPr>
        <p:spPr>
          <a:xfrm>
            <a:off x="0" y="-91441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Reflection</a:t>
            </a:r>
          </a:p>
        </p:txBody>
      </p:sp>
    </p:spTree>
    <p:extLst>
      <p:ext uri="{BB962C8B-B14F-4D97-AF65-F5344CB8AC3E}">
        <p14:creationId xmlns:p14="http://schemas.microsoft.com/office/powerpoint/2010/main" val="18654779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A0E9A589-2E97-D94E-8EEB-11743BAB39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753908" flipH="1">
            <a:off x="1160350" y="2562589"/>
            <a:ext cx="1971425" cy="1971425"/>
          </a:xfrm>
          <a:prstGeom prst="rect">
            <a:avLst/>
          </a:prstGeom>
        </p:spPr>
      </p:pic>
      <p:pic>
        <p:nvPicPr>
          <p:cNvPr id="2" name="Picture 1" descr="images-4.jpeg">
            <a:extLst>
              <a:ext uri="{FF2B5EF4-FFF2-40B4-BE49-F238E27FC236}">
                <a16:creationId xmlns:a16="http://schemas.microsoft.com/office/drawing/2014/main" id="{F27AE796-9FFC-0041-8A35-F868FB04BD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89" y="257722"/>
            <a:ext cx="619245" cy="3674314"/>
          </a:xfrm>
          <a:prstGeom prst="rect">
            <a:avLst/>
          </a:prstGeom>
        </p:spPr>
      </p:pic>
      <p:pic>
        <p:nvPicPr>
          <p:cNvPr id="3" name="Picture 2" descr="images-4.jpeg">
            <a:extLst>
              <a:ext uri="{FF2B5EF4-FFF2-40B4-BE49-F238E27FC236}">
                <a16:creationId xmlns:a16="http://schemas.microsoft.com/office/drawing/2014/main" id="{2F70C0EE-5243-9041-A51F-763E370498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89" y="2713039"/>
            <a:ext cx="619245" cy="3693785"/>
          </a:xfrm>
          <a:prstGeom prst="rect">
            <a:avLst/>
          </a:prstGeom>
        </p:spPr>
      </p:pic>
      <p:sp>
        <p:nvSpPr>
          <p:cNvPr id="20" name="Freeform 19">
            <a:extLst>
              <a:ext uri="{FF2B5EF4-FFF2-40B4-BE49-F238E27FC236}">
                <a16:creationId xmlns:a16="http://schemas.microsoft.com/office/drawing/2014/main" id="{941C6843-6FD9-B944-B645-283B5CE047FC}"/>
              </a:ext>
            </a:extLst>
          </p:cNvPr>
          <p:cNvSpPr/>
          <p:nvPr/>
        </p:nvSpPr>
        <p:spPr>
          <a:xfrm>
            <a:off x="2487348" y="2094879"/>
            <a:ext cx="619245" cy="777647"/>
          </a:xfrm>
          <a:custGeom>
            <a:avLst/>
            <a:gdLst>
              <a:gd name="connsiteX0" fmla="*/ 0 w 1580606"/>
              <a:gd name="connsiteY0" fmla="*/ 921339 h 1174207"/>
              <a:gd name="connsiteX1" fmla="*/ 78377 w 1580606"/>
              <a:gd name="connsiteY1" fmla="*/ 215945 h 1174207"/>
              <a:gd name="connsiteX2" fmla="*/ 261257 w 1580606"/>
              <a:gd name="connsiteY2" fmla="*/ 1169533 h 1174207"/>
              <a:gd name="connsiteX3" fmla="*/ 339634 w 1580606"/>
              <a:gd name="connsiteY3" fmla="*/ 594767 h 1174207"/>
              <a:gd name="connsiteX4" fmla="*/ 444137 w 1580606"/>
              <a:gd name="connsiteY4" fmla="*/ 921339 h 1174207"/>
              <a:gd name="connsiteX5" fmla="*/ 522514 w 1580606"/>
              <a:gd name="connsiteY5" fmla="*/ 137567 h 1174207"/>
              <a:gd name="connsiteX6" fmla="*/ 653143 w 1580606"/>
              <a:gd name="connsiteY6" fmla="*/ 895213 h 1174207"/>
              <a:gd name="connsiteX7" fmla="*/ 731520 w 1580606"/>
              <a:gd name="connsiteY7" fmla="*/ 215945 h 1174207"/>
              <a:gd name="connsiteX8" fmla="*/ 744583 w 1580606"/>
              <a:gd name="connsiteY8" fmla="*/ 607830 h 1174207"/>
              <a:gd name="connsiteX9" fmla="*/ 783771 w 1580606"/>
              <a:gd name="connsiteY9" fmla="*/ 6939 h 1174207"/>
              <a:gd name="connsiteX10" fmla="*/ 927463 w 1580606"/>
              <a:gd name="connsiteY10" fmla="*/ 1091156 h 1174207"/>
              <a:gd name="connsiteX11" fmla="*/ 1005840 w 1580606"/>
              <a:gd name="connsiteY11" fmla="*/ 438013 h 1174207"/>
              <a:gd name="connsiteX12" fmla="*/ 1175657 w 1580606"/>
              <a:gd name="connsiteY12" fmla="*/ 1169533 h 1174207"/>
              <a:gd name="connsiteX13" fmla="*/ 1254034 w 1580606"/>
              <a:gd name="connsiteY13" fmla="*/ 451076 h 1174207"/>
              <a:gd name="connsiteX14" fmla="*/ 1423851 w 1580606"/>
              <a:gd name="connsiteY14" fmla="*/ 1025842 h 1174207"/>
              <a:gd name="connsiteX15" fmla="*/ 1449977 w 1580606"/>
              <a:gd name="connsiteY15" fmla="*/ 59190 h 1174207"/>
              <a:gd name="connsiteX16" fmla="*/ 1580606 w 1580606"/>
              <a:gd name="connsiteY16" fmla="*/ 777647 h 117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0606" h="1174207">
                <a:moveTo>
                  <a:pt x="0" y="921339"/>
                </a:moveTo>
                <a:cubicBezTo>
                  <a:pt x="17417" y="547959"/>
                  <a:pt x="34834" y="174579"/>
                  <a:pt x="78377" y="215945"/>
                </a:cubicBezTo>
                <a:cubicBezTo>
                  <a:pt x="121920" y="257311"/>
                  <a:pt x="217714" y="1106396"/>
                  <a:pt x="261257" y="1169533"/>
                </a:cubicBezTo>
                <a:cubicBezTo>
                  <a:pt x="304800" y="1232670"/>
                  <a:pt x="309154" y="636133"/>
                  <a:pt x="339634" y="594767"/>
                </a:cubicBezTo>
                <a:cubicBezTo>
                  <a:pt x="370114" y="553401"/>
                  <a:pt x="413657" y="997539"/>
                  <a:pt x="444137" y="921339"/>
                </a:cubicBezTo>
                <a:cubicBezTo>
                  <a:pt x="474617" y="845139"/>
                  <a:pt x="487680" y="141921"/>
                  <a:pt x="522514" y="137567"/>
                </a:cubicBezTo>
                <a:cubicBezTo>
                  <a:pt x="557348" y="133213"/>
                  <a:pt x="618309" y="882150"/>
                  <a:pt x="653143" y="895213"/>
                </a:cubicBezTo>
                <a:cubicBezTo>
                  <a:pt x="687977" y="908276"/>
                  <a:pt x="716280" y="263842"/>
                  <a:pt x="731520" y="215945"/>
                </a:cubicBezTo>
                <a:cubicBezTo>
                  <a:pt x="746760" y="168048"/>
                  <a:pt x="735875" y="642664"/>
                  <a:pt x="744583" y="607830"/>
                </a:cubicBezTo>
                <a:cubicBezTo>
                  <a:pt x="753291" y="572996"/>
                  <a:pt x="753291" y="-73615"/>
                  <a:pt x="783771" y="6939"/>
                </a:cubicBezTo>
                <a:cubicBezTo>
                  <a:pt x="814251" y="87493"/>
                  <a:pt x="890452" y="1019310"/>
                  <a:pt x="927463" y="1091156"/>
                </a:cubicBezTo>
                <a:cubicBezTo>
                  <a:pt x="964475" y="1163002"/>
                  <a:pt x="964474" y="424950"/>
                  <a:pt x="1005840" y="438013"/>
                </a:cubicBezTo>
                <a:cubicBezTo>
                  <a:pt x="1047206" y="451076"/>
                  <a:pt x="1134291" y="1167356"/>
                  <a:pt x="1175657" y="1169533"/>
                </a:cubicBezTo>
                <a:cubicBezTo>
                  <a:pt x="1217023" y="1171710"/>
                  <a:pt x="1212668" y="475024"/>
                  <a:pt x="1254034" y="451076"/>
                </a:cubicBezTo>
                <a:cubicBezTo>
                  <a:pt x="1295400" y="427127"/>
                  <a:pt x="1391194" y="1091156"/>
                  <a:pt x="1423851" y="1025842"/>
                </a:cubicBezTo>
                <a:cubicBezTo>
                  <a:pt x="1456508" y="960528"/>
                  <a:pt x="1423851" y="100556"/>
                  <a:pt x="1449977" y="59190"/>
                </a:cubicBezTo>
                <a:cubicBezTo>
                  <a:pt x="1476103" y="17824"/>
                  <a:pt x="1528354" y="397735"/>
                  <a:pt x="1580606" y="777647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C9D8DEA-28B0-5A4A-80A2-B2BE8815FB9B}"/>
              </a:ext>
            </a:extLst>
          </p:cNvPr>
          <p:cNvCxnSpPr>
            <a:cxnSpLocks/>
          </p:cNvCxnSpPr>
          <p:nvPr/>
        </p:nvCxnSpPr>
        <p:spPr>
          <a:xfrm flipV="1">
            <a:off x="2847703" y="3017520"/>
            <a:ext cx="4480560" cy="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18FDCCC-D1DC-9D4E-AEC6-9C89F613B5F9}"/>
              </a:ext>
            </a:extLst>
          </p:cNvPr>
          <p:cNvCxnSpPr>
            <a:cxnSpLocks/>
          </p:cNvCxnSpPr>
          <p:nvPr/>
        </p:nvCxnSpPr>
        <p:spPr>
          <a:xfrm flipH="1" flipV="1">
            <a:off x="2847703" y="3429000"/>
            <a:ext cx="4480560" cy="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reeform 7">
            <a:extLst>
              <a:ext uri="{FF2B5EF4-FFF2-40B4-BE49-F238E27FC236}">
                <a16:creationId xmlns:a16="http://schemas.microsoft.com/office/drawing/2014/main" id="{A83BDFFE-8EB2-7640-A1CD-602FB9A08FFA}"/>
              </a:ext>
            </a:extLst>
          </p:cNvPr>
          <p:cNvSpPr/>
          <p:nvPr/>
        </p:nvSpPr>
        <p:spPr>
          <a:xfrm>
            <a:off x="3228319" y="3662803"/>
            <a:ext cx="619245" cy="362778"/>
          </a:xfrm>
          <a:custGeom>
            <a:avLst/>
            <a:gdLst>
              <a:gd name="connsiteX0" fmla="*/ 0 w 1580606"/>
              <a:gd name="connsiteY0" fmla="*/ 921339 h 1174207"/>
              <a:gd name="connsiteX1" fmla="*/ 78377 w 1580606"/>
              <a:gd name="connsiteY1" fmla="*/ 215945 h 1174207"/>
              <a:gd name="connsiteX2" fmla="*/ 261257 w 1580606"/>
              <a:gd name="connsiteY2" fmla="*/ 1169533 h 1174207"/>
              <a:gd name="connsiteX3" fmla="*/ 339634 w 1580606"/>
              <a:gd name="connsiteY3" fmla="*/ 594767 h 1174207"/>
              <a:gd name="connsiteX4" fmla="*/ 444137 w 1580606"/>
              <a:gd name="connsiteY4" fmla="*/ 921339 h 1174207"/>
              <a:gd name="connsiteX5" fmla="*/ 522514 w 1580606"/>
              <a:gd name="connsiteY5" fmla="*/ 137567 h 1174207"/>
              <a:gd name="connsiteX6" fmla="*/ 653143 w 1580606"/>
              <a:gd name="connsiteY6" fmla="*/ 895213 h 1174207"/>
              <a:gd name="connsiteX7" fmla="*/ 731520 w 1580606"/>
              <a:gd name="connsiteY7" fmla="*/ 215945 h 1174207"/>
              <a:gd name="connsiteX8" fmla="*/ 744583 w 1580606"/>
              <a:gd name="connsiteY8" fmla="*/ 607830 h 1174207"/>
              <a:gd name="connsiteX9" fmla="*/ 783771 w 1580606"/>
              <a:gd name="connsiteY9" fmla="*/ 6939 h 1174207"/>
              <a:gd name="connsiteX10" fmla="*/ 927463 w 1580606"/>
              <a:gd name="connsiteY10" fmla="*/ 1091156 h 1174207"/>
              <a:gd name="connsiteX11" fmla="*/ 1005840 w 1580606"/>
              <a:gd name="connsiteY11" fmla="*/ 438013 h 1174207"/>
              <a:gd name="connsiteX12" fmla="*/ 1175657 w 1580606"/>
              <a:gd name="connsiteY12" fmla="*/ 1169533 h 1174207"/>
              <a:gd name="connsiteX13" fmla="*/ 1254034 w 1580606"/>
              <a:gd name="connsiteY13" fmla="*/ 451076 h 1174207"/>
              <a:gd name="connsiteX14" fmla="*/ 1423851 w 1580606"/>
              <a:gd name="connsiteY14" fmla="*/ 1025842 h 1174207"/>
              <a:gd name="connsiteX15" fmla="*/ 1449977 w 1580606"/>
              <a:gd name="connsiteY15" fmla="*/ 59190 h 1174207"/>
              <a:gd name="connsiteX16" fmla="*/ 1580606 w 1580606"/>
              <a:gd name="connsiteY16" fmla="*/ 777647 h 117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0606" h="1174207">
                <a:moveTo>
                  <a:pt x="0" y="921339"/>
                </a:moveTo>
                <a:cubicBezTo>
                  <a:pt x="17417" y="547959"/>
                  <a:pt x="34834" y="174579"/>
                  <a:pt x="78377" y="215945"/>
                </a:cubicBezTo>
                <a:cubicBezTo>
                  <a:pt x="121920" y="257311"/>
                  <a:pt x="217714" y="1106396"/>
                  <a:pt x="261257" y="1169533"/>
                </a:cubicBezTo>
                <a:cubicBezTo>
                  <a:pt x="304800" y="1232670"/>
                  <a:pt x="309154" y="636133"/>
                  <a:pt x="339634" y="594767"/>
                </a:cubicBezTo>
                <a:cubicBezTo>
                  <a:pt x="370114" y="553401"/>
                  <a:pt x="413657" y="997539"/>
                  <a:pt x="444137" y="921339"/>
                </a:cubicBezTo>
                <a:cubicBezTo>
                  <a:pt x="474617" y="845139"/>
                  <a:pt x="487680" y="141921"/>
                  <a:pt x="522514" y="137567"/>
                </a:cubicBezTo>
                <a:cubicBezTo>
                  <a:pt x="557348" y="133213"/>
                  <a:pt x="618309" y="882150"/>
                  <a:pt x="653143" y="895213"/>
                </a:cubicBezTo>
                <a:cubicBezTo>
                  <a:pt x="687977" y="908276"/>
                  <a:pt x="716280" y="263842"/>
                  <a:pt x="731520" y="215945"/>
                </a:cubicBezTo>
                <a:cubicBezTo>
                  <a:pt x="746760" y="168048"/>
                  <a:pt x="735875" y="642664"/>
                  <a:pt x="744583" y="607830"/>
                </a:cubicBezTo>
                <a:cubicBezTo>
                  <a:pt x="753291" y="572996"/>
                  <a:pt x="753291" y="-73615"/>
                  <a:pt x="783771" y="6939"/>
                </a:cubicBezTo>
                <a:cubicBezTo>
                  <a:pt x="814251" y="87493"/>
                  <a:pt x="890452" y="1019310"/>
                  <a:pt x="927463" y="1091156"/>
                </a:cubicBezTo>
                <a:cubicBezTo>
                  <a:pt x="964475" y="1163002"/>
                  <a:pt x="964474" y="424950"/>
                  <a:pt x="1005840" y="438013"/>
                </a:cubicBezTo>
                <a:cubicBezTo>
                  <a:pt x="1047206" y="451076"/>
                  <a:pt x="1134291" y="1167356"/>
                  <a:pt x="1175657" y="1169533"/>
                </a:cubicBezTo>
                <a:cubicBezTo>
                  <a:pt x="1217023" y="1171710"/>
                  <a:pt x="1212668" y="475024"/>
                  <a:pt x="1254034" y="451076"/>
                </a:cubicBezTo>
                <a:cubicBezTo>
                  <a:pt x="1295400" y="427127"/>
                  <a:pt x="1391194" y="1091156"/>
                  <a:pt x="1423851" y="1025842"/>
                </a:cubicBezTo>
                <a:cubicBezTo>
                  <a:pt x="1456508" y="960528"/>
                  <a:pt x="1423851" y="100556"/>
                  <a:pt x="1449977" y="59190"/>
                </a:cubicBezTo>
                <a:cubicBezTo>
                  <a:pt x="1476103" y="17824"/>
                  <a:pt x="1528354" y="397735"/>
                  <a:pt x="1580606" y="777647"/>
                </a:cubicBezTo>
              </a:path>
            </a:pathLst>
          </a:custGeom>
          <a:noFill/>
          <a:ln w="254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54234C-5828-F147-BE0B-D9FB44AFD4B9}"/>
              </a:ext>
            </a:extLst>
          </p:cNvPr>
          <p:cNvSpPr txBox="1"/>
          <p:nvPr/>
        </p:nvSpPr>
        <p:spPr>
          <a:xfrm>
            <a:off x="3091414" y="4060031"/>
            <a:ext cx="893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t2</a:t>
            </a:r>
            <a:endParaRPr lang="en-US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BC3603-B628-3644-B45D-DFA0BBA0EC66}"/>
              </a:ext>
            </a:extLst>
          </p:cNvPr>
          <p:cNvSpPr txBox="1"/>
          <p:nvPr/>
        </p:nvSpPr>
        <p:spPr>
          <a:xfrm>
            <a:off x="2024743" y="1565897"/>
            <a:ext cx="16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Time = t1</a:t>
            </a:r>
            <a:endParaRPr lang="en-US" sz="2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9AC4D4-E3E8-CF44-A04A-41D796436A48}"/>
              </a:ext>
            </a:extLst>
          </p:cNvPr>
          <p:cNvSpPr txBox="1"/>
          <p:nvPr/>
        </p:nvSpPr>
        <p:spPr>
          <a:xfrm>
            <a:off x="3847564" y="3591414"/>
            <a:ext cx="1041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echo</a:t>
            </a:r>
            <a:endParaRPr lang="en-US" sz="2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37481D-8D35-7B4F-A420-2661FB9033FE}"/>
              </a:ext>
            </a:extLst>
          </p:cNvPr>
          <p:cNvSpPr txBox="1"/>
          <p:nvPr/>
        </p:nvSpPr>
        <p:spPr>
          <a:xfrm>
            <a:off x="5762128" y="1738283"/>
            <a:ext cx="19766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Absorption</a:t>
            </a:r>
          </a:p>
          <a:p>
            <a:pPr algn="ctr"/>
            <a:r>
              <a:rPr lang="en-US" sz="2400" dirty="0"/>
              <a:t>+</a:t>
            </a:r>
          </a:p>
          <a:p>
            <a:pPr algn="ctr"/>
            <a:r>
              <a:rPr lang="en-US" sz="2400" dirty="0"/>
              <a:t>Reflection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D767228-3A5B-1447-A1EB-A249151BE857}"/>
              </a:ext>
            </a:extLst>
          </p:cNvPr>
          <p:cNvSpPr txBox="1"/>
          <p:nvPr/>
        </p:nvSpPr>
        <p:spPr>
          <a:xfrm>
            <a:off x="0" y="-91441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Reflection</a:t>
            </a:r>
          </a:p>
        </p:txBody>
      </p:sp>
    </p:spTree>
    <p:extLst>
      <p:ext uri="{BB962C8B-B14F-4D97-AF65-F5344CB8AC3E}">
        <p14:creationId xmlns:p14="http://schemas.microsoft.com/office/powerpoint/2010/main" val="12094492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FA2C37A-76F8-C049-8A6A-01631C1047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753908" flipH="1">
            <a:off x="1160350" y="2562589"/>
            <a:ext cx="1971425" cy="1971425"/>
          </a:xfrm>
          <a:prstGeom prst="rect">
            <a:avLst/>
          </a:prstGeom>
        </p:spPr>
      </p:pic>
      <p:pic>
        <p:nvPicPr>
          <p:cNvPr id="2" name="Picture 1" descr="images-4.jpeg">
            <a:extLst>
              <a:ext uri="{FF2B5EF4-FFF2-40B4-BE49-F238E27FC236}">
                <a16:creationId xmlns:a16="http://schemas.microsoft.com/office/drawing/2014/main" id="{F27AE796-9FFC-0041-8A35-F868FB04BD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89" y="257722"/>
            <a:ext cx="619245" cy="3674314"/>
          </a:xfrm>
          <a:prstGeom prst="rect">
            <a:avLst/>
          </a:prstGeom>
        </p:spPr>
      </p:pic>
      <p:pic>
        <p:nvPicPr>
          <p:cNvPr id="3" name="Picture 2" descr="images-4.jpeg">
            <a:extLst>
              <a:ext uri="{FF2B5EF4-FFF2-40B4-BE49-F238E27FC236}">
                <a16:creationId xmlns:a16="http://schemas.microsoft.com/office/drawing/2014/main" id="{2F70C0EE-5243-9041-A51F-763E370498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89" y="2713039"/>
            <a:ext cx="619245" cy="3693785"/>
          </a:xfrm>
          <a:prstGeom prst="rect">
            <a:avLst/>
          </a:prstGeom>
        </p:spPr>
      </p:pic>
      <p:sp>
        <p:nvSpPr>
          <p:cNvPr id="20" name="Freeform 19">
            <a:extLst>
              <a:ext uri="{FF2B5EF4-FFF2-40B4-BE49-F238E27FC236}">
                <a16:creationId xmlns:a16="http://schemas.microsoft.com/office/drawing/2014/main" id="{941C6843-6FD9-B944-B645-283B5CE047FC}"/>
              </a:ext>
            </a:extLst>
          </p:cNvPr>
          <p:cNvSpPr/>
          <p:nvPr/>
        </p:nvSpPr>
        <p:spPr>
          <a:xfrm>
            <a:off x="2487348" y="2094879"/>
            <a:ext cx="619245" cy="777647"/>
          </a:xfrm>
          <a:custGeom>
            <a:avLst/>
            <a:gdLst>
              <a:gd name="connsiteX0" fmla="*/ 0 w 1580606"/>
              <a:gd name="connsiteY0" fmla="*/ 921339 h 1174207"/>
              <a:gd name="connsiteX1" fmla="*/ 78377 w 1580606"/>
              <a:gd name="connsiteY1" fmla="*/ 215945 h 1174207"/>
              <a:gd name="connsiteX2" fmla="*/ 261257 w 1580606"/>
              <a:gd name="connsiteY2" fmla="*/ 1169533 h 1174207"/>
              <a:gd name="connsiteX3" fmla="*/ 339634 w 1580606"/>
              <a:gd name="connsiteY3" fmla="*/ 594767 h 1174207"/>
              <a:gd name="connsiteX4" fmla="*/ 444137 w 1580606"/>
              <a:gd name="connsiteY4" fmla="*/ 921339 h 1174207"/>
              <a:gd name="connsiteX5" fmla="*/ 522514 w 1580606"/>
              <a:gd name="connsiteY5" fmla="*/ 137567 h 1174207"/>
              <a:gd name="connsiteX6" fmla="*/ 653143 w 1580606"/>
              <a:gd name="connsiteY6" fmla="*/ 895213 h 1174207"/>
              <a:gd name="connsiteX7" fmla="*/ 731520 w 1580606"/>
              <a:gd name="connsiteY7" fmla="*/ 215945 h 1174207"/>
              <a:gd name="connsiteX8" fmla="*/ 744583 w 1580606"/>
              <a:gd name="connsiteY8" fmla="*/ 607830 h 1174207"/>
              <a:gd name="connsiteX9" fmla="*/ 783771 w 1580606"/>
              <a:gd name="connsiteY9" fmla="*/ 6939 h 1174207"/>
              <a:gd name="connsiteX10" fmla="*/ 927463 w 1580606"/>
              <a:gd name="connsiteY10" fmla="*/ 1091156 h 1174207"/>
              <a:gd name="connsiteX11" fmla="*/ 1005840 w 1580606"/>
              <a:gd name="connsiteY11" fmla="*/ 438013 h 1174207"/>
              <a:gd name="connsiteX12" fmla="*/ 1175657 w 1580606"/>
              <a:gd name="connsiteY12" fmla="*/ 1169533 h 1174207"/>
              <a:gd name="connsiteX13" fmla="*/ 1254034 w 1580606"/>
              <a:gd name="connsiteY13" fmla="*/ 451076 h 1174207"/>
              <a:gd name="connsiteX14" fmla="*/ 1423851 w 1580606"/>
              <a:gd name="connsiteY14" fmla="*/ 1025842 h 1174207"/>
              <a:gd name="connsiteX15" fmla="*/ 1449977 w 1580606"/>
              <a:gd name="connsiteY15" fmla="*/ 59190 h 1174207"/>
              <a:gd name="connsiteX16" fmla="*/ 1580606 w 1580606"/>
              <a:gd name="connsiteY16" fmla="*/ 777647 h 117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0606" h="1174207">
                <a:moveTo>
                  <a:pt x="0" y="921339"/>
                </a:moveTo>
                <a:cubicBezTo>
                  <a:pt x="17417" y="547959"/>
                  <a:pt x="34834" y="174579"/>
                  <a:pt x="78377" y="215945"/>
                </a:cubicBezTo>
                <a:cubicBezTo>
                  <a:pt x="121920" y="257311"/>
                  <a:pt x="217714" y="1106396"/>
                  <a:pt x="261257" y="1169533"/>
                </a:cubicBezTo>
                <a:cubicBezTo>
                  <a:pt x="304800" y="1232670"/>
                  <a:pt x="309154" y="636133"/>
                  <a:pt x="339634" y="594767"/>
                </a:cubicBezTo>
                <a:cubicBezTo>
                  <a:pt x="370114" y="553401"/>
                  <a:pt x="413657" y="997539"/>
                  <a:pt x="444137" y="921339"/>
                </a:cubicBezTo>
                <a:cubicBezTo>
                  <a:pt x="474617" y="845139"/>
                  <a:pt x="487680" y="141921"/>
                  <a:pt x="522514" y="137567"/>
                </a:cubicBezTo>
                <a:cubicBezTo>
                  <a:pt x="557348" y="133213"/>
                  <a:pt x="618309" y="882150"/>
                  <a:pt x="653143" y="895213"/>
                </a:cubicBezTo>
                <a:cubicBezTo>
                  <a:pt x="687977" y="908276"/>
                  <a:pt x="716280" y="263842"/>
                  <a:pt x="731520" y="215945"/>
                </a:cubicBezTo>
                <a:cubicBezTo>
                  <a:pt x="746760" y="168048"/>
                  <a:pt x="735875" y="642664"/>
                  <a:pt x="744583" y="607830"/>
                </a:cubicBezTo>
                <a:cubicBezTo>
                  <a:pt x="753291" y="572996"/>
                  <a:pt x="753291" y="-73615"/>
                  <a:pt x="783771" y="6939"/>
                </a:cubicBezTo>
                <a:cubicBezTo>
                  <a:pt x="814251" y="87493"/>
                  <a:pt x="890452" y="1019310"/>
                  <a:pt x="927463" y="1091156"/>
                </a:cubicBezTo>
                <a:cubicBezTo>
                  <a:pt x="964475" y="1163002"/>
                  <a:pt x="964474" y="424950"/>
                  <a:pt x="1005840" y="438013"/>
                </a:cubicBezTo>
                <a:cubicBezTo>
                  <a:pt x="1047206" y="451076"/>
                  <a:pt x="1134291" y="1167356"/>
                  <a:pt x="1175657" y="1169533"/>
                </a:cubicBezTo>
                <a:cubicBezTo>
                  <a:pt x="1217023" y="1171710"/>
                  <a:pt x="1212668" y="475024"/>
                  <a:pt x="1254034" y="451076"/>
                </a:cubicBezTo>
                <a:cubicBezTo>
                  <a:pt x="1295400" y="427127"/>
                  <a:pt x="1391194" y="1091156"/>
                  <a:pt x="1423851" y="1025842"/>
                </a:cubicBezTo>
                <a:cubicBezTo>
                  <a:pt x="1456508" y="960528"/>
                  <a:pt x="1423851" y="100556"/>
                  <a:pt x="1449977" y="59190"/>
                </a:cubicBezTo>
                <a:cubicBezTo>
                  <a:pt x="1476103" y="17824"/>
                  <a:pt x="1528354" y="397735"/>
                  <a:pt x="1580606" y="777647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C9D8DEA-28B0-5A4A-80A2-B2BE8815FB9B}"/>
              </a:ext>
            </a:extLst>
          </p:cNvPr>
          <p:cNvCxnSpPr>
            <a:cxnSpLocks/>
          </p:cNvCxnSpPr>
          <p:nvPr/>
        </p:nvCxnSpPr>
        <p:spPr>
          <a:xfrm flipV="1">
            <a:off x="2847703" y="3017520"/>
            <a:ext cx="4480560" cy="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18FDCCC-D1DC-9D4E-AEC6-9C89F613B5F9}"/>
              </a:ext>
            </a:extLst>
          </p:cNvPr>
          <p:cNvCxnSpPr>
            <a:cxnSpLocks/>
          </p:cNvCxnSpPr>
          <p:nvPr/>
        </p:nvCxnSpPr>
        <p:spPr>
          <a:xfrm flipH="1" flipV="1">
            <a:off x="2847703" y="3429000"/>
            <a:ext cx="4480560" cy="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506CB3F-51DB-0C49-B20C-D13578D6D3D1}"/>
              </a:ext>
            </a:extLst>
          </p:cNvPr>
          <p:cNvSpPr txBox="1"/>
          <p:nvPr/>
        </p:nvSpPr>
        <p:spPr>
          <a:xfrm>
            <a:off x="4518240" y="4147141"/>
            <a:ext cx="23979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Sound travelled (2d) distance</a:t>
            </a:r>
            <a:endParaRPr lang="en-US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F57908-D266-5049-92BD-8D4E508CF292}"/>
              </a:ext>
            </a:extLst>
          </p:cNvPr>
          <p:cNvSpPr txBox="1"/>
          <p:nvPr/>
        </p:nvSpPr>
        <p:spPr>
          <a:xfrm>
            <a:off x="4557444" y="2459933"/>
            <a:ext cx="893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</a:t>
            </a:r>
            <a:endParaRPr lang="en-US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9F1F57-248E-8F47-AEC6-4CCABB260FB4}"/>
              </a:ext>
            </a:extLst>
          </p:cNvPr>
          <p:cNvSpPr txBox="1"/>
          <p:nvPr/>
        </p:nvSpPr>
        <p:spPr>
          <a:xfrm>
            <a:off x="3091414" y="4060031"/>
            <a:ext cx="893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t2</a:t>
            </a:r>
            <a:endParaRPr lang="en-US" sz="2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8160A6-77F5-B346-99E4-F691E7B4E4D2}"/>
              </a:ext>
            </a:extLst>
          </p:cNvPr>
          <p:cNvSpPr txBox="1"/>
          <p:nvPr/>
        </p:nvSpPr>
        <p:spPr>
          <a:xfrm>
            <a:off x="2024743" y="1565897"/>
            <a:ext cx="16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Time = t1</a:t>
            </a:r>
            <a:endParaRPr lang="en-US" sz="2000" dirty="0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71DAAA81-25C9-D64F-A8A2-882244A2B4A5}"/>
              </a:ext>
            </a:extLst>
          </p:cNvPr>
          <p:cNvSpPr/>
          <p:nvPr/>
        </p:nvSpPr>
        <p:spPr>
          <a:xfrm>
            <a:off x="3228319" y="3662803"/>
            <a:ext cx="619245" cy="362778"/>
          </a:xfrm>
          <a:custGeom>
            <a:avLst/>
            <a:gdLst>
              <a:gd name="connsiteX0" fmla="*/ 0 w 1580606"/>
              <a:gd name="connsiteY0" fmla="*/ 921339 h 1174207"/>
              <a:gd name="connsiteX1" fmla="*/ 78377 w 1580606"/>
              <a:gd name="connsiteY1" fmla="*/ 215945 h 1174207"/>
              <a:gd name="connsiteX2" fmla="*/ 261257 w 1580606"/>
              <a:gd name="connsiteY2" fmla="*/ 1169533 h 1174207"/>
              <a:gd name="connsiteX3" fmla="*/ 339634 w 1580606"/>
              <a:gd name="connsiteY3" fmla="*/ 594767 h 1174207"/>
              <a:gd name="connsiteX4" fmla="*/ 444137 w 1580606"/>
              <a:gd name="connsiteY4" fmla="*/ 921339 h 1174207"/>
              <a:gd name="connsiteX5" fmla="*/ 522514 w 1580606"/>
              <a:gd name="connsiteY5" fmla="*/ 137567 h 1174207"/>
              <a:gd name="connsiteX6" fmla="*/ 653143 w 1580606"/>
              <a:gd name="connsiteY6" fmla="*/ 895213 h 1174207"/>
              <a:gd name="connsiteX7" fmla="*/ 731520 w 1580606"/>
              <a:gd name="connsiteY7" fmla="*/ 215945 h 1174207"/>
              <a:gd name="connsiteX8" fmla="*/ 744583 w 1580606"/>
              <a:gd name="connsiteY8" fmla="*/ 607830 h 1174207"/>
              <a:gd name="connsiteX9" fmla="*/ 783771 w 1580606"/>
              <a:gd name="connsiteY9" fmla="*/ 6939 h 1174207"/>
              <a:gd name="connsiteX10" fmla="*/ 927463 w 1580606"/>
              <a:gd name="connsiteY10" fmla="*/ 1091156 h 1174207"/>
              <a:gd name="connsiteX11" fmla="*/ 1005840 w 1580606"/>
              <a:gd name="connsiteY11" fmla="*/ 438013 h 1174207"/>
              <a:gd name="connsiteX12" fmla="*/ 1175657 w 1580606"/>
              <a:gd name="connsiteY12" fmla="*/ 1169533 h 1174207"/>
              <a:gd name="connsiteX13" fmla="*/ 1254034 w 1580606"/>
              <a:gd name="connsiteY13" fmla="*/ 451076 h 1174207"/>
              <a:gd name="connsiteX14" fmla="*/ 1423851 w 1580606"/>
              <a:gd name="connsiteY14" fmla="*/ 1025842 h 1174207"/>
              <a:gd name="connsiteX15" fmla="*/ 1449977 w 1580606"/>
              <a:gd name="connsiteY15" fmla="*/ 59190 h 1174207"/>
              <a:gd name="connsiteX16" fmla="*/ 1580606 w 1580606"/>
              <a:gd name="connsiteY16" fmla="*/ 777647 h 117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0606" h="1174207">
                <a:moveTo>
                  <a:pt x="0" y="921339"/>
                </a:moveTo>
                <a:cubicBezTo>
                  <a:pt x="17417" y="547959"/>
                  <a:pt x="34834" y="174579"/>
                  <a:pt x="78377" y="215945"/>
                </a:cubicBezTo>
                <a:cubicBezTo>
                  <a:pt x="121920" y="257311"/>
                  <a:pt x="217714" y="1106396"/>
                  <a:pt x="261257" y="1169533"/>
                </a:cubicBezTo>
                <a:cubicBezTo>
                  <a:pt x="304800" y="1232670"/>
                  <a:pt x="309154" y="636133"/>
                  <a:pt x="339634" y="594767"/>
                </a:cubicBezTo>
                <a:cubicBezTo>
                  <a:pt x="370114" y="553401"/>
                  <a:pt x="413657" y="997539"/>
                  <a:pt x="444137" y="921339"/>
                </a:cubicBezTo>
                <a:cubicBezTo>
                  <a:pt x="474617" y="845139"/>
                  <a:pt x="487680" y="141921"/>
                  <a:pt x="522514" y="137567"/>
                </a:cubicBezTo>
                <a:cubicBezTo>
                  <a:pt x="557348" y="133213"/>
                  <a:pt x="618309" y="882150"/>
                  <a:pt x="653143" y="895213"/>
                </a:cubicBezTo>
                <a:cubicBezTo>
                  <a:pt x="687977" y="908276"/>
                  <a:pt x="716280" y="263842"/>
                  <a:pt x="731520" y="215945"/>
                </a:cubicBezTo>
                <a:cubicBezTo>
                  <a:pt x="746760" y="168048"/>
                  <a:pt x="735875" y="642664"/>
                  <a:pt x="744583" y="607830"/>
                </a:cubicBezTo>
                <a:cubicBezTo>
                  <a:pt x="753291" y="572996"/>
                  <a:pt x="753291" y="-73615"/>
                  <a:pt x="783771" y="6939"/>
                </a:cubicBezTo>
                <a:cubicBezTo>
                  <a:pt x="814251" y="87493"/>
                  <a:pt x="890452" y="1019310"/>
                  <a:pt x="927463" y="1091156"/>
                </a:cubicBezTo>
                <a:cubicBezTo>
                  <a:pt x="964475" y="1163002"/>
                  <a:pt x="964474" y="424950"/>
                  <a:pt x="1005840" y="438013"/>
                </a:cubicBezTo>
                <a:cubicBezTo>
                  <a:pt x="1047206" y="451076"/>
                  <a:pt x="1134291" y="1167356"/>
                  <a:pt x="1175657" y="1169533"/>
                </a:cubicBezTo>
                <a:cubicBezTo>
                  <a:pt x="1217023" y="1171710"/>
                  <a:pt x="1212668" y="475024"/>
                  <a:pt x="1254034" y="451076"/>
                </a:cubicBezTo>
                <a:cubicBezTo>
                  <a:pt x="1295400" y="427127"/>
                  <a:pt x="1391194" y="1091156"/>
                  <a:pt x="1423851" y="1025842"/>
                </a:cubicBezTo>
                <a:cubicBezTo>
                  <a:pt x="1456508" y="960528"/>
                  <a:pt x="1423851" y="100556"/>
                  <a:pt x="1449977" y="59190"/>
                </a:cubicBezTo>
                <a:cubicBezTo>
                  <a:pt x="1476103" y="17824"/>
                  <a:pt x="1528354" y="397735"/>
                  <a:pt x="1580606" y="777647"/>
                </a:cubicBezTo>
              </a:path>
            </a:pathLst>
          </a:custGeom>
          <a:noFill/>
          <a:ln w="254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895B2E1-92A5-C248-AE7D-D06C9AE8C00A}"/>
              </a:ext>
            </a:extLst>
          </p:cNvPr>
          <p:cNvSpPr txBox="1"/>
          <p:nvPr/>
        </p:nvSpPr>
        <p:spPr>
          <a:xfrm>
            <a:off x="3847564" y="3591414"/>
            <a:ext cx="1041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echo</a:t>
            </a:r>
            <a:endParaRPr lang="en-US" sz="2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9E23093-917D-3147-933E-6E4D1B7DF9C4}"/>
              </a:ext>
            </a:extLst>
          </p:cNvPr>
          <p:cNvSpPr txBox="1"/>
          <p:nvPr/>
        </p:nvSpPr>
        <p:spPr>
          <a:xfrm>
            <a:off x="5762128" y="1738283"/>
            <a:ext cx="19766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Absorption</a:t>
            </a:r>
          </a:p>
          <a:p>
            <a:pPr algn="ctr"/>
            <a:r>
              <a:rPr lang="en-US" sz="2400" dirty="0"/>
              <a:t>+</a:t>
            </a:r>
          </a:p>
          <a:p>
            <a:pPr algn="ctr"/>
            <a:r>
              <a:rPr lang="en-US" sz="2400" dirty="0"/>
              <a:t>Reflection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46F7609-E5CC-9C4E-A383-77D3650A2FCD}"/>
              </a:ext>
            </a:extLst>
          </p:cNvPr>
          <p:cNvSpPr txBox="1"/>
          <p:nvPr/>
        </p:nvSpPr>
        <p:spPr>
          <a:xfrm>
            <a:off x="0" y="-91441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Reflection</a:t>
            </a:r>
          </a:p>
        </p:txBody>
      </p:sp>
    </p:spTree>
    <p:extLst>
      <p:ext uri="{BB962C8B-B14F-4D97-AF65-F5344CB8AC3E}">
        <p14:creationId xmlns:p14="http://schemas.microsoft.com/office/powerpoint/2010/main" val="7011047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A8AD9CE0-6A6F-FB42-A48E-B7E4F343E6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753908" flipH="1">
            <a:off x="1160350" y="2562589"/>
            <a:ext cx="1971425" cy="1971425"/>
          </a:xfrm>
          <a:prstGeom prst="rect">
            <a:avLst/>
          </a:prstGeom>
        </p:spPr>
      </p:pic>
      <p:pic>
        <p:nvPicPr>
          <p:cNvPr id="2" name="Picture 1" descr="images-4.jpeg">
            <a:extLst>
              <a:ext uri="{FF2B5EF4-FFF2-40B4-BE49-F238E27FC236}">
                <a16:creationId xmlns:a16="http://schemas.microsoft.com/office/drawing/2014/main" id="{F27AE796-9FFC-0041-8A35-F868FB04BD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89" y="257722"/>
            <a:ext cx="619245" cy="3674314"/>
          </a:xfrm>
          <a:prstGeom prst="rect">
            <a:avLst/>
          </a:prstGeom>
        </p:spPr>
      </p:pic>
      <p:pic>
        <p:nvPicPr>
          <p:cNvPr id="3" name="Picture 2" descr="images-4.jpeg">
            <a:extLst>
              <a:ext uri="{FF2B5EF4-FFF2-40B4-BE49-F238E27FC236}">
                <a16:creationId xmlns:a16="http://schemas.microsoft.com/office/drawing/2014/main" id="{2F70C0EE-5243-9041-A51F-763E370498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89" y="2713039"/>
            <a:ext cx="619245" cy="3693785"/>
          </a:xfrm>
          <a:prstGeom prst="rect">
            <a:avLst/>
          </a:prstGeom>
        </p:spPr>
      </p:pic>
      <p:sp>
        <p:nvSpPr>
          <p:cNvPr id="20" name="Freeform 19">
            <a:extLst>
              <a:ext uri="{FF2B5EF4-FFF2-40B4-BE49-F238E27FC236}">
                <a16:creationId xmlns:a16="http://schemas.microsoft.com/office/drawing/2014/main" id="{941C6843-6FD9-B944-B645-283B5CE047FC}"/>
              </a:ext>
            </a:extLst>
          </p:cNvPr>
          <p:cNvSpPr/>
          <p:nvPr/>
        </p:nvSpPr>
        <p:spPr>
          <a:xfrm>
            <a:off x="2487348" y="2094879"/>
            <a:ext cx="619245" cy="777647"/>
          </a:xfrm>
          <a:custGeom>
            <a:avLst/>
            <a:gdLst>
              <a:gd name="connsiteX0" fmla="*/ 0 w 1580606"/>
              <a:gd name="connsiteY0" fmla="*/ 921339 h 1174207"/>
              <a:gd name="connsiteX1" fmla="*/ 78377 w 1580606"/>
              <a:gd name="connsiteY1" fmla="*/ 215945 h 1174207"/>
              <a:gd name="connsiteX2" fmla="*/ 261257 w 1580606"/>
              <a:gd name="connsiteY2" fmla="*/ 1169533 h 1174207"/>
              <a:gd name="connsiteX3" fmla="*/ 339634 w 1580606"/>
              <a:gd name="connsiteY3" fmla="*/ 594767 h 1174207"/>
              <a:gd name="connsiteX4" fmla="*/ 444137 w 1580606"/>
              <a:gd name="connsiteY4" fmla="*/ 921339 h 1174207"/>
              <a:gd name="connsiteX5" fmla="*/ 522514 w 1580606"/>
              <a:gd name="connsiteY5" fmla="*/ 137567 h 1174207"/>
              <a:gd name="connsiteX6" fmla="*/ 653143 w 1580606"/>
              <a:gd name="connsiteY6" fmla="*/ 895213 h 1174207"/>
              <a:gd name="connsiteX7" fmla="*/ 731520 w 1580606"/>
              <a:gd name="connsiteY7" fmla="*/ 215945 h 1174207"/>
              <a:gd name="connsiteX8" fmla="*/ 744583 w 1580606"/>
              <a:gd name="connsiteY8" fmla="*/ 607830 h 1174207"/>
              <a:gd name="connsiteX9" fmla="*/ 783771 w 1580606"/>
              <a:gd name="connsiteY9" fmla="*/ 6939 h 1174207"/>
              <a:gd name="connsiteX10" fmla="*/ 927463 w 1580606"/>
              <a:gd name="connsiteY10" fmla="*/ 1091156 h 1174207"/>
              <a:gd name="connsiteX11" fmla="*/ 1005840 w 1580606"/>
              <a:gd name="connsiteY11" fmla="*/ 438013 h 1174207"/>
              <a:gd name="connsiteX12" fmla="*/ 1175657 w 1580606"/>
              <a:gd name="connsiteY12" fmla="*/ 1169533 h 1174207"/>
              <a:gd name="connsiteX13" fmla="*/ 1254034 w 1580606"/>
              <a:gd name="connsiteY13" fmla="*/ 451076 h 1174207"/>
              <a:gd name="connsiteX14" fmla="*/ 1423851 w 1580606"/>
              <a:gd name="connsiteY14" fmla="*/ 1025842 h 1174207"/>
              <a:gd name="connsiteX15" fmla="*/ 1449977 w 1580606"/>
              <a:gd name="connsiteY15" fmla="*/ 59190 h 1174207"/>
              <a:gd name="connsiteX16" fmla="*/ 1580606 w 1580606"/>
              <a:gd name="connsiteY16" fmla="*/ 777647 h 117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0606" h="1174207">
                <a:moveTo>
                  <a:pt x="0" y="921339"/>
                </a:moveTo>
                <a:cubicBezTo>
                  <a:pt x="17417" y="547959"/>
                  <a:pt x="34834" y="174579"/>
                  <a:pt x="78377" y="215945"/>
                </a:cubicBezTo>
                <a:cubicBezTo>
                  <a:pt x="121920" y="257311"/>
                  <a:pt x="217714" y="1106396"/>
                  <a:pt x="261257" y="1169533"/>
                </a:cubicBezTo>
                <a:cubicBezTo>
                  <a:pt x="304800" y="1232670"/>
                  <a:pt x="309154" y="636133"/>
                  <a:pt x="339634" y="594767"/>
                </a:cubicBezTo>
                <a:cubicBezTo>
                  <a:pt x="370114" y="553401"/>
                  <a:pt x="413657" y="997539"/>
                  <a:pt x="444137" y="921339"/>
                </a:cubicBezTo>
                <a:cubicBezTo>
                  <a:pt x="474617" y="845139"/>
                  <a:pt x="487680" y="141921"/>
                  <a:pt x="522514" y="137567"/>
                </a:cubicBezTo>
                <a:cubicBezTo>
                  <a:pt x="557348" y="133213"/>
                  <a:pt x="618309" y="882150"/>
                  <a:pt x="653143" y="895213"/>
                </a:cubicBezTo>
                <a:cubicBezTo>
                  <a:pt x="687977" y="908276"/>
                  <a:pt x="716280" y="263842"/>
                  <a:pt x="731520" y="215945"/>
                </a:cubicBezTo>
                <a:cubicBezTo>
                  <a:pt x="746760" y="168048"/>
                  <a:pt x="735875" y="642664"/>
                  <a:pt x="744583" y="607830"/>
                </a:cubicBezTo>
                <a:cubicBezTo>
                  <a:pt x="753291" y="572996"/>
                  <a:pt x="753291" y="-73615"/>
                  <a:pt x="783771" y="6939"/>
                </a:cubicBezTo>
                <a:cubicBezTo>
                  <a:pt x="814251" y="87493"/>
                  <a:pt x="890452" y="1019310"/>
                  <a:pt x="927463" y="1091156"/>
                </a:cubicBezTo>
                <a:cubicBezTo>
                  <a:pt x="964475" y="1163002"/>
                  <a:pt x="964474" y="424950"/>
                  <a:pt x="1005840" y="438013"/>
                </a:cubicBezTo>
                <a:cubicBezTo>
                  <a:pt x="1047206" y="451076"/>
                  <a:pt x="1134291" y="1167356"/>
                  <a:pt x="1175657" y="1169533"/>
                </a:cubicBezTo>
                <a:cubicBezTo>
                  <a:pt x="1217023" y="1171710"/>
                  <a:pt x="1212668" y="475024"/>
                  <a:pt x="1254034" y="451076"/>
                </a:cubicBezTo>
                <a:cubicBezTo>
                  <a:pt x="1295400" y="427127"/>
                  <a:pt x="1391194" y="1091156"/>
                  <a:pt x="1423851" y="1025842"/>
                </a:cubicBezTo>
                <a:cubicBezTo>
                  <a:pt x="1456508" y="960528"/>
                  <a:pt x="1423851" y="100556"/>
                  <a:pt x="1449977" y="59190"/>
                </a:cubicBezTo>
                <a:cubicBezTo>
                  <a:pt x="1476103" y="17824"/>
                  <a:pt x="1528354" y="397735"/>
                  <a:pt x="1580606" y="777647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C9D8DEA-28B0-5A4A-80A2-B2BE8815FB9B}"/>
              </a:ext>
            </a:extLst>
          </p:cNvPr>
          <p:cNvCxnSpPr>
            <a:cxnSpLocks/>
          </p:cNvCxnSpPr>
          <p:nvPr/>
        </p:nvCxnSpPr>
        <p:spPr>
          <a:xfrm flipV="1">
            <a:off x="2847703" y="3017520"/>
            <a:ext cx="4480560" cy="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18FDCCC-D1DC-9D4E-AEC6-9C89F613B5F9}"/>
              </a:ext>
            </a:extLst>
          </p:cNvPr>
          <p:cNvCxnSpPr>
            <a:cxnSpLocks/>
          </p:cNvCxnSpPr>
          <p:nvPr/>
        </p:nvCxnSpPr>
        <p:spPr>
          <a:xfrm flipH="1" flipV="1">
            <a:off x="2847703" y="3429000"/>
            <a:ext cx="4480560" cy="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506CB3F-51DB-0C49-B20C-D13578D6D3D1}"/>
              </a:ext>
            </a:extLst>
          </p:cNvPr>
          <p:cNvSpPr txBox="1"/>
          <p:nvPr/>
        </p:nvSpPr>
        <p:spPr>
          <a:xfrm>
            <a:off x="4518240" y="4147141"/>
            <a:ext cx="23979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Sound travelled (2d) distance</a:t>
            </a:r>
            <a:endParaRPr lang="en-US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F57908-D266-5049-92BD-8D4E508CF292}"/>
              </a:ext>
            </a:extLst>
          </p:cNvPr>
          <p:cNvSpPr txBox="1"/>
          <p:nvPr/>
        </p:nvSpPr>
        <p:spPr>
          <a:xfrm>
            <a:off x="4557444" y="2459933"/>
            <a:ext cx="893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</a:t>
            </a:r>
            <a:endParaRPr lang="en-US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9F1F57-248E-8F47-AEC6-4CCABB260FB4}"/>
              </a:ext>
            </a:extLst>
          </p:cNvPr>
          <p:cNvSpPr txBox="1"/>
          <p:nvPr/>
        </p:nvSpPr>
        <p:spPr>
          <a:xfrm>
            <a:off x="3091414" y="4060031"/>
            <a:ext cx="893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t2</a:t>
            </a:r>
            <a:endParaRPr lang="en-US" sz="2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8160A6-77F5-B346-99E4-F691E7B4E4D2}"/>
              </a:ext>
            </a:extLst>
          </p:cNvPr>
          <p:cNvSpPr txBox="1"/>
          <p:nvPr/>
        </p:nvSpPr>
        <p:spPr>
          <a:xfrm>
            <a:off x="2024743" y="1565897"/>
            <a:ext cx="16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Time = t1</a:t>
            </a:r>
            <a:endParaRPr lang="en-US" sz="2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701BEA3-0741-AB40-A6B6-61E028B1496B}"/>
              </a:ext>
            </a:extLst>
          </p:cNvPr>
          <p:cNvSpPr txBox="1"/>
          <p:nvPr/>
        </p:nvSpPr>
        <p:spPr>
          <a:xfrm>
            <a:off x="3091414" y="5727056"/>
            <a:ext cx="2231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C.(t2-t1) = 2d</a:t>
            </a:r>
            <a:endParaRPr lang="en-US" sz="2000" dirty="0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E44CD41C-3F5C-B74A-A553-38170C213FC8}"/>
              </a:ext>
            </a:extLst>
          </p:cNvPr>
          <p:cNvSpPr/>
          <p:nvPr/>
        </p:nvSpPr>
        <p:spPr>
          <a:xfrm>
            <a:off x="3228319" y="3662803"/>
            <a:ext cx="619245" cy="362778"/>
          </a:xfrm>
          <a:custGeom>
            <a:avLst/>
            <a:gdLst>
              <a:gd name="connsiteX0" fmla="*/ 0 w 1580606"/>
              <a:gd name="connsiteY0" fmla="*/ 921339 h 1174207"/>
              <a:gd name="connsiteX1" fmla="*/ 78377 w 1580606"/>
              <a:gd name="connsiteY1" fmla="*/ 215945 h 1174207"/>
              <a:gd name="connsiteX2" fmla="*/ 261257 w 1580606"/>
              <a:gd name="connsiteY2" fmla="*/ 1169533 h 1174207"/>
              <a:gd name="connsiteX3" fmla="*/ 339634 w 1580606"/>
              <a:gd name="connsiteY3" fmla="*/ 594767 h 1174207"/>
              <a:gd name="connsiteX4" fmla="*/ 444137 w 1580606"/>
              <a:gd name="connsiteY4" fmla="*/ 921339 h 1174207"/>
              <a:gd name="connsiteX5" fmla="*/ 522514 w 1580606"/>
              <a:gd name="connsiteY5" fmla="*/ 137567 h 1174207"/>
              <a:gd name="connsiteX6" fmla="*/ 653143 w 1580606"/>
              <a:gd name="connsiteY6" fmla="*/ 895213 h 1174207"/>
              <a:gd name="connsiteX7" fmla="*/ 731520 w 1580606"/>
              <a:gd name="connsiteY7" fmla="*/ 215945 h 1174207"/>
              <a:gd name="connsiteX8" fmla="*/ 744583 w 1580606"/>
              <a:gd name="connsiteY8" fmla="*/ 607830 h 1174207"/>
              <a:gd name="connsiteX9" fmla="*/ 783771 w 1580606"/>
              <a:gd name="connsiteY9" fmla="*/ 6939 h 1174207"/>
              <a:gd name="connsiteX10" fmla="*/ 927463 w 1580606"/>
              <a:gd name="connsiteY10" fmla="*/ 1091156 h 1174207"/>
              <a:gd name="connsiteX11" fmla="*/ 1005840 w 1580606"/>
              <a:gd name="connsiteY11" fmla="*/ 438013 h 1174207"/>
              <a:gd name="connsiteX12" fmla="*/ 1175657 w 1580606"/>
              <a:gd name="connsiteY12" fmla="*/ 1169533 h 1174207"/>
              <a:gd name="connsiteX13" fmla="*/ 1254034 w 1580606"/>
              <a:gd name="connsiteY13" fmla="*/ 451076 h 1174207"/>
              <a:gd name="connsiteX14" fmla="*/ 1423851 w 1580606"/>
              <a:gd name="connsiteY14" fmla="*/ 1025842 h 1174207"/>
              <a:gd name="connsiteX15" fmla="*/ 1449977 w 1580606"/>
              <a:gd name="connsiteY15" fmla="*/ 59190 h 1174207"/>
              <a:gd name="connsiteX16" fmla="*/ 1580606 w 1580606"/>
              <a:gd name="connsiteY16" fmla="*/ 777647 h 117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0606" h="1174207">
                <a:moveTo>
                  <a:pt x="0" y="921339"/>
                </a:moveTo>
                <a:cubicBezTo>
                  <a:pt x="17417" y="547959"/>
                  <a:pt x="34834" y="174579"/>
                  <a:pt x="78377" y="215945"/>
                </a:cubicBezTo>
                <a:cubicBezTo>
                  <a:pt x="121920" y="257311"/>
                  <a:pt x="217714" y="1106396"/>
                  <a:pt x="261257" y="1169533"/>
                </a:cubicBezTo>
                <a:cubicBezTo>
                  <a:pt x="304800" y="1232670"/>
                  <a:pt x="309154" y="636133"/>
                  <a:pt x="339634" y="594767"/>
                </a:cubicBezTo>
                <a:cubicBezTo>
                  <a:pt x="370114" y="553401"/>
                  <a:pt x="413657" y="997539"/>
                  <a:pt x="444137" y="921339"/>
                </a:cubicBezTo>
                <a:cubicBezTo>
                  <a:pt x="474617" y="845139"/>
                  <a:pt x="487680" y="141921"/>
                  <a:pt x="522514" y="137567"/>
                </a:cubicBezTo>
                <a:cubicBezTo>
                  <a:pt x="557348" y="133213"/>
                  <a:pt x="618309" y="882150"/>
                  <a:pt x="653143" y="895213"/>
                </a:cubicBezTo>
                <a:cubicBezTo>
                  <a:pt x="687977" y="908276"/>
                  <a:pt x="716280" y="263842"/>
                  <a:pt x="731520" y="215945"/>
                </a:cubicBezTo>
                <a:cubicBezTo>
                  <a:pt x="746760" y="168048"/>
                  <a:pt x="735875" y="642664"/>
                  <a:pt x="744583" y="607830"/>
                </a:cubicBezTo>
                <a:cubicBezTo>
                  <a:pt x="753291" y="572996"/>
                  <a:pt x="753291" y="-73615"/>
                  <a:pt x="783771" y="6939"/>
                </a:cubicBezTo>
                <a:cubicBezTo>
                  <a:pt x="814251" y="87493"/>
                  <a:pt x="890452" y="1019310"/>
                  <a:pt x="927463" y="1091156"/>
                </a:cubicBezTo>
                <a:cubicBezTo>
                  <a:pt x="964475" y="1163002"/>
                  <a:pt x="964474" y="424950"/>
                  <a:pt x="1005840" y="438013"/>
                </a:cubicBezTo>
                <a:cubicBezTo>
                  <a:pt x="1047206" y="451076"/>
                  <a:pt x="1134291" y="1167356"/>
                  <a:pt x="1175657" y="1169533"/>
                </a:cubicBezTo>
                <a:cubicBezTo>
                  <a:pt x="1217023" y="1171710"/>
                  <a:pt x="1212668" y="475024"/>
                  <a:pt x="1254034" y="451076"/>
                </a:cubicBezTo>
                <a:cubicBezTo>
                  <a:pt x="1295400" y="427127"/>
                  <a:pt x="1391194" y="1091156"/>
                  <a:pt x="1423851" y="1025842"/>
                </a:cubicBezTo>
                <a:cubicBezTo>
                  <a:pt x="1456508" y="960528"/>
                  <a:pt x="1423851" y="100556"/>
                  <a:pt x="1449977" y="59190"/>
                </a:cubicBezTo>
                <a:cubicBezTo>
                  <a:pt x="1476103" y="17824"/>
                  <a:pt x="1528354" y="397735"/>
                  <a:pt x="1580606" y="777647"/>
                </a:cubicBezTo>
              </a:path>
            </a:pathLst>
          </a:custGeom>
          <a:noFill/>
          <a:ln w="254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6BCD50C-3BDF-6546-9E4D-E145F18A08EA}"/>
              </a:ext>
            </a:extLst>
          </p:cNvPr>
          <p:cNvSpPr txBox="1"/>
          <p:nvPr/>
        </p:nvSpPr>
        <p:spPr>
          <a:xfrm>
            <a:off x="3847564" y="3591414"/>
            <a:ext cx="1041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echo</a:t>
            </a:r>
            <a:endParaRPr lang="en-US" sz="2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10EC6F9-B98F-1F44-8836-08D6508301A8}"/>
              </a:ext>
            </a:extLst>
          </p:cNvPr>
          <p:cNvSpPr txBox="1"/>
          <p:nvPr/>
        </p:nvSpPr>
        <p:spPr>
          <a:xfrm>
            <a:off x="5762128" y="1738283"/>
            <a:ext cx="19766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Absorption</a:t>
            </a:r>
          </a:p>
          <a:p>
            <a:pPr algn="ctr"/>
            <a:r>
              <a:rPr lang="en-US" sz="2400" dirty="0"/>
              <a:t>+</a:t>
            </a:r>
          </a:p>
          <a:p>
            <a:pPr algn="ctr"/>
            <a:r>
              <a:rPr lang="en-US" sz="2400" dirty="0"/>
              <a:t>Reflection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53D7971-AFCE-C844-87FB-627BE05EA6F1}"/>
              </a:ext>
            </a:extLst>
          </p:cNvPr>
          <p:cNvSpPr txBox="1"/>
          <p:nvPr/>
        </p:nvSpPr>
        <p:spPr>
          <a:xfrm>
            <a:off x="0" y="-91441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Reflection</a:t>
            </a:r>
          </a:p>
        </p:txBody>
      </p:sp>
    </p:spTree>
    <p:extLst>
      <p:ext uri="{BB962C8B-B14F-4D97-AF65-F5344CB8AC3E}">
        <p14:creationId xmlns:p14="http://schemas.microsoft.com/office/powerpoint/2010/main" val="16829942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5700EB2D-04F7-2F4B-AF7E-33D7DAB2DA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753908" flipH="1">
            <a:off x="1160350" y="2562589"/>
            <a:ext cx="1971425" cy="1971425"/>
          </a:xfrm>
          <a:prstGeom prst="rect">
            <a:avLst/>
          </a:prstGeom>
        </p:spPr>
      </p:pic>
      <p:pic>
        <p:nvPicPr>
          <p:cNvPr id="2" name="Picture 1" descr="images-4.jpeg">
            <a:extLst>
              <a:ext uri="{FF2B5EF4-FFF2-40B4-BE49-F238E27FC236}">
                <a16:creationId xmlns:a16="http://schemas.microsoft.com/office/drawing/2014/main" id="{F27AE796-9FFC-0041-8A35-F868FB04BD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89" y="257722"/>
            <a:ext cx="619245" cy="3674314"/>
          </a:xfrm>
          <a:prstGeom prst="rect">
            <a:avLst/>
          </a:prstGeom>
        </p:spPr>
      </p:pic>
      <p:pic>
        <p:nvPicPr>
          <p:cNvPr id="3" name="Picture 2" descr="images-4.jpeg">
            <a:extLst>
              <a:ext uri="{FF2B5EF4-FFF2-40B4-BE49-F238E27FC236}">
                <a16:creationId xmlns:a16="http://schemas.microsoft.com/office/drawing/2014/main" id="{2F70C0EE-5243-9041-A51F-763E370498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89" y="2713039"/>
            <a:ext cx="619245" cy="3693785"/>
          </a:xfrm>
          <a:prstGeom prst="rect">
            <a:avLst/>
          </a:prstGeom>
        </p:spPr>
      </p:pic>
      <p:sp>
        <p:nvSpPr>
          <p:cNvPr id="20" name="Freeform 19">
            <a:extLst>
              <a:ext uri="{FF2B5EF4-FFF2-40B4-BE49-F238E27FC236}">
                <a16:creationId xmlns:a16="http://schemas.microsoft.com/office/drawing/2014/main" id="{941C6843-6FD9-B944-B645-283B5CE047FC}"/>
              </a:ext>
            </a:extLst>
          </p:cNvPr>
          <p:cNvSpPr/>
          <p:nvPr/>
        </p:nvSpPr>
        <p:spPr>
          <a:xfrm>
            <a:off x="2487348" y="2094879"/>
            <a:ext cx="619245" cy="777647"/>
          </a:xfrm>
          <a:custGeom>
            <a:avLst/>
            <a:gdLst>
              <a:gd name="connsiteX0" fmla="*/ 0 w 1580606"/>
              <a:gd name="connsiteY0" fmla="*/ 921339 h 1174207"/>
              <a:gd name="connsiteX1" fmla="*/ 78377 w 1580606"/>
              <a:gd name="connsiteY1" fmla="*/ 215945 h 1174207"/>
              <a:gd name="connsiteX2" fmla="*/ 261257 w 1580606"/>
              <a:gd name="connsiteY2" fmla="*/ 1169533 h 1174207"/>
              <a:gd name="connsiteX3" fmla="*/ 339634 w 1580606"/>
              <a:gd name="connsiteY3" fmla="*/ 594767 h 1174207"/>
              <a:gd name="connsiteX4" fmla="*/ 444137 w 1580606"/>
              <a:gd name="connsiteY4" fmla="*/ 921339 h 1174207"/>
              <a:gd name="connsiteX5" fmla="*/ 522514 w 1580606"/>
              <a:gd name="connsiteY5" fmla="*/ 137567 h 1174207"/>
              <a:gd name="connsiteX6" fmla="*/ 653143 w 1580606"/>
              <a:gd name="connsiteY6" fmla="*/ 895213 h 1174207"/>
              <a:gd name="connsiteX7" fmla="*/ 731520 w 1580606"/>
              <a:gd name="connsiteY7" fmla="*/ 215945 h 1174207"/>
              <a:gd name="connsiteX8" fmla="*/ 744583 w 1580606"/>
              <a:gd name="connsiteY8" fmla="*/ 607830 h 1174207"/>
              <a:gd name="connsiteX9" fmla="*/ 783771 w 1580606"/>
              <a:gd name="connsiteY9" fmla="*/ 6939 h 1174207"/>
              <a:gd name="connsiteX10" fmla="*/ 927463 w 1580606"/>
              <a:gd name="connsiteY10" fmla="*/ 1091156 h 1174207"/>
              <a:gd name="connsiteX11" fmla="*/ 1005840 w 1580606"/>
              <a:gd name="connsiteY11" fmla="*/ 438013 h 1174207"/>
              <a:gd name="connsiteX12" fmla="*/ 1175657 w 1580606"/>
              <a:gd name="connsiteY12" fmla="*/ 1169533 h 1174207"/>
              <a:gd name="connsiteX13" fmla="*/ 1254034 w 1580606"/>
              <a:gd name="connsiteY13" fmla="*/ 451076 h 1174207"/>
              <a:gd name="connsiteX14" fmla="*/ 1423851 w 1580606"/>
              <a:gd name="connsiteY14" fmla="*/ 1025842 h 1174207"/>
              <a:gd name="connsiteX15" fmla="*/ 1449977 w 1580606"/>
              <a:gd name="connsiteY15" fmla="*/ 59190 h 1174207"/>
              <a:gd name="connsiteX16" fmla="*/ 1580606 w 1580606"/>
              <a:gd name="connsiteY16" fmla="*/ 777647 h 117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0606" h="1174207">
                <a:moveTo>
                  <a:pt x="0" y="921339"/>
                </a:moveTo>
                <a:cubicBezTo>
                  <a:pt x="17417" y="547959"/>
                  <a:pt x="34834" y="174579"/>
                  <a:pt x="78377" y="215945"/>
                </a:cubicBezTo>
                <a:cubicBezTo>
                  <a:pt x="121920" y="257311"/>
                  <a:pt x="217714" y="1106396"/>
                  <a:pt x="261257" y="1169533"/>
                </a:cubicBezTo>
                <a:cubicBezTo>
                  <a:pt x="304800" y="1232670"/>
                  <a:pt x="309154" y="636133"/>
                  <a:pt x="339634" y="594767"/>
                </a:cubicBezTo>
                <a:cubicBezTo>
                  <a:pt x="370114" y="553401"/>
                  <a:pt x="413657" y="997539"/>
                  <a:pt x="444137" y="921339"/>
                </a:cubicBezTo>
                <a:cubicBezTo>
                  <a:pt x="474617" y="845139"/>
                  <a:pt x="487680" y="141921"/>
                  <a:pt x="522514" y="137567"/>
                </a:cubicBezTo>
                <a:cubicBezTo>
                  <a:pt x="557348" y="133213"/>
                  <a:pt x="618309" y="882150"/>
                  <a:pt x="653143" y="895213"/>
                </a:cubicBezTo>
                <a:cubicBezTo>
                  <a:pt x="687977" y="908276"/>
                  <a:pt x="716280" y="263842"/>
                  <a:pt x="731520" y="215945"/>
                </a:cubicBezTo>
                <a:cubicBezTo>
                  <a:pt x="746760" y="168048"/>
                  <a:pt x="735875" y="642664"/>
                  <a:pt x="744583" y="607830"/>
                </a:cubicBezTo>
                <a:cubicBezTo>
                  <a:pt x="753291" y="572996"/>
                  <a:pt x="753291" y="-73615"/>
                  <a:pt x="783771" y="6939"/>
                </a:cubicBezTo>
                <a:cubicBezTo>
                  <a:pt x="814251" y="87493"/>
                  <a:pt x="890452" y="1019310"/>
                  <a:pt x="927463" y="1091156"/>
                </a:cubicBezTo>
                <a:cubicBezTo>
                  <a:pt x="964475" y="1163002"/>
                  <a:pt x="964474" y="424950"/>
                  <a:pt x="1005840" y="438013"/>
                </a:cubicBezTo>
                <a:cubicBezTo>
                  <a:pt x="1047206" y="451076"/>
                  <a:pt x="1134291" y="1167356"/>
                  <a:pt x="1175657" y="1169533"/>
                </a:cubicBezTo>
                <a:cubicBezTo>
                  <a:pt x="1217023" y="1171710"/>
                  <a:pt x="1212668" y="475024"/>
                  <a:pt x="1254034" y="451076"/>
                </a:cubicBezTo>
                <a:cubicBezTo>
                  <a:pt x="1295400" y="427127"/>
                  <a:pt x="1391194" y="1091156"/>
                  <a:pt x="1423851" y="1025842"/>
                </a:cubicBezTo>
                <a:cubicBezTo>
                  <a:pt x="1456508" y="960528"/>
                  <a:pt x="1423851" y="100556"/>
                  <a:pt x="1449977" y="59190"/>
                </a:cubicBezTo>
                <a:cubicBezTo>
                  <a:pt x="1476103" y="17824"/>
                  <a:pt x="1528354" y="397735"/>
                  <a:pt x="1580606" y="777647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C9D8DEA-28B0-5A4A-80A2-B2BE8815FB9B}"/>
              </a:ext>
            </a:extLst>
          </p:cNvPr>
          <p:cNvCxnSpPr>
            <a:cxnSpLocks/>
          </p:cNvCxnSpPr>
          <p:nvPr/>
        </p:nvCxnSpPr>
        <p:spPr>
          <a:xfrm flipV="1">
            <a:off x="2847703" y="3017520"/>
            <a:ext cx="4480560" cy="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18FDCCC-D1DC-9D4E-AEC6-9C89F613B5F9}"/>
              </a:ext>
            </a:extLst>
          </p:cNvPr>
          <p:cNvCxnSpPr>
            <a:cxnSpLocks/>
          </p:cNvCxnSpPr>
          <p:nvPr/>
        </p:nvCxnSpPr>
        <p:spPr>
          <a:xfrm flipH="1" flipV="1">
            <a:off x="2847703" y="3429000"/>
            <a:ext cx="4480560" cy="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506CB3F-51DB-0C49-B20C-D13578D6D3D1}"/>
              </a:ext>
            </a:extLst>
          </p:cNvPr>
          <p:cNvSpPr txBox="1"/>
          <p:nvPr/>
        </p:nvSpPr>
        <p:spPr>
          <a:xfrm>
            <a:off x="4518240" y="4147141"/>
            <a:ext cx="23979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Sound travelled (2d) distance</a:t>
            </a:r>
            <a:endParaRPr lang="en-US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F57908-D266-5049-92BD-8D4E508CF292}"/>
              </a:ext>
            </a:extLst>
          </p:cNvPr>
          <p:cNvSpPr txBox="1"/>
          <p:nvPr/>
        </p:nvSpPr>
        <p:spPr>
          <a:xfrm>
            <a:off x="4557444" y="2459933"/>
            <a:ext cx="893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</a:t>
            </a:r>
            <a:endParaRPr lang="en-US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9F1F57-248E-8F47-AEC6-4CCABB260FB4}"/>
              </a:ext>
            </a:extLst>
          </p:cNvPr>
          <p:cNvSpPr txBox="1"/>
          <p:nvPr/>
        </p:nvSpPr>
        <p:spPr>
          <a:xfrm>
            <a:off x="3091414" y="4060031"/>
            <a:ext cx="893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t2</a:t>
            </a:r>
            <a:endParaRPr lang="en-US" sz="2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8160A6-77F5-B346-99E4-F691E7B4E4D2}"/>
              </a:ext>
            </a:extLst>
          </p:cNvPr>
          <p:cNvSpPr txBox="1"/>
          <p:nvPr/>
        </p:nvSpPr>
        <p:spPr>
          <a:xfrm>
            <a:off x="2024743" y="1565897"/>
            <a:ext cx="16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Time = t1</a:t>
            </a:r>
            <a:endParaRPr lang="en-US" sz="2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701BEA3-0741-AB40-A6B6-61E028B1496B}"/>
              </a:ext>
            </a:extLst>
          </p:cNvPr>
          <p:cNvSpPr txBox="1"/>
          <p:nvPr/>
        </p:nvSpPr>
        <p:spPr>
          <a:xfrm>
            <a:off x="3091414" y="5727056"/>
            <a:ext cx="2231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C.(t2-t1) = 2d</a:t>
            </a:r>
            <a:endParaRPr lang="en-US" sz="2000" dirty="0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E44CD41C-3F5C-B74A-A553-38170C213FC8}"/>
              </a:ext>
            </a:extLst>
          </p:cNvPr>
          <p:cNvSpPr/>
          <p:nvPr/>
        </p:nvSpPr>
        <p:spPr>
          <a:xfrm>
            <a:off x="3228319" y="3662803"/>
            <a:ext cx="619245" cy="362778"/>
          </a:xfrm>
          <a:custGeom>
            <a:avLst/>
            <a:gdLst>
              <a:gd name="connsiteX0" fmla="*/ 0 w 1580606"/>
              <a:gd name="connsiteY0" fmla="*/ 921339 h 1174207"/>
              <a:gd name="connsiteX1" fmla="*/ 78377 w 1580606"/>
              <a:gd name="connsiteY1" fmla="*/ 215945 h 1174207"/>
              <a:gd name="connsiteX2" fmla="*/ 261257 w 1580606"/>
              <a:gd name="connsiteY2" fmla="*/ 1169533 h 1174207"/>
              <a:gd name="connsiteX3" fmla="*/ 339634 w 1580606"/>
              <a:gd name="connsiteY3" fmla="*/ 594767 h 1174207"/>
              <a:gd name="connsiteX4" fmla="*/ 444137 w 1580606"/>
              <a:gd name="connsiteY4" fmla="*/ 921339 h 1174207"/>
              <a:gd name="connsiteX5" fmla="*/ 522514 w 1580606"/>
              <a:gd name="connsiteY5" fmla="*/ 137567 h 1174207"/>
              <a:gd name="connsiteX6" fmla="*/ 653143 w 1580606"/>
              <a:gd name="connsiteY6" fmla="*/ 895213 h 1174207"/>
              <a:gd name="connsiteX7" fmla="*/ 731520 w 1580606"/>
              <a:gd name="connsiteY7" fmla="*/ 215945 h 1174207"/>
              <a:gd name="connsiteX8" fmla="*/ 744583 w 1580606"/>
              <a:gd name="connsiteY8" fmla="*/ 607830 h 1174207"/>
              <a:gd name="connsiteX9" fmla="*/ 783771 w 1580606"/>
              <a:gd name="connsiteY9" fmla="*/ 6939 h 1174207"/>
              <a:gd name="connsiteX10" fmla="*/ 927463 w 1580606"/>
              <a:gd name="connsiteY10" fmla="*/ 1091156 h 1174207"/>
              <a:gd name="connsiteX11" fmla="*/ 1005840 w 1580606"/>
              <a:gd name="connsiteY11" fmla="*/ 438013 h 1174207"/>
              <a:gd name="connsiteX12" fmla="*/ 1175657 w 1580606"/>
              <a:gd name="connsiteY12" fmla="*/ 1169533 h 1174207"/>
              <a:gd name="connsiteX13" fmla="*/ 1254034 w 1580606"/>
              <a:gd name="connsiteY13" fmla="*/ 451076 h 1174207"/>
              <a:gd name="connsiteX14" fmla="*/ 1423851 w 1580606"/>
              <a:gd name="connsiteY14" fmla="*/ 1025842 h 1174207"/>
              <a:gd name="connsiteX15" fmla="*/ 1449977 w 1580606"/>
              <a:gd name="connsiteY15" fmla="*/ 59190 h 1174207"/>
              <a:gd name="connsiteX16" fmla="*/ 1580606 w 1580606"/>
              <a:gd name="connsiteY16" fmla="*/ 777647 h 117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0606" h="1174207">
                <a:moveTo>
                  <a:pt x="0" y="921339"/>
                </a:moveTo>
                <a:cubicBezTo>
                  <a:pt x="17417" y="547959"/>
                  <a:pt x="34834" y="174579"/>
                  <a:pt x="78377" y="215945"/>
                </a:cubicBezTo>
                <a:cubicBezTo>
                  <a:pt x="121920" y="257311"/>
                  <a:pt x="217714" y="1106396"/>
                  <a:pt x="261257" y="1169533"/>
                </a:cubicBezTo>
                <a:cubicBezTo>
                  <a:pt x="304800" y="1232670"/>
                  <a:pt x="309154" y="636133"/>
                  <a:pt x="339634" y="594767"/>
                </a:cubicBezTo>
                <a:cubicBezTo>
                  <a:pt x="370114" y="553401"/>
                  <a:pt x="413657" y="997539"/>
                  <a:pt x="444137" y="921339"/>
                </a:cubicBezTo>
                <a:cubicBezTo>
                  <a:pt x="474617" y="845139"/>
                  <a:pt x="487680" y="141921"/>
                  <a:pt x="522514" y="137567"/>
                </a:cubicBezTo>
                <a:cubicBezTo>
                  <a:pt x="557348" y="133213"/>
                  <a:pt x="618309" y="882150"/>
                  <a:pt x="653143" y="895213"/>
                </a:cubicBezTo>
                <a:cubicBezTo>
                  <a:pt x="687977" y="908276"/>
                  <a:pt x="716280" y="263842"/>
                  <a:pt x="731520" y="215945"/>
                </a:cubicBezTo>
                <a:cubicBezTo>
                  <a:pt x="746760" y="168048"/>
                  <a:pt x="735875" y="642664"/>
                  <a:pt x="744583" y="607830"/>
                </a:cubicBezTo>
                <a:cubicBezTo>
                  <a:pt x="753291" y="572996"/>
                  <a:pt x="753291" y="-73615"/>
                  <a:pt x="783771" y="6939"/>
                </a:cubicBezTo>
                <a:cubicBezTo>
                  <a:pt x="814251" y="87493"/>
                  <a:pt x="890452" y="1019310"/>
                  <a:pt x="927463" y="1091156"/>
                </a:cubicBezTo>
                <a:cubicBezTo>
                  <a:pt x="964475" y="1163002"/>
                  <a:pt x="964474" y="424950"/>
                  <a:pt x="1005840" y="438013"/>
                </a:cubicBezTo>
                <a:cubicBezTo>
                  <a:pt x="1047206" y="451076"/>
                  <a:pt x="1134291" y="1167356"/>
                  <a:pt x="1175657" y="1169533"/>
                </a:cubicBezTo>
                <a:cubicBezTo>
                  <a:pt x="1217023" y="1171710"/>
                  <a:pt x="1212668" y="475024"/>
                  <a:pt x="1254034" y="451076"/>
                </a:cubicBezTo>
                <a:cubicBezTo>
                  <a:pt x="1295400" y="427127"/>
                  <a:pt x="1391194" y="1091156"/>
                  <a:pt x="1423851" y="1025842"/>
                </a:cubicBezTo>
                <a:cubicBezTo>
                  <a:pt x="1456508" y="960528"/>
                  <a:pt x="1423851" y="100556"/>
                  <a:pt x="1449977" y="59190"/>
                </a:cubicBezTo>
                <a:cubicBezTo>
                  <a:pt x="1476103" y="17824"/>
                  <a:pt x="1528354" y="397735"/>
                  <a:pt x="1580606" y="777647"/>
                </a:cubicBezTo>
              </a:path>
            </a:pathLst>
          </a:custGeom>
          <a:noFill/>
          <a:ln w="254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6BCD50C-3BDF-6546-9E4D-E145F18A08EA}"/>
              </a:ext>
            </a:extLst>
          </p:cNvPr>
          <p:cNvSpPr txBox="1"/>
          <p:nvPr/>
        </p:nvSpPr>
        <p:spPr>
          <a:xfrm>
            <a:off x="3847564" y="3591414"/>
            <a:ext cx="1041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echo</a:t>
            </a:r>
            <a:endParaRPr lang="en-US" sz="2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E702EE0-3CAA-2544-A0AC-E114872BE010}"/>
              </a:ext>
            </a:extLst>
          </p:cNvPr>
          <p:cNvSpPr txBox="1"/>
          <p:nvPr/>
        </p:nvSpPr>
        <p:spPr>
          <a:xfrm>
            <a:off x="0" y="3108504"/>
            <a:ext cx="9143999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Echolocation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4AAFF5-6CF8-3344-AF29-FC391376C69A}"/>
              </a:ext>
            </a:extLst>
          </p:cNvPr>
          <p:cNvSpPr txBox="1"/>
          <p:nvPr/>
        </p:nvSpPr>
        <p:spPr>
          <a:xfrm>
            <a:off x="5762128" y="1738283"/>
            <a:ext cx="19766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Absorption</a:t>
            </a:r>
          </a:p>
          <a:p>
            <a:pPr algn="ctr"/>
            <a:r>
              <a:rPr lang="en-US" sz="2400" dirty="0"/>
              <a:t>+</a:t>
            </a:r>
          </a:p>
          <a:p>
            <a:pPr algn="ctr"/>
            <a:r>
              <a:rPr lang="en-US" sz="2400" dirty="0"/>
              <a:t>Reflection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BCECA5E-49DB-2F40-B6E8-2F83F0674E25}"/>
              </a:ext>
            </a:extLst>
          </p:cNvPr>
          <p:cNvSpPr txBox="1"/>
          <p:nvPr/>
        </p:nvSpPr>
        <p:spPr>
          <a:xfrm>
            <a:off x="0" y="-91441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Reflection</a:t>
            </a:r>
          </a:p>
        </p:txBody>
      </p:sp>
    </p:spTree>
    <p:extLst>
      <p:ext uri="{BB962C8B-B14F-4D97-AF65-F5344CB8AC3E}">
        <p14:creationId xmlns:p14="http://schemas.microsoft.com/office/powerpoint/2010/main" val="18946740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719BC3-D4B3-4A49-920B-AF82B8862C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5847" y="1671842"/>
            <a:ext cx="3712306" cy="35143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A2F4398-228F-B943-B1EF-844A8CE9BAA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Echolocation in nature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6198F1-D6D7-9544-A387-BC9CE04441AD}"/>
              </a:ext>
            </a:extLst>
          </p:cNvPr>
          <p:cNvSpPr txBox="1"/>
          <p:nvPr/>
        </p:nvSpPr>
        <p:spPr>
          <a:xfrm>
            <a:off x="4051105" y="5186158"/>
            <a:ext cx="1041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Bat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7080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A2F4398-228F-B943-B1EF-844A8CE9BAA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Echolocation in nature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25509E1-D816-5A4C-9E8A-E527A00C42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1125" y="1807782"/>
            <a:ext cx="3841750" cy="32424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7C3B5C-85F1-AC4B-9654-CF0907A5AFCB}"/>
              </a:ext>
            </a:extLst>
          </p:cNvPr>
          <p:cNvSpPr txBox="1"/>
          <p:nvPr/>
        </p:nvSpPr>
        <p:spPr>
          <a:xfrm>
            <a:off x="3343757" y="5186158"/>
            <a:ext cx="245648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Beluga whale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46966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AC94F78-5FD4-2D40-BC57-22D8DF4DF5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51" t="17534" r="17764" b="6419"/>
          <a:stretch/>
        </p:blipFill>
        <p:spPr>
          <a:xfrm>
            <a:off x="478302" y="2047911"/>
            <a:ext cx="3880357" cy="28499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38C951E-3596-9545-8B9F-1DE0EAC96CC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Waves made this possible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A33D33-3F04-104E-8155-A894FE24BC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077"/>
          <a:stretch/>
        </p:blipFill>
        <p:spPr>
          <a:xfrm>
            <a:off x="4578236" y="2047912"/>
            <a:ext cx="3749838" cy="2845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1031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BF5CF85-0355-4647-8D2B-35D5C27D9C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35" y="1179118"/>
            <a:ext cx="8999530" cy="44997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4E0632-AF15-964B-A65F-CDD94A3F49B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Waves for gesture detection [Project Soli]</a:t>
            </a:r>
          </a:p>
        </p:txBody>
      </p:sp>
    </p:spTree>
    <p:extLst>
      <p:ext uri="{BB962C8B-B14F-4D97-AF65-F5344CB8AC3E}">
        <p14:creationId xmlns:p14="http://schemas.microsoft.com/office/powerpoint/2010/main" val="27132257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F215412-6AA7-5846-A6E3-C9572FFBFB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087" y="1090393"/>
            <a:ext cx="10142220" cy="507111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9E081E-0DFA-C24C-9E35-E1B7586CE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553D2-B192-E142-BE0A-9E6E716F16C9}" type="slidenum">
              <a:rPr lang="en-US" smtClean="0"/>
              <a:t>41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79822C-E82F-6F44-9F7D-28B10417311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LiDAR (Light Detection and Ranging)</a:t>
            </a:r>
          </a:p>
        </p:txBody>
      </p:sp>
    </p:spTree>
    <p:extLst>
      <p:ext uri="{BB962C8B-B14F-4D97-AF65-F5344CB8AC3E}">
        <p14:creationId xmlns:p14="http://schemas.microsoft.com/office/powerpoint/2010/main" val="17109253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A2EFD35-7169-1240-87B4-374E58D29D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0828"/>
            <a:ext cx="9144000" cy="6096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62846A-E87C-304F-AF13-567A88AFA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553D2-B192-E142-BE0A-9E6E716F16C9}" type="slidenum">
              <a:rPr lang="en-US" smtClean="0"/>
              <a:t>42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BBB2F6-67A8-BD44-B4ED-356889F30749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LiDAR (Light Detection and Ranging)</a:t>
            </a:r>
          </a:p>
        </p:txBody>
      </p:sp>
    </p:spTree>
    <p:extLst>
      <p:ext uri="{BB962C8B-B14F-4D97-AF65-F5344CB8AC3E}">
        <p14:creationId xmlns:p14="http://schemas.microsoft.com/office/powerpoint/2010/main" val="30207977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A2F4398-228F-B943-B1EF-844A8CE9BAA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Acoustic imaging</a:t>
            </a:r>
          </a:p>
        </p:txBody>
      </p:sp>
    </p:spTree>
    <p:extLst>
      <p:ext uri="{BB962C8B-B14F-4D97-AF65-F5344CB8AC3E}">
        <p14:creationId xmlns:p14="http://schemas.microsoft.com/office/powerpoint/2010/main" val="132031539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A2F4398-228F-B943-B1EF-844A8CE9BAA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Acoustic imaging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7C3B5C-85F1-AC4B-9654-CF0907A5AFCB}"/>
              </a:ext>
            </a:extLst>
          </p:cNvPr>
          <p:cNvSpPr txBox="1"/>
          <p:nvPr/>
        </p:nvSpPr>
        <p:spPr>
          <a:xfrm>
            <a:off x="3343757" y="5186158"/>
            <a:ext cx="2456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Sonogram</a:t>
            </a:r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202F7D-8FFD-4E4E-BB76-E333D2CA3A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0" y="2476500"/>
            <a:ext cx="5080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21504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A2F4398-228F-B943-B1EF-844A8CE9BAA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Acoustic imaging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7C3B5C-85F1-AC4B-9654-CF0907A5AFCB}"/>
              </a:ext>
            </a:extLst>
          </p:cNvPr>
          <p:cNvSpPr txBox="1"/>
          <p:nvPr/>
        </p:nvSpPr>
        <p:spPr>
          <a:xfrm>
            <a:off x="3343757" y="5186158"/>
            <a:ext cx="2456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Sonogram</a:t>
            </a:r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538BEB-F511-CD4A-A445-164A1A6FA4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592104" y="2023274"/>
            <a:ext cx="3959793" cy="2811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56728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32F0A40-8A19-D64A-856C-C3A8ED51C244}"/>
              </a:ext>
            </a:extLst>
          </p:cNvPr>
          <p:cNvSpPr/>
          <p:nvPr/>
        </p:nvSpPr>
        <p:spPr>
          <a:xfrm>
            <a:off x="0" y="2485321"/>
            <a:ext cx="9144000" cy="22526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140CB4-452C-FD46-86BC-0104DE27C1B3}"/>
              </a:ext>
            </a:extLst>
          </p:cNvPr>
          <p:cNvSpPr txBox="1"/>
          <p:nvPr/>
        </p:nvSpPr>
        <p:spPr>
          <a:xfrm>
            <a:off x="0" y="3108504"/>
            <a:ext cx="9143999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Multipath</a:t>
            </a:r>
          </a:p>
        </p:txBody>
      </p:sp>
    </p:spTree>
    <p:extLst>
      <p:ext uri="{BB962C8B-B14F-4D97-AF65-F5344CB8AC3E}">
        <p14:creationId xmlns:p14="http://schemas.microsoft.com/office/powerpoint/2010/main" val="94119074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-4.jpeg">
            <a:extLst>
              <a:ext uri="{FF2B5EF4-FFF2-40B4-BE49-F238E27FC236}">
                <a16:creationId xmlns:a16="http://schemas.microsoft.com/office/drawing/2014/main" id="{F27AE796-9FFC-0041-8A35-F868FB04BD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89" y="623486"/>
            <a:ext cx="619245" cy="3674314"/>
          </a:xfrm>
          <a:prstGeom prst="rect">
            <a:avLst/>
          </a:prstGeom>
        </p:spPr>
      </p:pic>
      <p:pic>
        <p:nvPicPr>
          <p:cNvPr id="3" name="Picture 2" descr="images-4.jpeg">
            <a:extLst>
              <a:ext uri="{FF2B5EF4-FFF2-40B4-BE49-F238E27FC236}">
                <a16:creationId xmlns:a16="http://schemas.microsoft.com/office/drawing/2014/main" id="{2F70C0EE-5243-9041-A51F-763E370498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89" y="3078803"/>
            <a:ext cx="619245" cy="369378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8B4C503-3B7A-B643-8C12-77DBE9B16CDC}"/>
              </a:ext>
            </a:extLst>
          </p:cNvPr>
          <p:cNvGrpSpPr/>
          <p:nvPr/>
        </p:nvGrpSpPr>
        <p:grpSpPr>
          <a:xfrm>
            <a:off x="1906982" y="623486"/>
            <a:ext cx="619245" cy="6149102"/>
            <a:chOff x="2037612" y="257722"/>
            <a:chExt cx="619245" cy="6149102"/>
          </a:xfrm>
        </p:grpSpPr>
        <p:pic>
          <p:nvPicPr>
            <p:cNvPr id="6" name="Picture 5" descr="images-4.jpeg">
              <a:extLst>
                <a:ext uri="{FF2B5EF4-FFF2-40B4-BE49-F238E27FC236}">
                  <a16:creationId xmlns:a16="http://schemas.microsoft.com/office/drawing/2014/main" id="{9B58882C-03CE-A645-9A4C-B285BCE331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7612" y="257722"/>
              <a:ext cx="619245" cy="3674314"/>
            </a:xfrm>
            <a:prstGeom prst="rect">
              <a:avLst/>
            </a:prstGeom>
          </p:spPr>
        </p:pic>
        <p:pic>
          <p:nvPicPr>
            <p:cNvPr id="7" name="Picture 6" descr="images-4.jpeg">
              <a:extLst>
                <a:ext uri="{FF2B5EF4-FFF2-40B4-BE49-F238E27FC236}">
                  <a16:creationId xmlns:a16="http://schemas.microsoft.com/office/drawing/2014/main" id="{490E1DC6-DC4A-B24E-BE85-1D217A5794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7612" y="2713039"/>
              <a:ext cx="619245" cy="3693785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AE01886-872C-CC4C-B05B-844EC9F4D6FA}"/>
              </a:ext>
            </a:extLst>
          </p:cNvPr>
          <p:cNvGrpSpPr/>
          <p:nvPr/>
        </p:nvGrpSpPr>
        <p:grpSpPr>
          <a:xfrm rot="16200000">
            <a:off x="4691549" y="-2141442"/>
            <a:ext cx="619245" cy="6149102"/>
            <a:chOff x="4262377" y="257722"/>
            <a:chExt cx="619245" cy="6149102"/>
          </a:xfrm>
        </p:grpSpPr>
        <p:pic>
          <p:nvPicPr>
            <p:cNvPr id="11" name="Picture 10" descr="images-4.jpeg">
              <a:extLst>
                <a:ext uri="{FF2B5EF4-FFF2-40B4-BE49-F238E27FC236}">
                  <a16:creationId xmlns:a16="http://schemas.microsoft.com/office/drawing/2014/main" id="{41A65F6C-29F6-8E4D-A709-547392A60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2377" y="257722"/>
              <a:ext cx="619245" cy="3674314"/>
            </a:xfrm>
            <a:prstGeom prst="rect">
              <a:avLst/>
            </a:prstGeom>
          </p:spPr>
        </p:pic>
        <p:pic>
          <p:nvPicPr>
            <p:cNvPr id="12" name="Picture 11" descr="images-4.jpeg">
              <a:extLst>
                <a:ext uri="{FF2B5EF4-FFF2-40B4-BE49-F238E27FC236}">
                  <a16:creationId xmlns:a16="http://schemas.microsoft.com/office/drawing/2014/main" id="{AF8054EA-DCC8-3F42-85BF-08608628C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2377" y="2713039"/>
              <a:ext cx="619245" cy="3693785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8E18D33-47E1-2B46-AD3B-FB09F840F4A4}"/>
              </a:ext>
            </a:extLst>
          </p:cNvPr>
          <p:cNvGrpSpPr/>
          <p:nvPr/>
        </p:nvGrpSpPr>
        <p:grpSpPr>
          <a:xfrm rot="16200000">
            <a:off x="4685060" y="3368942"/>
            <a:ext cx="619245" cy="6149102"/>
            <a:chOff x="4262377" y="257722"/>
            <a:chExt cx="619245" cy="6149102"/>
          </a:xfrm>
        </p:grpSpPr>
        <p:pic>
          <p:nvPicPr>
            <p:cNvPr id="15" name="Picture 14" descr="images-4.jpeg">
              <a:extLst>
                <a:ext uri="{FF2B5EF4-FFF2-40B4-BE49-F238E27FC236}">
                  <a16:creationId xmlns:a16="http://schemas.microsoft.com/office/drawing/2014/main" id="{39A3C6A3-B60B-3042-AD98-195017038D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2377" y="257722"/>
              <a:ext cx="619245" cy="3674314"/>
            </a:xfrm>
            <a:prstGeom prst="rect">
              <a:avLst/>
            </a:prstGeom>
          </p:spPr>
        </p:pic>
        <p:pic>
          <p:nvPicPr>
            <p:cNvPr id="17" name="Picture 16" descr="images-4.jpeg">
              <a:extLst>
                <a:ext uri="{FF2B5EF4-FFF2-40B4-BE49-F238E27FC236}">
                  <a16:creationId xmlns:a16="http://schemas.microsoft.com/office/drawing/2014/main" id="{5BCCB6A5-7F07-834A-A59A-8F0D0B22C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2377" y="2713039"/>
              <a:ext cx="619245" cy="3693785"/>
            </a:xfrm>
            <a:prstGeom prst="rect">
              <a:avLst/>
            </a:prstGeom>
          </p:spPr>
        </p:pic>
      </p:grpSp>
      <p:pic>
        <p:nvPicPr>
          <p:cNvPr id="22" name="Picture 21" descr="Oxygen-Icons.org-Oxygen-Actions-speaker.ico">
            <a:extLst>
              <a:ext uri="{FF2B5EF4-FFF2-40B4-BE49-F238E27FC236}">
                <a16:creationId xmlns:a16="http://schemas.microsoft.com/office/drawing/2014/main" id="{6180793F-1749-DC4E-9DA5-3715555887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46085">
            <a:off x="3276296" y="2361398"/>
            <a:ext cx="877303" cy="87730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FAD19A5-0124-114E-97C5-02F9206561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8786" t="14714" r="30393" b="16143"/>
          <a:stretch/>
        </p:blipFill>
        <p:spPr>
          <a:xfrm>
            <a:off x="5009160" y="3679376"/>
            <a:ext cx="722088" cy="687974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46B394C-525E-EF45-B08C-CEB18E2894B2}"/>
              </a:ext>
            </a:extLst>
          </p:cNvPr>
          <p:cNvCxnSpPr/>
          <p:nvPr/>
        </p:nvCxnSpPr>
        <p:spPr>
          <a:xfrm>
            <a:off x="3827417" y="2913021"/>
            <a:ext cx="1181743" cy="881743"/>
          </a:xfrm>
          <a:prstGeom prst="straightConnector1">
            <a:avLst/>
          </a:prstGeom>
          <a:noFill/>
          <a:ln w="31750">
            <a:solidFill>
              <a:srgbClr val="FF0000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D1BF5D06-5CBD-8A4D-8B7B-83E39E493EC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Multipath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7FC4BCC-7CE1-3643-AF22-B74CACEEF6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93993" y="1500603"/>
            <a:ext cx="1154545" cy="115454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0EA7D78-0002-2C4D-9FF2-C0E3FA7B70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3230" y="3771150"/>
            <a:ext cx="1154545" cy="115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54232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-4.jpeg">
            <a:extLst>
              <a:ext uri="{FF2B5EF4-FFF2-40B4-BE49-F238E27FC236}">
                <a16:creationId xmlns:a16="http://schemas.microsoft.com/office/drawing/2014/main" id="{F27AE796-9FFC-0041-8A35-F868FB04BD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89" y="623486"/>
            <a:ext cx="619245" cy="3674314"/>
          </a:xfrm>
          <a:prstGeom prst="rect">
            <a:avLst/>
          </a:prstGeom>
        </p:spPr>
      </p:pic>
      <p:pic>
        <p:nvPicPr>
          <p:cNvPr id="3" name="Picture 2" descr="images-4.jpeg">
            <a:extLst>
              <a:ext uri="{FF2B5EF4-FFF2-40B4-BE49-F238E27FC236}">
                <a16:creationId xmlns:a16="http://schemas.microsoft.com/office/drawing/2014/main" id="{2F70C0EE-5243-9041-A51F-763E370498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89" y="3078803"/>
            <a:ext cx="619245" cy="369378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8B4C503-3B7A-B643-8C12-77DBE9B16CDC}"/>
              </a:ext>
            </a:extLst>
          </p:cNvPr>
          <p:cNvGrpSpPr/>
          <p:nvPr/>
        </p:nvGrpSpPr>
        <p:grpSpPr>
          <a:xfrm>
            <a:off x="1906982" y="623486"/>
            <a:ext cx="619245" cy="6149102"/>
            <a:chOff x="2037612" y="257722"/>
            <a:chExt cx="619245" cy="6149102"/>
          </a:xfrm>
        </p:grpSpPr>
        <p:pic>
          <p:nvPicPr>
            <p:cNvPr id="6" name="Picture 5" descr="images-4.jpeg">
              <a:extLst>
                <a:ext uri="{FF2B5EF4-FFF2-40B4-BE49-F238E27FC236}">
                  <a16:creationId xmlns:a16="http://schemas.microsoft.com/office/drawing/2014/main" id="{9B58882C-03CE-A645-9A4C-B285BCE331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7612" y="257722"/>
              <a:ext cx="619245" cy="3674314"/>
            </a:xfrm>
            <a:prstGeom prst="rect">
              <a:avLst/>
            </a:prstGeom>
          </p:spPr>
        </p:pic>
        <p:pic>
          <p:nvPicPr>
            <p:cNvPr id="7" name="Picture 6" descr="images-4.jpeg">
              <a:extLst>
                <a:ext uri="{FF2B5EF4-FFF2-40B4-BE49-F238E27FC236}">
                  <a16:creationId xmlns:a16="http://schemas.microsoft.com/office/drawing/2014/main" id="{490E1DC6-DC4A-B24E-BE85-1D217A5794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7612" y="2713039"/>
              <a:ext cx="619245" cy="3693785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AE01886-872C-CC4C-B05B-844EC9F4D6FA}"/>
              </a:ext>
            </a:extLst>
          </p:cNvPr>
          <p:cNvGrpSpPr/>
          <p:nvPr/>
        </p:nvGrpSpPr>
        <p:grpSpPr>
          <a:xfrm rot="16200000">
            <a:off x="4691549" y="-2141442"/>
            <a:ext cx="619245" cy="6149102"/>
            <a:chOff x="4262377" y="257722"/>
            <a:chExt cx="619245" cy="6149102"/>
          </a:xfrm>
        </p:grpSpPr>
        <p:pic>
          <p:nvPicPr>
            <p:cNvPr id="11" name="Picture 10" descr="images-4.jpeg">
              <a:extLst>
                <a:ext uri="{FF2B5EF4-FFF2-40B4-BE49-F238E27FC236}">
                  <a16:creationId xmlns:a16="http://schemas.microsoft.com/office/drawing/2014/main" id="{41A65F6C-29F6-8E4D-A709-547392A60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2377" y="257722"/>
              <a:ext cx="619245" cy="3674314"/>
            </a:xfrm>
            <a:prstGeom prst="rect">
              <a:avLst/>
            </a:prstGeom>
          </p:spPr>
        </p:pic>
        <p:pic>
          <p:nvPicPr>
            <p:cNvPr id="12" name="Picture 11" descr="images-4.jpeg">
              <a:extLst>
                <a:ext uri="{FF2B5EF4-FFF2-40B4-BE49-F238E27FC236}">
                  <a16:creationId xmlns:a16="http://schemas.microsoft.com/office/drawing/2014/main" id="{AF8054EA-DCC8-3F42-85BF-08608628C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2377" y="2713039"/>
              <a:ext cx="619245" cy="3693785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8E18D33-47E1-2B46-AD3B-FB09F840F4A4}"/>
              </a:ext>
            </a:extLst>
          </p:cNvPr>
          <p:cNvGrpSpPr/>
          <p:nvPr/>
        </p:nvGrpSpPr>
        <p:grpSpPr>
          <a:xfrm rot="16200000">
            <a:off x="4685060" y="3368942"/>
            <a:ext cx="619245" cy="6149102"/>
            <a:chOff x="4262377" y="257722"/>
            <a:chExt cx="619245" cy="6149102"/>
          </a:xfrm>
        </p:grpSpPr>
        <p:pic>
          <p:nvPicPr>
            <p:cNvPr id="15" name="Picture 14" descr="images-4.jpeg">
              <a:extLst>
                <a:ext uri="{FF2B5EF4-FFF2-40B4-BE49-F238E27FC236}">
                  <a16:creationId xmlns:a16="http://schemas.microsoft.com/office/drawing/2014/main" id="{39A3C6A3-B60B-3042-AD98-195017038D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2377" y="257722"/>
              <a:ext cx="619245" cy="3674314"/>
            </a:xfrm>
            <a:prstGeom prst="rect">
              <a:avLst/>
            </a:prstGeom>
          </p:spPr>
        </p:pic>
        <p:pic>
          <p:nvPicPr>
            <p:cNvPr id="17" name="Picture 16" descr="images-4.jpeg">
              <a:extLst>
                <a:ext uri="{FF2B5EF4-FFF2-40B4-BE49-F238E27FC236}">
                  <a16:creationId xmlns:a16="http://schemas.microsoft.com/office/drawing/2014/main" id="{5BCCB6A5-7F07-834A-A59A-8F0D0B22C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2377" y="2713039"/>
              <a:ext cx="619245" cy="3693785"/>
            </a:xfrm>
            <a:prstGeom prst="rect">
              <a:avLst/>
            </a:prstGeom>
          </p:spPr>
        </p:pic>
      </p:grpSp>
      <p:sp>
        <p:nvSpPr>
          <p:cNvPr id="18" name="Freeform 17">
            <a:extLst>
              <a:ext uri="{FF2B5EF4-FFF2-40B4-BE49-F238E27FC236}">
                <a16:creationId xmlns:a16="http://schemas.microsoft.com/office/drawing/2014/main" id="{C9A4CE06-0557-C44F-81D6-143C70BC25F5}"/>
              </a:ext>
            </a:extLst>
          </p:cNvPr>
          <p:cNvSpPr/>
          <p:nvPr/>
        </p:nvSpPr>
        <p:spPr>
          <a:xfrm>
            <a:off x="3724185" y="3217209"/>
            <a:ext cx="1593669" cy="2916659"/>
          </a:xfrm>
          <a:custGeom>
            <a:avLst/>
            <a:gdLst>
              <a:gd name="connsiteX0" fmla="*/ 0 w 1593669"/>
              <a:gd name="connsiteY0" fmla="*/ 0 h 3161211"/>
              <a:gd name="connsiteX1" fmla="*/ 1071155 w 1593669"/>
              <a:gd name="connsiteY1" fmla="*/ 3161211 h 3161211"/>
              <a:gd name="connsiteX2" fmla="*/ 1593669 w 1593669"/>
              <a:gd name="connsiteY2" fmla="*/ 1201783 h 3161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93669" h="3161211">
                <a:moveTo>
                  <a:pt x="0" y="0"/>
                </a:moveTo>
                <a:lnTo>
                  <a:pt x="1071155" y="3161211"/>
                </a:lnTo>
                <a:lnTo>
                  <a:pt x="1593669" y="1201783"/>
                </a:lnTo>
              </a:path>
            </a:pathLst>
          </a:custGeom>
          <a:noFill/>
          <a:ln w="31750"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EBCAF342-81D0-A44F-AFF6-4ABA895662AE}"/>
              </a:ext>
            </a:extLst>
          </p:cNvPr>
          <p:cNvSpPr/>
          <p:nvPr/>
        </p:nvSpPr>
        <p:spPr>
          <a:xfrm>
            <a:off x="3788229" y="1319353"/>
            <a:ext cx="1593668" cy="2360021"/>
          </a:xfrm>
          <a:custGeom>
            <a:avLst/>
            <a:gdLst>
              <a:gd name="connsiteX0" fmla="*/ 0 w 1593668"/>
              <a:gd name="connsiteY0" fmla="*/ 1449977 h 2586445"/>
              <a:gd name="connsiteX1" fmla="*/ 613954 w 1593668"/>
              <a:gd name="connsiteY1" fmla="*/ 0 h 2586445"/>
              <a:gd name="connsiteX2" fmla="*/ 1593668 w 1593668"/>
              <a:gd name="connsiteY2" fmla="*/ 2586445 h 2586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93668" h="2586445">
                <a:moveTo>
                  <a:pt x="0" y="1449977"/>
                </a:moveTo>
                <a:lnTo>
                  <a:pt x="613954" y="0"/>
                </a:lnTo>
                <a:lnTo>
                  <a:pt x="1593668" y="2586445"/>
                </a:lnTo>
              </a:path>
            </a:pathLst>
          </a:custGeom>
          <a:noFill/>
          <a:ln w="31750"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BD02ED1-D7A0-3C46-AA84-33715D87D293}"/>
              </a:ext>
            </a:extLst>
          </p:cNvPr>
          <p:cNvSpPr/>
          <p:nvPr/>
        </p:nvSpPr>
        <p:spPr>
          <a:xfrm>
            <a:off x="2547917" y="3071098"/>
            <a:ext cx="2547257" cy="1175657"/>
          </a:xfrm>
          <a:custGeom>
            <a:avLst/>
            <a:gdLst>
              <a:gd name="connsiteX0" fmla="*/ 1097280 w 2547257"/>
              <a:gd name="connsiteY0" fmla="*/ 0 h 1175657"/>
              <a:gd name="connsiteX1" fmla="*/ 0 w 2547257"/>
              <a:gd name="connsiteY1" fmla="*/ 836023 h 1175657"/>
              <a:gd name="connsiteX2" fmla="*/ 2547257 w 2547257"/>
              <a:gd name="connsiteY2" fmla="*/ 1175657 h 1175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7257" h="1175657">
                <a:moveTo>
                  <a:pt x="1097280" y="0"/>
                </a:moveTo>
                <a:lnTo>
                  <a:pt x="0" y="836023"/>
                </a:lnTo>
                <a:lnTo>
                  <a:pt x="2547257" y="1175657"/>
                </a:lnTo>
              </a:path>
            </a:pathLst>
          </a:custGeom>
          <a:noFill/>
          <a:ln w="31750"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5D000BE2-B732-624E-AF96-FF3CA9129190}"/>
              </a:ext>
            </a:extLst>
          </p:cNvPr>
          <p:cNvSpPr/>
          <p:nvPr/>
        </p:nvSpPr>
        <p:spPr>
          <a:xfrm>
            <a:off x="4024733" y="2690746"/>
            <a:ext cx="3513909" cy="1162595"/>
          </a:xfrm>
          <a:custGeom>
            <a:avLst/>
            <a:gdLst>
              <a:gd name="connsiteX0" fmla="*/ 0 w 3513909"/>
              <a:gd name="connsiteY0" fmla="*/ 0 h 1162595"/>
              <a:gd name="connsiteX1" fmla="*/ 3513909 w 3513909"/>
              <a:gd name="connsiteY1" fmla="*/ 574766 h 1162595"/>
              <a:gd name="connsiteX2" fmla="*/ 1737360 w 3513909"/>
              <a:gd name="connsiteY2" fmla="*/ 1162595 h 1162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13909" h="1162595">
                <a:moveTo>
                  <a:pt x="0" y="0"/>
                </a:moveTo>
                <a:lnTo>
                  <a:pt x="3513909" y="574766"/>
                </a:lnTo>
                <a:lnTo>
                  <a:pt x="1737360" y="1162595"/>
                </a:lnTo>
              </a:path>
            </a:pathLst>
          </a:custGeom>
          <a:noFill/>
          <a:ln w="31750"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22" name="Picture 21" descr="Oxygen-Icons.org-Oxygen-Actions-speaker.ico">
            <a:extLst>
              <a:ext uri="{FF2B5EF4-FFF2-40B4-BE49-F238E27FC236}">
                <a16:creationId xmlns:a16="http://schemas.microsoft.com/office/drawing/2014/main" id="{6180793F-1749-DC4E-9DA5-3715555887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46085">
            <a:off x="3276296" y="2361398"/>
            <a:ext cx="877303" cy="87730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FAD19A5-0124-114E-97C5-02F9206561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8786" t="14714" r="30393" b="16143"/>
          <a:stretch/>
        </p:blipFill>
        <p:spPr>
          <a:xfrm>
            <a:off x="5009160" y="3679376"/>
            <a:ext cx="722088" cy="687974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2DD9629-BEED-4E4D-BBD6-B1930531EFAC}"/>
              </a:ext>
            </a:extLst>
          </p:cNvPr>
          <p:cNvCxnSpPr/>
          <p:nvPr/>
        </p:nvCxnSpPr>
        <p:spPr>
          <a:xfrm>
            <a:off x="3827417" y="2913021"/>
            <a:ext cx="1181743" cy="881743"/>
          </a:xfrm>
          <a:prstGeom prst="straightConnector1">
            <a:avLst/>
          </a:prstGeom>
          <a:noFill/>
          <a:ln w="31750">
            <a:solidFill>
              <a:srgbClr val="FF0000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C248D09C-9A7F-E141-98A7-85C94DB22416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Multipath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967CC38-A5CC-9B44-9E21-2495D20E4A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93993" y="1500603"/>
            <a:ext cx="1154545" cy="115454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898862E-CC89-9D4D-B236-B781837DB9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3230" y="3771150"/>
            <a:ext cx="1154545" cy="115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97833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C248D09C-9A7F-E141-98A7-85C94DB22416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Multipath: Convolution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62E597F-F6A6-E240-A95E-6B5433CB6946}"/>
              </a:ext>
            </a:extLst>
          </p:cNvPr>
          <p:cNvGrpSpPr/>
          <p:nvPr/>
        </p:nvGrpSpPr>
        <p:grpSpPr>
          <a:xfrm>
            <a:off x="457077" y="689355"/>
            <a:ext cx="8443103" cy="2580984"/>
            <a:chOff x="457077" y="543351"/>
            <a:chExt cx="8443103" cy="2580984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8C2826A8-28DE-DF46-99E4-9D8C1DD787E2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2C15BED4-A21A-C24A-B927-7841052969EE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52DBA30-DF63-8F47-84C6-470406DD54DE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E57C4237-D7F3-194D-8BC8-13C0203EFFCA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C458B156-0F99-AF4A-81B4-E33EB6D9DB9E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E03206D4-DF3D-6D4E-9736-03E1FDDBE83D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88F4FD5E-4BB2-9F44-B85D-92C8AAAD9579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5C907769-CC2C-AC43-9EAE-7BC4A217A477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ECE0950-5D50-5243-A457-67EDBE434AA8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6DFE9216-3D26-6942-AD39-97149FD8B156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BA678831-14FB-FB4D-A5B7-0F8D75A58F13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FA2CA3D-D20E-F246-99BA-566253D01DE7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56CEDDA-8794-A144-91C4-139B4DFC8CC3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0A3F846-F2DB-0547-8CDD-2F293C22AA46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7F6F3B6-B690-4144-9FD0-2F36829C202F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sp>
        <p:nvSpPr>
          <p:cNvPr id="4" name="Freeform 3">
            <a:extLst>
              <a:ext uri="{FF2B5EF4-FFF2-40B4-BE49-F238E27FC236}">
                <a16:creationId xmlns:a16="http://schemas.microsoft.com/office/drawing/2014/main" id="{5C4D98E6-7511-8244-81CE-D18411F7BB06}"/>
              </a:ext>
            </a:extLst>
          </p:cNvPr>
          <p:cNvSpPr/>
          <p:nvPr/>
        </p:nvSpPr>
        <p:spPr>
          <a:xfrm>
            <a:off x="888274" y="1102892"/>
            <a:ext cx="1410789" cy="1718685"/>
          </a:xfrm>
          <a:custGeom>
            <a:avLst/>
            <a:gdLst>
              <a:gd name="connsiteX0" fmla="*/ 0 w 1410789"/>
              <a:gd name="connsiteY0" fmla="*/ 1666434 h 1718685"/>
              <a:gd name="connsiteX1" fmla="*/ 91440 w 1410789"/>
              <a:gd name="connsiteY1" fmla="*/ 1379051 h 1718685"/>
              <a:gd name="connsiteX2" fmla="*/ 209006 w 1410789"/>
              <a:gd name="connsiteY2" fmla="*/ 1614182 h 1718685"/>
              <a:gd name="connsiteX3" fmla="*/ 313509 w 1410789"/>
              <a:gd name="connsiteY3" fmla="*/ 686719 h 1718685"/>
              <a:gd name="connsiteX4" fmla="*/ 470263 w 1410789"/>
              <a:gd name="connsiteY4" fmla="*/ 1091668 h 1718685"/>
              <a:gd name="connsiteX5" fmla="*/ 574766 w 1410789"/>
              <a:gd name="connsiteY5" fmla="*/ 151142 h 1718685"/>
              <a:gd name="connsiteX6" fmla="*/ 692332 w 1410789"/>
              <a:gd name="connsiteY6" fmla="*/ 595279 h 1718685"/>
              <a:gd name="connsiteX7" fmla="*/ 744583 w 1410789"/>
              <a:gd name="connsiteY7" fmla="*/ 20514 h 1718685"/>
              <a:gd name="connsiteX8" fmla="*/ 953589 w 1410789"/>
              <a:gd name="connsiteY8" fmla="*/ 1483554 h 1718685"/>
              <a:gd name="connsiteX9" fmla="*/ 1018903 w 1410789"/>
              <a:gd name="connsiteY9" fmla="*/ 1274548 h 1718685"/>
              <a:gd name="connsiteX10" fmla="*/ 1123406 w 1410789"/>
              <a:gd name="connsiteY10" fmla="*/ 1653371 h 1718685"/>
              <a:gd name="connsiteX11" fmla="*/ 1240972 w 1410789"/>
              <a:gd name="connsiteY11" fmla="*/ 1418239 h 1718685"/>
              <a:gd name="connsiteX12" fmla="*/ 1410789 w 1410789"/>
              <a:gd name="connsiteY12" fmla="*/ 1718685 h 1718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10789" h="1718685">
                <a:moveTo>
                  <a:pt x="0" y="1666434"/>
                </a:moveTo>
                <a:cubicBezTo>
                  <a:pt x="28303" y="1527097"/>
                  <a:pt x="56606" y="1387760"/>
                  <a:pt x="91440" y="1379051"/>
                </a:cubicBezTo>
                <a:cubicBezTo>
                  <a:pt x="126274" y="1370342"/>
                  <a:pt x="171995" y="1729570"/>
                  <a:pt x="209006" y="1614182"/>
                </a:cubicBezTo>
                <a:cubicBezTo>
                  <a:pt x="246017" y="1498794"/>
                  <a:pt x="269966" y="773805"/>
                  <a:pt x="313509" y="686719"/>
                </a:cubicBezTo>
                <a:cubicBezTo>
                  <a:pt x="357052" y="599633"/>
                  <a:pt x="426720" y="1180931"/>
                  <a:pt x="470263" y="1091668"/>
                </a:cubicBezTo>
                <a:cubicBezTo>
                  <a:pt x="513806" y="1002405"/>
                  <a:pt x="537755" y="233873"/>
                  <a:pt x="574766" y="151142"/>
                </a:cubicBezTo>
                <a:cubicBezTo>
                  <a:pt x="611777" y="68411"/>
                  <a:pt x="664029" y="617050"/>
                  <a:pt x="692332" y="595279"/>
                </a:cubicBezTo>
                <a:cubicBezTo>
                  <a:pt x="720635" y="573508"/>
                  <a:pt x="701040" y="-127532"/>
                  <a:pt x="744583" y="20514"/>
                </a:cubicBezTo>
                <a:cubicBezTo>
                  <a:pt x="788126" y="168560"/>
                  <a:pt x="907869" y="1274548"/>
                  <a:pt x="953589" y="1483554"/>
                </a:cubicBezTo>
                <a:cubicBezTo>
                  <a:pt x="999309" y="1692560"/>
                  <a:pt x="990600" y="1246245"/>
                  <a:pt x="1018903" y="1274548"/>
                </a:cubicBezTo>
                <a:cubicBezTo>
                  <a:pt x="1047206" y="1302851"/>
                  <a:pt x="1086395" y="1629422"/>
                  <a:pt x="1123406" y="1653371"/>
                </a:cubicBezTo>
                <a:cubicBezTo>
                  <a:pt x="1160418" y="1677320"/>
                  <a:pt x="1193075" y="1407353"/>
                  <a:pt x="1240972" y="1418239"/>
                </a:cubicBezTo>
                <a:cubicBezTo>
                  <a:pt x="1288869" y="1429125"/>
                  <a:pt x="1349829" y="1573905"/>
                  <a:pt x="1410789" y="1718685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 descr="Oxygen-Icons.org-Oxygen-Actions-speaker.ico">
            <a:extLst>
              <a:ext uri="{FF2B5EF4-FFF2-40B4-BE49-F238E27FC236}">
                <a16:creationId xmlns:a16="http://schemas.microsoft.com/office/drawing/2014/main" id="{6C9ABAC9-94A9-924E-91F6-E069A2191A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46908">
            <a:off x="25127" y="2411738"/>
            <a:ext cx="877303" cy="877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5398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B46E796-9F4E-C84C-AF17-DD0488F4B8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6530" y="3901041"/>
            <a:ext cx="4396598" cy="27575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38C951E-3596-9545-8B9F-1DE0EAC96CC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Waves made this possible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23D165-7C19-1E4E-A83C-814EF709C4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272" y="988991"/>
            <a:ext cx="4388200" cy="31795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49BD1B-E6DE-0B4B-B617-742994EE51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986" y="985473"/>
            <a:ext cx="4249742" cy="31795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1EB48A-9699-0249-97F8-395BE14C4E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272" y="4390891"/>
            <a:ext cx="4219848" cy="215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82870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C248D09C-9A7F-E141-98A7-85C94DB22416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Multipath: Convolution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62E597F-F6A6-E240-A95E-6B5433CB6946}"/>
              </a:ext>
            </a:extLst>
          </p:cNvPr>
          <p:cNvGrpSpPr/>
          <p:nvPr/>
        </p:nvGrpSpPr>
        <p:grpSpPr>
          <a:xfrm>
            <a:off x="457077" y="689355"/>
            <a:ext cx="8443103" cy="2580984"/>
            <a:chOff x="457077" y="543351"/>
            <a:chExt cx="8443103" cy="2580984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8C2826A8-28DE-DF46-99E4-9D8C1DD787E2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2C15BED4-A21A-C24A-B927-7841052969EE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52DBA30-DF63-8F47-84C6-470406DD54DE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E57C4237-D7F3-194D-8BC8-13C0203EFFCA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C458B156-0F99-AF4A-81B4-E33EB6D9DB9E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E03206D4-DF3D-6D4E-9736-03E1FDDBE83D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88F4FD5E-4BB2-9F44-B85D-92C8AAAD9579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5C907769-CC2C-AC43-9EAE-7BC4A217A477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ECE0950-5D50-5243-A457-67EDBE434AA8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6DFE9216-3D26-6942-AD39-97149FD8B156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BA678831-14FB-FB4D-A5B7-0F8D75A58F13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FA2CA3D-D20E-F246-99BA-566253D01DE7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56CEDDA-8794-A144-91C4-139B4DFC8CC3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0A3F846-F2DB-0547-8CDD-2F293C22AA46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7F6F3B6-B690-4144-9FD0-2F36829C202F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sp>
        <p:nvSpPr>
          <p:cNvPr id="4" name="Freeform 3">
            <a:extLst>
              <a:ext uri="{FF2B5EF4-FFF2-40B4-BE49-F238E27FC236}">
                <a16:creationId xmlns:a16="http://schemas.microsoft.com/office/drawing/2014/main" id="{5C4D98E6-7511-8244-81CE-D18411F7BB06}"/>
              </a:ext>
            </a:extLst>
          </p:cNvPr>
          <p:cNvSpPr/>
          <p:nvPr/>
        </p:nvSpPr>
        <p:spPr>
          <a:xfrm>
            <a:off x="888274" y="1102892"/>
            <a:ext cx="1410789" cy="1718685"/>
          </a:xfrm>
          <a:custGeom>
            <a:avLst/>
            <a:gdLst>
              <a:gd name="connsiteX0" fmla="*/ 0 w 1410789"/>
              <a:gd name="connsiteY0" fmla="*/ 1666434 h 1718685"/>
              <a:gd name="connsiteX1" fmla="*/ 91440 w 1410789"/>
              <a:gd name="connsiteY1" fmla="*/ 1379051 h 1718685"/>
              <a:gd name="connsiteX2" fmla="*/ 209006 w 1410789"/>
              <a:gd name="connsiteY2" fmla="*/ 1614182 h 1718685"/>
              <a:gd name="connsiteX3" fmla="*/ 313509 w 1410789"/>
              <a:gd name="connsiteY3" fmla="*/ 686719 h 1718685"/>
              <a:gd name="connsiteX4" fmla="*/ 470263 w 1410789"/>
              <a:gd name="connsiteY4" fmla="*/ 1091668 h 1718685"/>
              <a:gd name="connsiteX5" fmla="*/ 574766 w 1410789"/>
              <a:gd name="connsiteY5" fmla="*/ 151142 h 1718685"/>
              <a:gd name="connsiteX6" fmla="*/ 692332 w 1410789"/>
              <a:gd name="connsiteY6" fmla="*/ 595279 h 1718685"/>
              <a:gd name="connsiteX7" fmla="*/ 744583 w 1410789"/>
              <a:gd name="connsiteY7" fmla="*/ 20514 h 1718685"/>
              <a:gd name="connsiteX8" fmla="*/ 953589 w 1410789"/>
              <a:gd name="connsiteY8" fmla="*/ 1483554 h 1718685"/>
              <a:gd name="connsiteX9" fmla="*/ 1018903 w 1410789"/>
              <a:gd name="connsiteY9" fmla="*/ 1274548 h 1718685"/>
              <a:gd name="connsiteX10" fmla="*/ 1123406 w 1410789"/>
              <a:gd name="connsiteY10" fmla="*/ 1653371 h 1718685"/>
              <a:gd name="connsiteX11" fmla="*/ 1240972 w 1410789"/>
              <a:gd name="connsiteY11" fmla="*/ 1418239 h 1718685"/>
              <a:gd name="connsiteX12" fmla="*/ 1410789 w 1410789"/>
              <a:gd name="connsiteY12" fmla="*/ 1718685 h 1718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10789" h="1718685">
                <a:moveTo>
                  <a:pt x="0" y="1666434"/>
                </a:moveTo>
                <a:cubicBezTo>
                  <a:pt x="28303" y="1527097"/>
                  <a:pt x="56606" y="1387760"/>
                  <a:pt x="91440" y="1379051"/>
                </a:cubicBezTo>
                <a:cubicBezTo>
                  <a:pt x="126274" y="1370342"/>
                  <a:pt x="171995" y="1729570"/>
                  <a:pt x="209006" y="1614182"/>
                </a:cubicBezTo>
                <a:cubicBezTo>
                  <a:pt x="246017" y="1498794"/>
                  <a:pt x="269966" y="773805"/>
                  <a:pt x="313509" y="686719"/>
                </a:cubicBezTo>
                <a:cubicBezTo>
                  <a:pt x="357052" y="599633"/>
                  <a:pt x="426720" y="1180931"/>
                  <a:pt x="470263" y="1091668"/>
                </a:cubicBezTo>
                <a:cubicBezTo>
                  <a:pt x="513806" y="1002405"/>
                  <a:pt x="537755" y="233873"/>
                  <a:pt x="574766" y="151142"/>
                </a:cubicBezTo>
                <a:cubicBezTo>
                  <a:pt x="611777" y="68411"/>
                  <a:pt x="664029" y="617050"/>
                  <a:pt x="692332" y="595279"/>
                </a:cubicBezTo>
                <a:cubicBezTo>
                  <a:pt x="720635" y="573508"/>
                  <a:pt x="701040" y="-127532"/>
                  <a:pt x="744583" y="20514"/>
                </a:cubicBezTo>
                <a:cubicBezTo>
                  <a:pt x="788126" y="168560"/>
                  <a:pt x="907869" y="1274548"/>
                  <a:pt x="953589" y="1483554"/>
                </a:cubicBezTo>
                <a:cubicBezTo>
                  <a:pt x="999309" y="1692560"/>
                  <a:pt x="990600" y="1246245"/>
                  <a:pt x="1018903" y="1274548"/>
                </a:cubicBezTo>
                <a:cubicBezTo>
                  <a:pt x="1047206" y="1302851"/>
                  <a:pt x="1086395" y="1629422"/>
                  <a:pt x="1123406" y="1653371"/>
                </a:cubicBezTo>
                <a:cubicBezTo>
                  <a:pt x="1160418" y="1677320"/>
                  <a:pt x="1193075" y="1407353"/>
                  <a:pt x="1240972" y="1418239"/>
                </a:cubicBezTo>
                <a:cubicBezTo>
                  <a:pt x="1288869" y="1429125"/>
                  <a:pt x="1349829" y="1573905"/>
                  <a:pt x="1410789" y="1718685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 descr="Oxygen-Icons.org-Oxygen-Actions-speaker.ico">
            <a:extLst>
              <a:ext uri="{FF2B5EF4-FFF2-40B4-BE49-F238E27FC236}">
                <a16:creationId xmlns:a16="http://schemas.microsoft.com/office/drawing/2014/main" id="{6C9ABAC9-94A9-924E-91F6-E069A2191A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46908">
            <a:off x="25127" y="2411738"/>
            <a:ext cx="877303" cy="877303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B677E719-8BB6-7D4A-B438-0017EDDBDC3C}"/>
              </a:ext>
            </a:extLst>
          </p:cNvPr>
          <p:cNvGrpSpPr/>
          <p:nvPr/>
        </p:nvGrpSpPr>
        <p:grpSpPr>
          <a:xfrm>
            <a:off x="457077" y="3858032"/>
            <a:ext cx="8443103" cy="2580984"/>
            <a:chOff x="457077" y="543351"/>
            <a:chExt cx="8443103" cy="2580984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6603A68-C8C9-9444-B062-5BD0C65DF01D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E486F4B-2D98-5047-B6F4-AE0399AC7DD5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ABFD161-A098-5A46-A65B-0323C03A2B5E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FAF544B-54F0-0243-BD6B-BD42E5A45804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D42FD61-2CB7-5342-997F-AFCE51C3C228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9000655-B5B0-F54D-B726-CE2D4D44ED1E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C2CB786-DA64-474C-BB16-70532ECE8457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629D1B0-F016-EF4E-8F44-981F5B94CC79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4F15462-777A-1945-8BDE-4EA9B7996B50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135F586-6721-304C-B43A-0B5602BCDBDE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7CB35B2-4A98-ED4E-8F84-8908EA498111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571716F-AD40-C549-9F78-B03CEFCD2D41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B079FBD-37CF-3A40-A7BD-F00804832A48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312CC2F0-2621-5F45-BEA0-96A3A05D1844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3574E5B0-FA9D-DD4A-ACDF-0BE2126C70CB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sp>
        <p:nvSpPr>
          <p:cNvPr id="55" name="Freeform 54">
            <a:extLst>
              <a:ext uri="{FF2B5EF4-FFF2-40B4-BE49-F238E27FC236}">
                <a16:creationId xmlns:a16="http://schemas.microsoft.com/office/drawing/2014/main" id="{C78ADB8D-9F23-B24B-B1A0-BDE968CC15BA}"/>
              </a:ext>
            </a:extLst>
          </p:cNvPr>
          <p:cNvSpPr/>
          <p:nvPr/>
        </p:nvSpPr>
        <p:spPr>
          <a:xfrm>
            <a:off x="1412631" y="4593742"/>
            <a:ext cx="1410789" cy="1420401"/>
          </a:xfrm>
          <a:custGeom>
            <a:avLst/>
            <a:gdLst>
              <a:gd name="connsiteX0" fmla="*/ 0 w 1410789"/>
              <a:gd name="connsiteY0" fmla="*/ 1666434 h 1718685"/>
              <a:gd name="connsiteX1" fmla="*/ 91440 w 1410789"/>
              <a:gd name="connsiteY1" fmla="*/ 1379051 h 1718685"/>
              <a:gd name="connsiteX2" fmla="*/ 209006 w 1410789"/>
              <a:gd name="connsiteY2" fmla="*/ 1614182 h 1718685"/>
              <a:gd name="connsiteX3" fmla="*/ 313509 w 1410789"/>
              <a:gd name="connsiteY3" fmla="*/ 686719 h 1718685"/>
              <a:gd name="connsiteX4" fmla="*/ 470263 w 1410789"/>
              <a:gd name="connsiteY4" fmla="*/ 1091668 h 1718685"/>
              <a:gd name="connsiteX5" fmla="*/ 574766 w 1410789"/>
              <a:gd name="connsiteY5" fmla="*/ 151142 h 1718685"/>
              <a:gd name="connsiteX6" fmla="*/ 692332 w 1410789"/>
              <a:gd name="connsiteY6" fmla="*/ 595279 h 1718685"/>
              <a:gd name="connsiteX7" fmla="*/ 744583 w 1410789"/>
              <a:gd name="connsiteY7" fmla="*/ 20514 h 1718685"/>
              <a:gd name="connsiteX8" fmla="*/ 953589 w 1410789"/>
              <a:gd name="connsiteY8" fmla="*/ 1483554 h 1718685"/>
              <a:gd name="connsiteX9" fmla="*/ 1018903 w 1410789"/>
              <a:gd name="connsiteY9" fmla="*/ 1274548 h 1718685"/>
              <a:gd name="connsiteX10" fmla="*/ 1123406 w 1410789"/>
              <a:gd name="connsiteY10" fmla="*/ 1653371 h 1718685"/>
              <a:gd name="connsiteX11" fmla="*/ 1240972 w 1410789"/>
              <a:gd name="connsiteY11" fmla="*/ 1418239 h 1718685"/>
              <a:gd name="connsiteX12" fmla="*/ 1410789 w 1410789"/>
              <a:gd name="connsiteY12" fmla="*/ 1718685 h 1718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10789" h="1718685">
                <a:moveTo>
                  <a:pt x="0" y="1666434"/>
                </a:moveTo>
                <a:cubicBezTo>
                  <a:pt x="28303" y="1527097"/>
                  <a:pt x="56606" y="1387760"/>
                  <a:pt x="91440" y="1379051"/>
                </a:cubicBezTo>
                <a:cubicBezTo>
                  <a:pt x="126274" y="1370342"/>
                  <a:pt x="171995" y="1729570"/>
                  <a:pt x="209006" y="1614182"/>
                </a:cubicBezTo>
                <a:cubicBezTo>
                  <a:pt x="246017" y="1498794"/>
                  <a:pt x="269966" y="773805"/>
                  <a:pt x="313509" y="686719"/>
                </a:cubicBezTo>
                <a:cubicBezTo>
                  <a:pt x="357052" y="599633"/>
                  <a:pt x="426720" y="1180931"/>
                  <a:pt x="470263" y="1091668"/>
                </a:cubicBezTo>
                <a:cubicBezTo>
                  <a:pt x="513806" y="1002405"/>
                  <a:pt x="537755" y="233873"/>
                  <a:pt x="574766" y="151142"/>
                </a:cubicBezTo>
                <a:cubicBezTo>
                  <a:pt x="611777" y="68411"/>
                  <a:pt x="664029" y="617050"/>
                  <a:pt x="692332" y="595279"/>
                </a:cubicBezTo>
                <a:cubicBezTo>
                  <a:pt x="720635" y="573508"/>
                  <a:pt x="701040" y="-127532"/>
                  <a:pt x="744583" y="20514"/>
                </a:cubicBezTo>
                <a:cubicBezTo>
                  <a:pt x="788126" y="168560"/>
                  <a:pt x="907869" y="1274548"/>
                  <a:pt x="953589" y="1483554"/>
                </a:cubicBezTo>
                <a:cubicBezTo>
                  <a:pt x="999309" y="1692560"/>
                  <a:pt x="990600" y="1246245"/>
                  <a:pt x="1018903" y="1274548"/>
                </a:cubicBezTo>
                <a:cubicBezTo>
                  <a:pt x="1047206" y="1302851"/>
                  <a:pt x="1086395" y="1629422"/>
                  <a:pt x="1123406" y="1653371"/>
                </a:cubicBezTo>
                <a:cubicBezTo>
                  <a:pt x="1160418" y="1677320"/>
                  <a:pt x="1193075" y="1407353"/>
                  <a:pt x="1240972" y="1418239"/>
                </a:cubicBezTo>
                <a:cubicBezTo>
                  <a:pt x="1288869" y="1429125"/>
                  <a:pt x="1349829" y="1573905"/>
                  <a:pt x="1410789" y="1718685"/>
                </a:cubicBezTo>
              </a:path>
            </a:pathLst>
          </a:cu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8ABCADCC-AC65-6E41-9D0F-C43466CA4E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8786" t="14714" r="30393" b="16143"/>
          <a:stretch/>
        </p:blipFill>
        <p:spPr>
          <a:xfrm>
            <a:off x="-27077" y="5606568"/>
            <a:ext cx="873727" cy="832448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03D1AFD9-5A80-CC4E-9162-7C34328CDDAD}"/>
              </a:ext>
            </a:extLst>
          </p:cNvPr>
          <p:cNvSpPr txBox="1"/>
          <p:nvPr/>
        </p:nvSpPr>
        <p:spPr>
          <a:xfrm>
            <a:off x="1388518" y="4211894"/>
            <a:ext cx="14103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Direct path</a:t>
            </a:r>
          </a:p>
        </p:txBody>
      </p:sp>
    </p:spTree>
    <p:extLst>
      <p:ext uri="{BB962C8B-B14F-4D97-AF65-F5344CB8AC3E}">
        <p14:creationId xmlns:p14="http://schemas.microsoft.com/office/powerpoint/2010/main" val="183277386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C248D09C-9A7F-E141-98A7-85C94DB22416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Multipath: Convolution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62E597F-F6A6-E240-A95E-6B5433CB6946}"/>
              </a:ext>
            </a:extLst>
          </p:cNvPr>
          <p:cNvGrpSpPr/>
          <p:nvPr/>
        </p:nvGrpSpPr>
        <p:grpSpPr>
          <a:xfrm>
            <a:off x="457077" y="689355"/>
            <a:ext cx="8443103" cy="2580984"/>
            <a:chOff x="457077" y="543351"/>
            <a:chExt cx="8443103" cy="2580984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8C2826A8-28DE-DF46-99E4-9D8C1DD787E2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2C15BED4-A21A-C24A-B927-7841052969EE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52DBA30-DF63-8F47-84C6-470406DD54DE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E57C4237-D7F3-194D-8BC8-13C0203EFFCA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C458B156-0F99-AF4A-81B4-E33EB6D9DB9E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E03206D4-DF3D-6D4E-9736-03E1FDDBE83D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88F4FD5E-4BB2-9F44-B85D-92C8AAAD9579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5C907769-CC2C-AC43-9EAE-7BC4A217A477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ECE0950-5D50-5243-A457-67EDBE434AA8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6DFE9216-3D26-6942-AD39-97149FD8B156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BA678831-14FB-FB4D-A5B7-0F8D75A58F13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FA2CA3D-D20E-F246-99BA-566253D01DE7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56CEDDA-8794-A144-91C4-139B4DFC8CC3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0A3F846-F2DB-0547-8CDD-2F293C22AA46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7F6F3B6-B690-4144-9FD0-2F36829C202F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sp>
        <p:nvSpPr>
          <p:cNvPr id="4" name="Freeform 3">
            <a:extLst>
              <a:ext uri="{FF2B5EF4-FFF2-40B4-BE49-F238E27FC236}">
                <a16:creationId xmlns:a16="http://schemas.microsoft.com/office/drawing/2014/main" id="{5C4D98E6-7511-8244-81CE-D18411F7BB06}"/>
              </a:ext>
            </a:extLst>
          </p:cNvPr>
          <p:cNvSpPr/>
          <p:nvPr/>
        </p:nvSpPr>
        <p:spPr>
          <a:xfrm>
            <a:off x="888274" y="1102892"/>
            <a:ext cx="1410789" cy="1718685"/>
          </a:xfrm>
          <a:custGeom>
            <a:avLst/>
            <a:gdLst>
              <a:gd name="connsiteX0" fmla="*/ 0 w 1410789"/>
              <a:gd name="connsiteY0" fmla="*/ 1666434 h 1718685"/>
              <a:gd name="connsiteX1" fmla="*/ 91440 w 1410789"/>
              <a:gd name="connsiteY1" fmla="*/ 1379051 h 1718685"/>
              <a:gd name="connsiteX2" fmla="*/ 209006 w 1410789"/>
              <a:gd name="connsiteY2" fmla="*/ 1614182 h 1718685"/>
              <a:gd name="connsiteX3" fmla="*/ 313509 w 1410789"/>
              <a:gd name="connsiteY3" fmla="*/ 686719 h 1718685"/>
              <a:gd name="connsiteX4" fmla="*/ 470263 w 1410789"/>
              <a:gd name="connsiteY4" fmla="*/ 1091668 h 1718685"/>
              <a:gd name="connsiteX5" fmla="*/ 574766 w 1410789"/>
              <a:gd name="connsiteY5" fmla="*/ 151142 h 1718685"/>
              <a:gd name="connsiteX6" fmla="*/ 692332 w 1410789"/>
              <a:gd name="connsiteY6" fmla="*/ 595279 h 1718685"/>
              <a:gd name="connsiteX7" fmla="*/ 744583 w 1410789"/>
              <a:gd name="connsiteY7" fmla="*/ 20514 h 1718685"/>
              <a:gd name="connsiteX8" fmla="*/ 953589 w 1410789"/>
              <a:gd name="connsiteY8" fmla="*/ 1483554 h 1718685"/>
              <a:gd name="connsiteX9" fmla="*/ 1018903 w 1410789"/>
              <a:gd name="connsiteY9" fmla="*/ 1274548 h 1718685"/>
              <a:gd name="connsiteX10" fmla="*/ 1123406 w 1410789"/>
              <a:gd name="connsiteY10" fmla="*/ 1653371 h 1718685"/>
              <a:gd name="connsiteX11" fmla="*/ 1240972 w 1410789"/>
              <a:gd name="connsiteY11" fmla="*/ 1418239 h 1718685"/>
              <a:gd name="connsiteX12" fmla="*/ 1410789 w 1410789"/>
              <a:gd name="connsiteY12" fmla="*/ 1718685 h 1718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10789" h="1718685">
                <a:moveTo>
                  <a:pt x="0" y="1666434"/>
                </a:moveTo>
                <a:cubicBezTo>
                  <a:pt x="28303" y="1527097"/>
                  <a:pt x="56606" y="1387760"/>
                  <a:pt x="91440" y="1379051"/>
                </a:cubicBezTo>
                <a:cubicBezTo>
                  <a:pt x="126274" y="1370342"/>
                  <a:pt x="171995" y="1729570"/>
                  <a:pt x="209006" y="1614182"/>
                </a:cubicBezTo>
                <a:cubicBezTo>
                  <a:pt x="246017" y="1498794"/>
                  <a:pt x="269966" y="773805"/>
                  <a:pt x="313509" y="686719"/>
                </a:cubicBezTo>
                <a:cubicBezTo>
                  <a:pt x="357052" y="599633"/>
                  <a:pt x="426720" y="1180931"/>
                  <a:pt x="470263" y="1091668"/>
                </a:cubicBezTo>
                <a:cubicBezTo>
                  <a:pt x="513806" y="1002405"/>
                  <a:pt x="537755" y="233873"/>
                  <a:pt x="574766" y="151142"/>
                </a:cubicBezTo>
                <a:cubicBezTo>
                  <a:pt x="611777" y="68411"/>
                  <a:pt x="664029" y="617050"/>
                  <a:pt x="692332" y="595279"/>
                </a:cubicBezTo>
                <a:cubicBezTo>
                  <a:pt x="720635" y="573508"/>
                  <a:pt x="701040" y="-127532"/>
                  <a:pt x="744583" y="20514"/>
                </a:cubicBezTo>
                <a:cubicBezTo>
                  <a:pt x="788126" y="168560"/>
                  <a:pt x="907869" y="1274548"/>
                  <a:pt x="953589" y="1483554"/>
                </a:cubicBezTo>
                <a:cubicBezTo>
                  <a:pt x="999309" y="1692560"/>
                  <a:pt x="990600" y="1246245"/>
                  <a:pt x="1018903" y="1274548"/>
                </a:cubicBezTo>
                <a:cubicBezTo>
                  <a:pt x="1047206" y="1302851"/>
                  <a:pt x="1086395" y="1629422"/>
                  <a:pt x="1123406" y="1653371"/>
                </a:cubicBezTo>
                <a:cubicBezTo>
                  <a:pt x="1160418" y="1677320"/>
                  <a:pt x="1193075" y="1407353"/>
                  <a:pt x="1240972" y="1418239"/>
                </a:cubicBezTo>
                <a:cubicBezTo>
                  <a:pt x="1288869" y="1429125"/>
                  <a:pt x="1349829" y="1573905"/>
                  <a:pt x="1410789" y="1718685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 descr="Oxygen-Icons.org-Oxygen-Actions-speaker.ico">
            <a:extLst>
              <a:ext uri="{FF2B5EF4-FFF2-40B4-BE49-F238E27FC236}">
                <a16:creationId xmlns:a16="http://schemas.microsoft.com/office/drawing/2014/main" id="{6C9ABAC9-94A9-924E-91F6-E069A2191A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46908">
            <a:off x="25127" y="2411738"/>
            <a:ext cx="877303" cy="877303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B677E719-8BB6-7D4A-B438-0017EDDBDC3C}"/>
              </a:ext>
            </a:extLst>
          </p:cNvPr>
          <p:cNvGrpSpPr/>
          <p:nvPr/>
        </p:nvGrpSpPr>
        <p:grpSpPr>
          <a:xfrm>
            <a:off x="457077" y="3858032"/>
            <a:ext cx="8443103" cy="2580984"/>
            <a:chOff x="457077" y="543351"/>
            <a:chExt cx="8443103" cy="2580984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6603A68-C8C9-9444-B062-5BD0C65DF01D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E486F4B-2D98-5047-B6F4-AE0399AC7DD5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ABFD161-A098-5A46-A65B-0323C03A2B5E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FAF544B-54F0-0243-BD6B-BD42E5A45804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D42FD61-2CB7-5342-997F-AFCE51C3C228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9000655-B5B0-F54D-B726-CE2D4D44ED1E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C2CB786-DA64-474C-BB16-70532ECE8457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629D1B0-F016-EF4E-8F44-981F5B94CC79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4F15462-777A-1945-8BDE-4EA9B7996B50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135F586-6721-304C-B43A-0B5602BCDBDE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7CB35B2-4A98-ED4E-8F84-8908EA498111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571716F-AD40-C549-9F78-B03CEFCD2D41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B079FBD-37CF-3A40-A7BD-F00804832A48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312CC2F0-2621-5F45-BEA0-96A3A05D1844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3574E5B0-FA9D-DD4A-ACDF-0BE2126C70CB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sp>
        <p:nvSpPr>
          <p:cNvPr id="55" name="Freeform 54">
            <a:extLst>
              <a:ext uri="{FF2B5EF4-FFF2-40B4-BE49-F238E27FC236}">
                <a16:creationId xmlns:a16="http://schemas.microsoft.com/office/drawing/2014/main" id="{C78ADB8D-9F23-B24B-B1A0-BDE968CC15BA}"/>
              </a:ext>
            </a:extLst>
          </p:cNvPr>
          <p:cNvSpPr/>
          <p:nvPr/>
        </p:nvSpPr>
        <p:spPr>
          <a:xfrm>
            <a:off x="1412631" y="4593742"/>
            <a:ext cx="1410789" cy="1420401"/>
          </a:xfrm>
          <a:custGeom>
            <a:avLst/>
            <a:gdLst>
              <a:gd name="connsiteX0" fmla="*/ 0 w 1410789"/>
              <a:gd name="connsiteY0" fmla="*/ 1666434 h 1718685"/>
              <a:gd name="connsiteX1" fmla="*/ 91440 w 1410789"/>
              <a:gd name="connsiteY1" fmla="*/ 1379051 h 1718685"/>
              <a:gd name="connsiteX2" fmla="*/ 209006 w 1410789"/>
              <a:gd name="connsiteY2" fmla="*/ 1614182 h 1718685"/>
              <a:gd name="connsiteX3" fmla="*/ 313509 w 1410789"/>
              <a:gd name="connsiteY3" fmla="*/ 686719 h 1718685"/>
              <a:gd name="connsiteX4" fmla="*/ 470263 w 1410789"/>
              <a:gd name="connsiteY4" fmla="*/ 1091668 h 1718685"/>
              <a:gd name="connsiteX5" fmla="*/ 574766 w 1410789"/>
              <a:gd name="connsiteY5" fmla="*/ 151142 h 1718685"/>
              <a:gd name="connsiteX6" fmla="*/ 692332 w 1410789"/>
              <a:gd name="connsiteY6" fmla="*/ 595279 h 1718685"/>
              <a:gd name="connsiteX7" fmla="*/ 744583 w 1410789"/>
              <a:gd name="connsiteY7" fmla="*/ 20514 h 1718685"/>
              <a:gd name="connsiteX8" fmla="*/ 953589 w 1410789"/>
              <a:gd name="connsiteY8" fmla="*/ 1483554 h 1718685"/>
              <a:gd name="connsiteX9" fmla="*/ 1018903 w 1410789"/>
              <a:gd name="connsiteY9" fmla="*/ 1274548 h 1718685"/>
              <a:gd name="connsiteX10" fmla="*/ 1123406 w 1410789"/>
              <a:gd name="connsiteY10" fmla="*/ 1653371 h 1718685"/>
              <a:gd name="connsiteX11" fmla="*/ 1240972 w 1410789"/>
              <a:gd name="connsiteY11" fmla="*/ 1418239 h 1718685"/>
              <a:gd name="connsiteX12" fmla="*/ 1410789 w 1410789"/>
              <a:gd name="connsiteY12" fmla="*/ 1718685 h 1718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10789" h="1718685">
                <a:moveTo>
                  <a:pt x="0" y="1666434"/>
                </a:moveTo>
                <a:cubicBezTo>
                  <a:pt x="28303" y="1527097"/>
                  <a:pt x="56606" y="1387760"/>
                  <a:pt x="91440" y="1379051"/>
                </a:cubicBezTo>
                <a:cubicBezTo>
                  <a:pt x="126274" y="1370342"/>
                  <a:pt x="171995" y="1729570"/>
                  <a:pt x="209006" y="1614182"/>
                </a:cubicBezTo>
                <a:cubicBezTo>
                  <a:pt x="246017" y="1498794"/>
                  <a:pt x="269966" y="773805"/>
                  <a:pt x="313509" y="686719"/>
                </a:cubicBezTo>
                <a:cubicBezTo>
                  <a:pt x="357052" y="599633"/>
                  <a:pt x="426720" y="1180931"/>
                  <a:pt x="470263" y="1091668"/>
                </a:cubicBezTo>
                <a:cubicBezTo>
                  <a:pt x="513806" y="1002405"/>
                  <a:pt x="537755" y="233873"/>
                  <a:pt x="574766" y="151142"/>
                </a:cubicBezTo>
                <a:cubicBezTo>
                  <a:pt x="611777" y="68411"/>
                  <a:pt x="664029" y="617050"/>
                  <a:pt x="692332" y="595279"/>
                </a:cubicBezTo>
                <a:cubicBezTo>
                  <a:pt x="720635" y="573508"/>
                  <a:pt x="701040" y="-127532"/>
                  <a:pt x="744583" y="20514"/>
                </a:cubicBezTo>
                <a:cubicBezTo>
                  <a:pt x="788126" y="168560"/>
                  <a:pt x="907869" y="1274548"/>
                  <a:pt x="953589" y="1483554"/>
                </a:cubicBezTo>
                <a:cubicBezTo>
                  <a:pt x="999309" y="1692560"/>
                  <a:pt x="990600" y="1246245"/>
                  <a:pt x="1018903" y="1274548"/>
                </a:cubicBezTo>
                <a:cubicBezTo>
                  <a:pt x="1047206" y="1302851"/>
                  <a:pt x="1086395" y="1629422"/>
                  <a:pt x="1123406" y="1653371"/>
                </a:cubicBezTo>
                <a:cubicBezTo>
                  <a:pt x="1160418" y="1677320"/>
                  <a:pt x="1193075" y="1407353"/>
                  <a:pt x="1240972" y="1418239"/>
                </a:cubicBezTo>
                <a:cubicBezTo>
                  <a:pt x="1288869" y="1429125"/>
                  <a:pt x="1349829" y="1573905"/>
                  <a:pt x="1410789" y="1718685"/>
                </a:cubicBezTo>
              </a:path>
            </a:pathLst>
          </a:cu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8ABCADCC-AC65-6E41-9D0F-C43466CA4E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8786" t="14714" r="30393" b="16143"/>
          <a:stretch/>
        </p:blipFill>
        <p:spPr>
          <a:xfrm>
            <a:off x="-27077" y="5606568"/>
            <a:ext cx="873727" cy="832448"/>
          </a:xfrm>
          <a:prstGeom prst="rect">
            <a:avLst/>
          </a:prstGeom>
        </p:spPr>
      </p:pic>
      <p:sp>
        <p:nvSpPr>
          <p:cNvPr id="56" name="Freeform 55">
            <a:extLst>
              <a:ext uri="{FF2B5EF4-FFF2-40B4-BE49-F238E27FC236}">
                <a16:creationId xmlns:a16="http://schemas.microsoft.com/office/drawing/2014/main" id="{B5CF6272-6604-4043-BDF5-5FE9E223B053}"/>
              </a:ext>
            </a:extLst>
          </p:cNvPr>
          <p:cNvSpPr/>
          <p:nvPr/>
        </p:nvSpPr>
        <p:spPr>
          <a:xfrm>
            <a:off x="3033519" y="4830153"/>
            <a:ext cx="1410789" cy="1173885"/>
          </a:xfrm>
          <a:custGeom>
            <a:avLst/>
            <a:gdLst>
              <a:gd name="connsiteX0" fmla="*/ 0 w 1410789"/>
              <a:gd name="connsiteY0" fmla="*/ 1666434 h 1718685"/>
              <a:gd name="connsiteX1" fmla="*/ 91440 w 1410789"/>
              <a:gd name="connsiteY1" fmla="*/ 1379051 h 1718685"/>
              <a:gd name="connsiteX2" fmla="*/ 209006 w 1410789"/>
              <a:gd name="connsiteY2" fmla="*/ 1614182 h 1718685"/>
              <a:gd name="connsiteX3" fmla="*/ 313509 w 1410789"/>
              <a:gd name="connsiteY3" fmla="*/ 686719 h 1718685"/>
              <a:gd name="connsiteX4" fmla="*/ 470263 w 1410789"/>
              <a:gd name="connsiteY4" fmla="*/ 1091668 h 1718685"/>
              <a:gd name="connsiteX5" fmla="*/ 574766 w 1410789"/>
              <a:gd name="connsiteY5" fmla="*/ 151142 h 1718685"/>
              <a:gd name="connsiteX6" fmla="*/ 692332 w 1410789"/>
              <a:gd name="connsiteY6" fmla="*/ 595279 h 1718685"/>
              <a:gd name="connsiteX7" fmla="*/ 744583 w 1410789"/>
              <a:gd name="connsiteY7" fmla="*/ 20514 h 1718685"/>
              <a:gd name="connsiteX8" fmla="*/ 953589 w 1410789"/>
              <a:gd name="connsiteY8" fmla="*/ 1483554 h 1718685"/>
              <a:gd name="connsiteX9" fmla="*/ 1018903 w 1410789"/>
              <a:gd name="connsiteY9" fmla="*/ 1274548 h 1718685"/>
              <a:gd name="connsiteX10" fmla="*/ 1123406 w 1410789"/>
              <a:gd name="connsiteY10" fmla="*/ 1653371 h 1718685"/>
              <a:gd name="connsiteX11" fmla="*/ 1240972 w 1410789"/>
              <a:gd name="connsiteY11" fmla="*/ 1418239 h 1718685"/>
              <a:gd name="connsiteX12" fmla="*/ 1410789 w 1410789"/>
              <a:gd name="connsiteY12" fmla="*/ 1718685 h 1718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10789" h="1718685">
                <a:moveTo>
                  <a:pt x="0" y="1666434"/>
                </a:moveTo>
                <a:cubicBezTo>
                  <a:pt x="28303" y="1527097"/>
                  <a:pt x="56606" y="1387760"/>
                  <a:pt x="91440" y="1379051"/>
                </a:cubicBezTo>
                <a:cubicBezTo>
                  <a:pt x="126274" y="1370342"/>
                  <a:pt x="171995" y="1729570"/>
                  <a:pt x="209006" y="1614182"/>
                </a:cubicBezTo>
                <a:cubicBezTo>
                  <a:pt x="246017" y="1498794"/>
                  <a:pt x="269966" y="773805"/>
                  <a:pt x="313509" y="686719"/>
                </a:cubicBezTo>
                <a:cubicBezTo>
                  <a:pt x="357052" y="599633"/>
                  <a:pt x="426720" y="1180931"/>
                  <a:pt x="470263" y="1091668"/>
                </a:cubicBezTo>
                <a:cubicBezTo>
                  <a:pt x="513806" y="1002405"/>
                  <a:pt x="537755" y="233873"/>
                  <a:pt x="574766" y="151142"/>
                </a:cubicBezTo>
                <a:cubicBezTo>
                  <a:pt x="611777" y="68411"/>
                  <a:pt x="664029" y="617050"/>
                  <a:pt x="692332" y="595279"/>
                </a:cubicBezTo>
                <a:cubicBezTo>
                  <a:pt x="720635" y="573508"/>
                  <a:pt x="701040" y="-127532"/>
                  <a:pt x="744583" y="20514"/>
                </a:cubicBezTo>
                <a:cubicBezTo>
                  <a:pt x="788126" y="168560"/>
                  <a:pt x="907869" y="1274548"/>
                  <a:pt x="953589" y="1483554"/>
                </a:cubicBezTo>
                <a:cubicBezTo>
                  <a:pt x="999309" y="1692560"/>
                  <a:pt x="990600" y="1246245"/>
                  <a:pt x="1018903" y="1274548"/>
                </a:cubicBezTo>
                <a:cubicBezTo>
                  <a:pt x="1047206" y="1302851"/>
                  <a:pt x="1086395" y="1629422"/>
                  <a:pt x="1123406" y="1653371"/>
                </a:cubicBezTo>
                <a:cubicBezTo>
                  <a:pt x="1160418" y="1677320"/>
                  <a:pt x="1193075" y="1407353"/>
                  <a:pt x="1240972" y="1418239"/>
                </a:cubicBezTo>
                <a:cubicBezTo>
                  <a:pt x="1288869" y="1429125"/>
                  <a:pt x="1349829" y="1573905"/>
                  <a:pt x="1410789" y="1718685"/>
                </a:cubicBezTo>
              </a:path>
            </a:pathLst>
          </a:cu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A783DB8-2329-C841-BDDA-A5150A397054}"/>
              </a:ext>
            </a:extLst>
          </p:cNvPr>
          <p:cNvSpPr txBox="1"/>
          <p:nvPr/>
        </p:nvSpPr>
        <p:spPr>
          <a:xfrm>
            <a:off x="1388518" y="4211894"/>
            <a:ext cx="14103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Direct path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5952449-97E5-6F49-BD97-18F799D04260}"/>
              </a:ext>
            </a:extLst>
          </p:cNvPr>
          <p:cNvSpPr txBox="1"/>
          <p:nvPr/>
        </p:nvSpPr>
        <p:spPr>
          <a:xfrm>
            <a:off x="3074210" y="4429530"/>
            <a:ext cx="14103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Echo</a:t>
            </a:r>
          </a:p>
        </p:txBody>
      </p:sp>
    </p:spTree>
    <p:extLst>
      <p:ext uri="{BB962C8B-B14F-4D97-AF65-F5344CB8AC3E}">
        <p14:creationId xmlns:p14="http://schemas.microsoft.com/office/powerpoint/2010/main" val="40671894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C248D09C-9A7F-E141-98A7-85C94DB22416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Multipath: Convolution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62E597F-F6A6-E240-A95E-6B5433CB6946}"/>
              </a:ext>
            </a:extLst>
          </p:cNvPr>
          <p:cNvGrpSpPr/>
          <p:nvPr/>
        </p:nvGrpSpPr>
        <p:grpSpPr>
          <a:xfrm>
            <a:off x="457077" y="689355"/>
            <a:ext cx="8443103" cy="2580984"/>
            <a:chOff x="457077" y="543351"/>
            <a:chExt cx="8443103" cy="2580984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8C2826A8-28DE-DF46-99E4-9D8C1DD787E2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2C15BED4-A21A-C24A-B927-7841052969EE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52DBA30-DF63-8F47-84C6-470406DD54DE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E57C4237-D7F3-194D-8BC8-13C0203EFFCA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C458B156-0F99-AF4A-81B4-E33EB6D9DB9E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E03206D4-DF3D-6D4E-9736-03E1FDDBE83D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88F4FD5E-4BB2-9F44-B85D-92C8AAAD9579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5C907769-CC2C-AC43-9EAE-7BC4A217A477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ECE0950-5D50-5243-A457-67EDBE434AA8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6DFE9216-3D26-6942-AD39-97149FD8B156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BA678831-14FB-FB4D-A5B7-0F8D75A58F13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FA2CA3D-D20E-F246-99BA-566253D01DE7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56CEDDA-8794-A144-91C4-139B4DFC8CC3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0A3F846-F2DB-0547-8CDD-2F293C22AA46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7F6F3B6-B690-4144-9FD0-2F36829C202F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sp>
        <p:nvSpPr>
          <p:cNvPr id="4" name="Freeform 3">
            <a:extLst>
              <a:ext uri="{FF2B5EF4-FFF2-40B4-BE49-F238E27FC236}">
                <a16:creationId xmlns:a16="http://schemas.microsoft.com/office/drawing/2014/main" id="{5C4D98E6-7511-8244-81CE-D18411F7BB06}"/>
              </a:ext>
            </a:extLst>
          </p:cNvPr>
          <p:cNvSpPr/>
          <p:nvPr/>
        </p:nvSpPr>
        <p:spPr>
          <a:xfrm>
            <a:off x="888274" y="1102892"/>
            <a:ext cx="1410789" cy="1718685"/>
          </a:xfrm>
          <a:custGeom>
            <a:avLst/>
            <a:gdLst>
              <a:gd name="connsiteX0" fmla="*/ 0 w 1410789"/>
              <a:gd name="connsiteY0" fmla="*/ 1666434 h 1718685"/>
              <a:gd name="connsiteX1" fmla="*/ 91440 w 1410789"/>
              <a:gd name="connsiteY1" fmla="*/ 1379051 h 1718685"/>
              <a:gd name="connsiteX2" fmla="*/ 209006 w 1410789"/>
              <a:gd name="connsiteY2" fmla="*/ 1614182 h 1718685"/>
              <a:gd name="connsiteX3" fmla="*/ 313509 w 1410789"/>
              <a:gd name="connsiteY3" fmla="*/ 686719 h 1718685"/>
              <a:gd name="connsiteX4" fmla="*/ 470263 w 1410789"/>
              <a:gd name="connsiteY4" fmla="*/ 1091668 h 1718685"/>
              <a:gd name="connsiteX5" fmla="*/ 574766 w 1410789"/>
              <a:gd name="connsiteY5" fmla="*/ 151142 h 1718685"/>
              <a:gd name="connsiteX6" fmla="*/ 692332 w 1410789"/>
              <a:gd name="connsiteY6" fmla="*/ 595279 h 1718685"/>
              <a:gd name="connsiteX7" fmla="*/ 744583 w 1410789"/>
              <a:gd name="connsiteY7" fmla="*/ 20514 h 1718685"/>
              <a:gd name="connsiteX8" fmla="*/ 953589 w 1410789"/>
              <a:gd name="connsiteY8" fmla="*/ 1483554 h 1718685"/>
              <a:gd name="connsiteX9" fmla="*/ 1018903 w 1410789"/>
              <a:gd name="connsiteY9" fmla="*/ 1274548 h 1718685"/>
              <a:gd name="connsiteX10" fmla="*/ 1123406 w 1410789"/>
              <a:gd name="connsiteY10" fmla="*/ 1653371 h 1718685"/>
              <a:gd name="connsiteX11" fmla="*/ 1240972 w 1410789"/>
              <a:gd name="connsiteY11" fmla="*/ 1418239 h 1718685"/>
              <a:gd name="connsiteX12" fmla="*/ 1410789 w 1410789"/>
              <a:gd name="connsiteY12" fmla="*/ 1718685 h 1718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10789" h="1718685">
                <a:moveTo>
                  <a:pt x="0" y="1666434"/>
                </a:moveTo>
                <a:cubicBezTo>
                  <a:pt x="28303" y="1527097"/>
                  <a:pt x="56606" y="1387760"/>
                  <a:pt x="91440" y="1379051"/>
                </a:cubicBezTo>
                <a:cubicBezTo>
                  <a:pt x="126274" y="1370342"/>
                  <a:pt x="171995" y="1729570"/>
                  <a:pt x="209006" y="1614182"/>
                </a:cubicBezTo>
                <a:cubicBezTo>
                  <a:pt x="246017" y="1498794"/>
                  <a:pt x="269966" y="773805"/>
                  <a:pt x="313509" y="686719"/>
                </a:cubicBezTo>
                <a:cubicBezTo>
                  <a:pt x="357052" y="599633"/>
                  <a:pt x="426720" y="1180931"/>
                  <a:pt x="470263" y="1091668"/>
                </a:cubicBezTo>
                <a:cubicBezTo>
                  <a:pt x="513806" y="1002405"/>
                  <a:pt x="537755" y="233873"/>
                  <a:pt x="574766" y="151142"/>
                </a:cubicBezTo>
                <a:cubicBezTo>
                  <a:pt x="611777" y="68411"/>
                  <a:pt x="664029" y="617050"/>
                  <a:pt x="692332" y="595279"/>
                </a:cubicBezTo>
                <a:cubicBezTo>
                  <a:pt x="720635" y="573508"/>
                  <a:pt x="701040" y="-127532"/>
                  <a:pt x="744583" y="20514"/>
                </a:cubicBezTo>
                <a:cubicBezTo>
                  <a:pt x="788126" y="168560"/>
                  <a:pt x="907869" y="1274548"/>
                  <a:pt x="953589" y="1483554"/>
                </a:cubicBezTo>
                <a:cubicBezTo>
                  <a:pt x="999309" y="1692560"/>
                  <a:pt x="990600" y="1246245"/>
                  <a:pt x="1018903" y="1274548"/>
                </a:cubicBezTo>
                <a:cubicBezTo>
                  <a:pt x="1047206" y="1302851"/>
                  <a:pt x="1086395" y="1629422"/>
                  <a:pt x="1123406" y="1653371"/>
                </a:cubicBezTo>
                <a:cubicBezTo>
                  <a:pt x="1160418" y="1677320"/>
                  <a:pt x="1193075" y="1407353"/>
                  <a:pt x="1240972" y="1418239"/>
                </a:cubicBezTo>
                <a:cubicBezTo>
                  <a:pt x="1288869" y="1429125"/>
                  <a:pt x="1349829" y="1573905"/>
                  <a:pt x="1410789" y="1718685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 descr="Oxygen-Icons.org-Oxygen-Actions-speaker.ico">
            <a:extLst>
              <a:ext uri="{FF2B5EF4-FFF2-40B4-BE49-F238E27FC236}">
                <a16:creationId xmlns:a16="http://schemas.microsoft.com/office/drawing/2014/main" id="{6C9ABAC9-94A9-924E-91F6-E069A2191A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46908">
            <a:off x="25127" y="2411738"/>
            <a:ext cx="877303" cy="877303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B677E719-8BB6-7D4A-B438-0017EDDBDC3C}"/>
              </a:ext>
            </a:extLst>
          </p:cNvPr>
          <p:cNvGrpSpPr/>
          <p:nvPr/>
        </p:nvGrpSpPr>
        <p:grpSpPr>
          <a:xfrm>
            <a:off x="457077" y="3858032"/>
            <a:ext cx="8443103" cy="2580984"/>
            <a:chOff x="457077" y="543351"/>
            <a:chExt cx="8443103" cy="2580984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6603A68-C8C9-9444-B062-5BD0C65DF01D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E486F4B-2D98-5047-B6F4-AE0399AC7DD5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ABFD161-A098-5A46-A65B-0323C03A2B5E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FAF544B-54F0-0243-BD6B-BD42E5A45804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D42FD61-2CB7-5342-997F-AFCE51C3C228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9000655-B5B0-F54D-B726-CE2D4D44ED1E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C2CB786-DA64-474C-BB16-70532ECE8457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629D1B0-F016-EF4E-8F44-981F5B94CC79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4F15462-777A-1945-8BDE-4EA9B7996B50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135F586-6721-304C-B43A-0B5602BCDBDE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7CB35B2-4A98-ED4E-8F84-8908EA498111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571716F-AD40-C549-9F78-B03CEFCD2D41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B079FBD-37CF-3A40-A7BD-F00804832A48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312CC2F0-2621-5F45-BEA0-96A3A05D1844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3574E5B0-FA9D-DD4A-ACDF-0BE2126C70CB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sp>
        <p:nvSpPr>
          <p:cNvPr id="55" name="Freeform 54">
            <a:extLst>
              <a:ext uri="{FF2B5EF4-FFF2-40B4-BE49-F238E27FC236}">
                <a16:creationId xmlns:a16="http://schemas.microsoft.com/office/drawing/2014/main" id="{C78ADB8D-9F23-B24B-B1A0-BDE968CC15BA}"/>
              </a:ext>
            </a:extLst>
          </p:cNvPr>
          <p:cNvSpPr/>
          <p:nvPr/>
        </p:nvSpPr>
        <p:spPr>
          <a:xfrm>
            <a:off x="1412631" y="4593742"/>
            <a:ext cx="1410789" cy="1420401"/>
          </a:xfrm>
          <a:custGeom>
            <a:avLst/>
            <a:gdLst>
              <a:gd name="connsiteX0" fmla="*/ 0 w 1410789"/>
              <a:gd name="connsiteY0" fmla="*/ 1666434 h 1718685"/>
              <a:gd name="connsiteX1" fmla="*/ 91440 w 1410789"/>
              <a:gd name="connsiteY1" fmla="*/ 1379051 h 1718685"/>
              <a:gd name="connsiteX2" fmla="*/ 209006 w 1410789"/>
              <a:gd name="connsiteY2" fmla="*/ 1614182 h 1718685"/>
              <a:gd name="connsiteX3" fmla="*/ 313509 w 1410789"/>
              <a:gd name="connsiteY3" fmla="*/ 686719 h 1718685"/>
              <a:gd name="connsiteX4" fmla="*/ 470263 w 1410789"/>
              <a:gd name="connsiteY4" fmla="*/ 1091668 h 1718685"/>
              <a:gd name="connsiteX5" fmla="*/ 574766 w 1410789"/>
              <a:gd name="connsiteY5" fmla="*/ 151142 h 1718685"/>
              <a:gd name="connsiteX6" fmla="*/ 692332 w 1410789"/>
              <a:gd name="connsiteY6" fmla="*/ 595279 h 1718685"/>
              <a:gd name="connsiteX7" fmla="*/ 744583 w 1410789"/>
              <a:gd name="connsiteY7" fmla="*/ 20514 h 1718685"/>
              <a:gd name="connsiteX8" fmla="*/ 953589 w 1410789"/>
              <a:gd name="connsiteY8" fmla="*/ 1483554 h 1718685"/>
              <a:gd name="connsiteX9" fmla="*/ 1018903 w 1410789"/>
              <a:gd name="connsiteY9" fmla="*/ 1274548 h 1718685"/>
              <a:gd name="connsiteX10" fmla="*/ 1123406 w 1410789"/>
              <a:gd name="connsiteY10" fmla="*/ 1653371 h 1718685"/>
              <a:gd name="connsiteX11" fmla="*/ 1240972 w 1410789"/>
              <a:gd name="connsiteY11" fmla="*/ 1418239 h 1718685"/>
              <a:gd name="connsiteX12" fmla="*/ 1410789 w 1410789"/>
              <a:gd name="connsiteY12" fmla="*/ 1718685 h 1718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10789" h="1718685">
                <a:moveTo>
                  <a:pt x="0" y="1666434"/>
                </a:moveTo>
                <a:cubicBezTo>
                  <a:pt x="28303" y="1527097"/>
                  <a:pt x="56606" y="1387760"/>
                  <a:pt x="91440" y="1379051"/>
                </a:cubicBezTo>
                <a:cubicBezTo>
                  <a:pt x="126274" y="1370342"/>
                  <a:pt x="171995" y="1729570"/>
                  <a:pt x="209006" y="1614182"/>
                </a:cubicBezTo>
                <a:cubicBezTo>
                  <a:pt x="246017" y="1498794"/>
                  <a:pt x="269966" y="773805"/>
                  <a:pt x="313509" y="686719"/>
                </a:cubicBezTo>
                <a:cubicBezTo>
                  <a:pt x="357052" y="599633"/>
                  <a:pt x="426720" y="1180931"/>
                  <a:pt x="470263" y="1091668"/>
                </a:cubicBezTo>
                <a:cubicBezTo>
                  <a:pt x="513806" y="1002405"/>
                  <a:pt x="537755" y="233873"/>
                  <a:pt x="574766" y="151142"/>
                </a:cubicBezTo>
                <a:cubicBezTo>
                  <a:pt x="611777" y="68411"/>
                  <a:pt x="664029" y="617050"/>
                  <a:pt x="692332" y="595279"/>
                </a:cubicBezTo>
                <a:cubicBezTo>
                  <a:pt x="720635" y="573508"/>
                  <a:pt x="701040" y="-127532"/>
                  <a:pt x="744583" y="20514"/>
                </a:cubicBezTo>
                <a:cubicBezTo>
                  <a:pt x="788126" y="168560"/>
                  <a:pt x="907869" y="1274548"/>
                  <a:pt x="953589" y="1483554"/>
                </a:cubicBezTo>
                <a:cubicBezTo>
                  <a:pt x="999309" y="1692560"/>
                  <a:pt x="990600" y="1246245"/>
                  <a:pt x="1018903" y="1274548"/>
                </a:cubicBezTo>
                <a:cubicBezTo>
                  <a:pt x="1047206" y="1302851"/>
                  <a:pt x="1086395" y="1629422"/>
                  <a:pt x="1123406" y="1653371"/>
                </a:cubicBezTo>
                <a:cubicBezTo>
                  <a:pt x="1160418" y="1677320"/>
                  <a:pt x="1193075" y="1407353"/>
                  <a:pt x="1240972" y="1418239"/>
                </a:cubicBezTo>
                <a:cubicBezTo>
                  <a:pt x="1288869" y="1429125"/>
                  <a:pt x="1349829" y="1573905"/>
                  <a:pt x="1410789" y="1718685"/>
                </a:cubicBezTo>
              </a:path>
            </a:pathLst>
          </a:cu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8ABCADCC-AC65-6E41-9D0F-C43466CA4E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8786" t="14714" r="30393" b="16143"/>
          <a:stretch/>
        </p:blipFill>
        <p:spPr>
          <a:xfrm>
            <a:off x="-27077" y="5606568"/>
            <a:ext cx="873727" cy="832448"/>
          </a:xfrm>
          <a:prstGeom prst="rect">
            <a:avLst/>
          </a:prstGeom>
        </p:spPr>
      </p:pic>
      <p:sp>
        <p:nvSpPr>
          <p:cNvPr id="56" name="Freeform 55">
            <a:extLst>
              <a:ext uri="{FF2B5EF4-FFF2-40B4-BE49-F238E27FC236}">
                <a16:creationId xmlns:a16="http://schemas.microsoft.com/office/drawing/2014/main" id="{B5CF6272-6604-4043-BDF5-5FE9E223B053}"/>
              </a:ext>
            </a:extLst>
          </p:cNvPr>
          <p:cNvSpPr/>
          <p:nvPr/>
        </p:nvSpPr>
        <p:spPr>
          <a:xfrm>
            <a:off x="3033519" y="4830153"/>
            <a:ext cx="1410789" cy="1173885"/>
          </a:xfrm>
          <a:custGeom>
            <a:avLst/>
            <a:gdLst>
              <a:gd name="connsiteX0" fmla="*/ 0 w 1410789"/>
              <a:gd name="connsiteY0" fmla="*/ 1666434 h 1718685"/>
              <a:gd name="connsiteX1" fmla="*/ 91440 w 1410789"/>
              <a:gd name="connsiteY1" fmla="*/ 1379051 h 1718685"/>
              <a:gd name="connsiteX2" fmla="*/ 209006 w 1410789"/>
              <a:gd name="connsiteY2" fmla="*/ 1614182 h 1718685"/>
              <a:gd name="connsiteX3" fmla="*/ 313509 w 1410789"/>
              <a:gd name="connsiteY3" fmla="*/ 686719 h 1718685"/>
              <a:gd name="connsiteX4" fmla="*/ 470263 w 1410789"/>
              <a:gd name="connsiteY4" fmla="*/ 1091668 h 1718685"/>
              <a:gd name="connsiteX5" fmla="*/ 574766 w 1410789"/>
              <a:gd name="connsiteY5" fmla="*/ 151142 h 1718685"/>
              <a:gd name="connsiteX6" fmla="*/ 692332 w 1410789"/>
              <a:gd name="connsiteY6" fmla="*/ 595279 h 1718685"/>
              <a:gd name="connsiteX7" fmla="*/ 744583 w 1410789"/>
              <a:gd name="connsiteY7" fmla="*/ 20514 h 1718685"/>
              <a:gd name="connsiteX8" fmla="*/ 953589 w 1410789"/>
              <a:gd name="connsiteY8" fmla="*/ 1483554 h 1718685"/>
              <a:gd name="connsiteX9" fmla="*/ 1018903 w 1410789"/>
              <a:gd name="connsiteY9" fmla="*/ 1274548 h 1718685"/>
              <a:gd name="connsiteX10" fmla="*/ 1123406 w 1410789"/>
              <a:gd name="connsiteY10" fmla="*/ 1653371 h 1718685"/>
              <a:gd name="connsiteX11" fmla="*/ 1240972 w 1410789"/>
              <a:gd name="connsiteY11" fmla="*/ 1418239 h 1718685"/>
              <a:gd name="connsiteX12" fmla="*/ 1410789 w 1410789"/>
              <a:gd name="connsiteY12" fmla="*/ 1718685 h 1718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10789" h="1718685">
                <a:moveTo>
                  <a:pt x="0" y="1666434"/>
                </a:moveTo>
                <a:cubicBezTo>
                  <a:pt x="28303" y="1527097"/>
                  <a:pt x="56606" y="1387760"/>
                  <a:pt x="91440" y="1379051"/>
                </a:cubicBezTo>
                <a:cubicBezTo>
                  <a:pt x="126274" y="1370342"/>
                  <a:pt x="171995" y="1729570"/>
                  <a:pt x="209006" y="1614182"/>
                </a:cubicBezTo>
                <a:cubicBezTo>
                  <a:pt x="246017" y="1498794"/>
                  <a:pt x="269966" y="773805"/>
                  <a:pt x="313509" y="686719"/>
                </a:cubicBezTo>
                <a:cubicBezTo>
                  <a:pt x="357052" y="599633"/>
                  <a:pt x="426720" y="1180931"/>
                  <a:pt x="470263" y="1091668"/>
                </a:cubicBezTo>
                <a:cubicBezTo>
                  <a:pt x="513806" y="1002405"/>
                  <a:pt x="537755" y="233873"/>
                  <a:pt x="574766" y="151142"/>
                </a:cubicBezTo>
                <a:cubicBezTo>
                  <a:pt x="611777" y="68411"/>
                  <a:pt x="664029" y="617050"/>
                  <a:pt x="692332" y="595279"/>
                </a:cubicBezTo>
                <a:cubicBezTo>
                  <a:pt x="720635" y="573508"/>
                  <a:pt x="701040" y="-127532"/>
                  <a:pt x="744583" y="20514"/>
                </a:cubicBezTo>
                <a:cubicBezTo>
                  <a:pt x="788126" y="168560"/>
                  <a:pt x="907869" y="1274548"/>
                  <a:pt x="953589" y="1483554"/>
                </a:cubicBezTo>
                <a:cubicBezTo>
                  <a:pt x="999309" y="1692560"/>
                  <a:pt x="990600" y="1246245"/>
                  <a:pt x="1018903" y="1274548"/>
                </a:cubicBezTo>
                <a:cubicBezTo>
                  <a:pt x="1047206" y="1302851"/>
                  <a:pt x="1086395" y="1629422"/>
                  <a:pt x="1123406" y="1653371"/>
                </a:cubicBezTo>
                <a:cubicBezTo>
                  <a:pt x="1160418" y="1677320"/>
                  <a:pt x="1193075" y="1407353"/>
                  <a:pt x="1240972" y="1418239"/>
                </a:cubicBezTo>
                <a:cubicBezTo>
                  <a:pt x="1288869" y="1429125"/>
                  <a:pt x="1349829" y="1573905"/>
                  <a:pt x="1410789" y="1718685"/>
                </a:cubicBezTo>
              </a:path>
            </a:pathLst>
          </a:cu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A783DB8-2329-C841-BDDA-A5150A397054}"/>
              </a:ext>
            </a:extLst>
          </p:cNvPr>
          <p:cNvSpPr txBox="1"/>
          <p:nvPr/>
        </p:nvSpPr>
        <p:spPr>
          <a:xfrm>
            <a:off x="1388518" y="4211894"/>
            <a:ext cx="14103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Direct path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5952449-97E5-6F49-BD97-18F799D04260}"/>
              </a:ext>
            </a:extLst>
          </p:cNvPr>
          <p:cNvSpPr txBox="1"/>
          <p:nvPr/>
        </p:nvSpPr>
        <p:spPr>
          <a:xfrm>
            <a:off x="3074210" y="4429530"/>
            <a:ext cx="14103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Echo</a:t>
            </a:r>
          </a:p>
        </p:txBody>
      </p:sp>
      <p:sp>
        <p:nvSpPr>
          <p:cNvPr id="60" name="Freeform 59">
            <a:extLst>
              <a:ext uri="{FF2B5EF4-FFF2-40B4-BE49-F238E27FC236}">
                <a16:creationId xmlns:a16="http://schemas.microsoft.com/office/drawing/2014/main" id="{DA2284DA-69B7-4643-8B31-F55D76543CEB}"/>
              </a:ext>
            </a:extLst>
          </p:cNvPr>
          <p:cNvSpPr/>
          <p:nvPr/>
        </p:nvSpPr>
        <p:spPr>
          <a:xfrm>
            <a:off x="3666286" y="5045281"/>
            <a:ext cx="1410789" cy="970153"/>
          </a:xfrm>
          <a:custGeom>
            <a:avLst/>
            <a:gdLst>
              <a:gd name="connsiteX0" fmla="*/ 0 w 1410789"/>
              <a:gd name="connsiteY0" fmla="*/ 1666434 h 1718685"/>
              <a:gd name="connsiteX1" fmla="*/ 91440 w 1410789"/>
              <a:gd name="connsiteY1" fmla="*/ 1379051 h 1718685"/>
              <a:gd name="connsiteX2" fmla="*/ 209006 w 1410789"/>
              <a:gd name="connsiteY2" fmla="*/ 1614182 h 1718685"/>
              <a:gd name="connsiteX3" fmla="*/ 313509 w 1410789"/>
              <a:gd name="connsiteY3" fmla="*/ 686719 h 1718685"/>
              <a:gd name="connsiteX4" fmla="*/ 470263 w 1410789"/>
              <a:gd name="connsiteY4" fmla="*/ 1091668 h 1718685"/>
              <a:gd name="connsiteX5" fmla="*/ 574766 w 1410789"/>
              <a:gd name="connsiteY5" fmla="*/ 151142 h 1718685"/>
              <a:gd name="connsiteX6" fmla="*/ 692332 w 1410789"/>
              <a:gd name="connsiteY6" fmla="*/ 595279 h 1718685"/>
              <a:gd name="connsiteX7" fmla="*/ 744583 w 1410789"/>
              <a:gd name="connsiteY7" fmla="*/ 20514 h 1718685"/>
              <a:gd name="connsiteX8" fmla="*/ 953589 w 1410789"/>
              <a:gd name="connsiteY8" fmla="*/ 1483554 h 1718685"/>
              <a:gd name="connsiteX9" fmla="*/ 1018903 w 1410789"/>
              <a:gd name="connsiteY9" fmla="*/ 1274548 h 1718685"/>
              <a:gd name="connsiteX10" fmla="*/ 1123406 w 1410789"/>
              <a:gd name="connsiteY10" fmla="*/ 1653371 h 1718685"/>
              <a:gd name="connsiteX11" fmla="*/ 1240972 w 1410789"/>
              <a:gd name="connsiteY11" fmla="*/ 1418239 h 1718685"/>
              <a:gd name="connsiteX12" fmla="*/ 1410789 w 1410789"/>
              <a:gd name="connsiteY12" fmla="*/ 1718685 h 1718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10789" h="1718685">
                <a:moveTo>
                  <a:pt x="0" y="1666434"/>
                </a:moveTo>
                <a:cubicBezTo>
                  <a:pt x="28303" y="1527097"/>
                  <a:pt x="56606" y="1387760"/>
                  <a:pt x="91440" y="1379051"/>
                </a:cubicBezTo>
                <a:cubicBezTo>
                  <a:pt x="126274" y="1370342"/>
                  <a:pt x="171995" y="1729570"/>
                  <a:pt x="209006" y="1614182"/>
                </a:cubicBezTo>
                <a:cubicBezTo>
                  <a:pt x="246017" y="1498794"/>
                  <a:pt x="269966" y="773805"/>
                  <a:pt x="313509" y="686719"/>
                </a:cubicBezTo>
                <a:cubicBezTo>
                  <a:pt x="357052" y="599633"/>
                  <a:pt x="426720" y="1180931"/>
                  <a:pt x="470263" y="1091668"/>
                </a:cubicBezTo>
                <a:cubicBezTo>
                  <a:pt x="513806" y="1002405"/>
                  <a:pt x="537755" y="233873"/>
                  <a:pt x="574766" y="151142"/>
                </a:cubicBezTo>
                <a:cubicBezTo>
                  <a:pt x="611777" y="68411"/>
                  <a:pt x="664029" y="617050"/>
                  <a:pt x="692332" y="595279"/>
                </a:cubicBezTo>
                <a:cubicBezTo>
                  <a:pt x="720635" y="573508"/>
                  <a:pt x="701040" y="-127532"/>
                  <a:pt x="744583" y="20514"/>
                </a:cubicBezTo>
                <a:cubicBezTo>
                  <a:pt x="788126" y="168560"/>
                  <a:pt x="907869" y="1274548"/>
                  <a:pt x="953589" y="1483554"/>
                </a:cubicBezTo>
                <a:cubicBezTo>
                  <a:pt x="999309" y="1692560"/>
                  <a:pt x="990600" y="1246245"/>
                  <a:pt x="1018903" y="1274548"/>
                </a:cubicBezTo>
                <a:cubicBezTo>
                  <a:pt x="1047206" y="1302851"/>
                  <a:pt x="1086395" y="1629422"/>
                  <a:pt x="1123406" y="1653371"/>
                </a:cubicBezTo>
                <a:cubicBezTo>
                  <a:pt x="1160418" y="1677320"/>
                  <a:pt x="1193075" y="1407353"/>
                  <a:pt x="1240972" y="1418239"/>
                </a:cubicBezTo>
                <a:cubicBezTo>
                  <a:pt x="1288869" y="1429125"/>
                  <a:pt x="1349829" y="1573905"/>
                  <a:pt x="1410789" y="1718685"/>
                </a:cubicBezTo>
              </a:path>
            </a:pathLst>
          </a:cu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94142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C248D09C-9A7F-E141-98A7-85C94DB22416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Multipath: Convolution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62E597F-F6A6-E240-A95E-6B5433CB6946}"/>
              </a:ext>
            </a:extLst>
          </p:cNvPr>
          <p:cNvGrpSpPr/>
          <p:nvPr/>
        </p:nvGrpSpPr>
        <p:grpSpPr>
          <a:xfrm>
            <a:off x="457077" y="689355"/>
            <a:ext cx="8443103" cy="2580984"/>
            <a:chOff x="457077" y="543351"/>
            <a:chExt cx="8443103" cy="2580984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8C2826A8-28DE-DF46-99E4-9D8C1DD787E2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2C15BED4-A21A-C24A-B927-7841052969EE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52DBA30-DF63-8F47-84C6-470406DD54DE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E57C4237-D7F3-194D-8BC8-13C0203EFFCA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C458B156-0F99-AF4A-81B4-E33EB6D9DB9E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E03206D4-DF3D-6D4E-9736-03E1FDDBE83D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88F4FD5E-4BB2-9F44-B85D-92C8AAAD9579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5C907769-CC2C-AC43-9EAE-7BC4A217A477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ECE0950-5D50-5243-A457-67EDBE434AA8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6DFE9216-3D26-6942-AD39-97149FD8B156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BA678831-14FB-FB4D-A5B7-0F8D75A58F13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FA2CA3D-D20E-F246-99BA-566253D01DE7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56CEDDA-8794-A144-91C4-139B4DFC8CC3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0A3F846-F2DB-0547-8CDD-2F293C22AA46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7F6F3B6-B690-4144-9FD0-2F36829C202F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sp>
        <p:nvSpPr>
          <p:cNvPr id="4" name="Freeform 3">
            <a:extLst>
              <a:ext uri="{FF2B5EF4-FFF2-40B4-BE49-F238E27FC236}">
                <a16:creationId xmlns:a16="http://schemas.microsoft.com/office/drawing/2014/main" id="{5C4D98E6-7511-8244-81CE-D18411F7BB06}"/>
              </a:ext>
            </a:extLst>
          </p:cNvPr>
          <p:cNvSpPr/>
          <p:nvPr/>
        </p:nvSpPr>
        <p:spPr>
          <a:xfrm>
            <a:off x="888274" y="1102892"/>
            <a:ext cx="1410789" cy="1718685"/>
          </a:xfrm>
          <a:custGeom>
            <a:avLst/>
            <a:gdLst>
              <a:gd name="connsiteX0" fmla="*/ 0 w 1410789"/>
              <a:gd name="connsiteY0" fmla="*/ 1666434 h 1718685"/>
              <a:gd name="connsiteX1" fmla="*/ 91440 w 1410789"/>
              <a:gd name="connsiteY1" fmla="*/ 1379051 h 1718685"/>
              <a:gd name="connsiteX2" fmla="*/ 209006 w 1410789"/>
              <a:gd name="connsiteY2" fmla="*/ 1614182 h 1718685"/>
              <a:gd name="connsiteX3" fmla="*/ 313509 w 1410789"/>
              <a:gd name="connsiteY3" fmla="*/ 686719 h 1718685"/>
              <a:gd name="connsiteX4" fmla="*/ 470263 w 1410789"/>
              <a:gd name="connsiteY4" fmla="*/ 1091668 h 1718685"/>
              <a:gd name="connsiteX5" fmla="*/ 574766 w 1410789"/>
              <a:gd name="connsiteY5" fmla="*/ 151142 h 1718685"/>
              <a:gd name="connsiteX6" fmla="*/ 692332 w 1410789"/>
              <a:gd name="connsiteY6" fmla="*/ 595279 h 1718685"/>
              <a:gd name="connsiteX7" fmla="*/ 744583 w 1410789"/>
              <a:gd name="connsiteY7" fmla="*/ 20514 h 1718685"/>
              <a:gd name="connsiteX8" fmla="*/ 953589 w 1410789"/>
              <a:gd name="connsiteY8" fmla="*/ 1483554 h 1718685"/>
              <a:gd name="connsiteX9" fmla="*/ 1018903 w 1410789"/>
              <a:gd name="connsiteY9" fmla="*/ 1274548 h 1718685"/>
              <a:gd name="connsiteX10" fmla="*/ 1123406 w 1410789"/>
              <a:gd name="connsiteY10" fmla="*/ 1653371 h 1718685"/>
              <a:gd name="connsiteX11" fmla="*/ 1240972 w 1410789"/>
              <a:gd name="connsiteY11" fmla="*/ 1418239 h 1718685"/>
              <a:gd name="connsiteX12" fmla="*/ 1410789 w 1410789"/>
              <a:gd name="connsiteY12" fmla="*/ 1718685 h 1718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10789" h="1718685">
                <a:moveTo>
                  <a:pt x="0" y="1666434"/>
                </a:moveTo>
                <a:cubicBezTo>
                  <a:pt x="28303" y="1527097"/>
                  <a:pt x="56606" y="1387760"/>
                  <a:pt x="91440" y="1379051"/>
                </a:cubicBezTo>
                <a:cubicBezTo>
                  <a:pt x="126274" y="1370342"/>
                  <a:pt x="171995" y="1729570"/>
                  <a:pt x="209006" y="1614182"/>
                </a:cubicBezTo>
                <a:cubicBezTo>
                  <a:pt x="246017" y="1498794"/>
                  <a:pt x="269966" y="773805"/>
                  <a:pt x="313509" y="686719"/>
                </a:cubicBezTo>
                <a:cubicBezTo>
                  <a:pt x="357052" y="599633"/>
                  <a:pt x="426720" y="1180931"/>
                  <a:pt x="470263" y="1091668"/>
                </a:cubicBezTo>
                <a:cubicBezTo>
                  <a:pt x="513806" y="1002405"/>
                  <a:pt x="537755" y="233873"/>
                  <a:pt x="574766" y="151142"/>
                </a:cubicBezTo>
                <a:cubicBezTo>
                  <a:pt x="611777" y="68411"/>
                  <a:pt x="664029" y="617050"/>
                  <a:pt x="692332" y="595279"/>
                </a:cubicBezTo>
                <a:cubicBezTo>
                  <a:pt x="720635" y="573508"/>
                  <a:pt x="701040" y="-127532"/>
                  <a:pt x="744583" y="20514"/>
                </a:cubicBezTo>
                <a:cubicBezTo>
                  <a:pt x="788126" y="168560"/>
                  <a:pt x="907869" y="1274548"/>
                  <a:pt x="953589" y="1483554"/>
                </a:cubicBezTo>
                <a:cubicBezTo>
                  <a:pt x="999309" y="1692560"/>
                  <a:pt x="990600" y="1246245"/>
                  <a:pt x="1018903" y="1274548"/>
                </a:cubicBezTo>
                <a:cubicBezTo>
                  <a:pt x="1047206" y="1302851"/>
                  <a:pt x="1086395" y="1629422"/>
                  <a:pt x="1123406" y="1653371"/>
                </a:cubicBezTo>
                <a:cubicBezTo>
                  <a:pt x="1160418" y="1677320"/>
                  <a:pt x="1193075" y="1407353"/>
                  <a:pt x="1240972" y="1418239"/>
                </a:cubicBezTo>
                <a:cubicBezTo>
                  <a:pt x="1288869" y="1429125"/>
                  <a:pt x="1349829" y="1573905"/>
                  <a:pt x="1410789" y="1718685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 descr="Oxygen-Icons.org-Oxygen-Actions-speaker.ico">
            <a:extLst>
              <a:ext uri="{FF2B5EF4-FFF2-40B4-BE49-F238E27FC236}">
                <a16:creationId xmlns:a16="http://schemas.microsoft.com/office/drawing/2014/main" id="{6C9ABAC9-94A9-924E-91F6-E069A2191A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46908">
            <a:off x="25127" y="2411738"/>
            <a:ext cx="877303" cy="877303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B677E719-8BB6-7D4A-B438-0017EDDBDC3C}"/>
              </a:ext>
            </a:extLst>
          </p:cNvPr>
          <p:cNvGrpSpPr/>
          <p:nvPr/>
        </p:nvGrpSpPr>
        <p:grpSpPr>
          <a:xfrm>
            <a:off x="457077" y="3858032"/>
            <a:ext cx="8443103" cy="2580984"/>
            <a:chOff x="457077" y="543351"/>
            <a:chExt cx="8443103" cy="2580984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6603A68-C8C9-9444-B062-5BD0C65DF01D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E486F4B-2D98-5047-B6F4-AE0399AC7DD5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ABFD161-A098-5A46-A65B-0323C03A2B5E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FAF544B-54F0-0243-BD6B-BD42E5A45804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D42FD61-2CB7-5342-997F-AFCE51C3C228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9000655-B5B0-F54D-B726-CE2D4D44ED1E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C2CB786-DA64-474C-BB16-70532ECE8457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629D1B0-F016-EF4E-8F44-981F5B94CC79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4F15462-777A-1945-8BDE-4EA9B7996B50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135F586-6721-304C-B43A-0B5602BCDBDE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7CB35B2-4A98-ED4E-8F84-8908EA498111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571716F-AD40-C549-9F78-B03CEFCD2D41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B079FBD-37CF-3A40-A7BD-F00804832A48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312CC2F0-2621-5F45-BEA0-96A3A05D1844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3574E5B0-FA9D-DD4A-ACDF-0BE2126C70CB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sp>
        <p:nvSpPr>
          <p:cNvPr id="55" name="Freeform 54">
            <a:extLst>
              <a:ext uri="{FF2B5EF4-FFF2-40B4-BE49-F238E27FC236}">
                <a16:creationId xmlns:a16="http://schemas.microsoft.com/office/drawing/2014/main" id="{C78ADB8D-9F23-B24B-B1A0-BDE968CC15BA}"/>
              </a:ext>
            </a:extLst>
          </p:cNvPr>
          <p:cNvSpPr/>
          <p:nvPr/>
        </p:nvSpPr>
        <p:spPr>
          <a:xfrm>
            <a:off x="1412631" y="4593742"/>
            <a:ext cx="1410789" cy="1420401"/>
          </a:xfrm>
          <a:custGeom>
            <a:avLst/>
            <a:gdLst>
              <a:gd name="connsiteX0" fmla="*/ 0 w 1410789"/>
              <a:gd name="connsiteY0" fmla="*/ 1666434 h 1718685"/>
              <a:gd name="connsiteX1" fmla="*/ 91440 w 1410789"/>
              <a:gd name="connsiteY1" fmla="*/ 1379051 h 1718685"/>
              <a:gd name="connsiteX2" fmla="*/ 209006 w 1410789"/>
              <a:gd name="connsiteY2" fmla="*/ 1614182 h 1718685"/>
              <a:gd name="connsiteX3" fmla="*/ 313509 w 1410789"/>
              <a:gd name="connsiteY3" fmla="*/ 686719 h 1718685"/>
              <a:gd name="connsiteX4" fmla="*/ 470263 w 1410789"/>
              <a:gd name="connsiteY4" fmla="*/ 1091668 h 1718685"/>
              <a:gd name="connsiteX5" fmla="*/ 574766 w 1410789"/>
              <a:gd name="connsiteY5" fmla="*/ 151142 h 1718685"/>
              <a:gd name="connsiteX6" fmla="*/ 692332 w 1410789"/>
              <a:gd name="connsiteY6" fmla="*/ 595279 h 1718685"/>
              <a:gd name="connsiteX7" fmla="*/ 744583 w 1410789"/>
              <a:gd name="connsiteY7" fmla="*/ 20514 h 1718685"/>
              <a:gd name="connsiteX8" fmla="*/ 953589 w 1410789"/>
              <a:gd name="connsiteY8" fmla="*/ 1483554 h 1718685"/>
              <a:gd name="connsiteX9" fmla="*/ 1018903 w 1410789"/>
              <a:gd name="connsiteY9" fmla="*/ 1274548 h 1718685"/>
              <a:gd name="connsiteX10" fmla="*/ 1123406 w 1410789"/>
              <a:gd name="connsiteY10" fmla="*/ 1653371 h 1718685"/>
              <a:gd name="connsiteX11" fmla="*/ 1240972 w 1410789"/>
              <a:gd name="connsiteY11" fmla="*/ 1418239 h 1718685"/>
              <a:gd name="connsiteX12" fmla="*/ 1410789 w 1410789"/>
              <a:gd name="connsiteY12" fmla="*/ 1718685 h 1718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10789" h="1718685">
                <a:moveTo>
                  <a:pt x="0" y="1666434"/>
                </a:moveTo>
                <a:cubicBezTo>
                  <a:pt x="28303" y="1527097"/>
                  <a:pt x="56606" y="1387760"/>
                  <a:pt x="91440" y="1379051"/>
                </a:cubicBezTo>
                <a:cubicBezTo>
                  <a:pt x="126274" y="1370342"/>
                  <a:pt x="171995" y="1729570"/>
                  <a:pt x="209006" y="1614182"/>
                </a:cubicBezTo>
                <a:cubicBezTo>
                  <a:pt x="246017" y="1498794"/>
                  <a:pt x="269966" y="773805"/>
                  <a:pt x="313509" y="686719"/>
                </a:cubicBezTo>
                <a:cubicBezTo>
                  <a:pt x="357052" y="599633"/>
                  <a:pt x="426720" y="1180931"/>
                  <a:pt x="470263" y="1091668"/>
                </a:cubicBezTo>
                <a:cubicBezTo>
                  <a:pt x="513806" y="1002405"/>
                  <a:pt x="537755" y="233873"/>
                  <a:pt x="574766" y="151142"/>
                </a:cubicBezTo>
                <a:cubicBezTo>
                  <a:pt x="611777" y="68411"/>
                  <a:pt x="664029" y="617050"/>
                  <a:pt x="692332" y="595279"/>
                </a:cubicBezTo>
                <a:cubicBezTo>
                  <a:pt x="720635" y="573508"/>
                  <a:pt x="701040" y="-127532"/>
                  <a:pt x="744583" y="20514"/>
                </a:cubicBezTo>
                <a:cubicBezTo>
                  <a:pt x="788126" y="168560"/>
                  <a:pt x="907869" y="1274548"/>
                  <a:pt x="953589" y="1483554"/>
                </a:cubicBezTo>
                <a:cubicBezTo>
                  <a:pt x="999309" y="1692560"/>
                  <a:pt x="990600" y="1246245"/>
                  <a:pt x="1018903" y="1274548"/>
                </a:cubicBezTo>
                <a:cubicBezTo>
                  <a:pt x="1047206" y="1302851"/>
                  <a:pt x="1086395" y="1629422"/>
                  <a:pt x="1123406" y="1653371"/>
                </a:cubicBezTo>
                <a:cubicBezTo>
                  <a:pt x="1160418" y="1677320"/>
                  <a:pt x="1193075" y="1407353"/>
                  <a:pt x="1240972" y="1418239"/>
                </a:cubicBezTo>
                <a:cubicBezTo>
                  <a:pt x="1288869" y="1429125"/>
                  <a:pt x="1349829" y="1573905"/>
                  <a:pt x="1410789" y="1718685"/>
                </a:cubicBezTo>
              </a:path>
            </a:pathLst>
          </a:cu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8ABCADCC-AC65-6E41-9D0F-C43466CA4E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8786" t="14714" r="30393" b="16143"/>
          <a:stretch/>
        </p:blipFill>
        <p:spPr>
          <a:xfrm>
            <a:off x="-27077" y="5606568"/>
            <a:ext cx="873727" cy="832448"/>
          </a:xfrm>
          <a:prstGeom prst="rect">
            <a:avLst/>
          </a:prstGeom>
        </p:spPr>
      </p:pic>
      <p:sp>
        <p:nvSpPr>
          <p:cNvPr id="56" name="Freeform 55">
            <a:extLst>
              <a:ext uri="{FF2B5EF4-FFF2-40B4-BE49-F238E27FC236}">
                <a16:creationId xmlns:a16="http://schemas.microsoft.com/office/drawing/2014/main" id="{B5CF6272-6604-4043-BDF5-5FE9E223B053}"/>
              </a:ext>
            </a:extLst>
          </p:cNvPr>
          <p:cNvSpPr/>
          <p:nvPr/>
        </p:nvSpPr>
        <p:spPr>
          <a:xfrm>
            <a:off x="3033519" y="4830153"/>
            <a:ext cx="1410789" cy="1173885"/>
          </a:xfrm>
          <a:custGeom>
            <a:avLst/>
            <a:gdLst>
              <a:gd name="connsiteX0" fmla="*/ 0 w 1410789"/>
              <a:gd name="connsiteY0" fmla="*/ 1666434 h 1718685"/>
              <a:gd name="connsiteX1" fmla="*/ 91440 w 1410789"/>
              <a:gd name="connsiteY1" fmla="*/ 1379051 h 1718685"/>
              <a:gd name="connsiteX2" fmla="*/ 209006 w 1410789"/>
              <a:gd name="connsiteY2" fmla="*/ 1614182 h 1718685"/>
              <a:gd name="connsiteX3" fmla="*/ 313509 w 1410789"/>
              <a:gd name="connsiteY3" fmla="*/ 686719 h 1718685"/>
              <a:gd name="connsiteX4" fmla="*/ 470263 w 1410789"/>
              <a:gd name="connsiteY4" fmla="*/ 1091668 h 1718685"/>
              <a:gd name="connsiteX5" fmla="*/ 574766 w 1410789"/>
              <a:gd name="connsiteY5" fmla="*/ 151142 h 1718685"/>
              <a:gd name="connsiteX6" fmla="*/ 692332 w 1410789"/>
              <a:gd name="connsiteY6" fmla="*/ 595279 h 1718685"/>
              <a:gd name="connsiteX7" fmla="*/ 744583 w 1410789"/>
              <a:gd name="connsiteY7" fmla="*/ 20514 h 1718685"/>
              <a:gd name="connsiteX8" fmla="*/ 953589 w 1410789"/>
              <a:gd name="connsiteY8" fmla="*/ 1483554 h 1718685"/>
              <a:gd name="connsiteX9" fmla="*/ 1018903 w 1410789"/>
              <a:gd name="connsiteY9" fmla="*/ 1274548 h 1718685"/>
              <a:gd name="connsiteX10" fmla="*/ 1123406 w 1410789"/>
              <a:gd name="connsiteY10" fmla="*/ 1653371 h 1718685"/>
              <a:gd name="connsiteX11" fmla="*/ 1240972 w 1410789"/>
              <a:gd name="connsiteY11" fmla="*/ 1418239 h 1718685"/>
              <a:gd name="connsiteX12" fmla="*/ 1410789 w 1410789"/>
              <a:gd name="connsiteY12" fmla="*/ 1718685 h 1718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10789" h="1718685">
                <a:moveTo>
                  <a:pt x="0" y="1666434"/>
                </a:moveTo>
                <a:cubicBezTo>
                  <a:pt x="28303" y="1527097"/>
                  <a:pt x="56606" y="1387760"/>
                  <a:pt x="91440" y="1379051"/>
                </a:cubicBezTo>
                <a:cubicBezTo>
                  <a:pt x="126274" y="1370342"/>
                  <a:pt x="171995" y="1729570"/>
                  <a:pt x="209006" y="1614182"/>
                </a:cubicBezTo>
                <a:cubicBezTo>
                  <a:pt x="246017" y="1498794"/>
                  <a:pt x="269966" y="773805"/>
                  <a:pt x="313509" y="686719"/>
                </a:cubicBezTo>
                <a:cubicBezTo>
                  <a:pt x="357052" y="599633"/>
                  <a:pt x="426720" y="1180931"/>
                  <a:pt x="470263" y="1091668"/>
                </a:cubicBezTo>
                <a:cubicBezTo>
                  <a:pt x="513806" y="1002405"/>
                  <a:pt x="537755" y="233873"/>
                  <a:pt x="574766" y="151142"/>
                </a:cubicBezTo>
                <a:cubicBezTo>
                  <a:pt x="611777" y="68411"/>
                  <a:pt x="664029" y="617050"/>
                  <a:pt x="692332" y="595279"/>
                </a:cubicBezTo>
                <a:cubicBezTo>
                  <a:pt x="720635" y="573508"/>
                  <a:pt x="701040" y="-127532"/>
                  <a:pt x="744583" y="20514"/>
                </a:cubicBezTo>
                <a:cubicBezTo>
                  <a:pt x="788126" y="168560"/>
                  <a:pt x="907869" y="1274548"/>
                  <a:pt x="953589" y="1483554"/>
                </a:cubicBezTo>
                <a:cubicBezTo>
                  <a:pt x="999309" y="1692560"/>
                  <a:pt x="990600" y="1246245"/>
                  <a:pt x="1018903" y="1274548"/>
                </a:cubicBezTo>
                <a:cubicBezTo>
                  <a:pt x="1047206" y="1302851"/>
                  <a:pt x="1086395" y="1629422"/>
                  <a:pt x="1123406" y="1653371"/>
                </a:cubicBezTo>
                <a:cubicBezTo>
                  <a:pt x="1160418" y="1677320"/>
                  <a:pt x="1193075" y="1407353"/>
                  <a:pt x="1240972" y="1418239"/>
                </a:cubicBezTo>
                <a:cubicBezTo>
                  <a:pt x="1288869" y="1429125"/>
                  <a:pt x="1349829" y="1573905"/>
                  <a:pt x="1410789" y="1718685"/>
                </a:cubicBezTo>
              </a:path>
            </a:pathLst>
          </a:cu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A783DB8-2329-C841-BDDA-A5150A397054}"/>
              </a:ext>
            </a:extLst>
          </p:cNvPr>
          <p:cNvSpPr txBox="1"/>
          <p:nvPr/>
        </p:nvSpPr>
        <p:spPr>
          <a:xfrm>
            <a:off x="1388518" y="4211894"/>
            <a:ext cx="14103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Direct path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5952449-97E5-6F49-BD97-18F799D04260}"/>
              </a:ext>
            </a:extLst>
          </p:cNvPr>
          <p:cNvSpPr txBox="1"/>
          <p:nvPr/>
        </p:nvSpPr>
        <p:spPr>
          <a:xfrm>
            <a:off x="3074210" y="4429530"/>
            <a:ext cx="14103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Echo</a:t>
            </a:r>
          </a:p>
        </p:txBody>
      </p:sp>
      <p:sp>
        <p:nvSpPr>
          <p:cNvPr id="60" name="Freeform 59">
            <a:extLst>
              <a:ext uri="{FF2B5EF4-FFF2-40B4-BE49-F238E27FC236}">
                <a16:creationId xmlns:a16="http://schemas.microsoft.com/office/drawing/2014/main" id="{DA2284DA-69B7-4643-8B31-F55D76543CEB}"/>
              </a:ext>
            </a:extLst>
          </p:cNvPr>
          <p:cNvSpPr/>
          <p:nvPr/>
        </p:nvSpPr>
        <p:spPr>
          <a:xfrm>
            <a:off x="3666286" y="5045281"/>
            <a:ext cx="1410789" cy="970153"/>
          </a:xfrm>
          <a:custGeom>
            <a:avLst/>
            <a:gdLst>
              <a:gd name="connsiteX0" fmla="*/ 0 w 1410789"/>
              <a:gd name="connsiteY0" fmla="*/ 1666434 h 1718685"/>
              <a:gd name="connsiteX1" fmla="*/ 91440 w 1410789"/>
              <a:gd name="connsiteY1" fmla="*/ 1379051 h 1718685"/>
              <a:gd name="connsiteX2" fmla="*/ 209006 w 1410789"/>
              <a:gd name="connsiteY2" fmla="*/ 1614182 h 1718685"/>
              <a:gd name="connsiteX3" fmla="*/ 313509 w 1410789"/>
              <a:gd name="connsiteY3" fmla="*/ 686719 h 1718685"/>
              <a:gd name="connsiteX4" fmla="*/ 470263 w 1410789"/>
              <a:gd name="connsiteY4" fmla="*/ 1091668 h 1718685"/>
              <a:gd name="connsiteX5" fmla="*/ 574766 w 1410789"/>
              <a:gd name="connsiteY5" fmla="*/ 151142 h 1718685"/>
              <a:gd name="connsiteX6" fmla="*/ 692332 w 1410789"/>
              <a:gd name="connsiteY6" fmla="*/ 595279 h 1718685"/>
              <a:gd name="connsiteX7" fmla="*/ 744583 w 1410789"/>
              <a:gd name="connsiteY7" fmla="*/ 20514 h 1718685"/>
              <a:gd name="connsiteX8" fmla="*/ 953589 w 1410789"/>
              <a:gd name="connsiteY8" fmla="*/ 1483554 h 1718685"/>
              <a:gd name="connsiteX9" fmla="*/ 1018903 w 1410789"/>
              <a:gd name="connsiteY9" fmla="*/ 1274548 h 1718685"/>
              <a:gd name="connsiteX10" fmla="*/ 1123406 w 1410789"/>
              <a:gd name="connsiteY10" fmla="*/ 1653371 h 1718685"/>
              <a:gd name="connsiteX11" fmla="*/ 1240972 w 1410789"/>
              <a:gd name="connsiteY11" fmla="*/ 1418239 h 1718685"/>
              <a:gd name="connsiteX12" fmla="*/ 1410789 w 1410789"/>
              <a:gd name="connsiteY12" fmla="*/ 1718685 h 1718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10789" h="1718685">
                <a:moveTo>
                  <a:pt x="0" y="1666434"/>
                </a:moveTo>
                <a:cubicBezTo>
                  <a:pt x="28303" y="1527097"/>
                  <a:pt x="56606" y="1387760"/>
                  <a:pt x="91440" y="1379051"/>
                </a:cubicBezTo>
                <a:cubicBezTo>
                  <a:pt x="126274" y="1370342"/>
                  <a:pt x="171995" y="1729570"/>
                  <a:pt x="209006" y="1614182"/>
                </a:cubicBezTo>
                <a:cubicBezTo>
                  <a:pt x="246017" y="1498794"/>
                  <a:pt x="269966" y="773805"/>
                  <a:pt x="313509" y="686719"/>
                </a:cubicBezTo>
                <a:cubicBezTo>
                  <a:pt x="357052" y="599633"/>
                  <a:pt x="426720" y="1180931"/>
                  <a:pt x="470263" y="1091668"/>
                </a:cubicBezTo>
                <a:cubicBezTo>
                  <a:pt x="513806" y="1002405"/>
                  <a:pt x="537755" y="233873"/>
                  <a:pt x="574766" y="151142"/>
                </a:cubicBezTo>
                <a:cubicBezTo>
                  <a:pt x="611777" y="68411"/>
                  <a:pt x="664029" y="617050"/>
                  <a:pt x="692332" y="595279"/>
                </a:cubicBezTo>
                <a:cubicBezTo>
                  <a:pt x="720635" y="573508"/>
                  <a:pt x="701040" y="-127532"/>
                  <a:pt x="744583" y="20514"/>
                </a:cubicBezTo>
                <a:cubicBezTo>
                  <a:pt x="788126" y="168560"/>
                  <a:pt x="907869" y="1274548"/>
                  <a:pt x="953589" y="1483554"/>
                </a:cubicBezTo>
                <a:cubicBezTo>
                  <a:pt x="999309" y="1692560"/>
                  <a:pt x="990600" y="1246245"/>
                  <a:pt x="1018903" y="1274548"/>
                </a:cubicBezTo>
                <a:cubicBezTo>
                  <a:pt x="1047206" y="1302851"/>
                  <a:pt x="1086395" y="1629422"/>
                  <a:pt x="1123406" y="1653371"/>
                </a:cubicBezTo>
                <a:cubicBezTo>
                  <a:pt x="1160418" y="1677320"/>
                  <a:pt x="1193075" y="1407353"/>
                  <a:pt x="1240972" y="1418239"/>
                </a:cubicBezTo>
                <a:cubicBezTo>
                  <a:pt x="1288869" y="1429125"/>
                  <a:pt x="1349829" y="1573905"/>
                  <a:pt x="1410789" y="1718685"/>
                </a:cubicBezTo>
              </a:path>
            </a:pathLst>
          </a:cu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Freeform 60">
            <a:extLst>
              <a:ext uri="{FF2B5EF4-FFF2-40B4-BE49-F238E27FC236}">
                <a16:creationId xmlns:a16="http://schemas.microsoft.com/office/drawing/2014/main" id="{0C4702D4-B167-2449-AA6F-13DA55B5ADF7}"/>
              </a:ext>
            </a:extLst>
          </p:cNvPr>
          <p:cNvSpPr/>
          <p:nvPr/>
        </p:nvSpPr>
        <p:spPr>
          <a:xfrm>
            <a:off x="3994299" y="5216779"/>
            <a:ext cx="1410789" cy="801779"/>
          </a:xfrm>
          <a:custGeom>
            <a:avLst/>
            <a:gdLst>
              <a:gd name="connsiteX0" fmla="*/ 0 w 1410789"/>
              <a:gd name="connsiteY0" fmla="*/ 1666434 h 1718685"/>
              <a:gd name="connsiteX1" fmla="*/ 91440 w 1410789"/>
              <a:gd name="connsiteY1" fmla="*/ 1379051 h 1718685"/>
              <a:gd name="connsiteX2" fmla="*/ 209006 w 1410789"/>
              <a:gd name="connsiteY2" fmla="*/ 1614182 h 1718685"/>
              <a:gd name="connsiteX3" fmla="*/ 313509 w 1410789"/>
              <a:gd name="connsiteY3" fmla="*/ 686719 h 1718685"/>
              <a:gd name="connsiteX4" fmla="*/ 470263 w 1410789"/>
              <a:gd name="connsiteY4" fmla="*/ 1091668 h 1718685"/>
              <a:gd name="connsiteX5" fmla="*/ 574766 w 1410789"/>
              <a:gd name="connsiteY5" fmla="*/ 151142 h 1718685"/>
              <a:gd name="connsiteX6" fmla="*/ 692332 w 1410789"/>
              <a:gd name="connsiteY6" fmla="*/ 595279 h 1718685"/>
              <a:gd name="connsiteX7" fmla="*/ 744583 w 1410789"/>
              <a:gd name="connsiteY7" fmla="*/ 20514 h 1718685"/>
              <a:gd name="connsiteX8" fmla="*/ 953589 w 1410789"/>
              <a:gd name="connsiteY8" fmla="*/ 1483554 h 1718685"/>
              <a:gd name="connsiteX9" fmla="*/ 1018903 w 1410789"/>
              <a:gd name="connsiteY9" fmla="*/ 1274548 h 1718685"/>
              <a:gd name="connsiteX10" fmla="*/ 1123406 w 1410789"/>
              <a:gd name="connsiteY10" fmla="*/ 1653371 h 1718685"/>
              <a:gd name="connsiteX11" fmla="*/ 1240972 w 1410789"/>
              <a:gd name="connsiteY11" fmla="*/ 1418239 h 1718685"/>
              <a:gd name="connsiteX12" fmla="*/ 1410789 w 1410789"/>
              <a:gd name="connsiteY12" fmla="*/ 1718685 h 1718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10789" h="1718685">
                <a:moveTo>
                  <a:pt x="0" y="1666434"/>
                </a:moveTo>
                <a:cubicBezTo>
                  <a:pt x="28303" y="1527097"/>
                  <a:pt x="56606" y="1387760"/>
                  <a:pt x="91440" y="1379051"/>
                </a:cubicBezTo>
                <a:cubicBezTo>
                  <a:pt x="126274" y="1370342"/>
                  <a:pt x="171995" y="1729570"/>
                  <a:pt x="209006" y="1614182"/>
                </a:cubicBezTo>
                <a:cubicBezTo>
                  <a:pt x="246017" y="1498794"/>
                  <a:pt x="269966" y="773805"/>
                  <a:pt x="313509" y="686719"/>
                </a:cubicBezTo>
                <a:cubicBezTo>
                  <a:pt x="357052" y="599633"/>
                  <a:pt x="426720" y="1180931"/>
                  <a:pt x="470263" y="1091668"/>
                </a:cubicBezTo>
                <a:cubicBezTo>
                  <a:pt x="513806" y="1002405"/>
                  <a:pt x="537755" y="233873"/>
                  <a:pt x="574766" y="151142"/>
                </a:cubicBezTo>
                <a:cubicBezTo>
                  <a:pt x="611777" y="68411"/>
                  <a:pt x="664029" y="617050"/>
                  <a:pt x="692332" y="595279"/>
                </a:cubicBezTo>
                <a:cubicBezTo>
                  <a:pt x="720635" y="573508"/>
                  <a:pt x="701040" y="-127532"/>
                  <a:pt x="744583" y="20514"/>
                </a:cubicBezTo>
                <a:cubicBezTo>
                  <a:pt x="788126" y="168560"/>
                  <a:pt x="907869" y="1274548"/>
                  <a:pt x="953589" y="1483554"/>
                </a:cubicBezTo>
                <a:cubicBezTo>
                  <a:pt x="999309" y="1692560"/>
                  <a:pt x="990600" y="1246245"/>
                  <a:pt x="1018903" y="1274548"/>
                </a:cubicBezTo>
                <a:cubicBezTo>
                  <a:pt x="1047206" y="1302851"/>
                  <a:pt x="1086395" y="1629422"/>
                  <a:pt x="1123406" y="1653371"/>
                </a:cubicBezTo>
                <a:cubicBezTo>
                  <a:pt x="1160418" y="1677320"/>
                  <a:pt x="1193075" y="1407353"/>
                  <a:pt x="1240972" y="1418239"/>
                </a:cubicBezTo>
                <a:cubicBezTo>
                  <a:pt x="1288869" y="1429125"/>
                  <a:pt x="1349829" y="1573905"/>
                  <a:pt x="1410789" y="1718685"/>
                </a:cubicBezTo>
              </a:path>
            </a:pathLst>
          </a:cu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Freeform 61">
            <a:extLst>
              <a:ext uri="{FF2B5EF4-FFF2-40B4-BE49-F238E27FC236}">
                <a16:creationId xmlns:a16="http://schemas.microsoft.com/office/drawing/2014/main" id="{FF7D029C-87EC-BF44-AEE0-49D9D82A9A16}"/>
              </a:ext>
            </a:extLst>
          </p:cNvPr>
          <p:cNvSpPr/>
          <p:nvPr/>
        </p:nvSpPr>
        <p:spPr>
          <a:xfrm>
            <a:off x="4322312" y="5334477"/>
            <a:ext cx="1410789" cy="662627"/>
          </a:xfrm>
          <a:custGeom>
            <a:avLst/>
            <a:gdLst>
              <a:gd name="connsiteX0" fmla="*/ 0 w 1410789"/>
              <a:gd name="connsiteY0" fmla="*/ 1666434 h 1718685"/>
              <a:gd name="connsiteX1" fmla="*/ 91440 w 1410789"/>
              <a:gd name="connsiteY1" fmla="*/ 1379051 h 1718685"/>
              <a:gd name="connsiteX2" fmla="*/ 209006 w 1410789"/>
              <a:gd name="connsiteY2" fmla="*/ 1614182 h 1718685"/>
              <a:gd name="connsiteX3" fmla="*/ 313509 w 1410789"/>
              <a:gd name="connsiteY3" fmla="*/ 686719 h 1718685"/>
              <a:gd name="connsiteX4" fmla="*/ 470263 w 1410789"/>
              <a:gd name="connsiteY4" fmla="*/ 1091668 h 1718685"/>
              <a:gd name="connsiteX5" fmla="*/ 574766 w 1410789"/>
              <a:gd name="connsiteY5" fmla="*/ 151142 h 1718685"/>
              <a:gd name="connsiteX6" fmla="*/ 692332 w 1410789"/>
              <a:gd name="connsiteY6" fmla="*/ 595279 h 1718685"/>
              <a:gd name="connsiteX7" fmla="*/ 744583 w 1410789"/>
              <a:gd name="connsiteY7" fmla="*/ 20514 h 1718685"/>
              <a:gd name="connsiteX8" fmla="*/ 953589 w 1410789"/>
              <a:gd name="connsiteY8" fmla="*/ 1483554 h 1718685"/>
              <a:gd name="connsiteX9" fmla="*/ 1018903 w 1410789"/>
              <a:gd name="connsiteY9" fmla="*/ 1274548 h 1718685"/>
              <a:gd name="connsiteX10" fmla="*/ 1123406 w 1410789"/>
              <a:gd name="connsiteY10" fmla="*/ 1653371 h 1718685"/>
              <a:gd name="connsiteX11" fmla="*/ 1240972 w 1410789"/>
              <a:gd name="connsiteY11" fmla="*/ 1418239 h 1718685"/>
              <a:gd name="connsiteX12" fmla="*/ 1410789 w 1410789"/>
              <a:gd name="connsiteY12" fmla="*/ 1718685 h 1718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10789" h="1718685">
                <a:moveTo>
                  <a:pt x="0" y="1666434"/>
                </a:moveTo>
                <a:cubicBezTo>
                  <a:pt x="28303" y="1527097"/>
                  <a:pt x="56606" y="1387760"/>
                  <a:pt x="91440" y="1379051"/>
                </a:cubicBezTo>
                <a:cubicBezTo>
                  <a:pt x="126274" y="1370342"/>
                  <a:pt x="171995" y="1729570"/>
                  <a:pt x="209006" y="1614182"/>
                </a:cubicBezTo>
                <a:cubicBezTo>
                  <a:pt x="246017" y="1498794"/>
                  <a:pt x="269966" y="773805"/>
                  <a:pt x="313509" y="686719"/>
                </a:cubicBezTo>
                <a:cubicBezTo>
                  <a:pt x="357052" y="599633"/>
                  <a:pt x="426720" y="1180931"/>
                  <a:pt x="470263" y="1091668"/>
                </a:cubicBezTo>
                <a:cubicBezTo>
                  <a:pt x="513806" y="1002405"/>
                  <a:pt x="537755" y="233873"/>
                  <a:pt x="574766" y="151142"/>
                </a:cubicBezTo>
                <a:cubicBezTo>
                  <a:pt x="611777" y="68411"/>
                  <a:pt x="664029" y="617050"/>
                  <a:pt x="692332" y="595279"/>
                </a:cubicBezTo>
                <a:cubicBezTo>
                  <a:pt x="720635" y="573508"/>
                  <a:pt x="701040" y="-127532"/>
                  <a:pt x="744583" y="20514"/>
                </a:cubicBezTo>
                <a:cubicBezTo>
                  <a:pt x="788126" y="168560"/>
                  <a:pt x="907869" y="1274548"/>
                  <a:pt x="953589" y="1483554"/>
                </a:cubicBezTo>
                <a:cubicBezTo>
                  <a:pt x="999309" y="1692560"/>
                  <a:pt x="990600" y="1246245"/>
                  <a:pt x="1018903" y="1274548"/>
                </a:cubicBezTo>
                <a:cubicBezTo>
                  <a:pt x="1047206" y="1302851"/>
                  <a:pt x="1086395" y="1629422"/>
                  <a:pt x="1123406" y="1653371"/>
                </a:cubicBezTo>
                <a:cubicBezTo>
                  <a:pt x="1160418" y="1677320"/>
                  <a:pt x="1193075" y="1407353"/>
                  <a:pt x="1240972" y="1418239"/>
                </a:cubicBezTo>
                <a:cubicBezTo>
                  <a:pt x="1288869" y="1429125"/>
                  <a:pt x="1349829" y="1573905"/>
                  <a:pt x="1410789" y="1718685"/>
                </a:cubicBezTo>
              </a:path>
            </a:pathLst>
          </a:cu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Freeform 62">
            <a:extLst>
              <a:ext uri="{FF2B5EF4-FFF2-40B4-BE49-F238E27FC236}">
                <a16:creationId xmlns:a16="http://schemas.microsoft.com/office/drawing/2014/main" id="{40F8BDFB-4A5A-9F4F-B47B-BCABB799071D}"/>
              </a:ext>
            </a:extLst>
          </p:cNvPr>
          <p:cNvSpPr/>
          <p:nvPr/>
        </p:nvSpPr>
        <p:spPr>
          <a:xfrm>
            <a:off x="5302650" y="5539043"/>
            <a:ext cx="1410789" cy="452583"/>
          </a:xfrm>
          <a:custGeom>
            <a:avLst/>
            <a:gdLst>
              <a:gd name="connsiteX0" fmla="*/ 0 w 1410789"/>
              <a:gd name="connsiteY0" fmla="*/ 1666434 h 1718685"/>
              <a:gd name="connsiteX1" fmla="*/ 91440 w 1410789"/>
              <a:gd name="connsiteY1" fmla="*/ 1379051 h 1718685"/>
              <a:gd name="connsiteX2" fmla="*/ 209006 w 1410789"/>
              <a:gd name="connsiteY2" fmla="*/ 1614182 h 1718685"/>
              <a:gd name="connsiteX3" fmla="*/ 313509 w 1410789"/>
              <a:gd name="connsiteY3" fmla="*/ 686719 h 1718685"/>
              <a:gd name="connsiteX4" fmla="*/ 470263 w 1410789"/>
              <a:gd name="connsiteY4" fmla="*/ 1091668 h 1718685"/>
              <a:gd name="connsiteX5" fmla="*/ 574766 w 1410789"/>
              <a:gd name="connsiteY5" fmla="*/ 151142 h 1718685"/>
              <a:gd name="connsiteX6" fmla="*/ 692332 w 1410789"/>
              <a:gd name="connsiteY6" fmla="*/ 595279 h 1718685"/>
              <a:gd name="connsiteX7" fmla="*/ 744583 w 1410789"/>
              <a:gd name="connsiteY7" fmla="*/ 20514 h 1718685"/>
              <a:gd name="connsiteX8" fmla="*/ 953589 w 1410789"/>
              <a:gd name="connsiteY8" fmla="*/ 1483554 h 1718685"/>
              <a:gd name="connsiteX9" fmla="*/ 1018903 w 1410789"/>
              <a:gd name="connsiteY9" fmla="*/ 1274548 h 1718685"/>
              <a:gd name="connsiteX10" fmla="*/ 1123406 w 1410789"/>
              <a:gd name="connsiteY10" fmla="*/ 1653371 h 1718685"/>
              <a:gd name="connsiteX11" fmla="*/ 1240972 w 1410789"/>
              <a:gd name="connsiteY11" fmla="*/ 1418239 h 1718685"/>
              <a:gd name="connsiteX12" fmla="*/ 1410789 w 1410789"/>
              <a:gd name="connsiteY12" fmla="*/ 1718685 h 1718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10789" h="1718685">
                <a:moveTo>
                  <a:pt x="0" y="1666434"/>
                </a:moveTo>
                <a:cubicBezTo>
                  <a:pt x="28303" y="1527097"/>
                  <a:pt x="56606" y="1387760"/>
                  <a:pt x="91440" y="1379051"/>
                </a:cubicBezTo>
                <a:cubicBezTo>
                  <a:pt x="126274" y="1370342"/>
                  <a:pt x="171995" y="1729570"/>
                  <a:pt x="209006" y="1614182"/>
                </a:cubicBezTo>
                <a:cubicBezTo>
                  <a:pt x="246017" y="1498794"/>
                  <a:pt x="269966" y="773805"/>
                  <a:pt x="313509" y="686719"/>
                </a:cubicBezTo>
                <a:cubicBezTo>
                  <a:pt x="357052" y="599633"/>
                  <a:pt x="426720" y="1180931"/>
                  <a:pt x="470263" y="1091668"/>
                </a:cubicBezTo>
                <a:cubicBezTo>
                  <a:pt x="513806" y="1002405"/>
                  <a:pt x="537755" y="233873"/>
                  <a:pt x="574766" y="151142"/>
                </a:cubicBezTo>
                <a:cubicBezTo>
                  <a:pt x="611777" y="68411"/>
                  <a:pt x="664029" y="617050"/>
                  <a:pt x="692332" y="595279"/>
                </a:cubicBezTo>
                <a:cubicBezTo>
                  <a:pt x="720635" y="573508"/>
                  <a:pt x="701040" y="-127532"/>
                  <a:pt x="744583" y="20514"/>
                </a:cubicBezTo>
                <a:cubicBezTo>
                  <a:pt x="788126" y="168560"/>
                  <a:pt x="907869" y="1274548"/>
                  <a:pt x="953589" y="1483554"/>
                </a:cubicBezTo>
                <a:cubicBezTo>
                  <a:pt x="999309" y="1692560"/>
                  <a:pt x="990600" y="1246245"/>
                  <a:pt x="1018903" y="1274548"/>
                </a:cubicBezTo>
                <a:cubicBezTo>
                  <a:pt x="1047206" y="1302851"/>
                  <a:pt x="1086395" y="1629422"/>
                  <a:pt x="1123406" y="1653371"/>
                </a:cubicBezTo>
                <a:cubicBezTo>
                  <a:pt x="1160418" y="1677320"/>
                  <a:pt x="1193075" y="1407353"/>
                  <a:pt x="1240972" y="1418239"/>
                </a:cubicBezTo>
                <a:cubicBezTo>
                  <a:pt x="1288869" y="1429125"/>
                  <a:pt x="1349829" y="1573905"/>
                  <a:pt x="1410789" y="1718685"/>
                </a:cubicBezTo>
              </a:path>
            </a:pathLst>
          </a:cu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Freeform 63">
            <a:extLst>
              <a:ext uri="{FF2B5EF4-FFF2-40B4-BE49-F238E27FC236}">
                <a16:creationId xmlns:a16="http://schemas.microsoft.com/office/drawing/2014/main" id="{48740218-BBC2-C840-B535-231ED7C2F46A}"/>
              </a:ext>
            </a:extLst>
          </p:cNvPr>
          <p:cNvSpPr/>
          <p:nvPr/>
        </p:nvSpPr>
        <p:spPr>
          <a:xfrm>
            <a:off x="5718472" y="5546521"/>
            <a:ext cx="1410789" cy="452583"/>
          </a:xfrm>
          <a:custGeom>
            <a:avLst/>
            <a:gdLst>
              <a:gd name="connsiteX0" fmla="*/ 0 w 1410789"/>
              <a:gd name="connsiteY0" fmla="*/ 1666434 h 1718685"/>
              <a:gd name="connsiteX1" fmla="*/ 91440 w 1410789"/>
              <a:gd name="connsiteY1" fmla="*/ 1379051 h 1718685"/>
              <a:gd name="connsiteX2" fmla="*/ 209006 w 1410789"/>
              <a:gd name="connsiteY2" fmla="*/ 1614182 h 1718685"/>
              <a:gd name="connsiteX3" fmla="*/ 313509 w 1410789"/>
              <a:gd name="connsiteY3" fmla="*/ 686719 h 1718685"/>
              <a:gd name="connsiteX4" fmla="*/ 470263 w 1410789"/>
              <a:gd name="connsiteY4" fmla="*/ 1091668 h 1718685"/>
              <a:gd name="connsiteX5" fmla="*/ 574766 w 1410789"/>
              <a:gd name="connsiteY5" fmla="*/ 151142 h 1718685"/>
              <a:gd name="connsiteX6" fmla="*/ 692332 w 1410789"/>
              <a:gd name="connsiteY6" fmla="*/ 595279 h 1718685"/>
              <a:gd name="connsiteX7" fmla="*/ 744583 w 1410789"/>
              <a:gd name="connsiteY7" fmla="*/ 20514 h 1718685"/>
              <a:gd name="connsiteX8" fmla="*/ 953589 w 1410789"/>
              <a:gd name="connsiteY8" fmla="*/ 1483554 h 1718685"/>
              <a:gd name="connsiteX9" fmla="*/ 1018903 w 1410789"/>
              <a:gd name="connsiteY9" fmla="*/ 1274548 h 1718685"/>
              <a:gd name="connsiteX10" fmla="*/ 1123406 w 1410789"/>
              <a:gd name="connsiteY10" fmla="*/ 1653371 h 1718685"/>
              <a:gd name="connsiteX11" fmla="*/ 1240972 w 1410789"/>
              <a:gd name="connsiteY11" fmla="*/ 1418239 h 1718685"/>
              <a:gd name="connsiteX12" fmla="*/ 1410789 w 1410789"/>
              <a:gd name="connsiteY12" fmla="*/ 1718685 h 1718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10789" h="1718685">
                <a:moveTo>
                  <a:pt x="0" y="1666434"/>
                </a:moveTo>
                <a:cubicBezTo>
                  <a:pt x="28303" y="1527097"/>
                  <a:pt x="56606" y="1387760"/>
                  <a:pt x="91440" y="1379051"/>
                </a:cubicBezTo>
                <a:cubicBezTo>
                  <a:pt x="126274" y="1370342"/>
                  <a:pt x="171995" y="1729570"/>
                  <a:pt x="209006" y="1614182"/>
                </a:cubicBezTo>
                <a:cubicBezTo>
                  <a:pt x="246017" y="1498794"/>
                  <a:pt x="269966" y="773805"/>
                  <a:pt x="313509" y="686719"/>
                </a:cubicBezTo>
                <a:cubicBezTo>
                  <a:pt x="357052" y="599633"/>
                  <a:pt x="426720" y="1180931"/>
                  <a:pt x="470263" y="1091668"/>
                </a:cubicBezTo>
                <a:cubicBezTo>
                  <a:pt x="513806" y="1002405"/>
                  <a:pt x="537755" y="233873"/>
                  <a:pt x="574766" y="151142"/>
                </a:cubicBezTo>
                <a:cubicBezTo>
                  <a:pt x="611777" y="68411"/>
                  <a:pt x="664029" y="617050"/>
                  <a:pt x="692332" y="595279"/>
                </a:cubicBezTo>
                <a:cubicBezTo>
                  <a:pt x="720635" y="573508"/>
                  <a:pt x="701040" y="-127532"/>
                  <a:pt x="744583" y="20514"/>
                </a:cubicBezTo>
                <a:cubicBezTo>
                  <a:pt x="788126" y="168560"/>
                  <a:pt x="907869" y="1274548"/>
                  <a:pt x="953589" y="1483554"/>
                </a:cubicBezTo>
                <a:cubicBezTo>
                  <a:pt x="999309" y="1692560"/>
                  <a:pt x="990600" y="1246245"/>
                  <a:pt x="1018903" y="1274548"/>
                </a:cubicBezTo>
                <a:cubicBezTo>
                  <a:pt x="1047206" y="1302851"/>
                  <a:pt x="1086395" y="1629422"/>
                  <a:pt x="1123406" y="1653371"/>
                </a:cubicBezTo>
                <a:cubicBezTo>
                  <a:pt x="1160418" y="1677320"/>
                  <a:pt x="1193075" y="1407353"/>
                  <a:pt x="1240972" y="1418239"/>
                </a:cubicBezTo>
                <a:cubicBezTo>
                  <a:pt x="1288869" y="1429125"/>
                  <a:pt x="1349829" y="1573905"/>
                  <a:pt x="1410789" y="1718685"/>
                </a:cubicBezTo>
              </a:path>
            </a:pathLst>
          </a:cu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Freeform 64">
            <a:extLst>
              <a:ext uri="{FF2B5EF4-FFF2-40B4-BE49-F238E27FC236}">
                <a16:creationId xmlns:a16="http://schemas.microsoft.com/office/drawing/2014/main" id="{982FAFAD-1FBF-924F-A721-FA91CB0002FA}"/>
              </a:ext>
            </a:extLst>
          </p:cNvPr>
          <p:cNvSpPr/>
          <p:nvPr/>
        </p:nvSpPr>
        <p:spPr>
          <a:xfrm>
            <a:off x="6134294" y="5649463"/>
            <a:ext cx="1410789" cy="340032"/>
          </a:xfrm>
          <a:custGeom>
            <a:avLst/>
            <a:gdLst>
              <a:gd name="connsiteX0" fmla="*/ 0 w 1410789"/>
              <a:gd name="connsiteY0" fmla="*/ 1666434 h 1718685"/>
              <a:gd name="connsiteX1" fmla="*/ 91440 w 1410789"/>
              <a:gd name="connsiteY1" fmla="*/ 1379051 h 1718685"/>
              <a:gd name="connsiteX2" fmla="*/ 209006 w 1410789"/>
              <a:gd name="connsiteY2" fmla="*/ 1614182 h 1718685"/>
              <a:gd name="connsiteX3" fmla="*/ 313509 w 1410789"/>
              <a:gd name="connsiteY3" fmla="*/ 686719 h 1718685"/>
              <a:gd name="connsiteX4" fmla="*/ 470263 w 1410789"/>
              <a:gd name="connsiteY4" fmla="*/ 1091668 h 1718685"/>
              <a:gd name="connsiteX5" fmla="*/ 574766 w 1410789"/>
              <a:gd name="connsiteY5" fmla="*/ 151142 h 1718685"/>
              <a:gd name="connsiteX6" fmla="*/ 692332 w 1410789"/>
              <a:gd name="connsiteY6" fmla="*/ 595279 h 1718685"/>
              <a:gd name="connsiteX7" fmla="*/ 744583 w 1410789"/>
              <a:gd name="connsiteY7" fmla="*/ 20514 h 1718685"/>
              <a:gd name="connsiteX8" fmla="*/ 953589 w 1410789"/>
              <a:gd name="connsiteY8" fmla="*/ 1483554 h 1718685"/>
              <a:gd name="connsiteX9" fmla="*/ 1018903 w 1410789"/>
              <a:gd name="connsiteY9" fmla="*/ 1274548 h 1718685"/>
              <a:gd name="connsiteX10" fmla="*/ 1123406 w 1410789"/>
              <a:gd name="connsiteY10" fmla="*/ 1653371 h 1718685"/>
              <a:gd name="connsiteX11" fmla="*/ 1240972 w 1410789"/>
              <a:gd name="connsiteY11" fmla="*/ 1418239 h 1718685"/>
              <a:gd name="connsiteX12" fmla="*/ 1410789 w 1410789"/>
              <a:gd name="connsiteY12" fmla="*/ 1718685 h 1718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10789" h="1718685">
                <a:moveTo>
                  <a:pt x="0" y="1666434"/>
                </a:moveTo>
                <a:cubicBezTo>
                  <a:pt x="28303" y="1527097"/>
                  <a:pt x="56606" y="1387760"/>
                  <a:pt x="91440" y="1379051"/>
                </a:cubicBezTo>
                <a:cubicBezTo>
                  <a:pt x="126274" y="1370342"/>
                  <a:pt x="171995" y="1729570"/>
                  <a:pt x="209006" y="1614182"/>
                </a:cubicBezTo>
                <a:cubicBezTo>
                  <a:pt x="246017" y="1498794"/>
                  <a:pt x="269966" y="773805"/>
                  <a:pt x="313509" y="686719"/>
                </a:cubicBezTo>
                <a:cubicBezTo>
                  <a:pt x="357052" y="599633"/>
                  <a:pt x="426720" y="1180931"/>
                  <a:pt x="470263" y="1091668"/>
                </a:cubicBezTo>
                <a:cubicBezTo>
                  <a:pt x="513806" y="1002405"/>
                  <a:pt x="537755" y="233873"/>
                  <a:pt x="574766" y="151142"/>
                </a:cubicBezTo>
                <a:cubicBezTo>
                  <a:pt x="611777" y="68411"/>
                  <a:pt x="664029" y="617050"/>
                  <a:pt x="692332" y="595279"/>
                </a:cubicBezTo>
                <a:cubicBezTo>
                  <a:pt x="720635" y="573508"/>
                  <a:pt x="701040" y="-127532"/>
                  <a:pt x="744583" y="20514"/>
                </a:cubicBezTo>
                <a:cubicBezTo>
                  <a:pt x="788126" y="168560"/>
                  <a:pt x="907869" y="1274548"/>
                  <a:pt x="953589" y="1483554"/>
                </a:cubicBezTo>
                <a:cubicBezTo>
                  <a:pt x="999309" y="1692560"/>
                  <a:pt x="990600" y="1246245"/>
                  <a:pt x="1018903" y="1274548"/>
                </a:cubicBezTo>
                <a:cubicBezTo>
                  <a:pt x="1047206" y="1302851"/>
                  <a:pt x="1086395" y="1629422"/>
                  <a:pt x="1123406" y="1653371"/>
                </a:cubicBezTo>
                <a:cubicBezTo>
                  <a:pt x="1160418" y="1677320"/>
                  <a:pt x="1193075" y="1407353"/>
                  <a:pt x="1240972" y="1418239"/>
                </a:cubicBezTo>
                <a:cubicBezTo>
                  <a:pt x="1288869" y="1429125"/>
                  <a:pt x="1349829" y="1573905"/>
                  <a:pt x="1410789" y="1718685"/>
                </a:cubicBezTo>
              </a:path>
            </a:pathLst>
          </a:cu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Freeform 65">
            <a:extLst>
              <a:ext uri="{FF2B5EF4-FFF2-40B4-BE49-F238E27FC236}">
                <a16:creationId xmlns:a16="http://schemas.microsoft.com/office/drawing/2014/main" id="{CB39C5F1-9625-AC4E-B3E2-EE3562D7CF20}"/>
              </a:ext>
            </a:extLst>
          </p:cNvPr>
          <p:cNvSpPr/>
          <p:nvPr/>
        </p:nvSpPr>
        <p:spPr>
          <a:xfrm>
            <a:off x="6550116" y="5763086"/>
            <a:ext cx="1410789" cy="232246"/>
          </a:xfrm>
          <a:custGeom>
            <a:avLst/>
            <a:gdLst>
              <a:gd name="connsiteX0" fmla="*/ 0 w 1410789"/>
              <a:gd name="connsiteY0" fmla="*/ 1666434 h 1718685"/>
              <a:gd name="connsiteX1" fmla="*/ 91440 w 1410789"/>
              <a:gd name="connsiteY1" fmla="*/ 1379051 h 1718685"/>
              <a:gd name="connsiteX2" fmla="*/ 209006 w 1410789"/>
              <a:gd name="connsiteY2" fmla="*/ 1614182 h 1718685"/>
              <a:gd name="connsiteX3" fmla="*/ 313509 w 1410789"/>
              <a:gd name="connsiteY3" fmla="*/ 686719 h 1718685"/>
              <a:gd name="connsiteX4" fmla="*/ 470263 w 1410789"/>
              <a:gd name="connsiteY4" fmla="*/ 1091668 h 1718685"/>
              <a:gd name="connsiteX5" fmla="*/ 574766 w 1410789"/>
              <a:gd name="connsiteY5" fmla="*/ 151142 h 1718685"/>
              <a:gd name="connsiteX6" fmla="*/ 692332 w 1410789"/>
              <a:gd name="connsiteY6" fmla="*/ 595279 h 1718685"/>
              <a:gd name="connsiteX7" fmla="*/ 744583 w 1410789"/>
              <a:gd name="connsiteY7" fmla="*/ 20514 h 1718685"/>
              <a:gd name="connsiteX8" fmla="*/ 953589 w 1410789"/>
              <a:gd name="connsiteY8" fmla="*/ 1483554 h 1718685"/>
              <a:gd name="connsiteX9" fmla="*/ 1018903 w 1410789"/>
              <a:gd name="connsiteY9" fmla="*/ 1274548 h 1718685"/>
              <a:gd name="connsiteX10" fmla="*/ 1123406 w 1410789"/>
              <a:gd name="connsiteY10" fmla="*/ 1653371 h 1718685"/>
              <a:gd name="connsiteX11" fmla="*/ 1240972 w 1410789"/>
              <a:gd name="connsiteY11" fmla="*/ 1418239 h 1718685"/>
              <a:gd name="connsiteX12" fmla="*/ 1410789 w 1410789"/>
              <a:gd name="connsiteY12" fmla="*/ 1718685 h 1718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10789" h="1718685">
                <a:moveTo>
                  <a:pt x="0" y="1666434"/>
                </a:moveTo>
                <a:cubicBezTo>
                  <a:pt x="28303" y="1527097"/>
                  <a:pt x="56606" y="1387760"/>
                  <a:pt x="91440" y="1379051"/>
                </a:cubicBezTo>
                <a:cubicBezTo>
                  <a:pt x="126274" y="1370342"/>
                  <a:pt x="171995" y="1729570"/>
                  <a:pt x="209006" y="1614182"/>
                </a:cubicBezTo>
                <a:cubicBezTo>
                  <a:pt x="246017" y="1498794"/>
                  <a:pt x="269966" y="773805"/>
                  <a:pt x="313509" y="686719"/>
                </a:cubicBezTo>
                <a:cubicBezTo>
                  <a:pt x="357052" y="599633"/>
                  <a:pt x="426720" y="1180931"/>
                  <a:pt x="470263" y="1091668"/>
                </a:cubicBezTo>
                <a:cubicBezTo>
                  <a:pt x="513806" y="1002405"/>
                  <a:pt x="537755" y="233873"/>
                  <a:pt x="574766" y="151142"/>
                </a:cubicBezTo>
                <a:cubicBezTo>
                  <a:pt x="611777" y="68411"/>
                  <a:pt x="664029" y="617050"/>
                  <a:pt x="692332" y="595279"/>
                </a:cubicBezTo>
                <a:cubicBezTo>
                  <a:pt x="720635" y="573508"/>
                  <a:pt x="701040" y="-127532"/>
                  <a:pt x="744583" y="20514"/>
                </a:cubicBezTo>
                <a:cubicBezTo>
                  <a:pt x="788126" y="168560"/>
                  <a:pt x="907869" y="1274548"/>
                  <a:pt x="953589" y="1483554"/>
                </a:cubicBezTo>
                <a:cubicBezTo>
                  <a:pt x="999309" y="1692560"/>
                  <a:pt x="990600" y="1246245"/>
                  <a:pt x="1018903" y="1274548"/>
                </a:cubicBezTo>
                <a:cubicBezTo>
                  <a:pt x="1047206" y="1302851"/>
                  <a:pt x="1086395" y="1629422"/>
                  <a:pt x="1123406" y="1653371"/>
                </a:cubicBezTo>
                <a:cubicBezTo>
                  <a:pt x="1160418" y="1677320"/>
                  <a:pt x="1193075" y="1407353"/>
                  <a:pt x="1240972" y="1418239"/>
                </a:cubicBezTo>
                <a:cubicBezTo>
                  <a:pt x="1288869" y="1429125"/>
                  <a:pt x="1349829" y="1573905"/>
                  <a:pt x="1410789" y="1718685"/>
                </a:cubicBezTo>
              </a:path>
            </a:pathLst>
          </a:cu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60438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C248D09C-9A7F-E141-98A7-85C94DB22416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Multipath: Convolution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62E597F-F6A6-E240-A95E-6B5433CB6946}"/>
              </a:ext>
            </a:extLst>
          </p:cNvPr>
          <p:cNvGrpSpPr/>
          <p:nvPr/>
        </p:nvGrpSpPr>
        <p:grpSpPr>
          <a:xfrm>
            <a:off x="457077" y="689355"/>
            <a:ext cx="8443103" cy="2580984"/>
            <a:chOff x="457077" y="543351"/>
            <a:chExt cx="8443103" cy="2580984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8C2826A8-28DE-DF46-99E4-9D8C1DD787E2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2C15BED4-A21A-C24A-B927-7841052969EE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52DBA30-DF63-8F47-84C6-470406DD54DE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E57C4237-D7F3-194D-8BC8-13C0203EFFCA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C458B156-0F99-AF4A-81B4-E33EB6D9DB9E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E03206D4-DF3D-6D4E-9736-03E1FDDBE83D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88F4FD5E-4BB2-9F44-B85D-92C8AAAD9579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5C907769-CC2C-AC43-9EAE-7BC4A217A477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ECE0950-5D50-5243-A457-67EDBE434AA8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6DFE9216-3D26-6942-AD39-97149FD8B156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BA678831-14FB-FB4D-A5B7-0F8D75A58F13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FA2CA3D-D20E-F246-99BA-566253D01DE7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56CEDDA-8794-A144-91C4-139B4DFC8CC3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0A3F846-F2DB-0547-8CDD-2F293C22AA46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7F6F3B6-B690-4144-9FD0-2F36829C202F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sp>
        <p:nvSpPr>
          <p:cNvPr id="4" name="Freeform 3">
            <a:extLst>
              <a:ext uri="{FF2B5EF4-FFF2-40B4-BE49-F238E27FC236}">
                <a16:creationId xmlns:a16="http://schemas.microsoft.com/office/drawing/2014/main" id="{5C4D98E6-7511-8244-81CE-D18411F7BB06}"/>
              </a:ext>
            </a:extLst>
          </p:cNvPr>
          <p:cNvSpPr/>
          <p:nvPr/>
        </p:nvSpPr>
        <p:spPr>
          <a:xfrm>
            <a:off x="888274" y="1102892"/>
            <a:ext cx="1410789" cy="1718685"/>
          </a:xfrm>
          <a:custGeom>
            <a:avLst/>
            <a:gdLst>
              <a:gd name="connsiteX0" fmla="*/ 0 w 1410789"/>
              <a:gd name="connsiteY0" fmla="*/ 1666434 h 1718685"/>
              <a:gd name="connsiteX1" fmla="*/ 91440 w 1410789"/>
              <a:gd name="connsiteY1" fmla="*/ 1379051 h 1718685"/>
              <a:gd name="connsiteX2" fmla="*/ 209006 w 1410789"/>
              <a:gd name="connsiteY2" fmla="*/ 1614182 h 1718685"/>
              <a:gd name="connsiteX3" fmla="*/ 313509 w 1410789"/>
              <a:gd name="connsiteY3" fmla="*/ 686719 h 1718685"/>
              <a:gd name="connsiteX4" fmla="*/ 470263 w 1410789"/>
              <a:gd name="connsiteY4" fmla="*/ 1091668 h 1718685"/>
              <a:gd name="connsiteX5" fmla="*/ 574766 w 1410789"/>
              <a:gd name="connsiteY5" fmla="*/ 151142 h 1718685"/>
              <a:gd name="connsiteX6" fmla="*/ 692332 w 1410789"/>
              <a:gd name="connsiteY6" fmla="*/ 595279 h 1718685"/>
              <a:gd name="connsiteX7" fmla="*/ 744583 w 1410789"/>
              <a:gd name="connsiteY7" fmla="*/ 20514 h 1718685"/>
              <a:gd name="connsiteX8" fmla="*/ 953589 w 1410789"/>
              <a:gd name="connsiteY8" fmla="*/ 1483554 h 1718685"/>
              <a:gd name="connsiteX9" fmla="*/ 1018903 w 1410789"/>
              <a:gd name="connsiteY9" fmla="*/ 1274548 h 1718685"/>
              <a:gd name="connsiteX10" fmla="*/ 1123406 w 1410789"/>
              <a:gd name="connsiteY10" fmla="*/ 1653371 h 1718685"/>
              <a:gd name="connsiteX11" fmla="*/ 1240972 w 1410789"/>
              <a:gd name="connsiteY11" fmla="*/ 1418239 h 1718685"/>
              <a:gd name="connsiteX12" fmla="*/ 1410789 w 1410789"/>
              <a:gd name="connsiteY12" fmla="*/ 1718685 h 1718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10789" h="1718685">
                <a:moveTo>
                  <a:pt x="0" y="1666434"/>
                </a:moveTo>
                <a:cubicBezTo>
                  <a:pt x="28303" y="1527097"/>
                  <a:pt x="56606" y="1387760"/>
                  <a:pt x="91440" y="1379051"/>
                </a:cubicBezTo>
                <a:cubicBezTo>
                  <a:pt x="126274" y="1370342"/>
                  <a:pt x="171995" y="1729570"/>
                  <a:pt x="209006" y="1614182"/>
                </a:cubicBezTo>
                <a:cubicBezTo>
                  <a:pt x="246017" y="1498794"/>
                  <a:pt x="269966" y="773805"/>
                  <a:pt x="313509" y="686719"/>
                </a:cubicBezTo>
                <a:cubicBezTo>
                  <a:pt x="357052" y="599633"/>
                  <a:pt x="426720" y="1180931"/>
                  <a:pt x="470263" y="1091668"/>
                </a:cubicBezTo>
                <a:cubicBezTo>
                  <a:pt x="513806" y="1002405"/>
                  <a:pt x="537755" y="233873"/>
                  <a:pt x="574766" y="151142"/>
                </a:cubicBezTo>
                <a:cubicBezTo>
                  <a:pt x="611777" y="68411"/>
                  <a:pt x="664029" y="617050"/>
                  <a:pt x="692332" y="595279"/>
                </a:cubicBezTo>
                <a:cubicBezTo>
                  <a:pt x="720635" y="573508"/>
                  <a:pt x="701040" y="-127532"/>
                  <a:pt x="744583" y="20514"/>
                </a:cubicBezTo>
                <a:cubicBezTo>
                  <a:pt x="788126" y="168560"/>
                  <a:pt x="907869" y="1274548"/>
                  <a:pt x="953589" y="1483554"/>
                </a:cubicBezTo>
                <a:cubicBezTo>
                  <a:pt x="999309" y="1692560"/>
                  <a:pt x="990600" y="1246245"/>
                  <a:pt x="1018903" y="1274548"/>
                </a:cubicBezTo>
                <a:cubicBezTo>
                  <a:pt x="1047206" y="1302851"/>
                  <a:pt x="1086395" y="1629422"/>
                  <a:pt x="1123406" y="1653371"/>
                </a:cubicBezTo>
                <a:cubicBezTo>
                  <a:pt x="1160418" y="1677320"/>
                  <a:pt x="1193075" y="1407353"/>
                  <a:pt x="1240972" y="1418239"/>
                </a:cubicBezTo>
                <a:cubicBezTo>
                  <a:pt x="1288869" y="1429125"/>
                  <a:pt x="1349829" y="1573905"/>
                  <a:pt x="1410789" y="1718685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 descr="Oxygen-Icons.org-Oxygen-Actions-speaker.ico">
            <a:extLst>
              <a:ext uri="{FF2B5EF4-FFF2-40B4-BE49-F238E27FC236}">
                <a16:creationId xmlns:a16="http://schemas.microsoft.com/office/drawing/2014/main" id="{6C9ABAC9-94A9-924E-91F6-E069A2191A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46908">
            <a:off x="25127" y="2411738"/>
            <a:ext cx="877303" cy="877303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B677E719-8BB6-7D4A-B438-0017EDDBDC3C}"/>
              </a:ext>
            </a:extLst>
          </p:cNvPr>
          <p:cNvGrpSpPr/>
          <p:nvPr/>
        </p:nvGrpSpPr>
        <p:grpSpPr>
          <a:xfrm>
            <a:off x="457077" y="3858032"/>
            <a:ext cx="8443103" cy="2580984"/>
            <a:chOff x="457077" y="543351"/>
            <a:chExt cx="8443103" cy="2580984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6603A68-C8C9-9444-B062-5BD0C65DF01D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E486F4B-2D98-5047-B6F4-AE0399AC7DD5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ABFD161-A098-5A46-A65B-0323C03A2B5E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FAF544B-54F0-0243-BD6B-BD42E5A45804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D42FD61-2CB7-5342-997F-AFCE51C3C228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9000655-B5B0-F54D-B726-CE2D4D44ED1E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C2CB786-DA64-474C-BB16-70532ECE8457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629D1B0-F016-EF4E-8F44-981F5B94CC79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4F15462-777A-1945-8BDE-4EA9B7996B50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135F586-6721-304C-B43A-0B5602BCDBDE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7CB35B2-4A98-ED4E-8F84-8908EA498111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571716F-AD40-C549-9F78-B03CEFCD2D41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B079FBD-37CF-3A40-A7BD-F00804832A48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312CC2F0-2621-5F45-BEA0-96A3A05D1844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3574E5B0-FA9D-DD4A-ACDF-0BE2126C70CB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pic>
        <p:nvPicPr>
          <p:cNvPr id="57" name="Picture 56">
            <a:extLst>
              <a:ext uri="{FF2B5EF4-FFF2-40B4-BE49-F238E27FC236}">
                <a16:creationId xmlns:a16="http://schemas.microsoft.com/office/drawing/2014/main" id="{8ABCADCC-AC65-6E41-9D0F-C43466CA4E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8786" t="14714" r="30393" b="16143"/>
          <a:stretch/>
        </p:blipFill>
        <p:spPr>
          <a:xfrm>
            <a:off x="-27077" y="5606568"/>
            <a:ext cx="873727" cy="83244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62695727-FB1A-B349-8B52-934905A9C1E1}"/>
                  </a:ext>
                </a:extLst>
              </p14:cNvPr>
              <p14:cNvContentPartPr/>
              <p14:nvPr/>
            </p14:nvContentPartPr>
            <p14:xfrm>
              <a:off x="901392" y="4623703"/>
              <a:ext cx="7542720" cy="13770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62695727-FB1A-B349-8B52-934905A9C1E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92752" y="4614703"/>
                <a:ext cx="7560360" cy="1394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7105886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C248D09C-9A7F-E141-98A7-85C94DB22416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Multipath: Convolution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8C2826A8-28DE-DF46-99E4-9D8C1DD787E2}"/>
              </a:ext>
            </a:extLst>
          </p:cNvPr>
          <p:cNvCxnSpPr>
            <a:cxnSpLocks/>
          </p:cNvCxnSpPr>
          <p:nvPr/>
        </p:nvCxnSpPr>
        <p:spPr>
          <a:xfrm>
            <a:off x="878366" y="2826949"/>
            <a:ext cx="786329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C15BED4-A21A-C24A-B927-7841052969EE}"/>
              </a:ext>
            </a:extLst>
          </p:cNvPr>
          <p:cNvCxnSpPr/>
          <p:nvPr/>
        </p:nvCxnSpPr>
        <p:spPr>
          <a:xfrm flipV="1">
            <a:off x="881299" y="689355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D52DBA30-DF63-8F47-84C6-470406DD54DE}"/>
              </a:ext>
            </a:extLst>
          </p:cNvPr>
          <p:cNvSpPr txBox="1"/>
          <p:nvPr/>
        </p:nvSpPr>
        <p:spPr>
          <a:xfrm rot="16200000">
            <a:off x="24755" y="1653101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57C4237-D7F3-194D-8BC8-13C0203EFFCA}"/>
              </a:ext>
            </a:extLst>
          </p:cNvPr>
          <p:cNvCxnSpPr/>
          <p:nvPr/>
        </p:nvCxnSpPr>
        <p:spPr>
          <a:xfrm>
            <a:off x="871872" y="2706345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C458B156-0F99-AF4A-81B4-E33EB6D9DB9E}"/>
              </a:ext>
            </a:extLst>
          </p:cNvPr>
          <p:cNvCxnSpPr/>
          <p:nvPr/>
        </p:nvCxnSpPr>
        <p:spPr>
          <a:xfrm>
            <a:off x="3820931" y="2706345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BA678831-14FB-FB4D-A5B7-0F8D75A58F13}"/>
              </a:ext>
            </a:extLst>
          </p:cNvPr>
          <p:cNvSpPr txBox="1"/>
          <p:nvPr/>
        </p:nvSpPr>
        <p:spPr>
          <a:xfrm>
            <a:off x="4969870" y="2887415"/>
            <a:ext cx="646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0.75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0A3F846-F2DB-0547-8CDD-2F293C22AA46}"/>
              </a:ext>
            </a:extLst>
          </p:cNvPr>
          <p:cNvSpPr txBox="1"/>
          <p:nvPr/>
        </p:nvSpPr>
        <p:spPr>
          <a:xfrm>
            <a:off x="7587283" y="2942042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Time (sec)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7F6F3B6-B690-4144-9FD0-2F36829C202F}"/>
              </a:ext>
            </a:extLst>
          </p:cNvPr>
          <p:cNvSpPr txBox="1"/>
          <p:nvPr/>
        </p:nvSpPr>
        <p:spPr>
          <a:xfrm>
            <a:off x="601251" y="2894211"/>
            <a:ext cx="646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0.00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5EA5E46D-7B34-C544-9B0A-5D5B53430EB7}"/>
              </a:ext>
            </a:extLst>
          </p:cNvPr>
          <p:cNvCxnSpPr/>
          <p:nvPr/>
        </p:nvCxnSpPr>
        <p:spPr>
          <a:xfrm>
            <a:off x="1345548" y="2706345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8FB0FEA9-9051-BC44-BC25-8ADF7AA35C05}"/>
              </a:ext>
            </a:extLst>
          </p:cNvPr>
          <p:cNvCxnSpPr/>
          <p:nvPr/>
        </p:nvCxnSpPr>
        <p:spPr>
          <a:xfrm>
            <a:off x="1819224" y="2706345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AD72B3E8-3616-3849-AFD5-E685E6224D55}"/>
              </a:ext>
            </a:extLst>
          </p:cNvPr>
          <p:cNvCxnSpPr/>
          <p:nvPr/>
        </p:nvCxnSpPr>
        <p:spPr>
          <a:xfrm>
            <a:off x="2292900" y="2706345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5CA80556-6C56-1C44-B6C7-9CB434166ECC}"/>
              </a:ext>
            </a:extLst>
          </p:cNvPr>
          <p:cNvCxnSpPr/>
          <p:nvPr/>
        </p:nvCxnSpPr>
        <p:spPr>
          <a:xfrm>
            <a:off x="2766576" y="2706345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4F44D82C-B5CA-0E40-9B17-4C31B7FB425B}"/>
              </a:ext>
            </a:extLst>
          </p:cNvPr>
          <p:cNvCxnSpPr/>
          <p:nvPr/>
        </p:nvCxnSpPr>
        <p:spPr>
          <a:xfrm>
            <a:off x="3240252" y="2706345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53CB520D-F2B3-2543-9CB7-A7D2E94DCE45}"/>
              </a:ext>
            </a:extLst>
          </p:cNvPr>
          <p:cNvCxnSpPr/>
          <p:nvPr/>
        </p:nvCxnSpPr>
        <p:spPr>
          <a:xfrm>
            <a:off x="4187604" y="2706345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6F5529A7-3A80-B34B-A2EA-282CDF1E2259}"/>
              </a:ext>
            </a:extLst>
          </p:cNvPr>
          <p:cNvCxnSpPr/>
          <p:nvPr/>
        </p:nvCxnSpPr>
        <p:spPr>
          <a:xfrm>
            <a:off x="4661280" y="2706345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A608AC28-A66C-0E40-B243-D4D1279175DC}"/>
              </a:ext>
            </a:extLst>
          </p:cNvPr>
          <p:cNvCxnSpPr/>
          <p:nvPr/>
        </p:nvCxnSpPr>
        <p:spPr>
          <a:xfrm>
            <a:off x="5134956" y="2706345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5C4D98E6-7511-8244-81CE-D18411F7BB06}"/>
              </a:ext>
            </a:extLst>
          </p:cNvPr>
          <p:cNvSpPr/>
          <p:nvPr/>
        </p:nvSpPr>
        <p:spPr>
          <a:xfrm>
            <a:off x="888274" y="749434"/>
            <a:ext cx="4081594" cy="2079609"/>
          </a:xfrm>
          <a:custGeom>
            <a:avLst/>
            <a:gdLst>
              <a:gd name="connsiteX0" fmla="*/ 0 w 1410789"/>
              <a:gd name="connsiteY0" fmla="*/ 1666434 h 1718685"/>
              <a:gd name="connsiteX1" fmla="*/ 91440 w 1410789"/>
              <a:gd name="connsiteY1" fmla="*/ 1379051 h 1718685"/>
              <a:gd name="connsiteX2" fmla="*/ 209006 w 1410789"/>
              <a:gd name="connsiteY2" fmla="*/ 1614182 h 1718685"/>
              <a:gd name="connsiteX3" fmla="*/ 313509 w 1410789"/>
              <a:gd name="connsiteY3" fmla="*/ 686719 h 1718685"/>
              <a:gd name="connsiteX4" fmla="*/ 470263 w 1410789"/>
              <a:gd name="connsiteY4" fmla="*/ 1091668 h 1718685"/>
              <a:gd name="connsiteX5" fmla="*/ 574766 w 1410789"/>
              <a:gd name="connsiteY5" fmla="*/ 151142 h 1718685"/>
              <a:gd name="connsiteX6" fmla="*/ 692332 w 1410789"/>
              <a:gd name="connsiteY6" fmla="*/ 595279 h 1718685"/>
              <a:gd name="connsiteX7" fmla="*/ 744583 w 1410789"/>
              <a:gd name="connsiteY7" fmla="*/ 20514 h 1718685"/>
              <a:gd name="connsiteX8" fmla="*/ 953589 w 1410789"/>
              <a:gd name="connsiteY8" fmla="*/ 1483554 h 1718685"/>
              <a:gd name="connsiteX9" fmla="*/ 1018903 w 1410789"/>
              <a:gd name="connsiteY9" fmla="*/ 1274548 h 1718685"/>
              <a:gd name="connsiteX10" fmla="*/ 1123406 w 1410789"/>
              <a:gd name="connsiteY10" fmla="*/ 1653371 h 1718685"/>
              <a:gd name="connsiteX11" fmla="*/ 1240972 w 1410789"/>
              <a:gd name="connsiteY11" fmla="*/ 1418239 h 1718685"/>
              <a:gd name="connsiteX12" fmla="*/ 1410789 w 1410789"/>
              <a:gd name="connsiteY12" fmla="*/ 1718685 h 1718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10789" h="1718685">
                <a:moveTo>
                  <a:pt x="0" y="1666434"/>
                </a:moveTo>
                <a:cubicBezTo>
                  <a:pt x="28303" y="1527097"/>
                  <a:pt x="56606" y="1387760"/>
                  <a:pt x="91440" y="1379051"/>
                </a:cubicBezTo>
                <a:cubicBezTo>
                  <a:pt x="126274" y="1370342"/>
                  <a:pt x="171995" y="1729570"/>
                  <a:pt x="209006" y="1614182"/>
                </a:cubicBezTo>
                <a:cubicBezTo>
                  <a:pt x="246017" y="1498794"/>
                  <a:pt x="269966" y="773805"/>
                  <a:pt x="313509" y="686719"/>
                </a:cubicBezTo>
                <a:cubicBezTo>
                  <a:pt x="357052" y="599633"/>
                  <a:pt x="426720" y="1180931"/>
                  <a:pt x="470263" y="1091668"/>
                </a:cubicBezTo>
                <a:cubicBezTo>
                  <a:pt x="513806" y="1002405"/>
                  <a:pt x="537755" y="233873"/>
                  <a:pt x="574766" y="151142"/>
                </a:cubicBezTo>
                <a:cubicBezTo>
                  <a:pt x="611777" y="68411"/>
                  <a:pt x="664029" y="617050"/>
                  <a:pt x="692332" y="595279"/>
                </a:cubicBezTo>
                <a:cubicBezTo>
                  <a:pt x="720635" y="573508"/>
                  <a:pt x="701040" y="-127532"/>
                  <a:pt x="744583" y="20514"/>
                </a:cubicBezTo>
                <a:cubicBezTo>
                  <a:pt x="788126" y="168560"/>
                  <a:pt x="907869" y="1274548"/>
                  <a:pt x="953589" y="1483554"/>
                </a:cubicBezTo>
                <a:cubicBezTo>
                  <a:pt x="999309" y="1692560"/>
                  <a:pt x="990600" y="1246245"/>
                  <a:pt x="1018903" y="1274548"/>
                </a:cubicBezTo>
                <a:cubicBezTo>
                  <a:pt x="1047206" y="1302851"/>
                  <a:pt x="1086395" y="1629422"/>
                  <a:pt x="1123406" y="1653371"/>
                </a:cubicBezTo>
                <a:cubicBezTo>
                  <a:pt x="1160418" y="1677320"/>
                  <a:pt x="1193075" y="1407353"/>
                  <a:pt x="1240972" y="1418239"/>
                </a:cubicBezTo>
                <a:cubicBezTo>
                  <a:pt x="1288869" y="1429125"/>
                  <a:pt x="1349829" y="1573905"/>
                  <a:pt x="1410789" y="1718685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A93CFB1-8D73-C94F-AA0B-F40BB778C17F}"/>
              </a:ext>
            </a:extLst>
          </p:cNvPr>
          <p:cNvGrpSpPr/>
          <p:nvPr/>
        </p:nvGrpSpPr>
        <p:grpSpPr>
          <a:xfrm>
            <a:off x="1329147" y="1218243"/>
            <a:ext cx="3332133" cy="1655445"/>
            <a:chOff x="1329147" y="1218243"/>
            <a:chExt cx="3332133" cy="1655445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8AC890E3-AB3F-1D46-AA6B-7429D9B3BEB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29147" y="2662290"/>
              <a:ext cx="0" cy="161903"/>
            </a:xfrm>
            <a:prstGeom prst="line">
              <a:avLst/>
            </a:prstGeom>
            <a:ln w="38100">
              <a:solidFill>
                <a:srgbClr val="FF0000"/>
              </a:solidFill>
              <a:prstDash val="sysDot"/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7279602-F794-B048-A24A-D28C2D50486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19224" y="1581236"/>
              <a:ext cx="0" cy="1292452"/>
            </a:xfrm>
            <a:prstGeom prst="line">
              <a:avLst/>
            </a:prstGeom>
            <a:ln w="38100">
              <a:solidFill>
                <a:srgbClr val="FF0000"/>
              </a:solidFill>
              <a:prstDash val="sysDot"/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0DAA8A70-8334-5C4E-BDBA-95B4E3E3C93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92900" y="1952368"/>
              <a:ext cx="0" cy="884019"/>
            </a:xfrm>
            <a:prstGeom prst="line">
              <a:avLst/>
            </a:prstGeom>
            <a:ln w="38100">
              <a:solidFill>
                <a:srgbClr val="FF0000"/>
              </a:solidFill>
              <a:prstDash val="sysDot"/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663C28F8-D934-D74E-9959-DB36A10CBC8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66576" y="1220779"/>
              <a:ext cx="0" cy="1603415"/>
            </a:xfrm>
            <a:prstGeom prst="line">
              <a:avLst/>
            </a:prstGeom>
            <a:ln w="38100">
              <a:solidFill>
                <a:srgbClr val="FF0000"/>
              </a:solidFill>
              <a:prstDash val="sysDot"/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6EFC7C86-EA0F-D64D-BBAE-42E2F46E6FA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40252" y="1218243"/>
              <a:ext cx="0" cy="1603415"/>
            </a:xfrm>
            <a:prstGeom prst="line">
              <a:avLst/>
            </a:prstGeom>
            <a:ln w="38100">
              <a:solidFill>
                <a:srgbClr val="FF0000"/>
              </a:solidFill>
              <a:prstDash val="sysDot"/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1B314E17-9587-1B46-874A-DA3C32BAB5B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12784" y="2387068"/>
              <a:ext cx="0" cy="422229"/>
            </a:xfrm>
            <a:prstGeom prst="line">
              <a:avLst/>
            </a:prstGeom>
            <a:ln w="38100">
              <a:solidFill>
                <a:srgbClr val="FF0000"/>
              </a:solidFill>
              <a:prstDash val="sysDot"/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65B53DF5-9045-734B-9C71-CCCF4922A77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87604" y="2662290"/>
              <a:ext cx="0" cy="154317"/>
            </a:xfrm>
            <a:prstGeom prst="line">
              <a:avLst/>
            </a:prstGeom>
            <a:ln w="38100">
              <a:solidFill>
                <a:srgbClr val="FF0000"/>
              </a:solidFill>
              <a:prstDash val="sysDot"/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DCF68E19-3B04-1043-9F93-FB0AEE29DD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61280" y="2581486"/>
              <a:ext cx="0" cy="248532"/>
            </a:xfrm>
            <a:prstGeom prst="line">
              <a:avLst/>
            </a:prstGeom>
            <a:ln w="38100">
              <a:solidFill>
                <a:srgbClr val="FF0000"/>
              </a:solidFill>
              <a:prstDash val="sysDot"/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94384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C248D09C-9A7F-E141-98A7-85C94DB22416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Multipath: Convolution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8C2826A8-28DE-DF46-99E4-9D8C1DD787E2}"/>
              </a:ext>
            </a:extLst>
          </p:cNvPr>
          <p:cNvCxnSpPr>
            <a:cxnSpLocks/>
          </p:cNvCxnSpPr>
          <p:nvPr/>
        </p:nvCxnSpPr>
        <p:spPr>
          <a:xfrm>
            <a:off x="878366" y="2826949"/>
            <a:ext cx="786329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C15BED4-A21A-C24A-B927-7841052969EE}"/>
              </a:ext>
            </a:extLst>
          </p:cNvPr>
          <p:cNvCxnSpPr/>
          <p:nvPr/>
        </p:nvCxnSpPr>
        <p:spPr>
          <a:xfrm flipV="1">
            <a:off x="881299" y="689355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D52DBA30-DF63-8F47-84C6-470406DD54DE}"/>
              </a:ext>
            </a:extLst>
          </p:cNvPr>
          <p:cNvSpPr txBox="1"/>
          <p:nvPr/>
        </p:nvSpPr>
        <p:spPr>
          <a:xfrm rot="16200000">
            <a:off x="24755" y="1653101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57C4237-D7F3-194D-8BC8-13C0203EFFCA}"/>
              </a:ext>
            </a:extLst>
          </p:cNvPr>
          <p:cNvCxnSpPr/>
          <p:nvPr/>
        </p:nvCxnSpPr>
        <p:spPr>
          <a:xfrm>
            <a:off x="871872" y="2706345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C458B156-0F99-AF4A-81B4-E33EB6D9DB9E}"/>
              </a:ext>
            </a:extLst>
          </p:cNvPr>
          <p:cNvCxnSpPr/>
          <p:nvPr/>
        </p:nvCxnSpPr>
        <p:spPr>
          <a:xfrm>
            <a:off x="3820931" y="2706345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BA678831-14FB-FB4D-A5B7-0F8D75A58F13}"/>
              </a:ext>
            </a:extLst>
          </p:cNvPr>
          <p:cNvSpPr txBox="1"/>
          <p:nvPr/>
        </p:nvSpPr>
        <p:spPr>
          <a:xfrm>
            <a:off x="4969870" y="2887415"/>
            <a:ext cx="646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0.75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0A3F846-F2DB-0547-8CDD-2F293C22AA46}"/>
              </a:ext>
            </a:extLst>
          </p:cNvPr>
          <p:cNvSpPr txBox="1"/>
          <p:nvPr/>
        </p:nvSpPr>
        <p:spPr>
          <a:xfrm>
            <a:off x="7587283" y="2942042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Time (sec)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7F6F3B6-B690-4144-9FD0-2F36829C202F}"/>
              </a:ext>
            </a:extLst>
          </p:cNvPr>
          <p:cNvSpPr txBox="1"/>
          <p:nvPr/>
        </p:nvSpPr>
        <p:spPr>
          <a:xfrm>
            <a:off x="601251" y="2894211"/>
            <a:ext cx="646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0.00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5EA5E46D-7B34-C544-9B0A-5D5B53430EB7}"/>
              </a:ext>
            </a:extLst>
          </p:cNvPr>
          <p:cNvCxnSpPr/>
          <p:nvPr/>
        </p:nvCxnSpPr>
        <p:spPr>
          <a:xfrm>
            <a:off x="1345548" y="2706345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8FB0FEA9-9051-BC44-BC25-8ADF7AA35C05}"/>
              </a:ext>
            </a:extLst>
          </p:cNvPr>
          <p:cNvCxnSpPr/>
          <p:nvPr/>
        </p:nvCxnSpPr>
        <p:spPr>
          <a:xfrm>
            <a:off x="1819224" y="2706345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AD72B3E8-3616-3849-AFD5-E685E6224D55}"/>
              </a:ext>
            </a:extLst>
          </p:cNvPr>
          <p:cNvCxnSpPr/>
          <p:nvPr/>
        </p:nvCxnSpPr>
        <p:spPr>
          <a:xfrm>
            <a:off x="2292900" y="2706345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5CA80556-6C56-1C44-B6C7-9CB434166ECC}"/>
              </a:ext>
            </a:extLst>
          </p:cNvPr>
          <p:cNvCxnSpPr/>
          <p:nvPr/>
        </p:nvCxnSpPr>
        <p:spPr>
          <a:xfrm>
            <a:off x="2766576" y="2706345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4F44D82C-B5CA-0E40-9B17-4C31B7FB425B}"/>
              </a:ext>
            </a:extLst>
          </p:cNvPr>
          <p:cNvCxnSpPr/>
          <p:nvPr/>
        </p:nvCxnSpPr>
        <p:spPr>
          <a:xfrm>
            <a:off x="3240252" y="2706345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53CB520D-F2B3-2543-9CB7-A7D2E94DCE45}"/>
              </a:ext>
            </a:extLst>
          </p:cNvPr>
          <p:cNvCxnSpPr/>
          <p:nvPr/>
        </p:nvCxnSpPr>
        <p:spPr>
          <a:xfrm>
            <a:off x="4187604" y="2706345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6F5529A7-3A80-B34B-A2EA-282CDF1E2259}"/>
              </a:ext>
            </a:extLst>
          </p:cNvPr>
          <p:cNvCxnSpPr/>
          <p:nvPr/>
        </p:nvCxnSpPr>
        <p:spPr>
          <a:xfrm>
            <a:off x="4661280" y="2706345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A608AC28-A66C-0E40-B243-D4D1279175DC}"/>
              </a:ext>
            </a:extLst>
          </p:cNvPr>
          <p:cNvCxnSpPr/>
          <p:nvPr/>
        </p:nvCxnSpPr>
        <p:spPr>
          <a:xfrm>
            <a:off x="5134956" y="2706345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5C4D98E6-7511-8244-81CE-D18411F7BB06}"/>
              </a:ext>
            </a:extLst>
          </p:cNvPr>
          <p:cNvSpPr/>
          <p:nvPr/>
        </p:nvSpPr>
        <p:spPr>
          <a:xfrm>
            <a:off x="888274" y="749434"/>
            <a:ext cx="4081594" cy="2079609"/>
          </a:xfrm>
          <a:custGeom>
            <a:avLst/>
            <a:gdLst>
              <a:gd name="connsiteX0" fmla="*/ 0 w 1410789"/>
              <a:gd name="connsiteY0" fmla="*/ 1666434 h 1718685"/>
              <a:gd name="connsiteX1" fmla="*/ 91440 w 1410789"/>
              <a:gd name="connsiteY1" fmla="*/ 1379051 h 1718685"/>
              <a:gd name="connsiteX2" fmla="*/ 209006 w 1410789"/>
              <a:gd name="connsiteY2" fmla="*/ 1614182 h 1718685"/>
              <a:gd name="connsiteX3" fmla="*/ 313509 w 1410789"/>
              <a:gd name="connsiteY3" fmla="*/ 686719 h 1718685"/>
              <a:gd name="connsiteX4" fmla="*/ 470263 w 1410789"/>
              <a:gd name="connsiteY4" fmla="*/ 1091668 h 1718685"/>
              <a:gd name="connsiteX5" fmla="*/ 574766 w 1410789"/>
              <a:gd name="connsiteY5" fmla="*/ 151142 h 1718685"/>
              <a:gd name="connsiteX6" fmla="*/ 692332 w 1410789"/>
              <a:gd name="connsiteY6" fmla="*/ 595279 h 1718685"/>
              <a:gd name="connsiteX7" fmla="*/ 744583 w 1410789"/>
              <a:gd name="connsiteY7" fmla="*/ 20514 h 1718685"/>
              <a:gd name="connsiteX8" fmla="*/ 953589 w 1410789"/>
              <a:gd name="connsiteY8" fmla="*/ 1483554 h 1718685"/>
              <a:gd name="connsiteX9" fmla="*/ 1018903 w 1410789"/>
              <a:gd name="connsiteY9" fmla="*/ 1274548 h 1718685"/>
              <a:gd name="connsiteX10" fmla="*/ 1123406 w 1410789"/>
              <a:gd name="connsiteY10" fmla="*/ 1653371 h 1718685"/>
              <a:gd name="connsiteX11" fmla="*/ 1240972 w 1410789"/>
              <a:gd name="connsiteY11" fmla="*/ 1418239 h 1718685"/>
              <a:gd name="connsiteX12" fmla="*/ 1410789 w 1410789"/>
              <a:gd name="connsiteY12" fmla="*/ 1718685 h 1718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10789" h="1718685">
                <a:moveTo>
                  <a:pt x="0" y="1666434"/>
                </a:moveTo>
                <a:cubicBezTo>
                  <a:pt x="28303" y="1527097"/>
                  <a:pt x="56606" y="1387760"/>
                  <a:pt x="91440" y="1379051"/>
                </a:cubicBezTo>
                <a:cubicBezTo>
                  <a:pt x="126274" y="1370342"/>
                  <a:pt x="171995" y="1729570"/>
                  <a:pt x="209006" y="1614182"/>
                </a:cubicBezTo>
                <a:cubicBezTo>
                  <a:pt x="246017" y="1498794"/>
                  <a:pt x="269966" y="773805"/>
                  <a:pt x="313509" y="686719"/>
                </a:cubicBezTo>
                <a:cubicBezTo>
                  <a:pt x="357052" y="599633"/>
                  <a:pt x="426720" y="1180931"/>
                  <a:pt x="470263" y="1091668"/>
                </a:cubicBezTo>
                <a:cubicBezTo>
                  <a:pt x="513806" y="1002405"/>
                  <a:pt x="537755" y="233873"/>
                  <a:pt x="574766" y="151142"/>
                </a:cubicBezTo>
                <a:cubicBezTo>
                  <a:pt x="611777" y="68411"/>
                  <a:pt x="664029" y="617050"/>
                  <a:pt x="692332" y="595279"/>
                </a:cubicBezTo>
                <a:cubicBezTo>
                  <a:pt x="720635" y="573508"/>
                  <a:pt x="701040" y="-127532"/>
                  <a:pt x="744583" y="20514"/>
                </a:cubicBezTo>
                <a:cubicBezTo>
                  <a:pt x="788126" y="168560"/>
                  <a:pt x="907869" y="1274548"/>
                  <a:pt x="953589" y="1483554"/>
                </a:cubicBezTo>
                <a:cubicBezTo>
                  <a:pt x="999309" y="1692560"/>
                  <a:pt x="990600" y="1246245"/>
                  <a:pt x="1018903" y="1274548"/>
                </a:cubicBezTo>
                <a:cubicBezTo>
                  <a:pt x="1047206" y="1302851"/>
                  <a:pt x="1086395" y="1629422"/>
                  <a:pt x="1123406" y="1653371"/>
                </a:cubicBezTo>
                <a:cubicBezTo>
                  <a:pt x="1160418" y="1677320"/>
                  <a:pt x="1193075" y="1407353"/>
                  <a:pt x="1240972" y="1418239"/>
                </a:cubicBezTo>
                <a:cubicBezTo>
                  <a:pt x="1288869" y="1429125"/>
                  <a:pt x="1349829" y="1573905"/>
                  <a:pt x="1410789" y="1718685"/>
                </a:cubicBezTo>
              </a:path>
            </a:pathLst>
          </a:custGeom>
          <a:noFill/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835408ED-1F81-1144-A2A8-7E13BCC16C02}"/>
              </a:ext>
            </a:extLst>
          </p:cNvPr>
          <p:cNvSpPr/>
          <p:nvPr/>
        </p:nvSpPr>
        <p:spPr>
          <a:xfrm>
            <a:off x="1216436" y="2495053"/>
            <a:ext cx="237395" cy="333196"/>
          </a:xfrm>
          <a:custGeom>
            <a:avLst/>
            <a:gdLst>
              <a:gd name="connsiteX0" fmla="*/ 0 w 1567543"/>
              <a:gd name="connsiteY0" fmla="*/ 1687463 h 1700526"/>
              <a:gd name="connsiteX1" fmla="*/ 483326 w 1567543"/>
              <a:gd name="connsiteY1" fmla="*/ 1596023 h 1700526"/>
              <a:gd name="connsiteX2" fmla="*/ 666206 w 1567543"/>
              <a:gd name="connsiteY2" fmla="*/ 1047383 h 1700526"/>
              <a:gd name="connsiteX3" fmla="*/ 770708 w 1567543"/>
              <a:gd name="connsiteY3" fmla="*/ 2355 h 1700526"/>
              <a:gd name="connsiteX4" fmla="*/ 849086 w 1567543"/>
              <a:gd name="connsiteY4" fmla="*/ 1360892 h 1700526"/>
              <a:gd name="connsiteX5" fmla="*/ 1567543 w 1567543"/>
              <a:gd name="connsiteY5" fmla="*/ 1700526 h 1700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7543" h="1700526">
                <a:moveTo>
                  <a:pt x="0" y="1687463"/>
                </a:moveTo>
                <a:cubicBezTo>
                  <a:pt x="186146" y="1695083"/>
                  <a:pt x="372292" y="1702703"/>
                  <a:pt x="483326" y="1596023"/>
                </a:cubicBezTo>
                <a:cubicBezTo>
                  <a:pt x="594360" y="1489343"/>
                  <a:pt x="618309" y="1312994"/>
                  <a:pt x="666206" y="1047383"/>
                </a:cubicBezTo>
                <a:cubicBezTo>
                  <a:pt x="714103" y="781772"/>
                  <a:pt x="740228" y="-49896"/>
                  <a:pt x="770708" y="2355"/>
                </a:cubicBezTo>
                <a:cubicBezTo>
                  <a:pt x="801188" y="54606"/>
                  <a:pt x="716280" y="1077863"/>
                  <a:pt x="849086" y="1360892"/>
                </a:cubicBezTo>
                <a:cubicBezTo>
                  <a:pt x="981892" y="1643920"/>
                  <a:pt x="1274717" y="1672223"/>
                  <a:pt x="1567543" y="1700526"/>
                </a:cubicBezTo>
              </a:path>
            </a:pathLst>
          </a:custGeom>
          <a:solidFill>
            <a:srgbClr val="FF7E79"/>
          </a:solidFill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26408248-EEB6-3247-B544-9E03950B675B}"/>
              </a:ext>
            </a:extLst>
          </p:cNvPr>
          <p:cNvSpPr/>
          <p:nvPr/>
        </p:nvSpPr>
        <p:spPr>
          <a:xfrm>
            <a:off x="1664781" y="1606378"/>
            <a:ext cx="315974" cy="1224519"/>
          </a:xfrm>
          <a:custGeom>
            <a:avLst/>
            <a:gdLst>
              <a:gd name="connsiteX0" fmla="*/ 0 w 1567543"/>
              <a:gd name="connsiteY0" fmla="*/ 1687463 h 1700526"/>
              <a:gd name="connsiteX1" fmla="*/ 483326 w 1567543"/>
              <a:gd name="connsiteY1" fmla="*/ 1596023 h 1700526"/>
              <a:gd name="connsiteX2" fmla="*/ 666206 w 1567543"/>
              <a:gd name="connsiteY2" fmla="*/ 1047383 h 1700526"/>
              <a:gd name="connsiteX3" fmla="*/ 770708 w 1567543"/>
              <a:gd name="connsiteY3" fmla="*/ 2355 h 1700526"/>
              <a:gd name="connsiteX4" fmla="*/ 849086 w 1567543"/>
              <a:gd name="connsiteY4" fmla="*/ 1360892 h 1700526"/>
              <a:gd name="connsiteX5" fmla="*/ 1567543 w 1567543"/>
              <a:gd name="connsiteY5" fmla="*/ 1700526 h 1700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7543" h="1700526">
                <a:moveTo>
                  <a:pt x="0" y="1687463"/>
                </a:moveTo>
                <a:cubicBezTo>
                  <a:pt x="186146" y="1695083"/>
                  <a:pt x="372292" y="1702703"/>
                  <a:pt x="483326" y="1596023"/>
                </a:cubicBezTo>
                <a:cubicBezTo>
                  <a:pt x="594360" y="1489343"/>
                  <a:pt x="618309" y="1312994"/>
                  <a:pt x="666206" y="1047383"/>
                </a:cubicBezTo>
                <a:cubicBezTo>
                  <a:pt x="714103" y="781772"/>
                  <a:pt x="740228" y="-49896"/>
                  <a:pt x="770708" y="2355"/>
                </a:cubicBezTo>
                <a:cubicBezTo>
                  <a:pt x="801188" y="54606"/>
                  <a:pt x="716280" y="1077863"/>
                  <a:pt x="849086" y="1360892"/>
                </a:cubicBezTo>
                <a:cubicBezTo>
                  <a:pt x="981892" y="1643920"/>
                  <a:pt x="1274717" y="1672223"/>
                  <a:pt x="1567543" y="1700526"/>
                </a:cubicBezTo>
              </a:path>
            </a:pathLst>
          </a:custGeom>
          <a:solidFill>
            <a:srgbClr val="FF7E79"/>
          </a:solidFill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821BA1B0-700D-084F-971C-826FB364EAE9}"/>
              </a:ext>
            </a:extLst>
          </p:cNvPr>
          <p:cNvSpPr/>
          <p:nvPr/>
        </p:nvSpPr>
        <p:spPr>
          <a:xfrm>
            <a:off x="2119239" y="2001796"/>
            <a:ext cx="382328" cy="810591"/>
          </a:xfrm>
          <a:custGeom>
            <a:avLst/>
            <a:gdLst>
              <a:gd name="connsiteX0" fmla="*/ 0 w 1567543"/>
              <a:gd name="connsiteY0" fmla="*/ 1687463 h 1700526"/>
              <a:gd name="connsiteX1" fmla="*/ 483326 w 1567543"/>
              <a:gd name="connsiteY1" fmla="*/ 1596023 h 1700526"/>
              <a:gd name="connsiteX2" fmla="*/ 666206 w 1567543"/>
              <a:gd name="connsiteY2" fmla="*/ 1047383 h 1700526"/>
              <a:gd name="connsiteX3" fmla="*/ 770708 w 1567543"/>
              <a:gd name="connsiteY3" fmla="*/ 2355 h 1700526"/>
              <a:gd name="connsiteX4" fmla="*/ 849086 w 1567543"/>
              <a:gd name="connsiteY4" fmla="*/ 1360892 h 1700526"/>
              <a:gd name="connsiteX5" fmla="*/ 1567543 w 1567543"/>
              <a:gd name="connsiteY5" fmla="*/ 1700526 h 1700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7543" h="1700526">
                <a:moveTo>
                  <a:pt x="0" y="1687463"/>
                </a:moveTo>
                <a:cubicBezTo>
                  <a:pt x="186146" y="1695083"/>
                  <a:pt x="372292" y="1702703"/>
                  <a:pt x="483326" y="1596023"/>
                </a:cubicBezTo>
                <a:cubicBezTo>
                  <a:pt x="594360" y="1489343"/>
                  <a:pt x="618309" y="1312994"/>
                  <a:pt x="666206" y="1047383"/>
                </a:cubicBezTo>
                <a:cubicBezTo>
                  <a:pt x="714103" y="781772"/>
                  <a:pt x="740228" y="-49896"/>
                  <a:pt x="770708" y="2355"/>
                </a:cubicBezTo>
                <a:cubicBezTo>
                  <a:pt x="801188" y="54606"/>
                  <a:pt x="716280" y="1077863"/>
                  <a:pt x="849086" y="1360892"/>
                </a:cubicBezTo>
                <a:cubicBezTo>
                  <a:pt x="981892" y="1643920"/>
                  <a:pt x="1274717" y="1672223"/>
                  <a:pt x="1567543" y="1700526"/>
                </a:cubicBezTo>
              </a:path>
            </a:pathLst>
          </a:custGeom>
          <a:solidFill>
            <a:srgbClr val="FF7E79"/>
          </a:solidFill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id="{A94A0621-710B-A341-B577-4E31708D410B}"/>
              </a:ext>
            </a:extLst>
          </p:cNvPr>
          <p:cNvSpPr/>
          <p:nvPr/>
        </p:nvSpPr>
        <p:spPr>
          <a:xfrm>
            <a:off x="2569803" y="1334531"/>
            <a:ext cx="382328" cy="1493050"/>
          </a:xfrm>
          <a:custGeom>
            <a:avLst/>
            <a:gdLst>
              <a:gd name="connsiteX0" fmla="*/ 0 w 1567543"/>
              <a:gd name="connsiteY0" fmla="*/ 1687463 h 1700526"/>
              <a:gd name="connsiteX1" fmla="*/ 483326 w 1567543"/>
              <a:gd name="connsiteY1" fmla="*/ 1596023 h 1700526"/>
              <a:gd name="connsiteX2" fmla="*/ 666206 w 1567543"/>
              <a:gd name="connsiteY2" fmla="*/ 1047383 h 1700526"/>
              <a:gd name="connsiteX3" fmla="*/ 770708 w 1567543"/>
              <a:gd name="connsiteY3" fmla="*/ 2355 h 1700526"/>
              <a:gd name="connsiteX4" fmla="*/ 849086 w 1567543"/>
              <a:gd name="connsiteY4" fmla="*/ 1360892 h 1700526"/>
              <a:gd name="connsiteX5" fmla="*/ 1567543 w 1567543"/>
              <a:gd name="connsiteY5" fmla="*/ 1700526 h 1700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7543" h="1700526">
                <a:moveTo>
                  <a:pt x="0" y="1687463"/>
                </a:moveTo>
                <a:cubicBezTo>
                  <a:pt x="186146" y="1695083"/>
                  <a:pt x="372292" y="1702703"/>
                  <a:pt x="483326" y="1596023"/>
                </a:cubicBezTo>
                <a:cubicBezTo>
                  <a:pt x="594360" y="1489343"/>
                  <a:pt x="618309" y="1312994"/>
                  <a:pt x="666206" y="1047383"/>
                </a:cubicBezTo>
                <a:cubicBezTo>
                  <a:pt x="714103" y="781772"/>
                  <a:pt x="740228" y="-49896"/>
                  <a:pt x="770708" y="2355"/>
                </a:cubicBezTo>
                <a:cubicBezTo>
                  <a:pt x="801188" y="54606"/>
                  <a:pt x="716280" y="1077863"/>
                  <a:pt x="849086" y="1360892"/>
                </a:cubicBezTo>
                <a:cubicBezTo>
                  <a:pt x="981892" y="1643920"/>
                  <a:pt x="1274717" y="1672223"/>
                  <a:pt x="1567543" y="1700526"/>
                </a:cubicBezTo>
              </a:path>
            </a:pathLst>
          </a:custGeom>
          <a:solidFill>
            <a:srgbClr val="FF7E79"/>
          </a:solidFill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40D40DAB-ABDA-814B-BA87-EEA6966BFB85}"/>
              </a:ext>
            </a:extLst>
          </p:cNvPr>
          <p:cNvSpPr/>
          <p:nvPr/>
        </p:nvSpPr>
        <p:spPr>
          <a:xfrm>
            <a:off x="3045081" y="1334531"/>
            <a:ext cx="382328" cy="1495887"/>
          </a:xfrm>
          <a:custGeom>
            <a:avLst/>
            <a:gdLst>
              <a:gd name="connsiteX0" fmla="*/ 0 w 1567543"/>
              <a:gd name="connsiteY0" fmla="*/ 1687463 h 1700526"/>
              <a:gd name="connsiteX1" fmla="*/ 483326 w 1567543"/>
              <a:gd name="connsiteY1" fmla="*/ 1596023 h 1700526"/>
              <a:gd name="connsiteX2" fmla="*/ 666206 w 1567543"/>
              <a:gd name="connsiteY2" fmla="*/ 1047383 h 1700526"/>
              <a:gd name="connsiteX3" fmla="*/ 770708 w 1567543"/>
              <a:gd name="connsiteY3" fmla="*/ 2355 h 1700526"/>
              <a:gd name="connsiteX4" fmla="*/ 849086 w 1567543"/>
              <a:gd name="connsiteY4" fmla="*/ 1360892 h 1700526"/>
              <a:gd name="connsiteX5" fmla="*/ 1567543 w 1567543"/>
              <a:gd name="connsiteY5" fmla="*/ 1700526 h 1700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7543" h="1700526">
                <a:moveTo>
                  <a:pt x="0" y="1687463"/>
                </a:moveTo>
                <a:cubicBezTo>
                  <a:pt x="186146" y="1695083"/>
                  <a:pt x="372292" y="1702703"/>
                  <a:pt x="483326" y="1596023"/>
                </a:cubicBezTo>
                <a:cubicBezTo>
                  <a:pt x="594360" y="1489343"/>
                  <a:pt x="618309" y="1312994"/>
                  <a:pt x="666206" y="1047383"/>
                </a:cubicBezTo>
                <a:cubicBezTo>
                  <a:pt x="714103" y="781772"/>
                  <a:pt x="740228" y="-49896"/>
                  <a:pt x="770708" y="2355"/>
                </a:cubicBezTo>
                <a:cubicBezTo>
                  <a:pt x="801188" y="54606"/>
                  <a:pt x="716280" y="1077863"/>
                  <a:pt x="849086" y="1360892"/>
                </a:cubicBezTo>
                <a:cubicBezTo>
                  <a:pt x="981892" y="1643920"/>
                  <a:pt x="1274717" y="1672223"/>
                  <a:pt x="1567543" y="1700526"/>
                </a:cubicBezTo>
              </a:path>
            </a:pathLst>
          </a:custGeom>
          <a:solidFill>
            <a:srgbClr val="FF7E79"/>
          </a:solidFill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 33">
            <a:extLst>
              <a:ext uri="{FF2B5EF4-FFF2-40B4-BE49-F238E27FC236}">
                <a16:creationId xmlns:a16="http://schemas.microsoft.com/office/drawing/2014/main" id="{29A8D63B-1F1A-E649-B544-FE32CB2E9088}"/>
              </a:ext>
            </a:extLst>
          </p:cNvPr>
          <p:cNvSpPr/>
          <p:nvPr/>
        </p:nvSpPr>
        <p:spPr>
          <a:xfrm>
            <a:off x="3582144" y="2333064"/>
            <a:ext cx="382328" cy="487834"/>
          </a:xfrm>
          <a:custGeom>
            <a:avLst/>
            <a:gdLst>
              <a:gd name="connsiteX0" fmla="*/ 0 w 1567543"/>
              <a:gd name="connsiteY0" fmla="*/ 1687463 h 1700526"/>
              <a:gd name="connsiteX1" fmla="*/ 483326 w 1567543"/>
              <a:gd name="connsiteY1" fmla="*/ 1596023 h 1700526"/>
              <a:gd name="connsiteX2" fmla="*/ 666206 w 1567543"/>
              <a:gd name="connsiteY2" fmla="*/ 1047383 h 1700526"/>
              <a:gd name="connsiteX3" fmla="*/ 770708 w 1567543"/>
              <a:gd name="connsiteY3" fmla="*/ 2355 h 1700526"/>
              <a:gd name="connsiteX4" fmla="*/ 849086 w 1567543"/>
              <a:gd name="connsiteY4" fmla="*/ 1360892 h 1700526"/>
              <a:gd name="connsiteX5" fmla="*/ 1567543 w 1567543"/>
              <a:gd name="connsiteY5" fmla="*/ 1700526 h 1700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7543" h="1700526">
                <a:moveTo>
                  <a:pt x="0" y="1687463"/>
                </a:moveTo>
                <a:cubicBezTo>
                  <a:pt x="186146" y="1695083"/>
                  <a:pt x="372292" y="1702703"/>
                  <a:pt x="483326" y="1596023"/>
                </a:cubicBezTo>
                <a:cubicBezTo>
                  <a:pt x="594360" y="1489343"/>
                  <a:pt x="618309" y="1312994"/>
                  <a:pt x="666206" y="1047383"/>
                </a:cubicBezTo>
                <a:cubicBezTo>
                  <a:pt x="714103" y="781772"/>
                  <a:pt x="740228" y="-49896"/>
                  <a:pt x="770708" y="2355"/>
                </a:cubicBezTo>
                <a:cubicBezTo>
                  <a:pt x="801188" y="54606"/>
                  <a:pt x="716280" y="1077863"/>
                  <a:pt x="849086" y="1360892"/>
                </a:cubicBezTo>
                <a:cubicBezTo>
                  <a:pt x="981892" y="1643920"/>
                  <a:pt x="1274717" y="1672223"/>
                  <a:pt x="1567543" y="1700526"/>
                </a:cubicBezTo>
              </a:path>
            </a:pathLst>
          </a:custGeom>
          <a:solidFill>
            <a:srgbClr val="FF7E79"/>
          </a:solidFill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34">
            <a:extLst>
              <a:ext uri="{FF2B5EF4-FFF2-40B4-BE49-F238E27FC236}">
                <a16:creationId xmlns:a16="http://schemas.microsoft.com/office/drawing/2014/main" id="{7DA518E9-FF19-8747-80C7-996040AF6F47}"/>
              </a:ext>
            </a:extLst>
          </p:cNvPr>
          <p:cNvSpPr/>
          <p:nvPr/>
        </p:nvSpPr>
        <p:spPr>
          <a:xfrm>
            <a:off x="4069779" y="2662290"/>
            <a:ext cx="382328" cy="149088"/>
          </a:xfrm>
          <a:custGeom>
            <a:avLst/>
            <a:gdLst>
              <a:gd name="connsiteX0" fmla="*/ 0 w 1567543"/>
              <a:gd name="connsiteY0" fmla="*/ 1687463 h 1700526"/>
              <a:gd name="connsiteX1" fmla="*/ 483326 w 1567543"/>
              <a:gd name="connsiteY1" fmla="*/ 1596023 h 1700526"/>
              <a:gd name="connsiteX2" fmla="*/ 666206 w 1567543"/>
              <a:gd name="connsiteY2" fmla="*/ 1047383 h 1700526"/>
              <a:gd name="connsiteX3" fmla="*/ 770708 w 1567543"/>
              <a:gd name="connsiteY3" fmla="*/ 2355 h 1700526"/>
              <a:gd name="connsiteX4" fmla="*/ 849086 w 1567543"/>
              <a:gd name="connsiteY4" fmla="*/ 1360892 h 1700526"/>
              <a:gd name="connsiteX5" fmla="*/ 1567543 w 1567543"/>
              <a:gd name="connsiteY5" fmla="*/ 1700526 h 1700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7543" h="1700526">
                <a:moveTo>
                  <a:pt x="0" y="1687463"/>
                </a:moveTo>
                <a:cubicBezTo>
                  <a:pt x="186146" y="1695083"/>
                  <a:pt x="372292" y="1702703"/>
                  <a:pt x="483326" y="1596023"/>
                </a:cubicBezTo>
                <a:cubicBezTo>
                  <a:pt x="594360" y="1489343"/>
                  <a:pt x="618309" y="1312994"/>
                  <a:pt x="666206" y="1047383"/>
                </a:cubicBezTo>
                <a:cubicBezTo>
                  <a:pt x="714103" y="781772"/>
                  <a:pt x="740228" y="-49896"/>
                  <a:pt x="770708" y="2355"/>
                </a:cubicBezTo>
                <a:cubicBezTo>
                  <a:pt x="801188" y="54606"/>
                  <a:pt x="716280" y="1077863"/>
                  <a:pt x="849086" y="1360892"/>
                </a:cubicBezTo>
                <a:cubicBezTo>
                  <a:pt x="981892" y="1643920"/>
                  <a:pt x="1274717" y="1672223"/>
                  <a:pt x="1567543" y="1700526"/>
                </a:cubicBezTo>
              </a:path>
            </a:pathLst>
          </a:custGeom>
          <a:solidFill>
            <a:srgbClr val="FF7E79"/>
          </a:solidFill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 35">
            <a:extLst>
              <a:ext uri="{FF2B5EF4-FFF2-40B4-BE49-F238E27FC236}">
                <a16:creationId xmlns:a16="http://schemas.microsoft.com/office/drawing/2014/main" id="{2E539D5F-5FDC-4B40-8988-F8BA3F51E4BA}"/>
              </a:ext>
            </a:extLst>
          </p:cNvPr>
          <p:cNvSpPr/>
          <p:nvPr/>
        </p:nvSpPr>
        <p:spPr>
          <a:xfrm>
            <a:off x="4557414" y="2541686"/>
            <a:ext cx="382328" cy="284886"/>
          </a:xfrm>
          <a:custGeom>
            <a:avLst/>
            <a:gdLst>
              <a:gd name="connsiteX0" fmla="*/ 0 w 1567543"/>
              <a:gd name="connsiteY0" fmla="*/ 1687463 h 1700526"/>
              <a:gd name="connsiteX1" fmla="*/ 483326 w 1567543"/>
              <a:gd name="connsiteY1" fmla="*/ 1596023 h 1700526"/>
              <a:gd name="connsiteX2" fmla="*/ 666206 w 1567543"/>
              <a:gd name="connsiteY2" fmla="*/ 1047383 h 1700526"/>
              <a:gd name="connsiteX3" fmla="*/ 770708 w 1567543"/>
              <a:gd name="connsiteY3" fmla="*/ 2355 h 1700526"/>
              <a:gd name="connsiteX4" fmla="*/ 849086 w 1567543"/>
              <a:gd name="connsiteY4" fmla="*/ 1360892 h 1700526"/>
              <a:gd name="connsiteX5" fmla="*/ 1567543 w 1567543"/>
              <a:gd name="connsiteY5" fmla="*/ 1700526 h 1700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7543" h="1700526">
                <a:moveTo>
                  <a:pt x="0" y="1687463"/>
                </a:moveTo>
                <a:cubicBezTo>
                  <a:pt x="186146" y="1695083"/>
                  <a:pt x="372292" y="1702703"/>
                  <a:pt x="483326" y="1596023"/>
                </a:cubicBezTo>
                <a:cubicBezTo>
                  <a:pt x="594360" y="1489343"/>
                  <a:pt x="618309" y="1312994"/>
                  <a:pt x="666206" y="1047383"/>
                </a:cubicBezTo>
                <a:cubicBezTo>
                  <a:pt x="714103" y="781772"/>
                  <a:pt x="740228" y="-49896"/>
                  <a:pt x="770708" y="2355"/>
                </a:cubicBezTo>
                <a:cubicBezTo>
                  <a:pt x="801188" y="54606"/>
                  <a:pt x="716280" y="1077863"/>
                  <a:pt x="849086" y="1360892"/>
                </a:cubicBezTo>
                <a:cubicBezTo>
                  <a:pt x="981892" y="1643920"/>
                  <a:pt x="1274717" y="1672223"/>
                  <a:pt x="1567543" y="1700526"/>
                </a:cubicBezTo>
              </a:path>
            </a:pathLst>
          </a:custGeom>
          <a:solidFill>
            <a:srgbClr val="FF7E79"/>
          </a:solidFill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40320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9CB748BB-905C-3D46-879A-A5679FB2249A}"/>
              </a:ext>
            </a:extLst>
          </p:cNvPr>
          <p:cNvCxnSpPr>
            <a:cxnSpLocks/>
          </p:cNvCxnSpPr>
          <p:nvPr/>
        </p:nvCxnSpPr>
        <p:spPr>
          <a:xfrm>
            <a:off x="826116" y="2845013"/>
            <a:ext cx="4091504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564A2725-7B45-C145-8051-50F56033CF2C}"/>
              </a:ext>
            </a:extLst>
          </p:cNvPr>
          <p:cNvCxnSpPr/>
          <p:nvPr/>
        </p:nvCxnSpPr>
        <p:spPr>
          <a:xfrm flipV="1">
            <a:off x="829049" y="707419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7CC77E57-B0B2-DE46-B1D4-668362783167}"/>
              </a:ext>
            </a:extLst>
          </p:cNvPr>
          <p:cNvSpPr txBox="1"/>
          <p:nvPr/>
        </p:nvSpPr>
        <p:spPr>
          <a:xfrm rot="16200000">
            <a:off x="-27495" y="1671165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621C7144-9669-074C-BD54-08558E157C7B}"/>
              </a:ext>
            </a:extLst>
          </p:cNvPr>
          <p:cNvCxnSpPr/>
          <p:nvPr/>
        </p:nvCxnSpPr>
        <p:spPr>
          <a:xfrm>
            <a:off x="2302438" y="2724409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0BE8439E-8D35-A541-84BA-686B420369FB}"/>
              </a:ext>
            </a:extLst>
          </p:cNvPr>
          <p:cNvCxnSpPr/>
          <p:nvPr/>
        </p:nvCxnSpPr>
        <p:spPr>
          <a:xfrm>
            <a:off x="3163200" y="2736602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E0B85872-4CBA-364E-9311-1FC220E391BE}"/>
              </a:ext>
            </a:extLst>
          </p:cNvPr>
          <p:cNvSpPr txBox="1"/>
          <p:nvPr/>
        </p:nvSpPr>
        <p:spPr>
          <a:xfrm>
            <a:off x="3605468" y="2354886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Time (sec)</a:t>
            </a:r>
          </a:p>
        </p:txBody>
      </p:sp>
      <p:sp>
        <p:nvSpPr>
          <p:cNvPr id="59" name="Freeform 58">
            <a:extLst>
              <a:ext uri="{FF2B5EF4-FFF2-40B4-BE49-F238E27FC236}">
                <a16:creationId xmlns:a16="http://schemas.microsoft.com/office/drawing/2014/main" id="{64275A91-EB0E-3344-ACC3-94D58E75903D}"/>
              </a:ext>
            </a:extLst>
          </p:cNvPr>
          <p:cNvSpPr/>
          <p:nvPr/>
        </p:nvSpPr>
        <p:spPr>
          <a:xfrm>
            <a:off x="1117580" y="993970"/>
            <a:ext cx="664791" cy="1852551"/>
          </a:xfrm>
          <a:custGeom>
            <a:avLst/>
            <a:gdLst>
              <a:gd name="connsiteX0" fmla="*/ 0 w 1567543"/>
              <a:gd name="connsiteY0" fmla="*/ 1687463 h 1700526"/>
              <a:gd name="connsiteX1" fmla="*/ 483326 w 1567543"/>
              <a:gd name="connsiteY1" fmla="*/ 1596023 h 1700526"/>
              <a:gd name="connsiteX2" fmla="*/ 666206 w 1567543"/>
              <a:gd name="connsiteY2" fmla="*/ 1047383 h 1700526"/>
              <a:gd name="connsiteX3" fmla="*/ 770708 w 1567543"/>
              <a:gd name="connsiteY3" fmla="*/ 2355 h 1700526"/>
              <a:gd name="connsiteX4" fmla="*/ 849086 w 1567543"/>
              <a:gd name="connsiteY4" fmla="*/ 1360892 h 1700526"/>
              <a:gd name="connsiteX5" fmla="*/ 1567543 w 1567543"/>
              <a:gd name="connsiteY5" fmla="*/ 1700526 h 1700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7543" h="1700526">
                <a:moveTo>
                  <a:pt x="0" y="1687463"/>
                </a:moveTo>
                <a:cubicBezTo>
                  <a:pt x="186146" y="1695083"/>
                  <a:pt x="372292" y="1702703"/>
                  <a:pt x="483326" y="1596023"/>
                </a:cubicBezTo>
                <a:cubicBezTo>
                  <a:pt x="594360" y="1489343"/>
                  <a:pt x="618309" y="1312994"/>
                  <a:pt x="666206" y="1047383"/>
                </a:cubicBezTo>
                <a:cubicBezTo>
                  <a:pt x="714103" y="781772"/>
                  <a:pt x="740228" y="-49896"/>
                  <a:pt x="770708" y="2355"/>
                </a:cubicBezTo>
                <a:cubicBezTo>
                  <a:pt x="801188" y="54606"/>
                  <a:pt x="716280" y="1077863"/>
                  <a:pt x="849086" y="1360892"/>
                </a:cubicBezTo>
                <a:cubicBezTo>
                  <a:pt x="981892" y="1643920"/>
                  <a:pt x="1274717" y="1672223"/>
                  <a:pt x="1567543" y="1700526"/>
                </a:cubicBezTo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317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3F96079-BDC1-4243-B1AB-3F09806244EB}"/>
              </a:ext>
            </a:extLst>
          </p:cNvPr>
          <p:cNvSpPr txBox="1"/>
          <p:nvPr/>
        </p:nvSpPr>
        <p:spPr>
          <a:xfrm>
            <a:off x="1438523" y="907666"/>
            <a:ext cx="34790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Impulse/ Dirac delta function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AF5C361-D24C-D74E-9C3B-D97AEB292619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Impulse response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020CDCA-3E39-F84C-9B43-D45F5D3337C8}"/>
              </a:ext>
            </a:extLst>
          </p:cNvPr>
          <p:cNvCxnSpPr/>
          <p:nvPr/>
        </p:nvCxnSpPr>
        <p:spPr>
          <a:xfrm>
            <a:off x="1446724" y="2724409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91BAC7E-DAC1-9F4A-A35C-A9D8E12FF538}"/>
              </a:ext>
            </a:extLst>
          </p:cNvPr>
          <p:cNvSpPr txBox="1"/>
          <p:nvPr/>
        </p:nvSpPr>
        <p:spPr>
          <a:xfrm>
            <a:off x="1129555" y="2839222"/>
            <a:ext cx="646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32F2F0B-6D14-324B-A2F8-3C5749A25DB0}"/>
                  </a:ext>
                </a:extLst>
              </p:cNvPr>
              <p:cNvSpPr txBox="1"/>
              <p:nvPr/>
            </p:nvSpPr>
            <p:spPr>
              <a:xfrm>
                <a:off x="2449152" y="1222218"/>
                <a:ext cx="72891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sz="2400" dirty="0"/>
                  <a:t>(x-a)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32F2F0B-6D14-324B-A2F8-3C5749A25D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9152" y="1222218"/>
                <a:ext cx="728917" cy="369332"/>
              </a:xfrm>
              <a:prstGeom prst="rect">
                <a:avLst/>
              </a:prstGeom>
              <a:blipFill>
                <a:blip r:embed="rId2"/>
                <a:stretch>
                  <a:fillRect l="-13793" t="-24138" r="-24138" b="-517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05C4B2B3-7E8D-E641-94E2-611CDFA24772}"/>
              </a:ext>
            </a:extLst>
          </p:cNvPr>
          <p:cNvGrpSpPr/>
          <p:nvPr/>
        </p:nvGrpSpPr>
        <p:grpSpPr>
          <a:xfrm>
            <a:off x="4870222" y="1130305"/>
            <a:ext cx="3317438" cy="1886300"/>
            <a:chOff x="4870222" y="1130305"/>
            <a:chExt cx="3317438" cy="1886300"/>
          </a:xfrm>
        </p:grpSpPr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1927B153-30E4-DC49-8A8A-F856E00985BB}"/>
                </a:ext>
              </a:extLst>
            </p:cNvPr>
            <p:cNvSpPr/>
            <p:nvPr/>
          </p:nvSpPr>
          <p:spPr>
            <a:xfrm>
              <a:off x="4870222" y="1130305"/>
              <a:ext cx="1599202" cy="509452"/>
            </a:xfrm>
            <a:custGeom>
              <a:avLst/>
              <a:gdLst>
                <a:gd name="connsiteX0" fmla="*/ 0 w 2468880"/>
                <a:gd name="connsiteY0" fmla="*/ 0 h 509452"/>
                <a:gd name="connsiteX1" fmla="*/ 1724297 w 2468880"/>
                <a:gd name="connsiteY1" fmla="*/ 52252 h 509452"/>
                <a:gd name="connsiteX2" fmla="*/ 2468880 w 2468880"/>
                <a:gd name="connsiteY2" fmla="*/ 509452 h 509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68880" h="509452">
                  <a:moveTo>
                    <a:pt x="0" y="0"/>
                  </a:moveTo>
                  <a:lnTo>
                    <a:pt x="1724297" y="52252"/>
                  </a:lnTo>
                  <a:cubicBezTo>
                    <a:pt x="2135777" y="137161"/>
                    <a:pt x="2302328" y="323306"/>
                    <a:pt x="2468880" y="509452"/>
                  </a:cubicBezTo>
                </a:path>
              </a:pathLst>
            </a:custGeom>
            <a:ln w="53975">
              <a:solidFill>
                <a:srgbClr val="C00000"/>
              </a:solidFill>
              <a:prstDash val="sysDot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97AB92F-B292-7444-9124-12E313072940}"/>
                </a:ext>
              </a:extLst>
            </p:cNvPr>
            <p:cNvSpPr txBox="1"/>
            <p:nvPr/>
          </p:nvSpPr>
          <p:spPr>
            <a:xfrm>
              <a:off x="6173251" y="1693166"/>
              <a:ext cx="2014409" cy="132343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Environment</a:t>
              </a:r>
            </a:p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(reflections, absorption, attenuation etc.)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1609B78-935C-BF4A-B3D6-BD36B63C62FE}"/>
              </a:ext>
            </a:extLst>
          </p:cNvPr>
          <p:cNvGrpSpPr/>
          <p:nvPr/>
        </p:nvGrpSpPr>
        <p:grpSpPr>
          <a:xfrm>
            <a:off x="713730" y="3070013"/>
            <a:ext cx="7716540" cy="3602231"/>
            <a:chOff x="713730" y="3070013"/>
            <a:chExt cx="7716540" cy="360223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1429EA4-D44A-0843-8444-ABF486C6C1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3730" y="3529846"/>
              <a:ext cx="7716540" cy="3142398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9FEF1E5-7663-EF40-A851-A72B01BCBBE1}"/>
                </a:ext>
              </a:extLst>
            </p:cNvPr>
            <p:cNvSpPr txBox="1"/>
            <p:nvPr/>
          </p:nvSpPr>
          <p:spPr>
            <a:xfrm>
              <a:off x="3498101" y="3375419"/>
              <a:ext cx="2628379" cy="4001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Impulse Response</a:t>
              </a:r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4810D8D5-7598-BC43-AE4C-F950530E5A66}"/>
                </a:ext>
              </a:extLst>
            </p:cNvPr>
            <p:cNvSpPr/>
            <p:nvPr/>
          </p:nvSpPr>
          <p:spPr>
            <a:xfrm>
              <a:off x="5894174" y="3070013"/>
              <a:ext cx="778476" cy="258141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rgbClr val="C00000"/>
              </a:solidFill>
              <a:prstDash val="sysDot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7048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283E0B-92FE-E84E-BF56-27495BDF3AB8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Linear Time Invariant (LTI) System</a:t>
            </a:r>
          </a:p>
        </p:txBody>
      </p:sp>
    </p:spTree>
    <p:extLst>
      <p:ext uri="{BB962C8B-B14F-4D97-AF65-F5344CB8AC3E}">
        <p14:creationId xmlns:p14="http://schemas.microsoft.com/office/powerpoint/2010/main" val="27978151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283E0B-92FE-E84E-BF56-27495BDF3AB8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Linear Time Invariant (LTI) System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F1EE31A-A819-1F4F-9ACD-C651A04226B4}"/>
              </a:ext>
            </a:extLst>
          </p:cNvPr>
          <p:cNvCxnSpPr>
            <a:cxnSpLocks/>
          </p:cNvCxnSpPr>
          <p:nvPr/>
        </p:nvCxnSpPr>
        <p:spPr>
          <a:xfrm>
            <a:off x="878366" y="2826949"/>
            <a:ext cx="786329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7B48ADC-8EC8-E445-AC34-C98F30BED705}"/>
              </a:ext>
            </a:extLst>
          </p:cNvPr>
          <p:cNvCxnSpPr/>
          <p:nvPr/>
        </p:nvCxnSpPr>
        <p:spPr>
          <a:xfrm flipV="1">
            <a:off x="881299" y="689355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0D89BBF2-B855-F84D-87B9-340ADF96F4D3}"/>
              </a:ext>
            </a:extLst>
          </p:cNvPr>
          <p:cNvSpPr txBox="1"/>
          <p:nvPr/>
        </p:nvSpPr>
        <p:spPr>
          <a:xfrm rot="16200000">
            <a:off x="24755" y="1653101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EDCBC48-2A87-6747-AD45-114E30E45492}"/>
              </a:ext>
            </a:extLst>
          </p:cNvPr>
          <p:cNvCxnSpPr/>
          <p:nvPr/>
        </p:nvCxnSpPr>
        <p:spPr>
          <a:xfrm>
            <a:off x="871872" y="2706345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FC9AA6-2394-D947-B6A8-46B28A01E63E}"/>
              </a:ext>
            </a:extLst>
          </p:cNvPr>
          <p:cNvCxnSpPr/>
          <p:nvPr/>
        </p:nvCxnSpPr>
        <p:spPr>
          <a:xfrm>
            <a:off x="3820931" y="2706345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DCA41251-3660-BF4A-BABA-820FF669AEC3}"/>
              </a:ext>
            </a:extLst>
          </p:cNvPr>
          <p:cNvSpPr txBox="1"/>
          <p:nvPr/>
        </p:nvSpPr>
        <p:spPr>
          <a:xfrm>
            <a:off x="4969870" y="2887415"/>
            <a:ext cx="646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0.75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0210F9-2643-F44E-AD69-A07EBAA9D0FA}"/>
              </a:ext>
            </a:extLst>
          </p:cNvPr>
          <p:cNvSpPr txBox="1"/>
          <p:nvPr/>
        </p:nvSpPr>
        <p:spPr>
          <a:xfrm>
            <a:off x="7587283" y="2942042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Time (sec)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D51F08-D368-3645-BE84-64FD632F1E9C}"/>
              </a:ext>
            </a:extLst>
          </p:cNvPr>
          <p:cNvSpPr txBox="1"/>
          <p:nvPr/>
        </p:nvSpPr>
        <p:spPr>
          <a:xfrm>
            <a:off x="601251" y="2894211"/>
            <a:ext cx="646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0.00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9421F15-713A-2341-8DB3-C8F5B4C0231F}"/>
              </a:ext>
            </a:extLst>
          </p:cNvPr>
          <p:cNvCxnSpPr/>
          <p:nvPr/>
        </p:nvCxnSpPr>
        <p:spPr>
          <a:xfrm>
            <a:off x="1345548" y="2706345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D0CDE5A-967C-8245-B77A-EDE7343DAB78}"/>
              </a:ext>
            </a:extLst>
          </p:cNvPr>
          <p:cNvCxnSpPr/>
          <p:nvPr/>
        </p:nvCxnSpPr>
        <p:spPr>
          <a:xfrm>
            <a:off x="1819224" y="2706345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492A624-15B2-844D-A8E0-08593C55FF19}"/>
              </a:ext>
            </a:extLst>
          </p:cNvPr>
          <p:cNvCxnSpPr/>
          <p:nvPr/>
        </p:nvCxnSpPr>
        <p:spPr>
          <a:xfrm>
            <a:off x="2292900" y="2706345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90F30CF-AAE3-EB46-ACD3-DE2C4982DD62}"/>
              </a:ext>
            </a:extLst>
          </p:cNvPr>
          <p:cNvCxnSpPr/>
          <p:nvPr/>
        </p:nvCxnSpPr>
        <p:spPr>
          <a:xfrm>
            <a:off x="2766576" y="2706345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CDF9509-9889-A844-97FF-ACE58343354B}"/>
              </a:ext>
            </a:extLst>
          </p:cNvPr>
          <p:cNvCxnSpPr/>
          <p:nvPr/>
        </p:nvCxnSpPr>
        <p:spPr>
          <a:xfrm>
            <a:off x="3240252" y="2706345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644C56D-C010-3548-BE7D-A979B691CF6D}"/>
              </a:ext>
            </a:extLst>
          </p:cNvPr>
          <p:cNvCxnSpPr/>
          <p:nvPr/>
        </p:nvCxnSpPr>
        <p:spPr>
          <a:xfrm>
            <a:off x="4187604" y="2706345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32FC0CC-C088-9448-BAC8-C949E3834666}"/>
              </a:ext>
            </a:extLst>
          </p:cNvPr>
          <p:cNvCxnSpPr/>
          <p:nvPr/>
        </p:nvCxnSpPr>
        <p:spPr>
          <a:xfrm>
            <a:off x="4661280" y="2706345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7C7B51-984F-E44D-8F50-E40720540DFE}"/>
              </a:ext>
            </a:extLst>
          </p:cNvPr>
          <p:cNvCxnSpPr/>
          <p:nvPr/>
        </p:nvCxnSpPr>
        <p:spPr>
          <a:xfrm>
            <a:off x="5134956" y="2706345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reeform 18">
            <a:extLst>
              <a:ext uri="{FF2B5EF4-FFF2-40B4-BE49-F238E27FC236}">
                <a16:creationId xmlns:a16="http://schemas.microsoft.com/office/drawing/2014/main" id="{85A00B52-14BE-474B-80B7-718AFABBB778}"/>
              </a:ext>
            </a:extLst>
          </p:cNvPr>
          <p:cNvSpPr/>
          <p:nvPr/>
        </p:nvSpPr>
        <p:spPr>
          <a:xfrm>
            <a:off x="888274" y="749434"/>
            <a:ext cx="4081594" cy="2079609"/>
          </a:xfrm>
          <a:custGeom>
            <a:avLst/>
            <a:gdLst>
              <a:gd name="connsiteX0" fmla="*/ 0 w 1410789"/>
              <a:gd name="connsiteY0" fmla="*/ 1666434 h 1718685"/>
              <a:gd name="connsiteX1" fmla="*/ 91440 w 1410789"/>
              <a:gd name="connsiteY1" fmla="*/ 1379051 h 1718685"/>
              <a:gd name="connsiteX2" fmla="*/ 209006 w 1410789"/>
              <a:gd name="connsiteY2" fmla="*/ 1614182 h 1718685"/>
              <a:gd name="connsiteX3" fmla="*/ 313509 w 1410789"/>
              <a:gd name="connsiteY3" fmla="*/ 686719 h 1718685"/>
              <a:gd name="connsiteX4" fmla="*/ 470263 w 1410789"/>
              <a:gd name="connsiteY4" fmla="*/ 1091668 h 1718685"/>
              <a:gd name="connsiteX5" fmla="*/ 574766 w 1410789"/>
              <a:gd name="connsiteY5" fmla="*/ 151142 h 1718685"/>
              <a:gd name="connsiteX6" fmla="*/ 692332 w 1410789"/>
              <a:gd name="connsiteY6" fmla="*/ 595279 h 1718685"/>
              <a:gd name="connsiteX7" fmla="*/ 744583 w 1410789"/>
              <a:gd name="connsiteY7" fmla="*/ 20514 h 1718685"/>
              <a:gd name="connsiteX8" fmla="*/ 953589 w 1410789"/>
              <a:gd name="connsiteY8" fmla="*/ 1483554 h 1718685"/>
              <a:gd name="connsiteX9" fmla="*/ 1018903 w 1410789"/>
              <a:gd name="connsiteY9" fmla="*/ 1274548 h 1718685"/>
              <a:gd name="connsiteX10" fmla="*/ 1123406 w 1410789"/>
              <a:gd name="connsiteY10" fmla="*/ 1653371 h 1718685"/>
              <a:gd name="connsiteX11" fmla="*/ 1240972 w 1410789"/>
              <a:gd name="connsiteY11" fmla="*/ 1418239 h 1718685"/>
              <a:gd name="connsiteX12" fmla="*/ 1410789 w 1410789"/>
              <a:gd name="connsiteY12" fmla="*/ 1718685 h 1718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10789" h="1718685">
                <a:moveTo>
                  <a:pt x="0" y="1666434"/>
                </a:moveTo>
                <a:cubicBezTo>
                  <a:pt x="28303" y="1527097"/>
                  <a:pt x="56606" y="1387760"/>
                  <a:pt x="91440" y="1379051"/>
                </a:cubicBezTo>
                <a:cubicBezTo>
                  <a:pt x="126274" y="1370342"/>
                  <a:pt x="171995" y="1729570"/>
                  <a:pt x="209006" y="1614182"/>
                </a:cubicBezTo>
                <a:cubicBezTo>
                  <a:pt x="246017" y="1498794"/>
                  <a:pt x="269966" y="773805"/>
                  <a:pt x="313509" y="686719"/>
                </a:cubicBezTo>
                <a:cubicBezTo>
                  <a:pt x="357052" y="599633"/>
                  <a:pt x="426720" y="1180931"/>
                  <a:pt x="470263" y="1091668"/>
                </a:cubicBezTo>
                <a:cubicBezTo>
                  <a:pt x="513806" y="1002405"/>
                  <a:pt x="537755" y="233873"/>
                  <a:pt x="574766" y="151142"/>
                </a:cubicBezTo>
                <a:cubicBezTo>
                  <a:pt x="611777" y="68411"/>
                  <a:pt x="664029" y="617050"/>
                  <a:pt x="692332" y="595279"/>
                </a:cubicBezTo>
                <a:cubicBezTo>
                  <a:pt x="720635" y="573508"/>
                  <a:pt x="701040" y="-127532"/>
                  <a:pt x="744583" y="20514"/>
                </a:cubicBezTo>
                <a:cubicBezTo>
                  <a:pt x="788126" y="168560"/>
                  <a:pt x="907869" y="1274548"/>
                  <a:pt x="953589" y="1483554"/>
                </a:cubicBezTo>
                <a:cubicBezTo>
                  <a:pt x="999309" y="1692560"/>
                  <a:pt x="990600" y="1246245"/>
                  <a:pt x="1018903" y="1274548"/>
                </a:cubicBezTo>
                <a:cubicBezTo>
                  <a:pt x="1047206" y="1302851"/>
                  <a:pt x="1086395" y="1629422"/>
                  <a:pt x="1123406" y="1653371"/>
                </a:cubicBezTo>
                <a:cubicBezTo>
                  <a:pt x="1160418" y="1677320"/>
                  <a:pt x="1193075" y="1407353"/>
                  <a:pt x="1240972" y="1418239"/>
                </a:cubicBezTo>
                <a:cubicBezTo>
                  <a:pt x="1288869" y="1429125"/>
                  <a:pt x="1349829" y="1573905"/>
                  <a:pt x="1410789" y="1718685"/>
                </a:cubicBezTo>
              </a:path>
            </a:pathLst>
          </a:custGeom>
          <a:noFill/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F31A6044-096E-BD4D-9132-595DB826F889}"/>
              </a:ext>
            </a:extLst>
          </p:cNvPr>
          <p:cNvSpPr/>
          <p:nvPr/>
        </p:nvSpPr>
        <p:spPr>
          <a:xfrm>
            <a:off x="1216436" y="2495053"/>
            <a:ext cx="237395" cy="333196"/>
          </a:xfrm>
          <a:custGeom>
            <a:avLst/>
            <a:gdLst>
              <a:gd name="connsiteX0" fmla="*/ 0 w 1567543"/>
              <a:gd name="connsiteY0" fmla="*/ 1687463 h 1700526"/>
              <a:gd name="connsiteX1" fmla="*/ 483326 w 1567543"/>
              <a:gd name="connsiteY1" fmla="*/ 1596023 h 1700526"/>
              <a:gd name="connsiteX2" fmla="*/ 666206 w 1567543"/>
              <a:gd name="connsiteY2" fmla="*/ 1047383 h 1700526"/>
              <a:gd name="connsiteX3" fmla="*/ 770708 w 1567543"/>
              <a:gd name="connsiteY3" fmla="*/ 2355 h 1700526"/>
              <a:gd name="connsiteX4" fmla="*/ 849086 w 1567543"/>
              <a:gd name="connsiteY4" fmla="*/ 1360892 h 1700526"/>
              <a:gd name="connsiteX5" fmla="*/ 1567543 w 1567543"/>
              <a:gd name="connsiteY5" fmla="*/ 1700526 h 1700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7543" h="1700526">
                <a:moveTo>
                  <a:pt x="0" y="1687463"/>
                </a:moveTo>
                <a:cubicBezTo>
                  <a:pt x="186146" y="1695083"/>
                  <a:pt x="372292" y="1702703"/>
                  <a:pt x="483326" y="1596023"/>
                </a:cubicBezTo>
                <a:cubicBezTo>
                  <a:pt x="594360" y="1489343"/>
                  <a:pt x="618309" y="1312994"/>
                  <a:pt x="666206" y="1047383"/>
                </a:cubicBezTo>
                <a:cubicBezTo>
                  <a:pt x="714103" y="781772"/>
                  <a:pt x="740228" y="-49896"/>
                  <a:pt x="770708" y="2355"/>
                </a:cubicBezTo>
                <a:cubicBezTo>
                  <a:pt x="801188" y="54606"/>
                  <a:pt x="716280" y="1077863"/>
                  <a:pt x="849086" y="1360892"/>
                </a:cubicBezTo>
                <a:cubicBezTo>
                  <a:pt x="981892" y="1643920"/>
                  <a:pt x="1274717" y="1672223"/>
                  <a:pt x="1567543" y="1700526"/>
                </a:cubicBezTo>
              </a:path>
            </a:pathLst>
          </a:custGeom>
          <a:solidFill>
            <a:srgbClr val="FF7E79"/>
          </a:solidFill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194E8BE9-CF5E-4C44-867A-0CC02E2105EA}"/>
              </a:ext>
            </a:extLst>
          </p:cNvPr>
          <p:cNvSpPr/>
          <p:nvPr/>
        </p:nvSpPr>
        <p:spPr>
          <a:xfrm>
            <a:off x="1664781" y="1606378"/>
            <a:ext cx="315974" cy="1224519"/>
          </a:xfrm>
          <a:custGeom>
            <a:avLst/>
            <a:gdLst>
              <a:gd name="connsiteX0" fmla="*/ 0 w 1567543"/>
              <a:gd name="connsiteY0" fmla="*/ 1687463 h 1700526"/>
              <a:gd name="connsiteX1" fmla="*/ 483326 w 1567543"/>
              <a:gd name="connsiteY1" fmla="*/ 1596023 h 1700526"/>
              <a:gd name="connsiteX2" fmla="*/ 666206 w 1567543"/>
              <a:gd name="connsiteY2" fmla="*/ 1047383 h 1700526"/>
              <a:gd name="connsiteX3" fmla="*/ 770708 w 1567543"/>
              <a:gd name="connsiteY3" fmla="*/ 2355 h 1700526"/>
              <a:gd name="connsiteX4" fmla="*/ 849086 w 1567543"/>
              <a:gd name="connsiteY4" fmla="*/ 1360892 h 1700526"/>
              <a:gd name="connsiteX5" fmla="*/ 1567543 w 1567543"/>
              <a:gd name="connsiteY5" fmla="*/ 1700526 h 1700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7543" h="1700526">
                <a:moveTo>
                  <a:pt x="0" y="1687463"/>
                </a:moveTo>
                <a:cubicBezTo>
                  <a:pt x="186146" y="1695083"/>
                  <a:pt x="372292" y="1702703"/>
                  <a:pt x="483326" y="1596023"/>
                </a:cubicBezTo>
                <a:cubicBezTo>
                  <a:pt x="594360" y="1489343"/>
                  <a:pt x="618309" y="1312994"/>
                  <a:pt x="666206" y="1047383"/>
                </a:cubicBezTo>
                <a:cubicBezTo>
                  <a:pt x="714103" y="781772"/>
                  <a:pt x="740228" y="-49896"/>
                  <a:pt x="770708" y="2355"/>
                </a:cubicBezTo>
                <a:cubicBezTo>
                  <a:pt x="801188" y="54606"/>
                  <a:pt x="716280" y="1077863"/>
                  <a:pt x="849086" y="1360892"/>
                </a:cubicBezTo>
                <a:cubicBezTo>
                  <a:pt x="981892" y="1643920"/>
                  <a:pt x="1274717" y="1672223"/>
                  <a:pt x="1567543" y="1700526"/>
                </a:cubicBezTo>
              </a:path>
            </a:pathLst>
          </a:custGeom>
          <a:solidFill>
            <a:srgbClr val="FF7E79"/>
          </a:solidFill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724E481A-206C-FC44-BD30-85E8D3A048AA}"/>
              </a:ext>
            </a:extLst>
          </p:cNvPr>
          <p:cNvSpPr/>
          <p:nvPr/>
        </p:nvSpPr>
        <p:spPr>
          <a:xfrm>
            <a:off x="2119239" y="2001796"/>
            <a:ext cx="382328" cy="810591"/>
          </a:xfrm>
          <a:custGeom>
            <a:avLst/>
            <a:gdLst>
              <a:gd name="connsiteX0" fmla="*/ 0 w 1567543"/>
              <a:gd name="connsiteY0" fmla="*/ 1687463 h 1700526"/>
              <a:gd name="connsiteX1" fmla="*/ 483326 w 1567543"/>
              <a:gd name="connsiteY1" fmla="*/ 1596023 h 1700526"/>
              <a:gd name="connsiteX2" fmla="*/ 666206 w 1567543"/>
              <a:gd name="connsiteY2" fmla="*/ 1047383 h 1700526"/>
              <a:gd name="connsiteX3" fmla="*/ 770708 w 1567543"/>
              <a:gd name="connsiteY3" fmla="*/ 2355 h 1700526"/>
              <a:gd name="connsiteX4" fmla="*/ 849086 w 1567543"/>
              <a:gd name="connsiteY4" fmla="*/ 1360892 h 1700526"/>
              <a:gd name="connsiteX5" fmla="*/ 1567543 w 1567543"/>
              <a:gd name="connsiteY5" fmla="*/ 1700526 h 1700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7543" h="1700526">
                <a:moveTo>
                  <a:pt x="0" y="1687463"/>
                </a:moveTo>
                <a:cubicBezTo>
                  <a:pt x="186146" y="1695083"/>
                  <a:pt x="372292" y="1702703"/>
                  <a:pt x="483326" y="1596023"/>
                </a:cubicBezTo>
                <a:cubicBezTo>
                  <a:pt x="594360" y="1489343"/>
                  <a:pt x="618309" y="1312994"/>
                  <a:pt x="666206" y="1047383"/>
                </a:cubicBezTo>
                <a:cubicBezTo>
                  <a:pt x="714103" y="781772"/>
                  <a:pt x="740228" y="-49896"/>
                  <a:pt x="770708" y="2355"/>
                </a:cubicBezTo>
                <a:cubicBezTo>
                  <a:pt x="801188" y="54606"/>
                  <a:pt x="716280" y="1077863"/>
                  <a:pt x="849086" y="1360892"/>
                </a:cubicBezTo>
                <a:cubicBezTo>
                  <a:pt x="981892" y="1643920"/>
                  <a:pt x="1274717" y="1672223"/>
                  <a:pt x="1567543" y="1700526"/>
                </a:cubicBezTo>
              </a:path>
            </a:pathLst>
          </a:custGeom>
          <a:solidFill>
            <a:srgbClr val="FF7E79"/>
          </a:solidFill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180CA50E-8EF5-374A-A9B9-BBC934A630B7}"/>
              </a:ext>
            </a:extLst>
          </p:cNvPr>
          <p:cNvSpPr/>
          <p:nvPr/>
        </p:nvSpPr>
        <p:spPr>
          <a:xfrm>
            <a:off x="2569803" y="1334531"/>
            <a:ext cx="382328" cy="1493050"/>
          </a:xfrm>
          <a:custGeom>
            <a:avLst/>
            <a:gdLst>
              <a:gd name="connsiteX0" fmla="*/ 0 w 1567543"/>
              <a:gd name="connsiteY0" fmla="*/ 1687463 h 1700526"/>
              <a:gd name="connsiteX1" fmla="*/ 483326 w 1567543"/>
              <a:gd name="connsiteY1" fmla="*/ 1596023 h 1700526"/>
              <a:gd name="connsiteX2" fmla="*/ 666206 w 1567543"/>
              <a:gd name="connsiteY2" fmla="*/ 1047383 h 1700526"/>
              <a:gd name="connsiteX3" fmla="*/ 770708 w 1567543"/>
              <a:gd name="connsiteY3" fmla="*/ 2355 h 1700526"/>
              <a:gd name="connsiteX4" fmla="*/ 849086 w 1567543"/>
              <a:gd name="connsiteY4" fmla="*/ 1360892 h 1700526"/>
              <a:gd name="connsiteX5" fmla="*/ 1567543 w 1567543"/>
              <a:gd name="connsiteY5" fmla="*/ 1700526 h 1700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7543" h="1700526">
                <a:moveTo>
                  <a:pt x="0" y="1687463"/>
                </a:moveTo>
                <a:cubicBezTo>
                  <a:pt x="186146" y="1695083"/>
                  <a:pt x="372292" y="1702703"/>
                  <a:pt x="483326" y="1596023"/>
                </a:cubicBezTo>
                <a:cubicBezTo>
                  <a:pt x="594360" y="1489343"/>
                  <a:pt x="618309" y="1312994"/>
                  <a:pt x="666206" y="1047383"/>
                </a:cubicBezTo>
                <a:cubicBezTo>
                  <a:pt x="714103" y="781772"/>
                  <a:pt x="740228" y="-49896"/>
                  <a:pt x="770708" y="2355"/>
                </a:cubicBezTo>
                <a:cubicBezTo>
                  <a:pt x="801188" y="54606"/>
                  <a:pt x="716280" y="1077863"/>
                  <a:pt x="849086" y="1360892"/>
                </a:cubicBezTo>
                <a:cubicBezTo>
                  <a:pt x="981892" y="1643920"/>
                  <a:pt x="1274717" y="1672223"/>
                  <a:pt x="1567543" y="1700526"/>
                </a:cubicBezTo>
              </a:path>
            </a:pathLst>
          </a:custGeom>
          <a:solidFill>
            <a:srgbClr val="FF7E79"/>
          </a:solidFill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5E13753E-6FB3-9247-B17A-0677EFA53839}"/>
              </a:ext>
            </a:extLst>
          </p:cNvPr>
          <p:cNvSpPr/>
          <p:nvPr/>
        </p:nvSpPr>
        <p:spPr>
          <a:xfrm>
            <a:off x="3045081" y="1334531"/>
            <a:ext cx="382328" cy="1495887"/>
          </a:xfrm>
          <a:custGeom>
            <a:avLst/>
            <a:gdLst>
              <a:gd name="connsiteX0" fmla="*/ 0 w 1567543"/>
              <a:gd name="connsiteY0" fmla="*/ 1687463 h 1700526"/>
              <a:gd name="connsiteX1" fmla="*/ 483326 w 1567543"/>
              <a:gd name="connsiteY1" fmla="*/ 1596023 h 1700526"/>
              <a:gd name="connsiteX2" fmla="*/ 666206 w 1567543"/>
              <a:gd name="connsiteY2" fmla="*/ 1047383 h 1700526"/>
              <a:gd name="connsiteX3" fmla="*/ 770708 w 1567543"/>
              <a:gd name="connsiteY3" fmla="*/ 2355 h 1700526"/>
              <a:gd name="connsiteX4" fmla="*/ 849086 w 1567543"/>
              <a:gd name="connsiteY4" fmla="*/ 1360892 h 1700526"/>
              <a:gd name="connsiteX5" fmla="*/ 1567543 w 1567543"/>
              <a:gd name="connsiteY5" fmla="*/ 1700526 h 1700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7543" h="1700526">
                <a:moveTo>
                  <a:pt x="0" y="1687463"/>
                </a:moveTo>
                <a:cubicBezTo>
                  <a:pt x="186146" y="1695083"/>
                  <a:pt x="372292" y="1702703"/>
                  <a:pt x="483326" y="1596023"/>
                </a:cubicBezTo>
                <a:cubicBezTo>
                  <a:pt x="594360" y="1489343"/>
                  <a:pt x="618309" y="1312994"/>
                  <a:pt x="666206" y="1047383"/>
                </a:cubicBezTo>
                <a:cubicBezTo>
                  <a:pt x="714103" y="781772"/>
                  <a:pt x="740228" y="-49896"/>
                  <a:pt x="770708" y="2355"/>
                </a:cubicBezTo>
                <a:cubicBezTo>
                  <a:pt x="801188" y="54606"/>
                  <a:pt x="716280" y="1077863"/>
                  <a:pt x="849086" y="1360892"/>
                </a:cubicBezTo>
                <a:cubicBezTo>
                  <a:pt x="981892" y="1643920"/>
                  <a:pt x="1274717" y="1672223"/>
                  <a:pt x="1567543" y="1700526"/>
                </a:cubicBezTo>
              </a:path>
            </a:pathLst>
          </a:custGeom>
          <a:solidFill>
            <a:srgbClr val="FF7E79"/>
          </a:solidFill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456B5D43-58FF-974C-BAF8-9FC9CD12B692}"/>
              </a:ext>
            </a:extLst>
          </p:cNvPr>
          <p:cNvSpPr/>
          <p:nvPr/>
        </p:nvSpPr>
        <p:spPr>
          <a:xfrm>
            <a:off x="3582144" y="2333064"/>
            <a:ext cx="382328" cy="487834"/>
          </a:xfrm>
          <a:custGeom>
            <a:avLst/>
            <a:gdLst>
              <a:gd name="connsiteX0" fmla="*/ 0 w 1567543"/>
              <a:gd name="connsiteY0" fmla="*/ 1687463 h 1700526"/>
              <a:gd name="connsiteX1" fmla="*/ 483326 w 1567543"/>
              <a:gd name="connsiteY1" fmla="*/ 1596023 h 1700526"/>
              <a:gd name="connsiteX2" fmla="*/ 666206 w 1567543"/>
              <a:gd name="connsiteY2" fmla="*/ 1047383 h 1700526"/>
              <a:gd name="connsiteX3" fmla="*/ 770708 w 1567543"/>
              <a:gd name="connsiteY3" fmla="*/ 2355 h 1700526"/>
              <a:gd name="connsiteX4" fmla="*/ 849086 w 1567543"/>
              <a:gd name="connsiteY4" fmla="*/ 1360892 h 1700526"/>
              <a:gd name="connsiteX5" fmla="*/ 1567543 w 1567543"/>
              <a:gd name="connsiteY5" fmla="*/ 1700526 h 1700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7543" h="1700526">
                <a:moveTo>
                  <a:pt x="0" y="1687463"/>
                </a:moveTo>
                <a:cubicBezTo>
                  <a:pt x="186146" y="1695083"/>
                  <a:pt x="372292" y="1702703"/>
                  <a:pt x="483326" y="1596023"/>
                </a:cubicBezTo>
                <a:cubicBezTo>
                  <a:pt x="594360" y="1489343"/>
                  <a:pt x="618309" y="1312994"/>
                  <a:pt x="666206" y="1047383"/>
                </a:cubicBezTo>
                <a:cubicBezTo>
                  <a:pt x="714103" y="781772"/>
                  <a:pt x="740228" y="-49896"/>
                  <a:pt x="770708" y="2355"/>
                </a:cubicBezTo>
                <a:cubicBezTo>
                  <a:pt x="801188" y="54606"/>
                  <a:pt x="716280" y="1077863"/>
                  <a:pt x="849086" y="1360892"/>
                </a:cubicBezTo>
                <a:cubicBezTo>
                  <a:pt x="981892" y="1643920"/>
                  <a:pt x="1274717" y="1672223"/>
                  <a:pt x="1567543" y="1700526"/>
                </a:cubicBezTo>
              </a:path>
            </a:pathLst>
          </a:custGeom>
          <a:solidFill>
            <a:srgbClr val="FF7E79"/>
          </a:solidFill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0777A388-39B5-B04C-9632-E4E851D2A500}"/>
              </a:ext>
            </a:extLst>
          </p:cNvPr>
          <p:cNvSpPr/>
          <p:nvPr/>
        </p:nvSpPr>
        <p:spPr>
          <a:xfrm>
            <a:off x="4069779" y="2662290"/>
            <a:ext cx="382328" cy="149088"/>
          </a:xfrm>
          <a:custGeom>
            <a:avLst/>
            <a:gdLst>
              <a:gd name="connsiteX0" fmla="*/ 0 w 1567543"/>
              <a:gd name="connsiteY0" fmla="*/ 1687463 h 1700526"/>
              <a:gd name="connsiteX1" fmla="*/ 483326 w 1567543"/>
              <a:gd name="connsiteY1" fmla="*/ 1596023 h 1700526"/>
              <a:gd name="connsiteX2" fmla="*/ 666206 w 1567543"/>
              <a:gd name="connsiteY2" fmla="*/ 1047383 h 1700526"/>
              <a:gd name="connsiteX3" fmla="*/ 770708 w 1567543"/>
              <a:gd name="connsiteY3" fmla="*/ 2355 h 1700526"/>
              <a:gd name="connsiteX4" fmla="*/ 849086 w 1567543"/>
              <a:gd name="connsiteY4" fmla="*/ 1360892 h 1700526"/>
              <a:gd name="connsiteX5" fmla="*/ 1567543 w 1567543"/>
              <a:gd name="connsiteY5" fmla="*/ 1700526 h 1700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7543" h="1700526">
                <a:moveTo>
                  <a:pt x="0" y="1687463"/>
                </a:moveTo>
                <a:cubicBezTo>
                  <a:pt x="186146" y="1695083"/>
                  <a:pt x="372292" y="1702703"/>
                  <a:pt x="483326" y="1596023"/>
                </a:cubicBezTo>
                <a:cubicBezTo>
                  <a:pt x="594360" y="1489343"/>
                  <a:pt x="618309" y="1312994"/>
                  <a:pt x="666206" y="1047383"/>
                </a:cubicBezTo>
                <a:cubicBezTo>
                  <a:pt x="714103" y="781772"/>
                  <a:pt x="740228" y="-49896"/>
                  <a:pt x="770708" y="2355"/>
                </a:cubicBezTo>
                <a:cubicBezTo>
                  <a:pt x="801188" y="54606"/>
                  <a:pt x="716280" y="1077863"/>
                  <a:pt x="849086" y="1360892"/>
                </a:cubicBezTo>
                <a:cubicBezTo>
                  <a:pt x="981892" y="1643920"/>
                  <a:pt x="1274717" y="1672223"/>
                  <a:pt x="1567543" y="1700526"/>
                </a:cubicBezTo>
              </a:path>
            </a:pathLst>
          </a:custGeom>
          <a:solidFill>
            <a:srgbClr val="FF7E79"/>
          </a:solidFill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8C422611-F240-9A42-B661-8809FB2E3013}"/>
              </a:ext>
            </a:extLst>
          </p:cNvPr>
          <p:cNvSpPr/>
          <p:nvPr/>
        </p:nvSpPr>
        <p:spPr>
          <a:xfrm>
            <a:off x="4557414" y="2541686"/>
            <a:ext cx="382328" cy="284886"/>
          </a:xfrm>
          <a:custGeom>
            <a:avLst/>
            <a:gdLst>
              <a:gd name="connsiteX0" fmla="*/ 0 w 1567543"/>
              <a:gd name="connsiteY0" fmla="*/ 1687463 h 1700526"/>
              <a:gd name="connsiteX1" fmla="*/ 483326 w 1567543"/>
              <a:gd name="connsiteY1" fmla="*/ 1596023 h 1700526"/>
              <a:gd name="connsiteX2" fmla="*/ 666206 w 1567543"/>
              <a:gd name="connsiteY2" fmla="*/ 1047383 h 1700526"/>
              <a:gd name="connsiteX3" fmla="*/ 770708 w 1567543"/>
              <a:gd name="connsiteY3" fmla="*/ 2355 h 1700526"/>
              <a:gd name="connsiteX4" fmla="*/ 849086 w 1567543"/>
              <a:gd name="connsiteY4" fmla="*/ 1360892 h 1700526"/>
              <a:gd name="connsiteX5" fmla="*/ 1567543 w 1567543"/>
              <a:gd name="connsiteY5" fmla="*/ 1700526 h 1700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7543" h="1700526">
                <a:moveTo>
                  <a:pt x="0" y="1687463"/>
                </a:moveTo>
                <a:cubicBezTo>
                  <a:pt x="186146" y="1695083"/>
                  <a:pt x="372292" y="1702703"/>
                  <a:pt x="483326" y="1596023"/>
                </a:cubicBezTo>
                <a:cubicBezTo>
                  <a:pt x="594360" y="1489343"/>
                  <a:pt x="618309" y="1312994"/>
                  <a:pt x="666206" y="1047383"/>
                </a:cubicBezTo>
                <a:cubicBezTo>
                  <a:pt x="714103" y="781772"/>
                  <a:pt x="740228" y="-49896"/>
                  <a:pt x="770708" y="2355"/>
                </a:cubicBezTo>
                <a:cubicBezTo>
                  <a:pt x="801188" y="54606"/>
                  <a:pt x="716280" y="1077863"/>
                  <a:pt x="849086" y="1360892"/>
                </a:cubicBezTo>
                <a:cubicBezTo>
                  <a:pt x="981892" y="1643920"/>
                  <a:pt x="1274717" y="1672223"/>
                  <a:pt x="1567543" y="1700526"/>
                </a:cubicBezTo>
              </a:path>
            </a:pathLst>
          </a:custGeom>
          <a:solidFill>
            <a:srgbClr val="FF7E79"/>
          </a:solidFill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3455084-B887-7E44-8CE1-F895E87C6C54}"/>
              </a:ext>
            </a:extLst>
          </p:cNvPr>
          <p:cNvGrpSpPr/>
          <p:nvPr/>
        </p:nvGrpSpPr>
        <p:grpSpPr>
          <a:xfrm>
            <a:off x="232058" y="2895193"/>
            <a:ext cx="1640267" cy="1483673"/>
            <a:chOff x="232058" y="2895193"/>
            <a:chExt cx="1640267" cy="1483673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811C299E-8764-3447-9CC5-89F2C714A4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087" t="10422" r="38791" b="23399"/>
            <a:stretch/>
          </p:blipFill>
          <p:spPr>
            <a:xfrm>
              <a:off x="232058" y="3496908"/>
              <a:ext cx="1640267" cy="881958"/>
            </a:xfrm>
            <a:prstGeom prst="rect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</p:pic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6AE0BF67-78EB-6E46-82EE-973BF67A4D25}"/>
                </a:ext>
              </a:extLst>
            </p:cNvPr>
            <p:cNvSpPr/>
            <p:nvPr/>
          </p:nvSpPr>
          <p:spPr>
            <a:xfrm flipH="1">
              <a:off x="1345546" y="2895193"/>
              <a:ext cx="45719" cy="588097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rgbClr val="C00000"/>
              </a:solidFill>
              <a:prstDash val="sysDot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9C1EF44-EC1D-9E40-B698-D67CF064A8FB}"/>
              </a:ext>
            </a:extLst>
          </p:cNvPr>
          <p:cNvGrpSpPr/>
          <p:nvPr/>
        </p:nvGrpSpPr>
        <p:grpSpPr>
          <a:xfrm>
            <a:off x="922490" y="2844615"/>
            <a:ext cx="2535100" cy="2708526"/>
            <a:chOff x="922490" y="2844615"/>
            <a:chExt cx="2535100" cy="2708526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E8590D04-6509-FF4D-B52A-120C3DDC2D8A}"/>
                </a:ext>
              </a:extLst>
            </p:cNvPr>
            <p:cNvGrpSpPr/>
            <p:nvPr/>
          </p:nvGrpSpPr>
          <p:grpSpPr>
            <a:xfrm>
              <a:off x="1472867" y="2844615"/>
              <a:ext cx="1984723" cy="2708526"/>
              <a:chOff x="1472867" y="2844615"/>
              <a:chExt cx="1984723" cy="2708526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A72BA0EF-F0B4-B540-9D79-E980612F06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1087" t="10422" r="38791" b="23399"/>
              <a:stretch/>
            </p:blipFill>
            <p:spPr>
              <a:xfrm>
                <a:off x="1472867" y="4485972"/>
                <a:ext cx="1984723" cy="1067169"/>
              </a:xfrm>
              <a:prstGeom prst="rect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</p:pic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FA4BEC22-1CB5-2448-B69D-7C5EA77A3183}"/>
                  </a:ext>
                </a:extLst>
              </p:cNvPr>
              <p:cNvSpPr/>
              <p:nvPr/>
            </p:nvSpPr>
            <p:spPr>
              <a:xfrm flipH="1">
                <a:off x="1819224" y="2844615"/>
                <a:ext cx="840344" cy="1589846"/>
              </a:xfrm>
              <a:custGeom>
                <a:avLst/>
                <a:gdLst>
                  <a:gd name="connsiteX0" fmla="*/ 705395 w 705395"/>
                  <a:gd name="connsiteY0" fmla="*/ 0 h 574766"/>
                  <a:gd name="connsiteX1" fmla="*/ 0 w 705395"/>
                  <a:gd name="connsiteY1" fmla="*/ 574766 h 574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5395" h="574766">
                    <a:moveTo>
                      <a:pt x="705395" y="0"/>
                    </a:moveTo>
                    <a:lnTo>
                      <a:pt x="0" y="574766"/>
                    </a:lnTo>
                  </a:path>
                </a:pathLst>
              </a:custGeom>
              <a:ln w="53975">
                <a:solidFill>
                  <a:srgbClr val="C00000"/>
                </a:solidFill>
                <a:prstDash val="sysDot"/>
                <a:headEnd type="none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EF1BB61-3F2E-5A4F-AED4-BDFFE7237BFD}"/>
                </a:ext>
              </a:extLst>
            </p:cNvPr>
            <p:cNvSpPr txBox="1"/>
            <p:nvPr/>
          </p:nvSpPr>
          <p:spPr>
            <a:xfrm>
              <a:off x="922490" y="4682355"/>
              <a:ext cx="53134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/>
                <a:t>+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3E9DF1C-0D5E-854C-AAF2-757988442018}"/>
              </a:ext>
            </a:extLst>
          </p:cNvPr>
          <p:cNvGrpSpPr/>
          <p:nvPr/>
        </p:nvGrpSpPr>
        <p:grpSpPr>
          <a:xfrm>
            <a:off x="2313712" y="2841134"/>
            <a:ext cx="2780059" cy="3945648"/>
            <a:chOff x="2313712" y="2841134"/>
            <a:chExt cx="2780059" cy="394564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0533F5D-0AEF-6B45-AC66-66E2E7B099B1}"/>
                </a:ext>
              </a:extLst>
            </p:cNvPr>
            <p:cNvGrpSpPr/>
            <p:nvPr/>
          </p:nvGrpSpPr>
          <p:grpSpPr>
            <a:xfrm>
              <a:off x="2313712" y="2841134"/>
              <a:ext cx="2780059" cy="3945648"/>
              <a:chOff x="2313712" y="2841134"/>
              <a:chExt cx="2780059" cy="3945648"/>
            </a:xfrm>
          </p:grpSpPr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EF059CEF-1DA5-C145-9EDB-333563EA1192}"/>
                  </a:ext>
                </a:extLst>
              </p:cNvPr>
              <p:cNvSpPr/>
              <p:nvPr/>
            </p:nvSpPr>
            <p:spPr>
              <a:xfrm flipH="1">
                <a:off x="2313712" y="2841134"/>
                <a:ext cx="2451416" cy="2712007"/>
              </a:xfrm>
              <a:custGeom>
                <a:avLst/>
                <a:gdLst>
                  <a:gd name="connsiteX0" fmla="*/ 705395 w 705395"/>
                  <a:gd name="connsiteY0" fmla="*/ 0 h 574766"/>
                  <a:gd name="connsiteX1" fmla="*/ 0 w 705395"/>
                  <a:gd name="connsiteY1" fmla="*/ 574766 h 574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5395" h="574766">
                    <a:moveTo>
                      <a:pt x="705395" y="0"/>
                    </a:moveTo>
                    <a:lnTo>
                      <a:pt x="0" y="574766"/>
                    </a:lnTo>
                  </a:path>
                </a:pathLst>
              </a:custGeom>
              <a:ln w="53975">
                <a:solidFill>
                  <a:srgbClr val="C00000"/>
                </a:solidFill>
                <a:prstDash val="sysDot"/>
                <a:headEnd type="none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8BDC66AA-CC8F-B74A-B8BF-E8AA7DF101B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1087" t="10422" r="38791" b="23399"/>
              <a:stretch/>
            </p:blipFill>
            <p:spPr>
              <a:xfrm>
                <a:off x="2998639" y="5660247"/>
                <a:ext cx="2095132" cy="1126535"/>
              </a:xfrm>
              <a:prstGeom prst="rect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</p:pic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2B59EB6-90D4-9C4F-87D8-22A306E85D97}"/>
                </a:ext>
              </a:extLst>
            </p:cNvPr>
            <p:cNvSpPr txBox="1"/>
            <p:nvPr/>
          </p:nvSpPr>
          <p:spPr>
            <a:xfrm>
              <a:off x="2418971" y="5869571"/>
              <a:ext cx="53134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/>
                <a:t>+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2DC3BA4-A978-A548-8DB3-7367080904E3}"/>
              </a:ext>
            </a:extLst>
          </p:cNvPr>
          <p:cNvGrpSpPr/>
          <p:nvPr/>
        </p:nvGrpSpPr>
        <p:grpSpPr>
          <a:xfrm>
            <a:off x="5268243" y="5240746"/>
            <a:ext cx="3937095" cy="1605815"/>
            <a:chOff x="5268243" y="5240746"/>
            <a:chExt cx="3937095" cy="1605815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AA25F59A-09AB-4A44-A213-133EC60A86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81077" y="5240746"/>
              <a:ext cx="3524261" cy="1605815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F7FC2B9-45A9-694E-81B8-11AAC98722C0}"/>
                </a:ext>
              </a:extLst>
            </p:cNvPr>
            <p:cNvSpPr txBox="1"/>
            <p:nvPr/>
          </p:nvSpPr>
          <p:spPr>
            <a:xfrm>
              <a:off x="5268243" y="5789934"/>
              <a:ext cx="53134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/>
                <a:t>=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45455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502453-F4D4-674A-AEE0-E0DDCBAE7B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268" y="266288"/>
            <a:ext cx="5929297" cy="64234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CDC2FCB-60AC-EF4A-AF37-510D175E076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Equation of waves in time and space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FC4022-B929-2D48-A725-9A9DB917CB9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879644" y="2851728"/>
            <a:ext cx="1154545" cy="115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932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1E6CED-1A62-4E4C-A58C-D737E4E2E1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35" y="740391"/>
            <a:ext cx="8999530" cy="537721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B04587E-3479-FD48-B146-8F449DA82E8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Impulse response</a:t>
            </a:r>
          </a:p>
        </p:txBody>
      </p:sp>
    </p:spTree>
    <p:extLst>
      <p:ext uri="{BB962C8B-B14F-4D97-AF65-F5344CB8AC3E}">
        <p14:creationId xmlns:p14="http://schemas.microsoft.com/office/powerpoint/2010/main" val="198226699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9CB587A-719C-4E41-8464-12EF690BC62B}"/>
              </a:ext>
            </a:extLst>
          </p:cNvPr>
          <p:cNvSpPr txBox="1"/>
          <p:nvPr/>
        </p:nvSpPr>
        <p:spPr>
          <a:xfrm>
            <a:off x="3682785" y="3228945"/>
            <a:ext cx="2014409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SYSTEM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24DFF279-52E3-474F-AEFA-CCA9B73CD68E}"/>
              </a:ext>
            </a:extLst>
          </p:cNvPr>
          <p:cNvSpPr/>
          <p:nvPr/>
        </p:nvSpPr>
        <p:spPr>
          <a:xfrm rot="13102834">
            <a:off x="5799408" y="3141616"/>
            <a:ext cx="705395" cy="574766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DFD13129-3D8E-1B45-980A-F3E919F111DB}"/>
              </a:ext>
            </a:extLst>
          </p:cNvPr>
          <p:cNvSpPr/>
          <p:nvPr/>
        </p:nvSpPr>
        <p:spPr>
          <a:xfrm rot="13102834">
            <a:off x="2875174" y="3167743"/>
            <a:ext cx="705395" cy="574766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A87912-E7F9-FF4F-B530-97FF04E901DE}"/>
              </a:ext>
            </a:extLst>
          </p:cNvPr>
          <p:cNvSpPr txBox="1"/>
          <p:nvPr/>
        </p:nvSpPr>
        <p:spPr>
          <a:xfrm>
            <a:off x="6724628" y="3219869"/>
            <a:ext cx="2314812" cy="40011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Impulse Response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E4FC9A-E215-6A48-ABD2-AEA512AF9C76}"/>
              </a:ext>
            </a:extLst>
          </p:cNvPr>
          <p:cNvSpPr txBox="1"/>
          <p:nvPr/>
        </p:nvSpPr>
        <p:spPr>
          <a:xfrm>
            <a:off x="1459207" y="3228945"/>
            <a:ext cx="1187865" cy="40011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Impulse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2132005-3E27-6B44-B913-B3B4BACAF02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Impulse response</a:t>
            </a:r>
          </a:p>
        </p:txBody>
      </p:sp>
    </p:spTree>
    <p:extLst>
      <p:ext uri="{BB962C8B-B14F-4D97-AF65-F5344CB8AC3E}">
        <p14:creationId xmlns:p14="http://schemas.microsoft.com/office/powerpoint/2010/main" val="18404118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9CB587A-719C-4E41-8464-12EF690BC62B}"/>
              </a:ext>
            </a:extLst>
          </p:cNvPr>
          <p:cNvSpPr txBox="1"/>
          <p:nvPr/>
        </p:nvSpPr>
        <p:spPr>
          <a:xfrm>
            <a:off x="3682785" y="3228945"/>
            <a:ext cx="2014409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SYSTEM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24DFF279-52E3-474F-AEFA-CCA9B73CD68E}"/>
              </a:ext>
            </a:extLst>
          </p:cNvPr>
          <p:cNvSpPr/>
          <p:nvPr/>
        </p:nvSpPr>
        <p:spPr>
          <a:xfrm rot="13102834">
            <a:off x="5799408" y="3141616"/>
            <a:ext cx="705395" cy="574766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DFD13129-3D8E-1B45-980A-F3E919F111DB}"/>
              </a:ext>
            </a:extLst>
          </p:cNvPr>
          <p:cNvSpPr/>
          <p:nvPr/>
        </p:nvSpPr>
        <p:spPr>
          <a:xfrm rot="13102834">
            <a:off x="2875174" y="3167743"/>
            <a:ext cx="705395" cy="574766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A87912-E7F9-FF4F-B530-97FF04E901DE}"/>
              </a:ext>
            </a:extLst>
          </p:cNvPr>
          <p:cNvSpPr txBox="1"/>
          <p:nvPr/>
        </p:nvSpPr>
        <p:spPr>
          <a:xfrm>
            <a:off x="6724628" y="2971672"/>
            <a:ext cx="2314812" cy="40011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Impulse Response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E4FC9A-E215-6A48-ABD2-AEA512AF9C76}"/>
              </a:ext>
            </a:extLst>
          </p:cNvPr>
          <p:cNvSpPr txBox="1"/>
          <p:nvPr/>
        </p:nvSpPr>
        <p:spPr>
          <a:xfrm>
            <a:off x="1459207" y="3228945"/>
            <a:ext cx="1187865" cy="40011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Input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F38F2F-C487-1742-9DB9-F49D07DA4481}"/>
              </a:ext>
            </a:extLst>
          </p:cNvPr>
          <p:cNvSpPr txBox="1"/>
          <p:nvPr/>
        </p:nvSpPr>
        <p:spPr>
          <a:xfrm>
            <a:off x="7288101" y="3857783"/>
            <a:ext cx="1187865" cy="40011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Input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5A7A18B-76AE-6B4A-A4A1-F4287F52C74A}"/>
              </a:ext>
            </a:extLst>
          </p:cNvPr>
          <p:cNvSpPr/>
          <p:nvPr/>
        </p:nvSpPr>
        <p:spPr>
          <a:xfrm>
            <a:off x="7671655" y="3428999"/>
            <a:ext cx="315894" cy="339634"/>
          </a:xfrm>
          <a:prstGeom prst="ellipse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EA8EC49-39C8-E146-B22F-0FADEAB9B70A}"/>
              </a:ext>
            </a:extLst>
          </p:cNvPr>
          <p:cNvSpPr txBox="1"/>
          <p:nvPr/>
        </p:nvSpPr>
        <p:spPr>
          <a:xfrm>
            <a:off x="7646646" y="3391222"/>
            <a:ext cx="4076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*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2132005-3E27-6B44-B913-B3B4BACAF02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Impulse response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568D2F9-8920-7E46-BB13-07C7F00DB926}"/>
              </a:ext>
            </a:extLst>
          </p:cNvPr>
          <p:cNvGrpSpPr/>
          <p:nvPr/>
        </p:nvGrpSpPr>
        <p:grpSpPr>
          <a:xfrm>
            <a:off x="5454184" y="3554226"/>
            <a:ext cx="2040950" cy="2001893"/>
            <a:chOff x="5454184" y="3554226"/>
            <a:chExt cx="2040950" cy="200189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CFE8ECD-A959-7A44-AD99-278C2FCFC0F4}"/>
                </a:ext>
              </a:extLst>
            </p:cNvPr>
            <p:cNvSpPr txBox="1"/>
            <p:nvPr/>
          </p:nvSpPr>
          <p:spPr>
            <a:xfrm>
              <a:off x="5454184" y="4848233"/>
              <a:ext cx="16324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Convolution</a:t>
              </a:r>
            </a:p>
            <a:p>
              <a:pPr algn="ctr"/>
              <a:r>
                <a:rPr lang="en-US" sz="2000" dirty="0"/>
                <a:t>operator</a:t>
              </a:r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D353DA2E-F7F7-3741-9800-83D90DB1C5E2}"/>
                </a:ext>
              </a:extLst>
            </p:cNvPr>
            <p:cNvSpPr/>
            <p:nvPr/>
          </p:nvSpPr>
          <p:spPr>
            <a:xfrm rot="16855704" flipV="1">
              <a:off x="6339766" y="3821652"/>
              <a:ext cx="1422793" cy="887942"/>
            </a:xfrm>
            <a:custGeom>
              <a:avLst/>
              <a:gdLst>
                <a:gd name="connsiteX0" fmla="*/ 0 w 1841863"/>
                <a:gd name="connsiteY0" fmla="*/ 1567543 h 1567543"/>
                <a:gd name="connsiteX1" fmla="*/ 1410789 w 1841863"/>
                <a:gd name="connsiteY1" fmla="*/ 1214846 h 1567543"/>
                <a:gd name="connsiteX2" fmla="*/ 1841863 w 1841863"/>
                <a:gd name="connsiteY2" fmla="*/ 0 h 1567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41863" h="1567543">
                  <a:moveTo>
                    <a:pt x="0" y="1567543"/>
                  </a:moveTo>
                  <a:cubicBezTo>
                    <a:pt x="551906" y="1521823"/>
                    <a:pt x="1103812" y="1476103"/>
                    <a:pt x="1410789" y="1214846"/>
                  </a:cubicBezTo>
                  <a:cubicBezTo>
                    <a:pt x="1717766" y="953589"/>
                    <a:pt x="1779814" y="476794"/>
                    <a:pt x="1841863" y="0"/>
                  </a:cubicBezTo>
                </a:path>
              </a:pathLst>
            </a:custGeom>
            <a:noFill/>
            <a:ln w="22225">
              <a:solidFill>
                <a:srgbClr val="FF0000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393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32F0A40-8A19-D64A-856C-C3A8ED51C244}"/>
              </a:ext>
            </a:extLst>
          </p:cNvPr>
          <p:cNvSpPr/>
          <p:nvPr/>
        </p:nvSpPr>
        <p:spPr>
          <a:xfrm>
            <a:off x="0" y="2730843"/>
            <a:ext cx="9144000" cy="144574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140CB4-452C-FD46-86BC-0104DE27C1B3}"/>
              </a:ext>
            </a:extLst>
          </p:cNvPr>
          <p:cNvSpPr txBox="1"/>
          <p:nvPr/>
        </p:nvSpPr>
        <p:spPr>
          <a:xfrm>
            <a:off x="0" y="3108504"/>
            <a:ext cx="9143999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Convolution operator</a:t>
            </a:r>
          </a:p>
        </p:txBody>
      </p:sp>
    </p:spTree>
    <p:extLst>
      <p:ext uri="{BB962C8B-B14F-4D97-AF65-F5344CB8AC3E}">
        <p14:creationId xmlns:p14="http://schemas.microsoft.com/office/powerpoint/2010/main" val="37651676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3FC283-CFEC-ED42-A57F-BC39D69FBDF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Convolution operator: Definition</a:t>
            </a:r>
          </a:p>
        </p:txBody>
      </p:sp>
      <p:pic>
        <p:nvPicPr>
          <p:cNvPr id="1025" name="Picture 1">
            <a:extLst>
              <a:ext uri="{FF2B5EF4-FFF2-40B4-BE49-F238E27FC236}">
                <a16:creationId xmlns:a16="http://schemas.microsoft.com/office/drawing/2014/main" id="{89627D29-5D02-E843-9731-1EE7284F73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067" y="1508640"/>
            <a:ext cx="4693920" cy="160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5159442-B684-3C48-80BC-2003868B20CB}"/>
              </a:ext>
            </a:extLst>
          </p:cNvPr>
          <p:cNvSpPr/>
          <p:nvPr/>
        </p:nvSpPr>
        <p:spPr>
          <a:xfrm>
            <a:off x="2879124" y="2100649"/>
            <a:ext cx="4201298" cy="13283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7" name="Picture 3">
            <a:extLst>
              <a:ext uri="{FF2B5EF4-FFF2-40B4-BE49-F238E27FC236}">
                <a16:creationId xmlns:a16="http://schemas.microsoft.com/office/drawing/2014/main" id="{2F45BEE4-C85B-FB40-A1BE-22DD4AC2A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347" y="3288099"/>
            <a:ext cx="32131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A57A0C3-E3AE-7F4F-9CBE-9671BB2909CF}"/>
              </a:ext>
            </a:extLst>
          </p:cNvPr>
          <p:cNvSpPr/>
          <p:nvPr/>
        </p:nvSpPr>
        <p:spPr>
          <a:xfrm>
            <a:off x="2841230" y="3110384"/>
            <a:ext cx="4201298" cy="13283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764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3FC283-CFEC-ED42-A57F-BC39D69FBDF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Convolution operator: Properties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E138BA-D574-164F-A21F-DCA59C9F12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055" y="1037967"/>
            <a:ext cx="7175500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1">
            <a:extLst>
              <a:ext uri="{FF2B5EF4-FFF2-40B4-BE49-F238E27FC236}">
                <a16:creationId xmlns:a16="http://schemas.microsoft.com/office/drawing/2014/main" id="{2BFB4873-1A5E-FF4C-ADD2-711718F5C7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055" y="3687462"/>
            <a:ext cx="7658100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E629F8F-D9AB-4341-991E-8E37565BC4D3}"/>
              </a:ext>
            </a:extLst>
          </p:cNvPr>
          <p:cNvSpPr/>
          <p:nvPr/>
        </p:nvSpPr>
        <p:spPr>
          <a:xfrm>
            <a:off x="469557" y="1724908"/>
            <a:ext cx="7451124" cy="13283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7DAEB2-8FCE-BF4A-BF0C-B2C521A70F1A}"/>
              </a:ext>
            </a:extLst>
          </p:cNvPr>
          <p:cNvSpPr/>
          <p:nvPr/>
        </p:nvSpPr>
        <p:spPr>
          <a:xfrm>
            <a:off x="556055" y="3406861"/>
            <a:ext cx="7451124" cy="15111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9EC7CD-6AAF-AC4C-8786-D70768054298}"/>
              </a:ext>
            </a:extLst>
          </p:cNvPr>
          <p:cNvSpPr/>
          <p:nvPr/>
        </p:nvSpPr>
        <p:spPr>
          <a:xfrm>
            <a:off x="659542" y="5027398"/>
            <a:ext cx="8027257" cy="15111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44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3FC283-CFEC-ED42-A57F-BC39D69FBDF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Convolution operator</a:t>
            </a:r>
          </a:p>
        </p:txBody>
      </p:sp>
      <p:pic>
        <p:nvPicPr>
          <p:cNvPr id="3073" name="Picture 1">
            <a:extLst>
              <a:ext uri="{FF2B5EF4-FFF2-40B4-BE49-F238E27FC236}">
                <a16:creationId xmlns:a16="http://schemas.microsoft.com/office/drawing/2014/main" id="{BB208312-F37C-E145-B8BB-11B341F638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41" y="977900"/>
            <a:ext cx="7607300" cy="245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4F39DD9-422D-3649-90C2-D9A3AC02E2E9}"/>
              </a:ext>
            </a:extLst>
          </p:cNvPr>
          <p:cNvSpPr/>
          <p:nvPr/>
        </p:nvSpPr>
        <p:spPr>
          <a:xfrm>
            <a:off x="308919" y="2098847"/>
            <a:ext cx="7829722" cy="15111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584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AA56E98-4859-2743-B96F-A5E9148F20AE}"/>
              </a:ext>
            </a:extLst>
          </p:cNvPr>
          <p:cNvSpPr/>
          <p:nvPr/>
        </p:nvSpPr>
        <p:spPr>
          <a:xfrm>
            <a:off x="0" y="2485321"/>
            <a:ext cx="9144000" cy="22526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08AB9B-8B3C-F042-B160-69EB19BFCBF1}"/>
              </a:ext>
            </a:extLst>
          </p:cNvPr>
          <p:cNvSpPr txBox="1"/>
          <p:nvPr/>
        </p:nvSpPr>
        <p:spPr>
          <a:xfrm>
            <a:off x="0" y="2787930"/>
            <a:ext cx="9143999" cy="163121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A simple acoustic ranging technique</a:t>
            </a:r>
          </a:p>
          <a:p>
            <a:pPr algn="ctr"/>
            <a:endParaRPr lang="en-US" sz="3200" dirty="0">
              <a:solidFill>
                <a:schemeClr val="bg1"/>
              </a:solidFill>
            </a:endParaRPr>
          </a:p>
          <a:p>
            <a:pPr algn="ctr"/>
            <a:r>
              <a:rPr lang="en-US" sz="3600" dirty="0" err="1">
                <a:solidFill>
                  <a:schemeClr val="bg1"/>
                </a:solidFill>
              </a:rPr>
              <a:t>BeepBeep</a:t>
            </a:r>
            <a:r>
              <a:rPr lang="en-US" sz="3600" dirty="0">
                <a:solidFill>
                  <a:schemeClr val="bg1"/>
                </a:solidFill>
              </a:rPr>
              <a:t> – </a:t>
            </a:r>
            <a:r>
              <a:rPr lang="en-US" sz="3600" dirty="0" err="1">
                <a:solidFill>
                  <a:schemeClr val="bg1"/>
                </a:solidFill>
              </a:rPr>
              <a:t>SenSys</a:t>
            </a:r>
            <a:r>
              <a:rPr lang="en-US" sz="3600" dirty="0">
                <a:solidFill>
                  <a:schemeClr val="bg1"/>
                </a:solidFill>
              </a:rPr>
              <a:t> 2007</a:t>
            </a:r>
          </a:p>
        </p:txBody>
      </p:sp>
    </p:spTree>
    <p:extLst>
      <p:ext uri="{BB962C8B-B14F-4D97-AF65-F5344CB8AC3E}">
        <p14:creationId xmlns:p14="http://schemas.microsoft.com/office/powerpoint/2010/main" val="125670964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E3B92DA3-5D9E-9848-806A-00DFB3E7F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989" y="2586544"/>
            <a:ext cx="890881" cy="168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457140AB-2382-C946-944E-EC421E534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132" y="2586544"/>
            <a:ext cx="890881" cy="168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370B13-9FE2-824D-95D8-5131E8B0BC17}"/>
              </a:ext>
            </a:extLst>
          </p:cNvPr>
          <p:cNvSpPr txBox="1"/>
          <p:nvPr/>
        </p:nvSpPr>
        <p:spPr>
          <a:xfrm>
            <a:off x="1110798" y="4271456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5805B2-514B-4C4E-878D-0AEB441B4B29}"/>
              </a:ext>
            </a:extLst>
          </p:cNvPr>
          <p:cNvSpPr txBox="1"/>
          <p:nvPr/>
        </p:nvSpPr>
        <p:spPr>
          <a:xfrm>
            <a:off x="6383838" y="4271456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B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ECB0C15-E849-C84A-9D37-8FF8A7355B6A}"/>
              </a:ext>
            </a:extLst>
          </p:cNvPr>
          <p:cNvCxnSpPr>
            <a:cxnSpLocks/>
          </p:cNvCxnSpPr>
          <p:nvPr/>
        </p:nvCxnSpPr>
        <p:spPr>
          <a:xfrm flipH="1">
            <a:off x="2323908" y="3417731"/>
            <a:ext cx="4377338" cy="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1A0920E-5DC6-724E-A660-9B5FE0BB0DE0}"/>
              </a:ext>
            </a:extLst>
          </p:cNvPr>
          <p:cNvSpPr txBox="1"/>
          <p:nvPr/>
        </p:nvSpPr>
        <p:spPr>
          <a:xfrm>
            <a:off x="2819488" y="2905780"/>
            <a:ext cx="2936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Distance = </a:t>
            </a:r>
            <a:r>
              <a:rPr lang="en-US" sz="2800" dirty="0"/>
              <a:t>d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825097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E3B92DA3-5D9E-9848-806A-00DFB3E7F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989" y="2586544"/>
            <a:ext cx="890881" cy="168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457140AB-2382-C946-944E-EC421E534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132" y="2586544"/>
            <a:ext cx="890881" cy="168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370B13-9FE2-824D-95D8-5131E8B0BC17}"/>
              </a:ext>
            </a:extLst>
          </p:cNvPr>
          <p:cNvSpPr txBox="1"/>
          <p:nvPr/>
        </p:nvSpPr>
        <p:spPr>
          <a:xfrm>
            <a:off x="1110798" y="4271456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5805B2-514B-4C4E-878D-0AEB441B4B29}"/>
              </a:ext>
            </a:extLst>
          </p:cNvPr>
          <p:cNvSpPr txBox="1"/>
          <p:nvPr/>
        </p:nvSpPr>
        <p:spPr>
          <a:xfrm>
            <a:off x="6383838" y="4271456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B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ECB0C15-E849-C84A-9D37-8FF8A7355B6A}"/>
              </a:ext>
            </a:extLst>
          </p:cNvPr>
          <p:cNvCxnSpPr>
            <a:cxnSpLocks/>
          </p:cNvCxnSpPr>
          <p:nvPr/>
        </p:nvCxnSpPr>
        <p:spPr>
          <a:xfrm flipH="1">
            <a:off x="2323908" y="3417731"/>
            <a:ext cx="4377338" cy="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1A0920E-5DC6-724E-A660-9B5FE0BB0DE0}"/>
              </a:ext>
            </a:extLst>
          </p:cNvPr>
          <p:cNvSpPr txBox="1"/>
          <p:nvPr/>
        </p:nvSpPr>
        <p:spPr>
          <a:xfrm>
            <a:off x="2819488" y="2905780"/>
            <a:ext cx="2936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Distance = </a:t>
            </a:r>
            <a:r>
              <a:rPr lang="en-US" sz="2800" dirty="0"/>
              <a:t>d</a:t>
            </a:r>
            <a:endParaRPr lang="en-US" sz="2000" dirty="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4BD5D925-C9D4-A043-99D3-0E016F42C9C1}"/>
              </a:ext>
            </a:extLst>
          </p:cNvPr>
          <p:cNvSpPr/>
          <p:nvPr/>
        </p:nvSpPr>
        <p:spPr>
          <a:xfrm>
            <a:off x="1974514" y="1663903"/>
            <a:ext cx="619245" cy="777647"/>
          </a:xfrm>
          <a:custGeom>
            <a:avLst/>
            <a:gdLst>
              <a:gd name="connsiteX0" fmla="*/ 0 w 1580606"/>
              <a:gd name="connsiteY0" fmla="*/ 921339 h 1174207"/>
              <a:gd name="connsiteX1" fmla="*/ 78377 w 1580606"/>
              <a:gd name="connsiteY1" fmla="*/ 215945 h 1174207"/>
              <a:gd name="connsiteX2" fmla="*/ 261257 w 1580606"/>
              <a:gd name="connsiteY2" fmla="*/ 1169533 h 1174207"/>
              <a:gd name="connsiteX3" fmla="*/ 339634 w 1580606"/>
              <a:gd name="connsiteY3" fmla="*/ 594767 h 1174207"/>
              <a:gd name="connsiteX4" fmla="*/ 444137 w 1580606"/>
              <a:gd name="connsiteY4" fmla="*/ 921339 h 1174207"/>
              <a:gd name="connsiteX5" fmla="*/ 522514 w 1580606"/>
              <a:gd name="connsiteY5" fmla="*/ 137567 h 1174207"/>
              <a:gd name="connsiteX6" fmla="*/ 653143 w 1580606"/>
              <a:gd name="connsiteY6" fmla="*/ 895213 h 1174207"/>
              <a:gd name="connsiteX7" fmla="*/ 731520 w 1580606"/>
              <a:gd name="connsiteY7" fmla="*/ 215945 h 1174207"/>
              <a:gd name="connsiteX8" fmla="*/ 744583 w 1580606"/>
              <a:gd name="connsiteY8" fmla="*/ 607830 h 1174207"/>
              <a:gd name="connsiteX9" fmla="*/ 783771 w 1580606"/>
              <a:gd name="connsiteY9" fmla="*/ 6939 h 1174207"/>
              <a:gd name="connsiteX10" fmla="*/ 927463 w 1580606"/>
              <a:gd name="connsiteY10" fmla="*/ 1091156 h 1174207"/>
              <a:gd name="connsiteX11" fmla="*/ 1005840 w 1580606"/>
              <a:gd name="connsiteY11" fmla="*/ 438013 h 1174207"/>
              <a:gd name="connsiteX12" fmla="*/ 1175657 w 1580606"/>
              <a:gd name="connsiteY12" fmla="*/ 1169533 h 1174207"/>
              <a:gd name="connsiteX13" fmla="*/ 1254034 w 1580606"/>
              <a:gd name="connsiteY13" fmla="*/ 451076 h 1174207"/>
              <a:gd name="connsiteX14" fmla="*/ 1423851 w 1580606"/>
              <a:gd name="connsiteY14" fmla="*/ 1025842 h 1174207"/>
              <a:gd name="connsiteX15" fmla="*/ 1449977 w 1580606"/>
              <a:gd name="connsiteY15" fmla="*/ 59190 h 1174207"/>
              <a:gd name="connsiteX16" fmla="*/ 1580606 w 1580606"/>
              <a:gd name="connsiteY16" fmla="*/ 777647 h 117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0606" h="1174207">
                <a:moveTo>
                  <a:pt x="0" y="921339"/>
                </a:moveTo>
                <a:cubicBezTo>
                  <a:pt x="17417" y="547959"/>
                  <a:pt x="34834" y="174579"/>
                  <a:pt x="78377" y="215945"/>
                </a:cubicBezTo>
                <a:cubicBezTo>
                  <a:pt x="121920" y="257311"/>
                  <a:pt x="217714" y="1106396"/>
                  <a:pt x="261257" y="1169533"/>
                </a:cubicBezTo>
                <a:cubicBezTo>
                  <a:pt x="304800" y="1232670"/>
                  <a:pt x="309154" y="636133"/>
                  <a:pt x="339634" y="594767"/>
                </a:cubicBezTo>
                <a:cubicBezTo>
                  <a:pt x="370114" y="553401"/>
                  <a:pt x="413657" y="997539"/>
                  <a:pt x="444137" y="921339"/>
                </a:cubicBezTo>
                <a:cubicBezTo>
                  <a:pt x="474617" y="845139"/>
                  <a:pt x="487680" y="141921"/>
                  <a:pt x="522514" y="137567"/>
                </a:cubicBezTo>
                <a:cubicBezTo>
                  <a:pt x="557348" y="133213"/>
                  <a:pt x="618309" y="882150"/>
                  <a:pt x="653143" y="895213"/>
                </a:cubicBezTo>
                <a:cubicBezTo>
                  <a:pt x="687977" y="908276"/>
                  <a:pt x="716280" y="263842"/>
                  <a:pt x="731520" y="215945"/>
                </a:cubicBezTo>
                <a:cubicBezTo>
                  <a:pt x="746760" y="168048"/>
                  <a:pt x="735875" y="642664"/>
                  <a:pt x="744583" y="607830"/>
                </a:cubicBezTo>
                <a:cubicBezTo>
                  <a:pt x="753291" y="572996"/>
                  <a:pt x="753291" y="-73615"/>
                  <a:pt x="783771" y="6939"/>
                </a:cubicBezTo>
                <a:cubicBezTo>
                  <a:pt x="814251" y="87493"/>
                  <a:pt x="890452" y="1019310"/>
                  <a:pt x="927463" y="1091156"/>
                </a:cubicBezTo>
                <a:cubicBezTo>
                  <a:pt x="964475" y="1163002"/>
                  <a:pt x="964474" y="424950"/>
                  <a:pt x="1005840" y="438013"/>
                </a:cubicBezTo>
                <a:cubicBezTo>
                  <a:pt x="1047206" y="451076"/>
                  <a:pt x="1134291" y="1167356"/>
                  <a:pt x="1175657" y="1169533"/>
                </a:cubicBezTo>
                <a:cubicBezTo>
                  <a:pt x="1217023" y="1171710"/>
                  <a:pt x="1212668" y="475024"/>
                  <a:pt x="1254034" y="451076"/>
                </a:cubicBezTo>
                <a:cubicBezTo>
                  <a:pt x="1295400" y="427127"/>
                  <a:pt x="1391194" y="1091156"/>
                  <a:pt x="1423851" y="1025842"/>
                </a:cubicBezTo>
                <a:cubicBezTo>
                  <a:pt x="1456508" y="960528"/>
                  <a:pt x="1423851" y="100556"/>
                  <a:pt x="1449977" y="59190"/>
                </a:cubicBezTo>
                <a:cubicBezTo>
                  <a:pt x="1476103" y="17824"/>
                  <a:pt x="1528354" y="397735"/>
                  <a:pt x="1580606" y="777647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27E51C1-3AFB-A140-B139-91940C9B310F}"/>
              </a:ext>
            </a:extLst>
          </p:cNvPr>
          <p:cNvCxnSpPr>
            <a:cxnSpLocks/>
          </p:cNvCxnSpPr>
          <p:nvPr/>
        </p:nvCxnSpPr>
        <p:spPr>
          <a:xfrm flipV="1">
            <a:off x="2334869" y="2538033"/>
            <a:ext cx="4480560" cy="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7323BAF-7AF9-394E-A652-25551E0928D1}"/>
              </a:ext>
            </a:extLst>
          </p:cNvPr>
          <p:cNvSpPr txBox="1"/>
          <p:nvPr/>
        </p:nvSpPr>
        <p:spPr>
          <a:xfrm>
            <a:off x="1511909" y="1134921"/>
            <a:ext cx="16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Time = t1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447287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4A7F87E-5030-E54D-BE05-D2291271316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Equation of waves in time and space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1C5A15-C952-094F-9F85-412C4E52D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4555" y="584775"/>
            <a:ext cx="9143998" cy="6273226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94348521-C889-8140-A6BD-6463592CFA7F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1CCA11F-038B-514A-8C69-68375EA6B0AB}"/>
              </a:ext>
            </a:extLst>
          </p:cNvPr>
          <p:cNvGrpSpPr/>
          <p:nvPr/>
        </p:nvGrpSpPr>
        <p:grpSpPr>
          <a:xfrm>
            <a:off x="1952259" y="1440823"/>
            <a:ext cx="4558" cy="2714481"/>
            <a:chOff x="1952259" y="1440823"/>
            <a:chExt cx="4558" cy="2714481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D4A078A-D6E1-564D-9355-58FCEBC80CE8}"/>
                </a:ext>
              </a:extLst>
            </p:cNvPr>
            <p:cNvCxnSpPr>
              <a:cxnSpLocks/>
            </p:cNvCxnSpPr>
            <p:nvPr/>
          </p:nvCxnSpPr>
          <p:spPr>
            <a:xfrm>
              <a:off x="1956817" y="1440823"/>
              <a:ext cx="0" cy="1357240"/>
            </a:xfrm>
            <a:prstGeom prst="line">
              <a:avLst/>
            </a:prstGeom>
            <a:ln w="66675">
              <a:solidFill>
                <a:srgbClr val="FFC000"/>
              </a:solidFill>
              <a:prstDash val="sysDot"/>
              <a:head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1B621B56-A9B0-B944-9182-69C3B67DF57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52259" y="2798063"/>
              <a:ext cx="1" cy="1357241"/>
            </a:xfrm>
            <a:prstGeom prst="line">
              <a:avLst/>
            </a:prstGeom>
            <a:ln w="66675">
              <a:solidFill>
                <a:srgbClr val="FFC000"/>
              </a:solidFill>
              <a:prstDash val="sysDot"/>
              <a:head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D0E0830-0653-1F4B-8F0D-E743125C5D3E}"/>
              </a:ext>
            </a:extLst>
          </p:cNvPr>
          <p:cNvGrpSpPr/>
          <p:nvPr/>
        </p:nvGrpSpPr>
        <p:grpSpPr>
          <a:xfrm>
            <a:off x="3909074" y="584775"/>
            <a:ext cx="387795" cy="2714481"/>
            <a:chOff x="1915319" y="1593223"/>
            <a:chExt cx="387795" cy="2714481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CBB730DE-080F-1242-A979-04802DEC204A}"/>
                </a:ext>
              </a:extLst>
            </p:cNvPr>
            <p:cNvSpPr/>
            <p:nvPr/>
          </p:nvSpPr>
          <p:spPr>
            <a:xfrm>
              <a:off x="1915319" y="2756566"/>
              <a:ext cx="387795" cy="38779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6ABF4A55-C08A-6048-BFEA-5BE0D0CFC163}"/>
                </a:ext>
              </a:extLst>
            </p:cNvPr>
            <p:cNvGrpSpPr/>
            <p:nvPr/>
          </p:nvGrpSpPr>
          <p:grpSpPr>
            <a:xfrm>
              <a:off x="2104659" y="1593223"/>
              <a:ext cx="4558" cy="2714481"/>
              <a:chOff x="1952259" y="1440823"/>
              <a:chExt cx="4558" cy="2714481"/>
            </a:xfrm>
          </p:grpSpPr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614962AE-C658-5A4D-AE09-114A83AEDC0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56817" y="1440823"/>
                <a:ext cx="0" cy="1357240"/>
              </a:xfrm>
              <a:prstGeom prst="line">
                <a:avLst/>
              </a:prstGeom>
              <a:ln w="66675">
                <a:solidFill>
                  <a:srgbClr val="FFC000"/>
                </a:solidFill>
                <a:prstDash val="sysDot"/>
                <a:head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3B8AEAE1-7158-6E40-9C3E-088FFF94007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52259" y="2798063"/>
                <a:ext cx="1" cy="1357241"/>
              </a:xfrm>
              <a:prstGeom prst="line">
                <a:avLst/>
              </a:prstGeom>
              <a:ln w="66675">
                <a:solidFill>
                  <a:srgbClr val="FFC000"/>
                </a:solidFill>
                <a:prstDash val="sysDot"/>
                <a:head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50FD456-CA42-9747-9F71-2AA58F5B91D5}"/>
              </a:ext>
            </a:extLst>
          </p:cNvPr>
          <p:cNvGrpSpPr/>
          <p:nvPr/>
        </p:nvGrpSpPr>
        <p:grpSpPr>
          <a:xfrm>
            <a:off x="7517906" y="3937575"/>
            <a:ext cx="387795" cy="2714481"/>
            <a:chOff x="1915319" y="1593223"/>
            <a:chExt cx="387795" cy="2714481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17F3639D-AB60-F240-A5B0-ECDE42869D53}"/>
                </a:ext>
              </a:extLst>
            </p:cNvPr>
            <p:cNvSpPr/>
            <p:nvPr/>
          </p:nvSpPr>
          <p:spPr>
            <a:xfrm>
              <a:off x="1915319" y="2756566"/>
              <a:ext cx="387795" cy="38779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93CDA5FD-3FF3-0F4B-BD78-5801D0C49224}"/>
                </a:ext>
              </a:extLst>
            </p:cNvPr>
            <p:cNvGrpSpPr/>
            <p:nvPr/>
          </p:nvGrpSpPr>
          <p:grpSpPr>
            <a:xfrm>
              <a:off x="2104659" y="1593223"/>
              <a:ext cx="4558" cy="2714481"/>
              <a:chOff x="1952259" y="1440823"/>
              <a:chExt cx="4558" cy="2714481"/>
            </a:xfrm>
          </p:grpSpPr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05B465E2-051C-B348-8D6A-3FA70EBF70D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56817" y="1440823"/>
                <a:ext cx="0" cy="1357240"/>
              </a:xfrm>
              <a:prstGeom prst="line">
                <a:avLst/>
              </a:prstGeom>
              <a:ln w="66675">
                <a:solidFill>
                  <a:srgbClr val="FFC000"/>
                </a:solidFill>
                <a:prstDash val="sysDot"/>
                <a:head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1C30E17E-742E-1A47-8518-BB1DCCA2BBB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52259" y="2798063"/>
                <a:ext cx="1" cy="1357241"/>
              </a:xfrm>
              <a:prstGeom prst="line">
                <a:avLst/>
              </a:prstGeom>
              <a:ln w="66675">
                <a:solidFill>
                  <a:srgbClr val="FFC000"/>
                </a:solidFill>
                <a:prstDash val="sysDot"/>
                <a:head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5C02EB38-1660-3144-A306-3DAD460A46BB}"/>
              </a:ext>
            </a:extLst>
          </p:cNvPr>
          <p:cNvSpPr txBox="1"/>
          <p:nvPr/>
        </p:nvSpPr>
        <p:spPr>
          <a:xfrm>
            <a:off x="59483" y="5973435"/>
            <a:ext cx="66976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Temporal variation of the wave’s amplitude</a:t>
            </a:r>
          </a:p>
        </p:txBody>
      </p:sp>
    </p:spTree>
    <p:extLst>
      <p:ext uri="{BB962C8B-B14F-4D97-AF65-F5344CB8AC3E}">
        <p14:creationId xmlns:p14="http://schemas.microsoft.com/office/powerpoint/2010/main" val="2870022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5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E3B92DA3-5D9E-9848-806A-00DFB3E7F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989" y="2586544"/>
            <a:ext cx="890881" cy="168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457140AB-2382-C946-944E-EC421E534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132" y="2586544"/>
            <a:ext cx="890881" cy="168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370B13-9FE2-824D-95D8-5131E8B0BC17}"/>
              </a:ext>
            </a:extLst>
          </p:cNvPr>
          <p:cNvSpPr txBox="1"/>
          <p:nvPr/>
        </p:nvSpPr>
        <p:spPr>
          <a:xfrm>
            <a:off x="1110798" y="4271456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5805B2-514B-4C4E-878D-0AEB441B4B29}"/>
              </a:ext>
            </a:extLst>
          </p:cNvPr>
          <p:cNvSpPr txBox="1"/>
          <p:nvPr/>
        </p:nvSpPr>
        <p:spPr>
          <a:xfrm>
            <a:off x="6383838" y="4271456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B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ECB0C15-E849-C84A-9D37-8FF8A7355B6A}"/>
              </a:ext>
            </a:extLst>
          </p:cNvPr>
          <p:cNvCxnSpPr>
            <a:cxnSpLocks/>
          </p:cNvCxnSpPr>
          <p:nvPr/>
        </p:nvCxnSpPr>
        <p:spPr>
          <a:xfrm flipH="1">
            <a:off x="2323908" y="3417731"/>
            <a:ext cx="4377338" cy="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1A0920E-5DC6-724E-A660-9B5FE0BB0DE0}"/>
              </a:ext>
            </a:extLst>
          </p:cNvPr>
          <p:cNvSpPr txBox="1"/>
          <p:nvPr/>
        </p:nvSpPr>
        <p:spPr>
          <a:xfrm>
            <a:off x="2819488" y="2905780"/>
            <a:ext cx="2936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Distance = </a:t>
            </a:r>
            <a:r>
              <a:rPr lang="en-US" sz="2800" dirty="0"/>
              <a:t>d</a:t>
            </a:r>
            <a:endParaRPr lang="en-US" sz="2000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27E51C1-3AFB-A140-B139-91940C9B310F}"/>
              </a:ext>
            </a:extLst>
          </p:cNvPr>
          <p:cNvCxnSpPr>
            <a:cxnSpLocks/>
          </p:cNvCxnSpPr>
          <p:nvPr/>
        </p:nvCxnSpPr>
        <p:spPr>
          <a:xfrm flipV="1">
            <a:off x="2334869" y="2538033"/>
            <a:ext cx="4480560" cy="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7323BAF-7AF9-394E-A652-25551E0928D1}"/>
              </a:ext>
            </a:extLst>
          </p:cNvPr>
          <p:cNvSpPr txBox="1"/>
          <p:nvPr/>
        </p:nvSpPr>
        <p:spPr>
          <a:xfrm>
            <a:off x="1511909" y="1134921"/>
            <a:ext cx="16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Time = t1</a:t>
            </a:r>
            <a:endParaRPr lang="en-US" sz="2000" dirty="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52550D87-77EF-2E49-87DC-930D8B88203D}"/>
              </a:ext>
            </a:extLst>
          </p:cNvPr>
          <p:cNvSpPr/>
          <p:nvPr/>
        </p:nvSpPr>
        <p:spPr>
          <a:xfrm>
            <a:off x="6499509" y="1571619"/>
            <a:ext cx="619245" cy="777647"/>
          </a:xfrm>
          <a:custGeom>
            <a:avLst/>
            <a:gdLst>
              <a:gd name="connsiteX0" fmla="*/ 0 w 1580606"/>
              <a:gd name="connsiteY0" fmla="*/ 921339 h 1174207"/>
              <a:gd name="connsiteX1" fmla="*/ 78377 w 1580606"/>
              <a:gd name="connsiteY1" fmla="*/ 215945 h 1174207"/>
              <a:gd name="connsiteX2" fmla="*/ 261257 w 1580606"/>
              <a:gd name="connsiteY2" fmla="*/ 1169533 h 1174207"/>
              <a:gd name="connsiteX3" fmla="*/ 339634 w 1580606"/>
              <a:gd name="connsiteY3" fmla="*/ 594767 h 1174207"/>
              <a:gd name="connsiteX4" fmla="*/ 444137 w 1580606"/>
              <a:gd name="connsiteY4" fmla="*/ 921339 h 1174207"/>
              <a:gd name="connsiteX5" fmla="*/ 522514 w 1580606"/>
              <a:gd name="connsiteY5" fmla="*/ 137567 h 1174207"/>
              <a:gd name="connsiteX6" fmla="*/ 653143 w 1580606"/>
              <a:gd name="connsiteY6" fmla="*/ 895213 h 1174207"/>
              <a:gd name="connsiteX7" fmla="*/ 731520 w 1580606"/>
              <a:gd name="connsiteY7" fmla="*/ 215945 h 1174207"/>
              <a:gd name="connsiteX8" fmla="*/ 744583 w 1580606"/>
              <a:gd name="connsiteY8" fmla="*/ 607830 h 1174207"/>
              <a:gd name="connsiteX9" fmla="*/ 783771 w 1580606"/>
              <a:gd name="connsiteY9" fmla="*/ 6939 h 1174207"/>
              <a:gd name="connsiteX10" fmla="*/ 927463 w 1580606"/>
              <a:gd name="connsiteY10" fmla="*/ 1091156 h 1174207"/>
              <a:gd name="connsiteX11" fmla="*/ 1005840 w 1580606"/>
              <a:gd name="connsiteY11" fmla="*/ 438013 h 1174207"/>
              <a:gd name="connsiteX12" fmla="*/ 1175657 w 1580606"/>
              <a:gd name="connsiteY12" fmla="*/ 1169533 h 1174207"/>
              <a:gd name="connsiteX13" fmla="*/ 1254034 w 1580606"/>
              <a:gd name="connsiteY13" fmla="*/ 451076 h 1174207"/>
              <a:gd name="connsiteX14" fmla="*/ 1423851 w 1580606"/>
              <a:gd name="connsiteY14" fmla="*/ 1025842 h 1174207"/>
              <a:gd name="connsiteX15" fmla="*/ 1449977 w 1580606"/>
              <a:gd name="connsiteY15" fmla="*/ 59190 h 1174207"/>
              <a:gd name="connsiteX16" fmla="*/ 1580606 w 1580606"/>
              <a:gd name="connsiteY16" fmla="*/ 777647 h 117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0606" h="1174207">
                <a:moveTo>
                  <a:pt x="0" y="921339"/>
                </a:moveTo>
                <a:cubicBezTo>
                  <a:pt x="17417" y="547959"/>
                  <a:pt x="34834" y="174579"/>
                  <a:pt x="78377" y="215945"/>
                </a:cubicBezTo>
                <a:cubicBezTo>
                  <a:pt x="121920" y="257311"/>
                  <a:pt x="217714" y="1106396"/>
                  <a:pt x="261257" y="1169533"/>
                </a:cubicBezTo>
                <a:cubicBezTo>
                  <a:pt x="304800" y="1232670"/>
                  <a:pt x="309154" y="636133"/>
                  <a:pt x="339634" y="594767"/>
                </a:cubicBezTo>
                <a:cubicBezTo>
                  <a:pt x="370114" y="553401"/>
                  <a:pt x="413657" y="997539"/>
                  <a:pt x="444137" y="921339"/>
                </a:cubicBezTo>
                <a:cubicBezTo>
                  <a:pt x="474617" y="845139"/>
                  <a:pt x="487680" y="141921"/>
                  <a:pt x="522514" y="137567"/>
                </a:cubicBezTo>
                <a:cubicBezTo>
                  <a:pt x="557348" y="133213"/>
                  <a:pt x="618309" y="882150"/>
                  <a:pt x="653143" y="895213"/>
                </a:cubicBezTo>
                <a:cubicBezTo>
                  <a:pt x="687977" y="908276"/>
                  <a:pt x="716280" y="263842"/>
                  <a:pt x="731520" y="215945"/>
                </a:cubicBezTo>
                <a:cubicBezTo>
                  <a:pt x="746760" y="168048"/>
                  <a:pt x="735875" y="642664"/>
                  <a:pt x="744583" y="607830"/>
                </a:cubicBezTo>
                <a:cubicBezTo>
                  <a:pt x="753291" y="572996"/>
                  <a:pt x="753291" y="-73615"/>
                  <a:pt x="783771" y="6939"/>
                </a:cubicBezTo>
                <a:cubicBezTo>
                  <a:pt x="814251" y="87493"/>
                  <a:pt x="890452" y="1019310"/>
                  <a:pt x="927463" y="1091156"/>
                </a:cubicBezTo>
                <a:cubicBezTo>
                  <a:pt x="964475" y="1163002"/>
                  <a:pt x="964474" y="424950"/>
                  <a:pt x="1005840" y="438013"/>
                </a:cubicBezTo>
                <a:cubicBezTo>
                  <a:pt x="1047206" y="451076"/>
                  <a:pt x="1134291" y="1167356"/>
                  <a:pt x="1175657" y="1169533"/>
                </a:cubicBezTo>
                <a:cubicBezTo>
                  <a:pt x="1217023" y="1171710"/>
                  <a:pt x="1212668" y="475024"/>
                  <a:pt x="1254034" y="451076"/>
                </a:cubicBezTo>
                <a:cubicBezTo>
                  <a:pt x="1295400" y="427127"/>
                  <a:pt x="1391194" y="1091156"/>
                  <a:pt x="1423851" y="1025842"/>
                </a:cubicBezTo>
                <a:cubicBezTo>
                  <a:pt x="1456508" y="960528"/>
                  <a:pt x="1423851" y="100556"/>
                  <a:pt x="1449977" y="59190"/>
                </a:cubicBezTo>
                <a:cubicBezTo>
                  <a:pt x="1476103" y="17824"/>
                  <a:pt x="1528354" y="397735"/>
                  <a:pt x="1580606" y="777647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ECEC25-5314-7C4D-BFC7-3473855AB812}"/>
              </a:ext>
            </a:extLst>
          </p:cNvPr>
          <p:cNvSpPr txBox="1"/>
          <p:nvPr/>
        </p:nvSpPr>
        <p:spPr>
          <a:xfrm>
            <a:off x="5878286" y="1139966"/>
            <a:ext cx="16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Time = t2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3012239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E3B92DA3-5D9E-9848-806A-00DFB3E7F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989" y="2586544"/>
            <a:ext cx="890881" cy="168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457140AB-2382-C946-944E-EC421E534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132" y="2586544"/>
            <a:ext cx="890881" cy="168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370B13-9FE2-824D-95D8-5131E8B0BC17}"/>
              </a:ext>
            </a:extLst>
          </p:cNvPr>
          <p:cNvSpPr txBox="1"/>
          <p:nvPr/>
        </p:nvSpPr>
        <p:spPr>
          <a:xfrm>
            <a:off x="1110798" y="4271456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5805B2-514B-4C4E-878D-0AEB441B4B29}"/>
              </a:ext>
            </a:extLst>
          </p:cNvPr>
          <p:cNvSpPr txBox="1"/>
          <p:nvPr/>
        </p:nvSpPr>
        <p:spPr>
          <a:xfrm>
            <a:off x="6383838" y="4271456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B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ECB0C15-E849-C84A-9D37-8FF8A7355B6A}"/>
              </a:ext>
            </a:extLst>
          </p:cNvPr>
          <p:cNvCxnSpPr>
            <a:cxnSpLocks/>
          </p:cNvCxnSpPr>
          <p:nvPr/>
        </p:nvCxnSpPr>
        <p:spPr>
          <a:xfrm flipH="1">
            <a:off x="2323908" y="3417731"/>
            <a:ext cx="4377338" cy="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1A0920E-5DC6-724E-A660-9B5FE0BB0DE0}"/>
              </a:ext>
            </a:extLst>
          </p:cNvPr>
          <p:cNvSpPr txBox="1"/>
          <p:nvPr/>
        </p:nvSpPr>
        <p:spPr>
          <a:xfrm>
            <a:off x="2819488" y="2905780"/>
            <a:ext cx="2936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Distance = </a:t>
            </a:r>
            <a:r>
              <a:rPr lang="en-US" sz="2800" dirty="0"/>
              <a:t>d</a:t>
            </a:r>
            <a:endParaRPr lang="en-US" sz="2000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27E51C1-3AFB-A140-B139-91940C9B310F}"/>
              </a:ext>
            </a:extLst>
          </p:cNvPr>
          <p:cNvCxnSpPr>
            <a:cxnSpLocks/>
          </p:cNvCxnSpPr>
          <p:nvPr/>
        </p:nvCxnSpPr>
        <p:spPr>
          <a:xfrm flipV="1">
            <a:off x="2334869" y="2538033"/>
            <a:ext cx="4480560" cy="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7323BAF-7AF9-394E-A652-25551E0928D1}"/>
              </a:ext>
            </a:extLst>
          </p:cNvPr>
          <p:cNvSpPr txBox="1"/>
          <p:nvPr/>
        </p:nvSpPr>
        <p:spPr>
          <a:xfrm>
            <a:off x="1511909" y="1134921"/>
            <a:ext cx="16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Time = t1</a:t>
            </a:r>
            <a:endParaRPr lang="en-US" sz="2000" dirty="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52550D87-77EF-2E49-87DC-930D8B88203D}"/>
              </a:ext>
            </a:extLst>
          </p:cNvPr>
          <p:cNvSpPr/>
          <p:nvPr/>
        </p:nvSpPr>
        <p:spPr>
          <a:xfrm>
            <a:off x="6499509" y="1571619"/>
            <a:ext cx="619245" cy="777647"/>
          </a:xfrm>
          <a:custGeom>
            <a:avLst/>
            <a:gdLst>
              <a:gd name="connsiteX0" fmla="*/ 0 w 1580606"/>
              <a:gd name="connsiteY0" fmla="*/ 921339 h 1174207"/>
              <a:gd name="connsiteX1" fmla="*/ 78377 w 1580606"/>
              <a:gd name="connsiteY1" fmla="*/ 215945 h 1174207"/>
              <a:gd name="connsiteX2" fmla="*/ 261257 w 1580606"/>
              <a:gd name="connsiteY2" fmla="*/ 1169533 h 1174207"/>
              <a:gd name="connsiteX3" fmla="*/ 339634 w 1580606"/>
              <a:gd name="connsiteY3" fmla="*/ 594767 h 1174207"/>
              <a:gd name="connsiteX4" fmla="*/ 444137 w 1580606"/>
              <a:gd name="connsiteY4" fmla="*/ 921339 h 1174207"/>
              <a:gd name="connsiteX5" fmla="*/ 522514 w 1580606"/>
              <a:gd name="connsiteY5" fmla="*/ 137567 h 1174207"/>
              <a:gd name="connsiteX6" fmla="*/ 653143 w 1580606"/>
              <a:gd name="connsiteY6" fmla="*/ 895213 h 1174207"/>
              <a:gd name="connsiteX7" fmla="*/ 731520 w 1580606"/>
              <a:gd name="connsiteY7" fmla="*/ 215945 h 1174207"/>
              <a:gd name="connsiteX8" fmla="*/ 744583 w 1580606"/>
              <a:gd name="connsiteY8" fmla="*/ 607830 h 1174207"/>
              <a:gd name="connsiteX9" fmla="*/ 783771 w 1580606"/>
              <a:gd name="connsiteY9" fmla="*/ 6939 h 1174207"/>
              <a:gd name="connsiteX10" fmla="*/ 927463 w 1580606"/>
              <a:gd name="connsiteY10" fmla="*/ 1091156 h 1174207"/>
              <a:gd name="connsiteX11" fmla="*/ 1005840 w 1580606"/>
              <a:gd name="connsiteY11" fmla="*/ 438013 h 1174207"/>
              <a:gd name="connsiteX12" fmla="*/ 1175657 w 1580606"/>
              <a:gd name="connsiteY12" fmla="*/ 1169533 h 1174207"/>
              <a:gd name="connsiteX13" fmla="*/ 1254034 w 1580606"/>
              <a:gd name="connsiteY13" fmla="*/ 451076 h 1174207"/>
              <a:gd name="connsiteX14" fmla="*/ 1423851 w 1580606"/>
              <a:gd name="connsiteY14" fmla="*/ 1025842 h 1174207"/>
              <a:gd name="connsiteX15" fmla="*/ 1449977 w 1580606"/>
              <a:gd name="connsiteY15" fmla="*/ 59190 h 1174207"/>
              <a:gd name="connsiteX16" fmla="*/ 1580606 w 1580606"/>
              <a:gd name="connsiteY16" fmla="*/ 777647 h 117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0606" h="1174207">
                <a:moveTo>
                  <a:pt x="0" y="921339"/>
                </a:moveTo>
                <a:cubicBezTo>
                  <a:pt x="17417" y="547959"/>
                  <a:pt x="34834" y="174579"/>
                  <a:pt x="78377" y="215945"/>
                </a:cubicBezTo>
                <a:cubicBezTo>
                  <a:pt x="121920" y="257311"/>
                  <a:pt x="217714" y="1106396"/>
                  <a:pt x="261257" y="1169533"/>
                </a:cubicBezTo>
                <a:cubicBezTo>
                  <a:pt x="304800" y="1232670"/>
                  <a:pt x="309154" y="636133"/>
                  <a:pt x="339634" y="594767"/>
                </a:cubicBezTo>
                <a:cubicBezTo>
                  <a:pt x="370114" y="553401"/>
                  <a:pt x="413657" y="997539"/>
                  <a:pt x="444137" y="921339"/>
                </a:cubicBezTo>
                <a:cubicBezTo>
                  <a:pt x="474617" y="845139"/>
                  <a:pt x="487680" y="141921"/>
                  <a:pt x="522514" y="137567"/>
                </a:cubicBezTo>
                <a:cubicBezTo>
                  <a:pt x="557348" y="133213"/>
                  <a:pt x="618309" y="882150"/>
                  <a:pt x="653143" y="895213"/>
                </a:cubicBezTo>
                <a:cubicBezTo>
                  <a:pt x="687977" y="908276"/>
                  <a:pt x="716280" y="263842"/>
                  <a:pt x="731520" y="215945"/>
                </a:cubicBezTo>
                <a:cubicBezTo>
                  <a:pt x="746760" y="168048"/>
                  <a:pt x="735875" y="642664"/>
                  <a:pt x="744583" y="607830"/>
                </a:cubicBezTo>
                <a:cubicBezTo>
                  <a:pt x="753291" y="572996"/>
                  <a:pt x="753291" y="-73615"/>
                  <a:pt x="783771" y="6939"/>
                </a:cubicBezTo>
                <a:cubicBezTo>
                  <a:pt x="814251" y="87493"/>
                  <a:pt x="890452" y="1019310"/>
                  <a:pt x="927463" y="1091156"/>
                </a:cubicBezTo>
                <a:cubicBezTo>
                  <a:pt x="964475" y="1163002"/>
                  <a:pt x="964474" y="424950"/>
                  <a:pt x="1005840" y="438013"/>
                </a:cubicBezTo>
                <a:cubicBezTo>
                  <a:pt x="1047206" y="451076"/>
                  <a:pt x="1134291" y="1167356"/>
                  <a:pt x="1175657" y="1169533"/>
                </a:cubicBezTo>
                <a:cubicBezTo>
                  <a:pt x="1217023" y="1171710"/>
                  <a:pt x="1212668" y="475024"/>
                  <a:pt x="1254034" y="451076"/>
                </a:cubicBezTo>
                <a:cubicBezTo>
                  <a:pt x="1295400" y="427127"/>
                  <a:pt x="1391194" y="1091156"/>
                  <a:pt x="1423851" y="1025842"/>
                </a:cubicBezTo>
                <a:cubicBezTo>
                  <a:pt x="1456508" y="960528"/>
                  <a:pt x="1423851" y="100556"/>
                  <a:pt x="1449977" y="59190"/>
                </a:cubicBezTo>
                <a:cubicBezTo>
                  <a:pt x="1476103" y="17824"/>
                  <a:pt x="1528354" y="397735"/>
                  <a:pt x="1580606" y="777647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ECEC25-5314-7C4D-BFC7-3473855AB812}"/>
              </a:ext>
            </a:extLst>
          </p:cNvPr>
          <p:cNvSpPr txBox="1"/>
          <p:nvPr/>
        </p:nvSpPr>
        <p:spPr>
          <a:xfrm>
            <a:off x="5878286" y="1139966"/>
            <a:ext cx="16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Time = t2</a:t>
            </a:r>
            <a:endParaRPr lang="en-US" sz="2000" dirty="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F316EB73-67FA-1F4C-9CE9-DC7937E6504A}"/>
              </a:ext>
            </a:extLst>
          </p:cNvPr>
          <p:cNvSpPr/>
          <p:nvPr/>
        </p:nvSpPr>
        <p:spPr>
          <a:xfrm>
            <a:off x="2181497" y="495266"/>
            <a:ext cx="4167052" cy="706517"/>
          </a:xfrm>
          <a:custGeom>
            <a:avLst/>
            <a:gdLst>
              <a:gd name="connsiteX0" fmla="*/ 0 w 4167052"/>
              <a:gd name="connsiteY0" fmla="*/ 706517 h 706517"/>
              <a:gd name="connsiteX1" fmla="*/ 2142309 w 4167052"/>
              <a:gd name="connsiteY1" fmla="*/ 1123 h 706517"/>
              <a:gd name="connsiteX2" fmla="*/ 4167052 w 4167052"/>
              <a:gd name="connsiteY2" fmla="*/ 575888 h 706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67052" h="706517">
                <a:moveTo>
                  <a:pt x="0" y="706517"/>
                </a:moveTo>
                <a:cubicBezTo>
                  <a:pt x="723900" y="364705"/>
                  <a:pt x="1447800" y="22894"/>
                  <a:pt x="2142309" y="1123"/>
                </a:cubicBezTo>
                <a:cubicBezTo>
                  <a:pt x="2836818" y="-20648"/>
                  <a:pt x="3501935" y="277620"/>
                  <a:pt x="4167052" y="575888"/>
                </a:cubicBezTo>
              </a:path>
            </a:pathLst>
          </a:custGeom>
          <a:ln w="44450">
            <a:solidFill>
              <a:schemeClr val="tx1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8886B46-1885-3141-967F-15F8B8531964}"/>
              </a:ext>
            </a:extLst>
          </p:cNvPr>
          <p:cNvSpPr txBox="1"/>
          <p:nvPr/>
        </p:nvSpPr>
        <p:spPr>
          <a:xfrm>
            <a:off x="6195177" y="772947"/>
            <a:ext cx="16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Time = t1</a:t>
            </a:r>
            <a:endParaRPr lang="en-US" sz="2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F82D3A-44B6-684F-B4DA-E88DB68D7222}"/>
              </a:ext>
            </a:extLst>
          </p:cNvPr>
          <p:cNvSpPr txBox="1"/>
          <p:nvPr/>
        </p:nvSpPr>
        <p:spPr>
          <a:xfrm>
            <a:off x="2958916" y="58776"/>
            <a:ext cx="29368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Bluetooth/</a:t>
            </a:r>
            <a:r>
              <a:rPr lang="en-US" sz="2000" dirty="0" err="1"/>
              <a:t>WiFi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9561666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E3B92DA3-5D9E-9848-806A-00DFB3E7F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989" y="2586544"/>
            <a:ext cx="890881" cy="168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457140AB-2382-C946-944E-EC421E534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132" y="2586544"/>
            <a:ext cx="890881" cy="168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370B13-9FE2-824D-95D8-5131E8B0BC17}"/>
              </a:ext>
            </a:extLst>
          </p:cNvPr>
          <p:cNvSpPr txBox="1"/>
          <p:nvPr/>
        </p:nvSpPr>
        <p:spPr>
          <a:xfrm>
            <a:off x="1110798" y="4271456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5805B2-514B-4C4E-878D-0AEB441B4B29}"/>
              </a:ext>
            </a:extLst>
          </p:cNvPr>
          <p:cNvSpPr txBox="1"/>
          <p:nvPr/>
        </p:nvSpPr>
        <p:spPr>
          <a:xfrm>
            <a:off x="6383838" y="4271456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B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ECB0C15-E849-C84A-9D37-8FF8A7355B6A}"/>
              </a:ext>
            </a:extLst>
          </p:cNvPr>
          <p:cNvCxnSpPr>
            <a:cxnSpLocks/>
          </p:cNvCxnSpPr>
          <p:nvPr/>
        </p:nvCxnSpPr>
        <p:spPr>
          <a:xfrm flipH="1">
            <a:off x="2323908" y="3417731"/>
            <a:ext cx="4377338" cy="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1A0920E-5DC6-724E-A660-9B5FE0BB0DE0}"/>
              </a:ext>
            </a:extLst>
          </p:cNvPr>
          <p:cNvSpPr txBox="1"/>
          <p:nvPr/>
        </p:nvSpPr>
        <p:spPr>
          <a:xfrm>
            <a:off x="2819488" y="2905780"/>
            <a:ext cx="2936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Distance = </a:t>
            </a:r>
            <a:r>
              <a:rPr lang="en-US" sz="2800" dirty="0"/>
              <a:t>d</a:t>
            </a:r>
            <a:endParaRPr lang="en-US" sz="2000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27E51C1-3AFB-A140-B139-91940C9B310F}"/>
              </a:ext>
            </a:extLst>
          </p:cNvPr>
          <p:cNvCxnSpPr>
            <a:cxnSpLocks/>
          </p:cNvCxnSpPr>
          <p:nvPr/>
        </p:nvCxnSpPr>
        <p:spPr>
          <a:xfrm flipV="1">
            <a:off x="2334869" y="2538033"/>
            <a:ext cx="4480560" cy="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7323BAF-7AF9-394E-A652-25551E0928D1}"/>
              </a:ext>
            </a:extLst>
          </p:cNvPr>
          <p:cNvSpPr txBox="1"/>
          <p:nvPr/>
        </p:nvSpPr>
        <p:spPr>
          <a:xfrm>
            <a:off x="1511909" y="1134921"/>
            <a:ext cx="16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Time = t1</a:t>
            </a:r>
            <a:endParaRPr lang="en-US" sz="2000" dirty="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52550D87-77EF-2E49-87DC-930D8B88203D}"/>
              </a:ext>
            </a:extLst>
          </p:cNvPr>
          <p:cNvSpPr/>
          <p:nvPr/>
        </p:nvSpPr>
        <p:spPr>
          <a:xfrm>
            <a:off x="6499509" y="1571619"/>
            <a:ext cx="619245" cy="777647"/>
          </a:xfrm>
          <a:custGeom>
            <a:avLst/>
            <a:gdLst>
              <a:gd name="connsiteX0" fmla="*/ 0 w 1580606"/>
              <a:gd name="connsiteY0" fmla="*/ 921339 h 1174207"/>
              <a:gd name="connsiteX1" fmla="*/ 78377 w 1580606"/>
              <a:gd name="connsiteY1" fmla="*/ 215945 h 1174207"/>
              <a:gd name="connsiteX2" fmla="*/ 261257 w 1580606"/>
              <a:gd name="connsiteY2" fmla="*/ 1169533 h 1174207"/>
              <a:gd name="connsiteX3" fmla="*/ 339634 w 1580606"/>
              <a:gd name="connsiteY3" fmla="*/ 594767 h 1174207"/>
              <a:gd name="connsiteX4" fmla="*/ 444137 w 1580606"/>
              <a:gd name="connsiteY4" fmla="*/ 921339 h 1174207"/>
              <a:gd name="connsiteX5" fmla="*/ 522514 w 1580606"/>
              <a:gd name="connsiteY5" fmla="*/ 137567 h 1174207"/>
              <a:gd name="connsiteX6" fmla="*/ 653143 w 1580606"/>
              <a:gd name="connsiteY6" fmla="*/ 895213 h 1174207"/>
              <a:gd name="connsiteX7" fmla="*/ 731520 w 1580606"/>
              <a:gd name="connsiteY7" fmla="*/ 215945 h 1174207"/>
              <a:gd name="connsiteX8" fmla="*/ 744583 w 1580606"/>
              <a:gd name="connsiteY8" fmla="*/ 607830 h 1174207"/>
              <a:gd name="connsiteX9" fmla="*/ 783771 w 1580606"/>
              <a:gd name="connsiteY9" fmla="*/ 6939 h 1174207"/>
              <a:gd name="connsiteX10" fmla="*/ 927463 w 1580606"/>
              <a:gd name="connsiteY10" fmla="*/ 1091156 h 1174207"/>
              <a:gd name="connsiteX11" fmla="*/ 1005840 w 1580606"/>
              <a:gd name="connsiteY11" fmla="*/ 438013 h 1174207"/>
              <a:gd name="connsiteX12" fmla="*/ 1175657 w 1580606"/>
              <a:gd name="connsiteY12" fmla="*/ 1169533 h 1174207"/>
              <a:gd name="connsiteX13" fmla="*/ 1254034 w 1580606"/>
              <a:gd name="connsiteY13" fmla="*/ 451076 h 1174207"/>
              <a:gd name="connsiteX14" fmla="*/ 1423851 w 1580606"/>
              <a:gd name="connsiteY14" fmla="*/ 1025842 h 1174207"/>
              <a:gd name="connsiteX15" fmla="*/ 1449977 w 1580606"/>
              <a:gd name="connsiteY15" fmla="*/ 59190 h 1174207"/>
              <a:gd name="connsiteX16" fmla="*/ 1580606 w 1580606"/>
              <a:gd name="connsiteY16" fmla="*/ 777647 h 117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0606" h="1174207">
                <a:moveTo>
                  <a:pt x="0" y="921339"/>
                </a:moveTo>
                <a:cubicBezTo>
                  <a:pt x="17417" y="547959"/>
                  <a:pt x="34834" y="174579"/>
                  <a:pt x="78377" y="215945"/>
                </a:cubicBezTo>
                <a:cubicBezTo>
                  <a:pt x="121920" y="257311"/>
                  <a:pt x="217714" y="1106396"/>
                  <a:pt x="261257" y="1169533"/>
                </a:cubicBezTo>
                <a:cubicBezTo>
                  <a:pt x="304800" y="1232670"/>
                  <a:pt x="309154" y="636133"/>
                  <a:pt x="339634" y="594767"/>
                </a:cubicBezTo>
                <a:cubicBezTo>
                  <a:pt x="370114" y="553401"/>
                  <a:pt x="413657" y="997539"/>
                  <a:pt x="444137" y="921339"/>
                </a:cubicBezTo>
                <a:cubicBezTo>
                  <a:pt x="474617" y="845139"/>
                  <a:pt x="487680" y="141921"/>
                  <a:pt x="522514" y="137567"/>
                </a:cubicBezTo>
                <a:cubicBezTo>
                  <a:pt x="557348" y="133213"/>
                  <a:pt x="618309" y="882150"/>
                  <a:pt x="653143" y="895213"/>
                </a:cubicBezTo>
                <a:cubicBezTo>
                  <a:pt x="687977" y="908276"/>
                  <a:pt x="716280" y="263842"/>
                  <a:pt x="731520" y="215945"/>
                </a:cubicBezTo>
                <a:cubicBezTo>
                  <a:pt x="746760" y="168048"/>
                  <a:pt x="735875" y="642664"/>
                  <a:pt x="744583" y="607830"/>
                </a:cubicBezTo>
                <a:cubicBezTo>
                  <a:pt x="753291" y="572996"/>
                  <a:pt x="753291" y="-73615"/>
                  <a:pt x="783771" y="6939"/>
                </a:cubicBezTo>
                <a:cubicBezTo>
                  <a:pt x="814251" y="87493"/>
                  <a:pt x="890452" y="1019310"/>
                  <a:pt x="927463" y="1091156"/>
                </a:cubicBezTo>
                <a:cubicBezTo>
                  <a:pt x="964475" y="1163002"/>
                  <a:pt x="964474" y="424950"/>
                  <a:pt x="1005840" y="438013"/>
                </a:cubicBezTo>
                <a:cubicBezTo>
                  <a:pt x="1047206" y="451076"/>
                  <a:pt x="1134291" y="1167356"/>
                  <a:pt x="1175657" y="1169533"/>
                </a:cubicBezTo>
                <a:cubicBezTo>
                  <a:pt x="1217023" y="1171710"/>
                  <a:pt x="1212668" y="475024"/>
                  <a:pt x="1254034" y="451076"/>
                </a:cubicBezTo>
                <a:cubicBezTo>
                  <a:pt x="1295400" y="427127"/>
                  <a:pt x="1391194" y="1091156"/>
                  <a:pt x="1423851" y="1025842"/>
                </a:cubicBezTo>
                <a:cubicBezTo>
                  <a:pt x="1456508" y="960528"/>
                  <a:pt x="1423851" y="100556"/>
                  <a:pt x="1449977" y="59190"/>
                </a:cubicBezTo>
                <a:cubicBezTo>
                  <a:pt x="1476103" y="17824"/>
                  <a:pt x="1528354" y="397735"/>
                  <a:pt x="1580606" y="777647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ECEC25-5314-7C4D-BFC7-3473855AB812}"/>
              </a:ext>
            </a:extLst>
          </p:cNvPr>
          <p:cNvSpPr txBox="1"/>
          <p:nvPr/>
        </p:nvSpPr>
        <p:spPr>
          <a:xfrm>
            <a:off x="5878286" y="1139966"/>
            <a:ext cx="16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Time = t2</a:t>
            </a:r>
            <a:endParaRPr lang="en-US" sz="2000" dirty="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F316EB73-67FA-1F4C-9CE9-DC7937E6504A}"/>
              </a:ext>
            </a:extLst>
          </p:cNvPr>
          <p:cNvSpPr/>
          <p:nvPr/>
        </p:nvSpPr>
        <p:spPr>
          <a:xfrm>
            <a:off x="2181497" y="495266"/>
            <a:ext cx="4167052" cy="706517"/>
          </a:xfrm>
          <a:custGeom>
            <a:avLst/>
            <a:gdLst>
              <a:gd name="connsiteX0" fmla="*/ 0 w 4167052"/>
              <a:gd name="connsiteY0" fmla="*/ 706517 h 706517"/>
              <a:gd name="connsiteX1" fmla="*/ 2142309 w 4167052"/>
              <a:gd name="connsiteY1" fmla="*/ 1123 h 706517"/>
              <a:gd name="connsiteX2" fmla="*/ 4167052 w 4167052"/>
              <a:gd name="connsiteY2" fmla="*/ 575888 h 706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67052" h="706517">
                <a:moveTo>
                  <a:pt x="0" y="706517"/>
                </a:moveTo>
                <a:cubicBezTo>
                  <a:pt x="723900" y="364705"/>
                  <a:pt x="1447800" y="22894"/>
                  <a:pt x="2142309" y="1123"/>
                </a:cubicBezTo>
                <a:cubicBezTo>
                  <a:pt x="2836818" y="-20648"/>
                  <a:pt x="3501935" y="277620"/>
                  <a:pt x="4167052" y="575888"/>
                </a:cubicBezTo>
              </a:path>
            </a:pathLst>
          </a:custGeom>
          <a:ln w="44450">
            <a:solidFill>
              <a:schemeClr val="tx1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8886B46-1885-3141-967F-15F8B8531964}"/>
              </a:ext>
            </a:extLst>
          </p:cNvPr>
          <p:cNvSpPr txBox="1"/>
          <p:nvPr/>
        </p:nvSpPr>
        <p:spPr>
          <a:xfrm>
            <a:off x="6195177" y="772947"/>
            <a:ext cx="16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Time = t1</a:t>
            </a:r>
            <a:endParaRPr lang="en-US" sz="2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F82D3A-44B6-684F-B4DA-E88DB68D7222}"/>
              </a:ext>
            </a:extLst>
          </p:cNvPr>
          <p:cNvSpPr txBox="1"/>
          <p:nvPr/>
        </p:nvSpPr>
        <p:spPr>
          <a:xfrm>
            <a:off x="2958916" y="58776"/>
            <a:ext cx="29368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Bluetooth/</a:t>
            </a:r>
            <a:r>
              <a:rPr lang="en-US" sz="2000" dirty="0" err="1"/>
              <a:t>WiFi</a:t>
            </a:r>
            <a:endParaRPr lang="en-US" sz="2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F5BC75A-BFCE-3A44-8FE6-022E12BB1ED7}"/>
              </a:ext>
            </a:extLst>
          </p:cNvPr>
          <p:cNvSpPr txBox="1"/>
          <p:nvPr/>
        </p:nvSpPr>
        <p:spPr>
          <a:xfrm>
            <a:off x="3174546" y="5073913"/>
            <a:ext cx="27949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 = C . (t2-t1)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4194176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E3B92DA3-5D9E-9848-806A-00DFB3E7F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989" y="2586544"/>
            <a:ext cx="890881" cy="168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457140AB-2382-C946-944E-EC421E534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132" y="2586544"/>
            <a:ext cx="890881" cy="168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370B13-9FE2-824D-95D8-5131E8B0BC17}"/>
              </a:ext>
            </a:extLst>
          </p:cNvPr>
          <p:cNvSpPr txBox="1"/>
          <p:nvPr/>
        </p:nvSpPr>
        <p:spPr>
          <a:xfrm>
            <a:off x="1110798" y="4271456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5805B2-514B-4C4E-878D-0AEB441B4B29}"/>
              </a:ext>
            </a:extLst>
          </p:cNvPr>
          <p:cNvSpPr txBox="1"/>
          <p:nvPr/>
        </p:nvSpPr>
        <p:spPr>
          <a:xfrm>
            <a:off x="6383838" y="4271456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B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ECB0C15-E849-C84A-9D37-8FF8A7355B6A}"/>
              </a:ext>
            </a:extLst>
          </p:cNvPr>
          <p:cNvCxnSpPr>
            <a:cxnSpLocks/>
          </p:cNvCxnSpPr>
          <p:nvPr/>
        </p:nvCxnSpPr>
        <p:spPr>
          <a:xfrm flipH="1">
            <a:off x="2323908" y="3417731"/>
            <a:ext cx="4377338" cy="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1A0920E-5DC6-724E-A660-9B5FE0BB0DE0}"/>
              </a:ext>
            </a:extLst>
          </p:cNvPr>
          <p:cNvSpPr txBox="1"/>
          <p:nvPr/>
        </p:nvSpPr>
        <p:spPr>
          <a:xfrm>
            <a:off x="2819488" y="2905780"/>
            <a:ext cx="2936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Distance = </a:t>
            </a:r>
            <a:r>
              <a:rPr lang="en-US" sz="2800" dirty="0"/>
              <a:t>d</a:t>
            </a:r>
            <a:endParaRPr lang="en-US" sz="2000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27E51C1-3AFB-A140-B139-91940C9B310F}"/>
              </a:ext>
            </a:extLst>
          </p:cNvPr>
          <p:cNvCxnSpPr>
            <a:cxnSpLocks/>
          </p:cNvCxnSpPr>
          <p:nvPr/>
        </p:nvCxnSpPr>
        <p:spPr>
          <a:xfrm flipV="1">
            <a:off x="2334869" y="2538033"/>
            <a:ext cx="4480560" cy="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7323BAF-7AF9-394E-A652-25551E0928D1}"/>
              </a:ext>
            </a:extLst>
          </p:cNvPr>
          <p:cNvSpPr txBox="1"/>
          <p:nvPr/>
        </p:nvSpPr>
        <p:spPr>
          <a:xfrm>
            <a:off x="1511909" y="1134921"/>
            <a:ext cx="16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Time = t1</a:t>
            </a:r>
            <a:endParaRPr lang="en-US" sz="2000" dirty="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52550D87-77EF-2E49-87DC-930D8B88203D}"/>
              </a:ext>
            </a:extLst>
          </p:cNvPr>
          <p:cNvSpPr/>
          <p:nvPr/>
        </p:nvSpPr>
        <p:spPr>
          <a:xfrm>
            <a:off x="6499509" y="1571619"/>
            <a:ext cx="619245" cy="777647"/>
          </a:xfrm>
          <a:custGeom>
            <a:avLst/>
            <a:gdLst>
              <a:gd name="connsiteX0" fmla="*/ 0 w 1580606"/>
              <a:gd name="connsiteY0" fmla="*/ 921339 h 1174207"/>
              <a:gd name="connsiteX1" fmla="*/ 78377 w 1580606"/>
              <a:gd name="connsiteY1" fmla="*/ 215945 h 1174207"/>
              <a:gd name="connsiteX2" fmla="*/ 261257 w 1580606"/>
              <a:gd name="connsiteY2" fmla="*/ 1169533 h 1174207"/>
              <a:gd name="connsiteX3" fmla="*/ 339634 w 1580606"/>
              <a:gd name="connsiteY3" fmla="*/ 594767 h 1174207"/>
              <a:gd name="connsiteX4" fmla="*/ 444137 w 1580606"/>
              <a:gd name="connsiteY4" fmla="*/ 921339 h 1174207"/>
              <a:gd name="connsiteX5" fmla="*/ 522514 w 1580606"/>
              <a:gd name="connsiteY5" fmla="*/ 137567 h 1174207"/>
              <a:gd name="connsiteX6" fmla="*/ 653143 w 1580606"/>
              <a:gd name="connsiteY6" fmla="*/ 895213 h 1174207"/>
              <a:gd name="connsiteX7" fmla="*/ 731520 w 1580606"/>
              <a:gd name="connsiteY7" fmla="*/ 215945 h 1174207"/>
              <a:gd name="connsiteX8" fmla="*/ 744583 w 1580606"/>
              <a:gd name="connsiteY8" fmla="*/ 607830 h 1174207"/>
              <a:gd name="connsiteX9" fmla="*/ 783771 w 1580606"/>
              <a:gd name="connsiteY9" fmla="*/ 6939 h 1174207"/>
              <a:gd name="connsiteX10" fmla="*/ 927463 w 1580606"/>
              <a:gd name="connsiteY10" fmla="*/ 1091156 h 1174207"/>
              <a:gd name="connsiteX11" fmla="*/ 1005840 w 1580606"/>
              <a:gd name="connsiteY11" fmla="*/ 438013 h 1174207"/>
              <a:gd name="connsiteX12" fmla="*/ 1175657 w 1580606"/>
              <a:gd name="connsiteY12" fmla="*/ 1169533 h 1174207"/>
              <a:gd name="connsiteX13" fmla="*/ 1254034 w 1580606"/>
              <a:gd name="connsiteY13" fmla="*/ 451076 h 1174207"/>
              <a:gd name="connsiteX14" fmla="*/ 1423851 w 1580606"/>
              <a:gd name="connsiteY14" fmla="*/ 1025842 h 1174207"/>
              <a:gd name="connsiteX15" fmla="*/ 1449977 w 1580606"/>
              <a:gd name="connsiteY15" fmla="*/ 59190 h 1174207"/>
              <a:gd name="connsiteX16" fmla="*/ 1580606 w 1580606"/>
              <a:gd name="connsiteY16" fmla="*/ 777647 h 117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0606" h="1174207">
                <a:moveTo>
                  <a:pt x="0" y="921339"/>
                </a:moveTo>
                <a:cubicBezTo>
                  <a:pt x="17417" y="547959"/>
                  <a:pt x="34834" y="174579"/>
                  <a:pt x="78377" y="215945"/>
                </a:cubicBezTo>
                <a:cubicBezTo>
                  <a:pt x="121920" y="257311"/>
                  <a:pt x="217714" y="1106396"/>
                  <a:pt x="261257" y="1169533"/>
                </a:cubicBezTo>
                <a:cubicBezTo>
                  <a:pt x="304800" y="1232670"/>
                  <a:pt x="309154" y="636133"/>
                  <a:pt x="339634" y="594767"/>
                </a:cubicBezTo>
                <a:cubicBezTo>
                  <a:pt x="370114" y="553401"/>
                  <a:pt x="413657" y="997539"/>
                  <a:pt x="444137" y="921339"/>
                </a:cubicBezTo>
                <a:cubicBezTo>
                  <a:pt x="474617" y="845139"/>
                  <a:pt x="487680" y="141921"/>
                  <a:pt x="522514" y="137567"/>
                </a:cubicBezTo>
                <a:cubicBezTo>
                  <a:pt x="557348" y="133213"/>
                  <a:pt x="618309" y="882150"/>
                  <a:pt x="653143" y="895213"/>
                </a:cubicBezTo>
                <a:cubicBezTo>
                  <a:pt x="687977" y="908276"/>
                  <a:pt x="716280" y="263842"/>
                  <a:pt x="731520" y="215945"/>
                </a:cubicBezTo>
                <a:cubicBezTo>
                  <a:pt x="746760" y="168048"/>
                  <a:pt x="735875" y="642664"/>
                  <a:pt x="744583" y="607830"/>
                </a:cubicBezTo>
                <a:cubicBezTo>
                  <a:pt x="753291" y="572996"/>
                  <a:pt x="753291" y="-73615"/>
                  <a:pt x="783771" y="6939"/>
                </a:cubicBezTo>
                <a:cubicBezTo>
                  <a:pt x="814251" y="87493"/>
                  <a:pt x="890452" y="1019310"/>
                  <a:pt x="927463" y="1091156"/>
                </a:cubicBezTo>
                <a:cubicBezTo>
                  <a:pt x="964475" y="1163002"/>
                  <a:pt x="964474" y="424950"/>
                  <a:pt x="1005840" y="438013"/>
                </a:cubicBezTo>
                <a:cubicBezTo>
                  <a:pt x="1047206" y="451076"/>
                  <a:pt x="1134291" y="1167356"/>
                  <a:pt x="1175657" y="1169533"/>
                </a:cubicBezTo>
                <a:cubicBezTo>
                  <a:pt x="1217023" y="1171710"/>
                  <a:pt x="1212668" y="475024"/>
                  <a:pt x="1254034" y="451076"/>
                </a:cubicBezTo>
                <a:cubicBezTo>
                  <a:pt x="1295400" y="427127"/>
                  <a:pt x="1391194" y="1091156"/>
                  <a:pt x="1423851" y="1025842"/>
                </a:cubicBezTo>
                <a:cubicBezTo>
                  <a:pt x="1456508" y="960528"/>
                  <a:pt x="1423851" y="100556"/>
                  <a:pt x="1449977" y="59190"/>
                </a:cubicBezTo>
                <a:cubicBezTo>
                  <a:pt x="1476103" y="17824"/>
                  <a:pt x="1528354" y="397735"/>
                  <a:pt x="1580606" y="777647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ECEC25-5314-7C4D-BFC7-3473855AB812}"/>
              </a:ext>
            </a:extLst>
          </p:cNvPr>
          <p:cNvSpPr txBox="1"/>
          <p:nvPr/>
        </p:nvSpPr>
        <p:spPr>
          <a:xfrm>
            <a:off x="5878286" y="1139966"/>
            <a:ext cx="16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Time = t2</a:t>
            </a:r>
            <a:endParaRPr lang="en-US" sz="2000" dirty="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F316EB73-67FA-1F4C-9CE9-DC7937E6504A}"/>
              </a:ext>
            </a:extLst>
          </p:cNvPr>
          <p:cNvSpPr/>
          <p:nvPr/>
        </p:nvSpPr>
        <p:spPr>
          <a:xfrm>
            <a:off x="2181497" y="495266"/>
            <a:ext cx="4167052" cy="706517"/>
          </a:xfrm>
          <a:custGeom>
            <a:avLst/>
            <a:gdLst>
              <a:gd name="connsiteX0" fmla="*/ 0 w 4167052"/>
              <a:gd name="connsiteY0" fmla="*/ 706517 h 706517"/>
              <a:gd name="connsiteX1" fmla="*/ 2142309 w 4167052"/>
              <a:gd name="connsiteY1" fmla="*/ 1123 h 706517"/>
              <a:gd name="connsiteX2" fmla="*/ 4167052 w 4167052"/>
              <a:gd name="connsiteY2" fmla="*/ 575888 h 706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67052" h="706517">
                <a:moveTo>
                  <a:pt x="0" y="706517"/>
                </a:moveTo>
                <a:cubicBezTo>
                  <a:pt x="723900" y="364705"/>
                  <a:pt x="1447800" y="22894"/>
                  <a:pt x="2142309" y="1123"/>
                </a:cubicBezTo>
                <a:cubicBezTo>
                  <a:pt x="2836818" y="-20648"/>
                  <a:pt x="3501935" y="277620"/>
                  <a:pt x="4167052" y="575888"/>
                </a:cubicBezTo>
              </a:path>
            </a:pathLst>
          </a:custGeom>
          <a:ln w="44450">
            <a:solidFill>
              <a:schemeClr val="tx1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8886B46-1885-3141-967F-15F8B8531964}"/>
              </a:ext>
            </a:extLst>
          </p:cNvPr>
          <p:cNvSpPr txBox="1"/>
          <p:nvPr/>
        </p:nvSpPr>
        <p:spPr>
          <a:xfrm>
            <a:off x="6195177" y="772947"/>
            <a:ext cx="16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Time = t1</a:t>
            </a:r>
            <a:endParaRPr lang="en-US" sz="2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F82D3A-44B6-684F-B4DA-E88DB68D7222}"/>
              </a:ext>
            </a:extLst>
          </p:cNvPr>
          <p:cNvSpPr txBox="1"/>
          <p:nvPr/>
        </p:nvSpPr>
        <p:spPr>
          <a:xfrm>
            <a:off x="2958916" y="58776"/>
            <a:ext cx="29368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Bluetooth/</a:t>
            </a:r>
            <a:r>
              <a:rPr lang="en-US" sz="2000" dirty="0" err="1"/>
              <a:t>WiFi</a:t>
            </a:r>
            <a:endParaRPr lang="en-US" sz="2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F5BC75A-BFCE-3A44-8FE6-022E12BB1ED7}"/>
              </a:ext>
            </a:extLst>
          </p:cNvPr>
          <p:cNvSpPr txBox="1"/>
          <p:nvPr/>
        </p:nvSpPr>
        <p:spPr>
          <a:xfrm>
            <a:off x="3174546" y="5073913"/>
            <a:ext cx="27949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 = C . (t2-t1)</a:t>
            </a:r>
            <a:endParaRPr lang="en-US" sz="2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23E378-402B-B745-A54D-BBA1B6C849F2}"/>
              </a:ext>
            </a:extLst>
          </p:cNvPr>
          <p:cNvSpPr txBox="1"/>
          <p:nvPr/>
        </p:nvSpPr>
        <p:spPr>
          <a:xfrm>
            <a:off x="-974" y="2979888"/>
            <a:ext cx="9143999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Problem: Clock synchronization</a:t>
            </a:r>
          </a:p>
        </p:txBody>
      </p:sp>
    </p:spTree>
    <p:extLst>
      <p:ext uri="{BB962C8B-B14F-4D97-AF65-F5344CB8AC3E}">
        <p14:creationId xmlns:p14="http://schemas.microsoft.com/office/powerpoint/2010/main" val="192883168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FCBCF-133E-3C4D-A926-DCFA000DB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The root cause of inaccuracy </a:t>
            </a:r>
            <a:br>
              <a:rPr lang="en-US" dirty="0"/>
            </a:br>
            <a:r>
              <a:rPr lang="en-US" dirty="0"/>
              <a:t>– three uncertainties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55DE2-4514-A345-B982-61144D88F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1828800"/>
          </a:xfrm>
        </p:spPr>
        <p:txBody>
          <a:bodyPr/>
          <a:lstStyle/>
          <a:p>
            <a:r>
              <a:rPr lang="en-US" altLang="zh-CN" dirty="0"/>
              <a:t>Clock synchronization uncertainty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E923E0F-6BD8-E048-BD18-81B4E965516D}"/>
              </a:ext>
            </a:extLst>
          </p:cNvPr>
          <p:cNvCxnSpPr/>
          <p:nvPr/>
        </p:nvCxnSpPr>
        <p:spPr bwMode="auto">
          <a:xfrm>
            <a:off x="228600" y="5943600"/>
            <a:ext cx="8763000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57E6844-96B9-C44D-AD9F-0A39655D3C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5924550"/>
            <a:ext cx="6635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 sz="2000" i="1"/>
              <a:t>time</a:t>
            </a:r>
            <a:endParaRPr lang="en-US" altLang="en-US" sz="1600" i="1"/>
          </a:p>
        </p:txBody>
      </p:sp>
    </p:spTree>
    <p:extLst>
      <p:ext uri="{BB962C8B-B14F-4D97-AF65-F5344CB8AC3E}">
        <p14:creationId xmlns:p14="http://schemas.microsoft.com/office/powerpoint/2010/main" val="368493898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FCBCF-133E-3C4D-A926-DCFA000DB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The root cause of inaccuracy </a:t>
            </a:r>
            <a:br>
              <a:rPr lang="en-US" dirty="0"/>
            </a:br>
            <a:r>
              <a:rPr lang="en-US" dirty="0"/>
              <a:t>– three uncertainties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55DE2-4514-A345-B982-61144D88F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1828800"/>
          </a:xfrm>
        </p:spPr>
        <p:txBody>
          <a:bodyPr/>
          <a:lstStyle/>
          <a:p>
            <a:r>
              <a:rPr lang="en-US" altLang="zh-CN" dirty="0"/>
              <a:t>Clock synchronization uncertainty</a:t>
            </a:r>
          </a:p>
          <a:p>
            <a:r>
              <a:rPr lang="en-US" altLang="en-US" dirty="0">
                <a:solidFill>
                  <a:srgbClr val="C00000"/>
                </a:solidFill>
                <a:ea typeface="宋体" panose="02010600030101010101" pitchFamily="2" charset="-122"/>
              </a:rPr>
              <a:t>Sending uncertainty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E923E0F-6BD8-E048-BD18-81B4E965516D}"/>
              </a:ext>
            </a:extLst>
          </p:cNvPr>
          <p:cNvCxnSpPr/>
          <p:nvPr/>
        </p:nvCxnSpPr>
        <p:spPr bwMode="auto">
          <a:xfrm>
            <a:off x="228600" y="5943600"/>
            <a:ext cx="8763000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57E6844-96B9-C44D-AD9F-0A39655D3C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5924550"/>
            <a:ext cx="6635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 sz="2000" i="1"/>
              <a:t>time</a:t>
            </a:r>
            <a:endParaRPr lang="en-US" altLang="en-US" sz="1600" i="1"/>
          </a:p>
        </p:txBody>
      </p:sp>
    </p:spTree>
    <p:extLst>
      <p:ext uri="{BB962C8B-B14F-4D97-AF65-F5344CB8AC3E}">
        <p14:creationId xmlns:p14="http://schemas.microsoft.com/office/powerpoint/2010/main" val="114789396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AA56E98-4859-2743-B96F-A5E9148F20AE}"/>
              </a:ext>
            </a:extLst>
          </p:cNvPr>
          <p:cNvSpPr/>
          <p:nvPr/>
        </p:nvSpPr>
        <p:spPr>
          <a:xfrm>
            <a:off x="0" y="2485321"/>
            <a:ext cx="9144000" cy="22526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08AB9B-8B3C-F042-B160-69EB19BFCBF1}"/>
              </a:ext>
            </a:extLst>
          </p:cNvPr>
          <p:cNvSpPr txBox="1"/>
          <p:nvPr/>
        </p:nvSpPr>
        <p:spPr>
          <a:xfrm>
            <a:off x="0" y="3121567"/>
            <a:ext cx="9143999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Sound production and recording</a:t>
            </a:r>
          </a:p>
        </p:txBody>
      </p:sp>
    </p:spTree>
    <p:extLst>
      <p:ext uri="{BB962C8B-B14F-4D97-AF65-F5344CB8AC3E}">
        <p14:creationId xmlns:p14="http://schemas.microsoft.com/office/powerpoint/2010/main" val="359452580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AE5630-EB14-124B-B8DA-C682F7136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357" y="1797506"/>
            <a:ext cx="1239701" cy="805702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26361385-CF97-E94B-90C6-FEF9D99BA861}"/>
              </a:ext>
            </a:extLst>
          </p:cNvPr>
          <p:cNvSpPr txBox="1"/>
          <p:nvPr/>
        </p:nvSpPr>
        <p:spPr>
          <a:xfrm>
            <a:off x="-104723" y="1944259"/>
            <a:ext cx="1169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cs typeface="Helvetica Neue Thin"/>
              </a:rPr>
              <a:t>Sound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BE61A40-5D48-694E-B5F4-4E3CA04D1E57}"/>
              </a:ext>
            </a:extLst>
          </p:cNvPr>
          <p:cNvGrpSpPr/>
          <p:nvPr/>
        </p:nvGrpSpPr>
        <p:grpSpPr>
          <a:xfrm rot="10641686" flipH="1">
            <a:off x="19268" y="1708733"/>
            <a:ext cx="1256423" cy="866014"/>
            <a:chOff x="1986989" y="1652897"/>
            <a:chExt cx="1256423" cy="866014"/>
          </a:xfrm>
        </p:grpSpPr>
        <p:sp>
          <p:nvSpPr>
            <p:cNvPr id="59" name="Arc 58">
              <a:extLst>
                <a:ext uri="{FF2B5EF4-FFF2-40B4-BE49-F238E27FC236}">
                  <a16:creationId xmlns:a16="http://schemas.microsoft.com/office/drawing/2014/main" id="{25C494ED-6159-7441-80F3-7FC0C3BCBEA9}"/>
                </a:ext>
              </a:extLst>
            </p:cNvPr>
            <p:cNvSpPr/>
            <p:nvPr/>
          </p:nvSpPr>
          <p:spPr>
            <a:xfrm rot="2453866">
              <a:off x="1986989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Arc 59">
              <a:extLst>
                <a:ext uri="{FF2B5EF4-FFF2-40B4-BE49-F238E27FC236}">
                  <a16:creationId xmlns:a16="http://schemas.microsoft.com/office/drawing/2014/main" id="{62FD470E-58BC-634F-9E41-8A5BA14F69BA}"/>
                </a:ext>
              </a:extLst>
            </p:cNvPr>
            <p:cNvSpPr/>
            <p:nvPr/>
          </p:nvSpPr>
          <p:spPr>
            <a:xfrm rot="2453866">
              <a:off x="2098821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Arc 60">
              <a:extLst>
                <a:ext uri="{FF2B5EF4-FFF2-40B4-BE49-F238E27FC236}">
                  <a16:creationId xmlns:a16="http://schemas.microsoft.com/office/drawing/2014/main" id="{1550EF22-AA67-D84C-B5EC-DF42A6181189}"/>
                </a:ext>
              </a:extLst>
            </p:cNvPr>
            <p:cNvSpPr/>
            <p:nvPr/>
          </p:nvSpPr>
          <p:spPr>
            <a:xfrm rot="2453866">
              <a:off x="2210658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Arc 61">
              <a:extLst>
                <a:ext uri="{FF2B5EF4-FFF2-40B4-BE49-F238E27FC236}">
                  <a16:creationId xmlns:a16="http://schemas.microsoft.com/office/drawing/2014/main" id="{5C70BBEB-92A7-BC47-BBE7-9C0E9497808A}"/>
                </a:ext>
              </a:extLst>
            </p:cNvPr>
            <p:cNvSpPr/>
            <p:nvPr/>
          </p:nvSpPr>
          <p:spPr>
            <a:xfrm rot="2453866">
              <a:off x="2322493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1" name="TextBox 100">
            <a:extLst>
              <a:ext uri="{FF2B5EF4-FFF2-40B4-BE49-F238E27FC236}">
                <a16:creationId xmlns:a16="http://schemas.microsoft.com/office/drawing/2014/main" id="{FB885979-0525-C64B-B4AA-ECA066E7BC8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Sound recording with microphone</a:t>
            </a:r>
          </a:p>
        </p:txBody>
      </p:sp>
    </p:spTree>
    <p:extLst>
      <p:ext uri="{BB962C8B-B14F-4D97-AF65-F5344CB8AC3E}">
        <p14:creationId xmlns:p14="http://schemas.microsoft.com/office/powerpoint/2010/main" val="207915952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AE5630-EB14-124B-B8DA-C682F7136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357" y="1797506"/>
            <a:ext cx="1239701" cy="805702"/>
          </a:xfrm>
          <a:prstGeom prst="rect">
            <a:avLst/>
          </a:prstGeom>
        </p:spPr>
      </p:pic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9979FEF1-CD0D-704C-9012-BE6953C976E4}"/>
              </a:ext>
            </a:extLst>
          </p:cNvPr>
          <p:cNvCxnSpPr/>
          <p:nvPr/>
        </p:nvCxnSpPr>
        <p:spPr>
          <a:xfrm>
            <a:off x="2822058" y="2200357"/>
            <a:ext cx="444715" cy="1419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26361385-CF97-E94B-90C6-FEF9D99BA861}"/>
              </a:ext>
            </a:extLst>
          </p:cNvPr>
          <p:cNvSpPr txBox="1"/>
          <p:nvPr/>
        </p:nvSpPr>
        <p:spPr>
          <a:xfrm>
            <a:off x="-104723" y="1944259"/>
            <a:ext cx="1169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cs typeface="Helvetica Neue Thin"/>
              </a:rPr>
              <a:t>Sound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BE61A40-5D48-694E-B5F4-4E3CA04D1E57}"/>
              </a:ext>
            </a:extLst>
          </p:cNvPr>
          <p:cNvGrpSpPr/>
          <p:nvPr/>
        </p:nvGrpSpPr>
        <p:grpSpPr>
          <a:xfrm rot="10641686" flipH="1">
            <a:off x="19268" y="1708733"/>
            <a:ext cx="1256423" cy="866014"/>
            <a:chOff x="1986989" y="1652897"/>
            <a:chExt cx="1256423" cy="866014"/>
          </a:xfrm>
        </p:grpSpPr>
        <p:sp>
          <p:nvSpPr>
            <p:cNvPr id="59" name="Arc 58">
              <a:extLst>
                <a:ext uri="{FF2B5EF4-FFF2-40B4-BE49-F238E27FC236}">
                  <a16:creationId xmlns:a16="http://schemas.microsoft.com/office/drawing/2014/main" id="{25C494ED-6159-7441-80F3-7FC0C3BCBEA9}"/>
                </a:ext>
              </a:extLst>
            </p:cNvPr>
            <p:cNvSpPr/>
            <p:nvPr/>
          </p:nvSpPr>
          <p:spPr>
            <a:xfrm rot="2453866">
              <a:off x="1986989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Arc 59">
              <a:extLst>
                <a:ext uri="{FF2B5EF4-FFF2-40B4-BE49-F238E27FC236}">
                  <a16:creationId xmlns:a16="http://schemas.microsoft.com/office/drawing/2014/main" id="{62FD470E-58BC-634F-9E41-8A5BA14F69BA}"/>
                </a:ext>
              </a:extLst>
            </p:cNvPr>
            <p:cNvSpPr/>
            <p:nvPr/>
          </p:nvSpPr>
          <p:spPr>
            <a:xfrm rot="2453866">
              <a:off x="2098821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Arc 60">
              <a:extLst>
                <a:ext uri="{FF2B5EF4-FFF2-40B4-BE49-F238E27FC236}">
                  <a16:creationId xmlns:a16="http://schemas.microsoft.com/office/drawing/2014/main" id="{1550EF22-AA67-D84C-B5EC-DF42A6181189}"/>
                </a:ext>
              </a:extLst>
            </p:cNvPr>
            <p:cNvSpPr/>
            <p:nvPr/>
          </p:nvSpPr>
          <p:spPr>
            <a:xfrm rot="2453866">
              <a:off x="2210658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Arc 61">
              <a:extLst>
                <a:ext uri="{FF2B5EF4-FFF2-40B4-BE49-F238E27FC236}">
                  <a16:creationId xmlns:a16="http://schemas.microsoft.com/office/drawing/2014/main" id="{5C70BBEB-92A7-BC47-BBE7-9C0E9497808A}"/>
                </a:ext>
              </a:extLst>
            </p:cNvPr>
            <p:cNvSpPr/>
            <p:nvPr/>
          </p:nvSpPr>
          <p:spPr>
            <a:xfrm rot="2453866">
              <a:off x="2322493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126D0318-83B0-3241-A6B7-78180B60240F}"/>
              </a:ext>
            </a:extLst>
          </p:cNvPr>
          <p:cNvGrpSpPr/>
          <p:nvPr/>
        </p:nvGrpSpPr>
        <p:grpSpPr>
          <a:xfrm>
            <a:off x="3338395" y="1862169"/>
            <a:ext cx="1761426" cy="676376"/>
            <a:chOff x="300795" y="776467"/>
            <a:chExt cx="6334760" cy="1451529"/>
          </a:xfrm>
        </p:grpSpPr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5D538EA0-893D-C34E-BFBA-8C3A772CFCC8}"/>
                </a:ext>
              </a:extLst>
            </p:cNvPr>
            <p:cNvSpPr/>
            <p:nvPr/>
          </p:nvSpPr>
          <p:spPr>
            <a:xfrm>
              <a:off x="300795" y="77646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E01DCFD3-E39B-B845-AAD3-D7A8B282158E}"/>
                </a:ext>
              </a:extLst>
            </p:cNvPr>
            <p:cNvSpPr/>
            <p:nvPr/>
          </p:nvSpPr>
          <p:spPr>
            <a:xfrm>
              <a:off x="3466935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1A9C24FD-44A2-B24F-B293-25A8797273FA}"/>
              </a:ext>
            </a:extLst>
          </p:cNvPr>
          <p:cNvSpPr txBox="1"/>
          <p:nvPr/>
        </p:nvSpPr>
        <p:spPr>
          <a:xfrm>
            <a:off x="3148148" y="1313098"/>
            <a:ext cx="27290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cs typeface="Helvetica Neue Thin"/>
              </a:rPr>
              <a:t>Analog signal (voltage)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4597220-71D8-4B4E-BD29-F9F86E7CB79E}"/>
              </a:ext>
            </a:extLst>
          </p:cNvPr>
          <p:cNvSpPr txBox="1"/>
          <p:nvPr/>
        </p:nvSpPr>
        <p:spPr>
          <a:xfrm>
            <a:off x="5699842" y="2132382"/>
            <a:ext cx="1296533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ADC</a:t>
            </a: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3EF15420-02E1-C34B-86EE-4C3665116E9C}"/>
              </a:ext>
            </a:extLst>
          </p:cNvPr>
          <p:cNvCxnSpPr/>
          <p:nvPr/>
        </p:nvCxnSpPr>
        <p:spPr>
          <a:xfrm>
            <a:off x="5099821" y="2344369"/>
            <a:ext cx="444715" cy="1419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1" name="TextBox 100">
            <a:extLst>
              <a:ext uri="{FF2B5EF4-FFF2-40B4-BE49-F238E27FC236}">
                <a16:creationId xmlns:a16="http://schemas.microsoft.com/office/drawing/2014/main" id="{FB885979-0525-C64B-B4AA-ECA066E7BC8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Sound recording with microphone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AAF49814-8624-3046-B09A-F7B8EAB5000D}"/>
              </a:ext>
            </a:extLst>
          </p:cNvPr>
          <p:cNvSpPr txBox="1"/>
          <p:nvPr/>
        </p:nvSpPr>
        <p:spPr>
          <a:xfrm>
            <a:off x="349848" y="6150791"/>
            <a:ext cx="51311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ADC = Analog-to-Digital Converter</a:t>
            </a:r>
          </a:p>
        </p:txBody>
      </p:sp>
    </p:spTree>
    <p:extLst>
      <p:ext uri="{BB962C8B-B14F-4D97-AF65-F5344CB8AC3E}">
        <p14:creationId xmlns:p14="http://schemas.microsoft.com/office/powerpoint/2010/main" val="388056411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AE5630-EB14-124B-B8DA-C682F7136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357" y="1797506"/>
            <a:ext cx="1239701" cy="805702"/>
          </a:xfrm>
          <a:prstGeom prst="rect">
            <a:avLst/>
          </a:prstGeom>
        </p:spPr>
      </p:pic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9979FEF1-CD0D-704C-9012-BE6953C976E4}"/>
              </a:ext>
            </a:extLst>
          </p:cNvPr>
          <p:cNvCxnSpPr/>
          <p:nvPr/>
        </p:nvCxnSpPr>
        <p:spPr>
          <a:xfrm>
            <a:off x="2822058" y="2200357"/>
            <a:ext cx="444715" cy="1419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26361385-CF97-E94B-90C6-FEF9D99BA861}"/>
              </a:ext>
            </a:extLst>
          </p:cNvPr>
          <p:cNvSpPr txBox="1"/>
          <p:nvPr/>
        </p:nvSpPr>
        <p:spPr>
          <a:xfrm>
            <a:off x="-104723" y="1944259"/>
            <a:ext cx="1169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cs typeface="Helvetica Neue Thin"/>
              </a:rPr>
              <a:t>Sound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BE61A40-5D48-694E-B5F4-4E3CA04D1E57}"/>
              </a:ext>
            </a:extLst>
          </p:cNvPr>
          <p:cNvGrpSpPr/>
          <p:nvPr/>
        </p:nvGrpSpPr>
        <p:grpSpPr>
          <a:xfrm rot="10641686" flipH="1">
            <a:off x="19268" y="1708733"/>
            <a:ext cx="1256423" cy="866014"/>
            <a:chOff x="1986989" y="1652897"/>
            <a:chExt cx="1256423" cy="866014"/>
          </a:xfrm>
        </p:grpSpPr>
        <p:sp>
          <p:nvSpPr>
            <p:cNvPr id="59" name="Arc 58">
              <a:extLst>
                <a:ext uri="{FF2B5EF4-FFF2-40B4-BE49-F238E27FC236}">
                  <a16:creationId xmlns:a16="http://schemas.microsoft.com/office/drawing/2014/main" id="{25C494ED-6159-7441-80F3-7FC0C3BCBEA9}"/>
                </a:ext>
              </a:extLst>
            </p:cNvPr>
            <p:cNvSpPr/>
            <p:nvPr/>
          </p:nvSpPr>
          <p:spPr>
            <a:xfrm rot="2453866">
              <a:off x="1986989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Arc 59">
              <a:extLst>
                <a:ext uri="{FF2B5EF4-FFF2-40B4-BE49-F238E27FC236}">
                  <a16:creationId xmlns:a16="http://schemas.microsoft.com/office/drawing/2014/main" id="{62FD470E-58BC-634F-9E41-8A5BA14F69BA}"/>
                </a:ext>
              </a:extLst>
            </p:cNvPr>
            <p:cNvSpPr/>
            <p:nvPr/>
          </p:nvSpPr>
          <p:spPr>
            <a:xfrm rot="2453866">
              <a:off x="2098821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Arc 60">
              <a:extLst>
                <a:ext uri="{FF2B5EF4-FFF2-40B4-BE49-F238E27FC236}">
                  <a16:creationId xmlns:a16="http://schemas.microsoft.com/office/drawing/2014/main" id="{1550EF22-AA67-D84C-B5EC-DF42A6181189}"/>
                </a:ext>
              </a:extLst>
            </p:cNvPr>
            <p:cNvSpPr/>
            <p:nvPr/>
          </p:nvSpPr>
          <p:spPr>
            <a:xfrm rot="2453866">
              <a:off x="2210658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Arc 61">
              <a:extLst>
                <a:ext uri="{FF2B5EF4-FFF2-40B4-BE49-F238E27FC236}">
                  <a16:creationId xmlns:a16="http://schemas.microsoft.com/office/drawing/2014/main" id="{5C70BBEB-92A7-BC47-BBE7-9C0E9497808A}"/>
                </a:ext>
              </a:extLst>
            </p:cNvPr>
            <p:cNvSpPr/>
            <p:nvPr/>
          </p:nvSpPr>
          <p:spPr>
            <a:xfrm rot="2453866">
              <a:off x="2322493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126D0318-83B0-3241-A6B7-78180B60240F}"/>
              </a:ext>
            </a:extLst>
          </p:cNvPr>
          <p:cNvGrpSpPr/>
          <p:nvPr/>
        </p:nvGrpSpPr>
        <p:grpSpPr>
          <a:xfrm>
            <a:off x="3338395" y="1862169"/>
            <a:ext cx="1761426" cy="676376"/>
            <a:chOff x="300795" y="776467"/>
            <a:chExt cx="6334760" cy="1451529"/>
          </a:xfrm>
        </p:grpSpPr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5D538EA0-893D-C34E-BFBA-8C3A772CFCC8}"/>
                </a:ext>
              </a:extLst>
            </p:cNvPr>
            <p:cNvSpPr/>
            <p:nvPr/>
          </p:nvSpPr>
          <p:spPr>
            <a:xfrm>
              <a:off x="300795" y="77646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E01DCFD3-E39B-B845-AAD3-D7A8B282158E}"/>
                </a:ext>
              </a:extLst>
            </p:cNvPr>
            <p:cNvSpPr/>
            <p:nvPr/>
          </p:nvSpPr>
          <p:spPr>
            <a:xfrm>
              <a:off x="3466935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1A9C24FD-44A2-B24F-B293-25A8797273FA}"/>
              </a:ext>
            </a:extLst>
          </p:cNvPr>
          <p:cNvSpPr txBox="1"/>
          <p:nvPr/>
        </p:nvSpPr>
        <p:spPr>
          <a:xfrm>
            <a:off x="3148148" y="1313098"/>
            <a:ext cx="27290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cs typeface="Helvetica Neue Thin"/>
              </a:rPr>
              <a:t>Analog signal (voltage)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4597220-71D8-4B4E-BD29-F9F86E7CB79E}"/>
              </a:ext>
            </a:extLst>
          </p:cNvPr>
          <p:cNvSpPr txBox="1"/>
          <p:nvPr/>
        </p:nvSpPr>
        <p:spPr>
          <a:xfrm>
            <a:off x="5699842" y="2132382"/>
            <a:ext cx="1296533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ADC</a:t>
            </a: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3EF15420-02E1-C34B-86EE-4C3665116E9C}"/>
              </a:ext>
            </a:extLst>
          </p:cNvPr>
          <p:cNvCxnSpPr/>
          <p:nvPr/>
        </p:nvCxnSpPr>
        <p:spPr>
          <a:xfrm>
            <a:off x="5099821" y="2344369"/>
            <a:ext cx="444715" cy="1419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9" name="Group 68">
            <a:extLst>
              <a:ext uri="{FF2B5EF4-FFF2-40B4-BE49-F238E27FC236}">
                <a16:creationId xmlns:a16="http://schemas.microsoft.com/office/drawing/2014/main" id="{367820E5-3766-2142-BDA0-D3B17F809D11}"/>
              </a:ext>
            </a:extLst>
          </p:cNvPr>
          <p:cNvGrpSpPr/>
          <p:nvPr/>
        </p:nvGrpSpPr>
        <p:grpSpPr>
          <a:xfrm>
            <a:off x="1670675" y="3329883"/>
            <a:ext cx="3192196" cy="676376"/>
            <a:chOff x="300795" y="776467"/>
            <a:chExt cx="9487892" cy="1451529"/>
          </a:xfrm>
        </p:grpSpPr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739A4787-68E6-E047-8BFB-AD8CEA3BA059}"/>
                </a:ext>
              </a:extLst>
            </p:cNvPr>
            <p:cNvSpPr/>
            <p:nvPr/>
          </p:nvSpPr>
          <p:spPr>
            <a:xfrm>
              <a:off x="300795" y="77646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157DEFF3-D59B-C343-BC0E-4C47B399BA25}"/>
                </a:ext>
              </a:extLst>
            </p:cNvPr>
            <p:cNvSpPr/>
            <p:nvPr/>
          </p:nvSpPr>
          <p:spPr>
            <a:xfrm>
              <a:off x="3466935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ABF2E75B-50F3-EE45-BD3F-352230C9CA1F}"/>
                </a:ext>
              </a:extLst>
            </p:cNvPr>
            <p:cNvSpPr/>
            <p:nvPr/>
          </p:nvSpPr>
          <p:spPr>
            <a:xfrm>
              <a:off x="6620067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8E5F97EA-099F-194E-94E2-311F00420E4C}"/>
              </a:ext>
            </a:extLst>
          </p:cNvPr>
          <p:cNvGrpSpPr/>
          <p:nvPr/>
        </p:nvGrpSpPr>
        <p:grpSpPr>
          <a:xfrm>
            <a:off x="1500027" y="4214149"/>
            <a:ext cx="3862146" cy="1082458"/>
            <a:chOff x="3273705" y="2227351"/>
            <a:chExt cx="3862146" cy="1082458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3F0254D1-F4F0-074E-B38B-9C70BD7EE055}"/>
                </a:ext>
              </a:extLst>
            </p:cNvPr>
            <p:cNvGrpSpPr/>
            <p:nvPr/>
          </p:nvGrpSpPr>
          <p:grpSpPr>
            <a:xfrm>
              <a:off x="3337765" y="2227351"/>
              <a:ext cx="3380385" cy="663524"/>
              <a:chOff x="3072381" y="1611417"/>
              <a:chExt cx="3380385" cy="663524"/>
            </a:xfrm>
          </p:grpSpPr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38012962-8011-7B40-9581-B4B4E5865019}"/>
                  </a:ext>
                </a:extLst>
              </p:cNvPr>
              <p:cNvSpPr/>
              <p:nvPr/>
            </p:nvSpPr>
            <p:spPr>
              <a:xfrm>
                <a:off x="3072381" y="1611417"/>
                <a:ext cx="3380385" cy="663524"/>
              </a:xfrm>
              <a:prstGeom prst="rect">
                <a:avLst/>
              </a:prstGeom>
              <a:noFill/>
              <a:ln w="38100" cmpd="sng"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</a:t>
                </a:r>
              </a:p>
            </p:txBody>
          </p: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ECDCA2B9-3987-614D-AADE-92255C8629BE}"/>
                  </a:ext>
                </a:extLst>
              </p:cNvPr>
              <p:cNvCxnSpPr/>
              <p:nvPr/>
            </p:nvCxnSpPr>
            <p:spPr>
              <a:xfrm>
                <a:off x="3557993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747A8628-8ACB-4F48-B167-2E8582470578}"/>
                  </a:ext>
                </a:extLst>
              </p:cNvPr>
              <p:cNvCxnSpPr/>
              <p:nvPr/>
            </p:nvCxnSpPr>
            <p:spPr>
              <a:xfrm>
                <a:off x="4049889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33D80EC5-9250-AB4A-82B3-6D86145E6D93}"/>
                  </a:ext>
                </a:extLst>
              </p:cNvPr>
              <p:cNvCxnSpPr/>
              <p:nvPr/>
            </p:nvCxnSpPr>
            <p:spPr>
              <a:xfrm>
                <a:off x="4541785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4974FF7C-EB13-7347-949D-DFE0ADBF8297}"/>
                  </a:ext>
                </a:extLst>
              </p:cNvPr>
              <p:cNvCxnSpPr/>
              <p:nvPr/>
            </p:nvCxnSpPr>
            <p:spPr>
              <a:xfrm>
                <a:off x="5033681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93A0FDA6-A141-8C47-81C3-AD1B85753E0F}"/>
                  </a:ext>
                </a:extLst>
              </p:cNvPr>
              <p:cNvCxnSpPr/>
              <p:nvPr/>
            </p:nvCxnSpPr>
            <p:spPr>
              <a:xfrm>
                <a:off x="5525577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5E724675-BAAF-0E4A-9358-33C28301496B}"/>
                  </a:ext>
                </a:extLst>
              </p:cNvPr>
              <p:cNvCxnSpPr/>
              <p:nvPr/>
            </p:nvCxnSpPr>
            <p:spPr>
              <a:xfrm>
                <a:off x="6017473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5B741205-7E12-5C41-93C9-4DD0E2D9DBB6}"/>
                </a:ext>
              </a:extLst>
            </p:cNvPr>
            <p:cNvSpPr txBox="1"/>
            <p:nvPr/>
          </p:nvSpPr>
          <p:spPr>
            <a:xfrm>
              <a:off x="3347909" y="2909699"/>
              <a:ext cx="246149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cs typeface="Helvetica Neue Thin"/>
                </a:rPr>
                <a:t>Audio Sample Buffer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DB9E6ED2-28E0-D648-9B3E-63C6F0B6C2EE}"/>
                </a:ext>
              </a:extLst>
            </p:cNvPr>
            <p:cNvSpPr txBox="1"/>
            <p:nvPr/>
          </p:nvSpPr>
          <p:spPr>
            <a:xfrm>
              <a:off x="3273705" y="2352567"/>
              <a:ext cx="386214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Lucida Bright" panose="02040602050505020304" pitchFamily="18" charset="77"/>
                  <a:cs typeface="Helvetica Neue Thin"/>
                </a:rPr>
                <a:t>S6   S5  S4   S3   S2   S1  S0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32DDB6C5-1D9B-5E43-B4BF-2578EFCEB0AC}"/>
              </a:ext>
            </a:extLst>
          </p:cNvPr>
          <p:cNvGrpSpPr/>
          <p:nvPr/>
        </p:nvGrpSpPr>
        <p:grpSpPr>
          <a:xfrm>
            <a:off x="1731295" y="3459215"/>
            <a:ext cx="3141877" cy="748690"/>
            <a:chOff x="3504973" y="1472417"/>
            <a:chExt cx="3141877" cy="748690"/>
          </a:xfrm>
        </p:grpSpPr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2EBACA52-9B75-7848-A553-05F4890FB198}"/>
                </a:ext>
              </a:extLst>
            </p:cNvPr>
            <p:cNvCxnSpPr/>
            <p:nvPr/>
          </p:nvCxnSpPr>
          <p:spPr>
            <a:xfrm>
              <a:off x="6043114" y="1825455"/>
              <a:ext cx="0" cy="380864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ECEA8D74-2F06-1645-9E11-A079A32ACDD3}"/>
                </a:ext>
              </a:extLst>
            </p:cNvPr>
            <p:cNvSpPr/>
            <p:nvPr/>
          </p:nvSpPr>
          <p:spPr>
            <a:xfrm>
              <a:off x="5954887" y="1715343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6B18D1E1-246E-094E-8435-94261EF16C26}"/>
                </a:ext>
              </a:extLst>
            </p:cNvPr>
            <p:cNvCxnSpPr/>
            <p:nvPr/>
          </p:nvCxnSpPr>
          <p:spPr>
            <a:xfrm>
              <a:off x="5521139" y="1645814"/>
              <a:ext cx="0" cy="55762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09A5862F-498C-8B40-ACEA-F0DF4F774D48}"/>
                </a:ext>
              </a:extLst>
            </p:cNvPr>
            <p:cNvSpPr/>
            <p:nvPr/>
          </p:nvSpPr>
          <p:spPr>
            <a:xfrm>
              <a:off x="5432912" y="1472417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F6FFD5C2-71F7-E842-9391-F61CC9C33BC6}"/>
                </a:ext>
              </a:extLst>
            </p:cNvPr>
            <p:cNvCxnSpPr/>
            <p:nvPr/>
          </p:nvCxnSpPr>
          <p:spPr>
            <a:xfrm>
              <a:off x="5037076" y="1794510"/>
              <a:ext cx="0" cy="41895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93461865-B06C-1946-B638-BB4A494E7239}"/>
                </a:ext>
              </a:extLst>
            </p:cNvPr>
            <p:cNvSpPr/>
            <p:nvPr/>
          </p:nvSpPr>
          <p:spPr>
            <a:xfrm>
              <a:off x="4948849" y="1627609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7AB07BFB-BF0E-FB45-AF08-34EECE9E08FF}"/>
                </a:ext>
              </a:extLst>
            </p:cNvPr>
            <p:cNvCxnSpPr/>
            <p:nvPr/>
          </p:nvCxnSpPr>
          <p:spPr>
            <a:xfrm>
              <a:off x="4571969" y="1817081"/>
              <a:ext cx="0" cy="380864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CE4B4CB7-0FDB-F045-B8A6-948E0A84258F}"/>
                </a:ext>
              </a:extLst>
            </p:cNvPr>
            <p:cNvSpPr/>
            <p:nvPr/>
          </p:nvSpPr>
          <p:spPr>
            <a:xfrm>
              <a:off x="4483742" y="1650095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252A097C-DF5C-C34D-ADE8-8B0902CA0CF6}"/>
                </a:ext>
              </a:extLst>
            </p:cNvPr>
            <p:cNvCxnSpPr/>
            <p:nvPr/>
          </p:nvCxnSpPr>
          <p:spPr>
            <a:xfrm>
              <a:off x="4031038" y="1656398"/>
              <a:ext cx="0" cy="55762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3493F579-2DFE-A740-8010-C0C13B2FED8E}"/>
                </a:ext>
              </a:extLst>
            </p:cNvPr>
            <p:cNvSpPr/>
            <p:nvPr/>
          </p:nvSpPr>
          <p:spPr>
            <a:xfrm>
              <a:off x="3942811" y="1483001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6B83A72F-4EF1-B944-BA84-4F387DAAB92D}"/>
                </a:ext>
              </a:extLst>
            </p:cNvPr>
            <p:cNvCxnSpPr/>
            <p:nvPr/>
          </p:nvCxnSpPr>
          <p:spPr>
            <a:xfrm>
              <a:off x="6564471" y="1646550"/>
              <a:ext cx="0" cy="55762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04E65707-9F89-8940-B038-D023DDF53DB8}"/>
                </a:ext>
              </a:extLst>
            </p:cNvPr>
            <p:cNvSpPr/>
            <p:nvPr/>
          </p:nvSpPr>
          <p:spPr>
            <a:xfrm>
              <a:off x="6476244" y="1511069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F0FFFFB2-3731-5B4D-8A0B-3AF5CCA9B0B6}"/>
                </a:ext>
              </a:extLst>
            </p:cNvPr>
            <p:cNvCxnSpPr/>
            <p:nvPr/>
          </p:nvCxnSpPr>
          <p:spPr>
            <a:xfrm>
              <a:off x="3593200" y="2025664"/>
              <a:ext cx="0" cy="19544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A402113E-BCE9-6647-8629-6E7DE769E005}"/>
                </a:ext>
              </a:extLst>
            </p:cNvPr>
            <p:cNvSpPr/>
            <p:nvPr/>
          </p:nvSpPr>
          <p:spPr>
            <a:xfrm>
              <a:off x="3504973" y="1832169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171FD7BA-A007-CA4C-ABD4-CFF9567B785D}"/>
              </a:ext>
            </a:extLst>
          </p:cNvPr>
          <p:cNvCxnSpPr>
            <a:cxnSpLocks/>
          </p:cNvCxnSpPr>
          <p:nvPr/>
        </p:nvCxnSpPr>
        <p:spPr>
          <a:xfrm>
            <a:off x="6326275" y="2603208"/>
            <a:ext cx="0" cy="1051519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headEnd type="oval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3EAA351A-FED4-FB41-A7EE-1A0545B7F662}"/>
              </a:ext>
            </a:extLst>
          </p:cNvPr>
          <p:cNvCxnSpPr>
            <a:cxnSpLocks/>
          </p:cNvCxnSpPr>
          <p:nvPr/>
        </p:nvCxnSpPr>
        <p:spPr>
          <a:xfrm flipH="1">
            <a:off x="5312150" y="3669233"/>
            <a:ext cx="1014125" cy="0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1" name="TextBox 100">
            <a:extLst>
              <a:ext uri="{FF2B5EF4-FFF2-40B4-BE49-F238E27FC236}">
                <a16:creationId xmlns:a16="http://schemas.microsoft.com/office/drawing/2014/main" id="{FB885979-0525-C64B-B4AA-ECA066E7BC8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Sound recording with microphone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1D7E7E3-BE1D-8A42-8B82-FC80E403CE92}"/>
              </a:ext>
            </a:extLst>
          </p:cNvPr>
          <p:cNvSpPr txBox="1"/>
          <p:nvPr/>
        </p:nvSpPr>
        <p:spPr>
          <a:xfrm>
            <a:off x="349848" y="6150791"/>
            <a:ext cx="51311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ADC = Analog-to-Digital Converter</a:t>
            </a:r>
          </a:p>
        </p:txBody>
      </p:sp>
    </p:spTree>
    <p:extLst>
      <p:ext uri="{BB962C8B-B14F-4D97-AF65-F5344CB8AC3E}">
        <p14:creationId xmlns:p14="http://schemas.microsoft.com/office/powerpoint/2010/main" val="41192013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502453-F4D4-674A-AEE0-E0DDCBAE7B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268" y="266288"/>
            <a:ext cx="5929297" cy="64234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CDC2FCB-60AC-EF4A-AF37-510D175E076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Equation of waves in time and space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FC4022-B929-2D48-A725-9A9DB917CB9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879644" y="2851728"/>
            <a:ext cx="1154545" cy="11545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ED5DB4-1AEC-5843-BDDE-2D4627747D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6911" y="4855366"/>
            <a:ext cx="954169" cy="95416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583F461-0B56-4448-A257-5370CEA3D283}"/>
              </a:ext>
            </a:extLst>
          </p:cNvPr>
          <p:cNvGrpSpPr/>
          <p:nvPr/>
        </p:nvGrpSpPr>
        <p:grpSpPr>
          <a:xfrm>
            <a:off x="6781080" y="3877231"/>
            <a:ext cx="387795" cy="2714481"/>
            <a:chOff x="1915319" y="1593223"/>
            <a:chExt cx="387795" cy="2714481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05834E1-5DF4-0D47-B230-80B001DAD742}"/>
                </a:ext>
              </a:extLst>
            </p:cNvPr>
            <p:cNvSpPr/>
            <p:nvPr/>
          </p:nvSpPr>
          <p:spPr>
            <a:xfrm>
              <a:off x="1915319" y="2756566"/>
              <a:ext cx="387795" cy="387795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8947F30-DA7A-AC4E-A64E-384389A6E69F}"/>
                </a:ext>
              </a:extLst>
            </p:cNvPr>
            <p:cNvGrpSpPr/>
            <p:nvPr/>
          </p:nvGrpSpPr>
          <p:grpSpPr>
            <a:xfrm>
              <a:off x="2104659" y="1593223"/>
              <a:ext cx="4558" cy="2714481"/>
              <a:chOff x="1952259" y="1440823"/>
              <a:chExt cx="4558" cy="2714481"/>
            </a:xfrm>
          </p:grpSpPr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9733E721-4CD8-CF46-B9A7-64D5BEC854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56817" y="1440823"/>
                <a:ext cx="0" cy="1357240"/>
              </a:xfrm>
              <a:prstGeom prst="line">
                <a:avLst/>
              </a:prstGeom>
              <a:ln w="66675">
                <a:solidFill>
                  <a:srgbClr val="FFC000"/>
                </a:solidFill>
                <a:prstDash val="sysDot"/>
                <a:head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5B960519-DFF1-CD4C-A93A-6246F4F4219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52259" y="2798063"/>
                <a:ext cx="1" cy="1357241"/>
              </a:xfrm>
              <a:prstGeom prst="line">
                <a:avLst/>
              </a:prstGeom>
              <a:ln w="66675">
                <a:solidFill>
                  <a:srgbClr val="FFC000"/>
                </a:solidFill>
                <a:prstDash val="sysDot"/>
                <a:head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103170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688105A-3443-3242-BC34-5831F0116E42}"/>
              </a:ext>
            </a:extLst>
          </p:cNvPr>
          <p:cNvGrpSpPr/>
          <p:nvPr/>
        </p:nvGrpSpPr>
        <p:grpSpPr>
          <a:xfrm>
            <a:off x="373616" y="1566397"/>
            <a:ext cx="3192196" cy="676376"/>
            <a:chOff x="300795" y="776467"/>
            <a:chExt cx="9487892" cy="1451529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D01AE846-71F8-164F-92DC-98D15844ACFD}"/>
                </a:ext>
              </a:extLst>
            </p:cNvPr>
            <p:cNvSpPr/>
            <p:nvPr/>
          </p:nvSpPr>
          <p:spPr>
            <a:xfrm>
              <a:off x="300795" y="77646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D6EC67C6-5BB9-114A-86E0-E7CF0B9ACE4F}"/>
                </a:ext>
              </a:extLst>
            </p:cNvPr>
            <p:cNvSpPr/>
            <p:nvPr/>
          </p:nvSpPr>
          <p:spPr>
            <a:xfrm>
              <a:off x="3466935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FE984958-31C2-7F41-AF31-90CF04647EFC}"/>
                </a:ext>
              </a:extLst>
            </p:cNvPr>
            <p:cNvSpPr/>
            <p:nvPr/>
          </p:nvSpPr>
          <p:spPr>
            <a:xfrm>
              <a:off x="6620067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94213DF-A9EE-1B43-ABC8-D5DEB45895E7}"/>
              </a:ext>
            </a:extLst>
          </p:cNvPr>
          <p:cNvGrpSpPr/>
          <p:nvPr/>
        </p:nvGrpSpPr>
        <p:grpSpPr>
          <a:xfrm>
            <a:off x="202968" y="2450663"/>
            <a:ext cx="3862146" cy="1082458"/>
            <a:chOff x="3273705" y="2227351"/>
            <a:chExt cx="3862146" cy="108245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EA4AD6D-4D55-DF47-B98C-43F2FBC11124}"/>
                </a:ext>
              </a:extLst>
            </p:cNvPr>
            <p:cNvGrpSpPr/>
            <p:nvPr/>
          </p:nvGrpSpPr>
          <p:grpSpPr>
            <a:xfrm>
              <a:off x="3337765" y="2227351"/>
              <a:ext cx="3380385" cy="663524"/>
              <a:chOff x="3072381" y="1611417"/>
              <a:chExt cx="3380385" cy="663524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993A82C9-A825-1A40-9CEE-F6FB4D5846A4}"/>
                  </a:ext>
                </a:extLst>
              </p:cNvPr>
              <p:cNvSpPr/>
              <p:nvPr/>
            </p:nvSpPr>
            <p:spPr>
              <a:xfrm>
                <a:off x="3072381" y="1611417"/>
                <a:ext cx="3380385" cy="663524"/>
              </a:xfrm>
              <a:prstGeom prst="rect">
                <a:avLst/>
              </a:prstGeom>
              <a:noFill/>
              <a:ln w="38100" cmpd="sng"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</a:t>
                </a:r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F6E883E9-3A96-554A-A8DB-91B85B3129F9}"/>
                  </a:ext>
                </a:extLst>
              </p:cNvPr>
              <p:cNvCxnSpPr/>
              <p:nvPr/>
            </p:nvCxnSpPr>
            <p:spPr>
              <a:xfrm>
                <a:off x="3557993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CF9C02A6-7628-D24B-9834-AF7D5BE497EA}"/>
                  </a:ext>
                </a:extLst>
              </p:cNvPr>
              <p:cNvCxnSpPr/>
              <p:nvPr/>
            </p:nvCxnSpPr>
            <p:spPr>
              <a:xfrm>
                <a:off x="4049889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AE0ADFEA-9516-B940-91DC-4259667A6AB5}"/>
                  </a:ext>
                </a:extLst>
              </p:cNvPr>
              <p:cNvCxnSpPr/>
              <p:nvPr/>
            </p:nvCxnSpPr>
            <p:spPr>
              <a:xfrm>
                <a:off x="4541785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5D2FB92A-AA66-7A4B-943E-4F31EAC27D00}"/>
                  </a:ext>
                </a:extLst>
              </p:cNvPr>
              <p:cNvCxnSpPr/>
              <p:nvPr/>
            </p:nvCxnSpPr>
            <p:spPr>
              <a:xfrm>
                <a:off x="5033681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D2191E55-0C19-3E48-AEE3-19133F486190}"/>
                  </a:ext>
                </a:extLst>
              </p:cNvPr>
              <p:cNvCxnSpPr/>
              <p:nvPr/>
            </p:nvCxnSpPr>
            <p:spPr>
              <a:xfrm>
                <a:off x="5525577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1994986C-0711-834E-9189-037B77124BE4}"/>
                  </a:ext>
                </a:extLst>
              </p:cNvPr>
              <p:cNvCxnSpPr/>
              <p:nvPr/>
            </p:nvCxnSpPr>
            <p:spPr>
              <a:xfrm>
                <a:off x="6017473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576739B-1224-F34A-9D33-F14A7308522C}"/>
                </a:ext>
              </a:extLst>
            </p:cNvPr>
            <p:cNvSpPr txBox="1"/>
            <p:nvPr/>
          </p:nvSpPr>
          <p:spPr>
            <a:xfrm>
              <a:off x="3347909" y="2909699"/>
              <a:ext cx="246149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cs typeface="Helvetica Neue Thin"/>
                </a:rPr>
                <a:t>Audio Sample Buffer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A26F958-FB2C-2D48-82C7-0D3109F9633E}"/>
                </a:ext>
              </a:extLst>
            </p:cNvPr>
            <p:cNvSpPr txBox="1"/>
            <p:nvPr/>
          </p:nvSpPr>
          <p:spPr>
            <a:xfrm>
              <a:off x="3273705" y="2352567"/>
              <a:ext cx="386214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Lucida Bright" panose="02040602050505020304" pitchFamily="18" charset="77"/>
                  <a:cs typeface="Helvetica Neue Thin"/>
                </a:rPr>
                <a:t>S6   S5  S4   S3   S2   S1  S0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C9C68AE-491A-5C4E-93B5-F28B401DE4A2}"/>
              </a:ext>
            </a:extLst>
          </p:cNvPr>
          <p:cNvGrpSpPr/>
          <p:nvPr/>
        </p:nvGrpSpPr>
        <p:grpSpPr>
          <a:xfrm>
            <a:off x="434236" y="1695729"/>
            <a:ext cx="3141877" cy="748690"/>
            <a:chOff x="3504973" y="1472417"/>
            <a:chExt cx="3141877" cy="748690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DF330F1-1E66-7040-A733-5D90386AE788}"/>
                </a:ext>
              </a:extLst>
            </p:cNvPr>
            <p:cNvCxnSpPr/>
            <p:nvPr/>
          </p:nvCxnSpPr>
          <p:spPr>
            <a:xfrm>
              <a:off x="6043114" y="1825455"/>
              <a:ext cx="0" cy="380864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46C4592-5AC1-1647-A973-FCB34574D565}"/>
                </a:ext>
              </a:extLst>
            </p:cNvPr>
            <p:cNvSpPr/>
            <p:nvPr/>
          </p:nvSpPr>
          <p:spPr>
            <a:xfrm>
              <a:off x="5954887" y="1715343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3629058-34C8-DD47-8A8F-73D3052133A9}"/>
                </a:ext>
              </a:extLst>
            </p:cNvPr>
            <p:cNvCxnSpPr/>
            <p:nvPr/>
          </p:nvCxnSpPr>
          <p:spPr>
            <a:xfrm>
              <a:off x="5521139" y="1645814"/>
              <a:ext cx="0" cy="55762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ECC41B09-F890-1F49-8B46-77504BE35C14}"/>
                </a:ext>
              </a:extLst>
            </p:cNvPr>
            <p:cNvSpPr/>
            <p:nvPr/>
          </p:nvSpPr>
          <p:spPr>
            <a:xfrm>
              <a:off x="5432912" y="1472417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23F2309-40DD-B245-B705-54394857B960}"/>
                </a:ext>
              </a:extLst>
            </p:cNvPr>
            <p:cNvCxnSpPr/>
            <p:nvPr/>
          </p:nvCxnSpPr>
          <p:spPr>
            <a:xfrm>
              <a:off x="5037076" y="1794510"/>
              <a:ext cx="0" cy="41895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1F439932-6F50-9842-AC79-77356B9AA6D0}"/>
                </a:ext>
              </a:extLst>
            </p:cNvPr>
            <p:cNvSpPr/>
            <p:nvPr/>
          </p:nvSpPr>
          <p:spPr>
            <a:xfrm>
              <a:off x="4948849" y="1627609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6E3A9DC-64CA-5948-B94D-3D835E044DCF}"/>
                </a:ext>
              </a:extLst>
            </p:cNvPr>
            <p:cNvCxnSpPr/>
            <p:nvPr/>
          </p:nvCxnSpPr>
          <p:spPr>
            <a:xfrm>
              <a:off x="4571969" y="1817081"/>
              <a:ext cx="0" cy="380864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57F7C6C1-480D-3D4A-B1BC-37C5DC19361E}"/>
                </a:ext>
              </a:extLst>
            </p:cNvPr>
            <p:cNvSpPr/>
            <p:nvPr/>
          </p:nvSpPr>
          <p:spPr>
            <a:xfrm>
              <a:off x="4483742" y="1650095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F62A694D-8C5F-2C4E-82CE-51B2372F516D}"/>
                </a:ext>
              </a:extLst>
            </p:cNvPr>
            <p:cNvCxnSpPr/>
            <p:nvPr/>
          </p:nvCxnSpPr>
          <p:spPr>
            <a:xfrm>
              <a:off x="4031038" y="1656398"/>
              <a:ext cx="0" cy="55762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1F34BD87-649A-0748-B0CE-3D92C367A57A}"/>
                </a:ext>
              </a:extLst>
            </p:cNvPr>
            <p:cNvSpPr/>
            <p:nvPr/>
          </p:nvSpPr>
          <p:spPr>
            <a:xfrm>
              <a:off x="3942811" y="1483001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37E9838-ADAB-934A-A573-D1A362BB9F8F}"/>
                </a:ext>
              </a:extLst>
            </p:cNvPr>
            <p:cNvCxnSpPr/>
            <p:nvPr/>
          </p:nvCxnSpPr>
          <p:spPr>
            <a:xfrm>
              <a:off x="6564471" y="1646550"/>
              <a:ext cx="0" cy="55762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7B0E5E81-3A72-D24D-9145-30A8FBD241B2}"/>
                </a:ext>
              </a:extLst>
            </p:cNvPr>
            <p:cNvSpPr/>
            <p:nvPr/>
          </p:nvSpPr>
          <p:spPr>
            <a:xfrm>
              <a:off x="6476244" y="1511069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45ED45A-FCE8-AE4E-A838-2138ACBFC000}"/>
                </a:ext>
              </a:extLst>
            </p:cNvPr>
            <p:cNvCxnSpPr/>
            <p:nvPr/>
          </p:nvCxnSpPr>
          <p:spPr>
            <a:xfrm>
              <a:off x="3593200" y="2025664"/>
              <a:ext cx="0" cy="19544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168A3F8F-FF9A-154F-A902-BFFCFEF0D6F8}"/>
                </a:ext>
              </a:extLst>
            </p:cNvPr>
            <p:cNvSpPr/>
            <p:nvPr/>
          </p:nvSpPr>
          <p:spPr>
            <a:xfrm>
              <a:off x="3504973" y="1832169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B3A3E1E1-76AC-CE4C-AC05-B0EDDB76A318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Sound production with speaker</a:t>
            </a:r>
          </a:p>
        </p:txBody>
      </p:sp>
    </p:spTree>
    <p:extLst>
      <p:ext uri="{BB962C8B-B14F-4D97-AF65-F5344CB8AC3E}">
        <p14:creationId xmlns:p14="http://schemas.microsoft.com/office/powerpoint/2010/main" val="21317388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688105A-3443-3242-BC34-5831F0116E42}"/>
              </a:ext>
            </a:extLst>
          </p:cNvPr>
          <p:cNvGrpSpPr/>
          <p:nvPr/>
        </p:nvGrpSpPr>
        <p:grpSpPr>
          <a:xfrm>
            <a:off x="373616" y="1566397"/>
            <a:ext cx="3192196" cy="676376"/>
            <a:chOff x="300795" y="776467"/>
            <a:chExt cx="9487892" cy="1451529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D01AE846-71F8-164F-92DC-98D15844ACFD}"/>
                </a:ext>
              </a:extLst>
            </p:cNvPr>
            <p:cNvSpPr/>
            <p:nvPr/>
          </p:nvSpPr>
          <p:spPr>
            <a:xfrm>
              <a:off x="300795" y="77646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D6EC67C6-5BB9-114A-86E0-E7CF0B9ACE4F}"/>
                </a:ext>
              </a:extLst>
            </p:cNvPr>
            <p:cNvSpPr/>
            <p:nvPr/>
          </p:nvSpPr>
          <p:spPr>
            <a:xfrm>
              <a:off x="3466935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FE984958-31C2-7F41-AF31-90CF04647EFC}"/>
                </a:ext>
              </a:extLst>
            </p:cNvPr>
            <p:cNvSpPr/>
            <p:nvPr/>
          </p:nvSpPr>
          <p:spPr>
            <a:xfrm>
              <a:off x="6620067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94213DF-A9EE-1B43-ABC8-D5DEB45895E7}"/>
              </a:ext>
            </a:extLst>
          </p:cNvPr>
          <p:cNvGrpSpPr/>
          <p:nvPr/>
        </p:nvGrpSpPr>
        <p:grpSpPr>
          <a:xfrm>
            <a:off x="202968" y="2450663"/>
            <a:ext cx="3862146" cy="1082458"/>
            <a:chOff x="3273705" y="2227351"/>
            <a:chExt cx="3862146" cy="108245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EA4AD6D-4D55-DF47-B98C-43F2FBC11124}"/>
                </a:ext>
              </a:extLst>
            </p:cNvPr>
            <p:cNvGrpSpPr/>
            <p:nvPr/>
          </p:nvGrpSpPr>
          <p:grpSpPr>
            <a:xfrm>
              <a:off x="3337765" y="2227351"/>
              <a:ext cx="3380385" cy="663524"/>
              <a:chOff x="3072381" y="1611417"/>
              <a:chExt cx="3380385" cy="663524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993A82C9-A825-1A40-9CEE-F6FB4D5846A4}"/>
                  </a:ext>
                </a:extLst>
              </p:cNvPr>
              <p:cNvSpPr/>
              <p:nvPr/>
            </p:nvSpPr>
            <p:spPr>
              <a:xfrm>
                <a:off x="3072381" y="1611417"/>
                <a:ext cx="3380385" cy="663524"/>
              </a:xfrm>
              <a:prstGeom prst="rect">
                <a:avLst/>
              </a:prstGeom>
              <a:noFill/>
              <a:ln w="38100" cmpd="sng"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</a:t>
                </a:r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F6E883E9-3A96-554A-A8DB-91B85B3129F9}"/>
                  </a:ext>
                </a:extLst>
              </p:cNvPr>
              <p:cNvCxnSpPr/>
              <p:nvPr/>
            </p:nvCxnSpPr>
            <p:spPr>
              <a:xfrm>
                <a:off x="3557993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CF9C02A6-7628-D24B-9834-AF7D5BE497EA}"/>
                  </a:ext>
                </a:extLst>
              </p:cNvPr>
              <p:cNvCxnSpPr/>
              <p:nvPr/>
            </p:nvCxnSpPr>
            <p:spPr>
              <a:xfrm>
                <a:off x="4049889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AE0ADFEA-9516-B940-91DC-4259667A6AB5}"/>
                  </a:ext>
                </a:extLst>
              </p:cNvPr>
              <p:cNvCxnSpPr/>
              <p:nvPr/>
            </p:nvCxnSpPr>
            <p:spPr>
              <a:xfrm>
                <a:off x="4541785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5D2FB92A-AA66-7A4B-943E-4F31EAC27D00}"/>
                  </a:ext>
                </a:extLst>
              </p:cNvPr>
              <p:cNvCxnSpPr/>
              <p:nvPr/>
            </p:nvCxnSpPr>
            <p:spPr>
              <a:xfrm>
                <a:off x="5033681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D2191E55-0C19-3E48-AEE3-19133F486190}"/>
                  </a:ext>
                </a:extLst>
              </p:cNvPr>
              <p:cNvCxnSpPr/>
              <p:nvPr/>
            </p:nvCxnSpPr>
            <p:spPr>
              <a:xfrm>
                <a:off x="5525577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1994986C-0711-834E-9189-037B77124BE4}"/>
                  </a:ext>
                </a:extLst>
              </p:cNvPr>
              <p:cNvCxnSpPr/>
              <p:nvPr/>
            </p:nvCxnSpPr>
            <p:spPr>
              <a:xfrm>
                <a:off x="6017473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576739B-1224-F34A-9D33-F14A7308522C}"/>
                </a:ext>
              </a:extLst>
            </p:cNvPr>
            <p:cNvSpPr txBox="1"/>
            <p:nvPr/>
          </p:nvSpPr>
          <p:spPr>
            <a:xfrm>
              <a:off x="3347909" y="2909699"/>
              <a:ext cx="246149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cs typeface="Helvetica Neue Thin"/>
                </a:rPr>
                <a:t>Audio Sample Buffer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A26F958-FB2C-2D48-82C7-0D3109F9633E}"/>
                </a:ext>
              </a:extLst>
            </p:cNvPr>
            <p:cNvSpPr txBox="1"/>
            <p:nvPr/>
          </p:nvSpPr>
          <p:spPr>
            <a:xfrm>
              <a:off x="3273705" y="2352567"/>
              <a:ext cx="386214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Lucida Bright" panose="02040602050505020304" pitchFamily="18" charset="77"/>
                  <a:cs typeface="Helvetica Neue Thin"/>
                </a:rPr>
                <a:t>S6   S5  S4   S3   S2   S1  S0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C9C68AE-491A-5C4E-93B5-F28B401DE4A2}"/>
              </a:ext>
            </a:extLst>
          </p:cNvPr>
          <p:cNvGrpSpPr/>
          <p:nvPr/>
        </p:nvGrpSpPr>
        <p:grpSpPr>
          <a:xfrm>
            <a:off x="434236" y="1695729"/>
            <a:ext cx="3141877" cy="748690"/>
            <a:chOff x="3504973" y="1472417"/>
            <a:chExt cx="3141877" cy="748690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DF330F1-1E66-7040-A733-5D90386AE788}"/>
                </a:ext>
              </a:extLst>
            </p:cNvPr>
            <p:cNvCxnSpPr/>
            <p:nvPr/>
          </p:nvCxnSpPr>
          <p:spPr>
            <a:xfrm>
              <a:off x="6043114" y="1825455"/>
              <a:ext cx="0" cy="380864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46C4592-5AC1-1647-A973-FCB34574D565}"/>
                </a:ext>
              </a:extLst>
            </p:cNvPr>
            <p:cNvSpPr/>
            <p:nvPr/>
          </p:nvSpPr>
          <p:spPr>
            <a:xfrm>
              <a:off x="5954887" y="1715343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3629058-34C8-DD47-8A8F-73D3052133A9}"/>
                </a:ext>
              </a:extLst>
            </p:cNvPr>
            <p:cNvCxnSpPr/>
            <p:nvPr/>
          </p:nvCxnSpPr>
          <p:spPr>
            <a:xfrm>
              <a:off x="5521139" y="1645814"/>
              <a:ext cx="0" cy="55762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ECC41B09-F890-1F49-8B46-77504BE35C14}"/>
                </a:ext>
              </a:extLst>
            </p:cNvPr>
            <p:cNvSpPr/>
            <p:nvPr/>
          </p:nvSpPr>
          <p:spPr>
            <a:xfrm>
              <a:off x="5432912" y="1472417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23F2309-40DD-B245-B705-54394857B960}"/>
                </a:ext>
              </a:extLst>
            </p:cNvPr>
            <p:cNvCxnSpPr/>
            <p:nvPr/>
          </p:nvCxnSpPr>
          <p:spPr>
            <a:xfrm>
              <a:off x="5037076" y="1794510"/>
              <a:ext cx="0" cy="41895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1F439932-6F50-9842-AC79-77356B9AA6D0}"/>
                </a:ext>
              </a:extLst>
            </p:cNvPr>
            <p:cNvSpPr/>
            <p:nvPr/>
          </p:nvSpPr>
          <p:spPr>
            <a:xfrm>
              <a:off x="4948849" y="1627609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6E3A9DC-64CA-5948-B94D-3D835E044DCF}"/>
                </a:ext>
              </a:extLst>
            </p:cNvPr>
            <p:cNvCxnSpPr/>
            <p:nvPr/>
          </p:nvCxnSpPr>
          <p:spPr>
            <a:xfrm>
              <a:off x="4571969" y="1817081"/>
              <a:ext cx="0" cy="380864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57F7C6C1-480D-3D4A-B1BC-37C5DC19361E}"/>
                </a:ext>
              </a:extLst>
            </p:cNvPr>
            <p:cNvSpPr/>
            <p:nvPr/>
          </p:nvSpPr>
          <p:spPr>
            <a:xfrm>
              <a:off x="4483742" y="1650095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F62A694D-8C5F-2C4E-82CE-51B2372F516D}"/>
                </a:ext>
              </a:extLst>
            </p:cNvPr>
            <p:cNvCxnSpPr/>
            <p:nvPr/>
          </p:nvCxnSpPr>
          <p:spPr>
            <a:xfrm>
              <a:off x="4031038" y="1656398"/>
              <a:ext cx="0" cy="55762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1F34BD87-649A-0748-B0CE-3D92C367A57A}"/>
                </a:ext>
              </a:extLst>
            </p:cNvPr>
            <p:cNvSpPr/>
            <p:nvPr/>
          </p:nvSpPr>
          <p:spPr>
            <a:xfrm>
              <a:off x="3942811" y="1483001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37E9838-ADAB-934A-A573-D1A362BB9F8F}"/>
                </a:ext>
              </a:extLst>
            </p:cNvPr>
            <p:cNvCxnSpPr/>
            <p:nvPr/>
          </p:nvCxnSpPr>
          <p:spPr>
            <a:xfrm>
              <a:off x="6564471" y="1646550"/>
              <a:ext cx="0" cy="55762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7B0E5E81-3A72-D24D-9145-30A8FBD241B2}"/>
                </a:ext>
              </a:extLst>
            </p:cNvPr>
            <p:cNvSpPr/>
            <p:nvPr/>
          </p:nvSpPr>
          <p:spPr>
            <a:xfrm>
              <a:off x="6476244" y="1511069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45ED45A-FCE8-AE4E-A838-2138ACBFC000}"/>
                </a:ext>
              </a:extLst>
            </p:cNvPr>
            <p:cNvCxnSpPr/>
            <p:nvPr/>
          </p:nvCxnSpPr>
          <p:spPr>
            <a:xfrm>
              <a:off x="3593200" y="2025664"/>
              <a:ext cx="0" cy="19544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168A3F8F-FF9A-154F-A902-BFFCFEF0D6F8}"/>
                </a:ext>
              </a:extLst>
            </p:cNvPr>
            <p:cNvSpPr/>
            <p:nvPr/>
          </p:nvSpPr>
          <p:spPr>
            <a:xfrm>
              <a:off x="3504973" y="1832169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452B0B9-AB95-E34E-8EB3-C0C64C4BEA66}"/>
              </a:ext>
            </a:extLst>
          </p:cNvPr>
          <p:cNvCxnSpPr/>
          <p:nvPr/>
        </p:nvCxnSpPr>
        <p:spPr>
          <a:xfrm>
            <a:off x="3447372" y="3180456"/>
            <a:ext cx="0" cy="549674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headEnd type="oval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0A26EB6-BD32-414B-9CB1-173F7373AFA3}"/>
              </a:ext>
            </a:extLst>
          </p:cNvPr>
          <p:cNvCxnSpPr/>
          <p:nvPr/>
        </p:nvCxnSpPr>
        <p:spPr>
          <a:xfrm>
            <a:off x="3441706" y="3728711"/>
            <a:ext cx="651109" cy="1419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01BA9E9-0E13-6949-B560-B39758BC5A67}"/>
              </a:ext>
            </a:extLst>
          </p:cNvPr>
          <p:cNvGrpSpPr/>
          <p:nvPr/>
        </p:nvGrpSpPr>
        <p:grpSpPr>
          <a:xfrm>
            <a:off x="6056526" y="3390523"/>
            <a:ext cx="1761426" cy="676376"/>
            <a:chOff x="300795" y="776467"/>
            <a:chExt cx="6334760" cy="1451529"/>
          </a:xfrm>
        </p:grpSpPr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02644018-9FD4-5F40-B8A8-BCDE0F2C6275}"/>
                </a:ext>
              </a:extLst>
            </p:cNvPr>
            <p:cNvSpPr/>
            <p:nvPr/>
          </p:nvSpPr>
          <p:spPr>
            <a:xfrm>
              <a:off x="300795" y="77646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C29F6D7A-DD30-C142-9565-E82C5F5261ED}"/>
                </a:ext>
              </a:extLst>
            </p:cNvPr>
            <p:cNvSpPr/>
            <p:nvPr/>
          </p:nvSpPr>
          <p:spPr>
            <a:xfrm>
              <a:off x="3466935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95BF827C-9D24-F443-93A9-6DAE23661FE4}"/>
              </a:ext>
            </a:extLst>
          </p:cNvPr>
          <p:cNvSpPr txBox="1"/>
          <p:nvPr/>
        </p:nvSpPr>
        <p:spPr>
          <a:xfrm>
            <a:off x="4113275" y="3528656"/>
            <a:ext cx="1296533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DAC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C63A6241-4D3A-DC41-94A1-741D065E8073}"/>
              </a:ext>
            </a:extLst>
          </p:cNvPr>
          <p:cNvCxnSpPr/>
          <p:nvPr/>
        </p:nvCxnSpPr>
        <p:spPr>
          <a:xfrm>
            <a:off x="5421564" y="3728711"/>
            <a:ext cx="444715" cy="1419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E21F170A-97C9-5B45-9D8F-40CD173645C1}"/>
              </a:ext>
            </a:extLst>
          </p:cNvPr>
          <p:cNvSpPr txBox="1"/>
          <p:nvPr/>
        </p:nvSpPr>
        <p:spPr>
          <a:xfrm>
            <a:off x="5866279" y="2841452"/>
            <a:ext cx="27290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cs typeface="Helvetica Neue Thin"/>
              </a:rPr>
              <a:t>Analog signal (voltage)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3A3E1E1-76AC-CE4C-AC05-B0EDDB76A318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Sound production with speaker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A5FFC58-EE59-FD4A-95E9-A5F96D1C8261}"/>
              </a:ext>
            </a:extLst>
          </p:cNvPr>
          <p:cNvSpPr txBox="1"/>
          <p:nvPr/>
        </p:nvSpPr>
        <p:spPr>
          <a:xfrm>
            <a:off x="349848" y="6150791"/>
            <a:ext cx="51232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DAC = Digital-to-Analog Converter</a:t>
            </a:r>
          </a:p>
        </p:txBody>
      </p:sp>
    </p:spTree>
    <p:extLst>
      <p:ext uri="{BB962C8B-B14F-4D97-AF65-F5344CB8AC3E}">
        <p14:creationId xmlns:p14="http://schemas.microsoft.com/office/powerpoint/2010/main" val="97169045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688105A-3443-3242-BC34-5831F0116E42}"/>
              </a:ext>
            </a:extLst>
          </p:cNvPr>
          <p:cNvGrpSpPr/>
          <p:nvPr/>
        </p:nvGrpSpPr>
        <p:grpSpPr>
          <a:xfrm>
            <a:off x="373616" y="1566397"/>
            <a:ext cx="3192196" cy="676376"/>
            <a:chOff x="300795" y="776467"/>
            <a:chExt cx="9487892" cy="1451529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D01AE846-71F8-164F-92DC-98D15844ACFD}"/>
                </a:ext>
              </a:extLst>
            </p:cNvPr>
            <p:cNvSpPr/>
            <p:nvPr/>
          </p:nvSpPr>
          <p:spPr>
            <a:xfrm>
              <a:off x="300795" y="77646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D6EC67C6-5BB9-114A-86E0-E7CF0B9ACE4F}"/>
                </a:ext>
              </a:extLst>
            </p:cNvPr>
            <p:cNvSpPr/>
            <p:nvPr/>
          </p:nvSpPr>
          <p:spPr>
            <a:xfrm>
              <a:off x="3466935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FE984958-31C2-7F41-AF31-90CF04647EFC}"/>
                </a:ext>
              </a:extLst>
            </p:cNvPr>
            <p:cNvSpPr/>
            <p:nvPr/>
          </p:nvSpPr>
          <p:spPr>
            <a:xfrm>
              <a:off x="6620067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94213DF-A9EE-1B43-ABC8-D5DEB45895E7}"/>
              </a:ext>
            </a:extLst>
          </p:cNvPr>
          <p:cNvGrpSpPr/>
          <p:nvPr/>
        </p:nvGrpSpPr>
        <p:grpSpPr>
          <a:xfrm>
            <a:off x="202968" y="2450663"/>
            <a:ext cx="3862146" cy="1082458"/>
            <a:chOff x="3273705" y="2227351"/>
            <a:chExt cx="3862146" cy="108245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EA4AD6D-4D55-DF47-B98C-43F2FBC11124}"/>
                </a:ext>
              </a:extLst>
            </p:cNvPr>
            <p:cNvGrpSpPr/>
            <p:nvPr/>
          </p:nvGrpSpPr>
          <p:grpSpPr>
            <a:xfrm>
              <a:off x="3337765" y="2227351"/>
              <a:ext cx="3380385" cy="663524"/>
              <a:chOff x="3072381" y="1611417"/>
              <a:chExt cx="3380385" cy="663524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993A82C9-A825-1A40-9CEE-F6FB4D5846A4}"/>
                  </a:ext>
                </a:extLst>
              </p:cNvPr>
              <p:cNvSpPr/>
              <p:nvPr/>
            </p:nvSpPr>
            <p:spPr>
              <a:xfrm>
                <a:off x="3072381" y="1611417"/>
                <a:ext cx="3380385" cy="663524"/>
              </a:xfrm>
              <a:prstGeom prst="rect">
                <a:avLst/>
              </a:prstGeom>
              <a:noFill/>
              <a:ln w="38100" cmpd="sng"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</a:t>
                </a:r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F6E883E9-3A96-554A-A8DB-91B85B3129F9}"/>
                  </a:ext>
                </a:extLst>
              </p:cNvPr>
              <p:cNvCxnSpPr/>
              <p:nvPr/>
            </p:nvCxnSpPr>
            <p:spPr>
              <a:xfrm>
                <a:off x="3557993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CF9C02A6-7628-D24B-9834-AF7D5BE497EA}"/>
                  </a:ext>
                </a:extLst>
              </p:cNvPr>
              <p:cNvCxnSpPr/>
              <p:nvPr/>
            </p:nvCxnSpPr>
            <p:spPr>
              <a:xfrm>
                <a:off x="4049889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AE0ADFEA-9516-B940-91DC-4259667A6AB5}"/>
                  </a:ext>
                </a:extLst>
              </p:cNvPr>
              <p:cNvCxnSpPr/>
              <p:nvPr/>
            </p:nvCxnSpPr>
            <p:spPr>
              <a:xfrm>
                <a:off x="4541785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5D2FB92A-AA66-7A4B-943E-4F31EAC27D00}"/>
                  </a:ext>
                </a:extLst>
              </p:cNvPr>
              <p:cNvCxnSpPr/>
              <p:nvPr/>
            </p:nvCxnSpPr>
            <p:spPr>
              <a:xfrm>
                <a:off x="5033681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D2191E55-0C19-3E48-AEE3-19133F486190}"/>
                  </a:ext>
                </a:extLst>
              </p:cNvPr>
              <p:cNvCxnSpPr/>
              <p:nvPr/>
            </p:nvCxnSpPr>
            <p:spPr>
              <a:xfrm>
                <a:off x="5525577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1994986C-0711-834E-9189-037B77124BE4}"/>
                  </a:ext>
                </a:extLst>
              </p:cNvPr>
              <p:cNvCxnSpPr/>
              <p:nvPr/>
            </p:nvCxnSpPr>
            <p:spPr>
              <a:xfrm>
                <a:off x="6017473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576739B-1224-F34A-9D33-F14A7308522C}"/>
                </a:ext>
              </a:extLst>
            </p:cNvPr>
            <p:cNvSpPr txBox="1"/>
            <p:nvPr/>
          </p:nvSpPr>
          <p:spPr>
            <a:xfrm>
              <a:off x="3347909" y="2909699"/>
              <a:ext cx="246149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cs typeface="Helvetica Neue Thin"/>
                </a:rPr>
                <a:t>Audio Sample Buffer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A26F958-FB2C-2D48-82C7-0D3109F9633E}"/>
                </a:ext>
              </a:extLst>
            </p:cNvPr>
            <p:cNvSpPr txBox="1"/>
            <p:nvPr/>
          </p:nvSpPr>
          <p:spPr>
            <a:xfrm>
              <a:off x="3273705" y="2352567"/>
              <a:ext cx="386214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Lucida Bright" panose="02040602050505020304" pitchFamily="18" charset="77"/>
                  <a:cs typeface="Helvetica Neue Thin"/>
                </a:rPr>
                <a:t>S6   S5  S4   S3   S2   S1  S0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C9C68AE-491A-5C4E-93B5-F28B401DE4A2}"/>
              </a:ext>
            </a:extLst>
          </p:cNvPr>
          <p:cNvGrpSpPr/>
          <p:nvPr/>
        </p:nvGrpSpPr>
        <p:grpSpPr>
          <a:xfrm>
            <a:off x="434236" y="1695729"/>
            <a:ext cx="3141877" cy="748690"/>
            <a:chOff x="3504973" y="1472417"/>
            <a:chExt cx="3141877" cy="748690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DF330F1-1E66-7040-A733-5D90386AE788}"/>
                </a:ext>
              </a:extLst>
            </p:cNvPr>
            <p:cNvCxnSpPr/>
            <p:nvPr/>
          </p:nvCxnSpPr>
          <p:spPr>
            <a:xfrm>
              <a:off x="6043114" y="1825455"/>
              <a:ext cx="0" cy="380864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46C4592-5AC1-1647-A973-FCB34574D565}"/>
                </a:ext>
              </a:extLst>
            </p:cNvPr>
            <p:cNvSpPr/>
            <p:nvPr/>
          </p:nvSpPr>
          <p:spPr>
            <a:xfrm>
              <a:off x="5954887" y="1715343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3629058-34C8-DD47-8A8F-73D3052133A9}"/>
                </a:ext>
              </a:extLst>
            </p:cNvPr>
            <p:cNvCxnSpPr/>
            <p:nvPr/>
          </p:nvCxnSpPr>
          <p:spPr>
            <a:xfrm>
              <a:off x="5521139" y="1645814"/>
              <a:ext cx="0" cy="55762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ECC41B09-F890-1F49-8B46-77504BE35C14}"/>
                </a:ext>
              </a:extLst>
            </p:cNvPr>
            <p:cNvSpPr/>
            <p:nvPr/>
          </p:nvSpPr>
          <p:spPr>
            <a:xfrm>
              <a:off x="5432912" y="1472417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23F2309-40DD-B245-B705-54394857B960}"/>
                </a:ext>
              </a:extLst>
            </p:cNvPr>
            <p:cNvCxnSpPr/>
            <p:nvPr/>
          </p:nvCxnSpPr>
          <p:spPr>
            <a:xfrm>
              <a:off x="5037076" y="1794510"/>
              <a:ext cx="0" cy="41895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1F439932-6F50-9842-AC79-77356B9AA6D0}"/>
                </a:ext>
              </a:extLst>
            </p:cNvPr>
            <p:cNvSpPr/>
            <p:nvPr/>
          </p:nvSpPr>
          <p:spPr>
            <a:xfrm>
              <a:off x="4948849" y="1627609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6E3A9DC-64CA-5948-B94D-3D835E044DCF}"/>
                </a:ext>
              </a:extLst>
            </p:cNvPr>
            <p:cNvCxnSpPr/>
            <p:nvPr/>
          </p:nvCxnSpPr>
          <p:spPr>
            <a:xfrm>
              <a:off x="4571969" y="1817081"/>
              <a:ext cx="0" cy="380864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57F7C6C1-480D-3D4A-B1BC-37C5DC19361E}"/>
                </a:ext>
              </a:extLst>
            </p:cNvPr>
            <p:cNvSpPr/>
            <p:nvPr/>
          </p:nvSpPr>
          <p:spPr>
            <a:xfrm>
              <a:off x="4483742" y="1650095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F62A694D-8C5F-2C4E-82CE-51B2372F516D}"/>
                </a:ext>
              </a:extLst>
            </p:cNvPr>
            <p:cNvCxnSpPr/>
            <p:nvPr/>
          </p:nvCxnSpPr>
          <p:spPr>
            <a:xfrm>
              <a:off x="4031038" y="1656398"/>
              <a:ext cx="0" cy="55762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1F34BD87-649A-0748-B0CE-3D92C367A57A}"/>
                </a:ext>
              </a:extLst>
            </p:cNvPr>
            <p:cNvSpPr/>
            <p:nvPr/>
          </p:nvSpPr>
          <p:spPr>
            <a:xfrm>
              <a:off x="3942811" y="1483001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37E9838-ADAB-934A-A573-D1A362BB9F8F}"/>
                </a:ext>
              </a:extLst>
            </p:cNvPr>
            <p:cNvCxnSpPr/>
            <p:nvPr/>
          </p:nvCxnSpPr>
          <p:spPr>
            <a:xfrm>
              <a:off x="6564471" y="1646550"/>
              <a:ext cx="0" cy="55762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7B0E5E81-3A72-D24D-9145-30A8FBD241B2}"/>
                </a:ext>
              </a:extLst>
            </p:cNvPr>
            <p:cNvSpPr/>
            <p:nvPr/>
          </p:nvSpPr>
          <p:spPr>
            <a:xfrm>
              <a:off x="6476244" y="1511069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45ED45A-FCE8-AE4E-A838-2138ACBFC000}"/>
                </a:ext>
              </a:extLst>
            </p:cNvPr>
            <p:cNvCxnSpPr/>
            <p:nvPr/>
          </p:nvCxnSpPr>
          <p:spPr>
            <a:xfrm>
              <a:off x="3593200" y="2025664"/>
              <a:ext cx="0" cy="19544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168A3F8F-FF9A-154F-A902-BFFCFEF0D6F8}"/>
                </a:ext>
              </a:extLst>
            </p:cNvPr>
            <p:cNvSpPr/>
            <p:nvPr/>
          </p:nvSpPr>
          <p:spPr>
            <a:xfrm>
              <a:off x="3504973" y="1832169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452B0B9-AB95-E34E-8EB3-C0C64C4BEA66}"/>
              </a:ext>
            </a:extLst>
          </p:cNvPr>
          <p:cNvCxnSpPr/>
          <p:nvPr/>
        </p:nvCxnSpPr>
        <p:spPr>
          <a:xfrm>
            <a:off x="3447372" y="3180456"/>
            <a:ext cx="0" cy="549674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headEnd type="oval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0A26EB6-BD32-414B-9CB1-173F7373AFA3}"/>
              </a:ext>
            </a:extLst>
          </p:cNvPr>
          <p:cNvCxnSpPr/>
          <p:nvPr/>
        </p:nvCxnSpPr>
        <p:spPr>
          <a:xfrm>
            <a:off x="3441706" y="3728711"/>
            <a:ext cx="651109" cy="1419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01BA9E9-0E13-6949-B560-B39758BC5A67}"/>
              </a:ext>
            </a:extLst>
          </p:cNvPr>
          <p:cNvGrpSpPr/>
          <p:nvPr/>
        </p:nvGrpSpPr>
        <p:grpSpPr>
          <a:xfrm>
            <a:off x="6056526" y="3390523"/>
            <a:ext cx="1761426" cy="676376"/>
            <a:chOff x="300795" y="776467"/>
            <a:chExt cx="6334760" cy="1451529"/>
          </a:xfrm>
        </p:grpSpPr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02644018-9FD4-5F40-B8A8-BCDE0F2C6275}"/>
                </a:ext>
              </a:extLst>
            </p:cNvPr>
            <p:cNvSpPr/>
            <p:nvPr/>
          </p:nvSpPr>
          <p:spPr>
            <a:xfrm>
              <a:off x="300795" y="77646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C29F6D7A-DD30-C142-9565-E82C5F5261ED}"/>
                </a:ext>
              </a:extLst>
            </p:cNvPr>
            <p:cNvSpPr/>
            <p:nvPr/>
          </p:nvSpPr>
          <p:spPr>
            <a:xfrm>
              <a:off x="3466935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95BF827C-9D24-F443-93A9-6DAE23661FE4}"/>
              </a:ext>
            </a:extLst>
          </p:cNvPr>
          <p:cNvSpPr txBox="1"/>
          <p:nvPr/>
        </p:nvSpPr>
        <p:spPr>
          <a:xfrm>
            <a:off x="4113275" y="3528656"/>
            <a:ext cx="1296533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DAC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C63A6241-4D3A-DC41-94A1-741D065E8073}"/>
              </a:ext>
            </a:extLst>
          </p:cNvPr>
          <p:cNvCxnSpPr/>
          <p:nvPr/>
        </p:nvCxnSpPr>
        <p:spPr>
          <a:xfrm>
            <a:off x="5421564" y="3728711"/>
            <a:ext cx="444715" cy="1419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2781D697-E991-9B48-A65D-8F27236902D3}"/>
              </a:ext>
            </a:extLst>
          </p:cNvPr>
          <p:cNvCxnSpPr>
            <a:cxnSpLocks/>
          </p:cNvCxnSpPr>
          <p:nvPr/>
        </p:nvCxnSpPr>
        <p:spPr>
          <a:xfrm flipH="1">
            <a:off x="6982767" y="4364822"/>
            <a:ext cx="0" cy="549674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headEnd type="oval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C4AC8B41-BBF0-DC44-9E3B-938FC1E0024E}"/>
              </a:ext>
            </a:extLst>
          </p:cNvPr>
          <p:cNvCxnSpPr>
            <a:cxnSpLocks/>
          </p:cNvCxnSpPr>
          <p:nvPr/>
        </p:nvCxnSpPr>
        <p:spPr>
          <a:xfrm flipH="1">
            <a:off x="6331658" y="4929002"/>
            <a:ext cx="651109" cy="1419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8" name="Picture 47" descr="Oxygen-Icons.org-Oxygen-Actions-speaker.ico">
            <a:extLst>
              <a:ext uri="{FF2B5EF4-FFF2-40B4-BE49-F238E27FC236}">
                <a16:creationId xmlns:a16="http://schemas.microsoft.com/office/drawing/2014/main" id="{6E1D04D5-02A4-F042-A84B-CF850E426D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72284">
            <a:off x="5473777" y="4475844"/>
            <a:ext cx="877303" cy="877303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E21F170A-97C9-5B45-9D8F-40CD173645C1}"/>
              </a:ext>
            </a:extLst>
          </p:cNvPr>
          <p:cNvSpPr txBox="1"/>
          <p:nvPr/>
        </p:nvSpPr>
        <p:spPr>
          <a:xfrm>
            <a:off x="5866279" y="2841452"/>
            <a:ext cx="27290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cs typeface="Helvetica Neue Thin"/>
              </a:rPr>
              <a:t>Analog signal (voltage)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3BEBAE1-BC22-4245-AE93-326543EFCF95}"/>
              </a:ext>
            </a:extLst>
          </p:cNvPr>
          <p:cNvSpPr txBox="1"/>
          <p:nvPr/>
        </p:nvSpPr>
        <p:spPr>
          <a:xfrm>
            <a:off x="4025208" y="4728947"/>
            <a:ext cx="1169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cs typeface="Helvetica Neue Thin"/>
              </a:rPr>
              <a:t>Sound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05FCFC62-8966-9C45-A126-C60BA3FDF012}"/>
              </a:ext>
            </a:extLst>
          </p:cNvPr>
          <p:cNvGrpSpPr/>
          <p:nvPr/>
        </p:nvGrpSpPr>
        <p:grpSpPr>
          <a:xfrm rot="10800000">
            <a:off x="5075235" y="4495995"/>
            <a:ext cx="1256423" cy="866014"/>
            <a:chOff x="1986989" y="1652897"/>
            <a:chExt cx="1256423" cy="866014"/>
          </a:xfrm>
        </p:grpSpPr>
        <p:sp>
          <p:nvSpPr>
            <p:cNvPr id="52" name="Arc 51">
              <a:extLst>
                <a:ext uri="{FF2B5EF4-FFF2-40B4-BE49-F238E27FC236}">
                  <a16:creationId xmlns:a16="http://schemas.microsoft.com/office/drawing/2014/main" id="{B6DEEB5B-B5FB-BD41-97CD-765FD971ED27}"/>
                </a:ext>
              </a:extLst>
            </p:cNvPr>
            <p:cNvSpPr/>
            <p:nvPr/>
          </p:nvSpPr>
          <p:spPr>
            <a:xfrm rot="2453866">
              <a:off x="1986989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Arc 52">
              <a:extLst>
                <a:ext uri="{FF2B5EF4-FFF2-40B4-BE49-F238E27FC236}">
                  <a16:creationId xmlns:a16="http://schemas.microsoft.com/office/drawing/2014/main" id="{C2D9B932-7454-034E-9938-0AEB016267FD}"/>
                </a:ext>
              </a:extLst>
            </p:cNvPr>
            <p:cNvSpPr/>
            <p:nvPr/>
          </p:nvSpPr>
          <p:spPr>
            <a:xfrm rot="2453866">
              <a:off x="2098821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Arc 53">
              <a:extLst>
                <a:ext uri="{FF2B5EF4-FFF2-40B4-BE49-F238E27FC236}">
                  <a16:creationId xmlns:a16="http://schemas.microsoft.com/office/drawing/2014/main" id="{8D4AC016-72E7-3848-A40A-E70B7867AF96}"/>
                </a:ext>
              </a:extLst>
            </p:cNvPr>
            <p:cNvSpPr/>
            <p:nvPr/>
          </p:nvSpPr>
          <p:spPr>
            <a:xfrm rot="2453866">
              <a:off x="2210658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Arc 54">
              <a:extLst>
                <a:ext uri="{FF2B5EF4-FFF2-40B4-BE49-F238E27FC236}">
                  <a16:creationId xmlns:a16="http://schemas.microsoft.com/office/drawing/2014/main" id="{615BDD2A-A321-EF46-9B68-1C3D2E36C72F}"/>
                </a:ext>
              </a:extLst>
            </p:cNvPr>
            <p:cNvSpPr/>
            <p:nvPr/>
          </p:nvSpPr>
          <p:spPr>
            <a:xfrm rot="2453866">
              <a:off x="2322493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B3A3E1E1-76AC-CE4C-AC05-B0EDDB76A318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Sound production with speaker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90A40AF-DD89-8145-B855-A4F9885844FA}"/>
              </a:ext>
            </a:extLst>
          </p:cNvPr>
          <p:cNvSpPr txBox="1"/>
          <p:nvPr/>
        </p:nvSpPr>
        <p:spPr>
          <a:xfrm>
            <a:off x="349848" y="6150791"/>
            <a:ext cx="51232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DAC = Digital-to-Analog Converter</a:t>
            </a:r>
          </a:p>
        </p:txBody>
      </p:sp>
    </p:spTree>
    <p:extLst>
      <p:ext uri="{BB962C8B-B14F-4D97-AF65-F5344CB8AC3E}">
        <p14:creationId xmlns:p14="http://schemas.microsoft.com/office/powerpoint/2010/main" val="341685880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FCBCF-133E-3C4D-A926-DCFA000DB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The root cause of inaccuracy </a:t>
            </a:r>
            <a:br>
              <a:rPr lang="en-US" dirty="0"/>
            </a:br>
            <a:r>
              <a:rPr lang="en-US" dirty="0"/>
              <a:t>– three uncertainties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55DE2-4514-A345-B982-61144D88F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1828800"/>
          </a:xfrm>
        </p:spPr>
        <p:txBody>
          <a:bodyPr/>
          <a:lstStyle/>
          <a:p>
            <a:r>
              <a:rPr lang="en-US" altLang="zh-CN" dirty="0"/>
              <a:t>Clock synchronization uncertainty</a:t>
            </a:r>
          </a:p>
          <a:p>
            <a:r>
              <a:rPr lang="en-US" altLang="en-US" dirty="0">
                <a:solidFill>
                  <a:srgbClr val="C00000"/>
                </a:solidFill>
                <a:ea typeface="宋体" panose="02010600030101010101" pitchFamily="2" charset="-122"/>
              </a:rPr>
              <a:t>Sending uncertainty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E923E0F-6BD8-E048-BD18-81B4E965516D}"/>
              </a:ext>
            </a:extLst>
          </p:cNvPr>
          <p:cNvCxnSpPr/>
          <p:nvPr/>
        </p:nvCxnSpPr>
        <p:spPr bwMode="auto">
          <a:xfrm>
            <a:off x="228600" y="5943600"/>
            <a:ext cx="8763000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57E6844-96B9-C44D-AD9F-0A39655D3C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5924550"/>
            <a:ext cx="6635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 sz="2000" i="1"/>
              <a:t>time</a:t>
            </a:r>
            <a:endParaRPr lang="en-US" altLang="en-US" sz="1600" i="1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ED93BA5-2A0C-8947-9002-6B3187394E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505200"/>
            <a:ext cx="2667000" cy="8302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</a:p>
          <a:p>
            <a:pPr eaLnBrk="1" hangingPunct="1"/>
            <a:r>
              <a:rPr lang="en-US" alt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t0 = wall_clock();</a:t>
            </a:r>
          </a:p>
          <a:p>
            <a:pPr eaLnBrk="1" hangingPunct="1"/>
            <a:r>
              <a:rPr lang="en-US" alt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write(sound_dev, signal);</a:t>
            </a:r>
          </a:p>
          <a:p>
            <a:pPr eaLnBrk="1" hangingPunct="1"/>
            <a:r>
              <a:rPr lang="en-US" alt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08A63BA-7445-C441-B478-CD8189A7DC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763" y="3200400"/>
            <a:ext cx="29162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software issuing command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40DA17C5-FE30-964B-BDBC-D5AB903599B4}"/>
              </a:ext>
            </a:extLst>
          </p:cNvPr>
          <p:cNvCxnSpPr/>
          <p:nvPr/>
        </p:nvCxnSpPr>
        <p:spPr>
          <a:xfrm rot="5400000">
            <a:off x="-189706" y="5142706"/>
            <a:ext cx="1600200" cy="1588"/>
          </a:xfrm>
          <a:prstGeom prst="straightConnector1">
            <a:avLst/>
          </a:prstGeom>
          <a:ln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832584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FCBCF-133E-3C4D-A926-DCFA000DB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The root cause of inaccuracy </a:t>
            </a:r>
            <a:br>
              <a:rPr lang="en-US" dirty="0"/>
            </a:br>
            <a:r>
              <a:rPr lang="en-US" dirty="0"/>
              <a:t>– three uncertainties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55DE2-4514-A345-B982-61144D88F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1828800"/>
          </a:xfrm>
        </p:spPr>
        <p:txBody>
          <a:bodyPr/>
          <a:lstStyle/>
          <a:p>
            <a:r>
              <a:rPr lang="en-US" altLang="zh-CN" dirty="0"/>
              <a:t>Clock synchronization uncertainty</a:t>
            </a:r>
          </a:p>
          <a:p>
            <a:r>
              <a:rPr lang="en-US" altLang="en-US" dirty="0">
                <a:solidFill>
                  <a:srgbClr val="C00000"/>
                </a:solidFill>
                <a:ea typeface="宋体" panose="02010600030101010101" pitchFamily="2" charset="-122"/>
              </a:rPr>
              <a:t>Sending uncertainty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E923E0F-6BD8-E048-BD18-81B4E965516D}"/>
              </a:ext>
            </a:extLst>
          </p:cNvPr>
          <p:cNvCxnSpPr/>
          <p:nvPr/>
        </p:nvCxnSpPr>
        <p:spPr bwMode="auto">
          <a:xfrm>
            <a:off x="228600" y="5943600"/>
            <a:ext cx="8763000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57E6844-96B9-C44D-AD9F-0A39655D3C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5924550"/>
            <a:ext cx="6635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 sz="2000" i="1"/>
              <a:t>time</a:t>
            </a:r>
            <a:endParaRPr lang="en-US" altLang="en-US" sz="1600" i="1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ED93BA5-2A0C-8947-9002-6B3187394E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505200"/>
            <a:ext cx="2667000" cy="8302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</a:p>
          <a:p>
            <a:pPr eaLnBrk="1" hangingPunct="1"/>
            <a:r>
              <a:rPr lang="en-US" alt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t0 = wall_clock();</a:t>
            </a:r>
          </a:p>
          <a:p>
            <a:pPr eaLnBrk="1" hangingPunct="1"/>
            <a:r>
              <a:rPr lang="en-US" alt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write(sound_dev, signal);</a:t>
            </a:r>
          </a:p>
          <a:p>
            <a:pPr eaLnBrk="1" hangingPunct="1"/>
            <a:r>
              <a:rPr lang="en-US" alt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08A63BA-7445-C441-B478-CD8189A7DC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763" y="3200400"/>
            <a:ext cx="29162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software issuing command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40DA17C5-FE30-964B-BDBC-D5AB903599B4}"/>
              </a:ext>
            </a:extLst>
          </p:cNvPr>
          <p:cNvCxnSpPr/>
          <p:nvPr/>
        </p:nvCxnSpPr>
        <p:spPr>
          <a:xfrm rot="5400000">
            <a:off x="-189706" y="5142706"/>
            <a:ext cx="1600200" cy="1588"/>
          </a:xfrm>
          <a:prstGeom prst="straightConnector1">
            <a:avLst/>
          </a:prstGeom>
          <a:ln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110">
            <a:extLst>
              <a:ext uri="{FF2B5EF4-FFF2-40B4-BE49-F238E27FC236}">
                <a16:creationId xmlns:a16="http://schemas.microsoft.com/office/drawing/2014/main" id="{DB6C821D-1096-EE4D-B8EC-375081A42BDA}"/>
              </a:ext>
            </a:extLst>
          </p:cNvPr>
          <p:cNvGrpSpPr>
            <a:grpSpLocks/>
          </p:cNvGrpSpPr>
          <p:nvPr/>
        </p:nvGrpSpPr>
        <p:grpSpPr bwMode="auto">
          <a:xfrm>
            <a:off x="2709863" y="4667250"/>
            <a:ext cx="1530350" cy="1200150"/>
            <a:chOff x="2633419" y="5048250"/>
            <a:chExt cx="1531188" cy="1200150"/>
          </a:xfrm>
        </p:grpSpPr>
        <p:pic>
          <p:nvPicPr>
            <p:cNvPr id="9239" name="Picture 7">
              <a:extLst>
                <a:ext uri="{FF2B5EF4-FFF2-40B4-BE49-F238E27FC236}">
                  <a16:creationId xmlns:a16="http://schemas.microsoft.com/office/drawing/2014/main" id="{8332CB11-46C6-A445-BD89-3C1192A25E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0272" y="5681662"/>
              <a:ext cx="847619" cy="495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40" name="Picture 8">
              <a:extLst>
                <a:ext uri="{FF2B5EF4-FFF2-40B4-BE49-F238E27FC236}">
                  <a16:creationId xmlns:a16="http://schemas.microsoft.com/office/drawing/2014/main" id="{970D2C0D-82D1-8A4C-B276-3ED87D2520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4997" y="5657850"/>
              <a:ext cx="312420" cy="590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41" name="TextBox 56">
              <a:extLst>
                <a:ext uri="{FF2B5EF4-FFF2-40B4-BE49-F238E27FC236}">
                  <a16:creationId xmlns:a16="http://schemas.microsoft.com/office/drawing/2014/main" id="{D498FA62-9D16-404D-BFFF-6C527BB6C6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33419" y="5048250"/>
              <a:ext cx="153118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sound leaves</a:t>
              </a:r>
            </a:p>
            <a:p>
              <a:pPr eaLnBrk="1" hangingPunct="1"/>
              <a:r>
                <a:rPr lang="en-US" altLang="en-US"/>
                <a:t>speaker</a:t>
              </a:r>
            </a:p>
          </p:txBody>
        </p: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5DBDC2EA-D99E-4848-9AC3-B117BBE8EF7A}"/>
                </a:ext>
              </a:extLst>
            </p:cNvPr>
            <p:cNvCxnSpPr/>
            <p:nvPr/>
          </p:nvCxnSpPr>
          <p:spPr>
            <a:xfrm>
              <a:off x="3124225" y="5734050"/>
              <a:ext cx="303379" cy="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F110D40E-8891-564F-AFC3-96DB2C9E97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4572000"/>
            <a:ext cx="20574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en-US" sz="1600"/>
              <a:t>unknown delays (software, system, driver, hardware, …) </a:t>
            </a:r>
            <a:r>
              <a:rPr lang="en-US" altLang="en-US" sz="4000" b="1"/>
              <a:t>?</a:t>
            </a:r>
            <a:endParaRPr lang="en-US" altLang="en-US" sz="1600" b="1"/>
          </a:p>
        </p:txBody>
      </p: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F68BFCDF-57A8-B946-BFD7-12A17CBC9C52}"/>
              </a:ext>
            </a:extLst>
          </p:cNvPr>
          <p:cNvCxnSpPr/>
          <p:nvPr/>
        </p:nvCxnSpPr>
        <p:spPr>
          <a:xfrm>
            <a:off x="609600" y="5637213"/>
            <a:ext cx="2039938" cy="1587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20068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FCBCF-133E-3C4D-A926-DCFA000DB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The root cause of inaccuracy </a:t>
            </a:r>
            <a:br>
              <a:rPr lang="en-US" dirty="0"/>
            </a:br>
            <a:r>
              <a:rPr lang="en-US" dirty="0"/>
              <a:t>– three uncertainties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55DE2-4514-A345-B982-61144D88F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1828800"/>
          </a:xfrm>
        </p:spPr>
        <p:txBody>
          <a:bodyPr/>
          <a:lstStyle/>
          <a:p>
            <a:r>
              <a:rPr lang="en-US" altLang="zh-CN" dirty="0"/>
              <a:t>Clock synchronization uncertainty</a:t>
            </a:r>
          </a:p>
          <a:p>
            <a:r>
              <a:rPr lang="en-US" altLang="en-US" dirty="0">
                <a:solidFill>
                  <a:srgbClr val="C00000"/>
                </a:solidFill>
                <a:ea typeface="宋体" panose="02010600030101010101" pitchFamily="2" charset="-122"/>
              </a:rPr>
              <a:t>Sending uncertainty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E923E0F-6BD8-E048-BD18-81B4E965516D}"/>
              </a:ext>
            </a:extLst>
          </p:cNvPr>
          <p:cNvCxnSpPr/>
          <p:nvPr/>
        </p:nvCxnSpPr>
        <p:spPr bwMode="auto">
          <a:xfrm>
            <a:off x="228600" y="5943600"/>
            <a:ext cx="8763000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57E6844-96B9-C44D-AD9F-0A39655D3C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5924550"/>
            <a:ext cx="6635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 sz="2000" i="1"/>
              <a:t>time</a:t>
            </a:r>
            <a:endParaRPr lang="en-US" altLang="en-US" sz="1600" i="1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ED93BA5-2A0C-8947-9002-6B3187394E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505200"/>
            <a:ext cx="2667000" cy="8302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</a:p>
          <a:p>
            <a:pPr eaLnBrk="1" hangingPunct="1"/>
            <a:r>
              <a:rPr lang="en-US" alt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t0 = wall_clock();</a:t>
            </a:r>
          </a:p>
          <a:p>
            <a:pPr eaLnBrk="1" hangingPunct="1"/>
            <a:r>
              <a:rPr lang="en-US" alt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write(sound_dev, signal);</a:t>
            </a:r>
          </a:p>
          <a:p>
            <a:pPr eaLnBrk="1" hangingPunct="1"/>
            <a:r>
              <a:rPr lang="en-US" alt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08A63BA-7445-C441-B478-CD8189A7DC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763" y="3200400"/>
            <a:ext cx="29162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software issuing command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40DA17C5-FE30-964B-BDBC-D5AB903599B4}"/>
              </a:ext>
            </a:extLst>
          </p:cNvPr>
          <p:cNvCxnSpPr/>
          <p:nvPr/>
        </p:nvCxnSpPr>
        <p:spPr>
          <a:xfrm rot="5400000">
            <a:off x="-189706" y="5142706"/>
            <a:ext cx="1600200" cy="1588"/>
          </a:xfrm>
          <a:prstGeom prst="straightConnector1">
            <a:avLst/>
          </a:prstGeom>
          <a:ln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110">
            <a:extLst>
              <a:ext uri="{FF2B5EF4-FFF2-40B4-BE49-F238E27FC236}">
                <a16:creationId xmlns:a16="http://schemas.microsoft.com/office/drawing/2014/main" id="{DB6C821D-1096-EE4D-B8EC-375081A42BDA}"/>
              </a:ext>
            </a:extLst>
          </p:cNvPr>
          <p:cNvGrpSpPr>
            <a:grpSpLocks/>
          </p:cNvGrpSpPr>
          <p:nvPr/>
        </p:nvGrpSpPr>
        <p:grpSpPr bwMode="auto">
          <a:xfrm>
            <a:off x="2709863" y="4667250"/>
            <a:ext cx="1530350" cy="1200150"/>
            <a:chOff x="2633419" y="5048250"/>
            <a:chExt cx="1531188" cy="1200150"/>
          </a:xfrm>
        </p:grpSpPr>
        <p:pic>
          <p:nvPicPr>
            <p:cNvPr id="9239" name="Picture 7">
              <a:extLst>
                <a:ext uri="{FF2B5EF4-FFF2-40B4-BE49-F238E27FC236}">
                  <a16:creationId xmlns:a16="http://schemas.microsoft.com/office/drawing/2014/main" id="{8332CB11-46C6-A445-BD89-3C1192A25E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0272" y="5681662"/>
              <a:ext cx="847619" cy="495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40" name="Picture 8">
              <a:extLst>
                <a:ext uri="{FF2B5EF4-FFF2-40B4-BE49-F238E27FC236}">
                  <a16:creationId xmlns:a16="http://schemas.microsoft.com/office/drawing/2014/main" id="{970D2C0D-82D1-8A4C-B276-3ED87D2520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4997" y="5657850"/>
              <a:ext cx="312420" cy="590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41" name="TextBox 56">
              <a:extLst>
                <a:ext uri="{FF2B5EF4-FFF2-40B4-BE49-F238E27FC236}">
                  <a16:creationId xmlns:a16="http://schemas.microsoft.com/office/drawing/2014/main" id="{D498FA62-9D16-404D-BFFF-6C527BB6C6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33419" y="5048250"/>
              <a:ext cx="153118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sound leaves</a:t>
              </a:r>
            </a:p>
            <a:p>
              <a:pPr eaLnBrk="1" hangingPunct="1"/>
              <a:r>
                <a:rPr lang="en-US" altLang="en-US"/>
                <a:t>speaker</a:t>
              </a:r>
            </a:p>
          </p:txBody>
        </p: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5DBDC2EA-D99E-4848-9AC3-B117BBE8EF7A}"/>
                </a:ext>
              </a:extLst>
            </p:cNvPr>
            <p:cNvCxnSpPr/>
            <p:nvPr/>
          </p:nvCxnSpPr>
          <p:spPr>
            <a:xfrm>
              <a:off x="3124225" y="5734050"/>
              <a:ext cx="303379" cy="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F110D40E-8891-564F-AFC3-96DB2C9E97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4572000"/>
            <a:ext cx="20574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en-US" sz="1600"/>
              <a:t>unknown delays (software, system, driver, hardware, …) </a:t>
            </a:r>
            <a:r>
              <a:rPr lang="en-US" altLang="en-US" sz="4000" b="1"/>
              <a:t>?</a:t>
            </a:r>
            <a:endParaRPr lang="en-US" altLang="en-US" sz="1600" b="1"/>
          </a:p>
        </p:txBody>
      </p: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F68BFCDF-57A8-B946-BFD7-12A17CBC9C52}"/>
              </a:ext>
            </a:extLst>
          </p:cNvPr>
          <p:cNvCxnSpPr/>
          <p:nvPr/>
        </p:nvCxnSpPr>
        <p:spPr>
          <a:xfrm>
            <a:off x="609600" y="5637213"/>
            <a:ext cx="2039938" cy="1587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2D139D95-69EE-B544-A974-02A00AFF72E5}"/>
              </a:ext>
            </a:extLst>
          </p:cNvPr>
          <p:cNvSpPr/>
          <p:nvPr/>
        </p:nvSpPr>
        <p:spPr>
          <a:xfrm>
            <a:off x="4813300" y="2362200"/>
            <a:ext cx="36476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sz="3200" dirty="0">
                <a:latin typeface="+mn-lt"/>
              </a:rPr>
              <a:t>  </a:t>
            </a:r>
            <a:r>
              <a:rPr lang="en-US" sz="2800" dirty="0">
                <a:solidFill>
                  <a:srgbClr val="C00000"/>
                </a:solidFill>
                <a:latin typeface="+mn-lt"/>
              </a:rPr>
              <a:t>Receiving uncertainty</a:t>
            </a:r>
          </a:p>
        </p:txBody>
      </p:sp>
    </p:spTree>
    <p:extLst>
      <p:ext uri="{BB962C8B-B14F-4D97-AF65-F5344CB8AC3E}">
        <p14:creationId xmlns:p14="http://schemas.microsoft.com/office/powerpoint/2010/main" val="176847054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FCBCF-133E-3C4D-A926-DCFA000DB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The root cause of inaccuracy </a:t>
            </a:r>
            <a:br>
              <a:rPr lang="en-US" dirty="0"/>
            </a:br>
            <a:r>
              <a:rPr lang="en-US" dirty="0"/>
              <a:t>– three uncertainties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55DE2-4514-A345-B982-61144D88F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1828800"/>
          </a:xfrm>
        </p:spPr>
        <p:txBody>
          <a:bodyPr/>
          <a:lstStyle/>
          <a:p>
            <a:r>
              <a:rPr lang="en-US" altLang="zh-CN" dirty="0"/>
              <a:t>Clock synchronization uncertainty</a:t>
            </a:r>
          </a:p>
          <a:p>
            <a:r>
              <a:rPr lang="en-US" altLang="en-US" dirty="0">
                <a:solidFill>
                  <a:srgbClr val="C00000"/>
                </a:solidFill>
                <a:ea typeface="宋体" panose="02010600030101010101" pitchFamily="2" charset="-122"/>
              </a:rPr>
              <a:t>Sending uncertainty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E923E0F-6BD8-E048-BD18-81B4E965516D}"/>
              </a:ext>
            </a:extLst>
          </p:cNvPr>
          <p:cNvCxnSpPr/>
          <p:nvPr/>
        </p:nvCxnSpPr>
        <p:spPr bwMode="auto">
          <a:xfrm>
            <a:off x="228600" y="5943600"/>
            <a:ext cx="8763000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57E6844-96B9-C44D-AD9F-0A39655D3C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5924550"/>
            <a:ext cx="6635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 sz="2000" i="1"/>
              <a:t>time</a:t>
            </a:r>
            <a:endParaRPr lang="en-US" altLang="en-US" sz="1600" i="1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ED93BA5-2A0C-8947-9002-6B3187394E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505200"/>
            <a:ext cx="2667000" cy="8302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</a:p>
          <a:p>
            <a:pPr eaLnBrk="1" hangingPunct="1"/>
            <a:r>
              <a:rPr lang="en-US" alt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t0 = wall_clock();</a:t>
            </a:r>
          </a:p>
          <a:p>
            <a:pPr eaLnBrk="1" hangingPunct="1"/>
            <a:r>
              <a:rPr lang="en-US" alt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write(sound_dev, signal);</a:t>
            </a:r>
          </a:p>
          <a:p>
            <a:pPr eaLnBrk="1" hangingPunct="1"/>
            <a:r>
              <a:rPr lang="en-US" alt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08A63BA-7445-C441-B478-CD8189A7DC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763" y="3200400"/>
            <a:ext cx="29162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software issuing command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40DA17C5-FE30-964B-BDBC-D5AB903599B4}"/>
              </a:ext>
            </a:extLst>
          </p:cNvPr>
          <p:cNvCxnSpPr/>
          <p:nvPr/>
        </p:nvCxnSpPr>
        <p:spPr>
          <a:xfrm rot="5400000">
            <a:off x="-189706" y="5142706"/>
            <a:ext cx="1600200" cy="1588"/>
          </a:xfrm>
          <a:prstGeom prst="straightConnector1">
            <a:avLst/>
          </a:prstGeom>
          <a:ln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110">
            <a:extLst>
              <a:ext uri="{FF2B5EF4-FFF2-40B4-BE49-F238E27FC236}">
                <a16:creationId xmlns:a16="http://schemas.microsoft.com/office/drawing/2014/main" id="{DB6C821D-1096-EE4D-B8EC-375081A42BDA}"/>
              </a:ext>
            </a:extLst>
          </p:cNvPr>
          <p:cNvGrpSpPr>
            <a:grpSpLocks/>
          </p:cNvGrpSpPr>
          <p:nvPr/>
        </p:nvGrpSpPr>
        <p:grpSpPr bwMode="auto">
          <a:xfrm>
            <a:off x="2709863" y="4667250"/>
            <a:ext cx="1530350" cy="1200150"/>
            <a:chOff x="2633419" y="5048250"/>
            <a:chExt cx="1531188" cy="1200150"/>
          </a:xfrm>
        </p:grpSpPr>
        <p:pic>
          <p:nvPicPr>
            <p:cNvPr id="9239" name="Picture 7">
              <a:extLst>
                <a:ext uri="{FF2B5EF4-FFF2-40B4-BE49-F238E27FC236}">
                  <a16:creationId xmlns:a16="http://schemas.microsoft.com/office/drawing/2014/main" id="{8332CB11-46C6-A445-BD89-3C1192A25E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0272" y="5681662"/>
              <a:ext cx="847619" cy="495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40" name="Picture 8">
              <a:extLst>
                <a:ext uri="{FF2B5EF4-FFF2-40B4-BE49-F238E27FC236}">
                  <a16:creationId xmlns:a16="http://schemas.microsoft.com/office/drawing/2014/main" id="{970D2C0D-82D1-8A4C-B276-3ED87D2520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4997" y="5657850"/>
              <a:ext cx="312420" cy="590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41" name="TextBox 56">
              <a:extLst>
                <a:ext uri="{FF2B5EF4-FFF2-40B4-BE49-F238E27FC236}">
                  <a16:creationId xmlns:a16="http://schemas.microsoft.com/office/drawing/2014/main" id="{D498FA62-9D16-404D-BFFF-6C527BB6C6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33419" y="5048250"/>
              <a:ext cx="153118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sound leaves</a:t>
              </a:r>
            </a:p>
            <a:p>
              <a:pPr eaLnBrk="1" hangingPunct="1"/>
              <a:r>
                <a:rPr lang="en-US" altLang="en-US"/>
                <a:t>speaker</a:t>
              </a:r>
            </a:p>
          </p:txBody>
        </p: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5DBDC2EA-D99E-4848-9AC3-B117BBE8EF7A}"/>
                </a:ext>
              </a:extLst>
            </p:cNvPr>
            <p:cNvCxnSpPr/>
            <p:nvPr/>
          </p:nvCxnSpPr>
          <p:spPr>
            <a:xfrm>
              <a:off x="3124225" y="5734050"/>
              <a:ext cx="303379" cy="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F110D40E-8891-564F-AFC3-96DB2C9E97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4572000"/>
            <a:ext cx="20574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en-US" sz="1600"/>
              <a:t>unknown delays (software, system, driver, hardware, …) </a:t>
            </a:r>
            <a:r>
              <a:rPr lang="en-US" altLang="en-US" sz="4000" b="1"/>
              <a:t>?</a:t>
            </a:r>
            <a:endParaRPr lang="en-US" altLang="en-US" sz="1600" b="1"/>
          </a:p>
        </p:txBody>
      </p:sp>
      <p:grpSp>
        <p:nvGrpSpPr>
          <p:cNvPr id="5" name="Group 111">
            <a:extLst>
              <a:ext uri="{FF2B5EF4-FFF2-40B4-BE49-F238E27FC236}">
                <a16:creationId xmlns:a16="http://schemas.microsoft.com/office/drawing/2014/main" id="{DD89755C-15A4-BA47-B6DF-8794A3C21B90}"/>
              </a:ext>
            </a:extLst>
          </p:cNvPr>
          <p:cNvGrpSpPr>
            <a:grpSpLocks/>
          </p:cNvGrpSpPr>
          <p:nvPr/>
        </p:nvGrpSpPr>
        <p:grpSpPr bwMode="auto">
          <a:xfrm>
            <a:off x="4495800" y="4687888"/>
            <a:ext cx="1676400" cy="1179512"/>
            <a:chOff x="4419600" y="5068669"/>
            <a:chExt cx="1676400" cy="1179731"/>
          </a:xfrm>
        </p:grpSpPr>
        <p:pic>
          <p:nvPicPr>
            <p:cNvPr id="9235" name="Picture 5">
              <a:extLst>
                <a:ext uri="{FF2B5EF4-FFF2-40B4-BE49-F238E27FC236}">
                  <a16:creationId xmlns:a16="http://schemas.microsoft.com/office/drawing/2014/main" id="{4CA45283-FDE0-864D-84FB-F523B1B150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8341" y="5657850"/>
              <a:ext cx="312420" cy="590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6" name="Picture 6">
              <a:extLst>
                <a:ext uri="{FF2B5EF4-FFF2-40B4-BE49-F238E27FC236}">
                  <a16:creationId xmlns:a16="http://schemas.microsoft.com/office/drawing/2014/main" id="{B368F4D1-62AF-C94B-8A79-9BE4177CB7B3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0145" y="5657850"/>
              <a:ext cx="790476" cy="5428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37" name="TextBox 81">
              <a:extLst>
                <a:ext uri="{FF2B5EF4-FFF2-40B4-BE49-F238E27FC236}">
                  <a16:creationId xmlns:a16="http://schemas.microsoft.com/office/drawing/2014/main" id="{18E31CAA-D652-E144-AC3C-806CB757D2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19600" y="5068669"/>
              <a:ext cx="167640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r" eaLnBrk="1" hangingPunct="1"/>
              <a:r>
                <a:rPr lang="en-US" altLang="en-US"/>
                <a:t>sound</a:t>
              </a:r>
            </a:p>
            <a:p>
              <a:pPr algn="r" eaLnBrk="1" hangingPunct="1"/>
              <a:r>
                <a:rPr lang="en-US" altLang="en-US"/>
                <a:t>reaches mic</a:t>
              </a:r>
            </a:p>
          </p:txBody>
        </p: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873534F9-7167-384A-A2D8-66D941E6F21F}"/>
                </a:ext>
              </a:extLst>
            </p:cNvPr>
            <p:cNvCxnSpPr/>
            <p:nvPr/>
          </p:nvCxnSpPr>
          <p:spPr>
            <a:xfrm>
              <a:off x="5334000" y="5733955"/>
              <a:ext cx="304800" cy="1588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F68BFCDF-57A8-B946-BFD7-12A17CBC9C52}"/>
              </a:ext>
            </a:extLst>
          </p:cNvPr>
          <p:cNvCxnSpPr/>
          <p:nvPr/>
        </p:nvCxnSpPr>
        <p:spPr>
          <a:xfrm>
            <a:off x="609600" y="5637213"/>
            <a:ext cx="2039938" cy="1587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2D139D95-69EE-B544-A974-02A00AFF72E5}"/>
              </a:ext>
            </a:extLst>
          </p:cNvPr>
          <p:cNvSpPr/>
          <p:nvPr/>
        </p:nvSpPr>
        <p:spPr>
          <a:xfrm>
            <a:off x="4813300" y="2362200"/>
            <a:ext cx="36476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sz="3200" dirty="0">
                <a:latin typeface="+mn-lt"/>
              </a:rPr>
              <a:t>  </a:t>
            </a:r>
            <a:r>
              <a:rPr lang="en-US" sz="2800" dirty="0">
                <a:solidFill>
                  <a:srgbClr val="C00000"/>
                </a:solidFill>
                <a:latin typeface="+mn-lt"/>
              </a:rPr>
              <a:t>Receiving uncertainty</a:t>
            </a:r>
          </a:p>
        </p:txBody>
      </p:sp>
    </p:spTree>
    <p:extLst>
      <p:ext uri="{BB962C8B-B14F-4D97-AF65-F5344CB8AC3E}">
        <p14:creationId xmlns:p14="http://schemas.microsoft.com/office/powerpoint/2010/main" val="95334745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FCBCF-133E-3C4D-A926-DCFA000DB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The root cause of inaccuracy </a:t>
            </a:r>
            <a:br>
              <a:rPr lang="en-US" dirty="0"/>
            </a:br>
            <a:r>
              <a:rPr lang="en-US" dirty="0"/>
              <a:t>– three uncertainties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55DE2-4514-A345-B982-61144D88F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1828800"/>
          </a:xfrm>
        </p:spPr>
        <p:txBody>
          <a:bodyPr/>
          <a:lstStyle/>
          <a:p>
            <a:r>
              <a:rPr lang="en-US" altLang="zh-CN" dirty="0"/>
              <a:t>Clock synchronization uncertainty</a:t>
            </a:r>
          </a:p>
          <a:p>
            <a:r>
              <a:rPr lang="en-US" altLang="en-US" dirty="0">
                <a:solidFill>
                  <a:srgbClr val="C00000"/>
                </a:solidFill>
                <a:ea typeface="宋体" panose="02010600030101010101" pitchFamily="2" charset="-122"/>
              </a:rPr>
              <a:t>Sending uncertainty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E923E0F-6BD8-E048-BD18-81B4E965516D}"/>
              </a:ext>
            </a:extLst>
          </p:cNvPr>
          <p:cNvCxnSpPr/>
          <p:nvPr/>
        </p:nvCxnSpPr>
        <p:spPr bwMode="auto">
          <a:xfrm>
            <a:off x="228600" y="5943600"/>
            <a:ext cx="8763000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57E6844-96B9-C44D-AD9F-0A39655D3C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5924550"/>
            <a:ext cx="6635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 sz="2000" i="1"/>
              <a:t>time</a:t>
            </a:r>
            <a:endParaRPr lang="en-US" altLang="en-US" sz="1600" i="1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ED93BA5-2A0C-8947-9002-6B3187394E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505200"/>
            <a:ext cx="2667000" cy="8302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</a:p>
          <a:p>
            <a:pPr eaLnBrk="1" hangingPunct="1"/>
            <a:r>
              <a:rPr lang="en-US" alt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t0 = wall_clock();</a:t>
            </a:r>
          </a:p>
          <a:p>
            <a:pPr eaLnBrk="1" hangingPunct="1"/>
            <a:r>
              <a:rPr lang="en-US" alt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write(sound_dev, signal);</a:t>
            </a:r>
          </a:p>
          <a:p>
            <a:pPr eaLnBrk="1" hangingPunct="1"/>
            <a:r>
              <a:rPr lang="en-US" alt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08A63BA-7445-C441-B478-CD8189A7DC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763" y="3200400"/>
            <a:ext cx="29162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software issuing command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40DA17C5-FE30-964B-BDBC-D5AB903599B4}"/>
              </a:ext>
            </a:extLst>
          </p:cNvPr>
          <p:cNvCxnSpPr/>
          <p:nvPr/>
        </p:nvCxnSpPr>
        <p:spPr>
          <a:xfrm rot="5400000">
            <a:off x="-189706" y="5142706"/>
            <a:ext cx="1600200" cy="1588"/>
          </a:xfrm>
          <a:prstGeom prst="straightConnector1">
            <a:avLst/>
          </a:prstGeom>
          <a:ln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110">
            <a:extLst>
              <a:ext uri="{FF2B5EF4-FFF2-40B4-BE49-F238E27FC236}">
                <a16:creationId xmlns:a16="http://schemas.microsoft.com/office/drawing/2014/main" id="{DB6C821D-1096-EE4D-B8EC-375081A42BDA}"/>
              </a:ext>
            </a:extLst>
          </p:cNvPr>
          <p:cNvGrpSpPr>
            <a:grpSpLocks/>
          </p:cNvGrpSpPr>
          <p:nvPr/>
        </p:nvGrpSpPr>
        <p:grpSpPr bwMode="auto">
          <a:xfrm>
            <a:off x="2709863" y="4667250"/>
            <a:ext cx="1530350" cy="1200150"/>
            <a:chOff x="2633419" y="5048250"/>
            <a:chExt cx="1531188" cy="1200150"/>
          </a:xfrm>
        </p:grpSpPr>
        <p:pic>
          <p:nvPicPr>
            <p:cNvPr id="9239" name="Picture 7">
              <a:extLst>
                <a:ext uri="{FF2B5EF4-FFF2-40B4-BE49-F238E27FC236}">
                  <a16:creationId xmlns:a16="http://schemas.microsoft.com/office/drawing/2014/main" id="{8332CB11-46C6-A445-BD89-3C1192A25E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0272" y="5681662"/>
              <a:ext cx="847619" cy="495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40" name="Picture 8">
              <a:extLst>
                <a:ext uri="{FF2B5EF4-FFF2-40B4-BE49-F238E27FC236}">
                  <a16:creationId xmlns:a16="http://schemas.microsoft.com/office/drawing/2014/main" id="{970D2C0D-82D1-8A4C-B276-3ED87D2520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4997" y="5657850"/>
              <a:ext cx="312420" cy="590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41" name="TextBox 56">
              <a:extLst>
                <a:ext uri="{FF2B5EF4-FFF2-40B4-BE49-F238E27FC236}">
                  <a16:creationId xmlns:a16="http://schemas.microsoft.com/office/drawing/2014/main" id="{D498FA62-9D16-404D-BFFF-6C527BB6C6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33419" y="5048250"/>
              <a:ext cx="153118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sound leaves</a:t>
              </a:r>
            </a:p>
            <a:p>
              <a:pPr eaLnBrk="1" hangingPunct="1"/>
              <a:r>
                <a:rPr lang="en-US" altLang="en-US"/>
                <a:t>speaker</a:t>
              </a:r>
            </a:p>
          </p:txBody>
        </p: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5DBDC2EA-D99E-4848-9AC3-B117BBE8EF7A}"/>
                </a:ext>
              </a:extLst>
            </p:cNvPr>
            <p:cNvCxnSpPr/>
            <p:nvPr/>
          </p:nvCxnSpPr>
          <p:spPr>
            <a:xfrm>
              <a:off x="3124225" y="5734050"/>
              <a:ext cx="303379" cy="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F110D40E-8891-564F-AFC3-96DB2C9E97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4572000"/>
            <a:ext cx="20574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en-US" sz="1600"/>
              <a:t>unknown delays (software, system, driver, hardware, …) </a:t>
            </a:r>
            <a:r>
              <a:rPr lang="en-US" altLang="en-US" sz="4000" b="1"/>
              <a:t>?</a:t>
            </a:r>
            <a:endParaRPr lang="en-US" altLang="en-US" sz="1600" b="1"/>
          </a:p>
        </p:txBody>
      </p: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28C1A315-65CB-E140-8E2F-66B8BCFE55F7}"/>
              </a:ext>
            </a:extLst>
          </p:cNvPr>
          <p:cNvCxnSpPr/>
          <p:nvPr/>
        </p:nvCxnSpPr>
        <p:spPr>
          <a:xfrm rot="5400000">
            <a:off x="7659688" y="5143500"/>
            <a:ext cx="1598612" cy="1588"/>
          </a:xfrm>
          <a:prstGeom prst="straightConnector1">
            <a:avLst/>
          </a:prstGeom>
          <a:ln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111">
            <a:extLst>
              <a:ext uri="{FF2B5EF4-FFF2-40B4-BE49-F238E27FC236}">
                <a16:creationId xmlns:a16="http://schemas.microsoft.com/office/drawing/2014/main" id="{DD89755C-15A4-BA47-B6DF-8794A3C21B90}"/>
              </a:ext>
            </a:extLst>
          </p:cNvPr>
          <p:cNvGrpSpPr>
            <a:grpSpLocks/>
          </p:cNvGrpSpPr>
          <p:nvPr/>
        </p:nvGrpSpPr>
        <p:grpSpPr bwMode="auto">
          <a:xfrm>
            <a:off x="4495800" y="4687888"/>
            <a:ext cx="1676400" cy="1179512"/>
            <a:chOff x="4419600" y="5068669"/>
            <a:chExt cx="1676400" cy="1179731"/>
          </a:xfrm>
        </p:grpSpPr>
        <p:pic>
          <p:nvPicPr>
            <p:cNvPr id="9235" name="Picture 5">
              <a:extLst>
                <a:ext uri="{FF2B5EF4-FFF2-40B4-BE49-F238E27FC236}">
                  <a16:creationId xmlns:a16="http://schemas.microsoft.com/office/drawing/2014/main" id="{4CA45283-FDE0-864D-84FB-F523B1B150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8341" y="5657850"/>
              <a:ext cx="312420" cy="590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6" name="Picture 6">
              <a:extLst>
                <a:ext uri="{FF2B5EF4-FFF2-40B4-BE49-F238E27FC236}">
                  <a16:creationId xmlns:a16="http://schemas.microsoft.com/office/drawing/2014/main" id="{B368F4D1-62AF-C94B-8A79-9BE4177CB7B3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0145" y="5657850"/>
              <a:ext cx="790476" cy="5428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37" name="TextBox 81">
              <a:extLst>
                <a:ext uri="{FF2B5EF4-FFF2-40B4-BE49-F238E27FC236}">
                  <a16:creationId xmlns:a16="http://schemas.microsoft.com/office/drawing/2014/main" id="{18E31CAA-D652-E144-AC3C-806CB757D2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19600" y="5068669"/>
              <a:ext cx="167640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r" eaLnBrk="1" hangingPunct="1"/>
              <a:r>
                <a:rPr lang="en-US" altLang="en-US"/>
                <a:t>sound</a:t>
              </a:r>
            </a:p>
            <a:p>
              <a:pPr algn="r" eaLnBrk="1" hangingPunct="1"/>
              <a:r>
                <a:rPr lang="en-US" altLang="en-US"/>
                <a:t>reaches mic</a:t>
              </a:r>
            </a:p>
          </p:txBody>
        </p: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873534F9-7167-384A-A2D8-66D941E6F21F}"/>
                </a:ext>
              </a:extLst>
            </p:cNvPr>
            <p:cNvCxnSpPr/>
            <p:nvPr/>
          </p:nvCxnSpPr>
          <p:spPr>
            <a:xfrm>
              <a:off x="5334000" y="5733955"/>
              <a:ext cx="304800" cy="1588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7D27FA49-06AD-5848-BDAA-925F69A9F6F5}"/>
              </a:ext>
            </a:extLst>
          </p:cNvPr>
          <p:cNvCxnSpPr/>
          <p:nvPr/>
        </p:nvCxnSpPr>
        <p:spPr>
          <a:xfrm>
            <a:off x="6248400" y="5637213"/>
            <a:ext cx="2209800" cy="1587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F68BFCDF-57A8-B946-BFD7-12A17CBC9C52}"/>
              </a:ext>
            </a:extLst>
          </p:cNvPr>
          <p:cNvCxnSpPr/>
          <p:nvPr/>
        </p:nvCxnSpPr>
        <p:spPr>
          <a:xfrm>
            <a:off x="609600" y="5637213"/>
            <a:ext cx="2039938" cy="1587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TextBox 106">
            <a:extLst>
              <a:ext uri="{FF2B5EF4-FFF2-40B4-BE49-F238E27FC236}">
                <a16:creationId xmlns:a16="http://schemas.microsoft.com/office/drawing/2014/main" id="{7F391B39-2F49-7844-9111-B76E90C5BC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4572000"/>
            <a:ext cx="22098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en-US" sz="1600"/>
              <a:t>unknown delays (hardware, interrupt, driver, scheduling, …) </a:t>
            </a:r>
            <a:r>
              <a:rPr lang="en-US" altLang="en-US" sz="4000" b="1"/>
              <a:t>?</a:t>
            </a:r>
            <a:endParaRPr lang="en-US" altLang="en-US" sz="1600" b="1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D139D95-69EE-B544-A974-02A00AFF72E5}"/>
              </a:ext>
            </a:extLst>
          </p:cNvPr>
          <p:cNvSpPr/>
          <p:nvPr/>
        </p:nvSpPr>
        <p:spPr>
          <a:xfrm>
            <a:off x="4813300" y="2362200"/>
            <a:ext cx="36476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sz="3200" dirty="0">
                <a:latin typeface="+mn-lt"/>
              </a:rPr>
              <a:t>  </a:t>
            </a:r>
            <a:r>
              <a:rPr lang="en-US" sz="2800" dirty="0">
                <a:solidFill>
                  <a:srgbClr val="C00000"/>
                </a:solidFill>
                <a:latin typeface="+mn-lt"/>
              </a:rPr>
              <a:t>Receiving uncertainty</a:t>
            </a:r>
          </a:p>
        </p:txBody>
      </p:sp>
    </p:spTree>
    <p:extLst>
      <p:ext uri="{BB962C8B-B14F-4D97-AF65-F5344CB8AC3E}">
        <p14:creationId xmlns:p14="http://schemas.microsoft.com/office/powerpoint/2010/main" val="412233592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FCBCF-133E-3C4D-A926-DCFA000DB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The root cause of inaccuracy </a:t>
            </a:r>
            <a:br>
              <a:rPr lang="en-US" dirty="0"/>
            </a:br>
            <a:r>
              <a:rPr lang="en-US" dirty="0"/>
              <a:t>– three uncertainties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55DE2-4514-A345-B982-61144D88F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1828800"/>
          </a:xfrm>
        </p:spPr>
        <p:txBody>
          <a:bodyPr/>
          <a:lstStyle/>
          <a:p>
            <a:r>
              <a:rPr lang="en-US" altLang="zh-CN" dirty="0"/>
              <a:t>Clock synchronization uncertainty</a:t>
            </a:r>
          </a:p>
          <a:p>
            <a:r>
              <a:rPr lang="en-US" altLang="en-US" dirty="0">
                <a:solidFill>
                  <a:srgbClr val="C00000"/>
                </a:solidFill>
                <a:ea typeface="宋体" panose="02010600030101010101" pitchFamily="2" charset="-122"/>
              </a:rPr>
              <a:t>Sending uncertainty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E923E0F-6BD8-E048-BD18-81B4E965516D}"/>
              </a:ext>
            </a:extLst>
          </p:cNvPr>
          <p:cNvCxnSpPr/>
          <p:nvPr/>
        </p:nvCxnSpPr>
        <p:spPr bwMode="auto">
          <a:xfrm>
            <a:off x="228600" y="5943600"/>
            <a:ext cx="8763000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57E6844-96B9-C44D-AD9F-0A39655D3C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5924550"/>
            <a:ext cx="6635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 sz="2000" i="1"/>
              <a:t>time</a:t>
            </a:r>
            <a:endParaRPr lang="en-US" altLang="en-US" sz="1600" i="1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ED93BA5-2A0C-8947-9002-6B3187394E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505200"/>
            <a:ext cx="2667000" cy="8302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</a:p>
          <a:p>
            <a:pPr eaLnBrk="1" hangingPunct="1"/>
            <a:r>
              <a:rPr lang="en-US" alt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t0 = wall_clock();</a:t>
            </a:r>
          </a:p>
          <a:p>
            <a:pPr eaLnBrk="1" hangingPunct="1"/>
            <a:r>
              <a:rPr lang="en-US" alt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write(sound_dev, signal);</a:t>
            </a:r>
          </a:p>
          <a:p>
            <a:pPr eaLnBrk="1" hangingPunct="1"/>
            <a:r>
              <a:rPr lang="en-US" alt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08A63BA-7445-C441-B478-CD8189A7DC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763" y="3200400"/>
            <a:ext cx="29162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software issuing command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40DA17C5-FE30-964B-BDBC-D5AB903599B4}"/>
              </a:ext>
            </a:extLst>
          </p:cNvPr>
          <p:cNvCxnSpPr/>
          <p:nvPr/>
        </p:nvCxnSpPr>
        <p:spPr>
          <a:xfrm rot="5400000">
            <a:off x="-189706" y="5142706"/>
            <a:ext cx="1600200" cy="1588"/>
          </a:xfrm>
          <a:prstGeom prst="straightConnector1">
            <a:avLst/>
          </a:prstGeom>
          <a:ln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110">
            <a:extLst>
              <a:ext uri="{FF2B5EF4-FFF2-40B4-BE49-F238E27FC236}">
                <a16:creationId xmlns:a16="http://schemas.microsoft.com/office/drawing/2014/main" id="{DB6C821D-1096-EE4D-B8EC-375081A42BDA}"/>
              </a:ext>
            </a:extLst>
          </p:cNvPr>
          <p:cNvGrpSpPr>
            <a:grpSpLocks/>
          </p:cNvGrpSpPr>
          <p:nvPr/>
        </p:nvGrpSpPr>
        <p:grpSpPr bwMode="auto">
          <a:xfrm>
            <a:off x="2709863" y="4667250"/>
            <a:ext cx="1530350" cy="1200150"/>
            <a:chOff x="2633419" y="5048250"/>
            <a:chExt cx="1531188" cy="1200150"/>
          </a:xfrm>
        </p:grpSpPr>
        <p:pic>
          <p:nvPicPr>
            <p:cNvPr id="9239" name="Picture 7">
              <a:extLst>
                <a:ext uri="{FF2B5EF4-FFF2-40B4-BE49-F238E27FC236}">
                  <a16:creationId xmlns:a16="http://schemas.microsoft.com/office/drawing/2014/main" id="{8332CB11-46C6-A445-BD89-3C1192A25E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0272" y="5681662"/>
              <a:ext cx="847619" cy="495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40" name="Picture 8">
              <a:extLst>
                <a:ext uri="{FF2B5EF4-FFF2-40B4-BE49-F238E27FC236}">
                  <a16:creationId xmlns:a16="http://schemas.microsoft.com/office/drawing/2014/main" id="{970D2C0D-82D1-8A4C-B276-3ED87D2520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4997" y="5657850"/>
              <a:ext cx="312420" cy="590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41" name="TextBox 56">
              <a:extLst>
                <a:ext uri="{FF2B5EF4-FFF2-40B4-BE49-F238E27FC236}">
                  <a16:creationId xmlns:a16="http://schemas.microsoft.com/office/drawing/2014/main" id="{D498FA62-9D16-404D-BFFF-6C527BB6C6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33419" y="5048250"/>
              <a:ext cx="153118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sound leaves</a:t>
              </a:r>
            </a:p>
            <a:p>
              <a:pPr eaLnBrk="1" hangingPunct="1"/>
              <a:r>
                <a:rPr lang="en-US" altLang="en-US"/>
                <a:t>speaker</a:t>
              </a:r>
            </a:p>
          </p:txBody>
        </p: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5DBDC2EA-D99E-4848-9AC3-B117BBE8EF7A}"/>
                </a:ext>
              </a:extLst>
            </p:cNvPr>
            <p:cNvCxnSpPr/>
            <p:nvPr/>
          </p:nvCxnSpPr>
          <p:spPr>
            <a:xfrm>
              <a:off x="3124225" y="5734050"/>
              <a:ext cx="303379" cy="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F110D40E-8891-564F-AFC3-96DB2C9E97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4572000"/>
            <a:ext cx="20574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en-US" sz="1600"/>
              <a:t>unknown delays (software, system, driver, hardware, …) </a:t>
            </a:r>
            <a:r>
              <a:rPr lang="en-US" altLang="en-US" sz="4000" b="1"/>
              <a:t>?</a:t>
            </a:r>
            <a:endParaRPr lang="en-US" altLang="en-US" sz="1600" b="1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3A710D4E-7B6C-1346-9841-461E29D5A9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4863" y="3505200"/>
            <a:ext cx="2667000" cy="8302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</a:p>
          <a:p>
            <a:pPr eaLnBrk="1" hangingPunct="1"/>
            <a:r>
              <a:rPr lang="en-US" alt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read(sound_dev, signal);</a:t>
            </a:r>
          </a:p>
          <a:p>
            <a:pPr eaLnBrk="1" hangingPunct="1"/>
            <a:r>
              <a:rPr lang="en-US" alt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t1 = wall_clock();</a:t>
            </a:r>
          </a:p>
          <a:p>
            <a:pPr eaLnBrk="1" hangingPunct="1"/>
            <a:r>
              <a:rPr lang="en-US" alt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674ADA40-3D3E-0149-808F-97F029D1EE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8663" y="3200400"/>
            <a:ext cx="26971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software aware of arrival</a:t>
            </a:r>
          </a:p>
        </p:txBody>
      </p: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28C1A315-65CB-E140-8E2F-66B8BCFE55F7}"/>
              </a:ext>
            </a:extLst>
          </p:cNvPr>
          <p:cNvCxnSpPr/>
          <p:nvPr/>
        </p:nvCxnSpPr>
        <p:spPr>
          <a:xfrm rot="5400000">
            <a:off x="7659688" y="5143500"/>
            <a:ext cx="1598612" cy="1588"/>
          </a:xfrm>
          <a:prstGeom prst="straightConnector1">
            <a:avLst/>
          </a:prstGeom>
          <a:ln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111">
            <a:extLst>
              <a:ext uri="{FF2B5EF4-FFF2-40B4-BE49-F238E27FC236}">
                <a16:creationId xmlns:a16="http://schemas.microsoft.com/office/drawing/2014/main" id="{DD89755C-15A4-BA47-B6DF-8794A3C21B90}"/>
              </a:ext>
            </a:extLst>
          </p:cNvPr>
          <p:cNvGrpSpPr>
            <a:grpSpLocks/>
          </p:cNvGrpSpPr>
          <p:nvPr/>
        </p:nvGrpSpPr>
        <p:grpSpPr bwMode="auto">
          <a:xfrm>
            <a:off x="4495800" y="4687888"/>
            <a:ext cx="1676400" cy="1179512"/>
            <a:chOff x="4419600" y="5068669"/>
            <a:chExt cx="1676400" cy="1179731"/>
          </a:xfrm>
        </p:grpSpPr>
        <p:pic>
          <p:nvPicPr>
            <p:cNvPr id="9235" name="Picture 5">
              <a:extLst>
                <a:ext uri="{FF2B5EF4-FFF2-40B4-BE49-F238E27FC236}">
                  <a16:creationId xmlns:a16="http://schemas.microsoft.com/office/drawing/2014/main" id="{4CA45283-FDE0-864D-84FB-F523B1B150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8341" y="5657850"/>
              <a:ext cx="312420" cy="590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6" name="Picture 6">
              <a:extLst>
                <a:ext uri="{FF2B5EF4-FFF2-40B4-BE49-F238E27FC236}">
                  <a16:creationId xmlns:a16="http://schemas.microsoft.com/office/drawing/2014/main" id="{B368F4D1-62AF-C94B-8A79-9BE4177CB7B3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0145" y="5657850"/>
              <a:ext cx="790476" cy="5428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37" name="TextBox 81">
              <a:extLst>
                <a:ext uri="{FF2B5EF4-FFF2-40B4-BE49-F238E27FC236}">
                  <a16:creationId xmlns:a16="http://schemas.microsoft.com/office/drawing/2014/main" id="{18E31CAA-D652-E144-AC3C-806CB757D2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19600" y="5068669"/>
              <a:ext cx="167640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r" eaLnBrk="1" hangingPunct="1"/>
              <a:r>
                <a:rPr lang="en-US" altLang="en-US"/>
                <a:t>sound</a:t>
              </a:r>
            </a:p>
            <a:p>
              <a:pPr algn="r" eaLnBrk="1" hangingPunct="1"/>
              <a:r>
                <a:rPr lang="en-US" altLang="en-US"/>
                <a:t>reaches mic</a:t>
              </a:r>
            </a:p>
          </p:txBody>
        </p: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873534F9-7167-384A-A2D8-66D941E6F21F}"/>
                </a:ext>
              </a:extLst>
            </p:cNvPr>
            <p:cNvCxnSpPr/>
            <p:nvPr/>
          </p:nvCxnSpPr>
          <p:spPr>
            <a:xfrm>
              <a:off x="5334000" y="5733955"/>
              <a:ext cx="304800" cy="1588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7D27FA49-06AD-5848-BDAA-925F69A9F6F5}"/>
              </a:ext>
            </a:extLst>
          </p:cNvPr>
          <p:cNvCxnSpPr/>
          <p:nvPr/>
        </p:nvCxnSpPr>
        <p:spPr>
          <a:xfrm>
            <a:off x="6248400" y="5637213"/>
            <a:ext cx="2209800" cy="1587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F68BFCDF-57A8-B946-BFD7-12A17CBC9C52}"/>
              </a:ext>
            </a:extLst>
          </p:cNvPr>
          <p:cNvCxnSpPr/>
          <p:nvPr/>
        </p:nvCxnSpPr>
        <p:spPr>
          <a:xfrm>
            <a:off x="609600" y="5637213"/>
            <a:ext cx="2039938" cy="1587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TextBox 106">
            <a:extLst>
              <a:ext uri="{FF2B5EF4-FFF2-40B4-BE49-F238E27FC236}">
                <a16:creationId xmlns:a16="http://schemas.microsoft.com/office/drawing/2014/main" id="{7F391B39-2F49-7844-9111-B76E90C5BC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4572000"/>
            <a:ext cx="22098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en-US" sz="1600"/>
              <a:t>unknown delays (hardware, interrupt, driver, scheduling, …) </a:t>
            </a:r>
            <a:r>
              <a:rPr lang="en-US" altLang="en-US" sz="4000" b="1"/>
              <a:t>?</a:t>
            </a:r>
            <a:endParaRPr lang="en-US" altLang="en-US" sz="1600" b="1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D139D95-69EE-B544-A974-02A00AFF72E5}"/>
              </a:ext>
            </a:extLst>
          </p:cNvPr>
          <p:cNvSpPr/>
          <p:nvPr/>
        </p:nvSpPr>
        <p:spPr>
          <a:xfrm>
            <a:off x="4813300" y="2362200"/>
            <a:ext cx="36476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sz="3200" dirty="0">
                <a:latin typeface="+mn-lt"/>
              </a:rPr>
              <a:t>  </a:t>
            </a:r>
            <a:r>
              <a:rPr lang="en-US" sz="2800" dirty="0">
                <a:solidFill>
                  <a:srgbClr val="C00000"/>
                </a:solidFill>
                <a:latin typeface="+mn-lt"/>
              </a:rPr>
              <a:t>Receiving uncertainty</a:t>
            </a:r>
          </a:p>
        </p:txBody>
      </p:sp>
    </p:spTree>
    <p:extLst>
      <p:ext uri="{BB962C8B-B14F-4D97-AF65-F5344CB8AC3E}">
        <p14:creationId xmlns:p14="http://schemas.microsoft.com/office/powerpoint/2010/main" val="306603225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3">
            <a:extLst>
              <a:ext uri="{FF2B5EF4-FFF2-40B4-BE49-F238E27FC236}">
                <a16:creationId xmlns:a16="http://schemas.microsoft.com/office/drawing/2014/main" id="{FF22CD7A-B7D7-314F-B4A0-B0629DEC3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宋体" panose="02010600030101010101" pitchFamily="2" charset="-122"/>
              </a:rPr>
              <a:t>Beepbeep’s basic procedure</a:t>
            </a:r>
          </a:p>
        </p:txBody>
      </p:sp>
      <p:pic>
        <p:nvPicPr>
          <p:cNvPr id="12291" name="Picture 3">
            <a:extLst>
              <a:ext uri="{FF2B5EF4-FFF2-40B4-BE49-F238E27FC236}">
                <a16:creationId xmlns:a16="http://schemas.microsoft.com/office/drawing/2014/main" id="{A1738829-F314-BF49-972E-D8C8C8567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962150"/>
            <a:ext cx="627063" cy="117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3">
            <a:extLst>
              <a:ext uri="{FF2B5EF4-FFF2-40B4-BE49-F238E27FC236}">
                <a16:creationId xmlns:a16="http://schemas.microsoft.com/office/drawing/2014/main" id="{626755CD-1723-2A4C-BEB7-BBB7C73AE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938" y="1962150"/>
            <a:ext cx="627062" cy="117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B7346FC1-500E-2C4D-8B33-20E2699600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425" y="1933575"/>
            <a:ext cx="33337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>
            <a:extLst>
              <a:ext uri="{FF2B5EF4-FFF2-40B4-BE49-F238E27FC236}">
                <a16:creationId xmlns:a16="http://schemas.microsoft.com/office/drawing/2014/main" id="{AF0004EB-6FD2-1F4B-85DD-B428C201C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2008188"/>
            <a:ext cx="347663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9">
            <a:extLst>
              <a:ext uri="{FF2B5EF4-FFF2-40B4-BE49-F238E27FC236}">
                <a16:creationId xmlns:a16="http://schemas.microsoft.com/office/drawing/2014/main" id="{7BB824D3-9B1D-CB44-BE61-5CFCEC22DA17}"/>
              </a:ext>
            </a:extLst>
          </p:cNvPr>
          <p:cNvGrpSpPr>
            <a:grpSpLocks/>
          </p:cNvGrpSpPr>
          <p:nvPr/>
        </p:nvGrpSpPr>
        <p:grpSpPr bwMode="auto">
          <a:xfrm>
            <a:off x="5105400" y="2009775"/>
            <a:ext cx="2790825" cy="1490663"/>
            <a:chOff x="2561740" y="2424372"/>
            <a:chExt cx="3610460" cy="1905000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C5F5B88A-3117-664E-9D0F-83C0920DCD0B}"/>
                </a:ext>
              </a:extLst>
            </p:cNvPr>
            <p:cNvCxnSpPr/>
            <p:nvPr/>
          </p:nvCxnSpPr>
          <p:spPr>
            <a:xfrm>
              <a:off x="3810409" y="2590730"/>
              <a:ext cx="2361791" cy="1142189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Arc 15">
              <a:extLst>
                <a:ext uri="{FF2B5EF4-FFF2-40B4-BE49-F238E27FC236}">
                  <a16:creationId xmlns:a16="http://schemas.microsoft.com/office/drawing/2014/main" id="{90A0F05B-DA1E-094B-8560-9494031610A5}"/>
                </a:ext>
              </a:extLst>
            </p:cNvPr>
            <p:cNvSpPr/>
            <p:nvPr/>
          </p:nvSpPr>
          <p:spPr>
            <a:xfrm rot="2133424">
              <a:off x="2561740" y="2424372"/>
              <a:ext cx="1349302" cy="1905000"/>
            </a:xfrm>
            <a:prstGeom prst="arc">
              <a:avLst>
                <a:gd name="adj1" fmla="val 16200000"/>
                <a:gd name="adj2" fmla="val 21239948"/>
              </a:avLst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3" name="Group 18">
            <a:extLst>
              <a:ext uri="{FF2B5EF4-FFF2-40B4-BE49-F238E27FC236}">
                <a16:creationId xmlns:a16="http://schemas.microsoft.com/office/drawing/2014/main" id="{33E558BE-3F1D-994E-AA1B-8D2A542BAC40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6324600" y="2009775"/>
            <a:ext cx="2667000" cy="1490663"/>
            <a:chOff x="2714140" y="2576772"/>
            <a:chExt cx="3610460" cy="1905000"/>
          </a:xfrm>
        </p:grpSpPr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6C5AD482-5EDC-6040-8ADE-ED82820B76BD}"/>
                </a:ext>
              </a:extLst>
            </p:cNvPr>
            <p:cNvCxnSpPr/>
            <p:nvPr/>
          </p:nvCxnSpPr>
          <p:spPr>
            <a:xfrm>
              <a:off x="3962757" y="2743130"/>
              <a:ext cx="2361843" cy="1142189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Arc 17">
              <a:extLst>
                <a:ext uri="{FF2B5EF4-FFF2-40B4-BE49-F238E27FC236}">
                  <a16:creationId xmlns:a16="http://schemas.microsoft.com/office/drawing/2014/main" id="{E83C2407-6EBA-6C41-A38D-64CD89752290}"/>
                </a:ext>
              </a:extLst>
            </p:cNvPr>
            <p:cNvSpPr/>
            <p:nvPr/>
          </p:nvSpPr>
          <p:spPr>
            <a:xfrm rot="2133424">
              <a:off x="2714140" y="2576772"/>
              <a:ext cx="1349624" cy="1905000"/>
            </a:xfrm>
            <a:prstGeom prst="arc">
              <a:avLst>
                <a:gd name="adj1" fmla="val 16200000"/>
                <a:gd name="adj2" fmla="val 21239948"/>
              </a:avLst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2297" name="TextBox 20">
            <a:extLst>
              <a:ext uri="{FF2B5EF4-FFF2-40B4-BE49-F238E27FC236}">
                <a16:creationId xmlns:a16="http://schemas.microsoft.com/office/drawing/2014/main" id="{E929469C-BBE6-1D4D-8390-519E9F0802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1519238"/>
            <a:ext cx="1219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en-US" sz="2000"/>
              <a:t>Device A</a:t>
            </a:r>
          </a:p>
        </p:txBody>
      </p:sp>
      <p:sp>
        <p:nvSpPr>
          <p:cNvPr id="12298" name="TextBox 21">
            <a:extLst>
              <a:ext uri="{FF2B5EF4-FFF2-40B4-BE49-F238E27FC236}">
                <a16:creationId xmlns:a16="http://schemas.microsoft.com/office/drawing/2014/main" id="{A3C174BC-0305-2841-A69B-74318FA089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400" y="1519238"/>
            <a:ext cx="1219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 sz="2000"/>
              <a:t>Device B</a:t>
            </a:r>
          </a:p>
        </p:txBody>
      </p:sp>
      <p:sp>
        <p:nvSpPr>
          <p:cNvPr id="12302" name="TextBox 20">
            <a:extLst>
              <a:ext uri="{FF2B5EF4-FFF2-40B4-BE49-F238E27FC236}">
                <a16:creationId xmlns:a16="http://schemas.microsoft.com/office/drawing/2014/main" id="{4CD78BA8-8F01-BF43-B15D-45BBE6402C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3500438"/>
            <a:ext cx="14478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 sz="1600"/>
              <a:t>A’s recording</a:t>
            </a:r>
          </a:p>
        </p:txBody>
      </p:sp>
      <p:sp>
        <p:nvSpPr>
          <p:cNvPr id="12303" name="TextBox 21">
            <a:extLst>
              <a:ext uri="{FF2B5EF4-FFF2-40B4-BE49-F238E27FC236}">
                <a16:creationId xmlns:a16="http://schemas.microsoft.com/office/drawing/2014/main" id="{92EBD183-FE23-7249-82D5-8BAD588F41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3500438"/>
            <a:ext cx="13716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 sz="1600"/>
              <a:t>B’s recording</a:t>
            </a:r>
          </a:p>
        </p:txBody>
      </p:sp>
      <p:pic>
        <p:nvPicPr>
          <p:cNvPr id="30" name="Picture 4">
            <a:extLst>
              <a:ext uri="{FF2B5EF4-FFF2-40B4-BE49-F238E27FC236}">
                <a16:creationId xmlns:a16="http://schemas.microsoft.com/office/drawing/2014/main" id="{499026F6-867D-2844-85F8-61DC39586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800000">
            <a:off x="5227638" y="3870325"/>
            <a:ext cx="33337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4">
            <a:extLst>
              <a:ext uri="{FF2B5EF4-FFF2-40B4-BE49-F238E27FC236}">
                <a16:creationId xmlns:a16="http://schemas.microsoft.com/office/drawing/2014/main" id="{822CE8E4-5F75-BD4D-B45B-188058F0D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800000">
            <a:off x="7773988" y="3870325"/>
            <a:ext cx="33337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5">
            <a:extLst>
              <a:ext uri="{FF2B5EF4-FFF2-40B4-BE49-F238E27FC236}">
                <a16:creationId xmlns:a16="http://schemas.microsoft.com/office/drawing/2014/main" id="{D9C6ACAC-341A-D347-AFCD-D42399C99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0000">
            <a:off x="6292850" y="3873500"/>
            <a:ext cx="347663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5">
            <a:extLst>
              <a:ext uri="{FF2B5EF4-FFF2-40B4-BE49-F238E27FC236}">
                <a16:creationId xmlns:a16="http://schemas.microsoft.com/office/drawing/2014/main" id="{6A7E54A6-CBE2-564E-8C89-0BF15FC62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0000">
            <a:off x="8370888" y="3873500"/>
            <a:ext cx="347662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E76220F-5BA2-9F46-965A-905359F20910}"/>
              </a:ext>
            </a:extLst>
          </p:cNvPr>
          <p:cNvCxnSpPr/>
          <p:nvPr/>
        </p:nvCxnSpPr>
        <p:spPr>
          <a:xfrm>
            <a:off x="5181600" y="4110038"/>
            <a:ext cx="1524000" cy="1587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0530CE3-234B-FD45-A22F-5914D21099D4}"/>
              </a:ext>
            </a:extLst>
          </p:cNvPr>
          <p:cNvCxnSpPr/>
          <p:nvPr/>
        </p:nvCxnSpPr>
        <p:spPr>
          <a:xfrm>
            <a:off x="7467600" y="4110038"/>
            <a:ext cx="1524000" cy="1587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20CFA97-E449-5442-93ED-1249FD1968FB}"/>
              </a:ext>
            </a:extLst>
          </p:cNvPr>
          <p:cNvCxnSpPr/>
          <p:nvPr/>
        </p:nvCxnSpPr>
        <p:spPr>
          <a:xfrm>
            <a:off x="7848600" y="4337050"/>
            <a:ext cx="533400" cy="1588"/>
          </a:xfrm>
          <a:prstGeom prst="line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9A8DA12-A28C-C64B-B8FA-25785701E190}"/>
              </a:ext>
            </a:extLst>
          </p:cNvPr>
          <p:cNvCxnSpPr/>
          <p:nvPr/>
        </p:nvCxnSpPr>
        <p:spPr>
          <a:xfrm>
            <a:off x="5257800" y="4338638"/>
            <a:ext cx="1066800" cy="1587"/>
          </a:xfrm>
          <a:prstGeom prst="line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291F3CBA-8CC0-9E48-8B96-7B89C1287880}"/>
              </a:ext>
            </a:extLst>
          </p:cNvPr>
          <p:cNvSpPr/>
          <p:nvPr/>
        </p:nvSpPr>
        <p:spPr>
          <a:xfrm>
            <a:off x="5257800" y="4414838"/>
            <a:ext cx="1219200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82296" indent="-228600" algn="ctr">
              <a:spcBef>
                <a:spcPct val="20000"/>
              </a:spcBef>
              <a:buClr>
                <a:schemeClr val="accent3"/>
              </a:buClr>
              <a:defRPr/>
            </a:pPr>
            <a:r>
              <a:rPr lang="fr-FR" sz="2400" dirty="0">
                <a:latin typeface="Arial" charset="0"/>
              </a:rPr>
              <a:t>ETOA</a:t>
            </a:r>
            <a:r>
              <a:rPr lang="fr-FR" sz="2400" baseline="-25000" dirty="0">
                <a:latin typeface="Arial" charset="0"/>
              </a:rPr>
              <a:t>A</a:t>
            </a:r>
            <a:endParaRPr lang="en-US" sz="2400" dirty="0">
              <a:latin typeface="Arial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9BC79C4-2A13-8749-A940-1B5387B63073}"/>
              </a:ext>
            </a:extLst>
          </p:cNvPr>
          <p:cNvSpPr/>
          <p:nvPr/>
        </p:nvSpPr>
        <p:spPr>
          <a:xfrm>
            <a:off x="7620000" y="4414838"/>
            <a:ext cx="1219200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82296" indent="-228600" algn="ctr">
              <a:spcBef>
                <a:spcPct val="20000"/>
              </a:spcBef>
              <a:buClr>
                <a:schemeClr val="accent3"/>
              </a:buClr>
              <a:defRPr/>
            </a:pPr>
            <a:r>
              <a:rPr lang="fr-FR" sz="2400" dirty="0">
                <a:latin typeface="Arial" charset="0"/>
              </a:rPr>
              <a:t>ETOA</a:t>
            </a:r>
            <a:r>
              <a:rPr lang="fr-FR" sz="2400" baseline="-25000" dirty="0">
                <a:latin typeface="Arial" charset="0"/>
              </a:rPr>
              <a:t>B</a:t>
            </a:r>
            <a:endParaRPr lang="en-US" sz="2400" dirty="0">
              <a:latin typeface="Arial" charset="0"/>
            </a:endParaRPr>
          </a:p>
        </p:txBody>
      </p:sp>
      <p:sp>
        <p:nvSpPr>
          <p:cNvPr id="38" name="Content Placeholder 42">
            <a:extLst>
              <a:ext uri="{FF2B5EF4-FFF2-40B4-BE49-F238E27FC236}">
                <a16:creationId xmlns:a16="http://schemas.microsoft.com/office/drawing/2014/main" id="{19D2A7CD-7F21-634A-A4D7-B743DB83D54A}"/>
              </a:ext>
            </a:extLst>
          </p:cNvPr>
          <p:cNvSpPr txBox="1">
            <a:spLocks/>
          </p:cNvSpPr>
          <p:nvPr/>
        </p:nvSpPr>
        <p:spPr bwMode="auto">
          <a:xfrm>
            <a:off x="304800" y="1600200"/>
            <a:ext cx="4800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14350" indent="-514350" eaLnBrk="0" hangingPunct="0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sz="3000" dirty="0">
                <a:latin typeface="+mn-lt"/>
              </a:rPr>
              <a:t>Device A emits a beep while both recording</a:t>
            </a:r>
          </a:p>
          <a:p>
            <a:pPr marL="514350" indent="-514350" eaLnBrk="0" hangingPunct="0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sz="3000" dirty="0">
                <a:latin typeface="+mn-lt"/>
              </a:rPr>
              <a:t>Device B emits another beep while both continue recording</a:t>
            </a:r>
          </a:p>
          <a:p>
            <a:pPr marL="514350" indent="-514350" eaLnBrk="0" hangingPunct="0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sz="3000" dirty="0">
                <a:latin typeface="+mn-lt"/>
              </a:rPr>
              <a:t>Both devices detect TOA of the two beeps and obtain respective ETOAs</a:t>
            </a:r>
          </a:p>
          <a:p>
            <a:pPr marL="514350" indent="-514350" eaLnBrk="0" hangingPunct="0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sz="3000" dirty="0">
                <a:latin typeface="+mn-lt"/>
              </a:rPr>
              <a:t>Exchange ETOAs and calculate the distance</a:t>
            </a:r>
          </a:p>
        </p:txBody>
      </p:sp>
    </p:spTree>
    <p:extLst>
      <p:ext uri="{BB962C8B-B14F-4D97-AF65-F5344CB8AC3E}">
        <p14:creationId xmlns:p14="http://schemas.microsoft.com/office/powerpoint/2010/main" val="1390397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>
            <a:extLst>
              <a:ext uri="{FF2B5EF4-FFF2-40B4-BE49-F238E27FC236}">
                <a16:creationId xmlns:a16="http://schemas.microsoft.com/office/drawing/2014/main" id="{E0C15B5C-FBA0-9442-8C8C-FA7AD4BB2701}"/>
              </a:ext>
            </a:extLst>
          </p:cNvPr>
          <p:cNvSpPr/>
          <p:nvPr/>
        </p:nvSpPr>
        <p:spPr>
          <a:xfrm>
            <a:off x="1748117" y="2312894"/>
            <a:ext cx="1748117" cy="1748118"/>
          </a:xfrm>
          <a:prstGeom prst="ellipse">
            <a:avLst/>
          </a:prstGeom>
          <a:noFill/>
          <a:ln>
            <a:solidFill>
              <a:srgbClr val="FF0F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BBB2EA0-D6EC-1D4A-A086-879CFB6E2591}"/>
              </a:ext>
            </a:extLst>
          </p:cNvPr>
          <p:cNvSpPr/>
          <p:nvPr/>
        </p:nvSpPr>
        <p:spPr>
          <a:xfrm>
            <a:off x="3072652" y="2420470"/>
            <a:ext cx="282388" cy="2958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D533FF59-9279-2942-AFCC-FA20B33D1E92}"/>
              </a:ext>
            </a:extLst>
          </p:cNvPr>
          <p:cNvSpPr/>
          <p:nvPr/>
        </p:nvSpPr>
        <p:spPr>
          <a:xfrm>
            <a:off x="2730229" y="2126931"/>
            <a:ext cx="860611" cy="779930"/>
          </a:xfrm>
          <a:prstGeom prst="arc">
            <a:avLst/>
          </a:prstGeom>
          <a:ln w="22225">
            <a:prstDash val="sysDot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645C493-110E-2F45-827A-4839E12952FE}"/>
              </a:ext>
            </a:extLst>
          </p:cNvPr>
          <p:cNvSpPr/>
          <p:nvPr/>
        </p:nvSpPr>
        <p:spPr>
          <a:xfrm>
            <a:off x="2566017" y="3135888"/>
            <a:ext cx="112331" cy="102119"/>
          </a:xfrm>
          <a:prstGeom prst="ellipse">
            <a:avLst/>
          </a:prstGeom>
          <a:solidFill>
            <a:srgbClr val="FF0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D766DCF-E130-494C-B971-B320345301A5}"/>
              </a:ext>
            </a:extLst>
          </p:cNvPr>
          <p:cNvCxnSpPr/>
          <p:nvPr/>
        </p:nvCxnSpPr>
        <p:spPr>
          <a:xfrm>
            <a:off x="3806970" y="1692995"/>
            <a:ext cx="0" cy="309002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824658C2-1FEF-2C42-95D6-5DB9DF58EE9E}"/>
              </a:ext>
            </a:extLst>
          </p:cNvPr>
          <p:cNvSpPr/>
          <p:nvPr/>
        </p:nvSpPr>
        <p:spPr>
          <a:xfrm>
            <a:off x="3670569" y="2420470"/>
            <a:ext cx="282388" cy="295836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AA1A4FD-46A2-CD47-B83A-1F0C597A46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852913">
            <a:off x="378496" y="2718349"/>
            <a:ext cx="1133050" cy="11036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A43125-A83D-1345-88BE-F606ED4BB7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4339" y="2485317"/>
            <a:ext cx="1101632" cy="1301141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A1254F5-BB0C-964B-AA34-71B4E6F13D0E}"/>
              </a:ext>
            </a:extLst>
          </p:cNvPr>
          <p:cNvCxnSpPr>
            <a:cxnSpLocks/>
          </p:cNvCxnSpPr>
          <p:nvPr/>
        </p:nvCxnSpPr>
        <p:spPr>
          <a:xfrm>
            <a:off x="5002306" y="2406530"/>
            <a:ext cx="0" cy="1116106"/>
          </a:xfrm>
          <a:prstGeom prst="line">
            <a:avLst/>
          </a:prstGeom>
          <a:ln w="44450">
            <a:solidFill>
              <a:schemeClr val="accent1">
                <a:lumMod val="75000"/>
              </a:schemeClr>
            </a:solidFill>
            <a:prstDash val="sysDot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0C2332A-E95F-3E42-B7E7-DB5CF01D066C}"/>
              </a:ext>
            </a:extLst>
          </p:cNvPr>
          <p:cNvCxnSpPr>
            <a:cxnSpLocks/>
          </p:cNvCxnSpPr>
          <p:nvPr/>
        </p:nvCxnSpPr>
        <p:spPr>
          <a:xfrm flipV="1">
            <a:off x="4864806" y="2964583"/>
            <a:ext cx="0" cy="923365"/>
          </a:xfrm>
          <a:prstGeom prst="line">
            <a:avLst/>
          </a:prstGeom>
          <a:ln w="44450">
            <a:solidFill>
              <a:schemeClr val="accent1">
                <a:lumMod val="75000"/>
              </a:schemeClr>
            </a:solidFill>
            <a:prstDash val="sysDot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6FC3740-FC84-714B-B616-B1FD5834B61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Frequency, Amplitude, and Phase</a:t>
            </a:r>
          </a:p>
        </p:txBody>
      </p:sp>
    </p:spTree>
    <p:extLst>
      <p:ext uri="{BB962C8B-B14F-4D97-AF65-F5344CB8AC3E}">
        <p14:creationId xmlns:p14="http://schemas.microsoft.com/office/powerpoint/2010/main" val="392342464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45883E49-048C-E049-B142-B0785C850C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073" y="251460"/>
            <a:ext cx="6134707" cy="3366770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F038676E-F8EA-D245-BC78-15EBCA8671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0300" y="976630"/>
            <a:ext cx="2933700" cy="1498600"/>
          </a:xfrm>
          <a:prstGeom prst="rect">
            <a:avLst/>
          </a:prstGeom>
        </p:spPr>
      </p:pic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7B852605-F35C-A94B-82D5-97A6C6DB5D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2450" y="3548380"/>
            <a:ext cx="5499100" cy="31242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A15C895-ABB5-7B40-8DEF-A768AA254090}"/>
              </a:ext>
            </a:extLst>
          </p:cNvPr>
          <p:cNvSpPr txBox="1"/>
          <p:nvPr/>
        </p:nvSpPr>
        <p:spPr>
          <a:xfrm>
            <a:off x="5417820" y="148590"/>
            <a:ext cx="3451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Dx,y</a:t>
            </a:r>
            <a:r>
              <a:rPr lang="en-US" dirty="0"/>
              <a:t> is distance between x’s speaker to y’s microphone</a:t>
            </a:r>
          </a:p>
        </p:txBody>
      </p:sp>
    </p:spTree>
    <p:extLst>
      <p:ext uri="{BB962C8B-B14F-4D97-AF65-F5344CB8AC3E}">
        <p14:creationId xmlns:p14="http://schemas.microsoft.com/office/powerpoint/2010/main" val="39722171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4249</TotalTime>
  <Words>1793</Words>
  <Application>Microsoft Macintosh PowerPoint</Application>
  <PresentationFormat>On-screen Show (4:3)</PresentationFormat>
  <Paragraphs>546</Paragraphs>
  <Slides>90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90</vt:i4>
      </vt:variant>
    </vt:vector>
  </HeadingPairs>
  <TitlesOfParts>
    <vt:vector size="97" baseType="lpstr">
      <vt:lpstr>Arial</vt:lpstr>
      <vt:lpstr>Calibri</vt:lpstr>
      <vt:lpstr>Calibri Light</vt:lpstr>
      <vt:lpstr>Cambria Math</vt:lpstr>
      <vt:lpstr>Courier New</vt:lpstr>
      <vt:lpstr>Lucida Bright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root cause of inaccuracy  – three uncertainties </vt:lpstr>
      <vt:lpstr>The root cause of inaccuracy  – three uncertainties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root cause of inaccuracy  – three uncertainties </vt:lpstr>
      <vt:lpstr>The root cause of inaccuracy  – three uncertainties </vt:lpstr>
      <vt:lpstr>The root cause of inaccuracy  – three uncertainties </vt:lpstr>
      <vt:lpstr>The root cause of inaccuracy  – three uncertainties </vt:lpstr>
      <vt:lpstr>The root cause of inaccuracy  – three uncertainties </vt:lpstr>
      <vt:lpstr>The root cause of inaccuracy  – three uncertainties </vt:lpstr>
      <vt:lpstr>Beepbeep’s basic procedure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Nirupam Roy</dc:creator>
  <cp:lastModifiedBy>Shyam Gollakota</cp:lastModifiedBy>
  <cp:revision>311</cp:revision>
  <dcterms:created xsi:type="dcterms:W3CDTF">2019-02-13T16:19:48Z</dcterms:created>
  <dcterms:modified xsi:type="dcterms:W3CDTF">2022-04-11T20:17:48Z</dcterms:modified>
</cp:coreProperties>
</file>