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476" r:id="rId2"/>
    <p:sldId id="27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469" r:id="rId14"/>
    <p:sldId id="341" r:id="rId15"/>
    <p:sldId id="342" r:id="rId16"/>
    <p:sldId id="470" r:id="rId17"/>
    <p:sldId id="471" r:id="rId18"/>
    <p:sldId id="345" r:id="rId19"/>
    <p:sldId id="346" r:id="rId20"/>
    <p:sldId id="362" r:id="rId21"/>
    <p:sldId id="347" r:id="rId22"/>
    <p:sldId id="472" r:id="rId23"/>
    <p:sldId id="363" r:id="rId24"/>
    <p:sldId id="364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26" r:id="rId40"/>
    <p:sldId id="321" r:id="rId41"/>
    <p:sldId id="367" r:id="rId42"/>
    <p:sldId id="328" r:id="rId43"/>
    <p:sldId id="366" r:id="rId44"/>
    <p:sldId id="327" r:id="rId45"/>
    <p:sldId id="368" r:id="rId46"/>
    <p:sldId id="369" r:id="rId47"/>
    <p:sldId id="262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81" r:id="rId58"/>
    <p:sldId id="382" r:id="rId59"/>
    <p:sldId id="385" r:id="rId60"/>
    <p:sldId id="383" r:id="rId61"/>
    <p:sldId id="384" r:id="rId62"/>
    <p:sldId id="387" r:id="rId63"/>
    <p:sldId id="445" r:id="rId64"/>
    <p:sldId id="446" r:id="rId65"/>
    <p:sldId id="447" r:id="rId66"/>
    <p:sldId id="448" r:id="rId67"/>
    <p:sldId id="454" r:id="rId68"/>
    <p:sldId id="396" r:id="rId69"/>
    <p:sldId id="455" r:id="rId70"/>
    <p:sldId id="456" r:id="rId71"/>
    <p:sldId id="474" r:id="rId72"/>
    <p:sldId id="457" r:id="rId73"/>
    <p:sldId id="459" r:id="rId74"/>
    <p:sldId id="460" r:id="rId75"/>
    <p:sldId id="462" r:id="rId76"/>
    <p:sldId id="463" r:id="rId77"/>
    <p:sldId id="464" r:id="rId78"/>
    <p:sldId id="465" r:id="rId79"/>
    <p:sldId id="466" r:id="rId80"/>
    <p:sldId id="467" r:id="rId81"/>
    <p:sldId id="46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F8DB2-0234-4B36-A8DF-6F3306D2CB04}" v="1455" dt="2021-03-03T22:54:48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276" autoAdjust="0"/>
  </p:normalViewPr>
  <p:slideViewPr>
    <p:cSldViewPr snapToGrid="0" showGuides="1">
      <p:cViewPr varScale="1">
        <p:scale>
          <a:sx n="71" d="100"/>
          <a:sy n="71" d="100"/>
        </p:scale>
        <p:origin x="1491" y="31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tu Padhye" userId="9200df86-f23a-4d08-a85c-294cab84de0a" providerId="ADAL" clId="{7CBF8DB2-0234-4B36-A8DF-6F3306D2CB04}"/>
    <pc:docChg chg="undo redo custSel addSld delSld modSld sldOrd modShowInfo">
      <pc:chgData name="Jitu Padhye" userId="9200df86-f23a-4d08-a85c-294cab84de0a" providerId="ADAL" clId="{7CBF8DB2-0234-4B36-A8DF-6F3306D2CB04}" dt="2021-03-11T19:29:03.163" v="23433" actId="167"/>
      <pc:docMkLst>
        <pc:docMk/>
      </pc:docMkLst>
      <pc:sldChg chg="modSp new del mod ord">
        <pc:chgData name="Jitu Padhye" userId="9200df86-f23a-4d08-a85c-294cab84de0a" providerId="ADAL" clId="{7CBF8DB2-0234-4B36-A8DF-6F3306D2CB04}" dt="2021-02-15T03:36:18.552" v="11285" actId="47"/>
        <pc:sldMkLst>
          <pc:docMk/>
          <pc:sldMk cId="3542675828" sldId="256"/>
        </pc:sldMkLst>
        <pc:spChg chg="mod">
          <ac:chgData name="Jitu Padhye" userId="9200df86-f23a-4d08-a85c-294cab84de0a" providerId="ADAL" clId="{7CBF8DB2-0234-4B36-A8DF-6F3306D2CB04}" dt="2021-02-13T19:02:43.235" v="5" actId="20577"/>
          <ac:spMkLst>
            <pc:docMk/>
            <pc:sldMk cId="3542675828" sldId="256"/>
            <ac:spMk id="2" creationId="{1579A735-885E-48B1-82F7-EB09BF7AD40C}"/>
          </ac:spMkLst>
        </pc:spChg>
        <pc:spChg chg="mod">
          <ac:chgData name="Jitu Padhye" userId="9200df86-f23a-4d08-a85c-294cab84de0a" providerId="ADAL" clId="{7CBF8DB2-0234-4B36-A8DF-6F3306D2CB04}" dt="2021-02-13T19:40:29.833" v="2317" actId="20577"/>
          <ac:spMkLst>
            <pc:docMk/>
            <pc:sldMk cId="3542675828" sldId="256"/>
            <ac:spMk id="3" creationId="{8AABF08F-8803-4D62-B2C1-50B30B703055}"/>
          </ac:spMkLst>
        </pc:spChg>
      </pc:sldChg>
      <pc:sldChg chg="addSp delSp modSp new del mod ord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3019750752" sldId="257"/>
        </pc:sldMkLst>
        <pc:spChg chg="del mod">
          <ac:chgData name="Jitu Padhye" userId="9200df86-f23a-4d08-a85c-294cab84de0a" providerId="ADAL" clId="{7CBF8DB2-0234-4B36-A8DF-6F3306D2CB04}" dt="2021-02-13T19:31:57.012" v="1940" actId="478"/>
          <ac:spMkLst>
            <pc:docMk/>
            <pc:sldMk cId="3019750752" sldId="257"/>
            <ac:spMk id="2" creationId="{CC47B541-D897-46F5-8FBC-D5E4AD16F419}"/>
          </ac:spMkLst>
        </pc:spChg>
        <pc:spChg chg="del mod">
          <ac:chgData name="Jitu Padhye" userId="9200df86-f23a-4d08-a85c-294cab84de0a" providerId="ADAL" clId="{7CBF8DB2-0234-4B36-A8DF-6F3306D2CB04}" dt="2021-02-14T02:04:23.505" v="6292" actId="26606"/>
          <ac:spMkLst>
            <pc:docMk/>
            <pc:sldMk cId="3019750752" sldId="257"/>
            <ac:spMk id="3" creationId="{529DF9E8-8A94-43C9-9F7A-A183EB23933E}"/>
          </ac:spMkLst>
        </pc:spChg>
        <pc:spChg chg="add del mod">
          <ac:chgData name="Jitu Padhye" userId="9200df86-f23a-4d08-a85c-294cab84de0a" providerId="ADAL" clId="{7CBF8DB2-0234-4B36-A8DF-6F3306D2CB04}" dt="2021-02-13T19:31:59.442" v="1941" actId="478"/>
          <ac:spMkLst>
            <pc:docMk/>
            <pc:sldMk cId="3019750752" sldId="257"/>
            <ac:spMk id="5" creationId="{4EA503A1-502E-4C2E-9063-221DBFC455F1}"/>
          </ac:spMkLst>
        </pc:spChg>
        <pc:spChg chg="add mod">
          <ac:chgData name="Jitu Padhye" userId="9200df86-f23a-4d08-a85c-294cab84de0a" providerId="ADAL" clId="{7CBF8DB2-0234-4B36-A8DF-6F3306D2CB04}" dt="2021-02-14T02:04:59.877" v="6293" actId="1076"/>
          <ac:spMkLst>
            <pc:docMk/>
            <pc:sldMk cId="3019750752" sldId="257"/>
            <ac:spMk id="6" creationId="{F3985EE3-73D5-45C3-88C7-C35B8EB11883}"/>
          </ac:spMkLst>
        </pc:spChg>
        <pc:spChg chg="add mod">
          <ac:chgData name="Jitu Padhye" userId="9200df86-f23a-4d08-a85c-294cab84de0a" providerId="ADAL" clId="{7CBF8DB2-0234-4B36-A8DF-6F3306D2CB04}" dt="2021-02-13T19:37:19.674" v="2216" actId="20577"/>
          <ac:spMkLst>
            <pc:docMk/>
            <pc:sldMk cId="3019750752" sldId="257"/>
            <ac:spMk id="7" creationId="{E5A01B49-8141-4A6D-B435-5691A969FBCE}"/>
          </ac:spMkLst>
        </pc:spChg>
        <pc:graphicFrameChg chg="add">
          <ac:chgData name="Jitu Padhye" userId="9200df86-f23a-4d08-a85c-294cab84de0a" providerId="ADAL" clId="{7CBF8DB2-0234-4B36-A8DF-6F3306D2CB04}" dt="2021-02-14T02:04:23.505" v="6292" actId="26606"/>
          <ac:graphicFrameMkLst>
            <pc:docMk/>
            <pc:sldMk cId="3019750752" sldId="257"/>
            <ac:graphicFrameMk id="9" creationId="{89A2F270-4641-4992-A0E2-2E788BBE1A59}"/>
          </ac:graphicFrameMkLst>
        </pc:graphicFrameChg>
      </pc:sldChg>
      <pc:sldChg chg="addSp delSp modSp new del mod modClrScheme chgLayout">
        <pc:chgData name="Jitu Padhye" userId="9200df86-f23a-4d08-a85c-294cab84de0a" providerId="ADAL" clId="{7CBF8DB2-0234-4B36-A8DF-6F3306D2CB04}" dt="2021-02-13T19:27:26.268" v="1224" actId="47"/>
        <pc:sldMkLst>
          <pc:docMk/>
          <pc:sldMk cId="577230170" sldId="258"/>
        </pc:sldMkLst>
        <pc:spChg chg="del mod ord">
          <ac:chgData name="Jitu Padhye" userId="9200df86-f23a-4d08-a85c-294cab84de0a" providerId="ADAL" clId="{7CBF8DB2-0234-4B36-A8DF-6F3306D2CB04}" dt="2021-02-13T19:07:52.489" v="755" actId="700"/>
          <ac:spMkLst>
            <pc:docMk/>
            <pc:sldMk cId="577230170" sldId="258"/>
            <ac:spMk id="2" creationId="{4F9EBD4C-2B5A-4FC9-85E9-07C1E71466A6}"/>
          </ac:spMkLst>
        </pc:spChg>
        <pc:spChg chg="del mod ord">
          <ac:chgData name="Jitu Padhye" userId="9200df86-f23a-4d08-a85c-294cab84de0a" providerId="ADAL" clId="{7CBF8DB2-0234-4B36-A8DF-6F3306D2CB04}" dt="2021-02-13T19:07:52.489" v="755" actId="700"/>
          <ac:spMkLst>
            <pc:docMk/>
            <pc:sldMk cId="577230170" sldId="258"/>
            <ac:spMk id="3" creationId="{FE7BDFB9-ED36-4DC7-989B-ADA3B2ABB849}"/>
          </ac:spMkLst>
        </pc:spChg>
        <pc:spChg chg="add mod ord">
          <ac:chgData name="Jitu Padhye" userId="9200df86-f23a-4d08-a85c-294cab84de0a" providerId="ADAL" clId="{7CBF8DB2-0234-4B36-A8DF-6F3306D2CB04}" dt="2021-02-13T19:08:10.673" v="802" actId="20577"/>
          <ac:spMkLst>
            <pc:docMk/>
            <pc:sldMk cId="577230170" sldId="258"/>
            <ac:spMk id="4" creationId="{F82D80E9-0228-493F-BFCD-544EDD150C14}"/>
          </ac:spMkLst>
        </pc:spChg>
        <pc:spChg chg="add mod ord">
          <ac:chgData name="Jitu Padhye" userId="9200df86-f23a-4d08-a85c-294cab84de0a" providerId="ADAL" clId="{7CBF8DB2-0234-4B36-A8DF-6F3306D2CB04}" dt="2021-02-13T19:07:52.489" v="755" actId="700"/>
          <ac:spMkLst>
            <pc:docMk/>
            <pc:sldMk cId="577230170" sldId="258"/>
            <ac:spMk id="5" creationId="{A06C20A7-6A27-4EF7-AA47-18963AC84637}"/>
          </ac:spMkLst>
        </pc:spChg>
      </pc:sldChg>
      <pc:sldChg chg="addSp delSp modSp new add del mod modClrScheme modAnim chgLayout">
        <pc:chgData name="Jitu Padhye" userId="9200df86-f23a-4d08-a85c-294cab84de0a" providerId="ADAL" clId="{7CBF8DB2-0234-4B36-A8DF-6F3306D2CB04}" dt="2021-02-15T03:36:18.552" v="11285" actId="47"/>
        <pc:sldMkLst>
          <pc:docMk/>
          <pc:sldMk cId="66295822" sldId="259"/>
        </pc:sldMkLst>
        <pc:spChg chg="del mod ord">
          <ac:chgData name="Jitu Padhye" userId="9200df86-f23a-4d08-a85c-294cab84de0a" providerId="ADAL" clId="{7CBF8DB2-0234-4B36-A8DF-6F3306D2CB04}" dt="2021-02-13T19:08:20.863" v="804" actId="700"/>
          <ac:spMkLst>
            <pc:docMk/>
            <pc:sldMk cId="66295822" sldId="259"/>
            <ac:spMk id="2" creationId="{17A2D545-6C65-451B-9D67-D7395CD4BE6F}"/>
          </ac:spMkLst>
        </pc:spChg>
        <pc:spChg chg="add mod">
          <ac:chgData name="Jitu Padhye" userId="9200df86-f23a-4d08-a85c-294cab84de0a" providerId="ADAL" clId="{7CBF8DB2-0234-4B36-A8DF-6F3306D2CB04}" dt="2021-02-13T23:58:02.621" v="2907" actId="1076"/>
          <ac:spMkLst>
            <pc:docMk/>
            <pc:sldMk cId="66295822" sldId="259"/>
            <ac:spMk id="2" creationId="{9C79877B-71D2-4C6D-8D36-951ADA7347DC}"/>
          </ac:spMkLst>
        </pc:spChg>
        <pc:spChg chg="del mod ord">
          <ac:chgData name="Jitu Padhye" userId="9200df86-f23a-4d08-a85c-294cab84de0a" providerId="ADAL" clId="{7CBF8DB2-0234-4B36-A8DF-6F3306D2CB04}" dt="2021-02-13T19:08:20.863" v="804" actId="700"/>
          <ac:spMkLst>
            <pc:docMk/>
            <pc:sldMk cId="66295822" sldId="259"/>
            <ac:spMk id="3" creationId="{47099A4C-0695-4AAB-8E74-096B67EF94E4}"/>
          </ac:spMkLst>
        </pc:spChg>
        <pc:spChg chg="add mod">
          <ac:chgData name="Jitu Padhye" userId="9200df86-f23a-4d08-a85c-294cab84de0a" providerId="ADAL" clId="{7CBF8DB2-0234-4B36-A8DF-6F3306D2CB04}" dt="2021-02-13T23:54:04.008" v="2778" actId="1076"/>
          <ac:spMkLst>
            <pc:docMk/>
            <pc:sldMk cId="66295822" sldId="259"/>
            <ac:spMk id="3" creationId="{B317270F-7CA9-419C-9D01-963FB568BA1C}"/>
          </ac:spMkLst>
        </pc:spChg>
        <pc:spChg chg="add del mod ord">
          <ac:chgData name="Jitu Padhye" userId="9200df86-f23a-4d08-a85c-294cab84de0a" providerId="ADAL" clId="{7CBF8DB2-0234-4B36-A8DF-6F3306D2CB04}" dt="2021-02-13T23:53:55.240" v="2777" actId="478"/>
          <ac:spMkLst>
            <pc:docMk/>
            <pc:sldMk cId="66295822" sldId="259"/>
            <ac:spMk id="4" creationId="{19471768-0585-4FED-B6D8-0DC951FC6A3A}"/>
          </ac:spMkLst>
        </pc:spChg>
        <pc:spChg chg="add mod">
          <ac:chgData name="Jitu Padhye" userId="9200df86-f23a-4d08-a85c-294cab84de0a" providerId="ADAL" clId="{7CBF8DB2-0234-4B36-A8DF-6F3306D2CB04}" dt="2021-02-15T01:02:34.268" v="9952" actId="207"/>
          <ac:spMkLst>
            <pc:docMk/>
            <pc:sldMk cId="66295822" sldId="259"/>
            <ac:spMk id="5" creationId="{43BED03C-E2AA-4939-ADB2-37A63B701805}"/>
          </ac:spMkLst>
        </pc:spChg>
        <pc:spChg chg="add del mod ord">
          <ac:chgData name="Jitu Padhye" userId="9200df86-f23a-4d08-a85c-294cab84de0a" providerId="ADAL" clId="{7CBF8DB2-0234-4B36-A8DF-6F3306D2CB04}" dt="2021-02-13T23:46:41.707" v="2601" actId="478"/>
          <ac:spMkLst>
            <pc:docMk/>
            <pc:sldMk cId="66295822" sldId="259"/>
            <ac:spMk id="5" creationId="{5454A02A-627C-4B0C-BEC7-4442CF25E76F}"/>
          </ac:spMkLst>
        </pc:spChg>
        <pc:spChg chg="add mod">
          <ac:chgData name="Jitu Padhye" userId="9200df86-f23a-4d08-a85c-294cab84de0a" providerId="ADAL" clId="{7CBF8DB2-0234-4B36-A8DF-6F3306D2CB04}" dt="2021-02-13T23:58:13.757" v="2910" actId="1076"/>
          <ac:spMkLst>
            <pc:docMk/>
            <pc:sldMk cId="66295822" sldId="259"/>
            <ac:spMk id="6" creationId="{BB879589-56D5-483A-BFD7-253DBA4A5528}"/>
          </ac:spMkLst>
        </pc:spChg>
        <pc:spChg chg="add mod">
          <ac:chgData name="Jitu Padhye" userId="9200df86-f23a-4d08-a85c-294cab84de0a" providerId="ADAL" clId="{7CBF8DB2-0234-4B36-A8DF-6F3306D2CB04}" dt="2021-02-13T23:54:04.008" v="2778" actId="1076"/>
          <ac:spMkLst>
            <pc:docMk/>
            <pc:sldMk cId="66295822" sldId="259"/>
            <ac:spMk id="7" creationId="{2AF8D183-CFC0-4C54-82EB-D0FA8F9D2E2F}"/>
          </ac:spMkLst>
        </pc:spChg>
        <pc:spChg chg="add mod">
          <ac:chgData name="Jitu Padhye" userId="9200df86-f23a-4d08-a85c-294cab84de0a" providerId="ADAL" clId="{7CBF8DB2-0234-4B36-A8DF-6F3306D2CB04}" dt="2021-02-14T01:46:04.620" v="5665" actId="1076"/>
          <ac:spMkLst>
            <pc:docMk/>
            <pc:sldMk cId="66295822" sldId="259"/>
            <ac:spMk id="8" creationId="{1A5E6BD5-0697-43DF-A43E-2E1C68377460}"/>
          </ac:spMkLst>
        </pc:spChg>
        <pc:picChg chg="mod">
          <ac:chgData name="Jitu Padhye" userId="9200df86-f23a-4d08-a85c-294cab84de0a" providerId="ADAL" clId="{7CBF8DB2-0234-4B36-A8DF-6F3306D2CB04}" dt="2021-02-13T23:54:05.988" v="2779" actId="1076"/>
          <ac:picMkLst>
            <pc:docMk/>
            <pc:sldMk cId="66295822" sldId="259"/>
            <ac:picMk id="1026" creationId="{149E089E-0741-4151-84CD-A16C0E112BC4}"/>
          </ac:picMkLst>
        </pc:picChg>
        <pc:picChg chg="mod">
          <ac:chgData name="Jitu Padhye" userId="9200df86-f23a-4d08-a85c-294cab84de0a" providerId="ADAL" clId="{7CBF8DB2-0234-4B36-A8DF-6F3306D2CB04}" dt="2021-02-13T23:58:11.378" v="2909" actId="1076"/>
          <ac:picMkLst>
            <pc:docMk/>
            <pc:sldMk cId="66295822" sldId="259"/>
            <ac:picMk id="2050" creationId="{C1C2393A-8B1A-4746-9362-6FD198033C1A}"/>
          </ac:picMkLst>
        </pc:picChg>
      </pc:sldChg>
      <pc:sldChg chg="addSp">
        <pc:chgData name="Jitu Padhye" userId="9200df86-f23a-4d08-a85c-294cab84de0a" providerId="ADAL" clId="{7CBF8DB2-0234-4B36-A8DF-6F3306D2CB04}" dt="2021-02-13T23:49:28.480" v="2602"/>
        <pc:sldMkLst>
          <pc:docMk/>
          <pc:sldMk cId="505617807" sldId="259"/>
        </pc:sldMkLst>
        <pc:picChg chg="add">
          <ac:chgData name="Jitu Padhye" userId="9200df86-f23a-4d08-a85c-294cab84de0a" providerId="ADAL" clId="{7CBF8DB2-0234-4B36-A8DF-6F3306D2CB04}" dt="2021-02-13T23:49:28.480" v="2602"/>
          <ac:picMkLst>
            <pc:docMk/>
            <pc:sldMk cId="505617807" sldId="259"/>
            <ac:picMk id="1026" creationId="{149E089E-0741-4151-84CD-A16C0E112BC4}"/>
          </ac:picMkLst>
        </pc:picChg>
      </pc:sldChg>
      <pc:sldChg chg="addSp">
        <pc:chgData name="Jitu Padhye" userId="9200df86-f23a-4d08-a85c-294cab84de0a" providerId="ADAL" clId="{7CBF8DB2-0234-4B36-A8DF-6F3306D2CB04}" dt="2021-02-13T23:51:25.024" v="2639"/>
        <pc:sldMkLst>
          <pc:docMk/>
          <pc:sldMk cId="3238328317" sldId="259"/>
        </pc:sldMkLst>
        <pc:picChg chg="add">
          <ac:chgData name="Jitu Padhye" userId="9200df86-f23a-4d08-a85c-294cab84de0a" providerId="ADAL" clId="{7CBF8DB2-0234-4B36-A8DF-6F3306D2CB04}" dt="2021-02-13T23:51:25.024" v="2639"/>
          <ac:picMkLst>
            <pc:docMk/>
            <pc:sldMk cId="3238328317" sldId="259"/>
            <ac:picMk id="2050" creationId="{C1C2393A-8B1A-4746-9362-6FD198033C1A}"/>
          </ac:picMkLst>
        </pc:picChg>
      </pc:sldChg>
      <pc:sldChg chg="addSp delSp modSp new del mod modClrScheme chgLayout">
        <pc:chgData name="Jitu Padhye" userId="9200df86-f23a-4d08-a85c-294cab84de0a" providerId="ADAL" clId="{7CBF8DB2-0234-4B36-A8DF-6F3306D2CB04}" dt="2021-02-13T19:39:30.805" v="2234" actId="47"/>
        <pc:sldMkLst>
          <pc:docMk/>
          <pc:sldMk cId="3149021275" sldId="260"/>
        </pc:sldMkLst>
        <pc:spChg chg="del mod ord">
          <ac:chgData name="Jitu Padhye" userId="9200df86-f23a-4d08-a85c-294cab84de0a" providerId="ADAL" clId="{7CBF8DB2-0234-4B36-A8DF-6F3306D2CB04}" dt="2021-02-13T19:09:07.254" v="859" actId="700"/>
          <ac:spMkLst>
            <pc:docMk/>
            <pc:sldMk cId="3149021275" sldId="260"/>
            <ac:spMk id="2" creationId="{48E719B5-0648-4202-B4F7-6FF6777CC807}"/>
          </ac:spMkLst>
        </pc:spChg>
        <pc:spChg chg="del mod ord">
          <ac:chgData name="Jitu Padhye" userId="9200df86-f23a-4d08-a85c-294cab84de0a" providerId="ADAL" clId="{7CBF8DB2-0234-4B36-A8DF-6F3306D2CB04}" dt="2021-02-13T19:09:07.254" v="859" actId="700"/>
          <ac:spMkLst>
            <pc:docMk/>
            <pc:sldMk cId="3149021275" sldId="260"/>
            <ac:spMk id="3" creationId="{421F97BF-BB04-47C8-AA91-EA1179EF6FC0}"/>
          </ac:spMkLst>
        </pc:spChg>
        <pc:spChg chg="add mod ord">
          <ac:chgData name="Jitu Padhye" userId="9200df86-f23a-4d08-a85c-294cab84de0a" providerId="ADAL" clId="{7CBF8DB2-0234-4B36-A8DF-6F3306D2CB04}" dt="2021-02-13T19:09:20.640" v="892" actId="20577"/>
          <ac:spMkLst>
            <pc:docMk/>
            <pc:sldMk cId="3149021275" sldId="260"/>
            <ac:spMk id="4" creationId="{F53A499C-02DD-4C47-B172-E1825E654F66}"/>
          </ac:spMkLst>
        </pc:spChg>
        <pc:spChg chg="add mod ord">
          <ac:chgData name="Jitu Padhye" userId="9200df86-f23a-4d08-a85c-294cab84de0a" providerId="ADAL" clId="{7CBF8DB2-0234-4B36-A8DF-6F3306D2CB04}" dt="2021-02-13T19:09:07.254" v="859" actId="700"/>
          <ac:spMkLst>
            <pc:docMk/>
            <pc:sldMk cId="3149021275" sldId="260"/>
            <ac:spMk id="5" creationId="{3986F8EA-B427-41DE-8B1A-BB7662E89B64}"/>
          </ac:spMkLst>
        </pc:spChg>
      </pc:sldChg>
      <pc:sldChg chg="addSp delSp modSp new del mod setBg modClrScheme chgLayout">
        <pc:chgData name="Jitu Padhye" userId="9200df86-f23a-4d08-a85c-294cab84de0a" providerId="ADAL" clId="{7CBF8DB2-0234-4B36-A8DF-6F3306D2CB04}" dt="2021-02-15T03:36:18.552" v="11285" actId="47"/>
        <pc:sldMkLst>
          <pc:docMk/>
          <pc:sldMk cId="3679026593" sldId="261"/>
        </pc:sldMkLst>
        <pc:spChg chg="del mod ord">
          <ac:chgData name="Jitu Padhye" userId="9200df86-f23a-4d08-a85c-294cab84de0a" providerId="ADAL" clId="{7CBF8DB2-0234-4B36-A8DF-6F3306D2CB04}" dt="2021-02-13T19:09:30.334" v="894" actId="700"/>
          <ac:spMkLst>
            <pc:docMk/>
            <pc:sldMk cId="3679026593" sldId="261"/>
            <ac:spMk id="2" creationId="{7288D933-1DDB-4A4B-B530-099E238B2849}"/>
          </ac:spMkLst>
        </pc:spChg>
        <pc:spChg chg="del mod ord">
          <ac:chgData name="Jitu Padhye" userId="9200df86-f23a-4d08-a85c-294cab84de0a" providerId="ADAL" clId="{7CBF8DB2-0234-4B36-A8DF-6F3306D2CB04}" dt="2021-02-13T19:09:30.334" v="894" actId="700"/>
          <ac:spMkLst>
            <pc:docMk/>
            <pc:sldMk cId="3679026593" sldId="261"/>
            <ac:spMk id="3" creationId="{25FCE062-D709-4160-8DE5-30E269516D0F}"/>
          </ac:spMkLst>
        </pc:spChg>
        <pc:spChg chg="add mod ord">
          <ac:chgData name="Jitu Padhye" userId="9200df86-f23a-4d08-a85c-294cab84de0a" providerId="ADAL" clId="{7CBF8DB2-0234-4B36-A8DF-6F3306D2CB04}" dt="2021-02-14T21:31:31.684" v="8073" actId="26606"/>
          <ac:spMkLst>
            <pc:docMk/>
            <pc:sldMk cId="3679026593" sldId="261"/>
            <ac:spMk id="4" creationId="{EA44947F-CDF0-41F0-8DD4-CD1035248876}"/>
          </ac:spMkLst>
        </pc:spChg>
        <pc:spChg chg="add del mod ord">
          <ac:chgData name="Jitu Padhye" userId="9200df86-f23a-4d08-a85c-294cab84de0a" providerId="ADAL" clId="{7CBF8DB2-0234-4B36-A8DF-6F3306D2CB04}" dt="2021-02-14T01:10:43.677" v="4269" actId="26606"/>
          <ac:spMkLst>
            <pc:docMk/>
            <pc:sldMk cId="3679026593" sldId="261"/>
            <ac:spMk id="5" creationId="{00023088-A93E-46E9-A6E1-D542A3A48640}"/>
          </ac:spMkLst>
        </pc:spChg>
        <pc:spChg chg="add del mod">
          <ac:chgData name="Jitu Padhye" userId="9200df86-f23a-4d08-a85c-294cab84de0a" providerId="ADAL" clId="{7CBF8DB2-0234-4B36-A8DF-6F3306D2CB04}" dt="2021-02-14T01:09:45.363" v="4263" actId="21"/>
          <ac:spMkLst>
            <pc:docMk/>
            <pc:sldMk cId="3679026593" sldId="261"/>
            <ac:spMk id="6" creationId="{3416114C-D83B-436C-B0E8-E223667DA3C2}"/>
          </ac:spMkLst>
        </pc:spChg>
        <pc:spChg chg="add del mod">
          <ac:chgData name="Jitu Padhye" userId="9200df86-f23a-4d08-a85c-294cab84de0a" providerId="ADAL" clId="{7CBF8DB2-0234-4B36-A8DF-6F3306D2CB04}" dt="2021-02-14T01:07:38.334" v="4058" actId="767"/>
          <ac:spMkLst>
            <pc:docMk/>
            <pc:sldMk cId="3679026593" sldId="261"/>
            <ac:spMk id="7" creationId="{58189964-B998-4AB1-866E-28158BAF9595}"/>
          </ac:spMkLst>
        </pc:spChg>
        <pc:spChg chg="add del mod">
          <ac:chgData name="Jitu Padhye" userId="9200df86-f23a-4d08-a85c-294cab84de0a" providerId="ADAL" clId="{7CBF8DB2-0234-4B36-A8DF-6F3306D2CB04}" dt="2021-02-14T21:22:36.341" v="7953" actId="21"/>
          <ac:spMkLst>
            <pc:docMk/>
            <pc:sldMk cId="3679026593" sldId="261"/>
            <ac:spMk id="9" creationId="{D9F35D4A-41BE-4630-ADE4-3B9594E545B8}"/>
          </ac:spMkLst>
        </pc:spChg>
        <pc:spChg chg="add del">
          <ac:chgData name="Jitu Padhye" userId="9200df86-f23a-4d08-a85c-294cab84de0a" providerId="ADAL" clId="{7CBF8DB2-0234-4B36-A8DF-6F3306D2CB04}" dt="2021-02-14T21:22:50.647" v="7954" actId="26606"/>
          <ac:spMkLst>
            <pc:docMk/>
            <pc:sldMk cId="3679026593" sldId="261"/>
            <ac:spMk id="10" creationId="{327D73B4-9F5C-4A64-A179-51B9500CB8B5}"/>
          </ac:spMkLst>
        </pc:spChg>
        <pc:spChg chg="add del">
          <ac:chgData name="Jitu Padhye" userId="9200df86-f23a-4d08-a85c-294cab84de0a" providerId="ADAL" clId="{7CBF8DB2-0234-4B36-A8DF-6F3306D2CB04}" dt="2021-02-14T01:10:18.305" v="4266" actId="26606"/>
          <ac:spMkLst>
            <pc:docMk/>
            <pc:sldMk cId="3679026593" sldId="261"/>
            <ac:spMk id="11" creationId="{F3BBD420-1CB7-4DC7-8CB2-86EA2BF5CCF3}"/>
          </ac:spMkLst>
        </pc:spChg>
        <pc:spChg chg="add del">
          <ac:chgData name="Jitu Padhye" userId="9200df86-f23a-4d08-a85c-294cab84de0a" providerId="ADAL" clId="{7CBF8DB2-0234-4B36-A8DF-6F3306D2CB04}" dt="2021-02-14T21:22:50.647" v="7954" actId="26606"/>
          <ac:spMkLst>
            <pc:docMk/>
            <pc:sldMk cId="3679026593" sldId="261"/>
            <ac:spMk id="12" creationId="{C1F06963-6374-4B48-844F-071A9BAAAE02}"/>
          </ac:spMkLst>
        </pc:spChg>
        <pc:spChg chg="add del">
          <ac:chgData name="Jitu Padhye" userId="9200df86-f23a-4d08-a85c-294cab84de0a" providerId="ADAL" clId="{7CBF8DB2-0234-4B36-A8DF-6F3306D2CB04}" dt="2021-02-14T01:10:43.662" v="4268" actId="26606"/>
          <ac:spMkLst>
            <pc:docMk/>
            <pc:sldMk cId="3679026593" sldId="261"/>
            <ac:spMk id="13" creationId="{37E32B78-23DD-4E77-8B9C-7779E3BF20C2}"/>
          </ac:spMkLst>
        </pc:spChg>
        <pc:spChg chg="add del">
          <ac:chgData name="Jitu Padhye" userId="9200df86-f23a-4d08-a85c-294cab84de0a" providerId="ADAL" clId="{7CBF8DB2-0234-4B36-A8DF-6F3306D2CB04}" dt="2021-02-14T21:22:50.647" v="7954" actId="26606"/>
          <ac:spMkLst>
            <pc:docMk/>
            <pc:sldMk cId="3679026593" sldId="261"/>
            <ac:spMk id="16" creationId="{1453BF6C-B012-48B7-B4E8-6D7AC7C27D02}"/>
          </ac:spMkLst>
        </pc:spChg>
        <pc:spChg chg="add del">
          <ac:chgData name="Jitu Padhye" userId="9200df86-f23a-4d08-a85c-294cab84de0a" providerId="ADAL" clId="{7CBF8DB2-0234-4B36-A8DF-6F3306D2CB04}" dt="2021-02-14T21:22:50.647" v="7954" actId="26606"/>
          <ac:spMkLst>
            <pc:docMk/>
            <pc:sldMk cId="3679026593" sldId="261"/>
            <ac:spMk id="17" creationId="{6CB927A4-E432-4310-9CD5-E89FF5063179}"/>
          </ac:spMkLst>
        </pc:spChg>
        <pc:spChg chg="add del">
          <ac:chgData name="Jitu Padhye" userId="9200df86-f23a-4d08-a85c-294cab84de0a" providerId="ADAL" clId="{7CBF8DB2-0234-4B36-A8DF-6F3306D2CB04}" dt="2021-02-14T21:22:50.647" v="7954" actId="26606"/>
          <ac:spMkLst>
            <pc:docMk/>
            <pc:sldMk cId="3679026593" sldId="261"/>
            <ac:spMk id="18" creationId="{E3020543-B24B-4EC4-8FFC-8DD88EEA91A8}"/>
          </ac:spMkLst>
        </pc:spChg>
        <pc:spChg chg="add del mod">
          <ac:chgData name="Jitu Padhye" userId="9200df86-f23a-4d08-a85c-294cab84de0a" providerId="ADAL" clId="{7CBF8DB2-0234-4B36-A8DF-6F3306D2CB04}" dt="2021-02-14T21:31:31.684" v="8073" actId="26606"/>
          <ac:spMkLst>
            <pc:docMk/>
            <pc:sldMk cId="3679026593" sldId="261"/>
            <ac:spMk id="19" creationId="{00023088-A93E-46E9-A6E1-D542A3A48640}"/>
          </ac:spMkLst>
        </pc:spChg>
        <pc:spChg chg="add del">
          <ac:chgData name="Jitu Padhye" userId="9200df86-f23a-4d08-a85c-294cab84de0a" providerId="ADAL" clId="{7CBF8DB2-0234-4B36-A8DF-6F3306D2CB04}" dt="2021-02-14T21:31:31.684" v="8073" actId="26606"/>
          <ac:spMkLst>
            <pc:docMk/>
            <pc:sldMk cId="3679026593" sldId="261"/>
            <ac:spMk id="25" creationId="{DC8C3900-B8A1-4965-88E6-CBCBFE067207}"/>
          </ac:spMkLst>
        </pc:spChg>
        <pc:spChg chg="add">
          <ac:chgData name="Jitu Padhye" userId="9200df86-f23a-4d08-a85c-294cab84de0a" providerId="ADAL" clId="{7CBF8DB2-0234-4B36-A8DF-6F3306D2CB04}" dt="2021-02-14T21:31:31.684" v="8073" actId="26606"/>
          <ac:spMkLst>
            <pc:docMk/>
            <pc:sldMk cId="3679026593" sldId="261"/>
            <ac:spMk id="31" creationId="{2E442304-DDBD-4F7B-8017-36BCC863FB40}"/>
          </ac:spMkLst>
        </pc:spChg>
        <pc:spChg chg="add">
          <ac:chgData name="Jitu Padhye" userId="9200df86-f23a-4d08-a85c-294cab84de0a" providerId="ADAL" clId="{7CBF8DB2-0234-4B36-A8DF-6F3306D2CB04}" dt="2021-02-14T21:31:31.684" v="8073" actId="26606"/>
          <ac:spMkLst>
            <pc:docMk/>
            <pc:sldMk cId="3679026593" sldId="261"/>
            <ac:spMk id="33" creationId="{5E107275-3853-46FD-A241-DE4355A42675}"/>
          </ac:spMkLst>
        </pc:spChg>
        <pc:graphicFrameChg chg="add del">
          <ac:chgData name="Jitu Padhye" userId="9200df86-f23a-4d08-a85c-294cab84de0a" providerId="ADAL" clId="{7CBF8DB2-0234-4B36-A8DF-6F3306D2CB04}" dt="2021-02-14T01:10:18.305" v="4266" actId="26606"/>
          <ac:graphicFrameMkLst>
            <pc:docMk/>
            <pc:sldMk cId="3679026593" sldId="261"/>
            <ac:graphicFrameMk id="8" creationId="{A6E1D5F0-E7AC-4FBD-828F-44D0FF364B06}"/>
          </ac:graphicFrameMkLst>
        </pc:graphicFrameChg>
        <pc:graphicFrameChg chg="add del">
          <ac:chgData name="Jitu Padhye" userId="9200df86-f23a-4d08-a85c-294cab84de0a" providerId="ADAL" clId="{7CBF8DB2-0234-4B36-A8DF-6F3306D2CB04}" dt="2021-02-14T01:10:43.662" v="4268" actId="26606"/>
          <ac:graphicFrameMkLst>
            <pc:docMk/>
            <pc:sldMk cId="3679026593" sldId="261"/>
            <ac:graphicFrameMk id="14" creationId="{A5BB44D6-C315-40E5-8806-D828FE7FF780}"/>
          </ac:graphicFrameMkLst>
        </pc:graphicFrameChg>
        <pc:graphicFrameChg chg="add mod">
          <ac:chgData name="Jitu Padhye" userId="9200df86-f23a-4d08-a85c-294cab84de0a" providerId="ADAL" clId="{7CBF8DB2-0234-4B36-A8DF-6F3306D2CB04}" dt="2021-02-15T01:16:22.735" v="10700" actId="20577"/>
          <ac:graphicFrameMkLst>
            <pc:docMk/>
            <pc:sldMk cId="3679026593" sldId="261"/>
            <ac:graphicFrameMk id="27" creationId="{94247879-7E77-4B8C-B030-7C66EB8D3571}"/>
          </ac:graphicFrameMkLst>
        </pc:graphicFrameChg>
        <pc:cxnChg chg="add del">
          <ac:chgData name="Jitu Padhye" userId="9200df86-f23a-4d08-a85c-294cab84de0a" providerId="ADAL" clId="{7CBF8DB2-0234-4B36-A8DF-6F3306D2CB04}" dt="2021-02-14T21:22:50.647" v="7954" actId="26606"/>
          <ac:cxnSpMkLst>
            <pc:docMk/>
            <pc:sldMk cId="3679026593" sldId="261"/>
            <ac:cxnSpMk id="20" creationId="{C49DA8F6-BCC1-4447-B54C-57856834B94B}"/>
          </ac:cxnSpMkLst>
        </pc:cxnChg>
      </pc:sldChg>
      <pc:sldChg chg="addSp delSp modSp add mod">
        <pc:chgData name="Jitu Padhye" userId="9200df86-f23a-4d08-a85c-294cab84de0a" providerId="ADAL" clId="{7CBF8DB2-0234-4B36-A8DF-6F3306D2CB04}" dt="2021-02-15T18:12:16.483" v="16054" actId="20577"/>
        <pc:sldMkLst>
          <pc:docMk/>
          <pc:sldMk cId="363440126" sldId="262"/>
        </pc:sldMkLst>
        <pc:spChg chg="del mod">
          <ac:chgData name="Jitu Padhye" userId="9200df86-f23a-4d08-a85c-294cab84de0a" providerId="ADAL" clId="{7CBF8DB2-0234-4B36-A8DF-6F3306D2CB04}" dt="2021-02-15T04:32:13.151" v="13737" actId="478"/>
          <ac:spMkLst>
            <pc:docMk/>
            <pc:sldMk cId="363440126" sldId="262"/>
            <ac:spMk id="2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18:12:16.483" v="16054" actId="20577"/>
          <ac:spMkLst>
            <pc:docMk/>
            <pc:sldMk cId="363440126" sldId="262"/>
            <ac:spMk id="3" creationId="{00000000-0000-0000-0000-000000000000}"/>
          </ac:spMkLst>
        </pc:spChg>
        <pc:spChg chg="del">
          <ac:chgData name="Jitu Padhye" userId="9200df86-f23a-4d08-a85c-294cab84de0a" providerId="ADAL" clId="{7CBF8DB2-0234-4B36-A8DF-6F3306D2CB04}" dt="2021-02-15T04:32:21.580" v="13739" actId="478"/>
          <ac:spMkLst>
            <pc:docMk/>
            <pc:sldMk cId="363440126" sldId="262"/>
            <ac:spMk id="8" creationId="{00000000-0000-0000-0000-000000000000}"/>
          </ac:spMkLst>
        </pc:spChg>
        <pc:spChg chg="add del mod">
          <ac:chgData name="Jitu Padhye" userId="9200df86-f23a-4d08-a85c-294cab84de0a" providerId="ADAL" clId="{7CBF8DB2-0234-4B36-A8DF-6F3306D2CB04}" dt="2021-02-15T04:32:15.912" v="13738" actId="478"/>
          <ac:spMkLst>
            <pc:docMk/>
            <pc:sldMk cId="363440126" sldId="262"/>
            <ac:spMk id="12" creationId="{5A617C3E-EF14-49A1-8665-C2829964E3EF}"/>
          </ac:spMkLst>
        </pc:spChg>
        <pc:spChg chg="add del mod">
          <ac:chgData name="Jitu Padhye" userId="9200df86-f23a-4d08-a85c-294cab84de0a" providerId="ADAL" clId="{7CBF8DB2-0234-4B36-A8DF-6F3306D2CB04}" dt="2021-02-15T04:38:35.454" v="14104" actId="478"/>
          <ac:spMkLst>
            <pc:docMk/>
            <pc:sldMk cId="363440126" sldId="262"/>
            <ac:spMk id="13" creationId="{19180F9B-4A59-4F88-BB9C-DF8CBC8A43AD}"/>
          </ac:spMkLst>
        </pc:spChg>
        <pc:spChg chg="mod">
          <ac:chgData name="Jitu Padhye" userId="9200df86-f23a-4d08-a85c-294cab84de0a" providerId="ADAL" clId="{7CBF8DB2-0234-4B36-A8DF-6F3306D2CB04}" dt="2021-02-15T05:23:00.916" v="16039" actId="1076"/>
          <ac:spMkLst>
            <pc:docMk/>
            <pc:sldMk cId="363440126" sldId="262"/>
            <ac:spMk id="47" creationId="{00000000-0000-0000-0000-000000000000}"/>
          </ac:spMkLst>
        </pc:spChg>
        <pc:spChg chg="add del mod">
          <ac:chgData name="Jitu Padhye" userId="9200df86-f23a-4d08-a85c-294cab84de0a" providerId="ADAL" clId="{7CBF8DB2-0234-4B36-A8DF-6F3306D2CB04}" dt="2021-02-15T05:21:48.854" v="16024"/>
          <ac:spMkLst>
            <pc:docMk/>
            <pc:sldMk cId="363440126" sldId="262"/>
            <ac:spMk id="60" creationId="{90AA5B26-93CE-405A-A04E-A0541727C7C2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70" creationId="{DA76150A-1FC6-44B8-B8B0-CD0558C80FA3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72" creationId="{DE762D15-04C7-47A2-A2FD-600465C68916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73" creationId="{1C85CD96-485B-4A9B-8BB6-E2155CF4F9E9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74" creationId="{2F8C0332-3D3F-46FE-9E8D-100298EE0954}"/>
          </ac:spMkLst>
        </pc:spChg>
        <pc:spChg chg="del">
          <ac:chgData name="Jitu Padhye" userId="9200df86-f23a-4d08-a85c-294cab84de0a" providerId="ADAL" clId="{7CBF8DB2-0234-4B36-A8DF-6F3306D2CB04}" dt="2021-02-15T04:32:21.580" v="13739" actId="478"/>
          <ac:spMkLst>
            <pc:docMk/>
            <pc:sldMk cId="363440126" sldId="262"/>
            <ac:spMk id="77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2" creationId="{DA743FB2-C3F7-42CE-BB8F-93F3CA46DDF0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3" creationId="{15932266-D600-42E1-BB04-487412809A30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4" creationId="{3FA5BAFC-200A-4694-A7F8-25D14D72C18C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5" creationId="{9EDAAE5D-6705-4867-B874-74D82B3CE65D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6" creationId="{E9EC9F9F-C754-4915-8040-54354EF72637}"/>
          </ac:spMkLst>
        </pc:spChg>
        <pc:spChg chg="mod">
          <ac:chgData name="Jitu Padhye" userId="9200df86-f23a-4d08-a85c-294cab84de0a" providerId="ADAL" clId="{7CBF8DB2-0234-4B36-A8DF-6F3306D2CB04}" dt="2021-02-15T05:21:47.173" v="16023"/>
          <ac:spMkLst>
            <pc:docMk/>
            <pc:sldMk cId="363440126" sldId="262"/>
            <ac:spMk id="88" creationId="{D4B3BCE0-F441-4104-8248-2B7BC6C71890}"/>
          </ac:spMkLst>
        </pc:spChg>
        <pc:spChg chg="add del mod">
          <ac:chgData name="Jitu Padhye" userId="9200df86-f23a-4d08-a85c-294cab84de0a" providerId="ADAL" clId="{7CBF8DB2-0234-4B36-A8DF-6F3306D2CB04}" dt="2021-02-15T05:21:48.854" v="16024"/>
          <ac:spMkLst>
            <pc:docMk/>
            <pc:sldMk cId="363440126" sldId="262"/>
            <ac:spMk id="89" creationId="{82AF84EF-1419-428D-9FB6-1E8B57D6D082}"/>
          </ac:spMkLst>
        </pc:spChg>
        <pc:grpChg chg="mod">
          <ac:chgData name="Jitu Padhye" userId="9200df86-f23a-4d08-a85c-294cab84de0a" providerId="ADAL" clId="{7CBF8DB2-0234-4B36-A8DF-6F3306D2CB04}" dt="2021-02-15T05:23:00.916" v="16039" actId="1076"/>
          <ac:grpSpMkLst>
            <pc:docMk/>
            <pc:sldMk cId="363440126" sldId="262"/>
            <ac:grpSpMk id="34" creationId="{00000000-0000-0000-0000-000000000000}"/>
          </ac:grpSpMkLst>
        </pc:grpChg>
        <pc:grpChg chg="add del mod">
          <ac:chgData name="Jitu Padhye" userId="9200df86-f23a-4d08-a85c-294cab84de0a" providerId="ADAL" clId="{7CBF8DB2-0234-4B36-A8DF-6F3306D2CB04}" dt="2021-02-15T05:21:48.854" v="16024"/>
          <ac:grpSpMkLst>
            <pc:docMk/>
            <pc:sldMk cId="363440126" sldId="262"/>
            <ac:grpSpMk id="68" creationId="{A6102A99-EA27-488D-817A-65848D2432FA}"/>
          </ac:grpSpMkLst>
        </pc:grpChg>
        <pc:grpChg chg="del">
          <ac:chgData name="Jitu Padhye" userId="9200df86-f23a-4d08-a85c-294cab84de0a" providerId="ADAL" clId="{7CBF8DB2-0234-4B36-A8DF-6F3306D2CB04}" dt="2021-02-15T04:32:21.580" v="13739" actId="478"/>
          <ac:grpSpMkLst>
            <pc:docMk/>
            <pc:sldMk cId="363440126" sldId="262"/>
            <ac:grpSpMk id="98" creationId="{00000000-0000-0000-0000-000000000000}"/>
          </ac:grpSpMkLst>
        </pc:grpChg>
        <pc:picChg chg="mod">
          <ac:chgData name="Jitu Padhye" userId="9200df86-f23a-4d08-a85c-294cab84de0a" providerId="ADAL" clId="{7CBF8DB2-0234-4B36-A8DF-6F3306D2CB04}" dt="2021-02-15T05:21:47.173" v="16023"/>
          <ac:picMkLst>
            <pc:docMk/>
            <pc:sldMk cId="363440126" sldId="262"/>
            <ac:picMk id="69" creationId="{27031051-6DE3-4889-84AD-FDB2D55F34E4}"/>
          </ac:picMkLst>
        </pc:picChg>
        <pc:picChg chg="mod">
          <ac:chgData name="Jitu Padhye" userId="9200df86-f23a-4d08-a85c-294cab84de0a" providerId="ADAL" clId="{7CBF8DB2-0234-4B36-A8DF-6F3306D2CB04}" dt="2021-02-15T05:21:47.173" v="16023"/>
          <ac:picMkLst>
            <pc:docMk/>
            <pc:sldMk cId="363440126" sldId="262"/>
            <ac:picMk id="71" creationId="{4D7661E3-0BF0-4797-9789-E46CF4876B8B}"/>
          </ac:picMkLst>
        </pc:picChg>
        <pc:picChg chg="mod">
          <ac:chgData name="Jitu Padhye" userId="9200df86-f23a-4d08-a85c-294cab84de0a" providerId="ADAL" clId="{7CBF8DB2-0234-4B36-A8DF-6F3306D2CB04}" dt="2021-02-15T05:21:47.173" v="16023"/>
          <ac:picMkLst>
            <pc:docMk/>
            <pc:sldMk cId="363440126" sldId="262"/>
            <ac:picMk id="76" creationId="{10B70E2E-ED34-4C60-8427-7100CE831284}"/>
          </ac:picMkLst>
        </pc:pic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59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62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63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64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65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75" creationId="{C245F47A-93A3-4A9E-ABB0-6F04BF647A2A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78" creationId="{9E56CC20-11CC-419B-A0D2-F05FAB682B03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79" creationId="{7C5C41CF-5554-4B5F-B3BD-A3E62A95B2DF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80" creationId="{3CE7BFAA-D49B-4F61-82B9-4F609B65349A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81" creationId="{1C3BB1D9-542C-4253-A2C3-226E274879A9}"/>
          </ac:cxnSpMkLst>
        </pc:cxnChg>
        <pc:cxnChg chg="mod">
          <ac:chgData name="Jitu Padhye" userId="9200df86-f23a-4d08-a85c-294cab84de0a" providerId="ADAL" clId="{7CBF8DB2-0234-4B36-A8DF-6F3306D2CB04}" dt="2021-02-15T05:21:47.173" v="16023"/>
          <ac:cxnSpMkLst>
            <pc:docMk/>
            <pc:sldMk cId="363440126" sldId="262"/>
            <ac:cxnSpMk id="87" creationId="{9428C5E5-CDB9-4759-9657-C266B56A39F7}"/>
          </ac:cxnSpMkLst>
        </pc:cxnChg>
        <pc:cxnChg chg="mod">
          <ac:chgData name="Jitu Padhye" userId="9200df86-f23a-4d08-a85c-294cab84de0a" providerId="ADAL" clId="{7CBF8DB2-0234-4B36-A8DF-6F3306D2CB04}" dt="2021-02-15T04:32:21.580" v="13739" actId="478"/>
          <ac:cxnSpMkLst>
            <pc:docMk/>
            <pc:sldMk cId="363440126" sldId="262"/>
            <ac:cxnSpMk id="94" creationId="{00000000-0000-0000-0000-000000000000}"/>
          </ac:cxnSpMkLst>
        </pc:cxnChg>
      </pc:sldChg>
      <pc:sldChg chg="modSp add del mod">
        <pc:chgData name="Jitu Padhye" userId="9200df86-f23a-4d08-a85c-294cab84de0a" providerId="ADAL" clId="{7CBF8DB2-0234-4B36-A8DF-6F3306D2CB04}" dt="2021-02-13T19:41:13.116" v="2319" actId="2696"/>
        <pc:sldMkLst>
          <pc:docMk/>
          <pc:sldMk cId="1601725897" sldId="262"/>
        </pc:sldMkLst>
        <pc:spChg chg="mod">
          <ac:chgData name="Jitu Padhye" userId="9200df86-f23a-4d08-a85c-294cab84de0a" providerId="ADAL" clId="{7CBF8DB2-0234-4B36-A8DF-6F3306D2CB04}" dt="2021-02-13T19:14:22.202" v="1032" actId="20577"/>
          <ac:spMkLst>
            <pc:docMk/>
            <pc:sldMk cId="1601725897" sldId="262"/>
            <ac:spMk id="4" creationId="{F53A499C-02DD-4C47-B172-E1825E654F66}"/>
          </ac:spMkLst>
        </pc:spChg>
      </pc:sldChg>
      <pc:sldChg chg="new del">
        <pc:chgData name="Jitu Padhye" userId="9200df86-f23a-4d08-a85c-294cab84de0a" providerId="ADAL" clId="{7CBF8DB2-0234-4B36-A8DF-6F3306D2CB04}" dt="2021-02-13T19:10:32.339" v="942" actId="47"/>
        <pc:sldMkLst>
          <pc:docMk/>
          <pc:sldMk cId="405784151" sldId="263"/>
        </pc:sldMkLst>
      </pc:sldChg>
      <pc:sldChg chg="modSp add del mod">
        <pc:chgData name="Jitu Padhye" userId="9200df86-f23a-4d08-a85c-294cab84de0a" providerId="ADAL" clId="{7CBF8DB2-0234-4B36-A8DF-6F3306D2CB04}" dt="2021-02-14T01:39:51.476" v="5446" actId="47"/>
        <pc:sldMkLst>
          <pc:docMk/>
          <pc:sldMk cId="2680924646" sldId="263"/>
        </pc:sldMkLst>
        <pc:spChg chg="mod">
          <ac:chgData name="Jitu Padhye" userId="9200df86-f23a-4d08-a85c-294cab84de0a" providerId="ADAL" clId="{7CBF8DB2-0234-4B36-A8DF-6F3306D2CB04}" dt="2021-02-14T01:21:07.378" v="4547" actId="20577"/>
          <ac:spMkLst>
            <pc:docMk/>
            <pc:sldMk cId="2680924646" sldId="263"/>
            <ac:spMk id="4" creationId="{EA44947F-CDF0-41F0-8DD4-CD1035248876}"/>
          </ac:spMkLst>
        </pc:spChg>
        <pc:spChg chg="mod">
          <ac:chgData name="Jitu Padhye" userId="9200df86-f23a-4d08-a85c-294cab84de0a" providerId="ADAL" clId="{7CBF8DB2-0234-4B36-A8DF-6F3306D2CB04}" dt="2021-02-14T01:39:49.001" v="5445" actId="20577"/>
          <ac:spMkLst>
            <pc:docMk/>
            <pc:sldMk cId="2680924646" sldId="263"/>
            <ac:spMk id="5" creationId="{00023088-A93E-46E9-A6E1-D542A3A48640}"/>
          </ac:spMkLst>
        </pc:spChg>
      </pc:sldChg>
      <pc:sldChg chg="modSp add del mod">
        <pc:chgData name="Jitu Padhye" userId="9200df86-f23a-4d08-a85c-294cab84de0a" providerId="ADAL" clId="{7CBF8DB2-0234-4B36-A8DF-6F3306D2CB04}" dt="2021-02-13T19:45:52.023" v="2584" actId="47"/>
        <pc:sldMkLst>
          <pc:docMk/>
          <pc:sldMk cId="650464928" sldId="264"/>
        </pc:sldMkLst>
        <pc:spChg chg="mod">
          <ac:chgData name="Jitu Padhye" userId="9200df86-f23a-4d08-a85c-294cab84de0a" providerId="ADAL" clId="{7CBF8DB2-0234-4B36-A8DF-6F3306D2CB04}" dt="2021-02-13T19:14:35.092" v="1060" actId="20577"/>
          <ac:spMkLst>
            <pc:docMk/>
            <pc:sldMk cId="650464928" sldId="264"/>
            <ac:spMk id="4" creationId="{F53A499C-02DD-4C47-B172-E1825E654F66}"/>
          </ac:spMkLst>
        </pc:spChg>
      </pc:sldChg>
      <pc:sldChg chg="addSp delSp modSp new del mod modClrScheme chgLayout">
        <pc:chgData name="Jitu Padhye" userId="9200df86-f23a-4d08-a85c-294cab84de0a" providerId="ADAL" clId="{7CBF8DB2-0234-4B36-A8DF-6F3306D2CB04}" dt="2021-02-14T22:04:44.280" v="9108" actId="47"/>
        <pc:sldMkLst>
          <pc:docMk/>
          <pc:sldMk cId="625810353" sldId="265"/>
        </pc:sldMkLst>
        <pc:spChg chg="del mod ord">
          <ac:chgData name="Jitu Padhye" userId="9200df86-f23a-4d08-a85c-294cab84de0a" providerId="ADAL" clId="{7CBF8DB2-0234-4B36-A8DF-6F3306D2CB04}" dt="2021-02-13T19:14:47.073" v="1062" actId="700"/>
          <ac:spMkLst>
            <pc:docMk/>
            <pc:sldMk cId="625810353" sldId="265"/>
            <ac:spMk id="2" creationId="{12C59DA2-8B99-46E0-A6FF-BEF1A6371E1D}"/>
          </ac:spMkLst>
        </pc:spChg>
        <pc:spChg chg="del mod ord">
          <ac:chgData name="Jitu Padhye" userId="9200df86-f23a-4d08-a85c-294cab84de0a" providerId="ADAL" clId="{7CBF8DB2-0234-4B36-A8DF-6F3306D2CB04}" dt="2021-02-13T19:14:47.073" v="1062" actId="700"/>
          <ac:spMkLst>
            <pc:docMk/>
            <pc:sldMk cId="625810353" sldId="265"/>
            <ac:spMk id="3" creationId="{556BFF08-284F-4750-94A9-FB83ED3D8615}"/>
          </ac:spMkLst>
        </pc:spChg>
        <pc:spChg chg="add mod ord">
          <ac:chgData name="Jitu Padhye" userId="9200df86-f23a-4d08-a85c-294cab84de0a" providerId="ADAL" clId="{7CBF8DB2-0234-4B36-A8DF-6F3306D2CB04}" dt="2021-02-14T03:14:05.499" v="7603" actId="20577"/>
          <ac:spMkLst>
            <pc:docMk/>
            <pc:sldMk cId="625810353" sldId="265"/>
            <ac:spMk id="4" creationId="{2E328320-44C1-4857-9056-44179BCD5922}"/>
          </ac:spMkLst>
        </pc:spChg>
        <pc:spChg chg="add mod ord">
          <ac:chgData name="Jitu Padhye" userId="9200df86-f23a-4d08-a85c-294cab84de0a" providerId="ADAL" clId="{7CBF8DB2-0234-4B36-A8DF-6F3306D2CB04}" dt="2021-02-14T03:17:07.560" v="7921" actId="20577"/>
          <ac:spMkLst>
            <pc:docMk/>
            <pc:sldMk cId="625810353" sldId="265"/>
            <ac:spMk id="5" creationId="{AF63CBE3-81EA-4E4F-BD2B-2798DDDE1664}"/>
          </ac:spMkLst>
        </pc:spChg>
      </pc:sldChg>
      <pc:sldChg chg="addSp delSp modSp new del mod modClrScheme chgLayout">
        <pc:chgData name="Jitu Padhye" userId="9200df86-f23a-4d08-a85c-294cab84de0a" providerId="ADAL" clId="{7CBF8DB2-0234-4B36-A8DF-6F3306D2CB04}" dt="2021-02-13T19:46:20.172" v="2588" actId="47"/>
        <pc:sldMkLst>
          <pc:docMk/>
          <pc:sldMk cId="793579743" sldId="266"/>
        </pc:sldMkLst>
        <pc:spChg chg="del mod ord">
          <ac:chgData name="Jitu Padhye" userId="9200df86-f23a-4d08-a85c-294cab84de0a" providerId="ADAL" clId="{7CBF8DB2-0234-4B36-A8DF-6F3306D2CB04}" dt="2021-02-13T19:15:58.753" v="1105" actId="700"/>
          <ac:spMkLst>
            <pc:docMk/>
            <pc:sldMk cId="793579743" sldId="266"/>
            <ac:spMk id="2" creationId="{8E396991-88DD-4AE1-9F81-CB2B41C9A209}"/>
          </ac:spMkLst>
        </pc:spChg>
        <pc:spChg chg="del mod ord">
          <ac:chgData name="Jitu Padhye" userId="9200df86-f23a-4d08-a85c-294cab84de0a" providerId="ADAL" clId="{7CBF8DB2-0234-4B36-A8DF-6F3306D2CB04}" dt="2021-02-13T19:15:58.753" v="1105" actId="700"/>
          <ac:spMkLst>
            <pc:docMk/>
            <pc:sldMk cId="793579743" sldId="266"/>
            <ac:spMk id="3" creationId="{B2ED4B44-A103-4164-BCE8-5074E5F4409F}"/>
          </ac:spMkLst>
        </pc:spChg>
        <pc:spChg chg="add mod ord">
          <ac:chgData name="Jitu Padhye" userId="9200df86-f23a-4d08-a85c-294cab84de0a" providerId="ADAL" clId="{7CBF8DB2-0234-4B36-A8DF-6F3306D2CB04}" dt="2021-02-13T19:16:23.485" v="1162" actId="20577"/>
          <ac:spMkLst>
            <pc:docMk/>
            <pc:sldMk cId="793579743" sldId="266"/>
            <ac:spMk id="4" creationId="{6536AE15-EB79-4BAB-A8E8-000780F2FCDE}"/>
          </ac:spMkLst>
        </pc:spChg>
        <pc:spChg chg="add mod ord">
          <ac:chgData name="Jitu Padhye" userId="9200df86-f23a-4d08-a85c-294cab84de0a" providerId="ADAL" clId="{7CBF8DB2-0234-4B36-A8DF-6F3306D2CB04}" dt="2021-02-13T19:15:58.753" v="1105" actId="700"/>
          <ac:spMkLst>
            <pc:docMk/>
            <pc:sldMk cId="793579743" sldId="266"/>
            <ac:spMk id="5" creationId="{E5C5054C-BCE5-4836-8BF9-A7F30ED236B1}"/>
          </ac:spMkLst>
        </pc:spChg>
      </pc:sldChg>
      <pc:sldChg chg="addSp delSp modSp new del mod setBg modClrScheme chgLayout">
        <pc:chgData name="Jitu Padhye" userId="9200df86-f23a-4d08-a85c-294cab84de0a" providerId="ADAL" clId="{7CBF8DB2-0234-4B36-A8DF-6F3306D2CB04}" dt="2021-02-15T03:47:06.101" v="12100" actId="47"/>
        <pc:sldMkLst>
          <pc:docMk/>
          <pc:sldMk cId="2431885609" sldId="267"/>
        </pc:sldMkLst>
        <pc:spChg chg="del mod ord">
          <ac:chgData name="Jitu Padhye" userId="9200df86-f23a-4d08-a85c-294cab84de0a" providerId="ADAL" clId="{7CBF8DB2-0234-4B36-A8DF-6F3306D2CB04}" dt="2021-02-13T19:16:37.432" v="1165" actId="700"/>
          <ac:spMkLst>
            <pc:docMk/>
            <pc:sldMk cId="2431885609" sldId="267"/>
            <ac:spMk id="2" creationId="{B4C8E0FD-7B23-4FE0-B3D5-349205F04B4A}"/>
          </ac:spMkLst>
        </pc:spChg>
        <pc:spChg chg="del mod ord">
          <ac:chgData name="Jitu Padhye" userId="9200df86-f23a-4d08-a85c-294cab84de0a" providerId="ADAL" clId="{7CBF8DB2-0234-4B36-A8DF-6F3306D2CB04}" dt="2021-02-13T19:16:37.432" v="1165" actId="700"/>
          <ac:spMkLst>
            <pc:docMk/>
            <pc:sldMk cId="2431885609" sldId="267"/>
            <ac:spMk id="3" creationId="{68B6555E-8222-495A-81CA-2C2FCDCA2F5F}"/>
          </ac:spMkLst>
        </pc:spChg>
        <pc:spChg chg="add mod ord">
          <ac:chgData name="Jitu Padhye" userId="9200df86-f23a-4d08-a85c-294cab84de0a" providerId="ADAL" clId="{7CBF8DB2-0234-4B36-A8DF-6F3306D2CB04}" dt="2021-02-14T22:38:52.776" v="9891" actId="26606"/>
          <ac:spMkLst>
            <pc:docMk/>
            <pc:sldMk cId="2431885609" sldId="267"/>
            <ac:spMk id="4" creationId="{C94C9EC3-2536-4DCB-A927-F8726B93DC5D}"/>
          </ac:spMkLst>
        </pc:spChg>
        <pc:spChg chg="add mod ord">
          <ac:chgData name="Jitu Padhye" userId="9200df86-f23a-4d08-a85c-294cab84de0a" providerId="ADAL" clId="{7CBF8DB2-0234-4B36-A8DF-6F3306D2CB04}" dt="2021-02-15T01:17:44.443" v="10733" actId="20577"/>
          <ac:spMkLst>
            <pc:docMk/>
            <pc:sldMk cId="2431885609" sldId="267"/>
            <ac:spMk id="5" creationId="{6CB7C48B-B4E0-4232-8E64-5116F6177A74}"/>
          </ac:spMkLst>
        </pc:spChg>
        <pc:spChg chg="add">
          <ac:chgData name="Jitu Padhye" userId="9200df86-f23a-4d08-a85c-294cab84de0a" providerId="ADAL" clId="{7CBF8DB2-0234-4B36-A8DF-6F3306D2CB04}" dt="2021-02-14T22:38:52.776" v="9891" actId="26606"/>
          <ac:spMkLst>
            <pc:docMk/>
            <pc:sldMk cId="2431885609" sldId="267"/>
            <ac:spMk id="10" creationId="{2BD55E05-51A2-4173-A7FA-869DE4F71AC3}"/>
          </ac:spMkLst>
        </pc:spChg>
      </pc:sldChg>
      <pc:sldChg chg="modSp new del mod">
        <pc:chgData name="Jitu Padhye" userId="9200df86-f23a-4d08-a85c-294cab84de0a" providerId="ADAL" clId="{7CBF8DB2-0234-4B36-A8DF-6F3306D2CB04}" dt="2021-02-13T19:47:11.467" v="2591" actId="47"/>
        <pc:sldMkLst>
          <pc:docMk/>
          <pc:sldMk cId="720301727" sldId="268"/>
        </pc:sldMkLst>
        <pc:spChg chg="mod">
          <ac:chgData name="Jitu Padhye" userId="9200df86-f23a-4d08-a85c-294cab84de0a" providerId="ADAL" clId="{7CBF8DB2-0234-4B36-A8DF-6F3306D2CB04}" dt="2021-02-13T19:16:46.444" v="1181" actId="20577"/>
          <ac:spMkLst>
            <pc:docMk/>
            <pc:sldMk cId="720301727" sldId="268"/>
            <ac:spMk id="2" creationId="{E108EE09-CAF7-48FA-A330-308F4B230C4D}"/>
          </ac:spMkLst>
        </pc:spChg>
      </pc:sldChg>
      <pc:sldChg chg="addSp delSp modSp new del mod modClrScheme chgLayout">
        <pc:chgData name="Jitu Padhye" userId="9200df86-f23a-4d08-a85c-294cab84de0a" providerId="ADAL" clId="{7CBF8DB2-0234-4B36-A8DF-6F3306D2CB04}" dt="2021-02-14T22:39:27.621" v="9896" actId="47"/>
        <pc:sldMkLst>
          <pc:docMk/>
          <pc:sldMk cId="2047763467" sldId="269"/>
        </pc:sldMkLst>
        <pc:spChg chg="del mod ord">
          <ac:chgData name="Jitu Padhye" userId="9200df86-f23a-4d08-a85c-294cab84de0a" providerId="ADAL" clId="{7CBF8DB2-0234-4B36-A8DF-6F3306D2CB04}" dt="2021-02-13T19:16:54.282" v="1183" actId="700"/>
          <ac:spMkLst>
            <pc:docMk/>
            <pc:sldMk cId="2047763467" sldId="269"/>
            <ac:spMk id="2" creationId="{798DFE38-4241-4F01-9D74-F92960D7F2A5}"/>
          </ac:spMkLst>
        </pc:spChg>
        <pc:spChg chg="del mod ord">
          <ac:chgData name="Jitu Padhye" userId="9200df86-f23a-4d08-a85c-294cab84de0a" providerId="ADAL" clId="{7CBF8DB2-0234-4B36-A8DF-6F3306D2CB04}" dt="2021-02-13T19:16:54.282" v="1183" actId="700"/>
          <ac:spMkLst>
            <pc:docMk/>
            <pc:sldMk cId="2047763467" sldId="269"/>
            <ac:spMk id="3" creationId="{91FEEF35-1A35-41B8-858A-9248CFAFEBF3}"/>
          </ac:spMkLst>
        </pc:spChg>
        <pc:spChg chg="add mod ord">
          <ac:chgData name="Jitu Padhye" userId="9200df86-f23a-4d08-a85c-294cab84de0a" providerId="ADAL" clId="{7CBF8DB2-0234-4B36-A8DF-6F3306D2CB04}" dt="2021-02-13T19:16:54.282" v="1183" actId="700"/>
          <ac:spMkLst>
            <pc:docMk/>
            <pc:sldMk cId="2047763467" sldId="269"/>
            <ac:spMk id="4" creationId="{ED91FED4-35A0-4255-8F1F-4B3A49633E10}"/>
          </ac:spMkLst>
        </pc:spChg>
        <pc:spChg chg="add mod ord">
          <ac:chgData name="Jitu Padhye" userId="9200df86-f23a-4d08-a85c-294cab84de0a" providerId="ADAL" clId="{7CBF8DB2-0234-4B36-A8DF-6F3306D2CB04}" dt="2021-02-13T19:16:54.282" v="1183" actId="700"/>
          <ac:spMkLst>
            <pc:docMk/>
            <pc:sldMk cId="2047763467" sldId="269"/>
            <ac:spMk id="5" creationId="{48B845A3-FC7F-46B3-9801-B4542D6036DC}"/>
          </ac:spMkLst>
        </pc:spChg>
      </pc:sldChg>
      <pc:sldChg chg="addSp delSp modSp new del mod modClrScheme chgLayout">
        <pc:chgData name="Jitu Padhye" userId="9200df86-f23a-4d08-a85c-294cab84de0a" providerId="ADAL" clId="{7CBF8DB2-0234-4B36-A8DF-6F3306D2CB04}" dt="2021-02-14T22:39:34.251" v="9898" actId="47"/>
        <pc:sldMkLst>
          <pc:docMk/>
          <pc:sldMk cId="1466167276" sldId="270"/>
        </pc:sldMkLst>
        <pc:spChg chg="del mod ord">
          <ac:chgData name="Jitu Padhye" userId="9200df86-f23a-4d08-a85c-294cab84de0a" providerId="ADAL" clId="{7CBF8DB2-0234-4B36-A8DF-6F3306D2CB04}" dt="2021-02-13T19:17:03.872" v="1185" actId="700"/>
          <ac:spMkLst>
            <pc:docMk/>
            <pc:sldMk cId="1466167276" sldId="270"/>
            <ac:spMk id="2" creationId="{9D026EA2-3AEA-4A7F-B440-1D2C8DB3E7EA}"/>
          </ac:spMkLst>
        </pc:spChg>
        <pc:spChg chg="del mod ord">
          <ac:chgData name="Jitu Padhye" userId="9200df86-f23a-4d08-a85c-294cab84de0a" providerId="ADAL" clId="{7CBF8DB2-0234-4B36-A8DF-6F3306D2CB04}" dt="2021-02-13T19:17:03.872" v="1185" actId="700"/>
          <ac:spMkLst>
            <pc:docMk/>
            <pc:sldMk cId="1466167276" sldId="270"/>
            <ac:spMk id="3" creationId="{36115A74-1A90-4122-AF2B-4E2118BC1AC7}"/>
          </ac:spMkLst>
        </pc:spChg>
        <pc:spChg chg="add mod ord">
          <ac:chgData name="Jitu Padhye" userId="9200df86-f23a-4d08-a85c-294cab84de0a" providerId="ADAL" clId="{7CBF8DB2-0234-4B36-A8DF-6F3306D2CB04}" dt="2021-02-13T19:17:14.791" v="1191" actId="20577"/>
          <ac:spMkLst>
            <pc:docMk/>
            <pc:sldMk cId="1466167276" sldId="270"/>
            <ac:spMk id="4" creationId="{5B6844B0-61EA-4CB7-B2EE-16B7C47E9A1E}"/>
          </ac:spMkLst>
        </pc:spChg>
        <pc:spChg chg="add mod ord">
          <ac:chgData name="Jitu Padhye" userId="9200df86-f23a-4d08-a85c-294cab84de0a" providerId="ADAL" clId="{7CBF8DB2-0234-4B36-A8DF-6F3306D2CB04}" dt="2021-02-13T19:17:03.872" v="1185" actId="700"/>
          <ac:spMkLst>
            <pc:docMk/>
            <pc:sldMk cId="1466167276" sldId="270"/>
            <ac:spMk id="5" creationId="{4B6EE939-181F-4842-946A-F2BA3E043DDA}"/>
          </ac:spMkLst>
        </pc:spChg>
      </pc:sldChg>
      <pc:sldChg chg="addSp delSp modSp new del mod modClrScheme chgLayout">
        <pc:chgData name="Jitu Padhye" userId="9200df86-f23a-4d08-a85c-294cab84de0a" providerId="ADAL" clId="{7CBF8DB2-0234-4B36-A8DF-6F3306D2CB04}" dt="2021-02-14T22:39:32.729" v="9897" actId="47"/>
        <pc:sldMkLst>
          <pc:docMk/>
          <pc:sldMk cId="495066695" sldId="271"/>
        </pc:sldMkLst>
        <pc:spChg chg="del">
          <ac:chgData name="Jitu Padhye" userId="9200df86-f23a-4d08-a85c-294cab84de0a" providerId="ADAL" clId="{7CBF8DB2-0234-4B36-A8DF-6F3306D2CB04}" dt="2021-02-13T19:18:01.331" v="1193" actId="700"/>
          <ac:spMkLst>
            <pc:docMk/>
            <pc:sldMk cId="495066695" sldId="271"/>
            <ac:spMk id="2" creationId="{09060DD4-E42B-47E8-997F-49AD91E7C38F}"/>
          </ac:spMkLst>
        </pc:spChg>
        <pc:spChg chg="del">
          <ac:chgData name="Jitu Padhye" userId="9200df86-f23a-4d08-a85c-294cab84de0a" providerId="ADAL" clId="{7CBF8DB2-0234-4B36-A8DF-6F3306D2CB04}" dt="2021-02-13T19:18:01.331" v="1193" actId="700"/>
          <ac:spMkLst>
            <pc:docMk/>
            <pc:sldMk cId="495066695" sldId="271"/>
            <ac:spMk id="3" creationId="{59AB9237-5347-464F-A3A7-1B5CAFDFD3D6}"/>
          </ac:spMkLst>
        </pc:spChg>
        <pc:spChg chg="add mod">
          <ac:chgData name="Jitu Padhye" userId="9200df86-f23a-4d08-a85c-294cab84de0a" providerId="ADAL" clId="{7CBF8DB2-0234-4B36-A8DF-6F3306D2CB04}" dt="2021-02-13T19:20:20.885" v="1218" actId="1076"/>
          <ac:spMkLst>
            <pc:docMk/>
            <pc:sldMk cId="495066695" sldId="271"/>
            <ac:spMk id="4" creationId="{39C12998-C276-434D-BAF9-3E4E271D7824}"/>
          </ac:spMkLst>
        </pc:spChg>
      </pc:sldChg>
      <pc:sldChg chg="new del">
        <pc:chgData name="Jitu Padhye" userId="9200df86-f23a-4d08-a85c-294cab84de0a" providerId="ADAL" clId="{7CBF8DB2-0234-4B36-A8DF-6F3306D2CB04}" dt="2021-02-14T22:39:32.729" v="9897" actId="47"/>
        <pc:sldMkLst>
          <pc:docMk/>
          <pc:sldMk cId="1869636341" sldId="272"/>
        </pc:sldMkLst>
      </pc:sldChg>
      <pc:sldChg chg="delSp modSp add del mod delAnim">
        <pc:chgData name="Jitu Padhye" userId="9200df86-f23a-4d08-a85c-294cab84de0a" providerId="ADAL" clId="{7CBF8DB2-0234-4B36-A8DF-6F3306D2CB04}" dt="2021-02-14T01:01:59.541" v="3871" actId="47"/>
        <pc:sldMkLst>
          <pc:docMk/>
          <pc:sldMk cId="3604794703" sldId="273"/>
        </pc:sldMkLst>
        <pc:spChg chg="mod">
          <ac:chgData name="Jitu Padhye" userId="9200df86-f23a-4d08-a85c-294cab84de0a" providerId="ADAL" clId="{7CBF8DB2-0234-4B36-A8DF-6F3306D2CB04}" dt="2021-02-13T19:42:23.594" v="2407" actId="20577"/>
          <ac:spMkLst>
            <pc:docMk/>
            <pc:sldMk cId="3604794703" sldId="273"/>
            <ac:spMk id="3" creationId="{529DF9E8-8A94-43C9-9F7A-A183EB23933E}"/>
          </ac:spMkLst>
        </pc:spChg>
        <pc:spChg chg="del">
          <ac:chgData name="Jitu Padhye" userId="9200df86-f23a-4d08-a85c-294cab84de0a" providerId="ADAL" clId="{7CBF8DB2-0234-4B36-A8DF-6F3306D2CB04}" dt="2021-02-13T19:39:03.832" v="2230" actId="478"/>
          <ac:spMkLst>
            <pc:docMk/>
            <pc:sldMk cId="3604794703" sldId="273"/>
            <ac:spMk id="6" creationId="{F3985EE3-73D5-45C3-88C7-C35B8EB11883}"/>
          </ac:spMkLst>
        </pc:spChg>
        <pc:spChg chg="del">
          <ac:chgData name="Jitu Padhye" userId="9200df86-f23a-4d08-a85c-294cab84de0a" providerId="ADAL" clId="{7CBF8DB2-0234-4B36-A8DF-6F3306D2CB04}" dt="2021-02-13T19:39:01.728" v="2229" actId="478"/>
          <ac:spMkLst>
            <pc:docMk/>
            <pc:sldMk cId="3604794703" sldId="273"/>
            <ac:spMk id="7" creationId="{E5A01B49-8141-4A6D-B435-5691A969FBCE}"/>
          </ac:spMkLst>
        </pc:spChg>
      </pc:sldChg>
      <pc:sldChg chg="modSp add del mod">
        <pc:chgData name="Jitu Padhye" userId="9200df86-f23a-4d08-a85c-294cab84de0a" providerId="ADAL" clId="{7CBF8DB2-0234-4B36-A8DF-6F3306D2CB04}" dt="2021-02-14T01:02:55.441" v="3880" actId="47"/>
        <pc:sldMkLst>
          <pc:docMk/>
          <pc:sldMk cId="2989957642" sldId="274"/>
        </pc:sldMkLst>
        <pc:spChg chg="mod">
          <ac:chgData name="Jitu Padhye" userId="9200df86-f23a-4d08-a85c-294cab84de0a" providerId="ADAL" clId="{7CBF8DB2-0234-4B36-A8DF-6F3306D2CB04}" dt="2021-02-13T19:48:04.148" v="2595" actId="207"/>
          <ac:spMkLst>
            <pc:docMk/>
            <pc:sldMk cId="2989957642" sldId="274"/>
            <ac:spMk id="3" creationId="{529DF9E8-8A94-43C9-9F7A-A183EB23933E}"/>
          </ac:spMkLst>
        </pc:spChg>
      </pc:sldChg>
      <pc:sldChg chg="modSp add del mod">
        <pc:chgData name="Jitu Padhye" userId="9200df86-f23a-4d08-a85c-294cab84de0a" providerId="ADAL" clId="{7CBF8DB2-0234-4B36-A8DF-6F3306D2CB04}" dt="2021-02-14T01:16:05.959" v="4466" actId="47"/>
        <pc:sldMkLst>
          <pc:docMk/>
          <pc:sldMk cId="3011528855" sldId="275"/>
        </pc:sldMkLst>
        <pc:spChg chg="mod">
          <ac:chgData name="Jitu Padhye" userId="9200df86-f23a-4d08-a85c-294cab84de0a" providerId="ADAL" clId="{7CBF8DB2-0234-4B36-A8DF-6F3306D2CB04}" dt="2021-02-13T19:48:10.727" v="2596" actId="207"/>
          <ac:spMkLst>
            <pc:docMk/>
            <pc:sldMk cId="3011528855" sldId="275"/>
            <ac:spMk id="3" creationId="{529DF9E8-8A94-43C9-9F7A-A183EB23933E}"/>
          </ac:spMkLst>
        </pc:spChg>
      </pc:sldChg>
      <pc:sldChg chg="addSp delSp modSp new add del mod ord setBg modClrScheme chgLayout">
        <pc:chgData name="Jitu Padhye" userId="9200df86-f23a-4d08-a85c-294cab84de0a" providerId="ADAL" clId="{7CBF8DB2-0234-4B36-A8DF-6F3306D2CB04}" dt="2021-03-03T22:54:08.929" v="23327"/>
        <pc:sldMkLst>
          <pc:docMk/>
          <pc:sldMk cId="1835192616" sldId="276"/>
        </pc:sldMkLst>
        <pc:spChg chg="add mod">
          <ac:chgData name="Jitu Padhye" userId="9200df86-f23a-4d08-a85c-294cab84de0a" providerId="ADAL" clId="{7CBF8DB2-0234-4B36-A8DF-6F3306D2CB04}" dt="2021-02-15T01:13:18.544" v="10636" actId="207"/>
          <ac:spMkLst>
            <pc:docMk/>
            <pc:sldMk cId="1835192616" sldId="276"/>
            <ac:spMk id="2" creationId="{68398AFA-048C-4735-AC79-C44E52D8D201}"/>
          </ac:spMkLst>
        </pc:spChg>
        <pc:spChg chg="del mod ord">
          <ac:chgData name="Jitu Padhye" userId="9200df86-f23a-4d08-a85c-294cab84de0a" providerId="ADAL" clId="{7CBF8DB2-0234-4B36-A8DF-6F3306D2CB04}" dt="2021-02-13T19:43:04.590" v="2483" actId="700"/>
          <ac:spMkLst>
            <pc:docMk/>
            <pc:sldMk cId="1835192616" sldId="276"/>
            <ac:spMk id="2" creationId="{6994C91D-A698-41FE-A98B-19A954E1CCE6}"/>
          </ac:spMkLst>
        </pc:spChg>
        <pc:spChg chg="del mod ord">
          <ac:chgData name="Jitu Padhye" userId="9200df86-f23a-4d08-a85c-294cab84de0a" providerId="ADAL" clId="{7CBF8DB2-0234-4B36-A8DF-6F3306D2CB04}" dt="2021-02-13T19:43:04.590" v="2483" actId="700"/>
          <ac:spMkLst>
            <pc:docMk/>
            <pc:sldMk cId="1835192616" sldId="276"/>
            <ac:spMk id="3" creationId="{96C334FB-A009-4687-AAF0-0D03599196D7}"/>
          </ac:spMkLst>
        </pc:spChg>
        <pc:spChg chg="add mod ord">
          <ac:chgData name="Jitu Padhye" userId="9200df86-f23a-4d08-a85c-294cab84de0a" providerId="ADAL" clId="{7CBF8DB2-0234-4B36-A8DF-6F3306D2CB04}" dt="2021-02-15T03:55:25.982" v="12399" actId="1076"/>
          <ac:spMkLst>
            <pc:docMk/>
            <pc:sldMk cId="1835192616" sldId="276"/>
            <ac:spMk id="4" creationId="{000CB23F-C349-4510-A588-6ED4A485D7B0}"/>
          </ac:spMkLst>
        </pc:spChg>
        <pc:spChg chg="add del mod ord">
          <ac:chgData name="Jitu Padhye" userId="9200df86-f23a-4d08-a85c-294cab84de0a" providerId="ADAL" clId="{7CBF8DB2-0234-4B36-A8DF-6F3306D2CB04}" dt="2021-02-14T22:39:45.461" v="9899" actId="478"/>
          <ac:spMkLst>
            <pc:docMk/>
            <pc:sldMk cId="1835192616" sldId="276"/>
            <ac:spMk id="5" creationId="{846D5D8B-12C5-4865-BB62-94728A524537}"/>
          </ac:spMkLst>
        </pc:spChg>
      </pc:sldChg>
      <pc:sldChg chg="modSp add del mod">
        <pc:chgData name="Jitu Padhye" userId="9200df86-f23a-4d08-a85c-294cab84de0a" providerId="ADAL" clId="{7CBF8DB2-0234-4B36-A8DF-6F3306D2CB04}" dt="2021-02-14T02:07:00.958" v="6314" actId="47"/>
        <pc:sldMkLst>
          <pc:docMk/>
          <pc:sldMk cId="3048560247" sldId="277"/>
        </pc:sldMkLst>
        <pc:spChg chg="mod">
          <ac:chgData name="Jitu Padhye" userId="9200df86-f23a-4d08-a85c-294cab84de0a" providerId="ADAL" clId="{7CBF8DB2-0234-4B36-A8DF-6F3306D2CB04}" dt="2021-02-13T19:48:26.745" v="2598" actId="207"/>
          <ac:spMkLst>
            <pc:docMk/>
            <pc:sldMk cId="3048560247" sldId="277"/>
            <ac:spMk id="3" creationId="{529DF9E8-8A94-43C9-9F7A-A183EB23933E}"/>
          </ac:spMkLst>
        </pc:spChg>
      </pc:sldChg>
      <pc:sldChg chg="modSp add del mod">
        <pc:chgData name="Jitu Padhye" userId="9200df86-f23a-4d08-a85c-294cab84de0a" providerId="ADAL" clId="{7CBF8DB2-0234-4B36-A8DF-6F3306D2CB04}" dt="2021-02-14T22:26:47.496" v="9229" actId="47"/>
        <pc:sldMkLst>
          <pc:docMk/>
          <pc:sldMk cId="658744069" sldId="278"/>
        </pc:sldMkLst>
        <pc:spChg chg="mod">
          <ac:chgData name="Jitu Padhye" userId="9200df86-f23a-4d08-a85c-294cab84de0a" providerId="ADAL" clId="{7CBF8DB2-0234-4B36-A8DF-6F3306D2CB04}" dt="2021-02-13T19:48:36.745" v="2599" actId="207"/>
          <ac:spMkLst>
            <pc:docMk/>
            <pc:sldMk cId="658744069" sldId="278"/>
            <ac:spMk id="3" creationId="{529DF9E8-8A94-43C9-9F7A-A183EB23933E}"/>
          </ac:spMkLst>
        </pc:spChg>
      </pc:sldChg>
      <pc:sldChg chg="modSp add del mod">
        <pc:chgData name="Jitu Padhye" userId="9200df86-f23a-4d08-a85c-294cab84de0a" providerId="ADAL" clId="{7CBF8DB2-0234-4B36-A8DF-6F3306D2CB04}" dt="2021-02-14T22:39:25.857" v="9895" actId="47"/>
        <pc:sldMkLst>
          <pc:docMk/>
          <pc:sldMk cId="2757729505" sldId="279"/>
        </pc:sldMkLst>
        <pc:spChg chg="mod">
          <ac:chgData name="Jitu Padhye" userId="9200df86-f23a-4d08-a85c-294cab84de0a" providerId="ADAL" clId="{7CBF8DB2-0234-4B36-A8DF-6F3306D2CB04}" dt="2021-02-13T19:48:47.251" v="2600" actId="207"/>
          <ac:spMkLst>
            <pc:docMk/>
            <pc:sldMk cId="2757729505" sldId="279"/>
            <ac:spMk id="3" creationId="{529DF9E8-8A94-43C9-9F7A-A183EB23933E}"/>
          </ac:spMkLst>
        </pc:spChg>
      </pc:sldChg>
      <pc:sldChg chg="addSp">
        <pc:chgData name="Jitu Padhye" userId="9200df86-f23a-4d08-a85c-294cab84de0a" providerId="ADAL" clId="{7CBF8DB2-0234-4B36-A8DF-6F3306D2CB04}" dt="2021-02-13T23:54:45.971" v="2782"/>
        <pc:sldMkLst>
          <pc:docMk/>
          <pc:sldMk cId="4416978" sldId="280"/>
        </pc:sldMkLst>
        <pc:picChg chg="add">
          <ac:chgData name="Jitu Padhye" userId="9200df86-f23a-4d08-a85c-294cab84de0a" providerId="ADAL" clId="{7CBF8DB2-0234-4B36-A8DF-6F3306D2CB04}" dt="2021-02-13T23:54:45.971" v="2782"/>
          <ac:picMkLst>
            <pc:docMk/>
            <pc:sldMk cId="4416978" sldId="280"/>
            <ac:picMk id="3074" creationId="{F9CFE783-94DC-46E3-A4DA-669C9786B3DD}"/>
          </ac:picMkLst>
        </pc:picChg>
      </pc:sldChg>
      <pc:sldChg chg="addSp delSp modSp new add del mod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548375925" sldId="280"/>
        </pc:sldMkLst>
        <pc:spChg chg="del mod">
          <ac:chgData name="Jitu Padhye" userId="9200df86-f23a-4d08-a85c-294cab84de0a" providerId="ADAL" clId="{7CBF8DB2-0234-4B36-A8DF-6F3306D2CB04}" dt="2021-02-13T23:55:18.164" v="2795" actId="478"/>
          <ac:spMkLst>
            <pc:docMk/>
            <pc:sldMk cId="548375925" sldId="280"/>
            <ac:spMk id="2" creationId="{F1712E69-5390-46DD-8149-07063E200BD9}"/>
          </ac:spMkLst>
        </pc:spChg>
        <pc:spChg chg="del">
          <ac:chgData name="Jitu Padhye" userId="9200df86-f23a-4d08-a85c-294cab84de0a" providerId="ADAL" clId="{7CBF8DB2-0234-4B36-A8DF-6F3306D2CB04}" dt="2021-02-13T23:54:16.933" v="2781" actId="478"/>
          <ac:spMkLst>
            <pc:docMk/>
            <pc:sldMk cId="548375925" sldId="280"/>
            <ac:spMk id="3" creationId="{9DF2818C-A06D-464B-8CCC-4C9FB9CB3298}"/>
          </ac:spMkLst>
        </pc:spChg>
        <pc:spChg chg="add del mod">
          <ac:chgData name="Jitu Padhye" userId="9200df86-f23a-4d08-a85c-294cab84de0a" providerId="ADAL" clId="{7CBF8DB2-0234-4B36-A8DF-6F3306D2CB04}" dt="2021-02-13T23:55:20.033" v="2796" actId="478"/>
          <ac:spMkLst>
            <pc:docMk/>
            <pc:sldMk cId="548375925" sldId="280"/>
            <ac:spMk id="10" creationId="{E858940E-423F-4EC5-A3AA-63D358D03DE3}"/>
          </ac:spMkLst>
        </pc:spChg>
        <pc:spChg chg="add mod">
          <ac:chgData name="Jitu Padhye" userId="9200df86-f23a-4d08-a85c-294cab84de0a" providerId="ADAL" clId="{7CBF8DB2-0234-4B36-A8DF-6F3306D2CB04}" dt="2021-02-13T23:56:28.999" v="2841" actId="20577"/>
          <ac:spMkLst>
            <pc:docMk/>
            <pc:sldMk cId="548375925" sldId="280"/>
            <ac:spMk id="29" creationId="{EA663F65-9FCF-46CB-969E-A1F36D3E0A6A}"/>
          </ac:spMkLst>
        </pc:spChg>
        <pc:spChg chg="add mod">
          <ac:chgData name="Jitu Padhye" userId="9200df86-f23a-4d08-a85c-294cab84de0a" providerId="ADAL" clId="{7CBF8DB2-0234-4B36-A8DF-6F3306D2CB04}" dt="2021-02-13T23:58:57.480" v="2946" actId="20577"/>
          <ac:spMkLst>
            <pc:docMk/>
            <pc:sldMk cId="548375925" sldId="280"/>
            <ac:spMk id="31" creationId="{421FEC56-E988-4587-8652-AA7EA3D5916B}"/>
          </ac:spMkLst>
        </pc:spChg>
        <pc:spChg chg="add mod">
          <ac:chgData name="Jitu Padhye" userId="9200df86-f23a-4d08-a85c-294cab84de0a" providerId="ADAL" clId="{7CBF8DB2-0234-4B36-A8DF-6F3306D2CB04}" dt="2021-02-13T23:59:06.562" v="2953" actId="1076"/>
          <ac:spMkLst>
            <pc:docMk/>
            <pc:sldMk cId="548375925" sldId="280"/>
            <ac:spMk id="32" creationId="{F104E7E3-F25D-4F52-A743-39B9965E1C35}"/>
          </ac:spMkLst>
        </pc:spChg>
        <pc:spChg chg="add mod">
          <ac:chgData name="Jitu Padhye" userId="9200df86-f23a-4d08-a85c-294cab84de0a" providerId="ADAL" clId="{7CBF8DB2-0234-4B36-A8DF-6F3306D2CB04}" dt="2021-02-13T23:59:17.128" v="2957" actId="1076"/>
          <ac:spMkLst>
            <pc:docMk/>
            <pc:sldMk cId="548375925" sldId="280"/>
            <ac:spMk id="34" creationId="{A890DDC3-1705-479E-A53D-105B660274F8}"/>
          </ac:spMkLst>
        </pc:spChg>
        <pc:spChg chg="add mod">
          <ac:chgData name="Jitu Padhye" userId="9200df86-f23a-4d08-a85c-294cab84de0a" providerId="ADAL" clId="{7CBF8DB2-0234-4B36-A8DF-6F3306D2CB04}" dt="2021-02-13T23:59:12.118" v="2956" actId="1076"/>
          <ac:spMkLst>
            <pc:docMk/>
            <pc:sldMk cId="548375925" sldId="280"/>
            <ac:spMk id="36" creationId="{50268124-4996-4010-A4A8-C46E8C3C930F}"/>
          </ac:spMkLst>
        </pc:spChg>
        <pc:spChg chg="add mod">
          <ac:chgData name="Jitu Padhye" userId="9200df86-f23a-4d08-a85c-294cab84de0a" providerId="ADAL" clId="{7CBF8DB2-0234-4B36-A8DF-6F3306D2CB04}" dt="2021-02-14T01:49:17.345" v="5687" actId="1076"/>
          <ac:spMkLst>
            <pc:docMk/>
            <pc:sldMk cId="548375925" sldId="280"/>
            <ac:spMk id="38" creationId="{F110DF05-D886-47C1-8CA2-3CC76B3AFB11}"/>
          </ac:spMkLst>
        </pc:spChg>
        <pc:spChg chg="add mod">
          <ac:chgData name="Jitu Padhye" userId="9200df86-f23a-4d08-a85c-294cab84de0a" providerId="ADAL" clId="{7CBF8DB2-0234-4B36-A8DF-6F3306D2CB04}" dt="2021-02-14T01:48:12.128" v="5680" actId="1076"/>
          <ac:spMkLst>
            <pc:docMk/>
            <pc:sldMk cId="548375925" sldId="280"/>
            <ac:spMk id="40" creationId="{7E23C2E5-35F5-41A8-B728-F09A48D53AED}"/>
          </ac:spMkLst>
        </pc:spChg>
        <pc:spChg chg="add mod">
          <ac:chgData name="Jitu Padhye" userId="9200df86-f23a-4d08-a85c-294cab84de0a" providerId="ADAL" clId="{7CBF8DB2-0234-4B36-A8DF-6F3306D2CB04}" dt="2021-02-13T23:59:45.683" v="2971" actId="1076"/>
          <ac:spMkLst>
            <pc:docMk/>
            <pc:sldMk cId="548375925" sldId="280"/>
            <ac:spMk id="42" creationId="{6DE059E1-DC17-4404-8F5E-EA1EE5A20490}"/>
          </ac:spMkLst>
        </pc:spChg>
        <pc:spChg chg="add mod">
          <ac:chgData name="Jitu Padhye" userId="9200df86-f23a-4d08-a85c-294cab84de0a" providerId="ADAL" clId="{7CBF8DB2-0234-4B36-A8DF-6F3306D2CB04}" dt="2021-02-14T00:03:31.191" v="3001" actId="1076"/>
          <ac:spMkLst>
            <pc:docMk/>
            <pc:sldMk cId="548375925" sldId="280"/>
            <ac:spMk id="3078" creationId="{DA11128D-E098-4380-8501-B6EA20D90F7D}"/>
          </ac:spMkLst>
        </pc:spChg>
        <pc:spChg chg="add del mod">
          <ac:chgData name="Jitu Padhye" userId="9200df86-f23a-4d08-a85c-294cab84de0a" providerId="ADAL" clId="{7CBF8DB2-0234-4B36-A8DF-6F3306D2CB04}" dt="2021-02-14T00:03:41.169" v="3020"/>
          <ac:spMkLst>
            <pc:docMk/>
            <pc:sldMk cId="548375925" sldId="280"/>
            <ac:spMk id="3079" creationId="{CBAF8602-A1AC-4775-97BD-F05FBF7176FD}"/>
          </ac:spMkLst>
        </pc:spChg>
        <pc:spChg chg="add mod">
          <ac:chgData name="Jitu Padhye" userId="9200df86-f23a-4d08-a85c-294cab84de0a" providerId="ADAL" clId="{7CBF8DB2-0234-4B36-A8DF-6F3306D2CB04}" dt="2021-02-14T00:03:51.765" v="3039" actId="1076"/>
          <ac:spMkLst>
            <pc:docMk/>
            <pc:sldMk cId="548375925" sldId="280"/>
            <ac:spMk id="3080" creationId="{54B7AF0B-6D83-4EF5-A012-5745FB2C1D5C}"/>
          </ac:spMkLst>
        </pc:spChg>
        <pc:spChg chg="add mod">
          <ac:chgData name="Jitu Padhye" userId="9200df86-f23a-4d08-a85c-294cab84de0a" providerId="ADAL" clId="{7CBF8DB2-0234-4B36-A8DF-6F3306D2CB04}" dt="2021-02-14T00:04:05.107" v="3047" actId="1076"/>
          <ac:spMkLst>
            <pc:docMk/>
            <pc:sldMk cId="548375925" sldId="280"/>
            <ac:spMk id="3081" creationId="{A7D0E2D8-5E6E-429B-A4D9-FA077B5B5655}"/>
          </ac:spMkLst>
        </pc:spChg>
        <pc:picChg chg="add mod">
          <ac:chgData name="Jitu Padhye" userId="9200df86-f23a-4d08-a85c-294cab84de0a" providerId="ADAL" clId="{7CBF8DB2-0234-4B36-A8DF-6F3306D2CB04}" dt="2021-02-13T23:56:03.811" v="2818" actId="1076"/>
          <ac:picMkLst>
            <pc:docMk/>
            <pc:sldMk cId="548375925" sldId="280"/>
            <ac:picMk id="3" creationId="{8F555393-A5AF-4C55-BFCA-823EF24FED37}"/>
          </ac:picMkLst>
        </pc:picChg>
        <pc:picChg chg="add mod">
          <ac:chgData name="Jitu Padhye" userId="9200df86-f23a-4d08-a85c-294cab84de0a" providerId="ADAL" clId="{7CBF8DB2-0234-4B36-A8DF-6F3306D2CB04}" dt="2021-02-13T23:56:06.446" v="2819" actId="1076"/>
          <ac:picMkLst>
            <pc:docMk/>
            <pc:sldMk cId="548375925" sldId="280"/>
            <ac:picMk id="5" creationId="{C9B01BA8-CDED-44CC-BB6C-8207AE3DF827}"/>
          </ac:picMkLst>
        </pc:picChg>
        <pc:picChg chg="add mod">
          <ac:chgData name="Jitu Padhye" userId="9200df86-f23a-4d08-a85c-294cab84de0a" providerId="ADAL" clId="{7CBF8DB2-0234-4B36-A8DF-6F3306D2CB04}" dt="2021-02-13T23:56:08.065" v="2820" actId="1076"/>
          <ac:picMkLst>
            <pc:docMk/>
            <pc:sldMk cId="548375925" sldId="280"/>
            <ac:picMk id="7" creationId="{26ABCE56-C218-462F-A8E2-824383F6CE7D}"/>
          </ac:picMkLst>
        </pc:picChg>
        <pc:picChg chg="add mod">
          <ac:chgData name="Jitu Padhye" userId="9200df86-f23a-4d08-a85c-294cab84de0a" providerId="ADAL" clId="{7CBF8DB2-0234-4B36-A8DF-6F3306D2CB04}" dt="2021-02-14T01:49:19.108" v="5688" actId="1076"/>
          <ac:picMkLst>
            <pc:docMk/>
            <pc:sldMk cId="548375925" sldId="280"/>
            <ac:picMk id="11" creationId="{1BFDC1A8-9A1C-4AA4-8E7C-6B89CE0C36A9}"/>
          </ac:picMkLst>
        </pc:picChg>
        <pc:picChg chg="add mod">
          <ac:chgData name="Jitu Padhye" userId="9200df86-f23a-4d08-a85c-294cab84de0a" providerId="ADAL" clId="{7CBF8DB2-0234-4B36-A8DF-6F3306D2CB04}" dt="2021-02-14T01:49:20.691" v="5689" actId="1076"/>
          <ac:picMkLst>
            <pc:docMk/>
            <pc:sldMk cId="548375925" sldId="280"/>
            <ac:picMk id="13" creationId="{AD02EE0F-73A0-4432-BFFE-F652B7A64C8F}"/>
          </ac:picMkLst>
        </pc:picChg>
        <pc:picChg chg="add mod">
          <ac:chgData name="Jitu Padhye" userId="9200df86-f23a-4d08-a85c-294cab84de0a" providerId="ADAL" clId="{7CBF8DB2-0234-4B36-A8DF-6F3306D2CB04}" dt="2021-02-14T01:49:21.800" v="5690" actId="1076"/>
          <ac:picMkLst>
            <pc:docMk/>
            <pc:sldMk cId="548375925" sldId="280"/>
            <ac:picMk id="15" creationId="{ABA8F14E-104F-4BFC-905B-25AD85B4B42B}"/>
          </ac:picMkLst>
        </pc:picChg>
        <pc:picChg chg="add mod">
          <ac:chgData name="Jitu Padhye" userId="9200df86-f23a-4d08-a85c-294cab84de0a" providerId="ADAL" clId="{7CBF8DB2-0234-4B36-A8DF-6F3306D2CB04}" dt="2021-02-14T01:48:12.128" v="5680" actId="1076"/>
          <ac:picMkLst>
            <pc:docMk/>
            <pc:sldMk cId="548375925" sldId="280"/>
            <ac:picMk id="17" creationId="{A486C7A8-6B8E-4203-BB76-40AD724DF365}"/>
          </ac:picMkLst>
        </pc:picChg>
        <pc:picChg chg="add mod">
          <ac:chgData name="Jitu Padhye" userId="9200df86-f23a-4d08-a85c-294cab84de0a" providerId="ADAL" clId="{7CBF8DB2-0234-4B36-A8DF-6F3306D2CB04}" dt="2021-02-14T01:48:12.128" v="5680" actId="1076"/>
          <ac:picMkLst>
            <pc:docMk/>
            <pc:sldMk cId="548375925" sldId="280"/>
            <ac:picMk id="19" creationId="{70536868-B711-4A92-B25F-67D4C72EC67A}"/>
          </ac:picMkLst>
        </pc:picChg>
        <pc:picChg chg="add mod">
          <ac:chgData name="Jitu Padhye" userId="9200df86-f23a-4d08-a85c-294cab84de0a" providerId="ADAL" clId="{7CBF8DB2-0234-4B36-A8DF-6F3306D2CB04}" dt="2021-02-14T01:48:12.128" v="5680" actId="1076"/>
          <ac:picMkLst>
            <pc:docMk/>
            <pc:sldMk cId="548375925" sldId="280"/>
            <ac:picMk id="21" creationId="{A2CC7E0B-07E4-43F1-BA3B-9DF25EA89406}"/>
          </ac:picMkLst>
        </pc:picChg>
        <pc:picChg chg="add mod">
          <ac:chgData name="Jitu Padhye" userId="9200df86-f23a-4d08-a85c-294cab84de0a" providerId="ADAL" clId="{7CBF8DB2-0234-4B36-A8DF-6F3306D2CB04}" dt="2021-02-14T01:48:12.128" v="5680" actId="1076"/>
          <ac:picMkLst>
            <pc:docMk/>
            <pc:sldMk cId="548375925" sldId="280"/>
            <ac:picMk id="23" creationId="{D6ABF6E1-B97E-42C6-A4D6-A7D26AD1CC84}"/>
          </ac:picMkLst>
        </pc:picChg>
        <pc:picChg chg="add mod">
          <ac:chgData name="Jitu Padhye" userId="9200df86-f23a-4d08-a85c-294cab84de0a" providerId="ADAL" clId="{7CBF8DB2-0234-4B36-A8DF-6F3306D2CB04}" dt="2021-02-14T01:48:12.128" v="5680" actId="1076"/>
          <ac:picMkLst>
            <pc:docMk/>
            <pc:sldMk cId="548375925" sldId="280"/>
            <ac:picMk id="25" creationId="{FF3626E5-7A50-4E88-B3DC-28E30F74ADFA}"/>
          </ac:picMkLst>
        </pc:picChg>
        <pc:picChg chg="add mod">
          <ac:chgData name="Jitu Padhye" userId="9200df86-f23a-4d08-a85c-294cab84de0a" providerId="ADAL" clId="{7CBF8DB2-0234-4B36-A8DF-6F3306D2CB04}" dt="2021-02-13T23:55:56.099" v="2815" actId="1076"/>
          <ac:picMkLst>
            <pc:docMk/>
            <pc:sldMk cId="548375925" sldId="280"/>
            <ac:picMk id="27" creationId="{2845CF91-719B-45CA-B822-CCEBA0B8D9A5}"/>
          </ac:picMkLst>
        </pc:picChg>
        <pc:picChg chg="mod">
          <ac:chgData name="Jitu Padhye" userId="9200df86-f23a-4d08-a85c-294cab84de0a" providerId="ADAL" clId="{7CBF8DB2-0234-4B36-A8DF-6F3306D2CB04}" dt="2021-02-13T23:56:10.012" v="2821" actId="1076"/>
          <ac:picMkLst>
            <pc:docMk/>
            <pc:sldMk cId="548375925" sldId="280"/>
            <ac:picMk id="3074" creationId="{F9CFE783-94DC-46E3-A4DA-669C9786B3DD}"/>
          </ac:picMkLst>
        </pc:picChg>
        <pc:cxnChg chg="add mod">
          <ac:chgData name="Jitu Padhye" userId="9200df86-f23a-4d08-a85c-294cab84de0a" providerId="ADAL" clId="{7CBF8DB2-0234-4B36-A8DF-6F3306D2CB04}" dt="2021-02-14T00:00:54.777" v="2976" actId="692"/>
          <ac:cxnSpMkLst>
            <pc:docMk/>
            <pc:sldMk cId="548375925" sldId="280"/>
            <ac:cxnSpMk id="45" creationId="{9E9ED9AB-249E-444C-8AF7-CD4339AB7D30}"/>
          </ac:cxnSpMkLst>
        </pc:cxnChg>
        <pc:cxnChg chg="add mod">
          <ac:chgData name="Jitu Padhye" userId="9200df86-f23a-4d08-a85c-294cab84de0a" providerId="ADAL" clId="{7CBF8DB2-0234-4B36-A8DF-6F3306D2CB04}" dt="2021-02-14T00:00:54.777" v="2976" actId="692"/>
          <ac:cxnSpMkLst>
            <pc:docMk/>
            <pc:sldMk cId="548375925" sldId="280"/>
            <ac:cxnSpMk id="48" creationId="{D6B135EA-432D-4F09-9345-79ECB0D54DE3}"/>
          </ac:cxnSpMkLst>
        </pc:cxnChg>
        <pc:cxnChg chg="add mod">
          <ac:chgData name="Jitu Padhye" userId="9200df86-f23a-4d08-a85c-294cab84de0a" providerId="ADAL" clId="{7CBF8DB2-0234-4B36-A8DF-6F3306D2CB04}" dt="2021-02-14T00:00:54.777" v="2976" actId="692"/>
          <ac:cxnSpMkLst>
            <pc:docMk/>
            <pc:sldMk cId="548375925" sldId="280"/>
            <ac:cxnSpMk id="50" creationId="{AA157727-79A4-4680-B701-E8E0DB78184C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52" creationId="{43C553F8-AF99-4000-9A03-3E21EE3B82CA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54" creationId="{F6E30B5F-4E69-4BE6-98FA-E08142D23230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56" creationId="{C1EFB75F-CA28-470E-BD8E-FFED63DE50AB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58" creationId="{146194F6-EC42-4296-A463-49751BE6046C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60" creationId="{7595FA0C-421B-4E6A-B235-B2EC41FAC860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62" creationId="{5C5ADC42-5993-4ED0-A2DC-17868007A483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3072" creationId="{B994CD88-6721-443D-81FC-00F513784170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3075" creationId="{C92FCFA2-F49F-4A88-802C-D973E8E07D8B}"/>
          </ac:cxnSpMkLst>
        </pc:cxnChg>
        <pc:cxnChg chg="add mod">
          <ac:chgData name="Jitu Padhye" userId="9200df86-f23a-4d08-a85c-294cab84de0a" providerId="ADAL" clId="{7CBF8DB2-0234-4B36-A8DF-6F3306D2CB04}" dt="2021-02-14T01:48:12.128" v="5680" actId="1076"/>
          <ac:cxnSpMkLst>
            <pc:docMk/>
            <pc:sldMk cId="548375925" sldId="280"/>
            <ac:cxnSpMk id="3077" creationId="{0AAFCCFB-C3FA-4068-B171-ED21267869B9}"/>
          </ac:cxnSpMkLst>
        </pc:cxnChg>
      </pc:sldChg>
      <pc:sldChg chg="add del">
        <pc:chgData name="Jitu Padhye" userId="9200df86-f23a-4d08-a85c-294cab84de0a" providerId="ADAL" clId="{7CBF8DB2-0234-4B36-A8DF-6F3306D2CB04}" dt="2021-02-13T23:54:13.744" v="2780" actId="47"/>
        <pc:sldMkLst>
          <pc:docMk/>
          <pc:sldMk cId="3039173704" sldId="281"/>
        </pc:sldMkLst>
      </pc:sldChg>
      <pc:sldChg chg="addSp delSp modSp new del mod modClrScheme chgLayout">
        <pc:chgData name="Jitu Padhye" userId="9200df86-f23a-4d08-a85c-294cab84de0a" providerId="ADAL" clId="{7CBF8DB2-0234-4B36-A8DF-6F3306D2CB04}" dt="2021-02-15T03:36:18.552" v="11285" actId="47"/>
        <pc:sldMkLst>
          <pc:docMk/>
          <pc:sldMk cId="3286909028" sldId="282"/>
        </pc:sldMkLst>
        <pc:spChg chg="del mod ord">
          <ac:chgData name="Jitu Padhye" userId="9200df86-f23a-4d08-a85c-294cab84de0a" providerId="ADAL" clId="{7CBF8DB2-0234-4B36-A8DF-6F3306D2CB04}" dt="2021-02-13T23:53:23.750" v="2702" actId="700"/>
          <ac:spMkLst>
            <pc:docMk/>
            <pc:sldMk cId="3286909028" sldId="282"/>
            <ac:spMk id="2" creationId="{424E020C-4DD8-48CF-BA2D-34ADBE3B6CB2}"/>
          </ac:spMkLst>
        </pc:spChg>
        <pc:spChg chg="del mod ord">
          <ac:chgData name="Jitu Padhye" userId="9200df86-f23a-4d08-a85c-294cab84de0a" providerId="ADAL" clId="{7CBF8DB2-0234-4B36-A8DF-6F3306D2CB04}" dt="2021-02-13T23:53:23.750" v="2702" actId="700"/>
          <ac:spMkLst>
            <pc:docMk/>
            <pc:sldMk cId="3286909028" sldId="282"/>
            <ac:spMk id="3" creationId="{CB756791-0119-4058-858A-EE44E8057628}"/>
          </ac:spMkLst>
        </pc:spChg>
        <pc:spChg chg="add mod ord">
          <ac:chgData name="Jitu Padhye" userId="9200df86-f23a-4d08-a85c-294cab84de0a" providerId="ADAL" clId="{7CBF8DB2-0234-4B36-A8DF-6F3306D2CB04}" dt="2021-02-14T00:10:47.002" v="3204" actId="20577"/>
          <ac:spMkLst>
            <pc:docMk/>
            <pc:sldMk cId="3286909028" sldId="282"/>
            <ac:spMk id="4" creationId="{77693D37-0782-4ABB-A133-444FF962643A}"/>
          </ac:spMkLst>
        </pc:spChg>
        <pc:spChg chg="add del mod ord">
          <ac:chgData name="Jitu Padhye" userId="9200df86-f23a-4d08-a85c-294cab84de0a" providerId="ADAL" clId="{7CBF8DB2-0234-4B36-A8DF-6F3306D2CB04}" dt="2021-02-14T00:10:36.674" v="3200" actId="478"/>
          <ac:spMkLst>
            <pc:docMk/>
            <pc:sldMk cId="3286909028" sldId="282"/>
            <ac:spMk id="5" creationId="{41153B58-E0FC-4DCA-96A1-87028E790292}"/>
          </ac:spMkLst>
        </pc:spChg>
      </pc:sldChg>
      <pc:sldChg chg="addSp delSp modSp add del mod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4206791813" sldId="283"/>
        </pc:sldMkLst>
        <pc:spChg chg="add mod">
          <ac:chgData name="Jitu Padhye" userId="9200df86-f23a-4d08-a85c-294cab84de0a" providerId="ADAL" clId="{7CBF8DB2-0234-4B36-A8DF-6F3306D2CB04}" dt="2021-02-14T00:08:00.801" v="3075" actId="1076"/>
          <ac:spMkLst>
            <pc:docMk/>
            <pc:sldMk cId="4206791813" sldId="283"/>
            <ac:spMk id="2" creationId="{88AFCA55-9F47-4D66-9FDB-A424F0241EC3}"/>
          </ac:spMkLst>
        </pc:spChg>
        <pc:spChg chg="add mod">
          <ac:chgData name="Jitu Padhye" userId="9200df86-f23a-4d08-a85c-294cab84de0a" providerId="ADAL" clId="{7CBF8DB2-0234-4B36-A8DF-6F3306D2CB04}" dt="2021-02-14T00:08:00.801" v="3075" actId="1076"/>
          <ac:spMkLst>
            <pc:docMk/>
            <pc:sldMk cId="4206791813" sldId="283"/>
            <ac:spMk id="4" creationId="{3A4986D2-5239-4618-90AF-EBAB8683417B}"/>
          </ac:spMkLst>
        </pc:spChg>
        <pc:spChg chg="add mod">
          <ac:chgData name="Jitu Padhye" userId="9200df86-f23a-4d08-a85c-294cab84de0a" providerId="ADAL" clId="{7CBF8DB2-0234-4B36-A8DF-6F3306D2CB04}" dt="2021-02-14T00:11:37.099" v="3210" actId="14100"/>
          <ac:spMkLst>
            <pc:docMk/>
            <pc:sldMk cId="4206791813" sldId="283"/>
            <ac:spMk id="8" creationId="{EAF71AAE-21BA-4218-B069-1E1ED71DFF2D}"/>
          </ac:spMkLst>
        </pc:spChg>
        <pc:spChg chg="add mod">
          <ac:chgData name="Jitu Padhye" userId="9200df86-f23a-4d08-a85c-294cab84de0a" providerId="ADAL" clId="{7CBF8DB2-0234-4B36-A8DF-6F3306D2CB04}" dt="2021-02-14T00:16:38.941" v="3250" actId="207"/>
          <ac:spMkLst>
            <pc:docMk/>
            <pc:sldMk cId="4206791813" sldId="283"/>
            <ac:spMk id="9" creationId="{98B346CF-2ACD-492E-91E8-F1A3FDDE9017}"/>
          </ac:spMkLst>
        </pc:spChg>
        <pc:spChg chg="del">
          <ac:chgData name="Jitu Padhye" userId="9200df86-f23a-4d08-a85c-294cab84de0a" providerId="ADAL" clId="{7CBF8DB2-0234-4B36-A8DF-6F3306D2CB04}" dt="2021-02-14T00:07:44.667" v="3073" actId="478"/>
          <ac:spMkLst>
            <pc:docMk/>
            <pc:sldMk cId="4206791813" sldId="283"/>
            <ac:spMk id="29" creationId="{EA663F65-9FCF-46CB-969E-A1F36D3E0A6A}"/>
          </ac:spMkLst>
        </pc:spChg>
        <pc:picChg chg="add mod">
          <ac:chgData name="Jitu Padhye" userId="9200df86-f23a-4d08-a85c-294cab84de0a" providerId="ADAL" clId="{7CBF8DB2-0234-4B36-A8DF-6F3306D2CB04}" dt="2021-02-14T00:08:00.801" v="3075" actId="1076"/>
          <ac:picMkLst>
            <pc:docMk/>
            <pc:sldMk cId="4206791813" sldId="283"/>
            <ac:picMk id="6" creationId="{18F907BE-CA6C-4797-97BB-1EE5B13885B5}"/>
          </ac:picMkLst>
        </pc:picChg>
        <pc:cxnChg chg="mod">
          <ac:chgData name="Jitu Padhye" userId="9200df86-f23a-4d08-a85c-294cab84de0a" providerId="ADAL" clId="{7CBF8DB2-0234-4B36-A8DF-6F3306D2CB04}" dt="2021-02-14T00:07:23.125" v="3072" actId="1076"/>
          <ac:cxnSpMkLst>
            <pc:docMk/>
            <pc:sldMk cId="4206791813" sldId="283"/>
            <ac:cxnSpMk id="45" creationId="{9E9ED9AB-249E-444C-8AF7-CD4339AB7D30}"/>
          </ac:cxnSpMkLst>
        </pc:cxnChg>
        <pc:cxnChg chg="mod">
          <ac:chgData name="Jitu Padhye" userId="9200df86-f23a-4d08-a85c-294cab84de0a" providerId="ADAL" clId="{7CBF8DB2-0234-4B36-A8DF-6F3306D2CB04}" dt="2021-02-14T00:06:13.346" v="3064" actId="1076"/>
          <ac:cxnSpMkLst>
            <pc:docMk/>
            <pc:sldMk cId="4206791813" sldId="283"/>
            <ac:cxnSpMk id="48" creationId="{D6B135EA-432D-4F09-9345-79ECB0D54DE3}"/>
          </ac:cxnSpMkLst>
        </pc:cxnChg>
        <pc:cxnChg chg="mod">
          <ac:chgData name="Jitu Padhye" userId="9200df86-f23a-4d08-a85c-294cab84de0a" providerId="ADAL" clId="{7CBF8DB2-0234-4B36-A8DF-6F3306D2CB04}" dt="2021-02-14T00:07:21.021" v="3071" actId="1076"/>
          <ac:cxnSpMkLst>
            <pc:docMk/>
            <pc:sldMk cId="4206791813" sldId="283"/>
            <ac:cxnSpMk id="50" creationId="{AA157727-79A4-4680-B701-E8E0DB78184C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52" creationId="{43C553F8-AF99-4000-9A03-3E21EE3B82CA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54" creationId="{F6E30B5F-4E69-4BE6-98FA-E08142D23230}"/>
          </ac:cxnSpMkLst>
        </pc:cxnChg>
        <pc:cxnChg chg="mod">
          <ac:chgData name="Jitu Padhye" userId="9200df86-f23a-4d08-a85c-294cab84de0a" providerId="ADAL" clId="{7CBF8DB2-0234-4B36-A8DF-6F3306D2CB04}" dt="2021-02-14T00:11:40.886" v="3211" actId="1076"/>
          <ac:cxnSpMkLst>
            <pc:docMk/>
            <pc:sldMk cId="4206791813" sldId="283"/>
            <ac:cxnSpMk id="56" creationId="{C1EFB75F-CA28-470E-BD8E-FFED63DE50AB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58" creationId="{146194F6-EC42-4296-A463-49751BE6046C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60" creationId="{7595FA0C-421B-4E6A-B235-B2EC41FAC860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62" creationId="{5C5ADC42-5993-4ED0-A2DC-17868007A483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3072" creationId="{B994CD88-6721-443D-81FC-00F513784170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3075" creationId="{C92FCFA2-F49F-4A88-802C-D973E8E07D8B}"/>
          </ac:cxnSpMkLst>
        </pc:cxnChg>
        <pc:cxnChg chg="mod">
          <ac:chgData name="Jitu Padhye" userId="9200df86-f23a-4d08-a85c-294cab84de0a" providerId="ADAL" clId="{7CBF8DB2-0234-4B36-A8DF-6F3306D2CB04}" dt="2021-02-14T00:06:45.415" v="3068" actId="1076"/>
          <ac:cxnSpMkLst>
            <pc:docMk/>
            <pc:sldMk cId="4206791813" sldId="283"/>
            <ac:cxnSpMk id="3077" creationId="{0AAFCCFB-C3FA-4068-B171-ED21267869B9}"/>
          </ac:cxnSpMkLst>
        </pc:cxnChg>
      </pc:sldChg>
      <pc:sldChg chg="addSp delSp modSp new add del mod modClrScheme modAnim chgLayout">
        <pc:chgData name="Jitu Padhye" userId="9200df86-f23a-4d08-a85c-294cab84de0a" providerId="ADAL" clId="{7CBF8DB2-0234-4B36-A8DF-6F3306D2CB04}" dt="2021-02-15T03:36:18.552" v="11285" actId="47"/>
        <pc:sldMkLst>
          <pc:docMk/>
          <pc:sldMk cId="356801947" sldId="284"/>
        </pc:sldMkLst>
        <pc:spChg chg="del">
          <ac:chgData name="Jitu Padhye" userId="9200df86-f23a-4d08-a85c-294cab84de0a" providerId="ADAL" clId="{7CBF8DB2-0234-4B36-A8DF-6F3306D2CB04}" dt="2021-02-14T00:15:25.803" v="3243" actId="700"/>
          <ac:spMkLst>
            <pc:docMk/>
            <pc:sldMk cId="356801947" sldId="284"/>
            <ac:spMk id="2" creationId="{19EAFA4B-A6DC-4D85-93F9-2A98D6FA443D}"/>
          </ac:spMkLst>
        </pc:spChg>
        <pc:spChg chg="del">
          <ac:chgData name="Jitu Padhye" userId="9200df86-f23a-4d08-a85c-294cab84de0a" providerId="ADAL" clId="{7CBF8DB2-0234-4B36-A8DF-6F3306D2CB04}" dt="2021-02-14T00:15:25.803" v="3243" actId="700"/>
          <ac:spMkLst>
            <pc:docMk/>
            <pc:sldMk cId="356801947" sldId="284"/>
            <ac:spMk id="3" creationId="{44CB13F7-346D-405A-95DD-D040E7352623}"/>
          </ac:spMkLst>
        </pc:spChg>
        <pc:spChg chg="add del mod">
          <ac:chgData name="Jitu Padhye" userId="9200df86-f23a-4d08-a85c-294cab84de0a" providerId="ADAL" clId="{7CBF8DB2-0234-4B36-A8DF-6F3306D2CB04}" dt="2021-02-14T00:26:44.044" v="3298" actId="478"/>
          <ac:spMkLst>
            <pc:docMk/>
            <pc:sldMk cId="356801947" sldId="284"/>
            <ac:spMk id="37" creationId="{E9B25754-A049-4A01-AEA3-E0DEC40E60C3}"/>
          </ac:spMkLst>
        </pc:spChg>
        <pc:spChg chg="add mod">
          <ac:chgData name="Jitu Padhye" userId="9200df86-f23a-4d08-a85c-294cab84de0a" providerId="ADAL" clId="{7CBF8DB2-0234-4B36-A8DF-6F3306D2CB04}" dt="2021-02-14T00:27:10.930" v="3307" actId="1076"/>
          <ac:spMkLst>
            <pc:docMk/>
            <pc:sldMk cId="356801947" sldId="284"/>
            <ac:spMk id="38" creationId="{0CA9E166-7A09-4429-A445-8BB6AFA4EC14}"/>
          </ac:spMkLst>
        </pc:spChg>
        <pc:spChg chg="add mod">
          <ac:chgData name="Jitu Padhye" userId="9200df86-f23a-4d08-a85c-294cab84de0a" providerId="ADAL" clId="{7CBF8DB2-0234-4B36-A8DF-6F3306D2CB04}" dt="2021-02-14T00:27:46.504" v="3341" actId="1076"/>
          <ac:spMkLst>
            <pc:docMk/>
            <pc:sldMk cId="356801947" sldId="284"/>
            <ac:spMk id="39" creationId="{B4825579-E9B3-411D-80CE-28FD3B216841}"/>
          </ac:spMkLst>
        </pc:spChg>
        <pc:spChg chg="add mod">
          <ac:chgData name="Jitu Padhye" userId="9200df86-f23a-4d08-a85c-294cab84de0a" providerId="ADAL" clId="{7CBF8DB2-0234-4B36-A8DF-6F3306D2CB04}" dt="2021-02-14T00:28:21.803" v="3348" actId="1076"/>
          <ac:spMkLst>
            <pc:docMk/>
            <pc:sldMk cId="356801947" sldId="284"/>
            <ac:spMk id="40" creationId="{5B04F767-1E60-4A29-83DE-A90966FA94DB}"/>
          </ac:spMkLst>
        </pc:spChg>
        <pc:spChg chg="add del">
          <ac:chgData name="Jitu Padhye" userId="9200df86-f23a-4d08-a85c-294cab84de0a" providerId="ADAL" clId="{7CBF8DB2-0234-4B36-A8DF-6F3306D2CB04}" dt="2021-02-14T00:28:27.192" v="3350" actId="478"/>
          <ac:spMkLst>
            <pc:docMk/>
            <pc:sldMk cId="356801947" sldId="284"/>
            <ac:spMk id="41" creationId="{386EEF83-1187-44FF-BD3A-DDE32A7A3871}"/>
          </ac:spMkLst>
        </pc:spChg>
        <pc:spChg chg="add mod">
          <ac:chgData name="Jitu Padhye" userId="9200df86-f23a-4d08-a85c-294cab84de0a" providerId="ADAL" clId="{7CBF8DB2-0234-4B36-A8DF-6F3306D2CB04}" dt="2021-02-14T00:34:48.807" v="3355" actId="14100"/>
          <ac:spMkLst>
            <pc:docMk/>
            <pc:sldMk cId="356801947" sldId="284"/>
            <ac:spMk id="43" creationId="{D0FB9800-EA65-423F-B5DD-415695342446}"/>
          </ac:spMkLst>
        </pc:spChg>
        <pc:spChg chg="add del">
          <ac:chgData name="Jitu Padhye" userId="9200df86-f23a-4d08-a85c-294cab84de0a" providerId="ADAL" clId="{7CBF8DB2-0234-4B36-A8DF-6F3306D2CB04}" dt="2021-02-14T00:35:08.791" v="3365" actId="478"/>
          <ac:spMkLst>
            <pc:docMk/>
            <pc:sldMk cId="356801947" sldId="284"/>
            <ac:spMk id="45" creationId="{AC8160F0-1B5C-42FF-8410-08A36A5C37CE}"/>
          </ac:spMkLst>
        </pc:spChg>
        <pc:spChg chg="add mod">
          <ac:chgData name="Jitu Padhye" userId="9200df86-f23a-4d08-a85c-294cab84de0a" providerId="ADAL" clId="{7CBF8DB2-0234-4B36-A8DF-6F3306D2CB04}" dt="2021-02-14T00:35:05.857" v="3364" actId="1076"/>
          <ac:spMkLst>
            <pc:docMk/>
            <pc:sldMk cId="356801947" sldId="284"/>
            <ac:spMk id="47" creationId="{5DCFDA1C-572B-4249-A06C-43E6662D0472}"/>
          </ac:spMkLst>
        </pc:spChg>
        <pc:spChg chg="add mod">
          <ac:chgData name="Jitu Padhye" userId="9200df86-f23a-4d08-a85c-294cab84de0a" providerId="ADAL" clId="{7CBF8DB2-0234-4B36-A8DF-6F3306D2CB04}" dt="2021-02-14T00:35:03.345" v="3363" actId="1076"/>
          <ac:spMkLst>
            <pc:docMk/>
            <pc:sldMk cId="356801947" sldId="284"/>
            <ac:spMk id="49" creationId="{D9DE773B-9E1F-4664-93FD-C841664775E0}"/>
          </ac:spMkLst>
        </pc:spChg>
        <pc:spChg chg="add mod">
          <ac:chgData name="Jitu Padhye" userId="9200df86-f23a-4d08-a85c-294cab84de0a" providerId="ADAL" clId="{7CBF8DB2-0234-4B36-A8DF-6F3306D2CB04}" dt="2021-02-14T00:35:00.034" v="3362" actId="1076"/>
          <ac:spMkLst>
            <pc:docMk/>
            <pc:sldMk cId="356801947" sldId="284"/>
            <ac:spMk id="51" creationId="{8B6E5B9F-0B66-4C49-BA68-F5699B0C4EA8}"/>
          </ac:spMkLst>
        </pc:spChg>
        <pc:spChg chg="add mod">
          <ac:chgData name="Jitu Padhye" userId="9200df86-f23a-4d08-a85c-294cab84de0a" providerId="ADAL" clId="{7CBF8DB2-0234-4B36-A8DF-6F3306D2CB04}" dt="2021-02-14T00:34:56.189" v="3361" actId="1076"/>
          <ac:spMkLst>
            <pc:docMk/>
            <pc:sldMk cId="356801947" sldId="284"/>
            <ac:spMk id="53" creationId="{3B3B1E9C-573F-49EF-BE2A-402097D93893}"/>
          </ac:spMkLst>
        </pc:spChg>
        <pc:picChg chg="add mod">
          <ac:chgData name="Jitu Padhye" userId="9200df86-f23a-4d08-a85c-294cab84de0a" providerId="ADAL" clId="{7CBF8DB2-0234-4B36-A8DF-6F3306D2CB04}" dt="2021-02-14T00:24:32.421" v="3269" actId="1076"/>
          <ac:picMkLst>
            <pc:docMk/>
            <pc:sldMk cId="356801947" sldId="284"/>
            <ac:picMk id="2" creationId="{9BC4F69F-A3B8-4DFB-8241-140C71A5F0CB}"/>
          </ac:picMkLst>
        </pc:picChg>
        <pc:picChg chg="add del">
          <ac:chgData name="Jitu Padhye" userId="9200df86-f23a-4d08-a85c-294cab84de0a" providerId="ADAL" clId="{7CBF8DB2-0234-4B36-A8DF-6F3306D2CB04}" dt="2021-02-14T00:24:29.456" v="3268" actId="478"/>
          <ac:picMkLst>
            <pc:docMk/>
            <pc:sldMk cId="356801947" sldId="284"/>
            <ac:picMk id="4" creationId="{0A469EB6-E41D-492B-8023-5E457A317A94}"/>
          </ac:picMkLst>
        </pc:picChg>
        <pc:picChg chg="add del mod">
          <ac:chgData name="Jitu Padhye" userId="9200df86-f23a-4d08-a85c-294cab84de0a" providerId="ADAL" clId="{7CBF8DB2-0234-4B36-A8DF-6F3306D2CB04}" dt="2021-02-14T00:24:27.672" v="3267" actId="478"/>
          <ac:picMkLst>
            <pc:docMk/>
            <pc:sldMk cId="356801947" sldId="284"/>
            <ac:picMk id="6" creationId="{C2AFC312-4FFC-4813-903F-1896ABDA826F}"/>
          </ac:picMkLst>
        </pc:picChg>
        <pc:picChg chg="add mod">
          <ac:chgData name="Jitu Padhye" userId="9200df86-f23a-4d08-a85c-294cab84de0a" providerId="ADAL" clId="{7CBF8DB2-0234-4B36-A8DF-6F3306D2CB04}" dt="2021-02-14T00:24:25.524" v="3265" actId="1076"/>
          <ac:picMkLst>
            <pc:docMk/>
            <pc:sldMk cId="356801947" sldId="284"/>
            <ac:picMk id="8" creationId="{6CA6AC84-92D4-4141-90A5-C5193FAC7AB3}"/>
          </ac:picMkLst>
        </pc:picChg>
        <pc:picChg chg="add mod">
          <ac:chgData name="Jitu Padhye" userId="9200df86-f23a-4d08-a85c-294cab84de0a" providerId="ADAL" clId="{7CBF8DB2-0234-4B36-A8DF-6F3306D2CB04}" dt="2021-02-14T00:24:23.281" v="3264" actId="1076"/>
          <ac:picMkLst>
            <pc:docMk/>
            <pc:sldMk cId="356801947" sldId="284"/>
            <ac:picMk id="10" creationId="{A0E33C48-5A9A-4AE2-A40A-1A5922B53982}"/>
          </ac:picMkLst>
        </pc:picChg>
        <pc:picChg chg="add mod">
          <ac:chgData name="Jitu Padhye" userId="9200df86-f23a-4d08-a85c-294cab84de0a" providerId="ADAL" clId="{7CBF8DB2-0234-4B36-A8DF-6F3306D2CB04}" dt="2021-02-14T00:24:20.804" v="3263" actId="1076"/>
          <ac:picMkLst>
            <pc:docMk/>
            <pc:sldMk cId="356801947" sldId="284"/>
            <ac:picMk id="12" creationId="{5658C799-40D1-4E8A-9176-3FCC7D727321}"/>
          </ac:picMkLst>
        </pc:picChg>
        <pc:picChg chg="add mod">
          <ac:chgData name="Jitu Padhye" userId="9200df86-f23a-4d08-a85c-294cab84de0a" providerId="ADAL" clId="{7CBF8DB2-0234-4B36-A8DF-6F3306D2CB04}" dt="2021-02-14T00:24:17.949" v="3262" actId="1076"/>
          <ac:picMkLst>
            <pc:docMk/>
            <pc:sldMk cId="356801947" sldId="284"/>
            <ac:picMk id="14" creationId="{80595502-7877-4E5E-AAFE-0CDEC7B833DB}"/>
          </ac:picMkLst>
        </pc:picChg>
        <pc:picChg chg="add mod">
          <ac:chgData name="Jitu Padhye" userId="9200df86-f23a-4d08-a85c-294cab84de0a" providerId="ADAL" clId="{7CBF8DB2-0234-4B36-A8DF-6F3306D2CB04}" dt="2021-02-14T00:24:15.011" v="3261" actId="1076"/>
          <ac:picMkLst>
            <pc:docMk/>
            <pc:sldMk cId="356801947" sldId="284"/>
            <ac:picMk id="16" creationId="{2F8ED4BC-B998-41FC-AB87-754BD3E8CC24}"/>
          </ac:picMkLst>
        </pc:picChg>
        <pc:picChg chg="mod">
          <ac:chgData name="Jitu Padhye" userId="9200df86-f23a-4d08-a85c-294cab84de0a" providerId="ADAL" clId="{7CBF8DB2-0234-4B36-A8DF-6F3306D2CB04}" dt="2021-02-14T00:24:37.416" v="3270" actId="1076"/>
          <ac:picMkLst>
            <pc:docMk/>
            <pc:sldMk cId="356801947" sldId="284"/>
            <ac:picMk id="4098" creationId="{0CCEF765-A381-4054-ACF6-488CF4A8C7CA}"/>
          </ac:picMkLst>
        </pc:pic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19" creationId="{432EF470-5BB3-4E4E-8CA2-911C2988D683}"/>
          </ac:cxnSpMkLst>
        </pc:cxn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21" creationId="{79F047C8-859B-4423-867C-CAC791CC2589}"/>
          </ac:cxnSpMkLst>
        </pc:cxn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22" creationId="{CEBAFB58-3F74-416C-9023-CF57D9840514}"/>
          </ac:cxnSpMkLst>
        </pc:cxn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26" creationId="{2554CDC3-D5ED-4337-9CDF-F8FD8FE895D0}"/>
          </ac:cxnSpMkLst>
        </pc:cxn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28" creationId="{6A0F94C0-995A-428A-B6F2-8AD621ACCB81}"/>
          </ac:cxnSpMkLst>
        </pc:cxnChg>
        <pc:cxnChg chg="add mod">
          <ac:chgData name="Jitu Padhye" userId="9200df86-f23a-4d08-a85c-294cab84de0a" providerId="ADAL" clId="{7CBF8DB2-0234-4B36-A8DF-6F3306D2CB04}" dt="2021-02-14T00:26:12.894" v="3290" actId="692"/>
          <ac:cxnSpMkLst>
            <pc:docMk/>
            <pc:sldMk cId="356801947" sldId="284"/>
            <ac:cxnSpMk id="30" creationId="{57DF736F-CB56-48DB-A044-C66EE4480F55}"/>
          </ac:cxnSpMkLst>
        </pc:cxnChg>
      </pc:sldChg>
      <pc:sldChg chg="addSp">
        <pc:chgData name="Jitu Padhye" userId="9200df86-f23a-4d08-a85c-294cab84de0a" providerId="ADAL" clId="{7CBF8DB2-0234-4B36-A8DF-6F3306D2CB04}" dt="2021-02-14T00:16:07.947" v="3244"/>
        <pc:sldMkLst>
          <pc:docMk/>
          <pc:sldMk cId="537660505" sldId="284"/>
        </pc:sldMkLst>
        <pc:picChg chg="add">
          <ac:chgData name="Jitu Padhye" userId="9200df86-f23a-4d08-a85c-294cab84de0a" providerId="ADAL" clId="{7CBF8DB2-0234-4B36-A8DF-6F3306D2CB04}" dt="2021-02-14T00:16:07.947" v="3244"/>
          <ac:picMkLst>
            <pc:docMk/>
            <pc:sldMk cId="537660505" sldId="284"/>
            <ac:picMk id="4098" creationId="{0CCEF765-A381-4054-ACF6-488CF4A8C7CA}"/>
          </ac:picMkLst>
        </pc:picChg>
      </pc:sldChg>
      <pc:sldChg chg="addSp modSp add del mod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1717460041" sldId="285"/>
        </pc:sldMkLst>
        <pc:spChg chg="add mod">
          <ac:chgData name="Jitu Padhye" userId="9200df86-f23a-4d08-a85c-294cab84de0a" providerId="ADAL" clId="{7CBF8DB2-0234-4B36-A8DF-6F3306D2CB04}" dt="2021-02-14T00:45:16.170" v="3527" actId="1076"/>
          <ac:spMkLst>
            <pc:docMk/>
            <pc:sldMk cId="1717460041" sldId="285"/>
            <ac:spMk id="3" creationId="{712F2881-AEE0-4873-A532-91DD18AEE79F}"/>
          </ac:spMkLst>
        </pc:spChg>
        <pc:cxnChg chg="mod">
          <ac:chgData name="Jitu Padhye" userId="9200df86-f23a-4d08-a85c-294cab84de0a" providerId="ADAL" clId="{7CBF8DB2-0234-4B36-A8DF-6F3306D2CB04}" dt="2021-02-14T00:39:02.860" v="3384" actId="1076"/>
          <ac:cxnSpMkLst>
            <pc:docMk/>
            <pc:sldMk cId="1717460041" sldId="285"/>
            <ac:cxnSpMk id="19" creationId="{432EF470-5BB3-4E4E-8CA2-911C2988D683}"/>
          </ac:cxnSpMkLst>
        </pc:cxnChg>
        <pc:cxnChg chg="mod">
          <ac:chgData name="Jitu Padhye" userId="9200df86-f23a-4d08-a85c-294cab84de0a" providerId="ADAL" clId="{7CBF8DB2-0234-4B36-A8DF-6F3306D2CB04}" dt="2021-02-14T00:37:40.737" v="3377" actId="692"/>
          <ac:cxnSpMkLst>
            <pc:docMk/>
            <pc:sldMk cId="1717460041" sldId="285"/>
            <ac:cxnSpMk id="21" creationId="{79F047C8-859B-4423-867C-CAC791CC2589}"/>
          </ac:cxnSpMkLst>
        </pc:cxnChg>
        <pc:cxnChg chg="mod">
          <ac:chgData name="Jitu Padhye" userId="9200df86-f23a-4d08-a85c-294cab84de0a" providerId="ADAL" clId="{7CBF8DB2-0234-4B36-A8DF-6F3306D2CB04}" dt="2021-02-14T00:39:02.860" v="3384" actId="1076"/>
          <ac:cxnSpMkLst>
            <pc:docMk/>
            <pc:sldMk cId="1717460041" sldId="285"/>
            <ac:cxnSpMk id="22" creationId="{CEBAFB58-3F74-416C-9023-CF57D9840514}"/>
          </ac:cxnSpMkLst>
        </pc:cxnChg>
        <pc:cxnChg chg="mod">
          <ac:chgData name="Jitu Padhye" userId="9200df86-f23a-4d08-a85c-294cab84de0a" providerId="ADAL" clId="{7CBF8DB2-0234-4B36-A8DF-6F3306D2CB04}" dt="2021-02-14T00:39:02.860" v="3384" actId="1076"/>
          <ac:cxnSpMkLst>
            <pc:docMk/>
            <pc:sldMk cId="1717460041" sldId="285"/>
            <ac:cxnSpMk id="26" creationId="{2554CDC3-D5ED-4337-9CDF-F8FD8FE895D0}"/>
          </ac:cxnSpMkLst>
        </pc:cxnChg>
        <pc:cxnChg chg="mod">
          <ac:chgData name="Jitu Padhye" userId="9200df86-f23a-4d08-a85c-294cab84de0a" providerId="ADAL" clId="{7CBF8DB2-0234-4B36-A8DF-6F3306D2CB04}" dt="2021-02-14T00:39:02.860" v="3384" actId="1076"/>
          <ac:cxnSpMkLst>
            <pc:docMk/>
            <pc:sldMk cId="1717460041" sldId="285"/>
            <ac:cxnSpMk id="28" creationId="{6A0F94C0-995A-428A-B6F2-8AD621ACCB81}"/>
          </ac:cxnSpMkLst>
        </pc:cxnChg>
        <pc:cxnChg chg="mod">
          <ac:chgData name="Jitu Padhye" userId="9200df86-f23a-4d08-a85c-294cab84de0a" providerId="ADAL" clId="{7CBF8DB2-0234-4B36-A8DF-6F3306D2CB04}" dt="2021-02-14T00:39:02.860" v="3384" actId="1076"/>
          <ac:cxnSpMkLst>
            <pc:docMk/>
            <pc:sldMk cId="1717460041" sldId="285"/>
            <ac:cxnSpMk id="30" creationId="{57DF736F-CB56-48DB-A044-C66EE4480F55}"/>
          </ac:cxnSpMkLst>
        </pc:cxnChg>
      </pc:sldChg>
      <pc:sldChg chg="addSp delSp modSp new add del mod delAnim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2468996676" sldId="286"/>
        </pc:sldMkLst>
        <pc:spChg chg="add mod">
          <ac:chgData name="Jitu Padhye" userId="9200df86-f23a-4d08-a85c-294cab84de0a" providerId="ADAL" clId="{7CBF8DB2-0234-4B36-A8DF-6F3306D2CB04}" dt="2021-02-14T00:55:34.136" v="3639" actId="1076"/>
          <ac:spMkLst>
            <pc:docMk/>
            <pc:sldMk cId="2468996676" sldId="286"/>
            <ac:spMk id="2" creationId="{80B3D395-24A9-46ED-AB05-3BFE8A396763}"/>
          </ac:spMkLst>
        </pc:spChg>
        <pc:spChg chg="add mod">
          <ac:chgData name="Jitu Padhye" userId="9200df86-f23a-4d08-a85c-294cab84de0a" providerId="ADAL" clId="{7CBF8DB2-0234-4B36-A8DF-6F3306D2CB04}" dt="2021-02-14T00:54:31.791" v="3617" actId="1076"/>
          <ac:spMkLst>
            <pc:docMk/>
            <pc:sldMk cId="2468996676" sldId="286"/>
            <ac:spMk id="3" creationId="{A240B41D-8B4F-44B9-BEB1-88B9CE4FD95C}"/>
          </ac:spMkLst>
        </pc:spChg>
        <pc:spChg chg="add del">
          <ac:chgData name="Jitu Padhye" userId="9200df86-f23a-4d08-a85c-294cab84de0a" providerId="ADAL" clId="{7CBF8DB2-0234-4B36-A8DF-6F3306D2CB04}" dt="2021-02-14T00:46:10.237" v="3538" actId="478"/>
          <ac:spMkLst>
            <pc:docMk/>
            <pc:sldMk cId="2468996676" sldId="286"/>
            <ac:spMk id="4" creationId="{6C1B63F6-48A4-4970-8A83-C4D0EE8ABAA7}"/>
          </ac:spMkLst>
        </pc:spChg>
        <pc:spChg chg="add mod">
          <ac:chgData name="Jitu Padhye" userId="9200df86-f23a-4d08-a85c-294cab84de0a" providerId="ADAL" clId="{7CBF8DB2-0234-4B36-A8DF-6F3306D2CB04}" dt="2021-02-14T00:49:49.666" v="3546" actId="1076"/>
          <ac:spMkLst>
            <pc:docMk/>
            <pc:sldMk cId="2468996676" sldId="286"/>
            <ac:spMk id="6" creationId="{7BC63BAC-6739-48CF-A2D2-B7B75996C9B0}"/>
          </ac:spMkLst>
        </pc:spChg>
        <pc:spChg chg="add mod">
          <ac:chgData name="Jitu Padhye" userId="9200df86-f23a-4d08-a85c-294cab84de0a" providerId="ADAL" clId="{7CBF8DB2-0234-4B36-A8DF-6F3306D2CB04}" dt="2021-02-14T00:49:49.666" v="3546" actId="1076"/>
          <ac:spMkLst>
            <pc:docMk/>
            <pc:sldMk cId="2468996676" sldId="286"/>
            <ac:spMk id="8" creationId="{482FD378-2BF3-4ED2-8EE2-B80AB83392B5}"/>
          </ac:spMkLst>
        </pc:spChg>
        <pc:spChg chg="add mod">
          <ac:chgData name="Jitu Padhye" userId="9200df86-f23a-4d08-a85c-294cab84de0a" providerId="ADAL" clId="{7CBF8DB2-0234-4B36-A8DF-6F3306D2CB04}" dt="2021-02-14T00:49:51.603" v="3547" actId="1076"/>
          <ac:spMkLst>
            <pc:docMk/>
            <pc:sldMk cId="2468996676" sldId="286"/>
            <ac:spMk id="10" creationId="{AA41EF8F-B6F6-46AA-8D1F-8CA95B1133DA}"/>
          </ac:spMkLst>
        </pc:spChg>
        <pc:spChg chg="add mod">
          <ac:chgData name="Jitu Padhye" userId="9200df86-f23a-4d08-a85c-294cab84de0a" providerId="ADAL" clId="{7CBF8DB2-0234-4B36-A8DF-6F3306D2CB04}" dt="2021-02-14T00:49:49.666" v="3546" actId="1076"/>
          <ac:spMkLst>
            <pc:docMk/>
            <pc:sldMk cId="2468996676" sldId="286"/>
            <ac:spMk id="12" creationId="{F4F8DF8C-9E4C-463C-A04F-EF5958FF7C55}"/>
          </ac:spMkLst>
        </pc:spChg>
        <pc:spChg chg="add mod">
          <ac:chgData name="Jitu Padhye" userId="9200df86-f23a-4d08-a85c-294cab84de0a" providerId="ADAL" clId="{7CBF8DB2-0234-4B36-A8DF-6F3306D2CB04}" dt="2021-02-14T00:55:35.776" v="3640" actId="1076"/>
          <ac:spMkLst>
            <pc:docMk/>
            <pc:sldMk cId="2468996676" sldId="286"/>
            <ac:spMk id="14" creationId="{B5B5B106-293E-43A3-842E-7648DAD3FDE3}"/>
          </ac:spMkLst>
        </pc:spChg>
        <pc:spChg chg="add mod">
          <ac:chgData name="Jitu Padhye" userId="9200df86-f23a-4d08-a85c-294cab84de0a" providerId="ADAL" clId="{7CBF8DB2-0234-4B36-A8DF-6F3306D2CB04}" dt="2021-02-14T00:50:22.535" v="3553" actId="1076"/>
          <ac:spMkLst>
            <pc:docMk/>
            <pc:sldMk cId="2468996676" sldId="286"/>
            <ac:spMk id="16" creationId="{E982C85D-BED8-4664-9FF8-F773DDB6DD3E}"/>
          </ac:spMkLst>
        </pc:spChg>
        <pc:spChg chg="add mod">
          <ac:chgData name="Jitu Padhye" userId="9200df86-f23a-4d08-a85c-294cab84de0a" providerId="ADAL" clId="{7CBF8DB2-0234-4B36-A8DF-6F3306D2CB04}" dt="2021-02-14T00:50:28.263" v="3555" actId="1076"/>
          <ac:spMkLst>
            <pc:docMk/>
            <pc:sldMk cId="2468996676" sldId="286"/>
            <ac:spMk id="18" creationId="{DD18E543-314A-437F-8471-07C2BCEA43D7}"/>
          </ac:spMkLst>
        </pc:spChg>
        <pc:spChg chg="add mod">
          <ac:chgData name="Jitu Padhye" userId="9200df86-f23a-4d08-a85c-294cab84de0a" providerId="ADAL" clId="{7CBF8DB2-0234-4B36-A8DF-6F3306D2CB04}" dt="2021-02-14T00:50:31.605" v="3557" actId="1076"/>
          <ac:spMkLst>
            <pc:docMk/>
            <pc:sldMk cId="2468996676" sldId="286"/>
            <ac:spMk id="20" creationId="{CD47DBDF-778F-4FE5-9F58-FAC655106861}"/>
          </ac:spMkLst>
        </pc:spChg>
        <pc:spChg chg="add mod">
          <ac:chgData name="Jitu Padhye" userId="9200df86-f23a-4d08-a85c-294cab84de0a" providerId="ADAL" clId="{7CBF8DB2-0234-4B36-A8DF-6F3306D2CB04}" dt="2021-02-14T00:50:36.588" v="3559" actId="1076"/>
          <ac:spMkLst>
            <pc:docMk/>
            <pc:sldMk cId="2468996676" sldId="286"/>
            <ac:spMk id="22" creationId="{E5B8DCAF-7473-4D53-B75C-2978B238ADEF}"/>
          </ac:spMkLst>
        </pc:spChg>
        <pc:spChg chg="add mod">
          <ac:chgData name="Jitu Padhye" userId="9200df86-f23a-4d08-a85c-294cab84de0a" providerId="ADAL" clId="{7CBF8DB2-0234-4B36-A8DF-6F3306D2CB04}" dt="2021-02-14T00:55:38.544" v="3641" actId="1076"/>
          <ac:spMkLst>
            <pc:docMk/>
            <pc:sldMk cId="2468996676" sldId="286"/>
            <ac:spMk id="24" creationId="{F0932648-811B-485F-BF90-84ED6C737C36}"/>
          </ac:spMkLst>
        </pc:spChg>
        <pc:spChg chg="add del mod">
          <ac:chgData name="Jitu Padhye" userId="9200df86-f23a-4d08-a85c-294cab84de0a" providerId="ADAL" clId="{7CBF8DB2-0234-4B36-A8DF-6F3306D2CB04}" dt="2021-02-14T00:52:33.429" v="3592" actId="478"/>
          <ac:spMkLst>
            <pc:docMk/>
            <pc:sldMk cId="2468996676" sldId="286"/>
            <ac:spMk id="25" creationId="{F6A5CBC1-874B-4A73-829E-F5D76104B7D3}"/>
          </ac:spMkLst>
        </pc:spChg>
        <pc:spChg chg="add del mod">
          <ac:chgData name="Jitu Padhye" userId="9200df86-f23a-4d08-a85c-294cab84de0a" providerId="ADAL" clId="{7CBF8DB2-0234-4B36-A8DF-6F3306D2CB04}" dt="2021-02-14T00:52:33.429" v="3592" actId="478"/>
          <ac:spMkLst>
            <pc:docMk/>
            <pc:sldMk cId="2468996676" sldId="286"/>
            <ac:spMk id="27" creationId="{00A0320E-4D07-43D6-B9F3-9464AEF327D4}"/>
          </ac:spMkLst>
        </pc:spChg>
        <pc:spChg chg="add del mod">
          <ac:chgData name="Jitu Padhye" userId="9200df86-f23a-4d08-a85c-294cab84de0a" providerId="ADAL" clId="{7CBF8DB2-0234-4B36-A8DF-6F3306D2CB04}" dt="2021-02-14T00:52:33.429" v="3592" actId="478"/>
          <ac:spMkLst>
            <pc:docMk/>
            <pc:sldMk cId="2468996676" sldId="286"/>
            <ac:spMk id="29" creationId="{A014FC67-2695-4131-92C4-3737D0B638CC}"/>
          </ac:spMkLst>
        </pc:spChg>
        <pc:spChg chg="add del mod">
          <ac:chgData name="Jitu Padhye" userId="9200df86-f23a-4d08-a85c-294cab84de0a" providerId="ADAL" clId="{7CBF8DB2-0234-4B36-A8DF-6F3306D2CB04}" dt="2021-02-14T00:52:33.429" v="3592" actId="478"/>
          <ac:spMkLst>
            <pc:docMk/>
            <pc:sldMk cId="2468996676" sldId="286"/>
            <ac:spMk id="31" creationId="{9FB6CAE7-58F4-48CA-B0CF-B173E70F97F0}"/>
          </ac:spMkLst>
        </pc:spChg>
        <pc:spChg chg="add mod">
          <ac:chgData name="Jitu Padhye" userId="9200df86-f23a-4d08-a85c-294cab84de0a" providerId="ADAL" clId="{7CBF8DB2-0234-4B36-A8DF-6F3306D2CB04}" dt="2021-02-14T00:53:57.542" v="3612" actId="1076"/>
          <ac:spMkLst>
            <pc:docMk/>
            <pc:sldMk cId="2468996676" sldId="286"/>
            <ac:spMk id="33" creationId="{AA024B1B-E869-4595-9E6C-E5903AABF2FB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35" creationId="{02CECDED-71E6-4E08-BBA8-E4B0932CF179}"/>
          </ac:spMkLst>
        </pc:spChg>
        <pc:spChg chg="add mod">
          <ac:chgData name="Jitu Padhye" userId="9200df86-f23a-4d08-a85c-294cab84de0a" providerId="ADAL" clId="{7CBF8DB2-0234-4B36-A8DF-6F3306D2CB04}" dt="2021-02-14T00:57:22.023" v="3652" actId="1076"/>
          <ac:spMkLst>
            <pc:docMk/>
            <pc:sldMk cId="2468996676" sldId="286"/>
            <ac:spMk id="36" creationId="{FF1240E5-30D1-43E1-8D32-B1517F8A103D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37" creationId="{FE69E115-C9FB-4CF3-8C07-93DD3D65B012}"/>
          </ac:spMkLst>
        </pc:spChg>
        <pc:spChg chg="add mod">
          <ac:chgData name="Jitu Padhye" userId="9200df86-f23a-4d08-a85c-294cab84de0a" providerId="ADAL" clId="{7CBF8DB2-0234-4B36-A8DF-6F3306D2CB04}" dt="2021-02-14T00:57:29.201" v="3654" actId="1076"/>
          <ac:spMkLst>
            <pc:docMk/>
            <pc:sldMk cId="2468996676" sldId="286"/>
            <ac:spMk id="38" creationId="{4BEB3DC0-576C-48E4-BE3E-9A6851034DBE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39" creationId="{3366F27B-4B3E-4130-B8F2-534DA40DCED3}"/>
          </ac:spMkLst>
        </pc:spChg>
        <pc:spChg chg="add mod">
          <ac:chgData name="Jitu Padhye" userId="9200df86-f23a-4d08-a85c-294cab84de0a" providerId="ADAL" clId="{7CBF8DB2-0234-4B36-A8DF-6F3306D2CB04}" dt="2021-02-14T00:57:33.874" v="3656" actId="1076"/>
          <ac:spMkLst>
            <pc:docMk/>
            <pc:sldMk cId="2468996676" sldId="286"/>
            <ac:spMk id="40" creationId="{DFB9B597-496D-4181-96F7-06C664DF93BD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41" creationId="{C5C454C0-5470-4E83-85CA-673FAADBBCEE}"/>
          </ac:spMkLst>
        </pc:spChg>
        <pc:spChg chg="add mod">
          <ac:chgData name="Jitu Padhye" userId="9200df86-f23a-4d08-a85c-294cab84de0a" providerId="ADAL" clId="{7CBF8DB2-0234-4B36-A8DF-6F3306D2CB04}" dt="2021-02-14T00:57:39.632" v="3658" actId="1076"/>
          <ac:spMkLst>
            <pc:docMk/>
            <pc:sldMk cId="2468996676" sldId="286"/>
            <ac:spMk id="42" creationId="{06374118-F8E0-4BAF-8C9D-DCDEF6DCA4CD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43" creationId="{109CAEF3-DAB0-44EB-B764-EBCCB4E9C843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45" creationId="{858903F7-83C2-4169-90F8-2A5C03B648C5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47" creationId="{38C13D45-482C-487F-B14A-5CA34C3168F6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49" creationId="{044B83BA-E8EE-455D-92B6-475FF3E22945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51" creationId="{B6B58CE4-5C3C-4B46-A83A-546F05D232F1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53" creationId="{889156B5-90C2-4ADF-B527-A2FEB64B53E2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55" creationId="{DA3BFBEB-D931-45E5-A1AB-3B9B0B4FB844}"/>
          </ac:spMkLst>
        </pc:spChg>
        <pc:spChg chg="add del mod">
          <ac:chgData name="Jitu Padhye" userId="9200df86-f23a-4d08-a85c-294cab84de0a" providerId="ADAL" clId="{7CBF8DB2-0234-4B36-A8DF-6F3306D2CB04}" dt="2021-02-14T00:52:22.012" v="3589" actId="22"/>
          <ac:spMkLst>
            <pc:docMk/>
            <pc:sldMk cId="2468996676" sldId="286"/>
            <ac:spMk id="57" creationId="{17756256-DE43-4E19-83F5-BFC6CEA2865E}"/>
          </ac:spMkLst>
        </pc:spChg>
        <pc:spChg chg="add del">
          <ac:chgData name="Jitu Padhye" userId="9200df86-f23a-4d08-a85c-294cab84de0a" providerId="ADAL" clId="{7CBF8DB2-0234-4B36-A8DF-6F3306D2CB04}" dt="2021-02-14T00:52:22.012" v="3589" actId="22"/>
          <ac:spMkLst>
            <pc:docMk/>
            <pc:sldMk cId="2468996676" sldId="286"/>
            <ac:spMk id="59" creationId="{DB3C9913-D35A-47BB-9151-158A719E5F32}"/>
          </ac:spMkLst>
        </pc:spChg>
        <pc:spChg chg="add del">
          <ac:chgData name="Jitu Padhye" userId="9200df86-f23a-4d08-a85c-294cab84de0a" providerId="ADAL" clId="{7CBF8DB2-0234-4B36-A8DF-6F3306D2CB04}" dt="2021-02-14T00:52:22.012" v="3589" actId="22"/>
          <ac:spMkLst>
            <pc:docMk/>
            <pc:sldMk cId="2468996676" sldId="286"/>
            <ac:spMk id="61" creationId="{2DE06E02-E7F2-45C2-BE22-B8A916A87A88}"/>
          </ac:spMkLst>
        </pc:spChg>
        <pc:spChg chg="add del">
          <ac:chgData name="Jitu Padhye" userId="9200df86-f23a-4d08-a85c-294cab84de0a" providerId="ADAL" clId="{7CBF8DB2-0234-4B36-A8DF-6F3306D2CB04}" dt="2021-02-14T00:52:22.012" v="3589" actId="22"/>
          <ac:spMkLst>
            <pc:docMk/>
            <pc:sldMk cId="2468996676" sldId="286"/>
            <ac:spMk id="63" creationId="{062DA3E0-95FE-41BD-986D-DD17B4383FFF}"/>
          </ac:spMkLst>
        </pc:spChg>
        <pc:spChg chg="add mod">
          <ac:chgData name="Jitu Padhye" userId="9200df86-f23a-4d08-a85c-294cab84de0a" providerId="ADAL" clId="{7CBF8DB2-0234-4B36-A8DF-6F3306D2CB04}" dt="2021-02-14T00:52:46.806" v="3596" actId="1076"/>
          <ac:spMkLst>
            <pc:docMk/>
            <pc:sldMk cId="2468996676" sldId="286"/>
            <ac:spMk id="65" creationId="{0AE114E5-DDDD-4B13-AA14-093E5774D8C0}"/>
          </ac:spMkLst>
        </pc:spChg>
        <pc:spChg chg="add mod">
          <ac:chgData name="Jitu Padhye" userId="9200df86-f23a-4d08-a85c-294cab84de0a" providerId="ADAL" clId="{7CBF8DB2-0234-4B36-A8DF-6F3306D2CB04}" dt="2021-02-14T00:52:29.167" v="3591" actId="1076"/>
          <ac:spMkLst>
            <pc:docMk/>
            <pc:sldMk cId="2468996676" sldId="286"/>
            <ac:spMk id="67" creationId="{409F0637-F781-4E61-9EEE-C6587C0C669E}"/>
          </ac:spMkLst>
        </pc:spChg>
        <pc:spChg chg="add mod">
          <ac:chgData name="Jitu Padhye" userId="9200df86-f23a-4d08-a85c-294cab84de0a" providerId="ADAL" clId="{7CBF8DB2-0234-4B36-A8DF-6F3306D2CB04}" dt="2021-02-14T00:52:29.167" v="3591" actId="1076"/>
          <ac:spMkLst>
            <pc:docMk/>
            <pc:sldMk cId="2468996676" sldId="286"/>
            <ac:spMk id="69" creationId="{0CDF4D2E-84BD-4017-A8E5-94E494524D99}"/>
          </ac:spMkLst>
        </pc:spChg>
        <pc:spChg chg="add mod">
          <ac:chgData name="Jitu Padhye" userId="9200df86-f23a-4d08-a85c-294cab84de0a" providerId="ADAL" clId="{7CBF8DB2-0234-4B36-A8DF-6F3306D2CB04}" dt="2021-02-14T00:52:29.167" v="3591" actId="1076"/>
          <ac:spMkLst>
            <pc:docMk/>
            <pc:sldMk cId="2468996676" sldId="286"/>
            <ac:spMk id="71" creationId="{4A23A7E6-F2DD-42E3-B9B6-C1DCFAD6C375}"/>
          </ac:spMkLst>
        </pc:spChg>
        <pc:spChg chg="add mod">
          <ac:chgData name="Jitu Padhye" userId="9200df86-f23a-4d08-a85c-294cab84de0a" providerId="ADAL" clId="{7CBF8DB2-0234-4B36-A8DF-6F3306D2CB04}" dt="2021-02-14T00:59:06.626" v="3663" actId="1076"/>
          <ac:spMkLst>
            <pc:docMk/>
            <pc:sldMk cId="2468996676" sldId="286"/>
            <ac:spMk id="72" creationId="{826EA165-AD1C-483A-8FF9-3A9E36F6A350}"/>
          </ac:spMkLst>
        </pc:spChg>
        <pc:spChg chg="add del mod">
          <ac:chgData name="Jitu Padhye" userId="9200df86-f23a-4d08-a85c-294cab84de0a" providerId="ADAL" clId="{7CBF8DB2-0234-4B36-A8DF-6F3306D2CB04}" dt="2021-02-14T00:54:06.885" v="3613" actId="478"/>
          <ac:spMkLst>
            <pc:docMk/>
            <pc:sldMk cId="2468996676" sldId="286"/>
            <ac:spMk id="73" creationId="{9E76FAFB-595A-4B5E-9774-F9D99C212E3F}"/>
          </ac:spMkLst>
        </pc:spChg>
        <pc:spChg chg="add del mod">
          <ac:chgData name="Jitu Padhye" userId="9200df86-f23a-4d08-a85c-294cab84de0a" providerId="ADAL" clId="{7CBF8DB2-0234-4B36-A8DF-6F3306D2CB04}" dt="2021-02-14T00:54:06.885" v="3613" actId="478"/>
          <ac:spMkLst>
            <pc:docMk/>
            <pc:sldMk cId="2468996676" sldId="286"/>
            <ac:spMk id="74" creationId="{48BC3485-742B-4487-86B3-D06D175D2063}"/>
          </ac:spMkLst>
        </pc:spChg>
        <pc:spChg chg="add del mod">
          <ac:chgData name="Jitu Padhye" userId="9200df86-f23a-4d08-a85c-294cab84de0a" providerId="ADAL" clId="{7CBF8DB2-0234-4B36-A8DF-6F3306D2CB04}" dt="2021-02-14T00:54:06.885" v="3613" actId="478"/>
          <ac:spMkLst>
            <pc:docMk/>
            <pc:sldMk cId="2468996676" sldId="286"/>
            <ac:spMk id="75" creationId="{A4EA50D7-F119-463E-AE16-68FB9CA69C1A}"/>
          </ac:spMkLst>
        </pc:spChg>
        <pc:spChg chg="add del mod">
          <ac:chgData name="Jitu Padhye" userId="9200df86-f23a-4d08-a85c-294cab84de0a" providerId="ADAL" clId="{7CBF8DB2-0234-4B36-A8DF-6F3306D2CB04}" dt="2021-02-14T00:54:06.885" v="3613" actId="478"/>
          <ac:spMkLst>
            <pc:docMk/>
            <pc:sldMk cId="2468996676" sldId="286"/>
            <ac:spMk id="76" creationId="{BB18DDB8-0A60-4790-AACD-F7E16CE8BC8F}"/>
          </ac:spMkLst>
        </pc:spChg>
        <pc:spChg chg="add mod">
          <ac:chgData name="Jitu Padhye" userId="9200df86-f23a-4d08-a85c-294cab84de0a" providerId="ADAL" clId="{7CBF8DB2-0234-4B36-A8DF-6F3306D2CB04}" dt="2021-02-14T00:59:11.036" v="3664" actId="1076"/>
          <ac:spMkLst>
            <pc:docMk/>
            <pc:sldMk cId="2468996676" sldId="286"/>
            <ac:spMk id="77" creationId="{E9C383B9-752A-4560-A269-91497C533E54}"/>
          </ac:spMkLst>
        </pc:spChg>
        <pc:spChg chg="add mod">
          <ac:chgData name="Jitu Padhye" userId="9200df86-f23a-4d08-a85c-294cab84de0a" providerId="ADAL" clId="{7CBF8DB2-0234-4B36-A8DF-6F3306D2CB04}" dt="2021-02-14T00:59:04.774" v="3662" actId="1076"/>
          <ac:spMkLst>
            <pc:docMk/>
            <pc:sldMk cId="2468996676" sldId="286"/>
            <ac:spMk id="78" creationId="{BC039C27-2F53-456C-A27A-CFC7A329A60E}"/>
          </ac:spMkLst>
        </pc:spChg>
        <pc:spChg chg="add mod">
          <ac:chgData name="Jitu Padhye" userId="9200df86-f23a-4d08-a85c-294cab84de0a" providerId="ADAL" clId="{7CBF8DB2-0234-4B36-A8DF-6F3306D2CB04}" dt="2021-02-14T00:58:59.423" v="3661" actId="1076"/>
          <ac:spMkLst>
            <pc:docMk/>
            <pc:sldMk cId="2468996676" sldId="286"/>
            <ac:spMk id="79" creationId="{556DE473-14DF-4585-AA36-15EFDBBFA4FF}"/>
          </ac:spMkLst>
        </pc:spChg>
        <pc:spChg chg="add mod">
          <ac:chgData name="Jitu Padhye" userId="9200df86-f23a-4d08-a85c-294cab84de0a" providerId="ADAL" clId="{7CBF8DB2-0234-4B36-A8DF-6F3306D2CB04}" dt="2021-02-14T00:55:25.219" v="3635" actId="1076"/>
          <ac:spMkLst>
            <pc:docMk/>
            <pc:sldMk cId="2468996676" sldId="286"/>
            <ac:spMk id="80" creationId="{38D78937-750E-44DA-B6FA-CD6C53FF0608}"/>
          </ac:spMkLst>
        </pc:spChg>
        <pc:spChg chg="add del">
          <ac:chgData name="Jitu Padhye" userId="9200df86-f23a-4d08-a85c-294cab84de0a" providerId="ADAL" clId="{7CBF8DB2-0234-4B36-A8DF-6F3306D2CB04}" dt="2021-02-14T00:55:52.846" v="3643" actId="478"/>
          <ac:spMkLst>
            <pc:docMk/>
            <pc:sldMk cId="2468996676" sldId="286"/>
            <ac:spMk id="81" creationId="{7A4D0E13-D6A2-4E4F-8436-278F88116F24}"/>
          </ac:spMkLst>
        </pc:spChg>
        <pc:picChg chg="mod">
          <ac:chgData name="Jitu Padhye" userId="9200df86-f23a-4d08-a85c-294cab84de0a" providerId="ADAL" clId="{7CBF8DB2-0234-4B36-A8DF-6F3306D2CB04}" dt="2021-02-14T00:56:38.927" v="3647" actId="1076"/>
          <ac:picMkLst>
            <pc:docMk/>
            <pc:sldMk cId="2468996676" sldId="286"/>
            <ac:picMk id="5122" creationId="{6119DA81-BD26-45C0-A7F9-D10A9FE36DFD}"/>
          </ac:picMkLst>
        </pc:picChg>
      </pc:sldChg>
      <pc:sldChg chg="addSp">
        <pc:chgData name="Jitu Padhye" userId="9200df86-f23a-4d08-a85c-294cab84de0a" providerId="ADAL" clId="{7CBF8DB2-0234-4B36-A8DF-6F3306D2CB04}" dt="2021-02-14T00:56:33.264" v="3644"/>
        <pc:sldMkLst>
          <pc:docMk/>
          <pc:sldMk cId="2558270974" sldId="286"/>
        </pc:sldMkLst>
        <pc:picChg chg="add">
          <ac:chgData name="Jitu Padhye" userId="9200df86-f23a-4d08-a85c-294cab84de0a" providerId="ADAL" clId="{7CBF8DB2-0234-4B36-A8DF-6F3306D2CB04}" dt="2021-02-14T00:56:33.264" v="3644"/>
          <ac:picMkLst>
            <pc:docMk/>
            <pc:sldMk cId="2558270974" sldId="286"/>
            <ac:picMk id="5122" creationId="{6119DA81-BD26-45C0-A7F9-D10A9FE36DFD}"/>
          </ac:picMkLst>
        </pc:picChg>
      </pc:sldChg>
      <pc:sldChg chg="addSp delSp modSp new del mod setBg modClrScheme chgLayout">
        <pc:chgData name="Jitu Padhye" userId="9200df86-f23a-4d08-a85c-294cab84de0a" providerId="ADAL" clId="{7CBF8DB2-0234-4B36-A8DF-6F3306D2CB04}" dt="2021-02-15T03:36:18.552" v="11285" actId="47"/>
        <pc:sldMkLst>
          <pc:docMk/>
          <pc:sldMk cId="3286783497" sldId="287"/>
        </pc:sldMkLst>
        <pc:spChg chg="add mod">
          <ac:chgData name="Jitu Padhye" userId="9200df86-f23a-4d08-a85c-294cab84de0a" providerId="ADAL" clId="{7CBF8DB2-0234-4B36-A8DF-6F3306D2CB04}" dt="2021-02-14T21:31:21.776" v="8072" actId="26606"/>
          <ac:spMkLst>
            <pc:docMk/>
            <pc:sldMk cId="3286783497" sldId="287"/>
            <ac:spMk id="2" creationId="{275C445F-F449-4954-82C4-04D2896AA3C9}"/>
          </ac:spMkLst>
        </pc:spChg>
        <pc:spChg chg="add del mod">
          <ac:chgData name="Jitu Padhye" userId="9200df86-f23a-4d08-a85c-294cab84de0a" providerId="ADAL" clId="{7CBF8DB2-0234-4B36-A8DF-6F3306D2CB04}" dt="2021-02-14T01:01:18.597" v="3870" actId="26606"/>
          <ac:spMkLst>
            <pc:docMk/>
            <pc:sldMk cId="3286783497" sldId="287"/>
            <ac:spMk id="3" creationId="{8CEBC5DC-0F16-4399-861B-4C28457F2F7B}"/>
          </ac:spMkLst>
        </pc:spChg>
        <pc:spChg chg="add del">
          <ac:chgData name="Jitu Padhye" userId="9200df86-f23a-4d08-a85c-294cab84de0a" providerId="ADAL" clId="{7CBF8DB2-0234-4B36-A8DF-6F3306D2CB04}" dt="2021-02-14T01:01:13.869" v="3867" actId="26606"/>
          <ac:spMkLst>
            <pc:docMk/>
            <pc:sldMk cId="3286783497" sldId="287"/>
            <ac:spMk id="9" creationId="{1D63C574-BFD2-41A1-A567-B0C3CC7FDD4F}"/>
          </ac:spMkLst>
        </pc:spChg>
        <pc:spChg chg="add del">
          <ac:chgData name="Jitu Padhye" userId="9200df86-f23a-4d08-a85c-294cab84de0a" providerId="ADAL" clId="{7CBF8DB2-0234-4B36-A8DF-6F3306D2CB04}" dt="2021-02-14T01:01:13.869" v="3867" actId="26606"/>
          <ac:spMkLst>
            <pc:docMk/>
            <pc:sldMk cId="3286783497" sldId="287"/>
            <ac:spMk id="11" creationId="{E2A46BAB-8C31-42B2-90E8-B26DD3E81D37}"/>
          </ac:spMkLst>
        </pc:spChg>
        <pc:spChg chg="add del">
          <ac:chgData name="Jitu Padhye" userId="9200df86-f23a-4d08-a85c-294cab84de0a" providerId="ADAL" clId="{7CBF8DB2-0234-4B36-A8DF-6F3306D2CB04}" dt="2021-02-14T01:01:18.581" v="3869" actId="26606"/>
          <ac:spMkLst>
            <pc:docMk/>
            <pc:sldMk cId="3286783497" sldId="287"/>
            <ac:spMk id="26" creationId="{37E32B78-23DD-4E77-8B9C-7779E3BF20C2}"/>
          </ac:spMkLst>
        </pc:spChg>
        <pc:spChg chg="add del">
          <ac:chgData name="Jitu Padhye" userId="9200df86-f23a-4d08-a85c-294cab84de0a" providerId="ADAL" clId="{7CBF8DB2-0234-4B36-A8DF-6F3306D2CB04}" dt="2021-02-14T21:19:13.965" v="7945" actId="26606"/>
          <ac:spMkLst>
            <pc:docMk/>
            <pc:sldMk cId="3286783497" sldId="287"/>
            <ac:spMk id="29" creationId="{2E442304-DDBD-4F7B-8017-36BCC863FB40}"/>
          </ac:spMkLst>
        </pc:spChg>
        <pc:spChg chg="add del">
          <ac:chgData name="Jitu Padhye" userId="9200df86-f23a-4d08-a85c-294cab84de0a" providerId="ADAL" clId="{7CBF8DB2-0234-4B36-A8DF-6F3306D2CB04}" dt="2021-02-14T21:19:13.965" v="7945" actId="26606"/>
          <ac:spMkLst>
            <pc:docMk/>
            <pc:sldMk cId="3286783497" sldId="287"/>
            <ac:spMk id="30" creationId="{5E107275-3853-46FD-A241-DE4355A42675}"/>
          </ac:spMkLst>
        </pc:spChg>
        <pc:spChg chg="add del">
          <ac:chgData name="Jitu Padhye" userId="9200df86-f23a-4d08-a85c-294cab84de0a" providerId="ADAL" clId="{7CBF8DB2-0234-4B36-A8DF-6F3306D2CB04}" dt="2021-02-14T21:31:21.776" v="8072" actId="26606"/>
          <ac:spMkLst>
            <pc:docMk/>
            <pc:sldMk cId="3286783497" sldId="287"/>
            <ac:spMk id="36" creationId="{DC8C3900-B8A1-4965-88E6-CBCBFE067207}"/>
          </ac:spMkLst>
        </pc:spChg>
        <pc:spChg chg="add">
          <ac:chgData name="Jitu Padhye" userId="9200df86-f23a-4d08-a85c-294cab84de0a" providerId="ADAL" clId="{7CBF8DB2-0234-4B36-A8DF-6F3306D2CB04}" dt="2021-02-14T21:31:21.776" v="8072" actId="26606"/>
          <ac:spMkLst>
            <pc:docMk/>
            <pc:sldMk cId="3286783497" sldId="287"/>
            <ac:spMk id="41" creationId="{2E442304-DDBD-4F7B-8017-36BCC863FB40}"/>
          </ac:spMkLst>
        </pc:spChg>
        <pc:spChg chg="add">
          <ac:chgData name="Jitu Padhye" userId="9200df86-f23a-4d08-a85c-294cab84de0a" providerId="ADAL" clId="{7CBF8DB2-0234-4B36-A8DF-6F3306D2CB04}" dt="2021-02-14T21:31:21.776" v="8072" actId="26606"/>
          <ac:spMkLst>
            <pc:docMk/>
            <pc:sldMk cId="3286783497" sldId="287"/>
            <ac:spMk id="43" creationId="{5E107275-3853-46FD-A241-DE4355A42675}"/>
          </ac:spMkLst>
        </pc:spChg>
        <pc:grpChg chg="add del">
          <ac:chgData name="Jitu Padhye" userId="9200df86-f23a-4d08-a85c-294cab84de0a" providerId="ADAL" clId="{7CBF8DB2-0234-4B36-A8DF-6F3306D2CB04}" dt="2021-02-14T01:01:13.869" v="3867" actId="26606"/>
          <ac:grpSpMkLst>
            <pc:docMk/>
            <pc:sldMk cId="3286783497" sldId="287"/>
            <ac:grpSpMk id="13" creationId="{B3F7A3C7-0737-4E57-B30E-8EEFE638B401}"/>
          </ac:grpSpMkLst>
        </pc:grpChg>
        <pc:grpChg chg="add del">
          <ac:chgData name="Jitu Padhye" userId="9200df86-f23a-4d08-a85c-294cab84de0a" providerId="ADAL" clId="{7CBF8DB2-0234-4B36-A8DF-6F3306D2CB04}" dt="2021-02-14T01:01:13.869" v="3867" actId="26606"/>
          <ac:grpSpMkLst>
            <pc:docMk/>
            <pc:sldMk cId="3286783497" sldId="287"/>
            <ac:grpSpMk id="17" creationId="{43F5E015-E085-4624-B431-B42414448684}"/>
          </ac:grpSpMkLst>
        </pc:grpChg>
        <pc:graphicFrameChg chg="add del">
          <ac:chgData name="Jitu Padhye" userId="9200df86-f23a-4d08-a85c-294cab84de0a" providerId="ADAL" clId="{7CBF8DB2-0234-4B36-A8DF-6F3306D2CB04}" dt="2021-02-14T01:01:13.869" v="3867" actId="26606"/>
          <ac:graphicFrameMkLst>
            <pc:docMk/>
            <pc:sldMk cId="3286783497" sldId="287"/>
            <ac:graphicFrameMk id="5" creationId="{8FC9A43A-F7A3-4EDB-AEF5-CA611B85A52E}"/>
          </ac:graphicFrameMkLst>
        </pc:graphicFrameChg>
        <pc:graphicFrameChg chg="add del">
          <ac:chgData name="Jitu Padhye" userId="9200df86-f23a-4d08-a85c-294cab84de0a" providerId="ADAL" clId="{7CBF8DB2-0234-4B36-A8DF-6F3306D2CB04}" dt="2021-02-14T01:01:18.581" v="3869" actId="26606"/>
          <ac:graphicFrameMkLst>
            <pc:docMk/>
            <pc:sldMk cId="3286783497" sldId="287"/>
            <ac:graphicFrameMk id="27" creationId="{B9371015-890F-4ECE-87AF-34F5E2A20980}"/>
          </ac:graphicFrameMkLst>
        </pc:graphicFrameChg>
        <pc:graphicFrameChg chg="add mod modGraphic">
          <ac:chgData name="Jitu Padhye" userId="9200df86-f23a-4d08-a85c-294cab84de0a" providerId="ADAL" clId="{7CBF8DB2-0234-4B36-A8DF-6F3306D2CB04}" dt="2021-02-14T21:31:21.776" v="8072" actId="26606"/>
          <ac:graphicFrameMkLst>
            <pc:docMk/>
            <pc:sldMk cId="3286783497" sldId="287"/>
            <ac:graphicFrameMk id="31" creationId="{6760410B-C2F7-41EF-9A4B-4E5A32225F81}"/>
          </ac:graphicFrameMkLst>
        </pc:graphicFrameChg>
      </pc:sldChg>
      <pc:sldChg chg="addSp delSp modSp add del mod delAnim">
        <pc:chgData name="Jitu Padhye" userId="9200df86-f23a-4d08-a85c-294cab84de0a" providerId="ADAL" clId="{7CBF8DB2-0234-4B36-A8DF-6F3306D2CB04}" dt="2021-02-14T02:05:15.470" v="6295" actId="47"/>
        <pc:sldMkLst>
          <pc:docMk/>
          <pc:sldMk cId="2076681755" sldId="288"/>
        </pc:sldMkLst>
        <pc:spChg chg="add del mod">
          <ac:chgData name="Jitu Padhye" userId="9200df86-f23a-4d08-a85c-294cab84de0a" providerId="ADAL" clId="{7CBF8DB2-0234-4B36-A8DF-6F3306D2CB04}" dt="2021-02-14T01:02:44.456" v="3879" actId="207"/>
          <ac:spMkLst>
            <pc:docMk/>
            <pc:sldMk cId="2076681755" sldId="288"/>
            <ac:spMk id="3" creationId="{529DF9E8-8A94-43C9-9F7A-A183EB23933E}"/>
          </ac:spMkLst>
        </pc:spChg>
        <pc:spChg chg="add del mod">
          <ac:chgData name="Jitu Padhye" userId="9200df86-f23a-4d08-a85c-294cab84de0a" providerId="ADAL" clId="{7CBF8DB2-0234-4B36-A8DF-6F3306D2CB04}" dt="2021-02-14T01:02:20.277" v="3875" actId="478"/>
          <ac:spMkLst>
            <pc:docMk/>
            <pc:sldMk cId="2076681755" sldId="288"/>
            <ac:spMk id="4" creationId="{BD468DFF-8086-4D01-AA29-A7B5BB671BF7}"/>
          </ac:spMkLst>
        </pc:spChg>
        <pc:spChg chg="del">
          <ac:chgData name="Jitu Padhye" userId="9200df86-f23a-4d08-a85c-294cab84de0a" providerId="ADAL" clId="{7CBF8DB2-0234-4B36-A8DF-6F3306D2CB04}" dt="2021-02-14T01:02:33.731" v="3877" actId="478"/>
          <ac:spMkLst>
            <pc:docMk/>
            <pc:sldMk cId="2076681755" sldId="288"/>
            <ac:spMk id="6" creationId="{F3985EE3-73D5-45C3-88C7-C35B8EB11883}"/>
          </ac:spMkLst>
        </pc:spChg>
        <pc:spChg chg="del">
          <ac:chgData name="Jitu Padhye" userId="9200df86-f23a-4d08-a85c-294cab84de0a" providerId="ADAL" clId="{7CBF8DB2-0234-4B36-A8DF-6F3306D2CB04}" dt="2021-02-14T01:02:16.089" v="3873" actId="478"/>
          <ac:spMkLst>
            <pc:docMk/>
            <pc:sldMk cId="2076681755" sldId="288"/>
            <ac:spMk id="7" creationId="{E5A01B49-8141-4A6D-B435-5691A969FBCE}"/>
          </ac:spMkLst>
        </pc:spChg>
      </pc:sldChg>
      <pc:sldChg chg="addSp delSp modSp add del mod setBg setClrOvrMap">
        <pc:chgData name="Jitu Padhye" userId="9200df86-f23a-4d08-a85c-294cab84de0a" providerId="ADAL" clId="{7CBF8DB2-0234-4B36-A8DF-6F3306D2CB04}" dt="2021-02-14T01:12:49.526" v="4293" actId="47"/>
        <pc:sldMkLst>
          <pc:docMk/>
          <pc:sldMk cId="1244001096" sldId="289"/>
        </pc:sldMkLst>
        <pc:spChg chg="add del mod">
          <ac:chgData name="Jitu Padhye" userId="9200df86-f23a-4d08-a85c-294cab84de0a" providerId="ADAL" clId="{7CBF8DB2-0234-4B36-A8DF-6F3306D2CB04}" dt="2021-02-14T01:12:23.180" v="4290" actId="26606"/>
          <ac:spMkLst>
            <pc:docMk/>
            <pc:sldMk cId="1244001096" sldId="289"/>
            <ac:spMk id="3" creationId="{529DF9E8-8A94-43C9-9F7A-A183EB23933E}"/>
          </ac:spMkLst>
        </pc:spChg>
        <pc:spChg chg="add del">
          <ac:chgData name="Jitu Padhye" userId="9200df86-f23a-4d08-a85c-294cab84de0a" providerId="ADAL" clId="{7CBF8DB2-0234-4B36-A8DF-6F3306D2CB04}" dt="2021-02-14T01:11:55.410" v="4285" actId="26606"/>
          <ac:spMkLst>
            <pc:docMk/>
            <pc:sldMk cId="1244001096" sldId="289"/>
            <ac:spMk id="9" creationId="{33B1EE1F-6738-485F-A620-2602F7683DFB}"/>
          </ac:spMkLst>
        </pc:spChg>
        <pc:spChg chg="add del">
          <ac:chgData name="Jitu Padhye" userId="9200df86-f23a-4d08-a85c-294cab84de0a" providerId="ADAL" clId="{7CBF8DB2-0234-4B36-A8DF-6F3306D2CB04}" dt="2021-02-14T01:12:04.472" v="4287" actId="26606"/>
          <ac:spMkLst>
            <pc:docMk/>
            <pc:sldMk cId="1244001096" sldId="289"/>
            <ac:spMk id="10" creationId="{2B566528-1B12-4246-9431-5C2D7D081168}"/>
          </ac:spMkLst>
        </pc:spChg>
        <pc:spChg chg="add del">
          <ac:chgData name="Jitu Padhye" userId="9200df86-f23a-4d08-a85c-294cab84de0a" providerId="ADAL" clId="{7CBF8DB2-0234-4B36-A8DF-6F3306D2CB04}" dt="2021-02-14T01:12:04.472" v="4287" actId="26606"/>
          <ac:spMkLst>
            <pc:docMk/>
            <pc:sldMk cId="1244001096" sldId="289"/>
            <ac:spMk id="12" creationId="{2E80C965-DB6D-4F81-9E9E-B027384D0BD6}"/>
          </ac:spMkLst>
        </pc:spChg>
        <pc:spChg chg="add del">
          <ac:chgData name="Jitu Padhye" userId="9200df86-f23a-4d08-a85c-294cab84de0a" providerId="ADAL" clId="{7CBF8DB2-0234-4B36-A8DF-6F3306D2CB04}" dt="2021-02-14T01:12:04.472" v="4287" actId="26606"/>
          <ac:spMkLst>
            <pc:docMk/>
            <pc:sldMk cId="1244001096" sldId="289"/>
            <ac:spMk id="14" creationId="{A580F890-B085-4E95-96AA-55AEBEC5CE6E}"/>
          </ac:spMkLst>
        </pc:spChg>
        <pc:spChg chg="add del">
          <ac:chgData name="Jitu Padhye" userId="9200df86-f23a-4d08-a85c-294cab84de0a" providerId="ADAL" clId="{7CBF8DB2-0234-4B36-A8DF-6F3306D2CB04}" dt="2021-02-14T01:12:04.472" v="4287" actId="26606"/>
          <ac:spMkLst>
            <pc:docMk/>
            <pc:sldMk cId="1244001096" sldId="289"/>
            <ac:spMk id="16" creationId="{D3F51FEB-38FB-4F6C-9F7B-2F2AFAB65463}"/>
          </ac:spMkLst>
        </pc:spChg>
        <pc:spChg chg="add del">
          <ac:chgData name="Jitu Padhye" userId="9200df86-f23a-4d08-a85c-294cab84de0a" providerId="ADAL" clId="{7CBF8DB2-0234-4B36-A8DF-6F3306D2CB04}" dt="2021-02-14T01:12:04.472" v="4287" actId="26606"/>
          <ac:spMkLst>
            <pc:docMk/>
            <pc:sldMk cId="1244001096" sldId="289"/>
            <ac:spMk id="18" creationId="{1E547BA6-BAE0-43BB-A7CA-60F69CE252F0}"/>
          </ac:spMkLst>
        </pc:spChg>
        <pc:spChg chg="add">
          <ac:chgData name="Jitu Padhye" userId="9200df86-f23a-4d08-a85c-294cab84de0a" providerId="ADAL" clId="{7CBF8DB2-0234-4B36-A8DF-6F3306D2CB04}" dt="2021-02-14T01:12:23.180" v="4290" actId="26606"/>
          <ac:spMkLst>
            <pc:docMk/>
            <pc:sldMk cId="1244001096" sldId="289"/>
            <ac:spMk id="23" creationId="{257363FD-7E77-4145-9483-331A807ADF0E}"/>
          </ac:spMkLst>
        </pc:spChg>
        <pc:graphicFrameChg chg="add del">
          <ac:chgData name="Jitu Padhye" userId="9200df86-f23a-4d08-a85c-294cab84de0a" providerId="ADAL" clId="{7CBF8DB2-0234-4B36-A8DF-6F3306D2CB04}" dt="2021-02-14T01:11:55.410" v="4285" actId="26606"/>
          <ac:graphicFrameMkLst>
            <pc:docMk/>
            <pc:sldMk cId="1244001096" sldId="289"/>
            <ac:graphicFrameMk id="5" creationId="{ADDD8188-4C8C-4CFB-A276-A2A18EEBC5BD}"/>
          </ac:graphicFrameMkLst>
        </pc:graphicFrameChg>
        <pc:graphicFrameChg chg="add del">
          <ac:chgData name="Jitu Padhye" userId="9200df86-f23a-4d08-a85c-294cab84de0a" providerId="ADAL" clId="{7CBF8DB2-0234-4B36-A8DF-6F3306D2CB04}" dt="2021-02-14T01:12:04.472" v="4287" actId="26606"/>
          <ac:graphicFrameMkLst>
            <pc:docMk/>
            <pc:sldMk cId="1244001096" sldId="289"/>
            <ac:graphicFrameMk id="13" creationId="{B4B25E48-4F8A-487A-BB34-809C791FCC19}"/>
          </ac:graphicFrameMkLst>
        </pc:graphicFrameChg>
        <pc:graphicFrameChg chg="add del">
          <ac:chgData name="Jitu Padhye" userId="9200df86-f23a-4d08-a85c-294cab84de0a" providerId="ADAL" clId="{7CBF8DB2-0234-4B36-A8DF-6F3306D2CB04}" dt="2021-02-14T01:12:23.142" v="4289" actId="26606"/>
          <ac:graphicFrameMkLst>
            <pc:docMk/>
            <pc:sldMk cId="1244001096" sldId="289"/>
            <ac:graphicFrameMk id="20" creationId="{59D4EFB5-E236-4F13-B321-E25F7BA6D959}"/>
          </ac:graphicFrameMkLst>
        </pc:graphicFrameChg>
        <pc:graphicFrameChg chg="add">
          <ac:chgData name="Jitu Padhye" userId="9200df86-f23a-4d08-a85c-294cab84de0a" providerId="ADAL" clId="{7CBF8DB2-0234-4B36-A8DF-6F3306D2CB04}" dt="2021-02-14T01:12:23.180" v="4290" actId="26606"/>
          <ac:graphicFrameMkLst>
            <pc:docMk/>
            <pc:sldMk cId="1244001096" sldId="289"/>
            <ac:graphicFrameMk id="24" creationId="{A53CADA7-7175-4741-9DF3-99B57FE4AFBF}"/>
          </ac:graphicFrameMkLst>
        </pc:graphicFrameChg>
        <pc:picChg chg="add del">
          <ac:chgData name="Jitu Padhye" userId="9200df86-f23a-4d08-a85c-294cab84de0a" providerId="ADAL" clId="{7CBF8DB2-0234-4B36-A8DF-6F3306D2CB04}" dt="2021-02-14T01:12:04.472" v="4287" actId="26606"/>
          <ac:picMkLst>
            <pc:docMk/>
            <pc:sldMk cId="1244001096" sldId="289"/>
            <ac:picMk id="6" creationId="{A0410D33-800F-4CEB-8953-A633D212DBAB}"/>
          </ac:picMkLst>
        </pc:picChg>
        <pc:picChg chg="add mod">
          <ac:chgData name="Jitu Padhye" userId="9200df86-f23a-4d08-a85c-294cab84de0a" providerId="ADAL" clId="{7CBF8DB2-0234-4B36-A8DF-6F3306D2CB04}" dt="2021-02-14T01:12:41.725" v="4291" actId="27614"/>
          <ac:picMkLst>
            <pc:docMk/>
            <pc:sldMk cId="1244001096" sldId="289"/>
            <ac:picMk id="22" creationId="{399DD09E-1D54-496F-A5CD-7169F660C326}"/>
          </ac:picMkLst>
        </pc:picChg>
        <pc:cxnChg chg="add del">
          <ac:chgData name="Jitu Padhye" userId="9200df86-f23a-4d08-a85c-294cab84de0a" providerId="ADAL" clId="{7CBF8DB2-0234-4B36-A8DF-6F3306D2CB04}" dt="2021-02-14T01:11:55.410" v="4285" actId="26606"/>
          <ac:cxnSpMkLst>
            <pc:docMk/>
            <pc:sldMk cId="1244001096" sldId="289"/>
            <ac:cxnSpMk id="11" creationId="{ADC544FB-7860-4381-935B-43879C94F627}"/>
          </ac:cxnSpMkLst>
        </pc:cxnChg>
      </pc:sldChg>
      <pc:sldChg chg="add del">
        <pc:chgData name="Jitu Padhye" userId="9200df86-f23a-4d08-a85c-294cab84de0a" providerId="ADAL" clId="{7CBF8DB2-0234-4B36-A8DF-6F3306D2CB04}" dt="2021-02-14T01:13:05.220" v="4295" actId="47"/>
        <pc:sldMkLst>
          <pc:docMk/>
          <pc:sldMk cId="984431931" sldId="290"/>
        </pc:sldMkLst>
      </pc:sldChg>
      <pc:sldChg chg="modSp add del mod">
        <pc:chgData name="Jitu Padhye" userId="9200df86-f23a-4d08-a85c-294cab84de0a" providerId="ADAL" clId="{7CBF8DB2-0234-4B36-A8DF-6F3306D2CB04}" dt="2021-02-14T02:06:18.546" v="6305" actId="47"/>
        <pc:sldMkLst>
          <pc:docMk/>
          <pc:sldMk cId="1375665772" sldId="291"/>
        </pc:sldMkLst>
        <pc:spChg chg="mod">
          <ac:chgData name="Jitu Padhye" userId="9200df86-f23a-4d08-a85c-294cab84de0a" providerId="ADAL" clId="{7CBF8DB2-0234-4B36-A8DF-6F3306D2CB04}" dt="2021-02-14T01:13:13.217" v="4296" actId="207"/>
          <ac:spMkLst>
            <pc:docMk/>
            <pc:sldMk cId="1375665772" sldId="291"/>
            <ac:spMk id="3" creationId="{529DF9E8-8A94-43C9-9F7A-A183EB23933E}"/>
          </ac:spMkLst>
        </pc:spChg>
      </pc:sldChg>
      <pc:sldChg chg="addSp delSp modSp new del mod setBg">
        <pc:chgData name="Jitu Padhye" userId="9200df86-f23a-4d08-a85c-294cab84de0a" providerId="ADAL" clId="{7CBF8DB2-0234-4B36-A8DF-6F3306D2CB04}" dt="2021-02-15T03:36:18.552" v="11285" actId="47"/>
        <pc:sldMkLst>
          <pc:docMk/>
          <pc:sldMk cId="3230810147" sldId="292"/>
        </pc:sldMkLst>
        <pc:spChg chg="mod">
          <ac:chgData name="Jitu Padhye" userId="9200df86-f23a-4d08-a85c-294cab84de0a" providerId="ADAL" clId="{7CBF8DB2-0234-4B36-A8DF-6F3306D2CB04}" dt="2021-02-14T21:23:12.105" v="7956" actId="26606"/>
          <ac:spMkLst>
            <pc:docMk/>
            <pc:sldMk cId="3230810147" sldId="292"/>
            <ac:spMk id="2" creationId="{B897C8D6-C279-4C01-BA55-1B0E64F64209}"/>
          </ac:spMkLst>
        </pc:spChg>
        <pc:spChg chg="del mod">
          <ac:chgData name="Jitu Padhye" userId="9200df86-f23a-4d08-a85c-294cab84de0a" providerId="ADAL" clId="{7CBF8DB2-0234-4B36-A8DF-6F3306D2CB04}" dt="2021-02-14T01:15:34.421" v="4465" actId="26606"/>
          <ac:spMkLst>
            <pc:docMk/>
            <pc:sldMk cId="3230810147" sldId="292"/>
            <ac:spMk id="3" creationId="{0377653C-21D1-4273-B764-5827DE562ADB}"/>
          </ac:spMkLst>
        </pc:spChg>
        <pc:spChg chg="add del">
          <ac:chgData name="Jitu Padhye" userId="9200df86-f23a-4d08-a85c-294cab84de0a" providerId="ADAL" clId="{7CBF8DB2-0234-4B36-A8DF-6F3306D2CB04}" dt="2021-02-14T21:23:12.105" v="7956" actId="26606"/>
          <ac:spMkLst>
            <pc:docMk/>
            <pc:sldMk cId="3230810147" sldId="292"/>
            <ac:spMk id="9" creationId="{2E442304-DDBD-4F7B-8017-36BCC863FB40}"/>
          </ac:spMkLst>
        </pc:spChg>
        <pc:spChg chg="add del">
          <ac:chgData name="Jitu Padhye" userId="9200df86-f23a-4d08-a85c-294cab84de0a" providerId="ADAL" clId="{7CBF8DB2-0234-4B36-A8DF-6F3306D2CB04}" dt="2021-02-14T21:23:12.105" v="7956" actId="26606"/>
          <ac:spMkLst>
            <pc:docMk/>
            <pc:sldMk cId="3230810147" sldId="292"/>
            <ac:spMk id="11" creationId="{5E107275-3853-46FD-A241-DE4355A42675}"/>
          </ac:spMkLst>
        </pc:spChg>
        <pc:spChg chg="add del">
          <ac:chgData name="Jitu Padhye" userId="9200df86-f23a-4d08-a85c-294cab84de0a" providerId="ADAL" clId="{7CBF8DB2-0234-4B36-A8DF-6F3306D2CB04}" dt="2021-02-14T21:23:12.105" v="7956" actId="26606"/>
          <ac:spMkLst>
            <pc:docMk/>
            <pc:sldMk cId="3230810147" sldId="292"/>
            <ac:spMk id="16" creationId="{DCC231C8-C761-4B31-9B1C-C6D19248C6B3}"/>
          </ac:spMkLst>
        </pc:spChg>
        <pc:graphicFrameChg chg="add mod modGraphic">
          <ac:chgData name="Jitu Padhye" userId="9200df86-f23a-4d08-a85c-294cab84de0a" providerId="ADAL" clId="{7CBF8DB2-0234-4B36-A8DF-6F3306D2CB04}" dt="2021-02-14T21:23:12.105" v="7956" actId="26606"/>
          <ac:graphicFrameMkLst>
            <pc:docMk/>
            <pc:sldMk cId="3230810147" sldId="292"/>
            <ac:graphicFrameMk id="5" creationId="{DA9BC647-976B-46BF-8271-9B7E343575AF}"/>
          </ac:graphicFrameMkLst>
        </pc:graphicFrameChg>
      </pc:sldChg>
      <pc:sldChg chg="modSp add del mod">
        <pc:chgData name="Jitu Padhye" userId="9200df86-f23a-4d08-a85c-294cab84de0a" providerId="ADAL" clId="{7CBF8DB2-0234-4B36-A8DF-6F3306D2CB04}" dt="2021-02-14T02:06:36.294" v="6308" actId="47"/>
        <pc:sldMkLst>
          <pc:docMk/>
          <pc:sldMk cId="2533388334" sldId="293"/>
        </pc:sldMkLst>
        <pc:spChg chg="mod">
          <ac:chgData name="Jitu Padhye" userId="9200df86-f23a-4d08-a85c-294cab84de0a" providerId="ADAL" clId="{7CBF8DB2-0234-4B36-A8DF-6F3306D2CB04}" dt="2021-02-14T01:16:24.040" v="4468" actId="207"/>
          <ac:spMkLst>
            <pc:docMk/>
            <pc:sldMk cId="2533388334" sldId="293"/>
            <ac:spMk id="3" creationId="{529DF9E8-8A94-43C9-9F7A-A183EB23933E}"/>
          </ac:spMkLst>
        </pc:spChg>
      </pc:sldChg>
      <pc:sldChg chg="addSp delSp modSp new del mod setBg">
        <pc:chgData name="Jitu Padhye" userId="9200df86-f23a-4d08-a85c-294cab84de0a" providerId="ADAL" clId="{7CBF8DB2-0234-4B36-A8DF-6F3306D2CB04}" dt="2021-02-14T21:25:08.223" v="7965" actId="47"/>
        <pc:sldMkLst>
          <pc:docMk/>
          <pc:sldMk cId="3493545067" sldId="294"/>
        </pc:sldMkLst>
        <pc:spChg chg="mod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2" creationId="{A5891FCE-15DD-4366-97DA-81F90C77E35E}"/>
          </ac:spMkLst>
        </pc:spChg>
        <pc:spChg chg="del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3" creationId="{A32A84B3-069B-4CF8-875F-A3886A0643F0}"/>
          </ac:spMkLst>
        </pc:spChg>
        <pc:spChg chg="add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9" creationId="{6CCA5F87-1D1E-45CB-8D83-FC7EEFAD9935}"/>
          </ac:spMkLst>
        </pc:spChg>
        <pc:spChg chg="add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11" creationId="{7CCFC2C6-6238-4A2F-93DE-2ADF74AF635E}"/>
          </ac:spMkLst>
        </pc:spChg>
        <pc:spChg chg="add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13" creationId="{AF2F604E-43BE-4DC3-B983-E071523364F8}"/>
          </ac:spMkLst>
        </pc:spChg>
        <pc:spChg chg="add">
          <ac:chgData name="Jitu Padhye" userId="9200df86-f23a-4d08-a85c-294cab84de0a" providerId="ADAL" clId="{7CBF8DB2-0234-4B36-A8DF-6F3306D2CB04}" dt="2021-02-14T01:17:23.819" v="4519" actId="26606"/>
          <ac:spMkLst>
            <pc:docMk/>
            <pc:sldMk cId="3493545067" sldId="294"/>
            <ac:spMk id="15" creationId="{08C9B587-E65E-4B52-B37C-ABEBB6E87928}"/>
          </ac:spMkLst>
        </pc:spChg>
        <pc:picChg chg="add">
          <ac:chgData name="Jitu Padhye" userId="9200df86-f23a-4d08-a85c-294cab84de0a" providerId="ADAL" clId="{7CBF8DB2-0234-4B36-A8DF-6F3306D2CB04}" dt="2021-02-14T01:17:23.819" v="4519" actId="26606"/>
          <ac:picMkLst>
            <pc:docMk/>
            <pc:sldMk cId="3493545067" sldId="294"/>
            <ac:picMk id="5" creationId="{32D7B166-06BD-481A-9E8B-0D620B955DA7}"/>
          </ac:picMkLst>
        </pc:picChg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3346970626" sldId="295"/>
        </pc:sldMkLst>
        <pc:spChg chg="mod">
          <ac:chgData name="Jitu Padhye" userId="9200df86-f23a-4d08-a85c-294cab84de0a" providerId="ADAL" clId="{7CBF8DB2-0234-4B36-A8DF-6F3306D2CB04}" dt="2021-02-14T21:26:14.207" v="7980" actId="26606"/>
          <ac:spMkLst>
            <pc:docMk/>
            <pc:sldMk cId="3346970626" sldId="295"/>
            <ac:spMk id="2" creationId="{8ADC7610-A763-4F7A-8B60-75BF9527D50A}"/>
          </ac:spMkLst>
        </pc:spChg>
        <pc:spChg chg="mod">
          <ac:chgData name="Jitu Padhye" userId="9200df86-f23a-4d08-a85c-294cab84de0a" providerId="ADAL" clId="{7CBF8DB2-0234-4B36-A8DF-6F3306D2CB04}" dt="2021-02-15T01:05:31.204" v="10218" actId="20577"/>
          <ac:spMkLst>
            <pc:docMk/>
            <pc:sldMk cId="3346970626" sldId="295"/>
            <ac:spMk id="3" creationId="{429B7F3A-2DDF-4D42-A731-A960357920A2}"/>
          </ac:spMkLst>
        </pc:spChg>
        <pc:spChg chg="add del">
          <ac:chgData name="Jitu Padhye" userId="9200df86-f23a-4d08-a85c-294cab84de0a" providerId="ADAL" clId="{7CBF8DB2-0234-4B36-A8DF-6F3306D2CB04}" dt="2021-02-14T21:25:57.178" v="7978" actId="26606"/>
          <ac:spMkLst>
            <pc:docMk/>
            <pc:sldMk cId="3346970626" sldId="295"/>
            <ac:spMk id="8" creationId="{A2679492-7988-4050-9056-542444452411}"/>
          </ac:spMkLst>
        </pc:spChg>
        <pc:spChg chg="add del">
          <ac:chgData name="Jitu Padhye" userId="9200df86-f23a-4d08-a85c-294cab84de0a" providerId="ADAL" clId="{7CBF8DB2-0234-4B36-A8DF-6F3306D2CB04}" dt="2021-02-14T21:25:57.178" v="7978" actId="26606"/>
          <ac:spMkLst>
            <pc:docMk/>
            <pc:sldMk cId="3346970626" sldId="295"/>
            <ac:spMk id="10" creationId="{B091B163-7D61-4891-ABCF-5C13D9C418D0}"/>
          </ac:spMkLst>
        </pc:spChg>
        <pc:spChg chg="add del">
          <ac:chgData name="Jitu Padhye" userId="9200df86-f23a-4d08-a85c-294cab84de0a" providerId="ADAL" clId="{7CBF8DB2-0234-4B36-A8DF-6F3306D2CB04}" dt="2021-02-14T21:26:14.207" v="7980" actId="26606"/>
          <ac:spMkLst>
            <pc:docMk/>
            <pc:sldMk cId="3346970626" sldId="295"/>
            <ac:spMk id="22" creationId="{DC8C3900-B8A1-4965-88E6-CBCBFE067207}"/>
          </ac:spMkLst>
        </pc:spChg>
        <pc:spChg chg="add">
          <ac:chgData name="Jitu Padhye" userId="9200df86-f23a-4d08-a85c-294cab84de0a" providerId="ADAL" clId="{7CBF8DB2-0234-4B36-A8DF-6F3306D2CB04}" dt="2021-02-14T21:26:14.207" v="7980" actId="26606"/>
          <ac:spMkLst>
            <pc:docMk/>
            <pc:sldMk cId="3346970626" sldId="295"/>
            <ac:spMk id="27" creationId="{2BD55E05-51A2-4173-A7FA-869DE4F71AC3}"/>
          </ac:spMkLst>
        </pc:spChg>
        <pc:grpChg chg="add del">
          <ac:chgData name="Jitu Padhye" userId="9200df86-f23a-4d08-a85c-294cab84de0a" providerId="ADAL" clId="{7CBF8DB2-0234-4B36-A8DF-6F3306D2CB04}" dt="2021-02-14T21:25:57.178" v="7978" actId="26606"/>
          <ac:grpSpMkLst>
            <pc:docMk/>
            <pc:sldMk cId="3346970626" sldId="295"/>
            <ac:grpSpMk id="12" creationId="{0474DF76-993E-44DE-AFB0-C416182ACECF}"/>
          </ac:grpSpMkLst>
        </pc:grpChg>
        <pc:cxnChg chg="add del">
          <ac:chgData name="Jitu Padhye" userId="9200df86-f23a-4d08-a85c-294cab84de0a" providerId="ADAL" clId="{7CBF8DB2-0234-4B36-A8DF-6F3306D2CB04}" dt="2021-02-14T21:25:57.178" v="7978" actId="26606"/>
          <ac:cxnSpMkLst>
            <pc:docMk/>
            <pc:sldMk cId="3346970626" sldId="295"/>
            <ac:cxnSpMk id="17" creationId="{C49DA8F6-BCC1-4447-B54C-57856834B94B}"/>
          </ac:cxnSpMkLst>
        </pc:cxnChg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2245756736" sldId="296"/>
        </pc:sldMkLst>
        <pc:spChg chg="mod">
          <ac:chgData name="Jitu Padhye" userId="9200df86-f23a-4d08-a85c-294cab84de0a" providerId="ADAL" clId="{7CBF8DB2-0234-4B36-A8DF-6F3306D2CB04}" dt="2021-02-15T01:11:10.521" v="10534" actId="20577"/>
          <ac:spMkLst>
            <pc:docMk/>
            <pc:sldMk cId="2245756736" sldId="296"/>
            <ac:spMk id="2" creationId="{F42F3060-093A-4BB9-BC70-992CDD664EF3}"/>
          </ac:spMkLst>
        </pc:spChg>
        <pc:spChg chg="mod">
          <ac:chgData name="Jitu Padhye" userId="9200df86-f23a-4d08-a85c-294cab84de0a" providerId="ADAL" clId="{7CBF8DB2-0234-4B36-A8DF-6F3306D2CB04}" dt="2021-02-14T21:26:18.546" v="7981" actId="26606"/>
          <ac:spMkLst>
            <pc:docMk/>
            <pc:sldMk cId="2245756736" sldId="296"/>
            <ac:spMk id="3" creationId="{AB4B9FFC-0A91-493C-9129-089B82DE512A}"/>
          </ac:spMkLst>
        </pc:spChg>
        <pc:spChg chg="add del">
          <ac:chgData name="Jitu Padhye" userId="9200df86-f23a-4d08-a85c-294cab84de0a" providerId="ADAL" clId="{7CBF8DB2-0234-4B36-A8DF-6F3306D2CB04}" dt="2021-02-14T21:26:18.546" v="7981" actId="26606"/>
          <ac:spMkLst>
            <pc:docMk/>
            <pc:sldMk cId="2245756736" sldId="296"/>
            <ac:spMk id="8" creationId="{A2679492-7988-4050-9056-542444452411}"/>
          </ac:spMkLst>
        </pc:spChg>
        <pc:spChg chg="add del">
          <ac:chgData name="Jitu Padhye" userId="9200df86-f23a-4d08-a85c-294cab84de0a" providerId="ADAL" clId="{7CBF8DB2-0234-4B36-A8DF-6F3306D2CB04}" dt="2021-02-14T21:26:18.546" v="7981" actId="26606"/>
          <ac:spMkLst>
            <pc:docMk/>
            <pc:sldMk cId="2245756736" sldId="296"/>
            <ac:spMk id="10" creationId="{B091B163-7D61-4891-ABCF-5C13D9C418D0}"/>
          </ac:spMkLst>
        </pc:spChg>
        <pc:spChg chg="add">
          <ac:chgData name="Jitu Padhye" userId="9200df86-f23a-4d08-a85c-294cab84de0a" providerId="ADAL" clId="{7CBF8DB2-0234-4B36-A8DF-6F3306D2CB04}" dt="2021-02-14T21:26:18.546" v="7981" actId="26606"/>
          <ac:spMkLst>
            <pc:docMk/>
            <pc:sldMk cId="2245756736" sldId="296"/>
            <ac:spMk id="22" creationId="{2BD55E05-51A2-4173-A7FA-869DE4F71AC3}"/>
          </ac:spMkLst>
        </pc:spChg>
        <pc:grpChg chg="add del">
          <ac:chgData name="Jitu Padhye" userId="9200df86-f23a-4d08-a85c-294cab84de0a" providerId="ADAL" clId="{7CBF8DB2-0234-4B36-A8DF-6F3306D2CB04}" dt="2021-02-14T21:26:18.546" v="7981" actId="26606"/>
          <ac:grpSpMkLst>
            <pc:docMk/>
            <pc:sldMk cId="2245756736" sldId="296"/>
            <ac:grpSpMk id="12" creationId="{0474DF76-993E-44DE-AFB0-C416182ACECF}"/>
          </ac:grpSpMkLst>
        </pc:grpChg>
        <pc:cxnChg chg="add del">
          <ac:chgData name="Jitu Padhye" userId="9200df86-f23a-4d08-a85c-294cab84de0a" providerId="ADAL" clId="{7CBF8DB2-0234-4B36-A8DF-6F3306D2CB04}" dt="2021-02-14T21:26:18.546" v="7981" actId="26606"/>
          <ac:cxnSpMkLst>
            <pc:docMk/>
            <pc:sldMk cId="2245756736" sldId="296"/>
            <ac:cxnSpMk id="17" creationId="{C49DA8F6-BCC1-4447-B54C-57856834B94B}"/>
          </ac:cxnSpMkLst>
        </pc:cxnChg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1633275961" sldId="297"/>
        </pc:sldMkLst>
        <pc:spChg chg="mod">
          <ac:chgData name="Jitu Padhye" userId="9200df86-f23a-4d08-a85c-294cab84de0a" providerId="ADAL" clId="{7CBF8DB2-0234-4B36-A8DF-6F3306D2CB04}" dt="2021-02-15T01:03:37.124" v="9985" actId="20577"/>
          <ac:spMkLst>
            <pc:docMk/>
            <pc:sldMk cId="1633275961" sldId="297"/>
            <ac:spMk id="2" creationId="{6BA24EB1-838A-4E93-B848-264FDC0A9B97}"/>
          </ac:spMkLst>
        </pc:spChg>
        <pc:spChg chg="mod">
          <ac:chgData name="Jitu Padhye" userId="9200df86-f23a-4d08-a85c-294cab84de0a" providerId="ADAL" clId="{7CBF8DB2-0234-4B36-A8DF-6F3306D2CB04}" dt="2021-02-15T01:09:57.748" v="10495" actId="20577"/>
          <ac:spMkLst>
            <pc:docMk/>
            <pc:sldMk cId="1633275961" sldId="297"/>
            <ac:spMk id="3" creationId="{BDB4FB92-3B16-4841-ABDF-32906686171E}"/>
          </ac:spMkLst>
        </pc:spChg>
        <pc:spChg chg="add del">
          <ac:chgData name="Jitu Padhye" userId="9200df86-f23a-4d08-a85c-294cab84de0a" providerId="ADAL" clId="{7CBF8DB2-0234-4B36-A8DF-6F3306D2CB04}" dt="2021-02-14T21:26:22.608" v="7982" actId="26606"/>
          <ac:spMkLst>
            <pc:docMk/>
            <pc:sldMk cId="1633275961" sldId="297"/>
            <ac:spMk id="8" creationId="{A2679492-7988-4050-9056-542444452411}"/>
          </ac:spMkLst>
        </pc:spChg>
        <pc:spChg chg="add del">
          <ac:chgData name="Jitu Padhye" userId="9200df86-f23a-4d08-a85c-294cab84de0a" providerId="ADAL" clId="{7CBF8DB2-0234-4B36-A8DF-6F3306D2CB04}" dt="2021-02-14T21:26:22.608" v="7982" actId="26606"/>
          <ac:spMkLst>
            <pc:docMk/>
            <pc:sldMk cId="1633275961" sldId="297"/>
            <ac:spMk id="10" creationId="{B091B163-7D61-4891-ABCF-5C13D9C418D0}"/>
          </ac:spMkLst>
        </pc:spChg>
        <pc:spChg chg="add">
          <ac:chgData name="Jitu Padhye" userId="9200df86-f23a-4d08-a85c-294cab84de0a" providerId="ADAL" clId="{7CBF8DB2-0234-4B36-A8DF-6F3306D2CB04}" dt="2021-02-14T21:26:22.608" v="7982" actId="26606"/>
          <ac:spMkLst>
            <pc:docMk/>
            <pc:sldMk cId="1633275961" sldId="297"/>
            <ac:spMk id="22" creationId="{2BD55E05-51A2-4173-A7FA-869DE4F71AC3}"/>
          </ac:spMkLst>
        </pc:spChg>
        <pc:grpChg chg="add del">
          <ac:chgData name="Jitu Padhye" userId="9200df86-f23a-4d08-a85c-294cab84de0a" providerId="ADAL" clId="{7CBF8DB2-0234-4B36-A8DF-6F3306D2CB04}" dt="2021-02-14T21:26:22.608" v="7982" actId="26606"/>
          <ac:grpSpMkLst>
            <pc:docMk/>
            <pc:sldMk cId="1633275961" sldId="297"/>
            <ac:grpSpMk id="12" creationId="{0474DF76-993E-44DE-AFB0-C416182ACECF}"/>
          </ac:grpSpMkLst>
        </pc:grpChg>
        <pc:picChg chg="add del">
          <ac:chgData name="Jitu Padhye" userId="9200df86-f23a-4d08-a85c-294cab84de0a" providerId="ADAL" clId="{7CBF8DB2-0234-4B36-A8DF-6F3306D2CB04}" dt="2021-02-14T21:25:19.160" v="7967" actId="22"/>
          <ac:picMkLst>
            <pc:docMk/>
            <pc:sldMk cId="1633275961" sldId="297"/>
            <ac:picMk id="4" creationId="{E02E5435-769F-4E0A-9CE6-E5854D7121EF}"/>
          </ac:picMkLst>
        </pc:picChg>
        <pc:cxnChg chg="add del">
          <ac:chgData name="Jitu Padhye" userId="9200df86-f23a-4d08-a85c-294cab84de0a" providerId="ADAL" clId="{7CBF8DB2-0234-4B36-A8DF-6F3306D2CB04}" dt="2021-02-14T21:26:22.608" v="7982" actId="26606"/>
          <ac:cxnSpMkLst>
            <pc:docMk/>
            <pc:sldMk cId="1633275961" sldId="297"/>
            <ac:cxnSpMk id="17" creationId="{C49DA8F6-BCC1-4447-B54C-57856834B94B}"/>
          </ac:cxnSpMkLst>
        </pc:cxnChg>
      </pc:sldChg>
      <pc:sldChg chg="addSp delSp modSp new del mod setBg">
        <pc:chgData name="Jitu Padhye" userId="9200df86-f23a-4d08-a85c-294cab84de0a" providerId="ADAL" clId="{7CBF8DB2-0234-4B36-A8DF-6F3306D2CB04}" dt="2021-02-15T03:36:18.552" v="11285" actId="47"/>
        <pc:sldMkLst>
          <pc:docMk/>
          <pc:sldMk cId="3640737953" sldId="298"/>
        </pc:sldMkLst>
        <pc:spChg chg="mod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2" creationId="{F6E53DD5-FC28-4367-9451-05A1A19A3264}"/>
          </ac:spMkLst>
        </pc:spChg>
        <pc:spChg chg="del">
          <ac:chgData name="Jitu Padhye" userId="9200df86-f23a-4d08-a85c-294cab84de0a" providerId="ADAL" clId="{7CBF8DB2-0234-4B36-A8DF-6F3306D2CB04}" dt="2021-02-14T01:41:00.734" v="5516" actId="26606"/>
          <ac:spMkLst>
            <pc:docMk/>
            <pc:sldMk cId="3640737953" sldId="298"/>
            <ac:spMk id="3" creationId="{39D87A63-BDFF-4F6D-9859-377F0CAC08A2}"/>
          </ac:spMkLst>
        </pc:spChg>
        <pc:spChg chg="add del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9" creationId="{6CCA5F87-1D1E-45CB-8D83-FC7EEFAD9935}"/>
          </ac:spMkLst>
        </pc:spChg>
        <pc:spChg chg="add del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11" creationId="{7CCFC2C6-6238-4A2F-93DE-2ADF74AF635E}"/>
          </ac:spMkLst>
        </pc:spChg>
        <pc:spChg chg="add del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13" creationId="{AF2F604E-43BE-4DC3-B983-E071523364F8}"/>
          </ac:spMkLst>
        </pc:spChg>
        <pc:spChg chg="add del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15" creationId="{08C9B587-E65E-4B52-B37C-ABEBB6E87928}"/>
          </ac:spMkLst>
        </pc:spChg>
        <pc:spChg chg="add del">
          <ac:chgData name="Jitu Padhye" userId="9200df86-f23a-4d08-a85c-294cab84de0a" providerId="ADAL" clId="{7CBF8DB2-0234-4B36-A8DF-6F3306D2CB04}" dt="2021-02-14T21:20:09.545" v="7947" actId="26606"/>
          <ac:spMkLst>
            <pc:docMk/>
            <pc:sldMk cId="3640737953" sldId="298"/>
            <ac:spMk id="20" creationId="{4845A0EE-C4C8-4AE1-B3C6-1261368AC036}"/>
          </ac:spMkLst>
        </pc:spChg>
        <pc:spChg chg="add">
          <ac:chgData name="Jitu Padhye" userId="9200df86-f23a-4d08-a85c-294cab84de0a" providerId="ADAL" clId="{7CBF8DB2-0234-4B36-A8DF-6F3306D2CB04}" dt="2021-02-14T21:20:09.545" v="7948" actId="26606"/>
          <ac:spMkLst>
            <pc:docMk/>
            <pc:sldMk cId="3640737953" sldId="298"/>
            <ac:spMk id="22" creationId="{58153EC8-8E01-4D70-B575-24ABD35A1125}"/>
          </ac:spMkLst>
        </pc:spChg>
        <pc:picChg chg="add mod ord">
          <ac:chgData name="Jitu Padhye" userId="9200df86-f23a-4d08-a85c-294cab84de0a" providerId="ADAL" clId="{7CBF8DB2-0234-4B36-A8DF-6F3306D2CB04}" dt="2021-02-14T21:20:09.545" v="7948" actId="26606"/>
          <ac:picMkLst>
            <pc:docMk/>
            <pc:sldMk cId="3640737953" sldId="298"/>
            <ac:picMk id="5" creationId="{0A3074CF-CA8D-42E8-948F-65814CD978DC}"/>
          </ac:picMkLst>
        </pc:picChg>
      </pc:sldChg>
      <pc:sldChg chg="add del">
        <pc:chgData name="Jitu Padhye" userId="9200df86-f23a-4d08-a85c-294cab84de0a" providerId="ADAL" clId="{7CBF8DB2-0234-4B36-A8DF-6F3306D2CB04}" dt="2021-02-14T01:41:35.866" v="5518" actId="47"/>
        <pc:sldMkLst>
          <pc:docMk/>
          <pc:sldMk cId="1465013784" sldId="299"/>
        </pc:sldMkLst>
      </pc:sldChg>
      <pc:sldChg chg="modSp add del mod">
        <pc:chgData name="Jitu Padhye" userId="9200df86-f23a-4d08-a85c-294cab84de0a" providerId="ADAL" clId="{7CBF8DB2-0234-4B36-A8DF-6F3306D2CB04}" dt="2021-02-14T02:06:59.782" v="6313" actId="47"/>
        <pc:sldMkLst>
          <pc:docMk/>
          <pc:sldMk cId="3734134826" sldId="299"/>
        </pc:sldMkLst>
        <pc:spChg chg="mod">
          <ac:chgData name="Jitu Padhye" userId="9200df86-f23a-4d08-a85c-294cab84de0a" providerId="ADAL" clId="{7CBF8DB2-0234-4B36-A8DF-6F3306D2CB04}" dt="2021-02-14T01:43:28.738" v="5643" actId="207"/>
          <ac:spMkLst>
            <pc:docMk/>
            <pc:sldMk cId="3734134826" sldId="299"/>
            <ac:spMk id="3" creationId="{529DF9E8-8A94-43C9-9F7A-A183EB23933E}"/>
          </ac:spMkLst>
        </pc:spChg>
      </pc:sldChg>
      <pc:sldChg chg="addSp delSp modSp new del mod setBg addAnim modAnim">
        <pc:chgData name="Jitu Padhye" userId="9200df86-f23a-4d08-a85c-294cab84de0a" providerId="ADAL" clId="{7CBF8DB2-0234-4B36-A8DF-6F3306D2CB04}" dt="2021-02-15T03:36:18.552" v="11285" actId="47"/>
        <pc:sldMkLst>
          <pc:docMk/>
          <pc:sldMk cId="3049899971" sldId="300"/>
        </pc:sldMkLst>
        <pc:spChg chg="mod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2" creationId="{177B5C87-DD7E-47A6-B3A2-C96E9C087A48}"/>
          </ac:spMkLst>
        </pc:spChg>
        <pc:spChg chg="del">
          <ac:chgData name="Jitu Padhye" userId="9200df86-f23a-4d08-a85c-294cab84de0a" providerId="ADAL" clId="{7CBF8DB2-0234-4B36-A8DF-6F3306D2CB04}" dt="2021-02-14T01:52:54.728" v="5756" actId="26606"/>
          <ac:spMkLst>
            <pc:docMk/>
            <pc:sldMk cId="3049899971" sldId="300"/>
            <ac:spMk id="3" creationId="{3AC16B92-94D8-4BFA-875C-F6A22F7D69C8}"/>
          </ac:spMkLst>
        </pc:spChg>
        <pc:spChg chg="add del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9" creationId="{6CCA5F87-1D1E-45CB-8D83-FC7EEFAD9935}"/>
          </ac:spMkLst>
        </pc:spChg>
        <pc:spChg chg="add del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11" creationId="{7CCFC2C6-6238-4A2F-93DE-2ADF74AF635E}"/>
          </ac:spMkLst>
        </pc:spChg>
        <pc:spChg chg="add del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13" creationId="{AF2F604E-43BE-4DC3-B983-E071523364F8}"/>
          </ac:spMkLst>
        </pc:spChg>
        <pc:spChg chg="add del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15" creationId="{08C9B587-E65E-4B52-B37C-ABEBB6E87928}"/>
          </ac:spMkLst>
        </pc:spChg>
        <pc:spChg chg="add">
          <ac:chgData name="Jitu Padhye" userId="9200df86-f23a-4d08-a85c-294cab84de0a" providerId="ADAL" clId="{7CBF8DB2-0234-4B36-A8DF-6F3306D2CB04}" dt="2021-02-14T21:23:53.792" v="7957" actId="26606"/>
          <ac:spMkLst>
            <pc:docMk/>
            <pc:sldMk cId="3049899971" sldId="300"/>
            <ac:spMk id="20" creationId="{58153EC8-8E01-4D70-B575-24ABD35A1125}"/>
          </ac:spMkLst>
        </pc:spChg>
        <pc:picChg chg="add mod ord">
          <ac:chgData name="Jitu Padhye" userId="9200df86-f23a-4d08-a85c-294cab84de0a" providerId="ADAL" clId="{7CBF8DB2-0234-4B36-A8DF-6F3306D2CB04}" dt="2021-02-14T21:23:53.792" v="7957" actId="26606"/>
          <ac:picMkLst>
            <pc:docMk/>
            <pc:sldMk cId="3049899971" sldId="300"/>
            <ac:picMk id="5" creationId="{17F048FA-65A5-490A-BC5A-A44517289F87}"/>
          </ac:picMkLst>
        </pc:picChg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3288031109" sldId="301"/>
        </pc:sldMkLst>
        <pc:spChg chg="mod">
          <ac:chgData name="Jitu Padhye" userId="9200df86-f23a-4d08-a85c-294cab84de0a" providerId="ADAL" clId="{7CBF8DB2-0234-4B36-A8DF-6F3306D2CB04}" dt="2021-02-14T21:26:10.078" v="7979" actId="26606"/>
          <ac:spMkLst>
            <pc:docMk/>
            <pc:sldMk cId="3288031109" sldId="301"/>
            <ac:spMk id="2" creationId="{5EDA098E-883D-4E23-A99E-2B481C9C1765}"/>
          </ac:spMkLst>
        </pc:spChg>
        <pc:spChg chg="mod">
          <ac:chgData name="Jitu Padhye" userId="9200df86-f23a-4d08-a85c-294cab84de0a" providerId="ADAL" clId="{7CBF8DB2-0234-4B36-A8DF-6F3306D2CB04}" dt="2021-02-14T21:26:10.078" v="7979" actId="26606"/>
          <ac:spMkLst>
            <pc:docMk/>
            <pc:sldMk cId="3288031109" sldId="301"/>
            <ac:spMk id="3" creationId="{924715CF-9E69-4487-9B62-77668BC9F684}"/>
          </ac:spMkLst>
        </pc:spChg>
        <pc:spChg chg="add del">
          <ac:chgData name="Jitu Padhye" userId="9200df86-f23a-4d08-a85c-294cab84de0a" providerId="ADAL" clId="{7CBF8DB2-0234-4B36-A8DF-6F3306D2CB04}" dt="2021-02-14T21:25:52.412" v="7977" actId="26606"/>
          <ac:spMkLst>
            <pc:docMk/>
            <pc:sldMk cId="3288031109" sldId="301"/>
            <ac:spMk id="8" creationId="{A2679492-7988-4050-9056-542444452411}"/>
          </ac:spMkLst>
        </pc:spChg>
        <pc:spChg chg="add del">
          <ac:chgData name="Jitu Padhye" userId="9200df86-f23a-4d08-a85c-294cab84de0a" providerId="ADAL" clId="{7CBF8DB2-0234-4B36-A8DF-6F3306D2CB04}" dt="2021-02-14T21:25:52.412" v="7977" actId="26606"/>
          <ac:spMkLst>
            <pc:docMk/>
            <pc:sldMk cId="3288031109" sldId="301"/>
            <ac:spMk id="10" creationId="{B091B163-7D61-4891-ABCF-5C13D9C418D0}"/>
          </ac:spMkLst>
        </pc:spChg>
        <pc:spChg chg="add del">
          <ac:chgData name="Jitu Padhye" userId="9200df86-f23a-4d08-a85c-294cab84de0a" providerId="ADAL" clId="{7CBF8DB2-0234-4B36-A8DF-6F3306D2CB04}" dt="2021-02-14T21:26:10.078" v="7979" actId="26606"/>
          <ac:spMkLst>
            <pc:docMk/>
            <pc:sldMk cId="3288031109" sldId="301"/>
            <ac:spMk id="22" creationId="{DC8C3900-B8A1-4965-88E6-CBCBFE067207}"/>
          </ac:spMkLst>
        </pc:spChg>
        <pc:spChg chg="add">
          <ac:chgData name="Jitu Padhye" userId="9200df86-f23a-4d08-a85c-294cab84de0a" providerId="ADAL" clId="{7CBF8DB2-0234-4B36-A8DF-6F3306D2CB04}" dt="2021-02-14T21:26:10.078" v="7979" actId="26606"/>
          <ac:spMkLst>
            <pc:docMk/>
            <pc:sldMk cId="3288031109" sldId="301"/>
            <ac:spMk id="27" creationId="{2BD55E05-51A2-4173-A7FA-869DE4F71AC3}"/>
          </ac:spMkLst>
        </pc:spChg>
        <pc:grpChg chg="add del">
          <ac:chgData name="Jitu Padhye" userId="9200df86-f23a-4d08-a85c-294cab84de0a" providerId="ADAL" clId="{7CBF8DB2-0234-4B36-A8DF-6F3306D2CB04}" dt="2021-02-14T21:25:52.412" v="7977" actId="26606"/>
          <ac:grpSpMkLst>
            <pc:docMk/>
            <pc:sldMk cId="3288031109" sldId="301"/>
            <ac:grpSpMk id="12" creationId="{0474DF76-993E-44DE-AFB0-C416182ACECF}"/>
          </ac:grpSpMkLst>
        </pc:grpChg>
        <pc:cxnChg chg="add del">
          <ac:chgData name="Jitu Padhye" userId="9200df86-f23a-4d08-a85c-294cab84de0a" providerId="ADAL" clId="{7CBF8DB2-0234-4B36-A8DF-6F3306D2CB04}" dt="2021-02-14T21:25:52.412" v="7977" actId="26606"/>
          <ac:cxnSpMkLst>
            <pc:docMk/>
            <pc:sldMk cId="3288031109" sldId="301"/>
            <ac:cxnSpMk id="17" creationId="{C49DA8F6-BCC1-4447-B54C-57856834B94B}"/>
          </ac:cxnSpMkLst>
        </pc:cxnChg>
      </pc:sldChg>
      <pc:sldChg chg="delSp modSp add del mod delAnim">
        <pc:chgData name="Jitu Padhye" userId="9200df86-f23a-4d08-a85c-294cab84de0a" providerId="ADAL" clId="{7CBF8DB2-0234-4B36-A8DF-6F3306D2CB04}" dt="2021-02-15T03:36:18.552" v="11285" actId="47"/>
        <pc:sldMkLst>
          <pc:docMk/>
          <pc:sldMk cId="592419801" sldId="302"/>
        </pc:sldMkLst>
        <pc:spChg chg="del">
          <ac:chgData name="Jitu Padhye" userId="9200df86-f23a-4d08-a85c-294cab84de0a" providerId="ADAL" clId="{7CBF8DB2-0234-4B36-A8DF-6F3306D2CB04}" dt="2021-02-14T02:05:21.950" v="6296" actId="478"/>
          <ac:spMkLst>
            <pc:docMk/>
            <pc:sldMk cId="592419801" sldId="302"/>
            <ac:spMk id="6" creationId="{F3985EE3-73D5-45C3-88C7-C35B8EB11883}"/>
          </ac:spMkLst>
        </pc:spChg>
        <pc:spChg chg="del">
          <ac:chgData name="Jitu Padhye" userId="9200df86-f23a-4d08-a85c-294cab84de0a" providerId="ADAL" clId="{7CBF8DB2-0234-4B36-A8DF-6F3306D2CB04}" dt="2021-02-14T02:05:25.341" v="6297" actId="478"/>
          <ac:spMkLst>
            <pc:docMk/>
            <pc:sldMk cId="592419801" sldId="302"/>
            <ac:spMk id="7" creationId="{E5A01B49-8141-4A6D-B435-5691A969FBCE}"/>
          </ac:spMkLst>
        </pc:spChg>
        <pc:graphicFrameChg chg="mod modGraphic">
          <ac:chgData name="Jitu Padhye" userId="9200df86-f23a-4d08-a85c-294cab84de0a" providerId="ADAL" clId="{7CBF8DB2-0234-4B36-A8DF-6F3306D2CB04}" dt="2021-02-14T02:05:59.898" v="6303" actId="207"/>
          <ac:graphicFrameMkLst>
            <pc:docMk/>
            <pc:sldMk cId="592419801" sldId="302"/>
            <ac:graphicFrameMk id="9" creationId="{89A2F270-4641-4992-A0E2-2E788BBE1A59}"/>
          </ac:graphicFrameMkLst>
        </pc:graphicFrameChg>
      </pc:sldChg>
      <pc:sldChg chg="addSp">
        <pc:chgData name="Jitu Padhye" userId="9200df86-f23a-4d08-a85c-294cab84de0a" providerId="ADAL" clId="{7CBF8DB2-0234-4B36-A8DF-6F3306D2CB04}" dt="2021-02-14T21:21:52.702" v="7949"/>
        <pc:sldMkLst>
          <pc:docMk/>
          <pc:sldMk cId="2445241095" sldId="303"/>
        </pc:sldMkLst>
        <pc:picChg chg="add">
          <ac:chgData name="Jitu Padhye" userId="9200df86-f23a-4d08-a85c-294cab84de0a" providerId="ADAL" clId="{7CBF8DB2-0234-4B36-A8DF-6F3306D2CB04}" dt="2021-02-14T21:21:52.702" v="7949"/>
          <ac:picMkLst>
            <pc:docMk/>
            <pc:sldMk cId="2445241095" sldId="303"/>
            <ac:picMk id="6146" creationId="{56DA3719-9F82-47B0-9C45-C0E46E66D3B5}"/>
          </ac:picMkLst>
        </pc:picChg>
      </pc:sldChg>
      <pc:sldChg chg="modSp add del mod">
        <pc:chgData name="Jitu Padhye" userId="9200df86-f23a-4d08-a85c-294cab84de0a" providerId="ADAL" clId="{7CBF8DB2-0234-4B36-A8DF-6F3306D2CB04}" dt="2021-02-15T03:36:18.552" v="11285" actId="47"/>
        <pc:sldMkLst>
          <pc:docMk/>
          <pc:sldMk cId="3440624602" sldId="303"/>
        </pc:sldMkLst>
        <pc:graphicFrameChg chg="modGraphic">
          <ac:chgData name="Jitu Padhye" userId="9200df86-f23a-4d08-a85c-294cab84de0a" providerId="ADAL" clId="{7CBF8DB2-0234-4B36-A8DF-6F3306D2CB04}" dt="2021-02-14T02:06:27.434" v="6306" actId="207"/>
          <ac:graphicFrameMkLst>
            <pc:docMk/>
            <pc:sldMk cId="3440624602" sldId="303"/>
            <ac:graphicFrameMk id="9" creationId="{89A2F270-4641-4992-A0E2-2E788BBE1A59}"/>
          </ac:graphicFrameMkLst>
        </pc:graphicFrameChg>
        <pc:picChg chg="mod">
          <ac:chgData name="Jitu Padhye" userId="9200df86-f23a-4d08-a85c-294cab84de0a" providerId="ADAL" clId="{7CBF8DB2-0234-4B36-A8DF-6F3306D2CB04}" dt="2021-02-14T21:21:59.933" v="7952" actId="1076"/>
          <ac:picMkLst>
            <pc:docMk/>
            <pc:sldMk cId="3440624602" sldId="303"/>
            <ac:picMk id="6146" creationId="{56DA3719-9F82-47B0-9C45-C0E46E66D3B5}"/>
          </ac:picMkLst>
        </pc:picChg>
      </pc:sldChg>
      <pc:sldChg chg="addSp modSp add del mod">
        <pc:chgData name="Jitu Padhye" userId="9200df86-f23a-4d08-a85c-294cab84de0a" providerId="ADAL" clId="{7CBF8DB2-0234-4B36-A8DF-6F3306D2CB04}" dt="2021-02-15T03:36:18.552" v="11285" actId="47"/>
        <pc:sldMkLst>
          <pc:docMk/>
          <pc:sldMk cId="583709823" sldId="304"/>
        </pc:sldMkLst>
        <pc:graphicFrameChg chg="mod modGraphic">
          <ac:chgData name="Jitu Padhye" userId="9200df86-f23a-4d08-a85c-294cab84de0a" providerId="ADAL" clId="{7CBF8DB2-0234-4B36-A8DF-6F3306D2CB04}" dt="2021-02-14T21:24:25.171" v="7960"/>
          <ac:graphicFrameMkLst>
            <pc:docMk/>
            <pc:sldMk cId="583709823" sldId="304"/>
            <ac:graphicFrameMk id="9" creationId="{89A2F270-4641-4992-A0E2-2E788BBE1A59}"/>
          </ac:graphicFrameMkLst>
        </pc:graphicFrameChg>
        <pc:picChg chg="add mod">
          <ac:chgData name="Jitu Padhye" userId="9200df86-f23a-4d08-a85c-294cab84de0a" providerId="ADAL" clId="{7CBF8DB2-0234-4B36-A8DF-6F3306D2CB04}" dt="2021-02-14T21:24:39.709" v="7963" actId="1076"/>
          <ac:picMkLst>
            <pc:docMk/>
            <pc:sldMk cId="583709823" sldId="304"/>
            <ac:picMk id="2" creationId="{647A013D-31A5-45E2-8005-66F3A32EE04D}"/>
          </ac:picMkLst>
        </pc:picChg>
        <pc:picChg chg="add mod">
          <ac:chgData name="Jitu Padhye" userId="9200df86-f23a-4d08-a85c-294cab84de0a" providerId="ADAL" clId="{7CBF8DB2-0234-4B36-A8DF-6F3306D2CB04}" dt="2021-02-14T21:24:43.100" v="7964" actId="1076"/>
          <ac:picMkLst>
            <pc:docMk/>
            <pc:sldMk cId="583709823" sldId="304"/>
            <ac:picMk id="4" creationId="{42ABDAF5-73D8-4F41-A51C-B7CE9B77FDDF}"/>
          </ac:picMkLst>
        </pc:picChg>
      </pc:sldChg>
      <pc:sldChg chg="addSp modSp add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3046387150" sldId="305"/>
        </pc:sldMkLst>
        <pc:graphicFrameChg chg="mod modGraphic">
          <ac:chgData name="Jitu Padhye" userId="9200df86-f23a-4d08-a85c-294cab84de0a" providerId="ADAL" clId="{7CBF8DB2-0234-4B36-A8DF-6F3306D2CB04}" dt="2021-02-14T21:27:26.049" v="8016"/>
          <ac:graphicFrameMkLst>
            <pc:docMk/>
            <pc:sldMk cId="3046387150" sldId="305"/>
            <ac:graphicFrameMk id="9" creationId="{89A2F270-4641-4992-A0E2-2E788BBE1A59}"/>
          </ac:graphicFrameMkLst>
        </pc:graphicFrameChg>
        <pc:picChg chg="add">
          <ac:chgData name="Jitu Padhye" userId="9200df86-f23a-4d08-a85c-294cab84de0a" providerId="ADAL" clId="{7CBF8DB2-0234-4B36-A8DF-6F3306D2CB04}" dt="2021-02-14T21:27:29.500" v="8017" actId="22"/>
          <ac:picMkLst>
            <pc:docMk/>
            <pc:sldMk cId="3046387150" sldId="305"/>
            <ac:picMk id="2" creationId="{C84D7966-AF5B-49E1-828F-738B8DB7CF93}"/>
          </ac:picMkLst>
        </pc:picChg>
        <pc:picChg chg="add mod">
          <ac:chgData name="Jitu Padhye" userId="9200df86-f23a-4d08-a85c-294cab84de0a" providerId="ADAL" clId="{7CBF8DB2-0234-4B36-A8DF-6F3306D2CB04}" dt="2021-02-14T21:27:36.157" v="8020" actId="1076"/>
          <ac:picMkLst>
            <pc:docMk/>
            <pc:sldMk cId="3046387150" sldId="305"/>
            <ac:picMk id="4" creationId="{D1CC0663-591D-480C-88D4-9F47671A8D6D}"/>
          </ac:picMkLst>
        </pc:picChg>
        <pc:picChg chg="add mod">
          <ac:chgData name="Jitu Padhye" userId="9200df86-f23a-4d08-a85c-294cab84de0a" providerId="ADAL" clId="{7CBF8DB2-0234-4B36-A8DF-6F3306D2CB04}" dt="2021-02-14T21:27:40.335" v="8021" actId="1076"/>
          <ac:picMkLst>
            <pc:docMk/>
            <pc:sldMk cId="3046387150" sldId="305"/>
            <ac:picMk id="6" creationId="{15E943DF-734A-4CCF-A024-C2D70126D768}"/>
          </ac:picMkLst>
        </pc:picChg>
      </pc:sldChg>
      <pc:sldChg chg="addSp delSp modSp new del mod setBg setClrOvrMap">
        <pc:chgData name="Jitu Padhye" userId="9200df86-f23a-4d08-a85c-294cab84de0a" providerId="ADAL" clId="{7CBF8DB2-0234-4B36-A8DF-6F3306D2CB04}" dt="2021-02-14T22:00:28.593" v="8952" actId="47"/>
        <pc:sldMkLst>
          <pc:docMk/>
          <pc:sldMk cId="4194152329" sldId="306"/>
        </pc:sldMkLst>
        <pc:spChg chg="mod">
          <ac:chgData name="Jitu Padhye" userId="9200df86-f23a-4d08-a85c-294cab84de0a" providerId="ADAL" clId="{7CBF8DB2-0234-4B36-A8DF-6F3306D2CB04}" dt="2021-02-14T21:28:38.546" v="8023" actId="26606"/>
          <ac:spMkLst>
            <pc:docMk/>
            <pc:sldMk cId="4194152329" sldId="306"/>
            <ac:spMk id="2" creationId="{8124A441-8C5F-4933-93DC-5D1E0631A0E2}"/>
          </ac:spMkLst>
        </pc:spChg>
        <pc:spChg chg="mod">
          <ac:chgData name="Jitu Padhye" userId="9200df86-f23a-4d08-a85c-294cab84de0a" providerId="ADAL" clId="{7CBF8DB2-0234-4B36-A8DF-6F3306D2CB04}" dt="2021-02-14T21:30:22.494" v="8063" actId="255"/>
          <ac:spMkLst>
            <pc:docMk/>
            <pc:sldMk cId="4194152329" sldId="306"/>
            <ac:spMk id="3" creationId="{CAD89AC4-BC4B-43F1-BDE3-3296D283C6F0}"/>
          </ac:spMkLst>
        </pc:spChg>
        <pc:spChg chg="add mod">
          <ac:chgData name="Jitu Padhye" userId="9200df86-f23a-4d08-a85c-294cab84de0a" providerId="ADAL" clId="{7CBF8DB2-0234-4B36-A8DF-6F3306D2CB04}" dt="2021-02-14T21:30:12.234" v="8062" actId="255"/>
          <ac:spMkLst>
            <pc:docMk/>
            <pc:sldMk cId="4194152329" sldId="306"/>
            <ac:spMk id="5" creationId="{F7490155-6E9F-4C34-8704-A3EA009F5B0A}"/>
          </ac:spMkLst>
        </pc:spChg>
        <pc:spChg chg="add mod">
          <ac:chgData name="Jitu Padhye" userId="9200df86-f23a-4d08-a85c-294cab84de0a" providerId="ADAL" clId="{7CBF8DB2-0234-4B36-A8DF-6F3306D2CB04}" dt="2021-02-14T21:29:25.106" v="8043"/>
          <ac:spMkLst>
            <pc:docMk/>
            <pc:sldMk cId="4194152329" sldId="306"/>
            <ac:spMk id="6" creationId="{F39AED9F-D5D0-40A0-9F5F-EC31A31E2628}"/>
          </ac:spMkLst>
        </pc:spChg>
        <pc:spChg chg="add del mod">
          <ac:chgData name="Jitu Padhye" userId="9200df86-f23a-4d08-a85c-294cab84de0a" providerId="ADAL" clId="{7CBF8DB2-0234-4B36-A8DF-6F3306D2CB04}" dt="2021-02-14T21:50:00.351" v="8607"/>
          <ac:spMkLst>
            <pc:docMk/>
            <pc:sldMk cId="4194152329" sldId="306"/>
            <ac:spMk id="7" creationId="{553AEE6C-0D6E-47C7-B1F6-76AF692C2E10}"/>
          </ac:spMkLst>
        </pc:spChg>
        <pc:spChg chg="add">
          <ac:chgData name="Jitu Padhye" userId="9200df86-f23a-4d08-a85c-294cab84de0a" providerId="ADAL" clId="{7CBF8DB2-0234-4B36-A8DF-6F3306D2CB04}" dt="2021-02-14T21:28:38.546" v="8023" actId="26606"/>
          <ac:spMkLst>
            <pc:docMk/>
            <pc:sldMk cId="4194152329" sldId="306"/>
            <ac:spMk id="10" creationId="{1E214AA7-F028-4A0D-8698-61AEC754D1BC}"/>
          </ac:spMkLst>
        </pc:spChg>
        <pc:cxnChg chg="add">
          <ac:chgData name="Jitu Padhye" userId="9200df86-f23a-4d08-a85c-294cab84de0a" providerId="ADAL" clId="{7CBF8DB2-0234-4B36-A8DF-6F3306D2CB04}" dt="2021-02-14T21:28:38.546" v="8023" actId="26606"/>
          <ac:cxnSpMkLst>
            <pc:docMk/>
            <pc:sldMk cId="4194152329" sldId="306"/>
            <ac:cxnSpMk id="12" creationId="{D6206FDC-2777-4D7F-AF9C-73413DA664C9}"/>
          </ac:cxnSpMkLst>
        </pc:cxnChg>
      </pc:sldChg>
      <pc:sldChg chg="new del">
        <pc:chgData name="Jitu Padhye" userId="9200df86-f23a-4d08-a85c-294cab84de0a" providerId="ADAL" clId="{7CBF8DB2-0234-4B36-A8DF-6F3306D2CB04}" dt="2021-02-14T03:03:53.673" v="7240" actId="47"/>
        <pc:sldMkLst>
          <pc:docMk/>
          <pc:sldMk cId="138330732" sldId="307"/>
        </pc:sldMkLst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1124019988" sldId="308"/>
        </pc:sldMkLst>
        <pc:spChg chg="mod">
          <ac:chgData name="Jitu Padhye" userId="9200df86-f23a-4d08-a85c-294cab84de0a" providerId="ADAL" clId="{7CBF8DB2-0234-4B36-A8DF-6F3306D2CB04}" dt="2021-02-14T21:31:43.324" v="8074" actId="26606"/>
          <ac:spMkLst>
            <pc:docMk/>
            <pc:sldMk cId="1124019988" sldId="308"/>
            <ac:spMk id="2" creationId="{FDA5F3C8-4C01-4EFF-9625-441FDBB4559D}"/>
          </ac:spMkLst>
        </pc:spChg>
        <pc:spChg chg="del">
          <ac:chgData name="Jitu Padhye" userId="9200df86-f23a-4d08-a85c-294cab84de0a" providerId="ADAL" clId="{7CBF8DB2-0234-4B36-A8DF-6F3306D2CB04}" dt="2021-02-14T03:03:00.097" v="7224" actId="26606"/>
          <ac:spMkLst>
            <pc:docMk/>
            <pc:sldMk cId="1124019988" sldId="308"/>
            <ac:spMk id="3" creationId="{BA97A7BE-EAB0-464D-8C32-8431C39DF277}"/>
          </ac:spMkLst>
        </pc:spChg>
        <pc:spChg chg="add del">
          <ac:chgData name="Jitu Padhye" userId="9200df86-f23a-4d08-a85c-294cab84de0a" providerId="ADAL" clId="{7CBF8DB2-0234-4B36-A8DF-6F3306D2CB04}" dt="2021-02-14T21:28:21.031" v="8022" actId="26606"/>
          <ac:spMkLst>
            <pc:docMk/>
            <pc:sldMk cId="1124019988" sldId="308"/>
            <ac:spMk id="9" creationId="{6CCA5F87-1D1E-45CB-8D83-FC7EEFAD9935}"/>
          </ac:spMkLst>
        </pc:spChg>
        <pc:spChg chg="add del">
          <ac:chgData name="Jitu Padhye" userId="9200df86-f23a-4d08-a85c-294cab84de0a" providerId="ADAL" clId="{7CBF8DB2-0234-4B36-A8DF-6F3306D2CB04}" dt="2021-02-14T21:28:21.031" v="8022" actId="26606"/>
          <ac:spMkLst>
            <pc:docMk/>
            <pc:sldMk cId="1124019988" sldId="308"/>
            <ac:spMk id="11" creationId="{7CCFC2C6-6238-4A2F-93DE-2ADF74AF635E}"/>
          </ac:spMkLst>
        </pc:spChg>
        <pc:spChg chg="add del">
          <ac:chgData name="Jitu Padhye" userId="9200df86-f23a-4d08-a85c-294cab84de0a" providerId="ADAL" clId="{7CBF8DB2-0234-4B36-A8DF-6F3306D2CB04}" dt="2021-02-14T21:28:21.031" v="8022" actId="26606"/>
          <ac:spMkLst>
            <pc:docMk/>
            <pc:sldMk cId="1124019988" sldId="308"/>
            <ac:spMk id="13" creationId="{AF2F604E-43BE-4DC3-B983-E071523364F8}"/>
          </ac:spMkLst>
        </pc:spChg>
        <pc:spChg chg="add del">
          <ac:chgData name="Jitu Padhye" userId="9200df86-f23a-4d08-a85c-294cab84de0a" providerId="ADAL" clId="{7CBF8DB2-0234-4B36-A8DF-6F3306D2CB04}" dt="2021-02-14T21:28:21.031" v="8022" actId="26606"/>
          <ac:spMkLst>
            <pc:docMk/>
            <pc:sldMk cId="1124019988" sldId="308"/>
            <ac:spMk id="15" creationId="{08C9B587-E65E-4B52-B37C-ABEBB6E87928}"/>
          </ac:spMkLst>
        </pc:spChg>
        <pc:spChg chg="add del">
          <ac:chgData name="Jitu Padhye" userId="9200df86-f23a-4d08-a85c-294cab84de0a" providerId="ADAL" clId="{7CBF8DB2-0234-4B36-A8DF-6F3306D2CB04}" dt="2021-02-14T21:31:43.324" v="8074" actId="26606"/>
          <ac:spMkLst>
            <pc:docMk/>
            <pc:sldMk cId="1124019988" sldId="308"/>
            <ac:spMk id="20" creationId="{2E614F1C-2D93-42D0-B229-768199449923}"/>
          </ac:spMkLst>
        </pc:spChg>
        <pc:spChg chg="add">
          <ac:chgData name="Jitu Padhye" userId="9200df86-f23a-4d08-a85c-294cab84de0a" providerId="ADAL" clId="{7CBF8DB2-0234-4B36-A8DF-6F3306D2CB04}" dt="2021-02-14T21:31:43.324" v="8074" actId="26606"/>
          <ac:spMkLst>
            <pc:docMk/>
            <pc:sldMk cId="1124019988" sldId="308"/>
            <ac:spMk id="25" creationId="{798FE0E0-D95D-46EF-A375-475D4DB0ED45}"/>
          </ac:spMkLst>
        </pc:spChg>
        <pc:spChg chg="add">
          <ac:chgData name="Jitu Padhye" userId="9200df86-f23a-4d08-a85c-294cab84de0a" providerId="ADAL" clId="{7CBF8DB2-0234-4B36-A8DF-6F3306D2CB04}" dt="2021-02-14T21:31:43.324" v="8074" actId="26606"/>
          <ac:spMkLst>
            <pc:docMk/>
            <pc:sldMk cId="1124019988" sldId="308"/>
            <ac:spMk id="27" creationId="{2D82A42F-AEBE-4065-9792-036A904D8564}"/>
          </ac:spMkLst>
        </pc:spChg>
        <pc:picChg chg="add mod ord">
          <ac:chgData name="Jitu Padhye" userId="9200df86-f23a-4d08-a85c-294cab84de0a" providerId="ADAL" clId="{7CBF8DB2-0234-4B36-A8DF-6F3306D2CB04}" dt="2021-02-14T21:31:43.324" v="8074" actId="26606"/>
          <ac:picMkLst>
            <pc:docMk/>
            <pc:sldMk cId="1124019988" sldId="308"/>
            <ac:picMk id="5" creationId="{C371E88D-6846-4393-91D4-E3E9FEB261AD}"/>
          </ac:picMkLst>
        </pc:picChg>
      </pc:sldChg>
      <pc:sldChg chg="addSp delSp modSp new del mod ord modClrScheme modAnim chgLayout">
        <pc:chgData name="Jitu Padhye" userId="9200df86-f23a-4d08-a85c-294cab84de0a" providerId="ADAL" clId="{7CBF8DB2-0234-4B36-A8DF-6F3306D2CB04}" dt="2021-02-15T03:47:06.101" v="12100" actId="47"/>
        <pc:sldMkLst>
          <pc:docMk/>
          <pc:sldMk cId="1116284959" sldId="309"/>
        </pc:sldMkLst>
        <pc:spChg chg="del">
          <ac:chgData name="Jitu Padhye" userId="9200df86-f23a-4d08-a85c-294cab84de0a" providerId="ADAL" clId="{7CBF8DB2-0234-4B36-A8DF-6F3306D2CB04}" dt="2021-02-14T03:06:35.222" v="7242" actId="700"/>
          <ac:spMkLst>
            <pc:docMk/>
            <pc:sldMk cId="1116284959" sldId="309"/>
            <ac:spMk id="2" creationId="{E95FF7E1-2859-4D23-B0D0-75C26F68E77F}"/>
          </ac:spMkLst>
        </pc:spChg>
        <pc:spChg chg="del">
          <ac:chgData name="Jitu Padhye" userId="9200df86-f23a-4d08-a85c-294cab84de0a" providerId="ADAL" clId="{7CBF8DB2-0234-4B36-A8DF-6F3306D2CB04}" dt="2021-02-14T03:06:35.222" v="7242" actId="700"/>
          <ac:spMkLst>
            <pc:docMk/>
            <pc:sldMk cId="1116284959" sldId="309"/>
            <ac:spMk id="3" creationId="{5C3C023C-9112-4418-8FA1-30EB7BAE8E29}"/>
          </ac:spMkLst>
        </pc:spChg>
        <pc:spChg chg="add mod">
          <ac:chgData name="Jitu Padhye" userId="9200df86-f23a-4d08-a85c-294cab84de0a" providerId="ADAL" clId="{7CBF8DB2-0234-4B36-A8DF-6F3306D2CB04}" dt="2021-02-14T03:10:09.028" v="7362" actId="1076"/>
          <ac:spMkLst>
            <pc:docMk/>
            <pc:sldMk cId="1116284959" sldId="309"/>
            <ac:spMk id="6" creationId="{25B8808B-7F7B-4EA1-B887-E19A70BEA044}"/>
          </ac:spMkLst>
        </pc:spChg>
        <pc:spChg chg="add">
          <ac:chgData name="Jitu Padhye" userId="9200df86-f23a-4d08-a85c-294cab84de0a" providerId="ADAL" clId="{7CBF8DB2-0234-4B36-A8DF-6F3306D2CB04}" dt="2021-02-14T03:08:16.148" v="7254" actId="767"/>
          <ac:spMkLst>
            <pc:docMk/>
            <pc:sldMk cId="1116284959" sldId="309"/>
            <ac:spMk id="7" creationId="{9E391F55-A104-4E32-BCFA-6B4380F100A7}"/>
          </ac:spMkLst>
        </pc:spChg>
        <pc:spChg chg="add mod">
          <ac:chgData name="Jitu Padhye" userId="9200df86-f23a-4d08-a85c-294cab84de0a" providerId="ADAL" clId="{7CBF8DB2-0234-4B36-A8DF-6F3306D2CB04}" dt="2021-02-14T03:10:41.973" v="7435" actId="122"/>
          <ac:spMkLst>
            <pc:docMk/>
            <pc:sldMk cId="1116284959" sldId="309"/>
            <ac:spMk id="8" creationId="{9E18E902-128E-4B04-8647-54B22DF561E5}"/>
          </ac:spMkLst>
        </pc:spChg>
        <pc:spChg chg="add del">
          <ac:chgData name="Jitu Padhye" userId="9200df86-f23a-4d08-a85c-294cab84de0a" providerId="ADAL" clId="{7CBF8DB2-0234-4B36-A8DF-6F3306D2CB04}" dt="2021-02-14T03:09:08.809" v="7357" actId="478"/>
          <ac:spMkLst>
            <pc:docMk/>
            <pc:sldMk cId="1116284959" sldId="309"/>
            <ac:spMk id="9" creationId="{07BD09E4-7D02-4476-BC8B-CE3CD4250EC2}"/>
          </ac:spMkLst>
        </pc:spChg>
        <pc:spChg chg="add mod">
          <ac:chgData name="Jitu Padhye" userId="9200df86-f23a-4d08-a85c-294cab84de0a" providerId="ADAL" clId="{7CBF8DB2-0234-4B36-A8DF-6F3306D2CB04}" dt="2021-02-14T03:10:10.898" v="7363" actId="1076"/>
          <ac:spMkLst>
            <pc:docMk/>
            <pc:sldMk cId="1116284959" sldId="309"/>
            <ac:spMk id="10" creationId="{F105F991-C1D9-4332-B8F6-6C3FB08BD8E1}"/>
          </ac:spMkLst>
        </pc:spChg>
        <pc:picChg chg="add mod">
          <ac:chgData name="Jitu Padhye" userId="9200df86-f23a-4d08-a85c-294cab84de0a" providerId="ADAL" clId="{7CBF8DB2-0234-4B36-A8DF-6F3306D2CB04}" dt="2021-02-14T03:10:06.293" v="7361" actId="1076"/>
          <ac:picMkLst>
            <pc:docMk/>
            <pc:sldMk cId="1116284959" sldId="309"/>
            <ac:picMk id="5" creationId="{FB291BEF-0650-4410-8C57-E17BCDB785A6}"/>
          </ac:picMkLst>
        </pc:picChg>
      </pc:sldChg>
      <pc:sldChg chg="addSp delSp modSp new del mod modClrScheme modAnim chgLayout">
        <pc:chgData name="Jitu Padhye" userId="9200df86-f23a-4d08-a85c-294cab84de0a" providerId="ADAL" clId="{7CBF8DB2-0234-4B36-A8DF-6F3306D2CB04}" dt="2021-02-15T03:47:06.101" v="12100" actId="47"/>
        <pc:sldMkLst>
          <pc:docMk/>
          <pc:sldMk cId="3764525226" sldId="310"/>
        </pc:sldMkLst>
        <pc:spChg chg="del">
          <ac:chgData name="Jitu Padhye" userId="9200df86-f23a-4d08-a85c-294cab84de0a" providerId="ADAL" clId="{7CBF8DB2-0234-4B36-A8DF-6F3306D2CB04}" dt="2021-02-14T03:17:37.247" v="7923" actId="700"/>
          <ac:spMkLst>
            <pc:docMk/>
            <pc:sldMk cId="3764525226" sldId="310"/>
            <ac:spMk id="2" creationId="{ED5893C1-6F95-4D60-892A-7CABBC0CEA34}"/>
          </ac:spMkLst>
        </pc:spChg>
        <pc:spChg chg="del">
          <ac:chgData name="Jitu Padhye" userId="9200df86-f23a-4d08-a85c-294cab84de0a" providerId="ADAL" clId="{7CBF8DB2-0234-4B36-A8DF-6F3306D2CB04}" dt="2021-02-14T03:17:37.247" v="7923" actId="700"/>
          <ac:spMkLst>
            <pc:docMk/>
            <pc:sldMk cId="3764525226" sldId="310"/>
            <ac:spMk id="3" creationId="{CF6EB40D-7FDA-4D80-BEFB-407199953F56}"/>
          </ac:spMkLst>
        </pc:spChg>
        <pc:spChg chg="add del mod">
          <ac:chgData name="Jitu Padhye" userId="9200df86-f23a-4d08-a85c-294cab84de0a" providerId="ADAL" clId="{7CBF8DB2-0234-4B36-A8DF-6F3306D2CB04}" dt="2021-02-14T03:18:38.406" v="7944" actId="478"/>
          <ac:spMkLst>
            <pc:docMk/>
            <pc:sldMk cId="3764525226" sldId="310"/>
            <ac:spMk id="4" creationId="{F2F87EB5-F445-4723-9545-743CD58A18E1}"/>
          </ac:spMkLst>
        </pc:spChg>
        <pc:spChg chg="add del mod">
          <ac:chgData name="Jitu Padhye" userId="9200df86-f23a-4d08-a85c-294cab84de0a" providerId="ADAL" clId="{7CBF8DB2-0234-4B36-A8DF-6F3306D2CB04}" dt="2021-02-14T21:32:57.486" v="8075" actId="478"/>
          <ac:spMkLst>
            <pc:docMk/>
            <pc:sldMk cId="3764525226" sldId="310"/>
            <ac:spMk id="5" creationId="{3691E0D2-3846-4EAB-BA03-2447DF482058}"/>
          </ac:spMkLst>
        </pc:spChg>
        <pc:spChg chg="add del mod">
          <ac:chgData name="Jitu Padhye" userId="9200df86-f23a-4d08-a85c-294cab84de0a" providerId="ADAL" clId="{7CBF8DB2-0234-4B36-A8DF-6F3306D2CB04}" dt="2021-02-14T21:33:00.691" v="8076" actId="478"/>
          <ac:spMkLst>
            <pc:docMk/>
            <pc:sldMk cId="3764525226" sldId="310"/>
            <ac:spMk id="7" creationId="{417EBB7B-437F-419B-AD48-C777D1FDD336}"/>
          </ac:spMkLst>
        </pc:spChg>
        <pc:spChg chg="add mod">
          <ac:chgData name="Jitu Padhye" userId="9200df86-f23a-4d08-a85c-294cab84de0a" providerId="ADAL" clId="{7CBF8DB2-0234-4B36-A8DF-6F3306D2CB04}" dt="2021-02-14T21:34:47.330" v="8156" actId="20577"/>
          <ac:spMkLst>
            <pc:docMk/>
            <pc:sldMk cId="3764525226" sldId="310"/>
            <ac:spMk id="8" creationId="{A51EAA0B-6115-4C60-A7AC-A2AA2A9E2659}"/>
          </ac:spMkLst>
        </pc:spChg>
        <pc:spChg chg="add mod">
          <ac:chgData name="Jitu Padhye" userId="9200df86-f23a-4d08-a85c-294cab84de0a" providerId="ADAL" clId="{7CBF8DB2-0234-4B36-A8DF-6F3306D2CB04}" dt="2021-02-14T21:34:51.369" v="8161" actId="20577"/>
          <ac:spMkLst>
            <pc:docMk/>
            <pc:sldMk cId="3764525226" sldId="310"/>
            <ac:spMk id="10" creationId="{7D4D6BAC-37C6-44FC-95D5-E55EEAACC29A}"/>
          </ac:spMkLst>
        </pc:spChg>
        <pc:spChg chg="add mod">
          <ac:chgData name="Jitu Padhye" userId="9200df86-f23a-4d08-a85c-294cab84de0a" providerId="ADAL" clId="{7CBF8DB2-0234-4B36-A8DF-6F3306D2CB04}" dt="2021-02-14T21:34:58.926" v="8172" actId="20577"/>
          <ac:spMkLst>
            <pc:docMk/>
            <pc:sldMk cId="3764525226" sldId="310"/>
            <ac:spMk id="12" creationId="{58EEC3EB-41BE-4060-B862-5DBDD086AC1F}"/>
          </ac:spMkLst>
        </pc:spChg>
        <pc:spChg chg="add mod">
          <ac:chgData name="Jitu Padhye" userId="9200df86-f23a-4d08-a85c-294cab84de0a" providerId="ADAL" clId="{7CBF8DB2-0234-4B36-A8DF-6F3306D2CB04}" dt="2021-02-14T21:36:26.519" v="8201" actId="1076"/>
          <ac:spMkLst>
            <pc:docMk/>
            <pc:sldMk cId="3764525226" sldId="310"/>
            <ac:spMk id="13" creationId="{37FC3B13-3BF0-42D0-AAA4-023C3FD62715}"/>
          </ac:spMkLst>
        </pc:spChg>
        <pc:spChg chg="add mod">
          <ac:chgData name="Jitu Padhye" userId="9200df86-f23a-4d08-a85c-294cab84de0a" providerId="ADAL" clId="{7CBF8DB2-0234-4B36-A8DF-6F3306D2CB04}" dt="2021-02-14T21:36:21.259" v="8200" actId="1076"/>
          <ac:spMkLst>
            <pc:docMk/>
            <pc:sldMk cId="3764525226" sldId="310"/>
            <ac:spMk id="15" creationId="{2D0B95E2-4473-4486-BD80-2C5907C1EF0F}"/>
          </ac:spMkLst>
        </pc:spChg>
        <pc:spChg chg="add mod">
          <ac:chgData name="Jitu Padhye" userId="9200df86-f23a-4d08-a85c-294cab84de0a" providerId="ADAL" clId="{7CBF8DB2-0234-4B36-A8DF-6F3306D2CB04}" dt="2021-02-14T21:36:33.916" v="8202" actId="1076"/>
          <ac:spMkLst>
            <pc:docMk/>
            <pc:sldMk cId="3764525226" sldId="310"/>
            <ac:spMk id="17" creationId="{B80892E1-265B-48CE-93BD-92B79BEEEB56}"/>
          </ac:spMkLst>
        </pc:spChg>
        <pc:spChg chg="add mod">
          <ac:chgData name="Jitu Padhye" userId="9200df86-f23a-4d08-a85c-294cab84de0a" providerId="ADAL" clId="{7CBF8DB2-0234-4B36-A8DF-6F3306D2CB04}" dt="2021-02-14T21:38:10.725" v="8203" actId="767"/>
          <ac:spMkLst>
            <pc:docMk/>
            <pc:sldMk cId="3764525226" sldId="310"/>
            <ac:spMk id="18" creationId="{FE575E13-BB7A-4BDF-928A-93FDED10DA74}"/>
          </ac:spMkLst>
        </pc:spChg>
        <pc:spChg chg="add del mod">
          <ac:chgData name="Jitu Padhye" userId="9200df86-f23a-4d08-a85c-294cab84de0a" providerId="ADAL" clId="{7CBF8DB2-0234-4B36-A8DF-6F3306D2CB04}" dt="2021-02-14T21:47:26.405" v="8423" actId="478"/>
          <ac:spMkLst>
            <pc:docMk/>
            <pc:sldMk cId="3764525226" sldId="310"/>
            <ac:spMk id="19" creationId="{5BF38C3D-1898-4949-8EE8-5795C5924C05}"/>
          </ac:spMkLst>
        </pc:spChg>
        <pc:spChg chg="add del mod">
          <ac:chgData name="Jitu Padhye" userId="9200df86-f23a-4d08-a85c-294cab84de0a" providerId="ADAL" clId="{7CBF8DB2-0234-4B36-A8DF-6F3306D2CB04}" dt="2021-02-14T21:47:28.678" v="8424" actId="478"/>
          <ac:spMkLst>
            <pc:docMk/>
            <pc:sldMk cId="3764525226" sldId="310"/>
            <ac:spMk id="21" creationId="{A0FAAAA0-6742-46DD-9400-17E20597405C}"/>
          </ac:spMkLst>
        </pc:spChg>
        <pc:spChg chg="add del mod">
          <ac:chgData name="Jitu Padhye" userId="9200df86-f23a-4d08-a85c-294cab84de0a" providerId="ADAL" clId="{7CBF8DB2-0234-4B36-A8DF-6F3306D2CB04}" dt="2021-02-14T21:39:12.817" v="8211" actId="478"/>
          <ac:spMkLst>
            <pc:docMk/>
            <pc:sldMk cId="3764525226" sldId="310"/>
            <ac:spMk id="22" creationId="{458D5CA1-AD75-4C2F-B66D-7435CD942D2F}"/>
          </ac:spMkLst>
        </pc:spChg>
        <pc:spChg chg="add mod">
          <ac:chgData name="Jitu Padhye" userId="9200df86-f23a-4d08-a85c-294cab84de0a" providerId="ADAL" clId="{7CBF8DB2-0234-4B36-A8DF-6F3306D2CB04}" dt="2021-02-14T21:43:48.196" v="8385" actId="20577"/>
          <ac:spMkLst>
            <pc:docMk/>
            <pc:sldMk cId="3764525226" sldId="310"/>
            <ac:spMk id="23" creationId="{003CF304-5C08-4075-9039-DCFD3DFA1FDE}"/>
          </ac:spMkLst>
        </pc:spChg>
        <pc:spChg chg="add mod">
          <ac:chgData name="Jitu Padhye" userId="9200df86-f23a-4d08-a85c-294cab84de0a" providerId="ADAL" clId="{7CBF8DB2-0234-4B36-A8DF-6F3306D2CB04}" dt="2021-02-14T21:45:30.688" v="8412" actId="20577"/>
          <ac:spMkLst>
            <pc:docMk/>
            <pc:sldMk cId="3764525226" sldId="310"/>
            <ac:spMk id="25" creationId="{8E36C31C-EEB2-4876-83F8-2C93300631BB}"/>
          </ac:spMkLst>
        </pc:spChg>
        <pc:spChg chg="add mod">
          <ac:chgData name="Jitu Padhye" userId="9200df86-f23a-4d08-a85c-294cab84de0a" providerId="ADAL" clId="{7CBF8DB2-0234-4B36-A8DF-6F3306D2CB04}" dt="2021-02-14T22:05:47.612" v="9206" actId="313"/>
          <ac:spMkLst>
            <pc:docMk/>
            <pc:sldMk cId="3764525226" sldId="310"/>
            <ac:spMk id="48" creationId="{3584DDFF-2763-432F-829D-CC6521EB0F6C}"/>
          </ac:spMkLst>
        </pc:spChg>
        <pc:spChg chg="add">
          <ac:chgData name="Jitu Padhye" userId="9200df86-f23a-4d08-a85c-294cab84de0a" providerId="ADAL" clId="{7CBF8DB2-0234-4B36-A8DF-6F3306D2CB04}" dt="2021-02-14T22:25:04.896" v="9209" actId="767"/>
          <ac:spMkLst>
            <pc:docMk/>
            <pc:sldMk cId="3764525226" sldId="310"/>
            <ac:spMk id="49" creationId="{2A29994E-BED1-467B-8C41-A9CDA2068F24}"/>
          </ac:spMkLst>
        </pc:spChg>
        <pc:spChg chg="add mod">
          <ac:chgData name="Jitu Padhye" userId="9200df86-f23a-4d08-a85c-294cab84de0a" providerId="ADAL" clId="{7CBF8DB2-0234-4B36-A8DF-6F3306D2CB04}" dt="2021-02-14T22:25:19.740" v="9215" actId="1076"/>
          <ac:spMkLst>
            <pc:docMk/>
            <pc:sldMk cId="3764525226" sldId="310"/>
            <ac:spMk id="50" creationId="{89EE454D-7CCA-492A-8B69-E9E1B28B57E3}"/>
          </ac:spMkLst>
        </pc:spChg>
        <pc:spChg chg="add mod">
          <ac:chgData name="Jitu Padhye" userId="9200df86-f23a-4d08-a85c-294cab84de0a" providerId="ADAL" clId="{7CBF8DB2-0234-4B36-A8DF-6F3306D2CB04}" dt="2021-02-14T22:25:26.484" v="9217" actId="1076"/>
          <ac:spMkLst>
            <pc:docMk/>
            <pc:sldMk cId="3764525226" sldId="310"/>
            <ac:spMk id="52" creationId="{64921A24-5182-44FA-9C55-8D25A85FF32F}"/>
          </ac:spMkLst>
        </pc:spChg>
        <pc:spChg chg="add mod">
          <ac:chgData name="Jitu Padhye" userId="9200df86-f23a-4d08-a85c-294cab84de0a" providerId="ADAL" clId="{7CBF8DB2-0234-4B36-A8DF-6F3306D2CB04}" dt="2021-02-14T22:25:34.404" v="9222" actId="20577"/>
          <ac:spMkLst>
            <pc:docMk/>
            <pc:sldMk cId="3764525226" sldId="310"/>
            <ac:spMk id="54" creationId="{35E2C182-721B-46A6-9AE7-7FF8277071F9}"/>
          </ac:spMkLst>
        </pc:spChg>
        <pc:spChg chg="add mod">
          <ac:chgData name="Jitu Padhye" userId="9200df86-f23a-4d08-a85c-294cab84de0a" providerId="ADAL" clId="{7CBF8DB2-0234-4B36-A8DF-6F3306D2CB04}" dt="2021-02-14T22:27:19.609" v="9258" actId="1076"/>
          <ac:spMkLst>
            <pc:docMk/>
            <pc:sldMk cId="3764525226" sldId="310"/>
            <ac:spMk id="55" creationId="{3FA00B2D-16A8-4DD1-899D-6B75325D62C1}"/>
          </ac:spMkLst>
        </pc:spChg>
        <pc:spChg chg="add mod">
          <ac:chgData name="Jitu Padhye" userId="9200df86-f23a-4d08-a85c-294cab84de0a" providerId="ADAL" clId="{7CBF8DB2-0234-4B36-A8DF-6F3306D2CB04}" dt="2021-02-14T22:29:39.061" v="9307" actId="3062"/>
          <ac:spMkLst>
            <pc:docMk/>
            <pc:sldMk cId="3764525226" sldId="310"/>
            <ac:spMk id="56" creationId="{769BEEE4-72E4-4F6A-BBC0-E95AE22D1A9D}"/>
          </ac:spMkLst>
        </pc:spChg>
        <pc:cxnChg chg="add del">
          <ac:chgData name="Jitu Padhye" userId="9200df86-f23a-4d08-a85c-294cab84de0a" providerId="ADAL" clId="{7CBF8DB2-0234-4B36-A8DF-6F3306D2CB04}" dt="2021-02-14T21:46:19.027" v="8414" actId="478"/>
          <ac:cxnSpMkLst>
            <pc:docMk/>
            <pc:sldMk cId="3764525226" sldId="310"/>
            <ac:cxnSpMk id="27" creationId="{53554BA7-8A9F-4DE4-A2C6-CF452D8BD152}"/>
          </ac:cxnSpMkLst>
        </pc:cxnChg>
        <pc:cxnChg chg="add del mod">
          <ac:chgData name="Jitu Padhye" userId="9200df86-f23a-4d08-a85c-294cab84de0a" providerId="ADAL" clId="{7CBF8DB2-0234-4B36-A8DF-6F3306D2CB04}" dt="2021-02-14T21:46:43.956" v="8417" actId="478"/>
          <ac:cxnSpMkLst>
            <pc:docMk/>
            <pc:sldMk cId="3764525226" sldId="310"/>
            <ac:cxnSpMk id="29" creationId="{1DCDFB81-1DC7-4F44-B341-6274B6FD2734}"/>
          </ac:cxnSpMkLst>
        </pc:cxnChg>
        <pc:cxnChg chg="add del mod">
          <ac:chgData name="Jitu Padhye" userId="9200df86-f23a-4d08-a85c-294cab84de0a" providerId="ADAL" clId="{7CBF8DB2-0234-4B36-A8DF-6F3306D2CB04}" dt="2021-02-14T21:47:20.745" v="8422" actId="478"/>
          <ac:cxnSpMkLst>
            <pc:docMk/>
            <pc:sldMk cId="3764525226" sldId="310"/>
            <ac:cxnSpMk id="33" creationId="{03790228-F6C3-4032-8374-768232A79B57}"/>
          </ac:cxnSpMkLst>
        </pc:cxnChg>
        <pc:cxnChg chg="add mod">
          <ac:chgData name="Jitu Padhye" userId="9200df86-f23a-4d08-a85c-294cab84de0a" providerId="ADAL" clId="{7CBF8DB2-0234-4B36-A8DF-6F3306D2CB04}" dt="2021-02-14T22:24:45.189" v="9207" actId="692"/>
          <ac:cxnSpMkLst>
            <pc:docMk/>
            <pc:sldMk cId="3764525226" sldId="310"/>
            <ac:cxnSpMk id="37" creationId="{00AC6C59-74AA-41F3-A979-B355F8F2E72D}"/>
          </ac:cxnSpMkLst>
        </pc:cxnChg>
        <pc:cxnChg chg="add mod">
          <ac:chgData name="Jitu Padhye" userId="9200df86-f23a-4d08-a85c-294cab84de0a" providerId="ADAL" clId="{7CBF8DB2-0234-4B36-A8DF-6F3306D2CB04}" dt="2021-02-14T22:24:45.189" v="9207" actId="692"/>
          <ac:cxnSpMkLst>
            <pc:docMk/>
            <pc:sldMk cId="3764525226" sldId="310"/>
            <ac:cxnSpMk id="39" creationId="{3661E2FF-D903-4DE2-B607-BE843ABB5D75}"/>
          </ac:cxnSpMkLst>
        </pc:cxnChg>
        <pc:cxnChg chg="add mod">
          <ac:chgData name="Jitu Padhye" userId="9200df86-f23a-4d08-a85c-294cab84de0a" providerId="ADAL" clId="{7CBF8DB2-0234-4B36-A8DF-6F3306D2CB04}" dt="2021-02-14T22:24:45.189" v="9207" actId="692"/>
          <ac:cxnSpMkLst>
            <pc:docMk/>
            <pc:sldMk cId="3764525226" sldId="310"/>
            <ac:cxnSpMk id="41" creationId="{D71A6646-EDE2-426E-A21D-242C76AA41DB}"/>
          </ac:cxnSpMkLst>
        </pc:cxnChg>
        <pc:cxnChg chg="add mod">
          <ac:chgData name="Jitu Padhye" userId="9200df86-f23a-4d08-a85c-294cab84de0a" providerId="ADAL" clId="{7CBF8DB2-0234-4B36-A8DF-6F3306D2CB04}" dt="2021-02-14T22:24:45.189" v="9207" actId="692"/>
          <ac:cxnSpMkLst>
            <pc:docMk/>
            <pc:sldMk cId="3764525226" sldId="310"/>
            <ac:cxnSpMk id="44" creationId="{67170525-CFF1-49A5-9A14-65B3DFA50A4C}"/>
          </ac:cxnSpMkLst>
        </pc:cxnChg>
        <pc:cxnChg chg="add mod">
          <ac:chgData name="Jitu Padhye" userId="9200df86-f23a-4d08-a85c-294cab84de0a" providerId="ADAL" clId="{7CBF8DB2-0234-4B36-A8DF-6F3306D2CB04}" dt="2021-02-14T22:24:53.164" v="9208" actId="692"/>
          <ac:cxnSpMkLst>
            <pc:docMk/>
            <pc:sldMk cId="3764525226" sldId="310"/>
            <ac:cxnSpMk id="46" creationId="{572AC6C3-1C7A-43AF-A5D8-900E5C694186}"/>
          </ac:cxnSpMkLst>
        </pc:cxnChg>
      </pc:sldChg>
      <pc:sldChg chg="add del">
        <pc:chgData name="Jitu Padhye" userId="9200df86-f23a-4d08-a85c-294cab84de0a" providerId="ADAL" clId="{7CBF8DB2-0234-4B36-A8DF-6F3306D2CB04}" dt="2021-02-14T21:26:37.652" v="7984" actId="47"/>
        <pc:sldMkLst>
          <pc:docMk/>
          <pc:sldMk cId="31449667" sldId="311"/>
        </pc:sldMkLst>
      </pc:sldChg>
      <pc:sldChg chg="modSp add del mod">
        <pc:chgData name="Jitu Padhye" userId="9200df86-f23a-4d08-a85c-294cab84de0a" providerId="ADAL" clId="{7CBF8DB2-0234-4B36-A8DF-6F3306D2CB04}" dt="2021-02-14T21:25:38.269" v="7976" actId="47"/>
        <pc:sldMkLst>
          <pc:docMk/>
          <pc:sldMk cId="254309041" sldId="311"/>
        </pc:sldMkLst>
        <pc:spChg chg="mod">
          <ac:chgData name="Jitu Padhye" userId="9200df86-f23a-4d08-a85c-294cab84de0a" providerId="ADAL" clId="{7CBF8DB2-0234-4B36-A8DF-6F3306D2CB04}" dt="2021-02-14T21:25:35.337" v="7975" actId="20577"/>
          <ac:spMkLst>
            <pc:docMk/>
            <pc:sldMk cId="254309041" sldId="311"/>
            <ac:spMk id="2" creationId="{177B5C87-DD7E-47A6-B3A2-C96E9C087A48}"/>
          </ac:spMkLst>
        </pc:spChg>
      </pc:sldChg>
      <pc:sldChg chg="modSp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1431449478" sldId="311"/>
        </pc:sldMkLst>
        <pc:spChg chg="mod">
          <ac:chgData name="Jitu Padhye" userId="9200df86-f23a-4d08-a85c-294cab84de0a" providerId="ADAL" clId="{7CBF8DB2-0234-4B36-A8DF-6F3306D2CB04}" dt="2021-02-14T21:27:06.867" v="8015" actId="20577"/>
          <ac:spMkLst>
            <pc:docMk/>
            <pc:sldMk cId="1431449478" sldId="311"/>
            <ac:spMk id="2" creationId="{F6E53DD5-FC28-4367-9451-05A1A19A3264}"/>
          </ac:spMkLst>
        </pc:spChg>
      </pc:sldChg>
      <pc:sldChg chg="add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887719364" sldId="312"/>
        </pc:sldMkLst>
        <pc:spChg chg="mod">
          <ac:chgData name="Jitu Padhye" userId="9200df86-f23a-4d08-a85c-294cab84de0a" providerId="ADAL" clId="{7CBF8DB2-0234-4B36-A8DF-6F3306D2CB04}" dt="2021-02-15T01:16:40.300" v="10701" actId="20577"/>
          <ac:spMkLst>
            <pc:docMk/>
            <pc:sldMk cId="887719364" sldId="312"/>
            <ac:spMk id="2" creationId="{7ABF7634-F03A-4C2F-B215-A8EE0F010728}"/>
          </ac:spMkLst>
        </pc:spChg>
        <pc:spChg chg="mod">
          <ac:chgData name="Jitu Padhye" userId="9200df86-f23a-4d08-a85c-294cab84de0a" providerId="ADAL" clId="{7CBF8DB2-0234-4B36-A8DF-6F3306D2CB04}" dt="2021-02-15T01:17:17.029" v="10729" actId="20577"/>
          <ac:spMkLst>
            <pc:docMk/>
            <pc:sldMk cId="887719364" sldId="312"/>
            <ac:spMk id="3" creationId="{5882AA20-CEEE-4EEC-8BC4-7CC8930739A6}"/>
          </ac:spMkLst>
        </pc:spChg>
        <pc:spChg chg="add">
          <ac:chgData name="Jitu Padhye" userId="9200df86-f23a-4d08-a85c-294cab84de0a" providerId="ADAL" clId="{7CBF8DB2-0234-4B36-A8DF-6F3306D2CB04}" dt="2021-02-14T22:01:05.131" v="8953" actId="26606"/>
          <ac:spMkLst>
            <pc:docMk/>
            <pc:sldMk cId="887719364" sldId="312"/>
            <ac:spMk id="8" creationId="{2BD55E05-51A2-4173-A7FA-869DE4F71AC3}"/>
          </ac:spMkLst>
        </pc:spChg>
      </pc:sldChg>
      <pc:sldChg chg="modSp new del mod">
        <pc:chgData name="Jitu Padhye" userId="9200df86-f23a-4d08-a85c-294cab84de0a" providerId="ADAL" clId="{7CBF8DB2-0234-4B36-A8DF-6F3306D2CB04}" dt="2021-02-14T21:40:29.304" v="8305" actId="47"/>
        <pc:sldMkLst>
          <pc:docMk/>
          <pc:sldMk cId="1872999752" sldId="312"/>
        </pc:sldMkLst>
        <pc:spChg chg="mod">
          <ac:chgData name="Jitu Padhye" userId="9200df86-f23a-4d08-a85c-294cab84de0a" providerId="ADAL" clId="{7CBF8DB2-0234-4B36-A8DF-6F3306D2CB04}" dt="2021-02-14T21:40:01.211" v="8253" actId="20577"/>
          <ac:spMkLst>
            <pc:docMk/>
            <pc:sldMk cId="1872999752" sldId="312"/>
            <ac:spMk id="2" creationId="{7BBE5C26-710B-4FE1-B29E-83C506493C32}"/>
          </ac:spMkLst>
        </pc:spChg>
        <pc:spChg chg="mod">
          <ac:chgData name="Jitu Padhye" userId="9200df86-f23a-4d08-a85c-294cab84de0a" providerId="ADAL" clId="{7CBF8DB2-0234-4B36-A8DF-6F3306D2CB04}" dt="2021-02-14T21:40:12.258" v="8304" actId="20577"/>
          <ac:spMkLst>
            <pc:docMk/>
            <pc:sldMk cId="1872999752" sldId="312"/>
            <ac:spMk id="3" creationId="{8D019A72-CF36-496A-9470-0381844A00A7}"/>
          </ac:spMkLst>
        </pc:spChg>
      </pc:sldChg>
      <pc:sldChg chg="addSp modSp add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46035086" sldId="313"/>
        </pc:sldMkLst>
        <pc:graphicFrameChg chg="modGraphic">
          <ac:chgData name="Jitu Padhye" userId="9200df86-f23a-4d08-a85c-294cab84de0a" providerId="ADAL" clId="{7CBF8DB2-0234-4B36-A8DF-6F3306D2CB04}" dt="2021-02-14T22:36:39.100" v="9784" actId="207"/>
          <ac:graphicFrameMkLst>
            <pc:docMk/>
            <pc:sldMk cId="46035086" sldId="313"/>
            <ac:graphicFrameMk id="9" creationId="{89A2F270-4641-4992-A0E2-2E788BBE1A59}"/>
          </ac:graphicFrameMkLst>
        </pc:graphicFrameChg>
        <pc:picChg chg="add mod">
          <ac:chgData name="Jitu Padhye" userId="9200df86-f23a-4d08-a85c-294cab84de0a" providerId="ADAL" clId="{7CBF8DB2-0234-4B36-A8DF-6F3306D2CB04}" dt="2021-02-14T22:30:46.106" v="9310" actId="1076"/>
          <ac:picMkLst>
            <pc:docMk/>
            <pc:sldMk cId="46035086" sldId="313"/>
            <ac:picMk id="3" creationId="{6E38A957-4C20-45E1-B3AB-EF86B54BFB35}"/>
          </ac:picMkLst>
        </pc:picChg>
      </pc:sldChg>
      <pc:sldChg chg="add del">
        <pc:chgData name="Jitu Padhye" userId="9200df86-f23a-4d08-a85c-294cab84de0a" providerId="ADAL" clId="{7CBF8DB2-0234-4B36-A8DF-6F3306D2CB04}" dt="2021-02-14T22:31:04.504" v="9312" actId="47"/>
        <pc:sldMkLst>
          <pc:docMk/>
          <pc:sldMk cId="171286473" sldId="314"/>
        </pc:sldMkLst>
      </pc:sldChg>
      <pc:sldChg chg="modSp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3693615723" sldId="314"/>
        </pc:sldMkLst>
        <pc:spChg chg="mod">
          <ac:chgData name="Jitu Padhye" userId="9200df86-f23a-4d08-a85c-294cab84de0a" providerId="ADAL" clId="{7CBF8DB2-0234-4B36-A8DF-6F3306D2CB04}" dt="2021-02-14T22:31:46.573" v="9407" actId="20577"/>
          <ac:spMkLst>
            <pc:docMk/>
            <pc:sldMk cId="3693615723" sldId="314"/>
            <ac:spMk id="2" creationId="{F6E53DD5-FC28-4367-9451-05A1A19A3264}"/>
          </ac:spMkLst>
        </pc:spChg>
      </pc:sldChg>
      <pc:sldChg chg="addSp delSp modSp new del mod setBg">
        <pc:chgData name="Jitu Padhye" userId="9200df86-f23a-4d08-a85c-294cab84de0a" providerId="ADAL" clId="{7CBF8DB2-0234-4B36-A8DF-6F3306D2CB04}" dt="2021-02-15T03:47:06.101" v="12100" actId="47"/>
        <pc:sldMkLst>
          <pc:docMk/>
          <pc:sldMk cId="2594648307" sldId="315"/>
        </pc:sldMkLst>
        <pc:spChg chg="mod">
          <ac:chgData name="Jitu Padhye" userId="9200df86-f23a-4d08-a85c-294cab84de0a" providerId="ADAL" clId="{7CBF8DB2-0234-4B36-A8DF-6F3306D2CB04}" dt="2021-02-14T22:38:59.804" v="9894" actId="26606"/>
          <ac:spMkLst>
            <pc:docMk/>
            <pc:sldMk cId="2594648307" sldId="315"/>
            <ac:spMk id="2" creationId="{98E8E304-E965-453A-ADF9-333E59B72D70}"/>
          </ac:spMkLst>
        </pc:spChg>
        <pc:spChg chg="del mod">
          <ac:chgData name="Jitu Padhye" userId="9200df86-f23a-4d08-a85c-294cab84de0a" providerId="ADAL" clId="{7CBF8DB2-0234-4B36-A8DF-6F3306D2CB04}" dt="2021-02-14T22:38:59.804" v="9894" actId="26606"/>
          <ac:spMkLst>
            <pc:docMk/>
            <pc:sldMk cId="2594648307" sldId="315"/>
            <ac:spMk id="3" creationId="{3B2990CA-0234-4CF5-BC18-360EEE90BD1A}"/>
          </ac:spMkLst>
        </pc:spChg>
        <pc:spChg chg="add del">
          <ac:chgData name="Jitu Padhye" userId="9200df86-f23a-4d08-a85c-294cab84de0a" providerId="ADAL" clId="{7CBF8DB2-0234-4B36-A8DF-6F3306D2CB04}" dt="2021-02-14T22:38:59.788" v="9893" actId="26606"/>
          <ac:spMkLst>
            <pc:docMk/>
            <pc:sldMk cId="2594648307" sldId="315"/>
            <ac:spMk id="8" creationId="{2BD55E05-51A2-4173-A7FA-869DE4F71AC3}"/>
          </ac:spMkLst>
        </pc:spChg>
        <pc:spChg chg="add">
          <ac:chgData name="Jitu Padhye" userId="9200df86-f23a-4d08-a85c-294cab84de0a" providerId="ADAL" clId="{7CBF8DB2-0234-4B36-A8DF-6F3306D2CB04}" dt="2021-02-14T22:38:59.804" v="9894" actId="26606"/>
          <ac:spMkLst>
            <pc:docMk/>
            <pc:sldMk cId="2594648307" sldId="315"/>
            <ac:spMk id="9" creationId="{2BD55E05-51A2-4173-A7FA-869DE4F71AC3}"/>
          </ac:spMkLst>
        </pc:spChg>
        <pc:graphicFrameChg chg="add">
          <ac:chgData name="Jitu Padhye" userId="9200df86-f23a-4d08-a85c-294cab84de0a" providerId="ADAL" clId="{7CBF8DB2-0234-4B36-A8DF-6F3306D2CB04}" dt="2021-02-14T22:38:59.804" v="9894" actId="26606"/>
          <ac:graphicFrameMkLst>
            <pc:docMk/>
            <pc:sldMk cId="2594648307" sldId="315"/>
            <ac:graphicFrameMk id="5" creationId="{F231DD97-F52F-4F87-8900-4BA0E1FC4DEB}"/>
          </ac:graphicFrameMkLst>
        </pc:graphicFrameChg>
      </pc:sldChg>
      <pc:sldChg chg="add del">
        <pc:chgData name="Jitu Padhye" userId="9200df86-f23a-4d08-a85c-294cab84de0a" providerId="ADAL" clId="{7CBF8DB2-0234-4B36-A8DF-6F3306D2CB04}" dt="2021-02-14T22:38:36.537" v="9888" actId="47"/>
        <pc:sldMkLst>
          <pc:docMk/>
          <pc:sldMk cId="1075477740" sldId="316"/>
        </pc:sldMkLst>
      </pc:sldChg>
      <pc:sldChg chg="addSp modSp add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1888019961" sldId="317"/>
        </pc:sldMkLst>
        <pc:spChg chg="add mod">
          <ac:chgData name="Jitu Padhye" userId="9200df86-f23a-4d08-a85c-294cab84de0a" providerId="ADAL" clId="{7CBF8DB2-0234-4B36-A8DF-6F3306D2CB04}" dt="2021-02-14T22:38:04.005" v="9883"/>
          <ac:spMkLst>
            <pc:docMk/>
            <pc:sldMk cId="1888019961" sldId="317"/>
            <ac:spMk id="7" creationId="{DD56B911-642F-489E-ADEB-7073B84AC850}"/>
          </ac:spMkLst>
        </pc:spChg>
        <pc:graphicFrameChg chg="mod">
          <ac:chgData name="Jitu Padhye" userId="9200df86-f23a-4d08-a85c-294cab84de0a" providerId="ADAL" clId="{7CBF8DB2-0234-4B36-A8DF-6F3306D2CB04}" dt="2021-02-14T22:37:59.362" v="9881"/>
          <ac:graphicFrameMkLst>
            <pc:docMk/>
            <pc:sldMk cId="1888019961" sldId="317"/>
            <ac:graphicFrameMk id="9" creationId="{89A2F270-4641-4992-A0E2-2E788BBE1A59}"/>
          </ac:graphicFrameMkLst>
        </pc:graphicFrameChg>
        <pc:picChg chg="mod">
          <ac:chgData name="Jitu Padhye" userId="9200df86-f23a-4d08-a85c-294cab84de0a" providerId="ADAL" clId="{7CBF8DB2-0234-4B36-A8DF-6F3306D2CB04}" dt="2021-02-14T22:38:16.440" v="9885" actId="1076"/>
          <ac:picMkLst>
            <pc:docMk/>
            <pc:sldMk cId="1888019961" sldId="317"/>
            <ac:picMk id="3" creationId="{6E38A957-4C20-45E1-B3AB-EF86B54BFB35}"/>
          </ac:picMkLst>
        </pc:picChg>
        <pc:picChg chg="add">
          <ac:chgData name="Jitu Padhye" userId="9200df86-f23a-4d08-a85c-294cab84de0a" providerId="ADAL" clId="{7CBF8DB2-0234-4B36-A8DF-6F3306D2CB04}" dt="2021-02-14T22:38:07.362" v="9884" actId="22"/>
          <ac:picMkLst>
            <pc:docMk/>
            <pc:sldMk cId="1888019961" sldId="317"/>
            <ac:picMk id="5" creationId="{6CA0AFB7-2518-4BC5-9F27-7FF19EF0F55D}"/>
          </ac:picMkLst>
        </pc:picChg>
        <pc:picChg chg="add mod">
          <ac:chgData name="Jitu Padhye" userId="9200df86-f23a-4d08-a85c-294cab84de0a" providerId="ADAL" clId="{7CBF8DB2-0234-4B36-A8DF-6F3306D2CB04}" dt="2021-02-14T22:38:30.912" v="9887" actId="1076"/>
          <ac:picMkLst>
            <pc:docMk/>
            <pc:sldMk cId="1888019961" sldId="317"/>
            <ac:picMk id="11" creationId="{EE012B3D-08D7-4775-B231-A73F841F3F2B}"/>
          </ac:picMkLst>
        </pc:picChg>
      </pc:sldChg>
      <pc:sldChg chg="add del">
        <pc:chgData name="Jitu Padhye" userId="9200df86-f23a-4d08-a85c-294cab84de0a" providerId="ADAL" clId="{7CBF8DB2-0234-4B36-A8DF-6F3306D2CB04}" dt="2021-02-15T01:03:46.338" v="9987" actId="47"/>
        <pc:sldMkLst>
          <pc:docMk/>
          <pc:sldMk cId="878189190" sldId="318"/>
        </pc:sldMkLst>
      </pc:sldChg>
      <pc:sldChg chg="modSp add del mod ord">
        <pc:chgData name="Jitu Padhye" userId="9200df86-f23a-4d08-a85c-294cab84de0a" providerId="ADAL" clId="{7CBF8DB2-0234-4B36-A8DF-6F3306D2CB04}" dt="2021-02-15T03:47:06.101" v="12100" actId="47"/>
        <pc:sldMkLst>
          <pc:docMk/>
          <pc:sldMk cId="960751261" sldId="318"/>
        </pc:sldMkLst>
        <pc:spChg chg="mod">
          <ac:chgData name="Jitu Padhye" userId="9200df86-f23a-4d08-a85c-294cab84de0a" providerId="ADAL" clId="{7CBF8DB2-0234-4B36-A8DF-6F3306D2CB04}" dt="2021-02-15T01:03:57.773" v="9996" actId="20577"/>
          <ac:spMkLst>
            <pc:docMk/>
            <pc:sldMk cId="960751261" sldId="318"/>
            <ac:spMk id="2" creationId="{6BA24EB1-838A-4E93-B848-264FDC0A9B97}"/>
          </ac:spMkLst>
        </pc:spChg>
        <pc:spChg chg="mod">
          <ac:chgData name="Jitu Padhye" userId="9200df86-f23a-4d08-a85c-294cab84de0a" providerId="ADAL" clId="{7CBF8DB2-0234-4B36-A8DF-6F3306D2CB04}" dt="2021-02-15T01:08:50.855" v="10471" actId="27636"/>
          <ac:spMkLst>
            <pc:docMk/>
            <pc:sldMk cId="960751261" sldId="318"/>
            <ac:spMk id="3" creationId="{BDB4FB92-3B16-4841-ABDF-32906686171E}"/>
          </ac:spMkLst>
        </pc:spChg>
      </pc:sldChg>
      <pc:sldChg chg="add del">
        <pc:chgData name="Jitu Padhye" userId="9200df86-f23a-4d08-a85c-294cab84de0a" providerId="ADAL" clId="{7CBF8DB2-0234-4B36-A8DF-6F3306D2CB04}" dt="2021-02-14T22:37:53.929" v="9879" actId="22"/>
        <pc:sldMkLst>
          <pc:docMk/>
          <pc:sldMk cId="3951840383" sldId="318"/>
        </pc:sldMkLst>
      </pc:sldChg>
      <pc:sldChg chg="add del">
        <pc:chgData name="Jitu Padhye" userId="9200df86-f23a-4d08-a85c-294cab84de0a" providerId="ADAL" clId="{7CBF8DB2-0234-4B36-A8DF-6F3306D2CB04}" dt="2021-02-15T01:07:02.610" v="10241" actId="47"/>
        <pc:sldMkLst>
          <pc:docMk/>
          <pc:sldMk cId="789582106" sldId="319"/>
        </pc:sldMkLst>
      </pc:sldChg>
      <pc:sldChg chg="add del">
        <pc:chgData name="Jitu Padhye" userId="9200df86-f23a-4d08-a85c-294cab84de0a" providerId="ADAL" clId="{7CBF8DB2-0234-4B36-A8DF-6F3306D2CB04}" dt="2021-02-15T01:06:56.041" v="10239" actId="47"/>
        <pc:sldMkLst>
          <pc:docMk/>
          <pc:sldMk cId="1958489225" sldId="319"/>
        </pc:sldMkLst>
      </pc:sldChg>
      <pc:sldChg chg="modSp add del mod">
        <pc:chgData name="Jitu Padhye" userId="9200df86-f23a-4d08-a85c-294cab84de0a" providerId="ADAL" clId="{7CBF8DB2-0234-4B36-A8DF-6F3306D2CB04}" dt="2021-02-15T03:47:06.101" v="12100" actId="47"/>
        <pc:sldMkLst>
          <pc:docMk/>
          <pc:sldMk cId="2057392164" sldId="319"/>
        </pc:sldMkLst>
        <pc:spChg chg="mod">
          <ac:chgData name="Jitu Padhye" userId="9200df86-f23a-4d08-a85c-294cab84de0a" providerId="ADAL" clId="{7CBF8DB2-0234-4B36-A8DF-6F3306D2CB04}" dt="2021-02-15T01:08:06.518" v="10368" actId="20577"/>
          <ac:spMkLst>
            <pc:docMk/>
            <pc:sldMk cId="2057392164" sldId="319"/>
            <ac:spMk id="2" creationId="{5EDA098E-883D-4E23-A99E-2B481C9C1765}"/>
          </ac:spMkLst>
        </pc:spChg>
        <pc:spChg chg="mod">
          <ac:chgData name="Jitu Padhye" userId="9200df86-f23a-4d08-a85c-294cab84de0a" providerId="ADAL" clId="{7CBF8DB2-0234-4B36-A8DF-6F3306D2CB04}" dt="2021-02-15T01:07:52.361" v="10366" actId="20577"/>
          <ac:spMkLst>
            <pc:docMk/>
            <pc:sldMk cId="2057392164" sldId="319"/>
            <ac:spMk id="3" creationId="{924715CF-9E69-4487-9B62-77668BC9F684}"/>
          </ac:spMkLst>
        </pc:spChg>
      </pc:sldChg>
      <pc:sldChg chg="modSp add del mod ord">
        <pc:chgData name="Jitu Padhye" userId="9200df86-f23a-4d08-a85c-294cab84de0a" providerId="ADAL" clId="{7CBF8DB2-0234-4B36-A8DF-6F3306D2CB04}" dt="2021-02-15T03:36:18.552" v="11285" actId="47"/>
        <pc:sldMkLst>
          <pc:docMk/>
          <pc:sldMk cId="2444966007" sldId="320"/>
        </pc:sldMkLst>
        <pc:spChg chg="mod">
          <ac:chgData name="Jitu Padhye" userId="9200df86-f23a-4d08-a85c-294cab84de0a" providerId="ADAL" clId="{7CBF8DB2-0234-4B36-A8DF-6F3306D2CB04}" dt="2021-02-15T01:10:36.859" v="10518" actId="20577"/>
          <ac:spMkLst>
            <pc:docMk/>
            <pc:sldMk cId="2444966007" sldId="320"/>
            <ac:spMk id="2" creationId="{177B5C87-DD7E-47A6-B3A2-C96E9C087A48}"/>
          </ac:spMkLst>
        </pc:spChg>
      </pc:sldChg>
      <pc:sldChg chg="addSp delSp modSp new add del mod ord setBg modClrScheme setClrOvrMap chgLayout">
        <pc:chgData name="Jitu Padhye" userId="9200df86-f23a-4d08-a85c-294cab84de0a" providerId="ADAL" clId="{7CBF8DB2-0234-4B36-A8DF-6F3306D2CB04}" dt="2021-02-15T01:31:37.777" v="11274" actId="20577"/>
        <pc:sldMkLst>
          <pc:docMk/>
          <pc:sldMk cId="2570729910" sldId="321"/>
        </pc:sldMkLst>
        <pc:spChg chg="del">
          <ac:chgData name="Jitu Padhye" userId="9200df86-f23a-4d08-a85c-294cab84de0a" providerId="ADAL" clId="{7CBF8DB2-0234-4B36-A8DF-6F3306D2CB04}" dt="2021-02-15T01:20:25.006" v="10743" actId="700"/>
          <ac:spMkLst>
            <pc:docMk/>
            <pc:sldMk cId="2570729910" sldId="321"/>
            <ac:spMk id="2" creationId="{DCE504FB-AB07-4CC5-8A7C-8A4DFBA183D0}"/>
          </ac:spMkLst>
        </pc:spChg>
        <pc:spChg chg="del">
          <ac:chgData name="Jitu Padhye" userId="9200df86-f23a-4d08-a85c-294cab84de0a" providerId="ADAL" clId="{7CBF8DB2-0234-4B36-A8DF-6F3306D2CB04}" dt="2021-02-15T01:20:25.006" v="10743" actId="700"/>
          <ac:spMkLst>
            <pc:docMk/>
            <pc:sldMk cId="2570729910" sldId="321"/>
            <ac:spMk id="3" creationId="{04FF85E1-DD23-4E82-BDD9-E069982F597D}"/>
          </ac:spMkLst>
        </pc:spChg>
        <pc:spChg chg="add mod">
          <ac:chgData name="Jitu Padhye" userId="9200df86-f23a-4d08-a85c-294cab84de0a" providerId="ADAL" clId="{7CBF8DB2-0234-4B36-A8DF-6F3306D2CB04}" dt="2021-02-15T01:31:37.777" v="11274" actId="20577"/>
          <ac:spMkLst>
            <pc:docMk/>
            <pc:sldMk cId="2570729910" sldId="321"/>
            <ac:spMk id="4" creationId="{E13EBB22-7204-418E-A6E4-A72DA5B06D47}"/>
          </ac:spMkLst>
        </pc:spChg>
        <pc:spChg chg="add del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71" creationId="{9AA72BD9-2C5A-4EDC-931F-5AA08EACA0F3}"/>
          </ac:spMkLst>
        </pc:spChg>
        <pc:spChg chg="add del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73" creationId="{DD3981AC-7B61-4947-BCF3-F7AA7FA385B9}"/>
          </ac:spMkLst>
        </pc:spChg>
        <pc:spChg chg="add del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75" creationId="{55D4142C-5077-457F-A6AD-3FECFDB39685}"/>
          </ac:spMkLst>
        </pc:spChg>
        <pc:spChg chg="add del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77" creationId="{7A5F0580-5EE9-419F-96EE-B6529EF6E7D0}"/>
          </ac:spMkLst>
        </pc:spChg>
        <pc:spChg chg="add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135" creationId="{526E0BFB-CDF1-4990-8C11-AC849311E0A8}"/>
          </ac:spMkLst>
        </pc:spChg>
        <pc:spChg chg="add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137" creationId="{6069A1F8-9BEB-4786-9694-FC48B2D75D21}"/>
          </ac:spMkLst>
        </pc:spChg>
        <pc:spChg chg="add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139" creationId="{AF2F604E-43BE-4DC3-B983-E071523364F8}"/>
          </ac:spMkLst>
        </pc:spChg>
        <pc:spChg chg="add">
          <ac:chgData name="Jitu Padhye" userId="9200df86-f23a-4d08-a85c-294cab84de0a" providerId="ADAL" clId="{7CBF8DB2-0234-4B36-A8DF-6F3306D2CB04}" dt="2021-02-15T01:21:33.285" v="10845" actId="26606"/>
          <ac:spMkLst>
            <pc:docMk/>
            <pc:sldMk cId="2570729910" sldId="321"/>
            <ac:spMk id="141" creationId="{08C9B587-E65E-4B52-B37C-ABEBB6E87928}"/>
          </ac:spMkLst>
        </pc:spChg>
        <pc:picChg chg="mod">
          <ac:chgData name="Jitu Padhye" userId="9200df86-f23a-4d08-a85c-294cab84de0a" providerId="ADAL" clId="{7CBF8DB2-0234-4B36-A8DF-6F3306D2CB04}" dt="2021-02-15T01:21:33.285" v="10845" actId="26606"/>
          <ac:picMkLst>
            <pc:docMk/>
            <pc:sldMk cId="2570729910" sldId="321"/>
            <ac:picMk id="1026" creationId="{2B196491-66FD-45F9-B055-0D76FF25829B}"/>
          </ac:picMkLst>
        </pc:picChg>
      </pc:sldChg>
      <pc:sldChg chg="addSp">
        <pc:chgData name="Jitu Padhye" userId="9200df86-f23a-4d08-a85c-294cab84de0a" providerId="ADAL" clId="{7CBF8DB2-0234-4B36-A8DF-6F3306D2CB04}" dt="2021-02-15T01:19:49.931" v="10735"/>
        <pc:sldMkLst>
          <pc:docMk/>
          <pc:sldMk cId="3545364460" sldId="321"/>
        </pc:sldMkLst>
        <pc:picChg chg="add">
          <ac:chgData name="Jitu Padhye" userId="9200df86-f23a-4d08-a85c-294cab84de0a" providerId="ADAL" clId="{7CBF8DB2-0234-4B36-A8DF-6F3306D2CB04}" dt="2021-02-15T01:19:49.931" v="10735"/>
          <ac:picMkLst>
            <pc:docMk/>
            <pc:sldMk cId="3545364460" sldId="321"/>
            <ac:picMk id="1026" creationId="{2B196491-66FD-45F9-B055-0D76FF25829B}"/>
          </ac:picMkLst>
        </pc:picChg>
      </pc:sldChg>
      <pc:sldChg chg="new del">
        <pc:chgData name="Jitu Padhye" userId="9200df86-f23a-4d08-a85c-294cab84de0a" providerId="ADAL" clId="{7CBF8DB2-0234-4B36-A8DF-6F3306D2CB04}" dt="2021-02-15T01:23:41.401" v="10858" actId="47"/>
        <pc:sldMkLst>
          <pc:docMk/>
          <pc:sldMk cId="1598968294" sldId="322"/>
        </pc:sldMkLst>
      </pc:sldChg>
      <pc:sldChg chg="modSp new del mod setBg">
        <pc:chgData name="Jitu Padhye" userId="9200df86-f23a-4d08-a85c-294cab84de0a" providerId="ADAL" clId="{7CBF8DB2-0234-4B36-A8DF-6F3306D2CB04}" dt="2021-02-15T04:05:41.928" v="12467" actId="47"/>
        <pc:sldMkLst>
          <pc:docMk/>
          <pc:sldMk cId="2893939405" sldId="323"/>
        </pc:sldMkLst>
        <pc:spChg chg="mod">
          <ac:chgData name="Jitu Padhye" userId="9200df86-f23a-4d08-a85c-294cab84de0a" providerId="ADAL" clId="{7CBF8DB2-0234-4B36-A8DF-6F3306D2CB04}" dt="2021-02-15T04:05:39.884" v="12466"/>
          <ac:spMkLst>
            <pc:docMk/>
            <pc:sldMk cId="2893939405" sldId="323"/>
            <ac:spMk id="2" creationId="{94848FD8-1A85-4276-9750-041AE8D6D93F}"/>
          </ac:spMkLst>
        </pc:spChg>
        <pc:spChg chg="mod">
          <ac:chgData name="Jitu Padhye" userId="9200df86-f23a-4d08-a85c-294cab84de0a" providerId="ADAL" clId="{7CBF8DB2-0234-4B36-A8DF-6F3306D2CB04}" dt="2021-02-15T04:05:39.884" v="12466"/>
          <ac:spMkLst>
            <pc:docMk/>
            <pc:sldMk cId="2893939405" sldId="323"/>
            <ac:spMk id="3" creationId="{5CE7ADDC-3B8F-4058-97B5-CFEB1F2C215D}"/>
          </ac:spMkLst>
        </pc:spChg>
      </pc:sldChg>
      <pc:sldChg chg="addSp modSp new del mod">
        <pc:chgData name="Jitu Padhye" userId="9200df86-f23a-4d08-a85c-294cab84de0a" providerId="ADAL" clId="{7CBF8DB2-0234-4B36-A8DF-6F3306D2CB04}" dt="2021-02-15T03:32:29.680" v="11275" actId="47"/>
        <pc:sldMkLst>
          <pc:docMk/>
          <pc:sldMk cId="2347643399" sldId="324"/>
        </pc:sldMkLst>
        <pc:spChg chg="add mod">
          <ac:chgData name="Jitu Padhye" userId="9200df86-f23a-4d08-a85c-294cab84de0a" providerId="ADAL" clId="{7CBF8DB2-0234-4B36-A8DF-6F3306D2CB04}" dt="2021-02-15T01:30:42.606" v="11269" actId="2711"/>
          <ac:spMkLst>
            <pc:docMk/>
            <pc:sldMk cId="2347643399" sldId="324"/>
            <ac:spMk id="2" creationId="{438D8FE4-A7EC-43FB-A5A7-527C7348873A}"/>
          </ac:spMkLst>
        </pc:spChg>
        <pc:spChg chg="add mod">
          <ac:chgData name="Jitu Padhye" userId="9200df86-f23a-4d08-a85c-294cab84de0a" providerId="ADAL" clId="{7CBF8DB2-0234-4B36-A8DF-6F3306D2CB04}" dt="2021-02-15T01:30:37.810" v="11268" actId="2711"/>
          <ac:spMkLst>
            <pc:docMk/>
            <pc:sldMk cId="2347643399" sldId="324"/>
            <ac:spMk id="3" creationId="{A2CA8560-290F-4C1B-A16C-195F98781433}"/>
          </ac:spMkLst>
        </pc:spChg>
      </pc:sldChg>
      <pc:sldChg chg="new del">
        <pc:chgData name="Jitu Padhye" userId="9200df86-f23a-4d08-a85c-294cab84de0a" providerId="ADAL" clId="{7CBF8DB2-0234-4B36-A8DF-6F3306D2CB04}" dt="2021-02-15T01:27:41.259" v="11098" actId="47"/>
        <pc:sldMkLst>
          <pc:docMk/>
          <pc:sldMk cId="1667601577" sldId="325"/>
        </pc:sldMkLst>
      </pc:sldChg>
      <pc:sldChg chg="modSp new mod ord">
        <pc:chgData name="Jitu Padhye" userId="9200df86-f23a-4d08-a85c-294cab84de0a" providerId="ADAL" clId="{7CBF8DB2-0234-4B36-A8DF-6F3306D2CB04}" dt="2021-02-15T01:27:27.039" v="11097" actId="20577"/>
        <pc:sldMkLst>
          <pc:docMk/>
          <pc:sldMk cId="2742778289" sldId="326"/>
        </pc:sldMkLst>
        <pc:spChg chg="mod">
          <ac:chgData name="Jitu Padhye" userId="9200df86-f23a-4d08-a85c-294cab84de0a" providerId="ADAL" clId="{7CBF8DB2-0234-4B36-A8DF-6F3306D2CB04}" dt="2021-02-15T01:27:27.039" v="11097" actId="20577"/>
          <ac:spMkLst>
            <pc:docMk/>
            <pc:sldMk cId="2742778289" sldId="326"/>
            <ac:spMk id="2" creationId="{50A44DF7-FDD7-447E-8834-E35182518062}"/>
          </ac:spMkLst>
        </pc:spChg>
        <pc:spChg chg="mod">
          <ac:chgData name="Jitu Padhye" userId="9200df86-f23a-4d08-a85c-294cab84de0a" providerId="ADAL" clId="{7CBF8DB2-0234-4B36-A8DF-6F3306D2CB04}" dt="2021-02-15T01:26:37.484" v="11062" actId="20577"/>
          <ac:spMkLst>
            <pc:docMk/>
            <pc:sldMk cId="2742778289" sldId="326"/>
            <ac:spMk id="3" creationId="{423FDB90-0767-4C58-AFC4-ED5495D2FD0E}"/>
          </ac:spMkLst>
        </pc:spChg>
      </pc:sldChg>
      <pc:sldChg chg="addSp delSp modSp new mod setBg setClrOvrMap delDesignElem">
        <pc:chgData name="Jitu Padhye" userId="9200df86-f23a-4d08-a85c-294cab84de0a" providerId="ADAL" clId="{7CBF8DB2-0234-4B36-A8DF-6F3306D2CB04}" dt="2021-03-03T21:02:24.406" v="22589" actId="207"/>
        <pc:sldMkLst>
          <pc:docMk/>
          <pc:sldMk cId="2751019422" sldId="327"/>
        </pc:sldMkLst>
        <pc:spChg chg="mod">
          <ac:chgData name="Jitu Padhye" userId="9200df86-f23a-4d08-a85c-294cab84de0a" providerId="ADAL" clId="{7CBF8DB2-0234-4B36-A8DF-6F3306D2CB04}" dt="2021-02-15T03:49:46.979" v="12374" actId="26606"/>
          <ac:spMkLst>
            <pc:docMk/>
            <pc:sldMk cId="2751019422" sldId="327"/>
            <ac:spMk id="2" creationId="{F7E92877-5EF2-4D79-AE48-43F95A684D4F}"/>
          </ac:spMkLst>
        </pc:spChg>
        <pc:spChg chg="mod">
          <ac:chgData name="Jitu Padhye" userId="9200df86-f23a-4d08-a85c-294cab84de0a" providerId="ADAL" clId="{7CBF8DB2-0234-4B36-A8DF-6F3306D2CB04}" dt="2021-03-03T21:02:24.406" v="22589" actId="207"/>
          <ac:spMkLst>
            <pc:docMk/>
            <pc:sldMk cId="2751019422" sldId="327"/>
            <ac:spMk id="3" creationId="{56626B94-666C-4CDB-B8AE-0D12B6977478}"/>
          </ac:spMkLst>
        </pc:spChg>
        <pc:spChg chg="add">
          <ac:chgData name="Jitu Padhye" userId="9200df86-f23a-4d08-a85c-294cab84de0a" providerId="ADAL" clId="{7CBF8DB2-0234-4B36-A8DF-6F3306D2CB04}" dt="2021-02-15T04:10:01.047" v="12967" actId="26606"/>
          <ac:spMkLst>
            <pc:docMk/>
            <pc:sldMk cId="2751019422" sldId="327"/>
            <ac:spMk id="5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10:01.047" v="12967" actId="26606"/>
          <ac:spMkLst>
            <pc:docMk/>
            <pc:sldMk cId="2751019422" sldId="327"/>
            <ac:spMk id="6" creationId="{5D6C15A0-C087-4593-8414-2B4EC1CDC3DE}"/>
          </ac:spMkLst>
        </pc:spChg>
        <pc:spChg chg="add del">
          <ac:chgData name="Jitu Padhye" userId="9200df86-f23a-4d08-a85c-294cab84de0a" providerId="ADAL" clId="{7CBF8DB2-0234-4B36-A8DF-6F3306D2CB04}" dt="2021-02-15T04:06:47.209" v="12567"/>
          <ac:spMkLst>
            <pc:docMk/>
            <pc:sldMk cId="2751019422" sldId="327"/>
            <ac:spMk id="8" creationId="{777A147A-9ED8-46B4-8660-1B3C2AA880B5}"/>
          </ac:spMkLst>
        </pc:spChg>
        <pc:spChg chg="add del">
          <ac:chgData name="Jitu Padhye" userId="9200df86-f23a-4d08-a85c-294cab84de0a" providerId="ADAL" clId="{7CBF8DB2-0234-4B36-A8DF-6F3306D2CB04}" dt="2021-02-15T04:06:47.209" v="12567"/>
          <ac:spMkLst>
            <pc:docMk/>
            <pc:sldMk cId="2751019422" sldId="327"/>
            <ac:spMk id="10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6T15:47:31.097" v="22425" actId="108"/>
        <pc:sldMkLst>
          <pc:docMk/>
          <pc:sldMk cId="1037257224" sldId="328"/>
        </pc:sldMkLst>
        <pc:graphicFrameChg chg="mod modGraphic">
          <ac:chgData name="Jitu Padhye" userId="9200df86-f23a-4d08-a85c-294cab84de0a" providerId="ADAL" clId="{7CBF8DB2-0234-4B36-A8DF-6F3306D2CB04}" dt="2021-02-16T15:47:31.097" v="22425" actId="108"/>
          <ac:graphicFrameMkLst>
            <pc:docMk/>
            <pc:sldMk cId="1037257224" sldId="328"/>
            <ac:graphicFrameMk id="9" creationId="{89A2F270-4641-4992-A0E2-2E788BBE1A59}"/>
          </ac:graphicFrameMkLst>
        </pc:graphicFrameChg>
      </pc:sldChg>
      <pc:sldChg chg="add del">
        <pc:chgData name="Jitu Padhye" userId="9200df86-f23a-4d08-a85c-294cab84de0a" providerId="ADAL" clId="{7CBF8DB2-0234-4B36-A8DF-6F3306D2CB04}" dt="2021-02-15T03:33:54.907" v="11284" actId="47"/>
        <pc:sldMkLst>
          <pc:docMk/>
          <pc:sldMk cId="924493400" sldId="329"/>
        </pc:sldMkLst>
      </pc:sldChg>
      <pc:sldChg chg="addSp delSp modSp add mod setBg">
        <pc:chgData name="Jitu Padhye" userId="9200df86-f23a-4d08-a85c-294cab84de0a" providerId="ADAL" clId="{7CBF8DB2-0234-4B36-A8DF-6F3306D2CB04}" dt="2021-03-03T22:56:08.754" v="23412" actId="1076"/>
        <pc:sldMkLst>
          <pc:docMk/>
          <pc:sldMk cId="244368931" sldId="330"/>
        </pc:sldMkLst>
        <pc:spChg chg="mod">
          <ac:chgData name="Jitu Padhye" userId="9200df86-f23a-4d08-a85c-294cab84de0a" providerId="ADAL" clId="{7CBF8DB2-0234-4B36-A8DF-6F3306D2CB04}" dt="2021-03-03T22:56:08.754" v="23412" actId="1076"/>
          <ac:spMkLst>
            <pc:docMk/>
            <pc:sldMk cId="244368931" sldId="330"/>
            <ac:spMk id="2" creationId="{80AEE850-EFF1-4D1C-9CAE-2EA984B29196}"/>
          </ac:spMkLst>
        </pc:spChg>
        <pc:spChg chg="add del mod">
          <ac:chgData name="Jitu Padhye" userId="9200df86-f23a-4d08-a85c-294cab84de0a" providerId="ADAL" clId="{7CBF8DB2-0234-4B36-A8DF-6F3306D2CB04}" dt="2021-03-03T22:56:08.090" v="23411" actId="767"/>
          <ac:spMkLst>
            <pc:docMk/>
            <pc:sldMk cId="244368931" sldId="330"/>
            <ac:spMk id="3" creationId="{3C50180B-41B7-4D8D-A228-690AEFC7C8F5}"/>
          </ac:spMkLst>
        </pc:spChg>
        <pc:spChg chg="mod">
          <ac:chgData name="Jitu Padhye" userId="9200df86-f23a-4d08-a85c-294cab84de0a" providerId="ADAL" clId="{7CBF8DB2-0234-4B36-A8DF-6F3306D2CB04}" dt="2021-03-03T22:56:08.754" v="23412" actId="1076"/>
          <ac:spMkLst>
            <pc:docMk/>
            <pc:sldMk cId="244368931" sldId="330"/>
            <ac:spMk id="6" creationId="{F3985EE3-73D5-45C3-88C7-C35B8EB11883}"/>
          </ac:spMkLst>
        </pc:spChg>
        <pc:spChg chg="mod">
          <ac:chgData name="Jitu Padhye" userId="9200df86-f23a-4d08-a85c-294cab84de0a" providerId="ADAL" clId="{7CBF8DB2-0234-4B36-A8DF-6F3306D2CB04}" dt="2021-03-03T22:56:08.754" v="23412" actId="1076"/>
          <ac:spMkLst>
            <pc:docMk/>
            <pc:sldMk cId="244368931" sldId="330"/>
            <ac:spMk id="7" creationId="{E5A01B49-8141-4A6D-B435-5691A969FBCE}"/>
          </ac:spMkLst>
        </pc:spChg>
        <pc:graphicFrameChg chg="mod">
          <ac:chgData name="Jitu Padhye" userId="9200df86-f23a-4d08-a85c-294cab84de0a" providerId="ADAL" clId="{7CBF8DB2-0234-4B36-A8DF-6F3306D2CB04}" dt="2021-03-03T22:56:08.754" v="23412" actId="1076"/>
          <ac:graphicFrameMkLst>
            <pc:docMk/>
            <pc:sldMk cId="244368931" sldId="330"/>
            <ac:graphicFrameMk id="9" creationId="{89A2F270-4641-4992-A0E2-2E788BBE1A59}"/>
          </ac:graphicFrameMkLst>
        </pc:graphicFrameChg>
      </pc:sldChg>
      <pc:sldChg chg="add setBg">
        <pc:chgData name="Jitu Padhye" userId="9200df86-f23a-4d08-a85c-294cab84de0a" providerId="ADAL" clId="{7CBF8DB2-0234-4B36-A8DF-6F3306D2CB04}" dt="2021-02-15T04:04:52.825" v="12402"/>
        <pc:sldMkLst>
          <pc:docMk/>
          <pc:sldMk cId="2321165644" sldId="331"/>
        </pc:sldMkLst>
      </pc:sldChg>
      <pc:sldChg chg="modSp add">
        <pc:chgData name="Jitu Padhye" userId="9200df86-f23a-4d08-a85c-294cab84de0a" providerId="ADAL" clId="{7CBF8DB2-0234-4B36-A8DF-6F3306D2CB04}" dt="2021-02-16T15:46:05.753" v="22385" actId="108"/>
        <pc:sldMkLst>
          <pc:docMk/>
          <pc:sldMk cId="3548336409" sldId="332"/>
        </pc:sldMkLst>
        <pc:graphicFrameChg chg="mod">
          <ac:chgData name="Jitu Padhye" userId="9200df86-f23a-4d08-a85c-294cab84de0a" providerId="ADAL" clId="{7CBF8DB2-0234-4B36-A8DF-6F3306D2CB04}" dt="2021-02-16T15:46:05.753" v="22385" actId="108"/>
          <ac:graphicFrameMkLst>
            <pc:docMk/>
            <pc:sldMk cId="3548336409" sldId="332"/>
            <ac:graphicFrameMk id="9" creationId="{89A2F270-4641-4992-A0E2-2E788BBE1A59}"/>
          </ac:graphicFrameMkLst>
        </pc:graphicFrameChg>
      </pc:sldChg>
      <pc:sldChg chg="add setBg">
        <pc:chgData name="Jitu Padhye" userId="9200df86-f23a-4d08-a85c-294cab84de0a" providerId="ADAL" clId="{7CBF8DB2-0234-4B36-A8DF-6F3306D2CB04}" dt="2021-02-15T03:53:21.902" v="12376"/>
        <pc:sldMkLst>
          <pc:docMk/>
          <pc:sldMk cId="3247780280" sldId="333"/>
        </pc:sldMkLst>
      </pc:sldChg>
      <pc:sldChg chg="addSp">
        <pc:chgData name="Jitu Padhye" userId="9200df86-f23a-4d08-a85c-294cab84de0a" providerId="ADAL" clId="{7CBF8DB2-0234-4B36-A8DF-6F3306D2CB04}" dt="2021-03-03T20:28:48.230" v="22476"/>
        <pc:sldMkLst>
          <pc:docMk/>
          <pc:sldMk cId="1585528580" sldId="334"/>
        </pc:sldMkLst>
        <pc:picChg chg="add">
          <ac:chgData name="Jitu Padhye" userId="9200df86-f23a-4d08-a85c-294cab84de0a" providerId="ADAL" clId="{7CBF8DB2-0234-4B36-A8DF-6F3306D2CB04}" dt="2021-03-03T20:28:48.230" v="22476"/>
          <ac:picMkLst>
            <pc:docMk/>
            <pc:sldMk cId="1585528580" sldId="334"/>
            <ac:picMk id="9" creationId="{45B1F1D8-7ECE-4EB5-A3A9-4A8FBA2CEE26}"/>
          </ac:picMkLst>
        </pc:picChg>
      </pc:sldChg>
      <pc:sldChg chg="delSp modSp add del modAnim">
        <pc:chgData name="Jitu Padhye" userId="9200df86-f23a-4d08-a85c-294cab84de0a" providerId="ADAL" clId="{7CBF8DB2-0234-4B36-A8DF-6F3306D2CB04}" dt="2021-03-03T20:35:35.296" v="22507"/>
        <pc:sldMkLst>
          <pc:docMk/>
          <pc:sldMk cId="2130038767" sldId="334"/>
        </pc:sldMkLst>
        <pc:spChg chg="mod">
          <ac:chgData name="Jitu Padhye" userId="9200df86-f23a-4d08-a85c-294cab84de0a" providerId="ADAL" clId="{7CBF8DB2-0234-4B36-A8DF-6F3306D2CB04}" dt="2021-03-03T20:28:22.990" v="22474" actId="20577"/>
          <ac:spMkLst>
            <pc:docMk/>
            <pc:sldMk cId="2130038767" sldId="334"/>
            <ac:spMk id="5" creationId="{43BED03C-E2AA-4939-ADB2-37A63B701805}"/>
          </ac:spMkLst>
        </pc:spChg>
        <pc:picChg chg="mod">
          <ac:chgData name="Jitu Padhye" userId="9200df86-f23a-4d08-a85c-294cab84de0a" providerId="ADAL" clId="{7CBF8DB2-0234-4B36-A8DF-6F3306D2CB04}" dt="2021-03-03T20:35:28.859" v="22505" actId="1076"/>
          <ac:picMkLst>
            <pc:docMk/>
            <pc:sldMk cId="2130038767" sldId="334"/>
            <ac:picMk id="9" creationId="{45B1F1D8-7ECE-4EB5-A3A9-4A8FBA2CEE26}"/>
          </ac:picMkLst>
        </pc:picChg>
        <pc:picChg chg="del">
          <ac:chgData name="Jitu Padhye" userId="9200df86-f23a-4d08-a85c-294cab84de0a" providerId="ADAL" clId="{7CBF8DB2-0234-4B36-A8DF-6F3306D2CB04}" dt="2021-03-03T20:28:25.903" v="22475" actId="478"/>
          <ac:picMkLst>
            <pc:docMk/>
            <pc:sldMk cId="2130038767" sldId="334"/>
            <ac:picMk id="2050" creationId="{C1C2393A-8B1A-4746-9362-6FD198033C1A}"/>
          </ac:picMkLst>
        </pc:picChg>
      </pc:sldChg>
      <pc:sldChg chg="modSp add">
        <pc:chgData name="Jitu Padhye" userId="9200df86-f23a-4d08-a85c-294cab84de0a" providerId="ADAL" clId="{7CBF8DB2-0234-4B36-A8DF-6F3306D2CB04}" dt="2021-03-03T20:29:14.479" v="22496" actId="20577"/>
        <pc:sldMkLst>
          <pc:docMk/>
          <pc:sldMk cId="1322413773" sldId="335"/>
        </pc:sldMkLst>
        <pc:spChg chg="mod">
          <ac:chgData name="Jitu Padhye" userId="9200df86-f23a-4d08-a85c-294cab84de0a" providerId="ADAL" clId="{7CBF8DB2-0234-4B36-A8DF-6F3306D2CB04}" dt="2021-03-03T20:29:14.479" v="22496" actId="20577"/>
          <ac:spMkLst>
            <pc:docMk/>
            <pc:sldMk cId="1322413773" sldId="335"/>
            <ac:spMk id="29" creationId="{EA663F65-9FCF-46CB-969E-A1F36D3E0A6A}"/>
          </ac:spMkLst>
        </pc:spChg>
      </pc:sldChg>
      <pc:sldChg chg="addSp">
        <pc:chgData name="Jitu Padhye" userId="9200df86-f23a-4d08-a85c-294cab84de0a" providerId="ADAL" clId="{7CBF8DB2-0234-4B36-A8DF-6F3306D2CB04}" dt="2021-03-03T20:29:19.764" v="22498"/>
        <pc:sldMkLst>
          <pc:docMk/>
          <pc:sldMk cId="527719671" sldId="336"/>
        </pc:sldMkLst>
        <pc:picChg chg="add">
          <ac:chgData name="Jitu Padhye" userId="9200df86-f23a-4d08-a85c-294cab84de0a" providerId="ADAL" clId="{7CBF8DB2-0234-4B36-A8DF-6F3306D2CB04}" dt="2021-03-03T20:29:19.764" v="22498"/>
          <ac:picMkLst>
            <pc:docMk/>
            <pc:sldMk cId="527719671" sldId="336"/>
            <ac:picMk id="2050" creationId="{E31DCA34-1E69-42B2-85BE-C322D3836CCF}"/>
          </ac:picMkLst>
        </pc:picChg>
      </pc:sldChg>
      <pc:sldChg chg="delSp modSp add del modAnim">
        <pc:chgData name="Jitu Padhye" userId="9200df86-f23a-4d08-a85c-294cab84de0a" providerId="ADAL" clId="{7CBF8DB2-0234-4B36-A8DF-6F3306D2CB04}" dt="2021-03-03T20:30:28.244" v="22504"/>
        <pc:sldMkLst>
          <pc:docMk/>
          <pc:sldMk cId="1697483131" sldId="336"/>
        </pc:sldMkLst>
        <pc:picChg chg="del">
          <ac:chgData name="Jitu Padhye" userId="9200df86-f23a-4d08-a85c-294cab84de0a" providerId="ADAL" clId="{7CBF8DB2-0234-4B36-A8DF-6F3306D2CB04}" dt="2021-03-03T20:29:18.751" v="22497" actId="478"/>
          <ac:picMkLst>
            <pc:docMk/>
            <pc:sldMk cId="1697483131" sldId="336"/>
            <ac:picMk id="6" creationId="{18F907BE-CA6C-4797-97BB-1EE5B13885B5}"/>
          </ac:picMkLst>
        </pc:picChg>
        <pc:picChg chg="mod">
          <ac:chgData name="Jitu Padhye" userId="9200df86-f23a-4d08-a85c-294cab84de0a" providerId="ADAL" clId="{7CBF8DB2-0234-4B36-A8DF-6F3306D2CB04}" dt="2021-03-03T20:29:27.751" v="22501" actId="1076"/>
          <ac:picMkLst>
            <pc:docMk/>
            <pc:sldMk cId="1697483131" sldId="336"/>
            <ac:picMk id="2050" creationId="{E31DCA34-1E69-42B2-85BE-C322D3836CCF}"/>
          </ac:picMkLst>
        </pc:picChg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3150435686" sldId="337"/>
        </pc:sldMkLst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251532016" sldId="338"/>
        </pc:sldMkLst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2145649582" sldId="339"/>
        </pc:sldMkLst>
      </pc:sldChg>
      <pc:sldChg chg="add del">
        <pc:chgData name="Jitu Padhye" userId="9200df86-f23a-4d08-a85c-294cab84de0a" providerId="ADAL" clId="{7CBF8DB2-0234-4B36-A8DF-6F3306D2CB04}" dt="2021-02-16T14:57:56.492" v="20193" actId="47"/>
        <pc:sldMkLst>
          <pc:docMk/>
          <pc:sldMk cId="315235295" sldId="340"/>
        </pc:sldMkLst>
      </pc:sldChg>
      <pc:sldChg chg="modSp add mod">
        <pc:chgData name="Jitu Padhye" userId="9200df86-f23a-4d08-a85c-294cab84de0a" providerId="ADAL" clId="{7CBF8DB2-0234-4B36-A8DF-6F3306D2CB04}" dt="2021-02-15T04:44:18.459" v="14493" actId="20577"/>
        <pc:sldMkLst>
          <pc:docMk/>
          <pc:sldMk cId="1629927714" sldId="341"/>
        </pc:sldMkLst>
        <pc:spChg chg="mod">
          <ac:chgData name="Jitu Padhye" userId="9200df86-f23a-4d08-a85c-294cab84de0a" providerId="ADAL" clId="{7CBF8DB2-0234-4B36-A8DF-6F3306D2CB04}" dt="2021-02-15T04:44:18.459" v="14493" actId="20577"/>
          <ac:spMkLst>
            <pc:docMk/>
            <pc:sldMk cId="1629927714" sldId="341"/>
            <ac:spMk id="2" creationId="{F6E53DD5-FC28-4367-9451-05A1A19A3264}"/>
          </ac:spMkLst>
        </pc:spChg>
      </pc:sldChg>
      <pc:sldChg chg="modSp add mod">
        <pc:chgData name="Jitu Padhye" userId="9200df86-f23a-4d08-a85c-294cab84de0a" providerId="ADAL" clId="{7CBF8DB2-0234-4B36-A8DF-6F3306D2CB04}" dt="2021-02-16T15:46:38.040" v="22395" actId="108"/>
        <pc:sldMkLst>
          <pc:docMk/>
          <pc:sldMk cId="1444870120" sldId="342"/>
        </pc:sldMkLst>
        <pc:graphicFrameChg chg="mod">
          <ac:chgData name="Jitu Padhye" userId="9200df86-f23a-4d08-a85c-294cab84de0a" providerId="ADAL" clId="{7CBF8DB2-0234-4B36-A8DF-6F3306D2CB04}" dt="2021-02-16T15:46:38.040" v="22395" actId="108"/>
          <ac:graphicFrameMkLst>
            <pc:docMk/>
            <pc:sldMk cId="1444870120" sldId="342"/>
            <ac:graphicFrameMk id="9" creationId="{89A2F270-4641-4992-A0E2-2E788BBE1A59}"/>
          </ac:graphicFrameMkLst>
        </pc:graphicFrameChg>
      </pc:sldChg>
      <pc:sldChg chg="addSp delSp modSp add del mod">
        <pc:chgData name="Jitu Padhye" userId="9200df86-f23a-4d08-a85c-294cab84de0a" providerId="ADAL" clId="{7CBF8DB2-0234-4B36-A8DF-6F3306D2CB04}" dt="2021-02-16T14:59:44.997" v="20218" actId="47"/>
        <pc:sldMkLst>
          <pc:docMk/>
          <pc:sldMk cId="1721669741" sldId="343"/>
        </pc:sldMkLst>
        <pc:spChg chg="add del mod">
          <ac:chgData name="Jitu Padhye" userId="9200df86-f23a-4d08-a85c-294cab84de0a" providerId="ADAL" clId="{7CBF8DB2-0234-4B36-A8DF-6F3306D2CB04}" dt="2021-02-15T04:26:02.696" v="13724" actId="478"/>
          <ac:spMkLst>
            <pc:docMk/>
            <pc:sldMk cId="1721669741" sldId="343"/>
            <ac:spMk id="2" creationId="{30975F3F-956E-4871-92A3-38EB4CC72EA2}"/>
          </ac:spMkLst>
        </pc:spChg>
        <pc:graphicFrameChg chg="mod">
          <ac:chgData name="Jitu Padhye" userId="9200df86-f23a-4d08-a85c-294cab84de0a" providerId="ADAL" clId="{7CBF8DB2-0234-4B36-A8DF-6F3306D2CB04}" dt="2021-02-15T04:24:27.831" v="13710" actId="20577"/>
          <ac:graphicFrameMkLst>
            <pc:docMk/>
            <pc:sldMk cId="1721669741" sldId="343"/>
            <ac:graphicFrameMk id="27" creationId="{94247879-7E77-4B8C-B030-7C66EB8D3571}"/>
          </ac:graphicFrameMkLst>
        </pc:graphicFrameChg>
      </pc:sldChg>
      <pc:sldChg chg="addSp modSp add del mod">
        <pc:chgData name="Jitu Padhye" userId="9200df86-f23a-4d08-a85c-294cab84de0a" providerId="ADAL" clId="{7CBF8DB2-0234-4B36-A8DF-6F3306D2CB04}" dt="2021-02-16T15:02:10.183" v="20625" actId="47"/>
        <pc:sldMkLst>
          <pc:docMk/>
          <pc:sldMk cId="2843953450" sldId="344"/>
        </pc:sldMkLst>
        <pc:spChg chg="mod">
          <ac:chgData name="Jitu Padhye" userId="9200df86-f23a-4d08-a85c-294cab84de0a" providerId="ADAL" clId="{7CBF8DB2-0234-4B36-A8DF-6F3306D2CB04}" dt="2021-02-15T03:38:15.414" v="11414" actId="20577"/>
          <ac:spMkLst>
            <pc:docMk/>
            <pc:sldMk cId="2843953450" sldId="344"/>
            <ac:spMk id="2" creationId="{B897C8D6-C279-4C01-BA55-1B0E64F64209}"/>
          </ac:spMkLst>
        </pc:spChg>
        <pc:spChg chg="add">
          <ac:chgData name="Jitu Padhye" userId="9200df86-f23a-4d08-a85c-294cab84de0a" providerId="ADAL" clId="{7CBF8DB2-0234-4B36-A8DF-6F3306D2CB04}" dt="2021-02-15T04:25:42.766" v="13723" actId="22"/>
          <ac:spMkLst>
            <pc:docMk/>
            <pc:sldMk cId="2843953450" sldId="344"/>
            <ac:spMk id="3" creationId="{7B6AFAB7-E00D-4381-BCDD-E4544B2274C4}"/>
          </ac:spMkLst>
        </pc:spChg>
        <pc:graphicFrameChg chg="mod">
          <ac:chgData name="Jitu Padhye" userId="9200df86-f23a-4d08-a85c-294cab84de0a" providerId="ADAL" clId="{7CBF8DB2-0234-4B36-A8DF-6F3306D2CB04}" dt="2021-02-15T04:25:01.636" v="13722" actId="20577"/>
          <ac:graphicFrameMkLst>
            <pc:docMk/>
            <pc:sldMk cId="2843953450" sldId="344"/>
            <ac:graphicFrameMk id="5" creationId="{DA9BC647-976B-46BF-8271-9B7E343575AF}"/>
          </ac:graphicFrameMkLst>
        </pc:graphicFrameChg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422103674" sldId="345"/>
        </pc:sldMkLst>
      </pc:sldChg>
      <pc:sldChg chg="modSp add">
        <pc:chgData name="Jitu Padhye" userId="9200df86-f23a-4d08-a85c-294cab84de0a" providerId="ADAL" clId="{7CBF8DB2-0234-4B36-A8DF-6F3306D2CB04}" dt="2021-02-16T15:46:49.564" v="22401" actId="108"/>
        <pc:sldMkLst>
          <pc:docMk/>
          <pc:sldMk cId="3479587787" sldId="346"/>
        </pc:sldMkLst>
        <pc:graphicFrameChg chg="mod">
          <ac:chgData name="Jitu Padhye" userId="9200df86-f23a-4d08-a85c-294cab84de0a" providerId="ADAL" clId="{7CBF8DB2-0234-4B36-A8DF-6F3306D2CB04}" dt="2021-02-16T15:46:49.564" v="22401" actId="108"/>
          <ac:graphicFrameMkLst>
            <pc:docMk/>
            <pc:sldMk cId="3479587787" sldId="346"/>
            <ac:graphicFrameMk id="9" creationId="{89A2F270-4641-4992-A0E2-2E788BBE1A59}"/>
          </ac:graphicFrameMkLst>
        </pc:graphicFrameChg>
      </pc:sldChg>
      <pc:sldChg chg="addSp add mod">
        <pc:chgData name="Jitu Padhye" userId="9200df86-f23a-4d08-a85c-294cab84de0a" providerId="ADAL" clId="{7CBF8DB2-0234-4B36-A8DF-6F3306D2CB04}" dt="2021-02-15T04:26:26.563" v="13725" actId="26606"/>
        <pc:sldMkLst>
          <pc:docMk/>
          <pc:sldMk cId="3437229203" sldId="347"/>
        </pc:sldMkLst>
        <pc:spChg chg="add">
          <ac:chgData name="Jitu Padhye" userId="9200df86-f23a-4d08-a85c-294cab84de0a" providerId="ADAL" clId="{7CBF8DB2-0234-4B36-A8DF-6F3306D2CB04}" dt="2021-02-15T04:26:26.563" v="13725" actId="26606"/>
          <ac:spMkLst>
            <pc:docMk/>
            <pc:sldMk cId="3437229203" sldId="347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6:26.563" v="13725" actId="26606"/>
          <ac:spMkLst>
            <pc:docMk/>
            <pc:sldMk cId="3437229203" sldId="347"/>
            <ac:spMk id="10" creationId="{5D6C15A0-C087-4593-8414-2B4EC1CDC3DE}"/>
          </ac:spMkLst>
        </pc:spChg>
      </pc:sldChg>
      <pc:sldChg chg="addSp modSp add mod">
        <pc:chgData name="Jitu Padhye" userId="9200df86-f23a-4d08-a85c-294cab84de0a" providerId="ADAL" clId="{7CBF8DB2-0234-4B36-A8DF-6F3306D2CB04}" dt="2021-02-15T04:27:04.894" v="13730" actId="26606"/>
        <pc:sldMkLst>
          <pc:docMk/>
          <pc:sldMk cId="279626356" sldId="348"/>
        </pc:sldMkLst>
        <pc:spChg chg="mod">
          <ac:chgData name="Jitu Padhye" userId="9200df86-f23a-4d08-a85c-294cab84de0a" providerId="ADAL" clId="{7CBF8DB2-0234-4B36-A8DF-6F3306D2CB04}" dt="2021-02-15T03:41:23.258" v="11793" actId="20577"/>
          <ac:spMkLst>
            <pc:docMk/>
            <pc:sldMk cId="279626356" sldId="348"/>
            <ac:spMk id="2" creationId="{8ADC7610-A763-4F7A-8B60-75BF9527D50A}"/>
          </ac:spMkLst>
        </pc:spChg>
        <pc:spChg chg="mod">
          <ac:chgData name="Jitu Padhye" userId="9200df86-f23a-4d08-a85c-294cab84de0a" providerId="ADAL" clId="{7CBF8DB2-0234-4B36-A8DF-6F3306D2CB04}" dt="2021-02-15T04:27:04.894" v="13730" actId="26606"/>
          <ac:spMkLst>
            <pc:docMk/>
            <pc:sldMk cId="279626356" sldId="348"/>
            <ac:spMk id="3" creationId="{429B7F3A-2DDF-4D42-A731-A960357920A2}"/>
          </ac:spMkLst>
        </pc:spChg>
        <pc:spChg chg="add">
          <ac:chgData name="Jitu Padhye" userId="9200df86-f23a-4d08-a85c-294cab84de0a" providerId="ADAL" clId="{7CBF8DB2-0234-4B36-A8DF-6F3306D2CB04}" dt="2021-02-15T04:27:04.894" v="13730" actId="26606"/>
          <ac:spMkLst>
            <pc:docMk/>
            <pc:sldMk cId="279626356" sldId="348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7:04.894" v="13730" actId="26606"/>
          <ac:spMkLst>
            <pc:docMk/>
            <pc:sldMk cId="279626356" sldId="348"/>
            <ac:spMk id="10" creationId="{5D6C15A0-C087-4593-8414-2B4EC1CDC3DE}"/>
          </ac:spMkLst>
        </pc:spChg>
      </pc:sldChg>
      <pc:sldChg chg="addSp modSp add mod">
        <pc:chgData name="Jitu Padhye" userId="9200df86-f23a-4d08-a85c-294cab84de0a" providerId="ADAL" clId="{7CBF8DB2-0234-4B36-A8DF-6F3306D2CB04}" dt="2021-02-15T04:27:08.795" v="13731" actId="26606"/>
        <pc:sldMkLst>
          <pc:docMk/>
          <pc:sldMk cId="678434732" sldId="349"/>
        </pc:sldMkLst>
        <pc:spChg chg="mod">
          <ac:chgData name="Jitu Padhye" userId="9200df86-f23a-4d08-a85c-294cab84de0a" providerId="ADAL" clId="{7CBF8DB2-0234-4B36-A8DF-6F3306D2CB04}" dt="2021-02-15T03:44:28.533" v="11995" actId="20577"/>
          <ac:spMkLst>
            <pc:docMk/>
            <pc:sldMk cId="678434732" sldId="349"/>
            <ac:spMk id="2" creationId="{F42F3060-093A-4BB9-BC70-992CDD664EF3}"/>
          </ac:spMkLst>
        </pc:spChg>
        <pc:spChg chg="mod">
          <ac:chgData name="Jitu Padhye" userId="9200df86-f23a-4d08-a85c-294cab84de0a" providerId="ADAL" clId="{7CBF8DB2-0234-4B36-A8DF-6F3306D2CB04}" dt="2021-02-15T04:27:08.795" v="13731" actId="26606"/>
          <ac:spMkLst>
            <pc:docMk/>
            <pc:sldMk cId="678434732" sldId="349"/>
            <ac:spMk id="3" creationId="{AB4B9FFC-0A91-493C-9129-089B82DE512A}"/>
          </ac:spMkLst>
        </pc:spChg>
        <pc:spChg chg="add">
          <ac:chgData name="Jitu Padhye" userId="9200df86-f23a-4d08-a85c-294cab84de0a" providerId="ADAL" clId="{7CBF8DB2-0234-4B36-A8DF-6F3306D2CB04}" dt="2021-02-15T04:27:08.795" v="13731" actId="26606"/>
          <ac:spMkLst>
            <pc:docMk/>
            <pc:sldMk cId="678434732" sldId="349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7:08.795" v="13731" actId="26606"/>
          <ac:spMkLst>
            <pc:docMk/>
            <pc:sldMk cId="678434732" sldId="349"/>
            <ac:spMk id="10" creationId="{5D6C15A0-C087-4593-8414-2B4EC1CDC3DE}"/>
          </ac:spMkLst>
        </pc:spChg>
      </pc:sldChg>
      <pc:sldChg chg="addSp modSp add mod">
        <pc:chgData name="Jitu Padhye" userId="9200df86-f23a-4d08-a85c-294cab84de0a" providerId="ADAL" clId="{7CBF8DB2-0234-4B36-A8DF-6F3306D2CB04}" dt="2021-02-15T04:27:13.357" v="13732" actId="26606"/>
        <pc:sldMkLst>
          <pc:docMk/>
          <pc:sldMk cId="1594384960" sldId="350"/>
        </pc:sldMkLst>
        <pc:spChg chg="mod">
          <ac:chgData name="Jitu Padhye" userId="9200df86-f23a-4d08-a85c-294cab84de0a" providerId="ADAL" clId="{7CBF8DB2-0234-4B36-A8DF-6F3306D2CB04}" dt="2021-02-15T03:44:45.213" v="12022" actId="20577"/>
          <ac:spMkLst>
            <pc:docMk/>
            <pc:sldMk cId="1594384960" sldId="350"/>
            <ac:spMk id="3" creationId="{BDB4FB92-3B16-4841-ABDF-32906686171E}"/>
          </ac:spMkLst>
        </pc:spChg>
        <pc:spChg chg="add">
          <ac:chgData name="Jitu Padhye" userId="9200df86-f23a-4d08-a85c-294cab84de0a" providerId="ADAL" clId="{7CBF8DB2-0234-4B36-A8DF-6F3306D2CB04}" dt="2021-02-15T04:27:13.357" v="13732" actId="26606"/>
          <ac:spMkLst>
            <pc:docMk/>
            <pc:sldMk cId="1594384960" sldId="350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7:13.357" v="13732" actId="26606"/>
          <ac:spMkLst>
            <pc:docMk/>
            <pc:sldMk cId="1594384960" sldId="350"/>
            <ac:spMk id="10" creationId="{5D6C15A0-C087-4593-8414-2B4EC1CDC3DE}"/>
          </ac:spMkLst>
        </pc:spChg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3038014899" sldId="351"/>
        </pc:sldMkLst>
      </pc:sldChg>
      <pc:sldChg chg="modSp add">
        <pc:chgData name="Jitu Padhye" userId="9200df86-f23a-4d08-a85c-294cab84de0a" providerId="ADAL" clId="{7CBF8DB2-0234-4B36-A8DF-6F3306D2CB04}" dt="2021-02-16T15:47:01.535" v="22407" actId="108"/>
        <pc:sldMkLst>
          <pc:docMk/>
          <pc:sldMk cId="271940090" sldId="352"/>
        </pc:sldMkLst>
        <pc:graphicFrameChg chg="mod">
          <ac:chgData name="Jitu Padhye" userId="9200df86-f23a-4d08-a85c-294cab84de0a" providerId="ADAL" clId="{7CBF8DB2-0234-4B36-A8DF-6F3306D2CB04}" dt="2021-02-16T15:47:01.535" v="22407" actId="108"/>
          <ac:graphicFrameMkLst>
            <pc:docMk/>
            <pc:sldMk cId="271940090" sldId="352"/>
            <ac:graphicFrameMk id="9" creationId="{89A2F270-4641-4992-A0E2-2E788BBE1A59}"/>
          </ac:graphicFrameMkLst>
        </pc:graphicFrameChg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868327974" sldId="353"/>
        </pc:sldMkLst>
      </pc:sldChg>
      <pc:sldChg chg="addSp delSp modSp add mod">
        <pc:chgData name="Jitu Padhye" userId="9200df86-f23a-4d08-a85c-294cab84de0a" providerId="ADAL" clId="{7CBF8DB2-0234-4B36-A8DF-6F3306D2CB04}" dt="2021-03-11T19:29:03.163" v="23433" actId="167"/>
        <pc:sldMkLst>
          <pc:docMk/>
          <pc:sldMk cId="518355430" sldId="354"/>
        </pc:sldMkLst>
        <pc:spChg chg="mod">
          <ac:chgData name="Jitu Padhye" userId="9200df86-f23a-4d08-a85c-294cab84de0a" providerId="ADAL" clId="{7CBF8DB2-0234-4B36-A8DF-6F3306D2CB04}" dt="2021-02-15T03:45:51.453" v="12071" actId="20577"/>
          <ac:spMkLst>
            <pc:docMk/>
            <pc:sldMk cId="518355430" sldId="354"/>
            <ac:spMk id="8" creationId="{9E18E902-128E-4B04-8647-54B22DF561E5}"/>
          </ac:spMkLst>
        </pc:spChg>
        <pc:picChg chg="del">
          <ac:chgData name="Jitu Padhye" userId="9200df86-f23a-4d08-a85c-294cab84de0a" providerId="ADAL" clId="{7CBF8DB2-0234-4B36-A8DF-6F3306D2CB04}" dt="2021-03-11T19:27:58.942" v="23429" actId="478"/>
          <ac:picMkLst>
            <pc:docMk/>
            <pc:sldMk cId="518355430" sldId="354"/>
            <ac:picMk id="3" creationId="{A376551E-7A35-432B-83C8-E1411A057F0B}"/>
          </ac:picMkLst>
        </pc:picChg>
        <pc:picChg chg="add mod ord">
          <ac:chgData name="Jitu Padhye" userId="9200df86-f23a-4d08-a85c-294cab84de0a" providerId="ADAL" clId="{7CBF8DB2-0234-4B36-A8DF-6F3306D2CB04}" dt="2021-03-11T19:29:03.163" v="23433" actId="167"/>
          <ac:picMkLst>
            <pc:docMk/>
            <pc:sldMk cId="518355430" sldId="354"/>
            <ac:picMk id="5" creationId="{3D47315E-6236-44C8-BC38-DB74649E3005}"/>
          </ac:picMkLst>
        </pc:picChg>
      </pc:sldChg>
      <pc:sldChg chg="addSp modSp add mod">
        <pc:chgData name="Jitu Padhye" userId="9200df86-f23a-4d08-a85c-294cab84de0a" providerId="ADAL" clId="{7CBF8DB2-0234-4B36-A8DF-6F3306D2CB04}" dt="2021-02-15T04:28:14.471" v="13733" actId="26606"/>
        <pc:sldMkLst>
          <pc:docMk/>
          <pc:sldMk cId="1954724292" sldId="355"/>
        </pc:sldMkLst>
        <pc:spChg chg="mod">
          <ac:chgData name="Jitu Padhye" userId="9200df86-f23a-4d08-a85c-294cab84de0a" providerId="ADAL" clId="{7CBF8DB2-0234-4B36-A8DF-6F3306D2CB04}" dt="2021-02-15T03:46:23.937" v="12099" actId="20577"/>
          <ac:spMkLst>
            <pc:docMk/>
            <pc:sldMk cId="1954724292" sldId="355"/>
            <ac:spMk id="3" creationId="{5882AA20-CEEE-4EEC-8BC4-7CC8930739A6}"/>
          </ac:spMkLst>
        </pc:spChg>
        <pc:spChg chg="add">
          <ac:chgData name="Jitu Padhye" userId="9200df86-f23a-4d08-a85c-294cab84de0a" providerId="ADAL" clId="{7CBF8DB2-0234-4B36-A8DF-6F3306D2CB04}" dt="2021-02-15T04:28:14.471" v="13733" actId="26606"/>
          <ac:spMkLst>
            <pc:docMk/>
            <pc:sldMk cId="1954724292" sldId="355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8:14.471" v="13733" actId="26606"/>
          <ac:spMkLst>
            <pc:docMk/>
            <pc:sldMk cId="1954724292" sldId="355"/>
            <ac:spMk id="10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05:07:50.779" v="15316" actId="1076"/>
        <pc:sldMkLst>
          <pc:docMk/>
          <pc:sldMk cId="2129205041" sldId="356"/>
        </pc:sldMkLst>
        <pc:spChg chg="mod">
          <ac:chgData name="Jitu Padhye" userId="9200df86-f23a-4d08-a85c-294cab84de0a" providerId="ADAL" clId="{7CBF8DB2-0234-4B36-A8DF-6F3306D2CB04}" dt="2021-02-15T05:06:13.232" v="15221" actId="207"/>
          <ac:spMkLst>
            <pc:docMk/>
            <pc:sldMk cId="2129205041" sldId="356"/>
            <ac:spMk id="8" creationId="{A51EAA0B-6115-4C60-A7AC-A2AA2A9E2659}"/>
          </ac:spMkLst>
        </pc:spChg>
        <pc:spChg chg="mod">
          <ac:chgData name="Jitu Padhye" userId="9200df86-f23a-4d08-a85c-294cab84de0a" providerId="ADAL" clId="{7CBF8DB2-0234-4B36-A8DF-6F3306D2CB04}" dt="2021-02-15T05:06:27.162" v="15222" actId="207"/>
          <ac:spMkLst>
            <pc:docMk/>
            <pc:sldMk cId="2129205041" sldId="356"/>
            <ac:spMk id="10" creationId="{7D4D6BAC-37C6-44FC-95D5-E55EEAACC29A}"/>
          </ac:spMkLst>
        </pc:spChg>
        <pc:spChg chg="mod">
          <ac:chgData name="Jitu Padhye" userId="9200df86-f23a-4d08-a85c-294cab84de0a" providerId="ADAL" clId="{7CBF8DB2-0234-4B36-A8DF-6F3306D2CB04}" dt="2021-02-15T05:06:31.506" v="15223" actId="207"/>
          <ac:spMkLst>
            <pc:docMk/>
            <pc:sldMk cId="2129205041" sldId="356"/>
            <ac:spMk id="12" creationId="{58EEC3EB-41BE-4060-B862-5DBDD086AC1F}"/>
          </ac:spMkLst>
        </pc:spChg>
        <pc:spChg chg="mod">
          <ac:chgData name="Jitu Padhye" userId="9200df86-f23a-4d08-a85c-294cab84de0a" providerId="ADAL" clId="{7CBF8DB2-0234-4B36-A8DF-6F3306D2CB04}" dt="2021-02-15T05:06:01.081" v="15219" actId="207"/>
          <ac:spMkLst>
            <pc:docMk/>
            <pc:sldMk cId="2129205041" sldId="356"/>
            <ac:spMk id="23" creationId="{003CF304-5C08-4075-9039-DCFD3DFA1FDE}"/>
          </ac:spMkLst>
        </pc:spChg>
        <pc:spChg chg="mod">
          <ac:chgData name="Jitu Padhye" userId="9200df86-f23a-4d08-a85c-294cab84de0a" providerId="ADAL" clId="{7CBF8DB2-0234-4B36-A8DF-6F3306D2CB04}" dt="2021-02-15T05:06:08.792" v="15220" actId="207"/>
          <ac:spMkLst>
            <pc:docMk/>
            <pc:sldMk cId="2129205041" sldId="356"/>
            <ac:spMk id="25" creationId="{8E36C31C-EEB2-4876-83F8-2C93300631BB}"/>
          </ac:spMkLst>
        </pc:spChg>
        <pc:spChg chg="mod">
          <ac:chgData name="Jitu Padhye" userId="9200df86-f23a-4d08-a85c-294cab84de0a" providerId="ADAL" clId="{7CBF8DB2-0234-4B36-A8DF-6F3306D2CB04}" dt="2021-02-15T05:05:56.536" v="15218" actId="207"/>
          <ac:spMkLst>
            <pc:docMk/>
            <pc:sldMk cId="2129205041" sldId="356"/>
            <ac:spMk id="48" creationId="{3584DDFF-2763-432F-829D-CC6521EB0F6C}"/>
          </ac:spMkLst>
        </pc:spChg>
        <pc:spChg chg="mod">
          <ac:chgData name="Jitu Padhye" userId="9200df86-f23a-4d08-a85c-294cab84de0a" providerId="ADAL" clId="{7CBF8DB2-0234-4B36-A8DF-6F3306D2CB04}" dt="2021-02-15T05:07:50.779" v="15316" actId="1076"/>
          <ac:spMkLst>
            <pc:docMk/>
            <pc:sldMk cId="2129205041" sldId="356"/>
            <ac:spMk id="55" creationId="{3FA00B2D-16A8-4DD1-899D-6B75325D62C1}"/>
          </ac:spMkLst>
        </pc:spChg>
      </pc:sldChg>
      <pc:sldChg chg="add">
        <pc:chgData name="Jitu Padhye" userId="9200df86-f23a-4d08-a85c-294cab84de0a" providerId="ADAL" clId="{7CBF8DB2-0234-4B36-A8DF-6F3306D2CB04}" dt="2021-02-15T03:33:33.024" v="11281" actId="22"/>
        <pc:sldMkLst>
          <pc:docMk/>
          <pc:sldMk cId="1839955255" sldId="357"/>
        </pc:sldMkLst>
      </pc:sldChg>
      <pc:sldChg chg="modSp add">
        <pc:chgData name="Jitu Padhye" userId="9200df86-f23a-4d08-a85c-294cab84de0a" providerId="ADAL" clId="{7CBF8DB2-0234-4B36-A8DF-6F3306D2CB04}" dt="2021-02-16T15:47:11.682" v="22413" actId="108"/>
        <pc:sldMkLst>
          <pc:docMk/>
          <pc:sldMk cId="640451854" sldId="358"/>
        </pc:sldMkLst>
        <pc:graphicFrameChg chg="mod">
          <ac:chgData name="Jitu Padhye" userId="9200df86-f23a-4d08-a85c-294cab84de0a" providerId="ADAL" clId="{7CBF8DB2-0234-4B36-A8DF-6F3306D2CB04}" dt="2021-02-16T15:47:11.682" v="22413" actId="108"/>
          <ac:graphicFrameMkLst>
            <pc:docMk/>
            <pc:sldMk cId="640451854" sldId="358"/>
            <ac:graphicFrameMk id="9" creationId="{89A2F270-4641-4992-A0E2-2E788BBE1A59}"/>
          </ac:graphicFrameMkLst>
        </pc:graphicFrameChg>
      </pc:sldChg>
      <pc:sldChg chg="addSp add mod">
        <pc:chgData name="Jitu Padhye" userId="9200df86-f23a-4d08-a85c-294cab84de0a" providerId="ADAL" clId="{7CBF8DB2-0234-4B36-A8DF-6F3306D2CB04}" dt="2021-02-15T04:28:20.655" v="13734" actId="26606"/>
        <pc:sldMkLst>
          <pc:docMk/>
          <pc:sldMk cId="2539218722" sldId="359"/>
        </pc:sldMkLst>
        <pc:spChg chg="add">
          <ac:chgData name="Jitu Padhye" userId="9200df86-f23a-4d08-a85c-294cab84de0a" providerId="ADAL" clId="{7CBF8DB2-0234-4B36-A8DF-6F3306D2CB04}" dt="2021-02-15T04:28:20.655" v="13734" actId="26606"/>
          <ac:spMkLst>
            <pc:docMk/>
            <pc:sldMk cId="2539218722" sldId="359"/>
            <ac:spMk id="10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8:20.655" v="13734" actId="26606"/>
          <ac:spMkLst>
            <pc:docMk/>
            <pc:sldMk cId="2539218722" sldId="359"/>
            <ac:spMk id="12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05:09:46.526" v="15358" actId="20577"/>
        <pc:sldMkLst>
          <pc:docMk/>
          <pc:sldMk cId="382210524" sldId="360"/>
        </pc:sldMkLst>
        <pc:spChg chg="mod">
          <ac:chgData name="Jitu Padhye" userId="9200df86-f23a-4d08-a85c-294cab84de0a" providerId="ADAL" clId="{7CBF8DB2-0234-4B36-A8DF-6F3306D2CB04}" dt="2021-02-15T05:09:46.526" v="15358" actId="20577"/>
          <ac:spMkLst>
            <pc:docMk/>
            <pc:sldMk cId="382210524" sldId="360"/>
            <ac:spMk id="2" creationId="{98E8E304-E965-453A-ADF9-333E59B72D70}"/>
          </ac:spMkLst>
        </pc:spChg>
        <pc:graphicFrameChg chg="mod">
          <ac:chgData name="Jitu Padhye" userId="9200df86-f23a-4d08-a85c-294cab84de0a" providerId="ADAL" clId="{7CBF8DB2-0234-4B36-A8DF-6F3306D2CB04}" dt="2021-02-15T05:09:32.806" v="15356" actId="20577"/>
          <ac:graphicFrameMkLst>
            <pc:docMk/>
            <pc:sldMk cId="382210524" sldId="360"/>
            <ac:graphicFrameMk id="5" creationId="{F231DD97-F52F-4F87-8900-4BA0E1FC4DEB}"/>
          </ac:graphicFrameMkLst>
        </pc:graphicFrameChg>
      </pc:sldChg>
      <pc:sldChg chg="modSp add">
        <pc:chgData name="Jitu Padhye" userId="9200df86-f23a-4d08-a85c-294cab84de0a" providerId="ADAL" clId="{7CBF8DB2-0234-4B36-A8DF-6F3306D2CB04}" dt="2021-02-16T15:47:20.821" v="22419" actId="108"/>
        <pc:sldMkLst>
          <pc:docMk/>
          <pc:sldMk cId="1483608311" sldId="361"/>
        </pc:sldMkLst>
        <pc:graphicFrameChg chg="mod">
          <ac:chgData name="Jitu Padhye" userId="9200df86-f23a-4d08-a85c-294cab84de0a" providerId="ADAL" clId="{7CBF8DB2-0234-4B36-A8DF-6F3306D2CB04}" dt="2021-02-16T15:47:20.821" v="22419" actId="108"/>
          <ac:graphicFrameMkLst>
            <pc:docMk/>
            <pc:sldMk cId="1483608311" sldId="361"/>
            <ac:graphicFrameMk id="9" creationId="{89A2F270-4641-4992-A0E2-2E788BBE1A59}"/>
          </ac:graphicFrameMkLst>
        </pc:graphicFrameChg>
        <pc:picChg chg="mod">
          <ac:chgData name="Jitu Padhye" userId="9200df86-f23a-4d08-a85c-294cab84de0a" providerId="ADAL" clId="{7CBF8DB2-0234-4B36-A8DF-6F3306D2CB04}" dt="2021-02-15T04:45:39.662" v="14519" actId="1076"/>
          <ac:picMkLst>
            <pc:docMk/>
            <pc:sldMk cId="1483608311" sldId="361"/>
            <ac:picMk id="5" creationId="{6CA0AFB7-2518-4BC5-9F27-7FF19EF0F55D}"/>
          </ac:picMkLst>
        </pc:picChg>
      </pc:sldChg>
      <pc:sldChg chg="modSp add mod">
        <pc:chgData name="Jitu Padhye" userId="9200df86-f23a-4d08-a85c-294cab84de0a" providerId="ADAL" clId="{7CBF8DB2-0234-4B36-A8DF-6F3306D2CB04}" dt="2021-02-15T05:20:23.232" v="16020" actId="255"/>
        <pc:sldMkLst>
          <pc:docMk/>
          <pc:sldMk cId="3798796673" sldId="362"/>
        </pc:sldMkLst>
        <pc:spChg chg="mod">
          <ac:chgData name="Jitu Padhye" userId="9200df86-f23a-4d08-a85c-294cab84de0a" providerId="ADAL" clId="{7CBF8DB2-0234-4B36-A8DF-6F3306D2CB04}" dt="2021-02-15T05:20:23.232" v="16020" actId="255"/>
          <ac:spMkLst>
            <pc:docMk/>
            <pc:sldMk cId="3798796673" sldId="362"/>
            <ac:spMk id="2" creationId="{F6E53DD5-FC28-4367-9451-05A1A19A3264}"/>
          </ac:spMkLst>
        </pc:spChg>
      </pc:sldChg>
      <pc:sldChg chg="addSp modSp add mod">
        <pc:chgData name="Jitu Padhye" userId="9200df86-f23a-4d08-a85c-294cab84de0a" providerId="ADAL" clId="{7CBF8DB2-0234-4B36-A8DF-6F3306D2CB04}" dt="2021-03-03T20:51:53.307" v="22526" actId="20577"/>
        <pc:sldMkLst>
          <pc:docMk/>
          <pc:sldMk cId="2603182426" sldId="363"/>
        </pc:sldMkLst>
        <pc:spChg chg="mod">
          <ac:chgData name="Jitu Padhye" userId="9200df86-f23a-4d08-a85c-294cab84de0a" providerId="ADAL" clId="{7CBF8DB2-0234-4B36-A8DF-6F3306D2CB04}" dt="2021-03-03T20:51:53.307" v="22526" actId="20577"/>
          <ac:spMkLst>
            <pc:docMk/>
            <pc:sldMk cId="2603182426" sldId="363"/>
            <ac:spMk id="2" creationId="{5EDA098E-883D-4E23-A99E-2B481C9C1765}"/>
          </ac:spMkLst>
        </pc:spChg>
        <pc:spChg chg="mod">
          <ac:chgData name="Jitu Padhye" userId="9200df86-f23a-4d08-a85c-294cab84de0a" providerId="ADAL" clId="{7CBF8DB2-0234-4B36-A8DF-6F3306D2CB04}" dt="2021-02-15T03:37:36.756" v="11404" actId="5793"/>
          <ac:spMkLst>
            <pc:docMk/>
            <pc:sldMk cId="2603182426" sldId="363"/>
            <ac:spMk id="3" creationId="{924715CF-9E69-4487-9B62-77668BC9F684}"/>
          </ac:spMkLst>
        </pc:spChg>
        <pc:spChg chg="add">
          <ac:chgData name="Jitu Padhye" userId="9200df86-f23a-4d08-a85c-294cab84de0a" providerId="ADAL" clId="{7CBF8DB2-0234-4B36-A8DF-6F3306D2CB04}" dt="2021-02-15T04:26:30.452" v="13726" actId="26606"/>
          <ac:spMkLst>
            <pc:docMk/>
            <pc:sldMk cId="2603182426" sldId="363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6:30.452" v="13726" actId="26606"/>
          <ac:spMkLst>
            <pc:docMk/>
            <pc:sldMk cId="2603182426" sldId="363"/>
            <ac:spMk id="10" creationId="{5D6C15A0-C087-4593-8414-2B4EC1CDC3DE}"/>
          </ac:spMkLst>
        </pc:spChg>
      </pc:sldChg>
      <pc:sldChg chg="addSp delSp modSp add mod">
        <pc:chgData name="Jitu Padhye" userId="9200df86-f23a-4d08-a85c-294cab84de0a" providerId="ADAL" clId="{7CBF8DB2-0234-4B36-A8DF-6F3306D2CB04}" dt="2021-02-15T04:26:56.920" v="13729" actId="22"/>
        <pc:sldMkLst>
          <pc:docMk/>
          <pc:sldMk cId="257540330" sldId="364"/>
        </pc:sldMkLst>
        <pc:spChg chg="mod">
          <ac:chgData name="Jitu Padhye" userId="9200df86-f23a-4d08-a85c-294cab84de0a" providerId="ADAL" clId="{7CBF8DB2-0234-4B36-A8DF-6F3306D2CB04}" dt="2021-02-15T04:26:54.761" v="13728" actId="26606"/>
          <ac:spMkLst>
            <pc:docMk/>
            <pc:sldMk cId="257540330" sldId="364"/>
            <ac:spMk id="2" creationId="{5EDA098E-883D-4E23-A99E-2B481C9C1765}"/>
          </ac:spMkLst>
        </pc:spChg>
        <pc:spChg chg="mod">
          <ac:chgData name="Jitu Padhye" userId="9200df86-f23a-4d08-a85c-294cab84de0a" providerId="ADAL" clId="{7CBF8DB2-0234-4B36-A8DF-6F3306D2CB04}" dt="2021-02-15T04:26:54.761" v="13728" actId="26606"/>
          <ac:spMkLst>
            <pc:docMk/>
            <pc:sldMk cId="257540330" sldId="364"/>
            <ac:spMk id="3" creationId="{924715CF-9E69-4487-9B62-77668BC9F684}"/>
          </ac:spMkLst>
        </pc:spChg>
        <pc:spChg chg="add del mod">
          <ac:chgData name="Jitu Padhye" userId="9200df86-f23a-4d08-a85c-294cab84de0a" providerId="ADAL" clId="{7CBF8DB2-0234-4B36-A8DF-6F3306D2CB04}" dt="2021-02-15T04:26:53.172" v="13727" actId="21"/>
          <ac:spMkLst>
            <pc:docMk/>
            <pc:sldMk cId="257540330" sldId="364"/>
            <ac:spMk id="4" creationId="{BD401D81-BD5F-46AF-B376-3BFB02B3C048}"/>
          </ac:spMkLst>
        </pc:spChg>
        <pc:spChg chg="add">
          <ac:chgData name="Jitu Padhye" userId="9200df86-f23a-4d08-a85c-294cab84de0a" providerId="ADAL" clId="{7CBF8DB2-0234-4B36-A8DF-6F3306D2CB04}" dt="2021-02-15T04:26:56.920" v="13729" actId="22"/>
          <ac:spMkLst>
            <pc:docMk/>
            <pc:sldMk cId="257540330" sldId="364"/>
            <ac:spMk id="5" creationId="{01464953-F87B-4D62-AA9B-8A9AB89DF629}"/>
          </ac:spMkLst>
        </pc:spChg>
        <pc:spChg chg="add">
          <ac:chgData name="Jitu Padhye" userId="9200df86-f23a-4d08-a85c-294cab84de0a" providerId="ADAL" clId="{7CBF8DB2-0234-4B36-A8DF-6F3306D2CB04}" dt="2021-02-15T04:26:54.761" v="13728" actId="26606"/>
          <ac:spMkLst>
            <pc:docMk/>
            <pc:sldMk cId="257540330" sldId="364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26:54.761" v="13728" actId="26606"/>
          <ac:spMkLst>
            <pc:docMk/>
            <pc:sldMk cId="257540330" sldId="364"/>
            <ac:spMk id="10" creationId="{5D6C15A0-C087-4593-8414-2B4EC1CDC3DE}"/>
          </ac:spMkLst>
        </pc:spChg>
      </pc:sldChg>
      <pc:sldChg chg="modSp new del setBg">
        <pc:chgData name="Jitu Padhye" userId="9200df86-f23a-4d08-a85c-294cab84de0a" providerId="ADAL" clId="{7CBF8DB2-0234-4B36-A8DF-6F3306D2CB04}" dt="2021-02-15T03:53:28.992" v="12379" actId="47"/>
        <pc:sldMkLst>
          <pc:docMk/>
          <pc:sldMk cId="3112020341" sldId="365"/>
        </pc:sldMkLst>
        <pc:spChg chg="mod">
          <ac:chgData name="Jitu Padhye" userId="9200df86-f23a-4d08-a85c-294cab84de0a" providerId="ADAL" clId="{7CBF8DB2-0234-4B36-A8DF-6F3306D2CB04}" dt="2021-02-15T03:53:28.240" v="12378"/>
          <ac:spMkLst>
            <pc:docMk/>
            <pc:sldMk cId="3112020341" sldId="365"/>
            <ac:spMk id="2" creationId="{A6AA6CA9-0C01-4BB6-AD8B-9C6754023796}"/>
          </ac:spMkLst>
        </pc:spChg>
        <pc:spChg chg="mod">
          <ac:chgData name="Jitu Padhye" userId="9200df86-f23a-4d08-a85c-294cab84de0a" providerId="ADAL" clId="{7CBF8DB2-0234-4B36-A8DF-6F3306D2CB04}" dt="2021-02-15T03:53:28.240" v="12378"/>
          <ac:spMkLst>
            <pc:docMk/>
            <pc:sldMk cId="3112020341" sldId="365"/>
            <ac:spMk id="3" creationId="{5678483E-E753-4B81-9ECA-0138570F7BE5}"/>
          </ac:spMkLst>
        </pc:spChg>
      </pc:sldChg>
      <pc:sldChg chg="modSp add mod setBg">
        <pc:chgData name="Jitu Padhye" userId="9200df86-f23a-4d08-a85c-294cab84de0a" providerId="ADAL" clId="{7CBF8DB2-0234-4B36-A8DF-6F3306D2CB04}" dt="2021-02-15T04:06:36.889" v="12565" actId="20577"/>
        <pc:sldMkLst>
          <pc:docMk/>
          <pc:sldMk cId="2192887879" sldId="366"/>
        </pc:sldMkLst>
        <pc:spChg chg="mod">
          <ac:chgData name="Jitu Padhye" userId="9200df86-f23a-4d08-a85c-294cab84de0a" providerId="ADAL" clId="{7CBF8DB2-0234-4B36-A8DF-6F3306D2CB04}" dt="2021-02-15T04:06:36.889" v="12565" actId="20577"/>
          <ac:spMkLst>
            <pc:docMk/>
            <pc:sldMk cId="2192887879" sldId="366"/>
            <ac:spMk id="4" creationId="{77693D37-0782-4ABB-A133-444FF962643A}"/>
          </ac:spMkLst>
        </pc:spChg>
      </pc:sldChg>
      <pc:sldChg chg="modSp add mod setBg">
        <pc:chgData name="Jitu Padhye" userId="9200df86-f23a-4d08-a85c-294cab84de0a" providerId="ADAL" clId="{7CBF8DB2-0234-4B36-A8DF-6F3306D2CB04}" dt="2021-02-15T04:05:43.273" v="12468"/>
        <pc:sldMkLst>
          <pc:docMk/>
          <pc:sldMk cId="3749552172" sldId="367"/>
        </pc:sldMkLst>
        <pc:spChg chg="mod">
          <ac:chgData name="Jitu Padhye" userId="9200df86-f23a-4d08-a85c-294cab84de0a" providerId="ADAL" clId="{7CBF8DB2-0234-4B36-A8DF-6F3306D2CB04}" dt="2021-02-15T04:05:35.320" v="12465" actId="20577"/>
          <ac:spMkLst>
            <pc:docMk/>
            <pc:sldMk cId="3749552172" sldId="367"/>
            <ac:spMk id="2" creationId="{1579A735-885E-48B1-82F7-EB09BF7AD40C}"/>
          </ac:spMkLst>
        </pc:spChg>
      </pc:sldChg>
      <pc:sldChg chg="addSp modSp new mod setBg setClrOvrMap">
        <pc:chgData name="Jitu Padhye" userId="9200df86-f23a-4d08-a85c-294cab84de0a" providerId="ADAL" clId="{7CBF8DB2-0234-4B36-A8DF-6F3306D2CB04}" dt="2021-02-15T04:13:56.935" v="13154" actId="20577"/>
        <pc:sldMkLst>
          <pc:docMk/>
          <pc:sldMk cId="1689297776" sldId="368"/>
        </pc:sldMkLst>
        <pc:spChg chg="mod">
          <ac:chgData name="Jitu Padhye" userId="9200df86-f23a-4d08-a85c-294cab84de0a" providerId="ADAL" clId="{7CBF8DB2-0234-4B36-A8DF-6F3306D2CB04}" dt="2021-02-15T04:13:56.935" v="13154" actId="20577"/>
          <ac:spMkLst>
            <pc:docMk/>
            <pc:sldMk cId="1689297776" sldId="368"/>
            <ac:spMk id="2" creationId="{3E1C2C90-FB43-4812-9130-17AFC67695CF}"/>
          </ac:spMkLst>
        </pc:spChg>
        <pc:spChg chg="mod">
          <ac:chgData name="Jitu Padhye" userId="9200df86-f23a-4d08-a85c-294cab84de0a" providerId="ADAL" clId="{7CBF8DB2-0234-4B36-A8DF-6F3306D2CB04}" dt="2021-02-15T04:13:38.503" v="13151" actId="20577"/>
          <ac:spMkLst>
            <pc:docMk/>
            <pc:sldMk cId="1689297776" sldId="368"/>
            <ac:spMk id="3" creationId="{F94AA258-307B-4B36-A351-EA50D14C0D30}"/>
          </ac:spMkLst>
        </pc:spChg>
        <pc:spChg chg="add mod">
          <ac:chgData name="Jitu Padhye" userId="9200df86-f23a-4d08-a85c-294cab84de0a" providerId="ADAL" clId="{7CBF8DB2-0234-4B36-A8DF-6F3306D2CB04}" dt="2021-02-15T04:12:47.525" v="13097" actId="207"/>
          <ac:spMkLst>
            <pc:docMk/>
            <pc:sldMk cId="1689297776" sldId="368"/>
            <ac:spMk id="4" creationId="{EEC421A9-FE64-42C2-B30B-81264B53D3A3}"/>
          </ac:spMkLst>
        </pc:spChg>
        <pc:spChg chg="add">
          <ac:chgData name="Jitu Padhye" userId="9200df86-f23a-4d08-a85c-294cab84de0a" providerId="ADAL" clId="{7CBF8DB2-0234-4B36-A8DF-6F3306D2CB04}" dt="2021-02-15T04:09:42.947" v="12964" actId="26606"/>
          <ac:spMkLst>
            <pc:docMk/>
            <pc:sldMk cId="1689297776" sldId="368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09:42.947" v="12964" actId="26606"/>
          <ac:spMkLst>
            <pc:docMk/>
            <pc:sldMk cId="1689297776" sldId="368"/>
            <ac:spMk id="10" creationId="{5D6C15A0-C087-4593-8414-2B4EC1CDC3DE}"/>
          </ac:spMkLst>
        </pc:spChg>
      </pc:sldChg>
      <pc:sldChg chg="add del">
        <pc:chgData name="Jitu Padhye" userId="9200df86-f23a-4d08-a85c-294cab84de0a" providerId="ADAL" clId="{7CBF8DB2-0234-4B36-A8DF-6F3306D2CB04}" dt="2021-02-15T04:15:21.114" v="13156" actId="47"/>
        <pc:sldMkLst>
          <pc:docMk/>
          <pc:sldMk cId="1643893829" sldId="369"/>
        </pc:sldMkLst>
      </pc:sldChg>
      <pc:sldChg chg="add del">
        <pc:chgData name="Jitu Padhye" userId="9200df86-f23a-4d08-a85c-294cab84de0a" providerId="ADAL" clId="{7CBF8DB2-0234-4B36-A8DF-6F3306D2CB04}" dt="2021-02-15T04:15:27.883" v="13158" actId="47"/>
        <pc:sldMkLst>
          <pc:docMk/>
          <pc:sldMk cId="1785706131" sldId="369"/>
        </pc:sldMkLst>
      </pc:sldChg>
      <pc:sldChg chg="addSp modSp new mod setBg">
        <pc:chgData name="Jitu Padhye" userId="9200df86-f23a-4d08-a85c-294cab84de0a" providerId="ADAL" clId="{7CBF8DB2-0234-4B36-A8DF-6F3306D2CB04}" dt="2021-02-15T04:19:11.967" v="13449" actId="207"/>
        <pc:sldMkLst>
          <pc:docMk/>
          <pc:sldMk cId="3564311766" sldId="369"/>
        </pc:sldMkLst>
        <pc:spChg chg="mod">
          <ac:chgData name="Jitu Padhye" userId="9200df86-f23a-4d08-a85c-294cab84de0a" providerId="ADAL" clId="{7CBF8DB2-0234-4B36-A8DF-6F3306D2CB04}" dt="2021-02-15T04:18:40.896" v="13411" actId="26606"/>
          <ac:spMkLst>
            <pc:docMk/>
            <pc:sldMk cId="3564311766" sldId="369"/>
            <ac:spMk id="2" creationId="{9CA77D25-F2FA-478B-9FEE-4532D1895C21}"/>
          </ac:spMkLst>
        </pc:spChg>
        <pc:spChg chg="mod">
          <ac:chgData name="Jitu Padhye" userId="9200df86-f23a-4d08-a85c-294cab84de0a" providerId="ADAL" clId="{7CBF8DB2-0234-4B36-A8DF-6F3306D2CB04}" dt="2021-02-15T04:19:11.967" v="13449" actId="207"/>
          <ac:spMkLst>
            <pc:docMk/>
            <pc:sldMk cId="3564311766" sldId="369"/>
            <ac:spMk id="3" creationId="{875C69CC-EA22-42AF-89C5-6D60D1348FD0}"/>
          </ac:spMkLst>
        </pc:spChg>
        <pc:spChg chg="add">
          <ac:chgData name="Jitu Padhye" userId="9200df86-f23a-4d08-a85c-294cab84de0a" providerId="ADAL" clId="{7CBF8DB2-0234-4B36-A8DF-6F3306D2CB04}" dt="2021-02-15T04:18:40.896" v="13411" actId="26606"/>
          <ac:spMkLst>
            <pc:docMk/>
            <pc:sldMk cId="3564311766" sldId="369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18:40.896" v="13411" actId="26606"/>
          <ac:spMkLst>
            <pc:docMk/>
            <pc:sldMk cId="3564311766" sldId="369"/>
            <ac:spMk id="10" creationId="{5D6C15A0-C087-4593-8414-2B4EC1CDC3DE}"/>
          </ac:spMkLst>
        </pc:spChg>
      </pc:sldChg>
      <pc:sldChg chg="modSp new del mod">
        <pc:chgData name="Jitu Padhye" userId="9200df86-f23a-4d08-a85c-294cab84de0a" providerId="ADAL" clId="{7CBF8DB2-0234-4B36-A8DF-6F3306D2CB04}" dt="2021-02-15T04:37:41.511" v="14016" actId="47"/>
        <pc:sldMkLst>
          <pc:docMk/>
          <pc:sldMk cId="753333258" sldId="370"/>
        </pc:sldMkLst>
        <pc:spChg chg="mod">
          <ac:chgData name="Jitu Padhye" userId="9200df86-f23a-4d08-a85c-294cab84de0a" providerId="ADAL" clId="{7CBF8DB2-0234-4B36-A8DF-6F3306D2CB04}" dt="2021-02-15T04:35:56.365" v="13811" actId="20577"/>
          <ac:spMkLst>
            <pc:docMk/>
            <pc:sldMk cId="753333258" sldId="370"/>
            <ac:spMk id="2" creationId="{933FCFEA-360F-4560-B308-3CEC547EE470}"/>
          </ac:spMkLst>
        </pc:spChg>
        <pc:spChg chg="mod">
          <ac:chgData name="Jitu Padhye" userId="9200df86-f23a-4d08-a85c-294cab84de0a" providerId="ADAL" clId="{7CBF8DB2-0234-4B36-A8DF-6F3306D2CB04}" dt="2021-02-15T04:37:30.981" v="14015" actId="20577"/>
          <ac:spMkLst>
            <pc:docMk/>
            <pc:sldMk cId="753333258" sldId="370"/>
            <ac:spMk id="3" creationId="{93299B60-5F81-4FAE-959C-AF622F15D58A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5T04:42:36.070" v="14402" actId="20577"/>
        <pc:sldMkLst>
          <pc:docMk/>
          <pc:sldMk cId="3583824489" sldId="370"/>
        </pc:sldMkLst>
        <pc:spChg chg="mod">
          <ac:chgData name="Jitu Padhye" userId="9200df86-f23a-4d08-a85c-294cab84de0a" providerId="ADAL" clId="{7CBF8DB2-0234-4B36-A8DF-6F3306D2CB04}" dt="2021-02-15T04:42:26.085" v="14368" actId="26606"/>
          <ac:spMkLst>
            <pc:docMk/>
            <pc:sldMk cId="3583824489" sldId="370"/>
            <ac:spMk id="2" creationId="{3B3E9FC5-DCAB-426D-BCB8-EA35C29F9B4F}"/>
          </ac:spMkLst>
        </pc:spChg>
        <pc:spChg chg="mod">
          <ac:chgData name="Jitu Padhye" userId="9200df86-f23a-4d08-a85c-294cab84de0a" providerId="ADAL" clId="{7CBF8DB2-0234-4B36-A8DF-6F3306D2CB04}" dt="2021-02-15T04:42:36.070" v="14402" actId="20577"/>
          <ac:spMkLst>
            <pc:docMk/>
            <pc:sldMk cId="3583824489" sldId="370"/>
            <ac:spMk id="3" creationId="{077DFF0C-64C6-4C6B-9177-D190E50328C1}"/>
          </ac:spMkLst>
        </pc:spChg>
        <pc:spChg chg="add">
          <ac:chgData name="Jitu Padhye" userId="9200df86-f23a-4d08-a85c-294cab84de0a" providerId="ADAL" clId="{7CBF8DB2-0234-4B36-A8DF-6F3306D2CB04}" dt="2021-02-15T04:42:26.085" v="14368" actId="26606"/>
          <ac:spMkLst>
            <pc:docMk/>
            <pc:sldMk cId="3583824489" sldId="370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42:26.085" v="14368" actId="26606"/>
          <ac:spMkLst>
            <pc:docMk/>
            <pc:sldMk cId="3583824489" sldId="370"/>
            <ac:spMk id="10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04:44:53.815" v="14516" actId="20577"/>
        <pc:sldMkLst>
          <pc:docMk/>
          <pc:sldMk cId="2332709648" sldId="371"/>
        </pc:sldMkLst>
        <pc:spChg chg="mod">
          <ac:chgData name="Jitu Padhye" userId="9200df86-f23a-4d08-a85c-294cab84de0a" providerId="ADAL" clId="{7CBF8DB2-0234-4B36-A8DF-6F3306D2CB04}" dt="2021-02-15T04:44:53.815" v="14516" actId="20577"/>
          <ac:spMkLst>
            <pc:docMk/>
            <pc:sldMk cId="2332709648" sldId="371"/>
            <ac:spMk id="2" creationId="{F6E53DD5-FC28-4367-9451-05A1A19A3264}"/>
          </ac:spMkLst>
        </pc:spChg>
      </pc:sldChg>
      <pc:sldChg chg="addSp delSp modSp add mod setBg">
        <pc:chgData name="Jitu Padhye" userId="9200df86-f23a-4d08-a85c-294cab84de0a" providerId="ADAL" clId="{7CBF8DB2-0234-4B36-A8DF-6F3306D2CB04}" dt="2021-02-16T15:47:41.374" v="22431" actId="108"/>
        <pc:sldMkLst>
          <pc:docMk/>
          <pc:sldMk cId="2018790185" sldId="372"/>
        </pc:sldMkLst>
        <pc:spChg chg="add del">
          <ac:chgData name="Jitu Padhye" userId="9200df86-f23a-4d08-a85c-294cab84de0a" providerId="ADAL" clId="{7CBF8DB2-0234-4B36-A8DF-6F3306D2CB04}" dt="2021-02-15T04:46:02.692" v="14524" actId="26606"/>
          <ac:spMkLst>
            <pc:docMk/>
            <pc:sldMk cId="2018790185" sldId="372"/>
            <ac:spMk id="14" creationId="{5AC1364A-3E3D-4F0D-8776-78AF3A270DD6}"/>
          </ac:spMkLst>
        </pc:spChg>
        <pc:spChg chg="add del">
          <ac:chgData name="Jitu Padhye" userId="9200df86-f23a-4d08-a85c-294cab84de0a" providerId="ADAL" clId="{7CBF8DB2-0234-4B36-A8DF-6F3306D2CB04}" dt="2021-02-15T04:46:02.692" v="14524" actId="26606"/>
          <ac:spMkLst>
            <pc:docMk/>
            <pc:sldMk cId="2018790185" sldId="372"/>
            <ac:spMk id="16" creationId="{3FCFB1DE-0B7E-48CC-BA90-B2AB0889F9D6}"/>
          </ac:spMkLst>
        </pc:spChg>
        <pc:graphicFrameChg chg="mod ord modGraphic">
          <ac:chgData name="Jitu Padhye" userId="9200df86-f23a-4d08-a85c-294cab84de0a" providerId="ADAL" clId="{7CBF8DB2-0234-4B36-A8DF-6F3306D2CB04}" dt="2021-02-16T15:47:41.374" v="22431" actId="108"/>
          <ac:graphicFrameMkLst>
            <pc:docMk/>
            <pc:sldMk cId="2018790185" sldId="372"/>
            <ac:graphicFrameMk id="9" creationId="{89A2F270-4641-4992-A0E2-2E788BBE1A59}"/>
          </ac:graphicFrameMkLst>
        </pc:graphicFrameChg>
        <pc:picChg chg="add mod">
          <ac:chgData name="Jitu Padhye" userId="9200df86-f23a-4d08-a85c-294cab84de0a" providerId="ADAL" clId="{7CBF8DB2-0234-4B36-A8DF-6F3306D2CB04}" dt="2021-02-15T04:46:02.692" v="14524" actId="26606"/>
          <ac:picMkLst>
            <pc:docMk/>
            <pc:sldMk cId="2018790185" sldId="372"/>
            <ac:picMk id="2" creationId="{2AE453DE-898A-47B9-9141-15A77E1D25B2}"/>
          </ac:picMkLst>
        </pc:picChg>
        <pc:picChg chg="add mod">
          <ac:chgData name="Jitu Padhye" userId="9200df86-f23a-4d08-a85c-294cab84de0a" providerId="ADAL" clId="{7CBF8DB2-0234-4B36-A8DF-6F3306D2CB04}" dt="2021-02-15T04:46:02.692" v="14524" actId="26606"/>
          <ac:picMkLst>
            <pc:docMk/>
            <pc:sldMk cId="2018790185" sldId="372"/>
            <ac:picMk id="4" creationId="{FC2FD395-A38D-4E79-8911-9168CBAEE1F6}"/>
          </ac:picMkLst>
        </pc:picChg>
      </pc:sldChg>
      <pc:sldChg chg="addSp modSp new mod setBg">
        <pc:chgData name="Jitu Padhye" userId="9200df86-f23a-4d08-a85c-294cab84de0a" providerId="ADAL" clId="{7CBF8DB2-0234-4B36-A8DF-6F3306D2CB04}" dt="2021-03-03T21:04:29.619" v="22645" actId="20577"/>
        <pc:sldMkLst>
          <pc:docMk/>
          <pc:sldMk cId="2159026373" sldId="373"/>
        </pc:sldMkLst>
        <pc:spChg chg="mod">
          <ac:chgData name="Jitu Padhye" userId="9200df86-f23a-4d08-a85c-294cab84de0a" providerId="ADAL" clId="{7CBF8DB2-0234-4B36-A8DF-6F3306D2CB04}" dt="2021-03-03T21:04:08.812" v="22626" actId="20577"/>
          <ac:spMkLst>
            <pc:docMk/>
            <pc:sldMk cId="2159026373" sldId="373"/>
            <ac:spMk id="2" creationId="{6B059283-9CBB-4C8A-936D-A00379BC7862}"/>
          </ac:spMkLst>
        </pc:spChg>
        <pc:spChg chg="mod">
          <ac:chgData name="Jitu Padhye" userId="9200df86-f23a-4d08-a85c-294cab84de0a" providerId="ADAL" clId="{7CBF8DB2-0234-4B36-A8DF-6F3306D2CB04}" dt="2021-03-03T21:04:29.619" v="22645" actId="20577"/>
          <ac:spMkLst>
            <pc:docMk/>
            <pc:sldMk cId="2159026373" sldId="373"/>
            <ac:spMk id="3" creationId="{520E37B4-4FB9-498A-AB50-75AA18E5B2E9}"/>
          </ac:spMkLst>
        </pc:spChg>
        <pc:spChg chg="add">
          <ac:chgData name="Jitu Padhye" userId="9200df86-f23a-4d08-a85c-294cab84de0a" providerId="ADAL" clId="{7CBF8DB2-0234-4B36-A8DF-6F3306D2CB04}" dt="2021-02-15T04:50:38.809" v="14802" actId="26606"/>
          <ac:spMkLst>
            <pc:docMk/>
            <pc:sldMk cId="2159026373" sldId="373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4:50:38.809" v="14802" actId="26606"/>
          <ac:spMkLst>
            <pc:docMk/>
            <pc:sldMk cId="2159026373" sldId="373"/>
            <ac:spMk id="10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05:19:25.332" v="15979" actId="27636"/>
        <pc:sldMkLst>
          <pc:docMk/>
          <pc:sldMk cId="2835285138" sldId="374"/>
        </pc:sldMkLst>
        <pc:spChg chg="mod">
          <ac:chgData name="Jitu Padhye" userId="9200df86-f23a-4d08-a85c-294cab84de0a" providerId="ADAL" clId="{7CBF8DB2-0234-4B36-A8DF-6F3306D2CB04}" dt="2021-02-15T05:19:25.332" v="15979" actId="27636"/>
          <ac:spMkLst>
            <pc:docMk/>
            <pc:sldMk cId="2835285138" sldId="374"/>
            <ac:spMk id="2" creationId="{F6E53DD5-FC28-4367-9451-05A1A19A3264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5T05:03:02.090" v="15109" actId="26606"/>
        <pc:sldMkLst>
          <pc:docMk/>
          <pc:sldMk cId="1178079105" sldId="375"/>
        </pc:sldMkLst>
        <pc:spChg chg="mod">
          <ac:chgData name="Jitu Padhye" userId="9200df86-f23a-4d08-a85c-294cab84de0a" providerId="ADAL" clId="{7CBF8DB2-0234-4B36-A8DF-6F3306D2CB04}" dt="2021-02-15T05:03:02.090" v="15109" actId="26606"/>
          <ac:spMkLst>
            <pc:docMk/>
            <pc:sldMk cId="1178079105" sldId="375"/>
            <ac:spMk id="2" creationId="{66468096-D7A4-47E6-B404-DAF2B08CBA8C}"/>
          </ac:spMkLst>
        </pc:spChg>
        <pc:spChg chg="mod">
          <ac:chgData name="Jitu Padhye" userId="9200df86-f23a-4d08-a85c-294cab84de0a" providerId="ADAL" clId="{7CBF8DB2-0234-4B36-A8DF-6F3306D2CB04}" dt="2021-02-15T05:03:02.090" v="15109" actId="26606"/>
          <ac:spMkLst>
            <pc:docMk/>
            <pc:sldMk cId="1178079105" sldId="375"/>
            <ac:spMk id="3" creationId="{0F014361-A1DC-4781-9ABD-75B120B7A373}"/>
          </ac:spMkLst>
        </pc:spChg>
        <pc:spChg chg="add">
          <ac:chgData name="Jitu Padhye" userId="9200df86-f23a-4d08-a85c-294cab84de0a" providerId="ADAL" clId="{7CBF8DB2-0234-4B36-A8DF-6F3306D2CB04}" dt="2021-02-15T05:03:02.090" v="15109" actId="26606"/>
          <ac:spMkLst>
            <pc:docMk/>
            <pc:sldMk cId="1178079105" sldId="375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5:03:02.090" v="15109" actId="26606"/>
          <ac:spMkLst>
            <pc:docMk/>
            <pc:sldMk cId="1178079105" sldId="375"/>
            <ac:spMk id="10" creationId="{5D6C15A0-C087-4593-8414-2B4EC1CDC3DE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5T05:16:57.253" v="15822" actId="20577"/>
        <pc:sldMkLst>
          <pc:docMk/>
          <pc:sldMk cId="1558494017" sldId="376"/>
        </pc:sldMkLst>
        <pc:spChg chg="mod">
          <ac:chgData name="Jitu Padhye" userId="9200df86-f23a-4d08-a85c-294cab84de0a" providerId="ADAL" clId="{7CBF8DB2-0234-4B36-A8DF-6F3306D2CB04}" dt="2021-02-15T05:12:08.332" v="15476" actId="26606"/>
          <ac:spMkLst>
            <pc:docMk/>
            <pc:sldMk cId="1558494017" sldId="376"/>
            <ac:spMk id="2" creationId="{8A9DBD1C-58FB-406A-9183-F1F043B39427}"/>
          </ac:spMkLst>
        </pc:spChg>
        <pc:spChg chg="mod">
          <ac:chgData name="Jitu Padhye" userId="9200df86-f23a-4d08-a85c-294cab84de0a" providerId="ADAL" clId="{7CBF8DB2-0234-4B36-A8DF-6F3306D2CB04}" dt="2021-02-15T05:16:57.253" v="15822" actId="20577"/>
          <ac:spMkLst>
            <pc:docMk/>
            <pc:sldMk cId="1558494017" sldId="376"/>
            <ac:spMk id="3" creationId="{946F4105-09A2-4D14-AA88-0E5F73F0D985}"/>
          </ac:spMkLst>
        </pc:spChg>
        <pc:spChg chg="add">
          <ac:chgData name="Jitu Padhye" userId="9200df86-f23a-4d08-a85c-294cab84de0a" providerId="ADAL" clId="{7CBF8DB2-0234-4B36-A8DF-6F3306D2CB04}" dt="2021-02-15T05:12:08.332" v="15476" actId="26606"/>
          <ac:spMkLst>
            <pc:docMk/>
            <pc:sldMk cId="1558494017" sldId="376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5:12:08.332" v="15476" actId="26606"/>
          <ac:spMkLst>
            <pc:docMk/>
            <pc:sldMk cId="1558494017" sldId="376"/>
            <ac:spMk id="10" creationId="{5D6C15A0-C087-4593-8414-2B4EC1CDC3DE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5T05:14:25.460" v="15736" actId="20577"/>
        <pc:sldMkLst>
          <pc:docMk/>
          <pc:sldMk cId="4037292698" sldId="377"/>
        </pc:sldMkLst>
        <pc:spChg chg="mod">
          <ac:chgData name="Jitu Padhye" userId="9200df86-f23a-4d08-a85c-294cab84de0a" providerId="ADAL" clId="{7CBF8DB2-0234-4B36-A8DF-6F3306D2CB04}" dt="2021-02-15T05:14:19.685" v="15729" actId="26606"/>
          <ac:spMkLst>
            <pc:docMk/>
            <pc:sldMk cId="4037292698" sldId="377"/>
            <ac:spMk id="2" creationId="{FDB195B2-EFFA-45F8-B96F-B7E66DBE4344}"/>
          </ac:spMkLst>
        </pc:spChg>
        <pc:spChg chg="mod">
          <ac:chgData name="Jitu Padhye" userId="9200df86-f23a-4d08-a85c-294cab84de0a" providerId="ADAL" clId="{7CBF8DB2-0234-4B36-A8DF-6F3306D2CB04}" dt="2021-02-15T05:14:25.460" v="15736" actId="20577"/>
          <ac:spMkLst>
            <pc:docMk/>
            <pc:sldMk cId="4037292698" sldId="377"/>
            <ac:spMk id="3" creationId="{C652A991-EC4F-4748-8C22-309A834CD2C7}"/>
          </ac:spMkLst>
        </pc:spChg>
        <pc:spChg chg="add">
          <ac:chgData name="Jitu Padhye" userId="9200df86-f23a-4d08-a85c-294cab84de0a" providerId="ADAL" clId="{7CBF8DB2-0234-4B36-A8DF-6F3306D2CB04}" dt="2021-02-15T05:14:19.685" v="15729" actId="26606"/>
          <ac:spMkLst>
            <pc:docMk/>
            <pc:sldMk cId="4037292698" sldId="377"/>
            <ac:spMk id="8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05:14:19.685" v="15729" actId="26606"/>
          <ac:spMkLst>
            <pc:docMk/>
            <pc:sldMk cId="4037292698" sldId="377"/>
            <ac:spMk id="10" creationId="{5D6C15A0-C087-4593-8414-2B4EC1CDC3DE}"/>
          </ac:spMkLst>
        </pc:spChg>
      </pc:sldChg>
      <pc:sldChg chg="addSp delSp modSp add mod">
        <pc:chgData name="Jitu Padhye" userId="9200df86-f23a-4d08-a85c-294cab84de0a" providerId="ADAL" clId="{7CBF8DB2-0234-4B36-A8DF-6F3306D2CB04}" dt="2021-02-16T15:47:54.157" v="22437" actId="108"/>
        <pc:sldMkLst>
          <pc:docMk/>
          <pc:sldMk cId="725405842" sldId="378"/>
        </pc:sldMkLst>
        <pc:graphicFrameChg chg="mod modGraphic">
          <ac:chgData name="Jitu Padhye" userId="9200df86-f23a-4d08-a85c-294cab84de0a" providerId="ADAL" clId="{7CBF8DB2-0234-4B36-A8DF-6F3306D2CB04}" dt="2021-02-16T15:47:54.157" v="22437" actId="108"/>
          <ac:graphicFrameMkLst>
            <pc:docMk/>
            <pc:sldMk cId="725405842" sldId="378"/>
            <ac:graphicFrameMk id="9" creationId="{89A2F270-4641-4992-A0E2-2E788BBE1A59}"/>
          </ac:graphicFrameMkLst>
        </pc:graphicFrameChg>
        <pc:picChg chg="add del mod">
          <ac:chgData name="Jitu Padhye" userId="9200df86-f23a-4d08-a85c-294cab84de0a" providerId="ADAL" clId="{7CBF8DB2-0234-4B36-A8DF-6F3306D2CB04}" dt="2021-02-15T05:15:30.196" v="15743" actId="22"/>
          <ac:picMkLst>
            <pc:docMk/>
            <pc:sldMk cId="725405842" sldId="378"/>
            <ac:picMk id="3" creationId="{67122B0B-D66E-46F7-8FF1-1C04AE4C25CC}"/>
          </ac:picMkLst>
        </pc:picChg>
        <pc:picChg chg="add mod">
          <ac:chgData name="Jitu Padhye" userId="9200df86-f23a-4d08-a85c-294cab84de0a" providerId="ADAL" clId="{7CBF8DB2-0234-4B36-A8DF-6F3306D2CB04}" dt="2021-02-15T05:15:51.018" v="15746" actId="1076"/>
          <ac:picMkLst>
            <pc:docMk/>
            <pc:sldMk cId="725405842" sldId="378"/>
            <ac:picMk id="6" creationId="{47EECBC2-205B-4942-90CB-F72D01D2D496}"/>
          </ac:picMkLst>
        </pc:picChg>
      </pc:sldChg>
      <pc:sldChg chg="new del">
        <pc:chgData name="Jitu Padhye" userId="9200df86-f23a-4d08-a85c-294cab84de0a" providerId="ADAL" clId="{7CBF8DB2-0234-4B36-A8DF-6F3306D2CB04}" dt="2021-02-15T05:21:59.183" v="16026" actId="47"/>
        <pc:sldMkLst>
          <pc:docMk/>
          <pc:sldMk cId="2689759574" sldId="379"/>
        </pc:sldMkLst>
      </pc:sldChg>
      <pc:sldChg chg="modSp add del mod">
        <pc:chgData name="Jitu Padhye" userId="9200df86-f23a-4d08-a85c-294cab84de0a" providerId="ADAL" clId="{7CBF8DB2-0234-4B36-A8DF-6F3306D2CB04}" dt="2021-02-15T05:23:12.804" v="16041" actId="47"/>
        <pc:sldMkLst>
          <pc:docMk/>
          <pc:sldMk cId="2581521285" sldId="380"/>
        </pc:sldMkLst>
        <pc:spChg chg="mod">
          <ac:chgData name="Jitu Padhye" userId="9200df86-f23a-4d08-a85c-294cab84de0a" providerId="ADAL" clId="{7CBF8DB2-0234-4B36-A8DF-6F3306D2CB04}" dt="2021-02-15T05:22:17.318" v="16030" actId="14100"/>
          <ac:spMkLst>
            <pc:docMk/>
            <pc:sldMk cId="2581521285" sldId="380"/>
            <ac:spMk id="3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05:22:27.374" v="16031" actId="1076"/>
          <ac:spMkLst>
            <pc:docMk/>
            <pc:sldMk cId="2581521285" sldId="380"/>
            <ac:spMk id="47" creationId="{00000000-0000-0000-0000-000000000000}"/>
          </ac:spMkLst>
        </pc:spChg>
        <pc:grpChg chg="mod">
          <ac:chgData name="Jitu Padhye" userId="9200df86-f23a-4d08-a85c-294cab84de0a" providerId="ADAL" clId="{7CBF8DB2-0234-4B36-A8DF-6F3306D2CB04}" dt="2021-02-15T05:22:27.374" v="16031" actId="1076"/>
          <ac:grpSpMkLst>
            <pc:docMk/>
            <pc:sldMk cId="2581521285" sldId="380"/>
            <ac:grpSpMk id="34" creationId="{00000000-0000-0000-0000-000000000000}"/>
          </ac:grpSpMkLst>
        </pc:grpChg>
      </pc:sldChg>
      <pc:sldChg chg="addSp delSp modSp add mod modAnim">
        <pc:chgData name="Jitu Padhye" userId="9200df86-f23a-4d08-a85c-294cab84de0a" providerId="ADAL" clId="{7CBF8DB2-0234-4B36-A8DF-6F3306D2CB04}" dt="2021-02-15T18:12:29.898" v="16056" actId="115"/>
        <pc:sldMkLst>
          <pc:docMk/>
          <pc:sldMk cId="1985094762" sldId="381"/>
        </pc:sldMkLst>
        <pc:spChg chg="mod">
          <ac:chgData name="Jitu Padhye" userId="9200df86-f23a-4d08-a85c-294cab84de0a" providerId="ADAL" clId="{7CBF8DB2-0234-4B36-A8DF-6F3306D2CB04}" dt="2021-02-15T18:12:29.898" v="16056" actId="115"/>
          <ac:spMkLst>
            <pc:docMk/>
            <pc:sldMk cId="1985094762" sldId="381"/>
            <ac:spMk id="3" creationId="{00000000-0000-0000-0000-000000000000}"/>
          </ac:spMkLst>
        </pc:spChg>
        <pc:spChg chg="add del mod">
          <ac:chgData name="Jitu Padhye" userId="9200df86-f23a-4d08-a85c-294cab84de0a" providerId="ADAL" clId="{7CBF8DB2-0234-4B36-A8DF-6F3306D2CB04}" dt="2021-02-15T18:11:51.199" v="16052" actId="2085"/>
          <ac:spMkLst>
            <pc:docMk/>
            <pc:sldMk cId="1985094762" sldId="381"/>
            <ac:spMk id="35" creationId="{FC6955DE-DD0C-42A2-A156-CC51845A4052}"/>
          </ac:spMkLst>
        </pc:spChg>
        <pc:spChg chg="mod">
          <ac:chgData name="Jitu Padhye" userId="9200df86-f23a-4d08-a85c-294cab84de0a" providerId="ADAL" clId="{7CBF8DB2-0234-4B36-A8DF-6F3306D2CB04}" dt="2021-02-15T05:23:27.377" v="16044" actId="1076"/>
          <ac:spMkLst>
            <pc:docMk/>
            <pc:sldMk cId="1985094762" sldId="381"/>
            <ac:spMk id="47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52" creationId="{5E6FDF18-71A6-47B4-8786-8AFA63B18EA1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54" creationId="{6E4C131A-565E-47B2-9C7C-B226B0C6D30A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55" creationId="{264BDB6E-4A30-42D5-A808-6D803B7D4196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56" creationId="{F3221441-17D3-4672-9A60-E0F2622631BF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3" creationId="{CED34CFA-4553-49BC-8478-535483780011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4" creationId="{2EE85CD5-4A23-4C8B-9820-88584B26F56D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5" creationId="{08D57CFD-CD41-437B-91DB-2DC63DC10736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6" creationId="{568456B9-EBB0-4D97-82AE-573B53EF49E0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7" creationId="{92FDB450-2199-4EDC-9FDB-4DF63F82C0E2}"/>
          </ac:spMkLst>
        </pc:spChg>
        <pc:spChg chg="mod">
          <ac:chgData name="Jitu Padhye" userId="9200df86-f23a-4d08-a85c-294cab84de0a" providerId="ADAL" clId="{7CBF8DB2-0234-4B36-A8DF-6F3306D2CB04}" dt="2021-02-15T05:23:40.543" v="16045"/>
          <ac:spMkLst>
            <pc:docMk/>
            <pc:sldMk cId="1985094762" sldId="381"/>
            <ac:spMk id="69" creationId="{93F98F2C-AF0D-40F0-9A1C-B506A7EFFD00}"/>
          </ac:spMkLst>
        </pc:spChg>
        <pc:spChg chg="add del mod">
          <ac:chgData name="Jitu Padhye" userId="9200df86-f23a-4d08-a85c-294cab84de0a" providerId="ADAL" clId="{7CBF8DB2-0234-4B36-A8DF-6F3306D2CB04}" dt="2021-02-15T05:24:06.517" v="16049" actId="478"/>
          <ac:spMkLst>
            <pc:docMk/>
            <pc:sldMk cId="1985094762" sldId="381"/>
            <ac:spMk id="70" creationId="{CDA7520E-01DF-4906-93AE-CCC4B9C6B757}"/>
          </ac:spMkLst>
        </pc:spChg>
        <pc:grpChg chg="mod">
          <ac:chgData name="Jitu Padhye" userId="9200df86-f23a-4d08-a85c-294cab84de0a" providerId="ADAL" clId="{7CBF8DB2-0234-4B36-A8DF-6F3306D2CB04}" dt="2021-02-15T05:23:22.677" v="16043" actId="1076"/>
          <ac:grpSpMkLst>
            <pc:docMk/>
            <pc:sldMk cId="1985094762" sldId="381"/>
            <ac:grpSpMk id="34" creationId="{00000000-0000-0000-0000-000000000000}"/>
          </ac:grpSpMkLst>
        </pc:grpChg>
        <pc:grpChg chg="add del mod">
          <ac:chgData name="Jitu Padhye" userId="9200df86-f23a-4d08-a85c-294cab84de0a" providerId="ADAL" clId="{7CBF8DB2-0234-4B36-A8DF-6F3306D2CB04}" dt="2021-02-15T05:24:03.125" v="16048" actId="478"/>
          <ac:grpSpMkLst>
            <pc:docMk/>
            <pc:sldMk cId="1985094762" sldId="381"/>
            <ac:grpSpMk id="50" creationId="{4A59522A-B63F-4DC9-B9AF-F239FE14FCB8}"/>
          </ac:grpSpMkLst>
        </pc:grpChg>
        <pc:picChg chg="mod">
          <ac:chgData name="Jitu Padhye" userId="9200df86-f23a-4d08-a85c-294cab84de0a" providerId="ADAL" clId="{7CBF8DB2-0234-4B36-A8DF-6F3306D2CB04}" dt="2021-02-15T05:23:40.543" v="16045"/>
          <ac:picMkLst>
            <pc:docMk/>
            <pc:sldMk cId="1985094762" sldId="381"/>
            <ac:picMk id="51" creationId="{3CA8D541-A253-4D5B-9EB0-7B6C2FA3D278}"/>
          </ac:picMkLst>
        </pc:picChg>
        <pc:picChg chg="mod">
          <ac:chgData name="Jitu Padhye" userId="9200df86-f23a-4d08-a85c-294cab84de0a" providerId="ADAL" clId="{7CBF8DB2-0234-4B36-A8DF-6F3306D2CB04}" dt="2021-02-15T05:23:40.543" v="16045"/>
          <ac:picMkLst>
            <pc:docMk/>
            <pc:sldMk cId="1985094762" sldId="381"/>
            <ac:picMk id="53" creationId="{52AC52DA-682F-4FE3-9373-E3243EB73860}"/>
          </ac:picMkLst>
        </pc:picChg>
        <pc:picChg chg="mod">
          <ac:chgData name="Jitu Padhye" userId="9200df86-f23a-4d08-a85c-294cab84de0a" providerId="ADAL" clId="{7CBF8DB2-0234-4B36-A8DF-6F3306D2CB04}" dt="2021-02-15T05:23:40.543" v="16045"/>
          <ac:picMkLst>
            <pc:docMk/>
            <pc:sldMk cId="1985094762" sldId="381"/>
            <ac:picMk id="58" creationId="{C2C7E0D5-F6BA-4C3B-B638-D05792A74497}"/>
          </ac:picMkLst>
        </pc:pic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57" creationId="{E7A712FE-2B99-4B5A-98B1-CA324C9A73FA}"/>
          </ac:cxnSpMkLst>
        </pc:cxn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59" creationId="{64E5AF3D-A741-4977-8C58-64A2BDF421C8}"/>
          </ac:cxnSpMkLst>
        </pc:cxn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60" creationId="{285C28F8-4CED-43DF-A9E6-420EF757EB01}"/>
          </ac:cxnSpMkLst>
        </pc:cxn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61" creationId="{8A8D58F0-BAD4-4060-AE5D-2BCF7815B9F7}"/>
          </ac:cxnSpMkLst>
        </pc:cxn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62" creationId="{6CC063F1-6020-441E-B5C6-5EE8D357C779}"/>
          </ac:cxnSpMkLst>
        </pc:cxnChg>
        <pc:cxnChg chg="mod">
          <ac:chgData name="Jitu Padhye" userId="9200df86-f23a-4d08-a85c-294cab84de0a" providerId="ADAL" clId="{7CBF8DB2-0234-4B36-A8DF-6F3306D2CB04}" dt="2021-02-15T05:24:03.125" v="16048" actId="478"/>
          <ac:cxnSpMkLst>
            <pc:docMk/>
            <pc:sldMk cId="1985094762" sldId="381"/>
            <ac:cxnSpMk id="68" creationId="{613770E3-A11D-4F4A-87D5-E77FB8396250}"/>
          </ac:cxnSpMkLst>
        </pc:cxnChg>
      </pc:sldChg>
      <pc:sldChg chg="addSp delSp modSp new mod setBg modAnim">
        <pc:chgData name="Jitu Padhye" userId="9200df86-f23a-4d08-a85c-294cab84de0a" providerId="ADAL" clId="{7CBF8DB2-0234-4B36-A8DF-6F3306D2CB04}" dt="2021-02-15T18:22:42.103" v="16175" actId="1076"/>
        <pc:sldMkLst>
          <pc:docMk/>
          <pc:sldMk cId="883393127" sldId="382"/>
        </pc:sldMkLst>
        <pc:spChg chg="mod">
          <ac:chgData name="Jitu Padhye" userId="9200df86-f23a-4d08-a85c-294cab84de0a" providerId="ADAL" clId="{7CBF8DB2-0234-4B36-A8DF-6F3306D2CB04}" dt="2021-02-15T18:15:44.497" v="16092" actId="26606"/>
          <ac:spMkLst>
            <pc:docMk/>
            <pc:sldMk cId="883393127" sldId="382"/>
            <ac:spMk id="2" creationId="{86C36165-44B6-4B28-A6A7-79A3B3A9DAFB}"/>
          </ac:spMkLst>
        </pc:spChg>
        <pc:spChg chg="del">
          <ac:chgData name="Jitu Padhye" userId="9200df86-f23a-4d08-a85c-294cab84de0a" providerId="ADAL" clId="{7CBF8DB2-0234-4B36-A8DF-6F3306D2CB04}" dt="2021-02-15T18:13:44.620" v="16073" actId="478"/>
          <ac:spMkLst>
            <pc:docMk/>
            <pc:sldMk cId="883393127" sldId="382"/>
            <ac:spMk id="3" creationId="{271611F3-C8F3-4081-8366-015A746FAFA4}"/>
          </ac:spMkLst>
        </pc:spChg>
        <pc:spChg chg="mod ord">
          <ac:chgData name="Jitu Padhye" userId="9200df86-f23a-4d08-a85c-294cab84de0a" providerId="ADAL" clId="{7CBF8DB2-0234-4B36-A8DF-6F3306D2CB04}" dt="2021-02-15T18:15:31.792" v="16088" actId="26606"/>
          <ac:spMkLst>
            <pc:docMk/>
            <pc:sldMk cId="883393127" sldId="382"/>
            <ac:spMk id="4" creationId="{EE36E002-CC4A-41B3-8842-55D55ECB9F6F}"/>
          </ac:spMkLst>
        </pc:spChg>
        <pc:spChg chg="add mod">
          <ac:chgData name="Jitu Padhye" userId="9200df86-f23a-4d08-a85c-294cab84de0a" providerId="ADAL" clId="{7CBF8DB2-0234-4B36-A8DF-6F3306D2CB04}" dt="2021-02-15T18:21:46.655" v="16101" actId="692"/>
          <ac:spMkLst>
            <pc:docMk/>
            <pc:sldMk cId="883393127" sldId="382"/>
            <ac:spMk id="9" creationId="{D62B5D4C-2160-4358-BAC7-B8A7D8E1C767}"/>
          </ac:spMkLst>
        </pc:spChg>
        <pc:spChg chg="add mod">
          <ac:chgData name="Jitu Padhye" userId="9200df86-f23a-4d08-a85c-294cab84de0a" providerId="ADAL" clId="{7CBF8DB2-0234-4B36-A8DF-6F3306D2CB04}" dt="2021-02-15T18:22:31.995" v="16162" actId="1076"/>
          <ac:spMkLst>
            <pc:docMk/>
            <pc:sldMk cId="883393127" sldId="382"/>
            <ac:spMk id="10" creationId="{70D65660-006F-4703-9C80-6921606414B4}"/>
          </ac:spMkLst>
        </pc:spChg>
        <pc:spChg chg="add mod">
          <ac:chgData name="Jitu Padhye" userId="9200df86-f23a-4d08-a85c-294cab84de0a" providerId="ADAL" clId="{7CBF8DB2-0234-4B36-A8DF-6F3306D2CB04}" dt="2021-02-15T18:22:42.103" v="16175" actId="1076"/>
          <ac:spMkLst>
            <pc:docMk/>
            <pc:sldMk cId="883393127" sldId="382"/>
            <ac:spMk id="11" creationId="{6246526E-2445-4540-B2A0-F28B8ACEAE07}"/>
          </ac:spMkLst>
        </pc:spChg>
        <pc:spChg chg="add del">
          <ac:chgData name="Jitu Padhye" userId="9200df86-f23a-4d08-a85c-294cab84de0a" providerId="ADAL" clId="{7CBF8DB2-0234-4B36-A8DF-6F3306D2CB04}" dt="2021-02-15T18:15:44.513" v="16093" actId="26606"/>
          <ac:spMkLst>
            <pc:docMk/>
            <pc:sldMk cId="883393127" sldId="382"/>
            <ac:spMk id="13" creationId="{7C98A213-5994-475E-B327-DC6EC27FBA8B}"/>
          </ac:spMkLst>
        </pc:spChg>
        <pc:spChg chg="add del">
          <ac:chgData name="Jitu Padhye" userId="9200df86-f23a-4d08-a85c-294cab84de0a" providerId="ADAL" clId="{7CBF8DB2-0234-4B36-A8DF-6F3306D2CB04}" dt="2021-02-15T18:15:44.513" v="16093" actId="26606"/>
          <ac:spMkLst>
            <pc:docMk/>
            <pc:sldMk cId="883393127" sldId="382"/>
            <ac:spMk id="15" creationId="{4B030A0D-0DAD-4A99-89BB-419527D6A64B}"/>
          </ac:spMkLst>
        </pc:spChg>
        <pc:spChg chg="add del">
          <ac:chgData name="Jitu Padhye" userId="9200df86-f23a-4d08-a85c-294cab84de0a" providerId="ADAL" clId="{7CBF8DB2-0234-4B36-A8DF-6F3306D2CB04}" dt="2021-02-15T18:15:31.792" v="16088" actId="26606"/>
          <ac:spMkLst>
            <pc:docMk/>
            <pc:sldMk cId="883393127" sldId="382"/>
            <ac:spMk id="20" creationId="{7316481C-0A49-4796-812B-0D64F063B720}"/>
          </ac:spMkLst>
        </pc:spChg>
        <pc:spChg chg="add del">
          <ac:chgData name="Jitu Padhye" userId="9200df86-f23a-4d08-a85c-294cab84de0a" providerId="ADAL" clId="{7CBF8DB2-0234-4B36-A8DF-6F3306D2CB04}" dt="2021-02-15T18:15:31.792" v="16088" actId="26606"/>
          <ac:spMkLst>
            <pc:docMk/>
            <pc:sldMk cId="883393127" sldId="382"/>
            <ac:spMk id="22" creationId="{A5271697-90F1-4A23-8EF2-0179F2EAFACB}"/>
          </ac:spMkLst>
        </pc:spChg>
        <pc:spChg chg="add del">
          <ac:chgData name="Jitu Padhye" userId="9200df86-f23a-4d08-a85c-294cab84de0a" providerId="ADAL" clId="{7CBF8DB2-0234-4B36-A8DF-6F3306D2CB04}" dt="2021-02-15T18:15:31.792" v="16088" actId="26606"/>
          <ac:spMkLst>
            <pc:docMk/>
            <pc:sldMk cId="883393127" sldId="382"/>
            <ac:spMk id="46" creationId="{D9F5512A-48E1-4C07-B75E-3CCC517B6804}"/>
          </ac:spMkLst>
        </pc:spChg>
        <pc:spChg chg="add del">
          <ac:chgData name="Jitu Padhye" userId="9200df86-f23a-4d08-a85c-294cab84de0a" providerId="ADAL" clId="{7CBF8DB2-0234-4B36-A8DF-6F3306D2CB04}" dt="2021-02-15T18:15:37.210" v="16090" actId="26606"/>
          <ac:spMkLst>
            <pc:docMk/>
            <pc:sldMk cId="883393127" sldId="382"/>
            <ac:spMk id="48" creationId="{CA4BD6EE-7B51-447C-AAB3-028B7A3E515D}"/>
          </ac:spMkLst>
        </pc:spChg>
        <pc:spChg chg="add del">
          <ac:chgData name="Jitu Padhye" userId="9200df86-f23a-4d08-a85c-294cab84de0a" providerId="ADAL" clId="{7CBF8DB2-0234-4B36-A8DF-6F3306D2CB04}" dt="2021-02-15T18:15:37.210" v="16090" actId="26606"/>
          <ac:spMkLst>
            <pc:docMk/>
            <pc:sldMk cId="883393127" sldId="382"/>
            <ac:spMk id="49" creationId="{6B5FF7CD-712E-4187-BFF5-B192FFB33A49}"/>
          </ac:spMkLst>
        </pc:spChg>
        <pc:spChg chg="add del">
          <ac:chgData name="Jitu Padhye" userId="9200df86-f23a-4d08-a85c-294cab84de0a" providerId="ADAL" clId="{7CBF8DB2-0234-4B36-A8DF-6F3306D2CB04}" dt="2021-02-15T18:15:44.497" v="16092" actId="26606"/>
          <ac:spMkLst>
            <pc:docMk/>
            <pc:sldMk cId="883393127" sldId="382"/>
            <ac:spMk id="51" creationId="{ADA216DF-C268-4A25-A2DC-51E15F55003F}"/>
          </ac:spMkLst>
        </pc:spChg>
        <pc:spChg chg="add del">
          <ac:chgData name="Jitu Padhye" userId="9200df86-f23a-4d08-a85c-294cab84de0a" providerId="ADAL" clId="{7CBF8DB2-0234-4B36-A8DF-6F3306D2CB04}" dt="2021-02-15T18:15:44.497" v="16092" actId="26606"/>
          <ac:spMkLst>
            <pc:docMk/>
            <pc:sldMk cId="883393127" sldId="382"/>
            <ac:spMk id="52" creationId="{DE127D07-37F2-4FE3-9F47-F0CD6740D5D8}"/>
          </ac:spMkLst>
        </pc:spChg>
        <pc:spChg chg="add">
          <ac:chgData name="Jitu Padhye" userId="9200df86-f23a-4d08-a85c-294cab84de0a" providerId="ADAL" clId="{7CBF8DB2-0234-4B36-A8DF-6F3306D2CB04}" dt="2021-02-15T18:15:44.513" v="16093" actId="26606"/>
          <ac:spMkLst>
            <pc:docMk/>
            <pc:sldMk cId="883393127" sldId="382"/>
            <ac:spMk id="54" creationId="{7C98A213-5994-475E-B327-DC6EC27FBA8B}"/>
          </ac:spMkLst>
        </pc:spChg>
        <pc:spChg chg="add">
          <ac:chgData name="Jitu Padhye" userId="9200df86-f23a-4d08-a85c-294cab84de0a" providerId="ADAL" clId="{7CBF8DB2-0234-4B36-A8DF-6F3306D2CB04}" dt="2021-02-15T18:15:44.513" v="16093" actId="26606"/>
          <ac:spMkLst>
            <pc:docMk/>
            <pc:sldMk cId="883393127" sldId="382"/>
            <ac:spMk id="55" creationId="{4B030A0D-0DAD-4A99-89BB-419527D6A64B}"/>
          </ac:spMkLst>
        </pc:spChg>
        <pc:grpChg chg="add del">
          <ac:chgData name="Jitu Padhye" userId="9200df86-f23a-4d08-a85c-294cab84de0a" providerId="ADAL" clId="{7CBF8DB2-0234-4B36-A8DF-6F3306D2CB04}" dt="2021-02-15T18:15:31.792" v="16088" actId="26606"/>
          <ac:grpSpMkLst>
            <pc:docMk/>
            <pc:sldMk cId="883393127" sldId="382"/>
            <ac:grpSpMk id="24" creationId="{1F49CE81-B2F4-47B2-9D4A-886DCE0A8404}"/>
          </ac:grpSpMkLst>
        </pc:grpChg>
        <pc:picChg chg="add mod ord">
          <ac:chgData name="Jitu Padhye" userId="9200df86-f23a-4d08-a85c-294cab84de0a" providerId="ADAL" clId="{7CBF8DB2-0234-4B36-A8DF-6F3306D2CB04}" dt="2021-02-15T18:15:59.559" v="16097" actId="1076"/>
          <ac:picMkLst>
            <pc:docMk/>
            <pc:sldMk cId="883393127" sldId="382"/>
            <ac:picMk id="6" creationId="{CECF91AE-1EFB-49DF-B2E3-7A523CDDBD8C}"/>
          </ac:picMkLst>
        </pc:picChg>
        <pc:picChg chg="add mod ord">
          <ac:chgData name="Jitu Padhye" userId="9200df86-f23a-4d08-a85c-294cab84de0a" providerId="ADAL" clId="{7CBF8DB2-0234-4B36-A8DF-6F3306D2CB04}" dt="2021-02-15T18:16:02.366" v="16098" actId="1076"/>
          <ac:picMkLst>
            <pc:docMk/>
            <pc:sldMk cId="883393127" sldId="382"/>
            <ac:picMk id="7" creationId="{515B49FA-CAF3-4436-915D-7D14599C8205}"/>
          </ac:picMkLst>
        </pc:picChg>
        <pc:picChg chg="add mod ord">
          <ac:chgData name="Jitu Padhye" userId="9200df86-f23a-4d08-a85c-294cab84de0a" providerId="ADAL" clId="{7CBF8DB2-0234-4B36-A8DF-6F3306D2CB04}" dt="2021-02-15T18:21:51.329" v="16102" actId="1076"/>
          <ac:picMkLst>
            <pc:docMk/>
            <pc:sldMk cId="883393127" sldId="382"/>
            <ac:picMk id="8" creationId="{94F7A815-FEF1-4049-8D71-3C835041145D}"/>
          </ac:picMkLst>
        </pc:picChg>
      </pc:sldChg>
      <pc:sldChg chg="addSp modSp new mod setBg">
        <pc:chgData name="Jitu Padhye" userId="9200df86-f23a-4d08-a85c-294cab84de0a" providerId="ADAL" clId="{7CBF8DB2-0234-4B36-A8DF-6F3306D2CB04}" dt="2021-02-15T18:41:31.945" v="16978" actId="20577"/>
        <pc:sldMkLst>
          <pc:docMk/>
          <pc:sldMk cId="719662996" sldId="383"/>
        </pc:sldMkLst>
        <pc:spChg chg="mod">
          <ac:chgData name="Jitu Padhye" userId="9200df86-f23a-4d08-a85c-294cab84de0a" providerId="ADAL" clId="{7CBF8DB2-0234-4B36-A8DF-6F3306D2CB04}" dt="2021-02-15T18:41:21.032" v="16956" actId="20577"/>
          <ac:spMkLst>
            <pc:docMk/>
            <pc:sldMk cId="719662996" sldId="383"/>
            <ac:spMk id="2" creationId="{0FE7CC05-556D-4B0B-8709-8C377A604687}"/>
          </ac:spMkLst>
        </pc:spChg>
        <pc:spChg chg="mod">
          <ac:chgData name="Jitu Padhye" userId="9200df86-f23a-4d08-a85c-294cab84de0a" providerId="ADAL" clId="{7CBF8DB2-0234-4B36-A8DF-6F3306D2CB04}" dt="2021-02-15T18:41:31.945" v="16978" actId="20577"/>
          <ac:spMkLst>
            <pc:docMk/>
            <pc:sldMk cId="719662996" sldId="383"/>
            <ac:spMk id="3" creationId="{B6B42EFA-AF50-485B-954E-539CDF8F55D1}"/>
          </ac:spMkLst>
        </pc:spChg>
        <pc:spChg chg="mod">
          <ac:chgData name="Jitu Padhye" userId="9200df86-f23a-4d08-a85c-294cab84de0a" providerId="ADAL" clId="{7CBF8DB2-0234-4B36-A8DF-6F3306D2CB04}" dt="2021-02-15T18:37:42.180" v="16776" actId="26606"/>
          <ac:spMkLst>
            <pc:docMk/>
            <pc:sldMk cId="719662996" sldId="383"/>
            <ac:spMk id="4" creationId="{4FB87E63-9B63-43D7-8374-840D5F00E25C}"/>
          </ac:spMkLst>
        </pc:spChg>
        <pc:spChg chg="add">
          <ac:chgData name="Jitu Padhye" userId="9200df86-f23a-4d08-a85c-294cab84de0a" providerId="ADAL" clId="{7CBF8DB2-0234-4B36-A8DF-6F3306D2CB04}" dt="2021-02-15T18:37:42.180" v="16776" actId="26606"/>
          <ac:spMkLst>
            <pc:docMk/>
            <pc:sldMk cId="719662996" sldId="383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18:37:42.180" v="16776" actId="26606"/>
          <ac:spMkLst>
            <pc:docMk/>
            <pc:sldMk cId="719662996" sldId="383"/>
            <ac:spMk id="11" creationId="{5D6C15A0-C087-4593-8414-2B4EC1CDC3DE}"/>
          </ac:spMkLst>
        </pc:spChg>
      </pc:sldChg>
      <pc:sldChg chg="addSp modSp add del mod">
        <pc:chgData name="Jitu Padhye" userId="9200df86-f23a-4d08-a85c-294cab84de0a" providerId="ADAL" clId="{7CBF8DB2-0234-4B36-A8DF-6F3306D2CB04}" dt="2021-02-15T18:30:31.773" v="16267" actId="47"/>
        <pc:sldMkLst>
          <pc:docMk/>
          <pc:sldMk cId="1686591242" sldId="383"/>
        </pc:sldMkLst>
        <pc:spChg chg="add mod">
          <ac:chgData name="Jitu Padhye" userId="9200df86-f23a-4d08-a85c-294cab84de0a" providerId="ADAL" clId="{7CBF8DB2-0234-4B36-A8DF-6F3306D2CB04}" dt="2021-02-15T18:30:26.971" v="16266" actId="20577"/>
          <ac:spMkLst>
            <pc:docMk/>
            <pc:sldMk cId="1686591242" sldId="383"/>
            <ac:spMk id="3" creationId="{BA14B6C6-CC5C-4EA9-A224-FC670CE9F4D8}"/>
          </ac:spMkLst>
        </pc:spChg>
        <pc:graphicFrameChg chg="mod">
          <ac:chgData name="Jitu Padhye" userId="9200df86-f23a-4d08-a85c-294cab84de0a" providerId="ADAL" clId="{7CBF8DB2-0234-4B36-A8DF-6F3306D2CB04}" dt="2021-02-15T18:29:40.745" v="16180" actId="1076"/>
          <ac:graphicFrameMkLst>
            <pc:docMk/>
            <pc:sldMk cId="1686591242" sldId="383"/>
            <ac:graphicFrameMk id="9" creationId="{89A2F270-4641-4992-A0E2-2E788BBE1A59}"/>
          </ac:graphicFrameMkLst>
        </pc:graphicFrameChg>
        <pc:picChg chg="mod">
          <ac:chgData name="Jitu Padhye" userId="9200df86-f23a-4d08-a85c-294cab84de0a" providerId="ADAL" clId="{7CBF8DB2-0234-4B36-A8DF-6F3306D2CB04}" dt="2021-02-15T18:29:44.972" v="16181" actId="1076"/>
          <ac:picMkLst>
            <pc:docMk/>
            <pc:sldMk cId="1686591242" sldId="383"/>
            <ac:picMk id="2" creationId="{2AE453DE-898A-47B9-9141-15A77E1D25B2}"/>
          </ac:picMkLst>
        </pc:picChg>
        <pc:picChg chg="mod">
          <ac:chgData name="Jitu Padhye" userId="9200df86-f23a-4d08-a85c-294cab84de0a" providerId="ADAL" clId="{7CBF8DB2-0234-4B36-A8DF-6F3306D2CB04}" dt="2021-02-15T18:29:47.186" v="16182" actId="1076"/>
          <ac:picMkLst>
            <pc:docMk/>
            <pc:sldMk cId="1686591242" sldId="383"/>
            <ac:picMk id="4" creationId="{FC2FD395-A38D-4E79-8911-9168CBAEE1F6}"/>
          </ac:picMkLst>
        </pc:picChg>
        <pc:picChg chg="mod">
          <ac:chgData name="Jitu Padhye" userId="9200df86-f23a-4d08-a85c-294cab84de0a" providerId="ADAL" clId="{7CBF8DB2-0234-4B36-A8DF-6F3306D2CB04}" dt="2021-02-15T18:29:49.770" v="16183" actId="1076"/>
          <ac:picMkLst>
            <pc:docMk/>
            <pc:sldMk cId="1686591242" sldId="383"/>
            <ac:picMk id="6" creationId="{47EECBC2-205B-4942-90CB-F72D01D2D496}"/>
          </ac:picMkLst>
        </pc:picChg>
      </pc:sldChg>
      <pc:sldChg chg="addSp modSp new mod setBg modAnim">
        <pc:chgData name="Jitu Padhye" userId="9200df86-f23a-4d08-a85c-294cab84de0a" providerId="ADAL" clId="{7CBF8DB2-0234-4B36-A8DF-6F3306D2CB04}" dt="2021-02-15T22:33:37.131" v="17437" actId="14100"/>
        <pc:sldMkLst>
          <pc:docMk/>
          <pc:sldMk cId="2239055087" sldId="384"/>
        </pc:sldMkLst>
        <pc:spChg chg="mod">
          <ac:chgData name="Jitu Padhye" userId="9200df86-f23a-4d08-a85c-294cab84de0a" providerId="ADAL" clId="{7CBF8DB2-0234-4B36-A8DF-6F3306D2CB04}" dt="2021-02-15T22:06:38.643" v="17434" actId="20577"/>
          <ac:spMkLst>
            <pc:docMk/>
            <pc:sldMk cId="2239055087" sldId="384"/>
            <ac:spMk id="2" creationId="{27367B4F-32C5-48B7-B43B-EFED2D4F429D}"/>
          </ac:spMkLst>
        </pc:spChg>
        <pc:spChg chg="mod">
          <ac:chgData name="Jitu Padhye" userId="9200df86-f23a-4d08-a85c-294cab84de0a" providerId="ADAL" clId="{7CBF8DB2-0234-4B36-A8DF-6F3306D2CB04}" dt="2021-02-15T18:53:40.671" v="17331" actId="20577"/>
          <ac:spMkLst>
            <pc:docMk/>
            <pc:sldMk cId="2239055087" sldId="384"/>
            <ac:spMk id="3" creationId="{838B8DBB-A300-42BE-8B17-260D901F7089}"/>
          </ac:spMkLst>
        </pc:spChg>
        <pc:spChg chg="mod">
          <ac:chgData name="Jitu Padhye" userId="9200df86-f23a-4d08-a85c-294cab84de0a" providerId="ADAL" clId="{7CBF8DB2-0234-4B36-A8DF-6F3306D2CB04}" dt="2021-02-15T18:51:55.461" v="17240" actId="26606"/>
          <ac:spMkLst>
            <pc:docMk/>
            <pc:sldMk cId="2239055087" sldId="384"/>
            <ac:spMk id="4" creationId="{9390046F-4F32-4A46-94AA-110DA751C9B3}"/>
          </ac:spMkLst>
        </pc:spChg>
        <pc:spChg chg="add mod">
          <ac:chgData name="Jitu Padhye" userId="9200df86-f23a-4d08-a85c-294cab84de0a" providerId="ADAL" clId="{7CBF8DB2-0234-4B36-A8DF-6F3306D2CB04}" dt="2021-02-15T22:33:37.131" v="17437" actId="14100"/>
          <ac:spMkLst>
            <pc:docMk/>
            <pc:sldMk cId="2239055087" sldId="384"/>
            <ac:spMk id="5" creationId="{D7741C7B-1592-4231-9B0D-8484243F4779}"/>
          </ac:spMkLst>
        </pc:spChg>
        <pc:spChg chg="add">
          <ac:chgData name="Jitu Padhye" userId="9200df86-f23a-4d08-a85c-294cab84de0a" providerId="ADAL" clId="{7CBF8DB2-0234-4B36-A8DF-6F3306D2CB04}" dt="2021-02-15T18:51:55.461" v="17240" actId="26606"/>
          <ac:spMkLst>
            <pc:docMk/>
            <pc:sldMk cId="2239055087" sldId="384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18:51:55.461" v="17240" actId="26606"/>
          <ac:spMkLst>
            <pc:docMk/>
            <pc:sldMk cId="2239055087" sldId="384"/>
            <ac:spMk id="11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18:53:06.586" v="17296" actId="20577"/>
        <pc:sldMkLst>
          <pc:docMk/>
          <pc:sldMk cId="1414766126" sldId="385"/>
        </pc:sldMkLst>
        <pc:spChg chg="mod">
          <ac:chgData name="Jitu Padhye" userId="9200df86-f23a-4d08-a85c-294cab84de0a" providerId="ADAL" clId="{7CBF8DB2-0234-4B36-A8DF-6F3306D2CB04}" dt="2021-02-15T18:53:06.586" v="17296" actId="20577"/>
          <ac:spMkLst>
            <pc:docMk/>
            <pc:sldMk cId="1414766126" sldId="385"/>
            <ac:spMk id="2" creationId="{F6E53DD5-FC28-4367-9451-05A1A19A3264}"/>
          </ac:spMkLst>
        </pc:spChg>
      </pc:sldChg>
      <pc:sldChg chg="new del">
        <pc:chgData name="Jitu Padhye" userId="9200df86-f23a-4d08-a85c-294cab84de0a" providerId="ADAL" clId="{7CBF8DB2-0234-4B36-A8DF-6F3306D2CB04}" dt="2021-02-15T22:33:52.493" v="17439" actId="47"/>
        <pc:sldMkLst>
          <pc:docMk/>
          <pc:sldMk cId="4250934466" sldId="386"/>
        </pc:sldMkLst>
      </pc:sldChg>
      <pc:sldChg chg="modSp add mod modNotesTx">
        <pc:chgData name="Jitu Padhye" userId="9200df86-f23a-4d08-a85c-294cab84de0a" providerId="ADAL" clId="{7CBF8DB2-0234-4B36-A8DF-6F3306D2CB04}" dt="2021-03-11T19:24:45.689" v="23414" actId="20577"/>
        <pc:sldMkLst>
          <pc:docMk/>
          <pc:sldMk cId="4051619506" sldId="387"/>
        </pc:sldMkLst>
        <pc:spChg chg="mod">
          <ac:chgData name="Jitu Padhye" userId="9200df86-f23a-4d08-a85c-294cab84de0a" providerId="ADAL" clId="{7CBF8DB2-0234-4B36-A8DF-6F3306D2CB04}" dt="2021-02-15T22:34:03.971" v="17441" actId="14100"/>
          <ac:spMkLst>
            <pc:docMk/>
            <pc:sldMk cId="4051619506" sldId="387"/>
            <ac:spMk id="4" creationId="{00000000-0000-0000-0000-000000000000}"/>
          </ac:spMkLst>
        </pc:spChg>
      </pc:sldChg>
      <pc:sldChg chg="addSp delSp modSp add mod setBg delAnim modAnim modNotesTx">
        <pc:chgData name="Jitu Padhye" userId="9200df86-f23a-4d08-a85c-294cab84de0a" providerId="ADAL" clId="{7CBF8DB2-0234-4B36-A8DF-6F3306D2CB04}" dt="2021-03-11T19:25:08.812" v="23419" actId="20577"/>
        <pc:sldMkLst>
          <pc:docMk/>
          <pc:sldMk cId="339942022" sldId="396"/>
        </pc:sldMkLst>
        <pc:spChg chg="mod">
          <ac:chgData name="Jitu Padhye" userId="9200df86-f23a-4d08-a85c-294cab84de0a" providerId="ADAL" clId="{7CBF8DB2-0234-4B36-A8DF-6F3306D2CB04}" dt="2021-03-03T21:07:05.625" v="22651" actId="20577"/>
          <ac:spMkLst>
            <pc:docMk/>
            <pc:sldMk cId="339942022" sldId="396"/>
            <ac:spMk id="2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6T00:05:32.341" v="20136" actId="20577"/>
          <ac:spMkLst>
            <pc:docMk/>
            <pc:sldMk cId="339942022" sldId="396"/>
            <ac:spMk id="3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3:03:33.131" v="17865" actId="26606"/>
          <ac:spMkLst>
            <pc:docMk/>
            <pc:sldMk cId="339942022" sldId="396"/>
            <ac:spMk id="4" creationId="{00000000-0000-0000-0000-000000000000}"/>
          </ac:spMkLst>
        </pc:spChg>
        <pc:spChg chg="add del mod">
          <ac:chgData name="Jitu Padhye" userId="9200df86-f23a-4d08-a85c-294cab84de0a" providerId="ADAL" clId="{7CBF8DB2-0234-4B36-A8DF-6F3306D2CB04}" dt="2021-02-15T23:07:58.298" v="18086" actId="21"/>
          <ac:spMkLst>
            <pc:docMk/>
            <pc:sldMk cId="339942022" sldId="396"/>
            <ac:spMk id="5" creationId="{DC6F5BC4-1AE4-4C3F-B4E3-F44D291C6698}"/>
          </ac:spMkLst>
        </pc:spChg>
        <pc:spChg chg="add">
          <ac:chgData name="Jitu Padhye" userId="9200df86-f23a-4d08-a85c-294cab84de0a" providerId="ADAL" clId="{7CBF8DB2-0234-4B36-A8DF-6F3306D2CB04}" dt="2021-02-15T23:03:33.131" v="17865" actId="26606"/>
          <ac:spMkLst>
            <pc:docMk/>
            <pc:sldMk cId="339942022" sldId="396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03:33.131" v="17865" actId="26606"/>
          <ac:spMkLst>
            <pc:docMk/>
            <pc:sldMk cId="339942022" sldId="396"/>
            <ac:spMk id="11" creationId="{5D6C15A0-C087-4593-8414-2B4EC1CDC3DE}"/>
          </ac:spMkLst>
        </pc:spChg>
        <pc:picChg chg="add del mod">
          <ac:chgData name="Jitu Padhye" userId="9200df86-f23a-4d08-a85c-294cab84de0a" providerId="ADAL" clId="{7CBF8DB2-0234-4B36-A8DF-6F3306D2CB04}" dt="2021-02-15T23:07:47.024" v="18083" actId="21"/>
          <ac:picMkLst>
            <pc:docMk/>
            <pc:sldMk cId="339942022" sldId="396"/>
            <ac:picMk id="8" creationId="{DB73F594-765F-452F-8D50-91B143E4F4AE}"/>
          </ac:picMkLst>
        </pc:picChg>
        <pc:picChg chg="del">
          <ac:chgData name="Jitu Padhye" userId="9200df86-f23a-4d08-a85c-294cab84de0a" providerId="ADAL" clId="{7CBF8DB2-0234-4B36-A8DF-6F3306D2CB04}" dt="2021-02-15T23:03:29.441" v="17864" actId="478"/>
          <ac:picMkLst>
            <pc:docMk/>
            <pc:sldMk cId="339942022" sldId="396"/>
            <ac:picMk id="9218" creationId="{00000000-0000-0000-0000-000000000000}"/>
          </ac:picMkLst>
        </pc:picChg>
      </pc:sldChg>
      <pc:sldChg chg="addSp modSp add mod setBg modAnim modNotesTx">
        <pc:chgData name="Jitu Padhye" userId="9200df86-f23a-4d08-a85c-294cab84de0a" providerId="ADAL" clId="{7CBF8DB2-0234-4B36-A8DF-6F3306D2CB04}" dt="2021-03-11T19:24:51.248" v="23415" actId="20577"/>
        <pc:sldMkLst>
          <pc:docMk/>
          <pc:sldMk cId="1313977128" sldId="445"/>
        </pc:sldMkLst>
        <pc:spChg chg="mod">
          <ac:chgData name="Jitu Padhye" userId="9200df86-f23a-4d08-a85c-294cab84de0a" providerId="ADAL" clId="{7CBF8DB2-0234-4B36-A8DF-6F3306D2CB04}" dt="2021-02-15T22:36:26.213" v="17449" actId="20577"/>
          <ac:spMkLst>
            <pc:docMk/>
            <pc:sldMk cId="1313977128" sldId="445"/>
            <ac:spMk id="2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36:09.853" v="17445" actId="26606"/>
          <ac:spMkLst>
            <pc:docMk/>
            <pc:sldMk cId="1313977128" sldId="445"/>
            <ac:spMk id="3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36:09.853" v="17445" actId="26606"/>
          <ac:spMkLst>
            <pc:docMk/>
            <pc:sldMk cId="1313977128" sldId="445"/>
            <ac:spMk id="4" creationId="{00000000-0000-0000-0000-000000000000}"/>
          </ac:spMkLst>
        </pc:spChg>
        <pc:spChg chg="add">
          <ac:chgData name="Jitu Padhye" userId="9200df86-f23a-4d08-a85c-294cab84de0a" providerId="ADAL" clId="{7CBF8DB2-0234-4B36-A8DF-6F3306D2CB04}" dt="2021-02-15T22:36:09.853" v="17445" actId="26606"/>
          <ac:spMkLst>
            <pc:docMk/>
            <pc:sldMk cId="1313977128" sldId="44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2:36:09.853" v="17445" actId="26606"/>
          <ac:spMkLst>
            <pc:docMk/>
            <pc:sldMk cId="1313977128" sldId="445"/>
            <ac:spMk id="11" creationId="{5D6C15A0-C087-4593-8414-2B4EC1CDC3DE}"/>
          </ac:spMkLst>
        </pc:spChg>
      </pc:sldChg>
      <pc:sldChg chg="add modNotesTx">
        <pc:chgData name="Jitu Padhye" userId="9200df86-f23a-4d08-a85c-294cab84de0a" providerId="ADAL" clId="{7CBF8DB2-0234-4B36-A8DF-6F3306D2CB04}" dt="2021-03-11T19:24:54.916" v="23416" actId="20577"/>
        <pc:sldMkLst>
          <pc:docMk/>
          <pc:sldMk cId="2609012240" sldId="446"/>
        </pc:sldMkLst>
      </pc:sldChg>
      <pc:sldChg chg="modSp add del mod modAnim modNotesTx">
        <pc:chgData name="Jitu Padhye" userId="9200df86-f23a-4d08-a85c-294cab84de0a" providerId="ADAL" clId="{7CBF8DB2-0234-4B36-A8DF-6F3306D2CB04}" dt="2021-03-11T19:24:58.057" v="23417" actId="20577"/>
        <pc:sldMkLst>
          <pc:docMk/>
          <pc:sldMk cId="1112187740" sldId="447"/>
        </pc:sldMkLst>
        <pc:spChg chg="mod">
          <ac:chgData name="Jitu Padhye" userId="9200df86-f23a-4d08-a85c-294cab84de0a" providerId="ADAL" clId="{7CBF8DB2-0234-4B36-A8DF-6F3306D2CB04}" dt="2021-02-15T22:45:11.990" v="17520" actId="20577"/>
          <ac:spMkLst>
            <pc:docMk/>
            <pc:sldMk cId="1112187740" sldId="447"/>
            <ac:spMk id="5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26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27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28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3:02.937" v="17495" actId="1076"/>
          <ac:spMkLst>
            <pc:docMk/>
            <pc:sldMk cId="1112187740" sldId="447"/>
            <ac:spMk id="29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30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31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32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35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56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2:45:53.313" v="17522" actId="1076"/>
          <ac:spMkLst>
            <pc:docMk/>
            <pc:sldMk cId="1112187740" sldId="447"/>
            <ac:spMk id="66" creationId="{00000000-0000-0000-0000-000000000000}"/>
          </ac:spMkLst>
        </pc:spChg>
        <pc:picChg chg="mod">
          <ac:chgData name="Jitu Padhye" userId="9200df86-f23a-4d08-a85c-294cab84de0a" providerId="ADAL" clId="{7CBF8DB2-0234-4B36-A8DF-6F3306D2CB04}" dt="2021-02-15T22:45:53.313" v="17522" actId="1076"/>
          <ac:picMkLst>
            <pc:docMk/>
            <pc:sldMk cId="1112187740" sldId="447"/>
            <ac:picMk id="34" creationId="{00000000-0000-0000-0000-000000000000}"/>
          </ac:picMkLst>
        </pc:picChg>
        <pc:picChg chg="mod">
          <ac:chgData name="Jitu Padhye" userId="9200df86-f23a-4d08-a85c-294cab84de0a" providerId="ADAL" clId="{7CBF8DB2-0234-4B36-A8DF-6F3306D2CB04}" dt="2021-02-15T22:45:53.313" v="17522" actId="1076"/>
          <ac:picMkLst>
            <pc:docMk/>
            <pc:sldMk cId="1112187740" sldId="447"/>
            <ac:picMk id="37" creationId="{00000000-0000-0000-0000-000000000000}"/>
          </ac:picMkLst>
        </pc:pic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33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36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39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52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55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58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59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62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63" creationId="{00000000-0000-0000-0000-000000000000}"/>
          </ac:cxnSpMkLst>
        </pc:cxnChg>
        <pc:cxnChg chg="mod">
          <ac:chgData name="Jitu Padhye" userId="9200df86-f23a-4d08-a85c-294cab84de0a" providerId="ADAL" clId="{7CBF8DB2-0234-4B36-A8DF-6F3306D2CB04}" dt="2021-02-15T22:45:53.313" v="17522" actId="1076"/>
          <ac:cxnSpMkLst>
            <pc:docMk/>
            <pc:sldMk cId="1112187740" sldId="447"/>
            <ac:cxnSpMk id="68" creationId="{00000000-0000-0000-0000-000000000000}"/>
          </ac:cxnSpMkLst>
        </pc:cxnChg>
      </pc:sldChg>
      <pc:sldChg chg="addSp modSp new mod setBg">
        <pc:chgData name="Jitu Padhye" userId="9200df86-f23a-4d08-a85c-294cab84de0a" providerId="ADAL" clId="{7CBF8DB2-0234-4B36-A8DF-6F3306D2CB04}" dt="2021-02-15T22:48:52.969" v="17776" actId="255"/>
        <pc:sldMkLst>
          <pc:docMk/>
          <pc:sldMk cId="2311285910" sldId="448"/>
        </pc:sldMkLst>
        <pc:spChg chg="mod">
          <ac:chgData name="Jitu Padhye" userId="9200df86-f23a-4d08-a85c-294cab84de0a" providerId="ADAL" clId="{7CBF8DB2-0234-4B36-A8DF-6F3306D2CB04}" dt="2021-02-15T22:47:21.735" v="17658" actId="26606"/>
          <ac:spMkLst>
            <pc:docMk/>
            <pc:sldMk cId="2311285910" sldId="448"/>
            <ac:spMk id="2" creationId="{A6E7D066-1C8E-4752-A768-E7CB851E9A92}"/>
          </ac:spMkLst>
        </pc:spChg>
        <pc:spChg chg="mod">
          <ac:chgData name="Jitu Padhye" userId="9200df86-f23a-4d08-a85c-294cab84de0a" providerId="ADAL" clId="{7CBF8DB2-0234-4B36-A8DF-6F3306D2CB04}" dt="2021-02-15T22:48:52.969" v="17776" actId="255"/>
          <ac:spMkLst>
            <pc:docMk/>
            <pc:sldMk cId="2311285910" sldId="448"/>
            <ac:spMk id="3" creationId="{21E3ADE7-BC02-4FDE-BD7D-92FC7AA5DCA5}"/>
          </ac:spMkLst>
        </pc:spChg>
        <pc:spChg chg="mod">
          <ac:chgData name="Jitu Padhye" userId="9200df86-f23a-4d08-a85c-294cab84de0a" providerId="ADAL" clId="{7CBF8DB2-0234-4B36-A8DF-6F3306D2CB04}" dt="2021-02-15T22:47:21.735" v="17658" actId="26606"/>
          <ac:spMkLst>
            <pc:docMk/>
            <pc:sldMk cId="2311285910" sldId="448"/>
            <ac:spMk id="4" creationId="{634A3E2A-C420-46DB-800E-FC4EFB636A92}"/>
          </ac:spMkLst>
        </pc:spChg>
        <pc:spChg chg="add">
          <ac:chgData name="Jitu Padhye" userId="9200df86-f23a-4d08-a85c-294cab84de0a" providerId="ADAL" clId="{7CBF8DB2-0234-4B36-A8DF-6F3306D2CB04}" dt="2021-02-15T22:47:21.735" v="17658" actId="26606"/>
          <ac:spMkLst>
            <pc:docMk/>
            <pc:sldMk cId="2311285910" sldId="448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2:47:21.735" v="17658" actId="26606"/>
          <ac:spMkLst>
            <pc:docMk/>
            <pc:sldMk cId="2311285910" sldId="448"/>
            <ac:spMk id="11" creationId="{5D6C15A0-C087-4593-8414-2B4EC1CDC3DE}"/>
          </ac:spMkLst>
        </pc:spChg>
      </pc:sldChg>
      <pc:sldChg chg="addSp">
        <pc:chgData name="Jitu Padhye" userId="9200df86-f23a-4d08-a85c-294cab84de0a" providerId="ADAL" clId="{7CBF8DB2-0234-4B36-A8DF-6F3306D2CB04}" dt="2021-02-15T22:51:00.800" v="17789"/>
        <pc:sldMkLst>
          <pc:docMk/>
          <pc:sldMk cId="1332532687" sldId="449"/>
        </pc:sldMkLst>
        <pc:picChg chg="add">
          <ac:chgData name="Jitu Padhye" userId="9200df86-f23a-4d08-a85c-294cab84de0a" providerId="ADAL" clId="{7CBF8DB2-0234-4B36-A8DF-6F3306D2CB04}" dt="2021-02-15T22:51:00.800" v="17789"/>
          <ac:picMkLst>
            <pc:docMk/>
            <pc:sldMk cId="1332532687" sldId="449"/>
            <ac:picMk id="4098" creationId="{2E6D9579-0C0F-41BC-9275-0B513060CBCB}"/>
          </ac:picMkLst>
        </pc:picChg>
      </pc:sldChg>
      <pc:sldChg chg="addSp delSp modSp new add del mod modClrScheme modShow chgLayout">
        <pc:chgData name="Jitu Padhye" userId="9200df86-f23a-4d08-a85c-294cab84de0a" providerId="ADAL" clId="{7CBF8DB2-0234-4B36-A8DF-6F3306D2CB04}" dt="2021-03-11T19:24:00.752" v="23413" actId="47"/>
        <pc:sldMkLst>
          <pc:docMk/>
          <pc:sldMk cId="1379043623" sldId="449"/>
        </pc:sldMkLst>
        <pc:spChg chg="add mod">
          <ac:chgData name="Jitu Padhye" userId="9200df86-f23a-4d08-a85c-294cab84de0a" providerId="ADAL" clId="{7CBF8DB2-0234-4B36-A8DF-6F3306D2CB04}" dt="2021-02-15T22:51:32.943" v="17794" actId="1076"/>
          <ac:spMkLst>
            <pc:docMk/>
            <pc:sldMk cId="1379043623" sldId="449"/>
            <ac:spMk id="2" creationId="{352FA41F-1717-441C-8BB3-8CF4AC79BD67}"/>
          </ac:spMkLst>
        </pc:spChg>
        <pc:spChg chg="del">
          <ac:chgData name="Jitu Padhye" userId="9200df86-f23a-4d08-a85c-294cab84de0a" providerId="ADAL" clId="{7CBF8DB2-0234-4B36-A8DF-6F3306D2CB04}" dt="2021-02-15T22:49:46.641" v="17778" actId="700"/>
          <ac:spMkLst>
            <pc:docMk/>
            <pc:sldMk cId="1379043623" sldId="449"/>
            <ac:spMk id="2" creationId="{89BD0B9D-E805-4954-A1F7-C21AC95AD1E5}"/>
          </ac:spMkLst>
        </pc:spChg>
        <pc:spChg chg="del">
          <ac:chgData name="Jitu Padhye" userId="9200df86-f23a-4d08-a85c-294cab84de0a" providerId="ADAL" clId="{7CBF8DB2-0234-4B36-A8DF-6F3306D2CB04}" dt="2021-02-15T22:49:46.641" v="17778" actId="700"/>
          <ac:spMkLst>
            <pc:docMk/>
            <pc:sldMk cId="1379043623" sldId="449"/>
            <ac:spMk id="3" creationId="{A5CCD56A-623A-4A4F-BC13-43DE4A5320E4}"/>
          </ac:spMkLst>
        </pc:spChg>
        <pc:spChg chg="add mod">
          <ac:chgData name="Jitu Padhye" userId="9200df86-f23a-4d08-a85c-294cab84de0a" providerId="ADAL" clId="{7CBF8DB2-0234-4B36-A8DF-6F3306D2CB04}" dt="2021-02-15T22:51:43.887" v="17798" actId="14100"/>
          <ac:spMkLst>
            <pc:docMk/>
            <pc:sldMk cId="1379043623" sldId="449"/>
            <ac:spMk id="3" creationId="{E68DBCD2-ADB4-4059-B590-AC504CDB15D7}"/>
          </ac:spMkLst>
        </pc:spChg>
        <pc:spChg chg="mod ord">
          <ac:chgData name="Jitu Padhye" userId="9200df86-f23a-4d08-a85c-294cab84de0a" providerId="ADAL" clId="{7CBF8DB2-0234-4B36-A8DF-6F3306D2CB04}" dt="2021-02-15T22:49:46.641" v="17778" actId="700"/>
          <ac:spMkLst>
            <pc:docMk/>
            <pc:sldMk cId="1379043623" sldId="449"/>
            <ac:spMk id="4" creationId="{1D6FF219-F9C9-4A07-B69E-829B5C37B89B}"/>
          </ac:spMkLst>
        </pc:spChg>
        <pc:spChg chg="add mod">
          <ac:chgData name="Jitu Padhye" userId="9200df86-f23a-4d08-a85c-294cab84de0a" providerId="ADAL" clId="{7CBF8DB2-0234-4B36-A8DF-6F3306D2CB04}" dt="2021-02-15T22:51:52.213" v="17801" actId="14100"/>
          <ac:spMkLst>
            <pc:docMk/>
            <pc:sldMk cId="1379043623" sldId="449"/>
            <ac:spMk id="5" creationId="{CE0DA73D-133A-4E19-BAF8-59E7AA79D9CF}"/>
          </ac:spMkLst>
        </pc:spChg>
        <pc:spChg chg="add mod">
          <ac:chgData name="Jitu Padhye" userId="9200df86-f23a-4d08-a85c-294cab84de0a" providerId="ADAL" clId="{7CBF8DB2-0234-4B36-A8DF-6F3306D2CB04}" dt="2021-02-15T22:53:05.260" v="17855" actId="255"/>
          <ac:spMkLst>
            <pc:docMk/>
            <pc:sldMk cId="1379043623" sldId="449"/>
            <ac:spMk id="6" creationId="{79C5F88A-0B2D-4C0F-827F-EE1132F96596}"/>
          </ac:spMkLst>
        </pc:spChg>
        <pc:spChg chg="add mod">
          <ac:chgData name="Jitu Padhye" userId="9200df86-f23a-4d08-a85c-294cab84de0a" providerId="ADAL" clId="{7CBF8DB2-0234-4B36-A8DF-6F3306D2CB04}" dt="2021-02-15T23:01:01.855" v="17860" actId="767"/>
          <ac:spMkLst>
            <pc:docMk/>
            <pc:sldMk cId="1379043623" sldId="449"/>
            <ac:spMk id="7" creationId="{2312DB39-09FC-4633-A473-144E745436A4}"/>
          </ac:spMkLst>
        </pc:spChg>
        <pc:picChg chg="mod">
          <ac:chgData name="Jitu Padhye" userId="9200df86-f23a-4d08-a85c-294cab84de0a" providerId="ADAL" clId="{7CBF8DB2-0234-4B36-A8DF-6F3306D2CB04}" dt="2021-02-15T22:53:14.249" v="17856" actId="1076"/>
          <ac:picMkLst>
            <pc:docMk/>
            <pc:sldMk cId="1379043623" sldId="449"/>
            <ac:picMk id="1026" creationId="{4A8147C2-2395-4BE0-BCE3-80473CA26E56}"/>
          </ac:picMkLst>
        </pc:picChg>
        <pc:picChg chg="mod">
          <ac:chgData name="Jitu Padhye" userId="9200df86-f23a-4d08-a85c-294cab84de0a" providerId="ADAL" clId="{7CBF8DB2-0234-4B36-A8DF-6F3306D2CB04}" dt="2021-02-15T22:50:13.196" v="17785" actId="1076"/>
          <ac:picMkLst>
            <pc:docMk/>
            <pc:sldMk cId="1379043623" sldId="449"/>
            <ac:picMk id="2050" creationId="{840DB724-E1AC-4739-B937-12D6FA4209DA}"/>
          </ac:picMkLst>
        </pc:picChg>
        <pc:picChg chg="mod">
          <ac:chgData name="Jitu Padhye" userId="9200df86-f23a-4d08-a85c-294cab84de0a" providerId="ADAL" clId="{7CBF8DB2-0234-4B36-A8DF-6F3306D2CB04}" dt="2021-02-15T22:50:40.542" v="17788" actId="1076"/>
          <ac:picMkLst>
            <pc:docMk/>
            <pc:sldMk cId="1379043623" sldId="449"/>
            <ac:picMk id="3074" creationId="{D3FCF995-B60E-4902-B30B-D462FAC0CD8C}"/>
          </ac:picMkLst>
        </pc:picChg>
        <pc:picChg chg="mod">
          <ac:chgData name="Jitu Padhye" userId="9200df86-f23a-4d08-a85c-294cab84de0a" providerId="ADAL" clId="{7CBF8DB2-0234-4B36-A8DF-6F3306D2CB04}" dt="2021-02-15T22:51:03.606" v="17791" actId="1076"/>
          <ac:picMkLst>
            <pc:docMk/>
            <pc:sldMk cId="1379043623" sldId="449"/>
            <ac:picMk id="4098" creationId="{2E6D9579-0C0F-41BC-9275-0B513060CBCB}"/>
          </ac:picMkLst>
        </pc:picChg>
      </pc:sldChg>
      <pc:sldChg chg="addSp">
        <pc:chgData name="Jitu Padhye" userId="9200df86-f23a-4d08-a85c-294cab84de0a" providerId="ADAL" clId="{7CBF8DB2-0234-4B36-A8DF-6F3306D2CB04}" dt="2021-02-15T22:50:37.799" v="17786"/>
        <pc:sldMkLst>
          <pc:docMk/>
          <pc:sldMk cId="1398099977" sldId="449"/>
        </pc:sldMkLst>
        <pc:picChg chg="add">
          <ac:chgData name="Jitu Padhye" userId="9200df86-f23a-4d08-a85c-294cab84de0a" providerId="ADAL" clId="{7CBF8DB2-0234-4B36-A8DF-6F3306D2CB04}" dt="2021-02-15T22:50:37.799" v="17786"/>
          <ac:picMkLst>
            <pc:docMk/>
            <pc:sldMk cId="1398099977" sldId="449"/>
            <ac:picMk id="3074" creationId="{D3FCF995-B60E-4902-B30B-D462FAC0CD8C}"/>
          </ac:picMkLst>
        </pc:picChg>
      </pc:sldChg>
      <pc:sldChg chg="addSp">
        <pc:chgData name="Jitu Padhye" userId="9200df86-f23a-4d08-a85c-294cab84de0a" providerId="ADAL" clId="{7CBF8DB2-0234-4B36-A8DF-6F3306D2CB04}" dt="2021-02-15T22:49:48.127" v="17779"/>
        <pc:sldMkLst>
          <pc:docMk/>
          <pc:sldMk cId="1899033693" sldId="449"/>
        </pc:sldMkLst>
        <pc:picChg chg="add">
          <ac:chgData name="Jitu Padhye" userId="9200df86-f23a-4d08-a85c-294cab84de0a" providerId="ADAL" clId="{7CBF8DB2-0234-4B36-A8DF-6F3306D2CB04}" dt="2021-02-15T22:49:48.127" v="17779"/>
          <ac:picMkLst>
            <pc:docMk/>
            <pc:sldMk cId="1899033693" sldId="449"/>
            <ac:picMk id="1026" creationId="{4A8147C2-2395-4BE0-BCE3-80473CA26E56}"/>
          </ac:picMkLst>
        </pc:picChg>
      </pc:sldChg>
      <pc:sldChg chg="addSp">
        <pc:chgData name="Jitu Padhye" userId="9200df86-f23a-4d08-a85c-294cab84de0a" providerId="ADAL" clId="{7CBF8DB2-0234-4B36-A8DF-6F3306D2CB04}" dt="2021-02-15T22:50:10.927" v="17783"/>
        <pc:sldMkLst>
          <pc:docMk/>
          <pc:sldMk cId="2340780251" sldId="449"/>
        </pc:sldMkLst>
        <pc:picChg chg="add">
          <ac:chgData name="Jitu Padhye" userId="9200df86-f23a-4d08-a85c-294cab84de0a" providerId="ADAL" clId="{7CBF8DB2-0234-4B36-A8DF-6F3306D2CB04}" dt="2021-02-15T22:50:10.927" v="17783"/>
          <ac:picMkLst>
            <pc:docMk/>
            <pc:sldMk cId="2340780251" sldId="449"/>
            <ac:picMk id="2050" creationId="{840DB724-E1AC-4739-B937-12D6FA4209DA}"/>
          </ac:picMkLst>
        </pc:picChg>
      </pc:sldChg>
      <pc:sldChg chg="new del ord">
        <pc:chgData name="Jitu Padhye" userId="9200df86-f23a-4d08-a85c-294cab84de0a" providerId="ADAL" clId="{7CBF8DB2-0234-4B36-A8DF-6F3306D2CB04}" dt="2021-02-15T23:01:56.342" v="17861" actId="47"/>
        <pc:sldMkLst>
          <pc:docMk/>
          <pc:sldMk cId="4217026405" sldId="450"/>
        </pc:sldMkLst>
      </pc:sldChg>
      <pc:sldChg chg="add modNotesTx">
        <pc:chgData name="Jitu Padhye" userId="9200df86-f23a-4d08-a85c-294cab84de0a" providerId="ADAL" clId="{7CBF8DB2-0234-4B36-A8DF-6F3306D2CB04}" dt="2021-03-11T19:25:05.261" v="23418" actId="20577"/>
        <pc:sldMkLst>
          <pc:docMk/>
          <pc:sldMk cId="4152940305" sldId="454"/>
        </pc:sldMkLst>
      </pc:sldChg>
      <pc:sldChg chg="addSp delSp modSp add mod addAnim delAnim modAnim modNotesTx">
        <pc:chgData name="Jitu Padhye" userId="9200df86-f23a-4d08-a85c-294cab84de0a" providerId="ADAL" clId="{7CBF8DB2-0234-4B36-A8DF-6F3306D2CB04}" dt="2021-03-11T19:25:13.698" v="23420" actId="20577"/>
        <pc:sldMkLst>
          <pc:docMk/>
          <pc:sldMk cId="4232747625" sldId="455"/>
        </pc:sldMkLst>
        <pc:spChg chg="mod">
          <ac:chgData name="Jitu Padhye" userId="9200df86-f23a-4d08-a85c-294cab84de0a" providerId="ADAL" clId="{7CBF8DB2-0234-4B36-A8DF-6F3306D2CB04}" dt="2021-02-15T23:08:24.798" v="18114" actId="255"/>
          <ac:spMkLst>
            <pc:docMk/>
            <pc:sldMk cId="4232747625" sldId="455"/>
            <ac:spMk id="2" creationId="{00000000-0000-0000-0000-000000000000}"/>
          </ac:spMkLst>
        </pc:spChg>
        <pc:spChg chg="mod">
          <ac:chgData name="Jitu Padhye" userId="9200df86-f23a-4d08-a85c-294cab84de0a" providerId="ADAL" clId="{7CBF8DB2-0234-4B36-A8DF-6F3306D2CB04}" dt="2021-02-15T23:08:40.447" v="18127" actId="20577"/>
          <ac:spMkLst>
            <pc:docMk/>
            <pc:sldMk cId="4232747625" sldId="455"/>
            <ac:spMk id="3" creationId="{00000000-0000-0000-0000-000000000000}"/>
          </ac:spMkLst>
        </pc:spChg>
        <pc:spChg chg="add del mod">
          <ac:chgData name="Jitu Padhye" userId="9200df86-f23a-4d08-a85c-294cab84de0a" providerId="ADAL" clId="{7CBF8DB2-0234-4B36-A8DF-6F3306D2CB04}" dt="2021-02-15T23:07:40.258" v="18081" actId="478"/>
          <ac:spMkLst>
            <pc:docMk/>
            <pc:sldMk cId="4232747625" sldId="455"/>
            <ac:spMk id="5" creationId="{DC6F5BC4-1AE4-4C3F-B4E3-F44D291C6698}"/>
          </ac:spMkLst>
        </pc:spChg>
        <pc:spChg chg="add del">
          <ac:chgData name="Jitu Padhye" userId="9200df86-f23a-4d08-a85c-294cab84de0a" providerId="ADAL" clId="{7CBF8DB2-0234-4B36-A8DF-6F3306D2CB04}" dt="2021-02-15T23:08:05.990" v="18090" actId="22"/>
          <ac:spMkLst>
            <pc:docMk/>
            <pc:sldMk cId="4232747625" sldId="455"/>
            <ac:spMk id="6" creationId="{D5D60D42-CD8C-4485-9194-C1147F53C45A}"/>
          </ac:spMkLst>
        </pc:spChg>
        <pc:spChg chg="add">
          <ac:chgData name="Jitu Padhye" userId="9200df86-f23a-4d08-a85c-294cab84de0a" providerId="ADAL" clId="{7CBF8DB2-0234-4B36-A8DF-6F3306D2CB04}" dt="2021-02-15T23:07:42.872" v="18082" actId="26606"/>
          <ac:spMkLst>
            <pc:docMk/>
            <pc:sldMk cId="4232747625" sldId="45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07:42.872" v="18082" actId="26606"/>
          <ac:spMkLst>
            <pc:docMk/>
            <pc:sldMk cId="4232747625" sldId="455"/>
            <ac:spMk id="11" creationId="{5D6C15A0-C087-4593-8414-2B4EC1CDC3DE}"/>
          </ac:spMkLst>
        </pc:spChg>
        <pc:picChg chg="add del mod">
          <ac:chgData name="Jitu Padhye" userId="9200df86-f23a-4d08-a85c-294cab84de0a" providerId="ADAL" clId="{7CBF8DB2-0234-4B36-A8DF-6F3306D2CB04}" dt="2021-02-15T23:07:32.464" v="18074"/>
          <ac:picMkLst>
            <pc:docMk/>
            <pc:sldMk cId="4232747625" sldId="455"/>
            <ac:picMk id="7" creationId="{F9D7B33D-1635-4AD9-938F-9D38047C8853}"/>
          </ac:picMkLst>
        </pc:picChg>
        <pc:picChg chg="add del mod">
          <ac:chgData name="Jitu Padhye" userId="9200df86-f23a-4d08-a85c-294cab84de0a" providerId="ADAL" clId="{7CBF8DB2-0234-4B36-A8DF-6F3306D2CB04}" dt="2021-02-15T23:07:37.394" v="18079" actId="478"/>
          <ac:picMkLst>
            <pc:docMk/>
            <pc:sldMk cId="4232747625" sldId="455"/>
            <ac:picMk id="8" creationId="{DB73F594-765F-452F-8D50-91B143E4F4AE}"/>
          </ac:picMkLst>
        </pc:picChg>
        <pc:picChg chg="add mod">
          <ac:chgData name="Jitu Padhye" userId="9200df86-f23a-4d08-a85c-294cab84de0a" providerId="ADAL" clId="{7CBF8DB2-0234-4B36-A8DF-6F3306D2CB04}" dt="2021-02-15T23:08:27.534" v="18115" actId="1076"/>
          <ac:picMkLst>
            <pc:docMk/>
            <pc:sldMk cId="4232747625" sldId="455"/>
            <ac:picMk id="10" creationId="{6A8603E7-4AA2-42DA-98ED-52D04DA99748}"/>
          </ac:picMkLst>
        </pc:picChg>
      </pc:sldChg>
      <pc:sldChg chg="addSp modSp new mod setBg">
        <pc:chgData name="Jitu Padhye" userId="9200df86-f23a-4d08-a85c-294cab84de0a" providerId="ADAL" clId="{7CBF8DB2-0234-4B36-A8DF-6F3306D2CB04}" dt="2021-02-15T23:43:52.395" v="18989" actId="20577"/>
        <pc:sldMkLst>
          <pc:docMk/>
          <pc:sldMk cId="3830842045" sldId="456"/>
        </pc:sldMkLst>
        <pc:spChg chg="mod">
          <ac:chgData name="Jitu Padhye" userId="9200df86-f23a-4d08-a85c-294cab84de0a" providerId="ADAL" clId="{7CBF8DB2-0234-4B36-A8DF-6F3306D2CB04}" dt="2021-02-15T23:43:52.395" v="18989" actId="20577"/>
          <ac:spMkLst>
            <pc:docMk/>
            <pc:sldMk cId="3830842045" sldId="456"/>
            <ac:spMk id="2" creationId="{B8B02330-BB27-444F-A53A-2A463497D218}"/>
          </ac:spMkLst>
        </pc:spChg>
        <pc:spChg chg="mod">
          <ac:chgData name="Jitu Padhye" userId="9200df86-f23a-4d08-a85c-294cab84de0a" providerId="ADAL" clId="{7CBF8DB2-0234-4B36-A8DF-6F3306D2CB04}" dt="2021-02-15T23:18:14.411" v="18401" actId="20577"/>
          <ac:spMkLst>
            <pc:docMk/>
            <pc:sldMk cId="3830842045" sldId="456"/>
            <ac:spMk id="3" creationId="{44A620F5-10E3-4033-A968-85A3C06EB2BC}"/>
          </ac:spMkLst>
        </pc:spChg>
        <pc:spChg chg="mod">
          <ac:chgData name="Jitu Padhye" userId="9200df86-f23a-4d08-a85c-294cab84de0a" providerId="ADAL" clId="{7CBF8DB2-0234-4B36-A8DF-6F3306D2CB04}" dt="2021-02-15T23:14:44.686" v="18134" actId="26606"/>
          <ac:spMkLst>
            <pc:docMk/>
            <pc:sldMk cId="3830842045" sldId="456"/>
            <ac:spMk id="4" creationId="{D852F261-78DF-4F5C-9B24-7D65EBB2733C}"/>
          </ac:spMkLst>
        </pc:spChg>
        <pc:spChg chg="add">
          <ac:chgData name="Jitu Padhye" userId="9200df86-f23a-4d08-a85c-294cab84de0a" providerId="ADAL" clId="{7CBF8DB2-0234-4B36-A8DF-6F3306D2CB04}" dt="2021-02-15T23:14:44.686" v="18134" actId="26606"/>
          <ac:spMkLst>
            <pc:docMk/>
            <pc:sldMk cId="3830842045" sldId="456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14:44.686" v="18134" actId="26606"/>
          <ac:spMkLst>
            <pc:docMk/>
            <pc:sldMk cId="3830842045" sldId="456"/>
            <ac:spMk id="11" creationId="{5D6C15A0-C087-4593-8414-2B4EC1CDC3DE}"/>
          </ac:spMkLst>
        </pc:spChg>
      </pc:sldChg>
      <pc:sldChg chg="addSp modSp add mod modAnim">
        <pc:chgData name="Jitu Padhye" userId="9200df86-f23a-4d08-a85c-294cab84de0a" providerId="ADAL" clId="{7CBF8DB2-0234-4B36-A8DF-6F3306D2CB04}" dt="2021-02-15T23:22:12.928" v="18426" actId="1076"/>
        <pc:sldMkLst>
          <pc:docMk/>
          <pc:sldMk cId="2631235876" sldId="457"/>
        </pc:sldMkLst>
        <pc:spChg chg="add mod">
          <ac:chgData name="Jitu Padhye" userId="9200df86-f23a-4d08-a85c-294cab84de0a" providerId="ADAL" clId="{7CBF8DB2-0234-4B36-A8DF-6F3306D2CB04}" dt="2021-02-15T23:22:12.928" v="18426" actId="1076"/>
          <ac:spMkLst>
            <pc:docMk/>
            <pc:sldMk cId="2631235876" sldId="457"/>
            <ac:spMk id="5" creationId="{A45CE1BB-DC94-4B40-82F4-17B5B97FFFB6}"/>
          </ac:spMkLst>
        </pc:spChg>
      </pc:sldChg>
      <pc:sldChg chg="addSp modSp new del mod setBg modClrScheme chgLayout">
        <pc:chgData name="Jitu Padhye" userId="9200df86-f23a-4d08-a85c-294cab84de0a" providerId="ADAL" clId="{7CBF8DB2-0234-4B36-A8DF-6F3306D2CB04}" dt="2021-02-15T23:25:03.325" v="18538" actId="47"/>
        <pc:sldMkLst>
          <pc:docMk/>
          <pc:sldMk cId="3614291575" sldId="458"/>
        </pc:sldMkLst>
        <pc:spChg chg="mod ord">
          <ac:chgData name="Jitu Padhye" userId="9200df86-f23a-4d08-a85c-294cab84de0a" providerId="ADAL" clId="{7CBF8DB2-0234-4B36-A8DF-6F3306D2CB04}" dt="2021-02-15T23:22:33.763" v="18434" actId="26606"/>
          <ac:spMkLst>
            <pc:docMk/>
            <pc:sldMk cId="3614291575" sldId="458"/>
            <ac:spMk id="2" creationId="{A298BC27-C771-466A-A740-A504A14AA385}"/>
          </ac:spMkLst>
        </pc:spChg>
        <pc:spChg chg="add mod ord">
          <ac:chgData name="Jitu Padhye" userId="9200df86-f23a-4d08-a85c-294cab84de0a" providerId="ADAL" clId="{7CBF8DB2-0234-4B36-A8DF-6F3306D2CB04}" dt="2021-02-15T23:22:33.763" v="18434" actId="26606"/>
          <ac:spMkLst>
            <pc:docMk/>
            <pc:sldMk cId="3614291575" sldId="458"/>
            <ac:spMk id="3" creationId="{287C30BC-2750-40EB-A191-25430246A14B}"/>
          </ac:spMkLst>
        </pc:spChg>
        <pc:spChg chg="add mod ord">
          <ac:chgData name="Jitu Padhye" userId="9200df86-f23a-4d08-a85c-294cab84de0a" providerId="ADAL" clId="{7CBF8DB2-0234-4B36-A8DF-6F3306D2CB04}" dt="2021-02-15T23:23:02.964" v="18536" actId="5793"/>
          <ac:spMkLst>
            <pc:docMk/>
            <pc:sldMk cId="3614291575" sldId="458"/>
            <ac:spMk id="4" creationId="{ED6211D7-ADB1-42D9-93F2-4ADFC5CD487A}"/>
          </ac:spMkLst>
        </pc:spChg>
        <pc:spChg chg="add">
          <ac:chgData name="Jitu Padhye" userId="9200df86-f23a-4d08-a85c-294cab84de0a" providerId="ADAL" clId="{7CBF8DB2-0234-4B36-A8DF-6F3306D2CB04}" dt="2021-02-15T23:22:33.763" v="18434" actId="26606"/>
          <ac:spMkLst>
            <pc:docMk/>
            <pc:sldMk cId="3614291575" sldId="458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22:33.763" v="18434" actId="26606"/>
          <ac:spMkLst>
            <pc:docMk/>
            <pc:sldMk cId="3614291575" sldId="458"/>
            <ac:spMk id="11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6T15:10:37.129" v="21177" actId="20577"/>
        <pc:sldMkLst>
          <pc:docMk/>
          <pc:sldMk cId="2641510511" sldId="459"/>
        </pc:sldMkLst>
        <pc:spChg chg="mod">
          <ac:chgData name="Jitu Padhye" userId="9200df86-f23a-4d08-a85c-294cab84de0a" providerId="ADAL" clId="{7CBF8DB2-0234-4B36-A8DF-6F3306D2CB04}" dt="2021-02-15T23:25:42.169" v="18628" actId="20577"/>
          <ac:spMkLst>
            <pc:docMk/>
            <pc:sldMk cId="2641510511" sldId="459"/>
            <ac:spMk id="23" creationId="{003CF304-5C08-4075-9039-DCFD3DFA1FDE}"/>
          </ac:spMkLst>
        </pc:spChg>
        <pc:spChg chg="mod">
          <ac:chgData name="Jitu Padhye" userId="9200df86-f23a-4d08-a85c-294cab84de0a" providerId="ADAL" clId="{7CBF8DB2-0234-4B36-A8DF-6F3306D2CB04}" dt="2021-02-15T23:26:03.129" v="18691" actId="20577"/>
          <ac:spMkLst>
            <pc:docMk/>
            <pc:sldMk cId="2641510511" sldId="459"/>
            <ac:spMk id="25" creationId="{8E36C31C-EEB2-4876-83F8-2C93300631BB}"/>
          </ac:spMkLst>
        </pc:spChg>
        <pc:spChg chg="mod">
          <ac:chgData name="Jitu Padhye" userId="9200df86-f23a-4d08-a85c-294cab84de0a" providerId="ADAL" clId="{7CBF8DB2-0234-4B36-A8DF-6F3306D2CB04}" dt="2021-02-16T15:10:37.129" v="21177" actId="20577"/>
          <ac:spMkLst>
            <pc:docMk/>
            <pc:sldMk cId="2641510511" sldId="459"/>
            <ac:spMk id="48" creationId="{3584DDFF-2763-432F-829D-CC6521EB0F6C}"/>
          </ac:spMkLst>
        </pc:spChg>
        <pc:spChg chg="mod">
          <ac:chgData name="Jitu Padhye" userId="9200df86-f23a-4d08-a85c-294cab84de0a" providerId="ADAL" clId="{7CBF8DB2-0234-4B36-A8DF-6F3306D2CB04}" dt="2021-02-15T23:25:08.560" v="18544" actId="20577"/>
          <ac:spMkLst>
            <pc:docMk/>
            <pc:sldMk cId="2641510511" sldId="459"/>
            <ac:spMk id="55" creationId="{3FA00B2D-16A8-4DD1-899D-6B75325D62C1}"/>
          </ac:spMkLst>
        </pc:spChg>
      </pc:sldChg>
      <pc:sldChg chg="addSp modSp new mod modAnim">
        <pc:chgData name="Jitu Padhye" userId="9200df86-f23a-4d08-a85c-294cab84de0a" providerId="ADAL" clId="{7CBF8DB2-0234-4B36-A8DF-6F3306D2CB04}" dt="2021-02-16T15:12:51.970" v="21214"/>
        <pc:sldMkLst>
          <pc:docMk/>
          <pc:sldMk cId="3229169817" sldId="460"/>
        </pc:sldMkLst>
        <pc:spChg chg="add mod">
          <ac:chgData name="Jitu Padhye" userId="9200df86-f23a-4d08-a85c-294cab84de0a" providerId="ADAL" clId="{7CBF8DB2-0234-4B36-A8DF-6F3306D2CB04}" dt="2021-02-15T23:29:41.937" v="18755" actId="255"/>
          <ac:spMkLst>
            <pc:docMk/>
            <pc:sldMk cId="3229169817" sldId="460"/>
            <ac:spMk id="5" creationId="{14AA1B75-8CE7-49F3-A668-A7822A83D585}"/>
          </ac:spMkLst>
        </pc:spChg>
        <pc:picChg chg="add mod">
          <ac:chgData name="Jitu Padhye" userId="9200df86-f23a-4d08-a85c-294cab84de0a" providerId="ADAL" clId="{7CBF8DB2-0234-4B36-A8DF-6F3306D2CB04}" dt="2021-02-15T23:29:27.262" v="18752" actId="1076"/>
          <ac:picMkLst>
            <pc:docMk/>
            <pc:sldMk cId="3229169817" sldId="460"/>
            <ac:picMk id="4" creationId="{35C90F28-1BDE-44C9-95E4-7C84B63B28AC}"/>
          </ac:picMkLst>
        </pc:picChg>
      </pc:sldChg>
      <pc:sldChg chg="new del">
        <pc:chgData name="Jitu Padhye" userId="9200df86-f23a-4d08-a85c-294cab84de0a" providerId="ADAL" clId="{7CBF8DB2-0234-4B36-A8DF-6F3306D2CB04}" dt="2021-02-15T23:31:50.059" v="18917" actId="47"/>
        <pc:sldMkLst>
          <pc:docMk/>
          <pc:sldMk cId="1035856929" sldId="461"/>
        </pc:sldMkLst>
      </pc:sldChg>
      <pc:sldChg chg="addSp modSp new mod setBg">
        <pc:chgData name="Jitu Padhye" userId="9200df86-f23a-4d08-a85c-294cab84de0a" providerId="ADAL" clId="{7CBF8DB2-0234-4B36-A8DF-6F3306D2CB04}" dt="2021-02-16T15:08:30.537" v="21160" actId="20577"/>
        <pc:sldMkLst>
          <pc:docMk/>
          <pc:sldMk cId="2743851578" sldId="462"/>
        </pc:sldMkLst>
        <pc:spChg chg="mod">
          <ac:chgData name="Jitu Padhye" userId="9200df86-f23a-4d08-a85c-294cab84de0a" providerId="ADAL" clId="{7CBF8DB2-0234-4B36-A8DF-6F3306D2CB04}" dt="2021-02-15T23:32:01.002" v="18918" actId="26606"/>
          <ac:spMkLst>
            <pc:docMk/>
            <pc:sldMk cId="2743851578" sldId="462"/>
            <ac:spMk id="2" creationId="{B57EDF33-4477-4C2B-A4A8-8ECB04A41F6A}"/>
          </ac:spMkLst>
        </pc:spChg>
        <pc:spChg chg="mod">
          <ac:chgData name="Jitu Padhye" userId="9200df86-f23a-4d08-a85c-294cab84de0a" providerId="ADAL" clId="{7CBF8DB2-0234-4B36-A8DF-6F3306D2CB04}" dt="2021-02-16T15:08:30.537" v="21160" actId="20577"/>
          <ac:spMkLst>
            <pc:docMk/>
            <pc:sldMk cId="2743851578" sldId="462"/>
            <ac:spMk id="3" creationId="{9B1E2BC9-AE3F-47B6-9A50-50571D3CB3EE}"/>
          </ac:spMkLst>
        </pc:spChg>
        <pc:spChg chg="mod">
          <ac:chgData name="Jitu Padhye" userId="9200df86-f23a-4d08-a85c-294cab84de0a" providerId="ADAL" clId="{7CBF8DB2-0234-4B36-A8DF-6F3306D2CB04}" dt="2021-02-15T23:32:01.002" v="18918" actId="26606"/>
          <ac:spMkLst>
            <pc:docMk/>
            <pc:sldMk cId="2743851578" sldId="462"/>
            <ac:spMk id="4" creationId="{6E51736F-2077-488A-ABE8-1547BC3D7E23}"/>
          </ac:spMkLst>
        </pc:spChg>
        <pc:spChg chg="add">
          <ac:chgData name="Jitu Padhye" userId="9200df86-f23a-4d08-a85c-294cab84de0a" providerId="ADAL" clId="{7CBF8DB2-0234-4B36-A8DF-6F3306D2CB04}" dt="2021-02-15T23:32:01.002" v="18918" actId="26606"/>
          <ac:spMkLst>
            <pc:docMk/>
            <pc:sldMk cId="2743851578" sldId="462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32:01.002" v="18918" actId="26606"/>
          <ac:spMkLst>
            <pc:docMk/>
            <pc:sldMk cId="2743851578" sldId="462"/>
            <ac:spMk id="11" creationId="{5D6C15A0-C087-4593-8414-2B4EC1CDC3DE}"/>
          </ac:spMkLst>
        </pc:spChg>
      </pc:sldChg>
      <pc:sldChg chg="modSp add mod">
        <pc:chgData name="Jitu Padhye" userId="9200df86-f23a-4d08-a85c-294cab84de0a" providerId="ADAL" clId="{7CBF8DB2-0234-4B36-A8DF-6F3306D2CB04}" dt="2021-02-15T23:32:57.152" v="18981" actId="20577"/>
        <pc:sldMkLst>
          <pc:docMk/>
          <pc:sldMk cId="218076394" sldId="463"/>
        </pc:sldMkLst>
        <pc:spChg chg="mod">
          <ac:chgData name="Jitu Padhye" userId="9200df86-f23a-4d08-a85c-294cab84de0a" providerId="ADAL" clId="{7CBF8DB2-0234-4B36-A8DF-6F3306D2CB04}" dt="2021-02-15T23:32:57.152" v="18981" actId="20577"/>
          <ac:spMkLst>
            <pc:docMk/>
            <pc:sldMk cId="218076394" sldId="463"/>
            <ac:spMk id="2" creationId="{F6E53DD5-FC28-4367-9451-05A1A19A3264}"/>
          </ac:spMkLst>
        </pc:spChg>
      </pc:sldChg>
      <pc:sldChg chg="addSp modSp add mod">
        <pc:chgData name="Jitu Padhye" userId="9200df86-f23a-4d08-a85c-294cab84de0a" providerId="ADAL" clId="{7CBF8DB2-0234-4B36-A8DF-6F3306D2CB04}" dt="2021-02-16T15:48:06.455" v="22443" actId="108"/>
        <pc:sldMkLst>
          <pc:docMk/>
          <pc:sldMk cId="203794669" sldId="464"/>
        </pc:sldMkLst>
        <pc:graphicFrameChg chg="mod modGraphic">
          <ac:chgData name="Jitu Padhye" userId="9200df86-f23a-4d08-a85c-294cab84de0a" providerId="ADAL" clId="{7CBF8DB2-0234-4B36-A8DF-6F3306D2CB04}" dt="2021-02-16T15:48:06.455" v="22443" actId="108"/>
          <ac:graphicFrameMkLst>
            <pc:docMk/>
            <pc:sldMk cId="203794669" sldId="464"/>
            <ac:graphicFrameMk id="9" creationId="{89A2F270-4641-4992-A0E2-2E788BBE1A59}"/>
          </ac:graphicFrameMkLst>
        </pc:graphicFrameChg>
        <pc:picChg chg="add mod">
          <ac:chgData name="Jitu Padhye" userId="9200df86-f23a-4d08-a85c-294cab84de0a" providerId="ADAL" clId="{7CBF8DB2-0234-4B36-A8DF-6F3306D2CB04}" dt="2021-02-15T23:33:44.776" v="18984" actId="1076"/>
          <ac:picMkLst>
            <pc:docMk/>
            <pc:sldMk cId="203794669" sldId="464"/>
            <ac:picMk id="3" creationId="{6E1FDE0B-253C-4EE0-896C-00A18CE4566D}"/>
          </ac:picMkLst>
        </pc:picChg>
      </pc:sldChg>
      <pc:sldChg chg="addSp modSp new mod setBg">
        <pc:chgData name="Jitu Padhye" userId="9200df86-f23a-4d08-a85c-294cab84de0a" providerId="ADAL" clId="{7CBF8DB2-0234-4B36-A8DF-6F3306D2CB04}" dt="2021-02-16T00:03:43.389" v="20033" actId="5793"/>
        <pc:sldMkLst>
          <pc:docMk/>
          <pc:sldMk cId="2811648777" sldId="465"/>
        </pc:sldMkLst>
        <pc:spChg chg="mod">
          <ac:chgData name="Jitu Padhye" userId="9200df86-f23a-4d08-a85c-294cab84de0a" providerId="ADAL" clId="{7CBF8DB2-0234-4B36-A8DF-6F3306D2CB04}" dt="2021-02-15T23:49:35.378" v="19326" actId="26606"/>
          <ac:spMkLst>
            <pc:docMk/>
            <pc:sldMk cId="2811648777" sldId="465"/>
            <ac:spMk id="2" creationId="{7E1F3631-6866-488C-820E-16F3C1CCBEFB}"/>
          </ac:spMkLst>
        </pc:spChg>
        <pc:spChg chg="mod">
          <ac:chgData name="Jitu Padhye" userId="9200df86-f23a-4d08-a85c-294cab84de0a" providerId="ADAL" clId="{7CBF8DB2-0234-4B36-A8DF-6F3306D2CB04}" dt="2021-02-16T00:03:43.389" v="20033" actId="5793"/>
          <ac:spMkLst>
            <pc:docMk/>
            <pc:sldMk cId="2811648777" sldId="465"/>
            <ac:spMk id="3" creationId="{7C0A0377-109B-4350-936C-210807C4E995}"/>
          </ac:spMkLst>
        </pc:spChg>
        <pc:spChg chg="mod">
          <ac:chgData name="Jitu Padhye" userId="9200df86-f23a-4d08-a85c-294cab84de0a" providerId="ADAL" clId="{7CBF8DB2-0234-4B36-A8DF-6F3306D2CB04}" dt="2021-02-15T23:49:35.378" v="19326" actId="26606"/>
          <ac:spMkLst>
            <pc:docMk/>
            <pc:sldMk cId="2811648777" sldId="465"/>
            <ac:spMk id="4" creationId="{E2AFF924-7AEE-443B-BF99-B89BBE35799E}"/>
          </ac:spMkLst>
        </pc:spChg>
        <pc:spChg chg="add">
          <ac:chgData name="Jitu Padhye" userId="9200df86-f23a-4d08-a85c-294cab84de0a" providerId="ADAL" clId="{7CBF8DB2-0234-4B36-A8DF-6F3306D2CB04}" dt="2021-02-15T23:49:35.378" v="19326" actId="26606"/>
          <ac:spMkLst>
            <pc:docMk/>
            <pc:sldMk cId="2811648777" sldId="46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5T23:49:35.378" v="19326" actId="26606"/>
          <ac:spMkLst>
            <pc:docMk/>
            <pc:sldMk cId="2811648777" sldId="465"/>
            <ac:spMk id="11" creationId="{5D6C15A0-C087-4593-8414-2B4EC1CDC3DE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6T15:42:17.865" v="22294" actId="20577"/>
        <pc:sldMkLst>
          <pc:docMk/>
          <pc:sldMk cId="2787508149" sldId="466"/>
        </pc:sldMkLst>
        <pc:spChg chg="mod">
          <ac:chgData name="Jitu Padhye" userId="9200df86-f23a-4d08-a85c-294cab84de0a" providerId="ADAL" clId="{7CBF8DB2-0234-4B36-A8DF-6F3306D2CB04}" dt="2021-02-16T15:36:00.087" v="21428" actId="20577"/>
          <ac:spMkLst>
            <pc:docMk/>
            <pc:sldMk cId="2787508149" sldId="466"/>
            <ac:spMk id="2" creationId="{F28C15A5-5804-4E9F-AD12-4E2FC7835E64}"/>
          </ac:spMkLst>
        </pc:spChg>
        <pc:spChg chg="mod">
          <ac:chgData name="Jitu Padhye" userId="9200df86-f23a-4d08-a85c-294cab84de0a" providerId="ADAL" clId="{7CBF8DB2-0234-4B36-A8DF-6F3306D2CB04}" dt="2021-02-16T15:42:17.865" v="22294" actId="20577"/>
          <ac:spMkLst>
            <pc:docMk/>
            <pc:sldMk cId="2787508149" sldId="466"/>
            <ac:spMk id="3" creationId="{DF193220-2A1A-41B2-AC55-40B46B91291C}"/>
          </ac:spMkLst>
        </pc:spChg>
        <pc:spChg chg="mod">
          <ac:chgData name="Jitu Padhye" userId="9200df86-f23a-4d08-a85c-294cab84de0a" providerId="ADAL" clId="{7CBF8DB2-0234-4B36-A8DF-6F3306D2CB04}" dt="2021-02-16T00:01:59.171" v="19993" actId="26606"/>
          <ac:spMkLst>
            <pc:docMk/>
            <pc:sldMk cId="2787508149" sldId="466"/>
            <ac:spMk id="4" creationId="{295908EC-E205-4013-9233-F6BC0FC2A6E8}"/>
          </ac:spMkLst>
        </pc:spChg>
        <pc:spChg chg="add">
          <ac:chgData name="Jitu Padhye" userId="9200df86-f23a-4d08-a85c-294cab84de0a" providerId="ADAL" clId="{7CBF8DB2-0234-4B36-A8DF-6F3306D2CB04}" dt="2021-02-16T00:01:59.171" v="19993" actId="26606"/>
          <ac:spMkLst>
            <pc:docMk/>
            <pc:sldMk cId="2787508149" sldId="466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00:01:59.171" v="19993" actId="26606"/>
          <ac:spMkLst>
            <pc:docMk/>
            <pc:sldMk cId="2787508149" sldId="466"/>
            <ac:spMk id="11" creationId="{5D6C15A0-C087-4593-8414-2B4EC1CDC3DE}"/>
          </ac:spMkLst>
        </pc:spChg>
      </pc:sldChg>
      <pc:sldChg chg="addSp modSp add mod">
        <pc:chgData name="Jitu Padhye" userId="9200df86-f23a-4d08-a85c-294cab84de0a" providerId="ADAL" clId="{7CBF8DB2-0234-4B36-A8DF-6F3306D2CB04}" dt="2021-02-16T15:48:19.446" v="22449" actId="108"/>
        <pc:sldMkLst>
          <pc:docMk/>
          <pc:sldMk cId="3064005485" sldId="467"/>
        </pc:sldMkLst>
        <pc:graphicFrameChg chg="mod">
          <ac:chgData name="Jitu Padhye" userId="9200df86-f23a-4d08-a85c-294cab84de0a" providerId="ADAL" clId="{7CBF8DB2-0234-4B36-A8DF-6F3306D2CB04}" dt="2021-02-16T15:48:19.446" v="22449" actId="108"/>
          <ac:graphicFrameMkLst>
            <pc:docMk/>
            <pc:sldMk cId="3064005485" sldId="467"/>
            <ac:graphicFrameMk id="9" creationId="{89A2F270-4641-4992-A0E2-2E788BBE1A59}"/>
          </ac:graphicFrameMkLst>
        </pc:graphicFrameChg>
        <pc:picChg chg="add mod">
          <ac:chgData name="Jitu Padhye" userId="9200df86-f23a-4d08-a85c-294cab84de0a" providerId="ADAL" clId="{7CBF8DB2-0234-4B36-A8DF-6F3306D2CB04}" dt="2021-02-16T00:02:50.389" v="19998" actId="1076"/>
          <ac:picMkLst>
            <pc:docMk/>
            <pc:sldMk cId="3064005485" sldId="467"/>
            <ac:picMk id="5" creationId="{A0B5C66B-92FB-47D2-87F1-733C8F522FEB}"/>
          </ac:picMkLst>
        </pc:picChg>
        <pc:picChg chg="add mod">
          <ac:chgData name="Jitu Padhye" userId="9200df86-f23a-4d08-a85c-294cab84de0a" providerId="ADAL" clId="{7CBF8DB2-0234-4B36-A8DF-6F3306D2CB04}" dt="2021-02-16T00:02:56.084" v="20000" actId="1076"/>
          <ac:picMkLst>
            <pc:docMk/>
            <pc:sldMk cId="3064005485" sldId="467"/>
            <ac:picMk id="7" creationId="{CB05AE37-21BE-4363-9643-FC94E89DF8C3}"/>
          </ac:picMkLst>
        </pc:picChg>
      </pc:sldChg>
      <pc:sldChg chg="addSp modSp add mod">
        <pc:chgData name="Jitu Padhye" userId="9200df86-f23a-4d08-a85c-294cab84de0a" providerId="ADAL" clId="{7CBF8DB2-0234-4B36-A8DF-6F3306D2CB04}" dt="2021-03-11T19:26:46.578" v="23428" actId="1076"/>
        <pc:sldMkLst>
          <pc:docMk/>
          <pc:sldMk cId="3305758388" sldId="468"/>
        </pc:sldMkLst>
        <pc:spChg chg="mod">
          <ac:chgData name="Jitu Padhye" userId="9200df86-f23a-4d08-a85c-294cab84de0a" providerId="ADAL" clId="{7CBF8DB2-0234-4B36-A8DF-6F3306D2CB04}" dt="2021-03-11T19:26:38.973" v="23425" actId="21"/>
          <ac:spMkLst>
            <pc:docMk/>
            <pc:sldMk cId="3305758388" sldId="468"/>
            <ac:spMk id="2" creationId="{F6E53DD5-FC28-4367-9451-05A1A19A3264}"/>
          </ac:spMkLst>
        </pc:spChg>
        <pc:spChg chg="add mod">
          <ac:chgData name="Jitu Padhye" userId="9200df86-f23a-4d08-a85c-294cab84de0a" providerId="ADAL" clId="{7CBF8DB2-0234-4B36-A8DF-6F3306D2CB04}" dt="2021-03-11T19:26:33.132" v="23424" actId="767"/>
          <ac:spMkLst>
            <pc:docMk/>
            <pc:sldMk cId="3305758388" sldId="468"/>
            <ac:spMk id="4" creationId="{379C021D-3609-4934-B126-CAEA3A422EF5}"/>
          </ac:spMkLst>
        </pc:spChg>
        <pc:spChg chg="add mod">
          <ac:chgData name="Jitu Padhye" userId="9200df86-f23a-4d08-a85c-294cab84de0a" providerId="ADAL" clId="{7CBF8DB2-0234-4B36-A8DF-6F3306D2CB04}" dt="2021-03-11T19:26:46.578" v="23428" actId="1076"/>
          <ac:spMkLst>
            <pc:docMk/>
            <pc:sldMk cId="3305758388" sldId="468"/>
            <ac:spMk id="6" creationId="{6E76B624-0596-4CE1-B4AC-2CCC39D5E81D}"/>
          </ac:spMkLst>
        </pc:spChg>
      </pc:sldChg>
      <pc:sldChg chg="addSp modSp new mod setBg modClrScheme chgLayout">
        <pc:chgData name="Jitu Padhye" userId="9200df86-f23a-4d08-a85c-294cab84de0a" providerId="ADAL" clId="{7CBF8DB2-0234-4B36-A8DF-6F3306D2CB04}" dt="2021-02-16T14:57:51.196" v="20192" actId="20577"/>
        <pc:sldMkLst>
          <pc:docMk/>
          <pc:sldMk cId="230530485" sldId="469"/>
        </pc:sldMkLst>
        <pc:spChg chg="mod ord">
          <ac:chgData name="Jitu Padhye" userId="9200df86-f23a-4d08-a85c-294cab84de0a" providerId="ADAL" clId="{7CBF8DB2-0234-4B36-A8DF-6F3306D2CB04}" dt="2021-02-16T14:57:43.632" v="20191" actId="26606"/>
          <ac:spMkLst>
            <pc:docMk/>
            <pc:sldMk cId="230530485" sldId="469"/>
            <ac:spMk id="2" creationId="{2D34153C-56E6-403E-AA3E-A95DF52F68EF}"/>
          </ac:spMkLst>
        </pc:spChg>
        <pc:spChg chg="add mod ord">
          <ac:chgData name="Jitu Padhye" userId="9200df86-f23a-4d08-a85c-294cab84de0a" providerId="ADAL" clId="{7CBF8DB2-0234-4B36-A8DF-6F3306D2CB04}" dt="2021-02-16T14:57:43.632" v="20191" actId="26606"/>
          <ac:spMkLst>
            <pc:docMk/>
            <pc:sldMk cId="230530485" sldId="469"/>
            <ac:spMk id="3" creationId="{D04B3A19-81F5-4895-879D-954E13C10361}"/>
          </ac:spMkLst>
        </pc:spChg>
        <pc:spChg chg="add mod ord">
          <ac:chgData name="Jitu Padhye" userId="9200df86-f23a-4d08-a85c-294cab84de0a" providerId="ADAL" clId="{7CBF8DB2-0234-4B36-A8DF-6F3306D2CB04}" dt="2021-02-16T14:57:51.196" v="20192" actId="20577"/>
          <ac:spMkLst>
            <pc:docMk/>
            <pc:sldMk cId="230530485" sldId="469"/>
            <ac:spMk id="4" creationId="{5AC25AB3-5FC6-4FB7-A236-1969358778A1}"/>
          </ac:spMkLst>
        </pc:spChg>
        <pc:spChg chg="add">
          <ac:chgData name="Jitu Padhye" userId="9200df86-f23a-4d08-a85c-294cab84de0a" providerId="ADAL" clId="{7CBF8DB2-0234-4B36-A8DF-6F3306D2CB04}" dt="2021-02-16T14:57:43.632" v="20191" actId="26606"/>
          <ac:spMkLst>
            <pc:docMk/>
            <pc:sldMk cId="230530485" sldId="469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4:57:43.632" v="20191" actId="26606"/>
          <ac:spMkLst>
            <pc:docMk/>
            <pc:sldMk cId="230530485" sldId="469"/>
            <ac:spMk id="11" creationId="{5D6C15A0-C087-4593-8414-2B4EC1CDC3DE}"/>
          </ac:spMkLst>
        </pc:spChg>
      </pc:sldChg>
      <pc:sldChg chg="modSp add del mod chgLayout">
        <pc:chgData name="Jitu Padhye" userId="9200df86-f23a-4d08-a85c-294cab84de0a" providerId="ADAL" clId="{7CBF8DB2-0234-4B36-A8DF-6F3306D2CB04}" dt="2021-02-16T14:56:48.164" v="20139" actId="47"/>
        <pc:sldMkLst>
          <pc:docMk/>
          <pc:sldMk cId="496398189" sldId="469"/>
        </pc:sldMkLst>
        <pc:spChg chg="mod ord">
          <ac:chgData name="Jitu Padhye" userId="9200df86-f23a-4d08-a85c-294cab84de0a" providerId="ADAL" clId="{7CBF8DB2-0234-4B36-A8DF-6F3306D2CB04}" dt="2021-02-16T14:56:42.284" v="20138" actId="700"/>
          <ac:spMkLst>
            <pc:docMk/>
            <pc:sldMk cId="496398189" sldId="469"/>
            <ac:spMk id="2" creationId="{275C445F-F449-4954-82C4-04D2896AA3C9}"/>
          </ac:spMkLst>
        </pc:spChg>
        <pc:spChg chg="mod ord">
          <ac:chgData name="Jitu Padhye" userId="9200df86-f23a-4d08-a85c-294cab84de0a" providerId="ADAL" clId="{7CBF8DB2-0234-4B36-A8DF-6F3306D2CB04}" dt="2021-02-16T14:56:42.284" v="20138" actId="700"/>
          <ac:spMkLst>
            <pc:docMk/>
            <pc:sldMk cId="496398189" sldId="469"/>
            <ac:spMk id="3" creationId="{2FCB4D30-A3CC-4640-B715-61C824714F87}"/>
          </ac:spMkLst>
        </pc:spChg>
        <pc:graphicFrameChg chg="mod ord">
          <ac:chgData name="Jitu Padhye" userId="9200df86-f23a-4d08-a85c-294cab84de0a" providerId="ADAL" clId="{7CBF8DB2-0234-4B36-A8DF-6F3306D2CB04}" dt="2021-02-16T14:56:42.284" v="20138" actId="700"/>
          <ac:graphicFrameMkLst>
            <pc:docMk/>
            <pc:sldMk cId="496398189" sldId="469"/>
            <ac:graphicFrameMk id="31" creationId="{6760410B-C2F7-41EF-9A4B-4E5A32225F81}"/>
          </ac:graphicFrameMkLst>
        </pc:graphicFrameChg>
      </pc:sldChg>
      <pc:sldChg chg="addSp modSp new mod setBg">
        <pc:chgData name="Jitu Padhye" userId="9200df86-f23a-4d08-a85c-294cab84de0a" providerId="ADAL" clId="{7CBF8DB2-0234-4B36-A8DF-6F3306D2CB04}" dt="2021-03-03T20:51:13.457" v="22510" actId="1076"/>
        <pc:sldMkLst>
          <pc:docMk/>
          <pc:sldMk cId="3245813245" sldId="470"/>
        </pc:sldMkLst>
        <pc:spChg chg="mod">
          <ac:chgData name="Jitu Padhye" userId="9200df86-f23a-4d08-a85c-294cab84de0a" providerId="ADAL" clId="{7CBF8DB2-0234-4B36-A8DF-6F3306D2CB04}" dt="2021-02-16T14:59:41.803" v="20217" actId="26606"/>
          <ac:spMkLst>
            <pc:docMk/>
            <pc:sldMk cId="3245813245" sldId="470"/>
            <ac:spMk id="2" creationId="{3190D580-613F-4842-A80B-3351FE5BB5C5}"/>
          </ac:spMkLst>
        </pc:spChg>
        <pc:spChg chg="mod">
          <ac:chgData name="Jitu Padhye" userId="9200df86-f23a-4d08-a85c-294cab84de0a" providerId="ADAL" clId="{7CBF8DB2-0234-4B36-A8DF-6F3306D2CB04}" dt="2021-02-16T14:59:41.803" v="20217" actId="26606"/>
          <ac:spMkLst>
            <pc:docMk/>
            <pc:sldMk cId="3245813245" sldId="470"/>
            <ac:spMk id="3" creationId="{C7D907E6-EE0C-4683-9308-00E994822CCC}"/>
          </ac:spMkLst>
        </pc:spChg>
        <pc:spChg chg="mod">
          <ac:chgData name="Jitu Padhye" userId="9200df86-f23a-4d08-a85c-294cab84de0a" providerId="ADAL" clId="{7CBF8DB2-0234-4B36-A8DF-6F3306D2CB04}" dt="2021-02-16T14:59:41.803" v="20217" actId="26606"/>
          <ac:spMkLst>
            <pc:docMk/>
            <pc:sldMk cId="3245813245" sldId="470"/>
            <ac:spMk id="4" creationId="{179EFC02-5879-40F5-AD94-8FBB295BA9B2}"/>
          </ac:spMkLst>
        </pc:spChg>
        <pc:spChg chg="add mod">
          <ac:chgData name="Jitu Padhye" userId="9200df86-f23a-4d08-a85c-294cab84de0a" providerId="ADAL" clId="{7CBF8DB2-0234-4B36-A8DF-6F3306D2CB04}" dt="2021-03-03T20:51:13.457" v="22510" actId="1076"/>
          <ac:spMkLst>
            <pc:docMk/>
            <pc:sldMk cId="3245813245" sldId="470"/>
            <ac:spMk id="5" creationId="{9C2DCB01-1B3A-4A01-8CB9-45BE12A064E5}"/>
          </ac:spMkLst>
        </pc:spChg>
        <pc:spChg chg="add">
          <ac:chgData name="Jitu Padhye" userId="9200df86-f23a-4d08-a85c-294cab84de0a" providerId="ADAL" clId="{7CBF8DB2-0234-4B36-A8DF-6F3306D2CB04}" dt="2021-02-16T14:59:41.803" v="20217" actId="26606"/>
          <ac:spMkLst>
            <pc:docMk/>
            <pc:sldMk cId="3245813245" sldId="470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4:59:41.803" v="20217" actId="26606"/>
          <ac:spMkLst>
            <pc:docMk/>
            <pc:sldMk cId="3245813245" sldId="470"/>
            <ac:spMk id="11" creationId="{5D6C15A0-C087-4593-8414-2B4EC1CDC3DE}"/>
          </ac:spMkLst>
        </pc:spChg>
      </pc:sldChg>
      <pc:sldChg chg="addSp modSp new mod setBg">
        <pc:chgData name="Jitu Padhye" userId="9200df86-f23a-4d08-a85c-294cab84de0a" providerId="ADAL" clId="{7CBF8DB2-0234-4B36-A8DF-6F3306D2CB04}" dt="2021-02-16T15:02:07.478" v="20624" actId="20577"/>
        <pc:sldMkLst>
          <pc:docMk/>
          <pc:sldMk cId="3158163153" sldId="471"/>
        </pc:sldMkLst>
        <pc:spChg chg="mod">
          <ac:chgData name="Jitu Padhye" userId="9200df86-f23a-4d08-a85c-294cab84de0a" providerId="ADAL" clId="{7CBF8DB2-0234-4B36-A8DF-6F3306D2CB04}" dt="2021-02-16T15:01:51.705" v="20621" actId="26606"/>
          <ac:spMkLst>
            <pc:docMk/>
            <pc:sldMk cId="3158163153" sldId="471"/>
            <ac:spMk id="2" creationId="{0F78D4B0-506D-4128-BE90-8450E49E2BB4}"/>
          </ac:spMkLst>
        </pc:spChg>
        <pc:spChg chg="mod">
          <ac:chgData name="Jitu Padhye" userId="9200df86-f23a-4d08-a85c-294cab84de0a" providerId="ADAL" clId="{7CBF8DB2-0234-4B36-A8DF-6F3306D2CB04}" dt="2021-02-16T15:02:07.478" v="20624" actId="20577"/>
          <ac:spMkLst>
            <pc:docMk/>
            <pc:sldMk cId="3158163153" sldId="471"/>
            <ac:spMk id="3" creationId="{CBD8DB9C-16E6-4E5B-A09A-D21DABBE86DD}"/>
          </ac:spMkLst>
        </pc:spChg>
        <pc:spChg chg="mod">
          <ac:chgData name="Jitu Padhye" userId="9200df86-f23a-4d08-a85c-294cab84de0a" providerId="ADAL" clId="{7CBF8DB2-0234-4B36-A8DF-6F3306D2CB04}" dt="2021-02-16T15:01:51.705" v="20621" actId="26606"/>
          <ac:spMkLst>
            <pc:docMk/>
            <pc:sldMk cId="3158163153" sldId="471"/>
            <ac:spMk id="4" creationId="{5293B4E1-3EAF-48BC-B666-92474B4845EA}"/>
          </ac:spMkLst>
        </pc:spChg>
        <pc:spChg chg="add">
          <ac:chgData name="Jitu Padhye" userId="9200df86-f23a-4d08-a85c-294cab84de0a" providerId="ADAL" clId="{7CBF8DB2-0234-4B36-A8DF-6F3306D2CB04}" dt="2021-02-16T15:01:51.705" v="20621" actId="26606"/>
          <ac:spMkLst>
            <pc:docMk/>
            <pc:sldMk cId="3158163153" sldId="471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01:51.705" v="20621" actId="26606"/>
          <ac:spMkLst>
            <pc:docMk/>
            <pc:sldMk cId="3158163153" sldId="471"/>
            <ac:spMk id="11" creationId="{5D6C15A0-C087-4593-8414-2B4EC1CDC3DE}"/>
          </ac:spMkLst>
        </pc:spChg>
      </pc:sldChg>
      <pc:sldChg chg="addSp modSp new mod ord setBg">
        <pc:chgData name="Jitu Padhye" userId="9200df86-f23a-4d08-a85c-294cab84de0a" providerId="ADAL" clId="{7CBF8DB2-0234-4B36-A8DF-6F3306D2CB04}" dt="2021-02-16T15:04:05.211" v="20848"/>
        <pc:sldMkLst>
          <pc:docMk/>
          <pc:sldMk cId="1659977296" sldId="472"/>
        </pc:sldMkLst>
        <pc:spChg chg="mod">
          <ac:chgData name="Jitu Padhye" userId="9200df86-f23a-4d08-a85c-294cab84de0a" providerId="ADAL" clId="{7CBF8DB2-0234-4B36-A8DF-6F3306D2CB04}" dt="2021-02-16T15:03:26.777" v="20785" actId="26606"/>
          <ac:spMkLst>
            <pc:docMk/>
            <pc:sldMk cId="1659977296" sldId="472"/>
            <ac:spMk id="2" creationId="{FECF2C35-947D-46FB-A44A-F25EDEBB7BC7}"/>
          </ac:spMkLst>
        </pc:spChg>
        <pc:spChg chg="mod">
          <ac:chgData name="Jitu Padhye" userId="9200df86-f23a-4d08-a85c-294cab84de0a" providerId="ADAL" clId="{7CBF8DB2-0234-4B36-A8DF-6F3306D2CB04}" dt="2021-02-16T15:03:56.974" v="20846" actId="20577"/>
          <ac:spMkLst>
            <pc:docMk/>
            <pc:sldMk cId="1659977296" sldId="472"/>
            <ac:spMk id="3" creationId="{4CFB8093-3BA1-4FB3-A28C-D42DB64B533C}"/>
          </ac:spMkLst>
        </pc:spChg>
        <pc:spChg chg="mod">
          <ac:chgData name="Jitu Padhye" userId="9200df86-f23a-4d08-a85c-294cab84de0a" providerId="ADAL" clId="{7CBF8DB2-0234-4B36-A8DF-6F3306D2CB04}" dt="2021-02-16T15:03:26.777" v="20785" actId="26606"/>
          <ac:spMkLst>
            <pc:docMk/>
            <pc:sldMk cId="1659977296" sldId="472"/>
            <ac:spMk id="4" creationId="{D47A2F17-C6FB-4B17-8491-762C711B2CB7}"/>
          </ac:spMkLst>
        </pc:spChg>
        <pc:spChg chg="add">
          <ac:chgData name="Jitu Padhye" userId="9200df86-f23a-4d08-a85c-294cab84de0a" providerId="ADAL" clId="{7CBF8DB2-0234-4B36-A8DF-6F3306D2CB04}" dt="2021-02-16T15:03:26.777" v="20785" actId="26606"/>
          <ac:spMkLst>
            <pc:docMk/>
            <pc:sldMk cId="1659977296" sldId="472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03:26.777" v="20785" actId="26606"/>
          <ac:spMkLst>
            <pc:docMk/>
            <pc:sldMk cId="1659977296" sldId="472"/>
            <ac:spMk id="11" creationId="{5D6C15A0-C087-4593-8414-2B4EC1CDC3DE}"/>
          </ac:spMkLst>
        </pc:spChg>
      </pc:sldChg>
      <pc:sldChg chg="addSp modSp new del mod setBg">
        <pc:chgData name="Jitu Padhye" userId="9200df86-f23a-4d08-a85c-294cab84de0a" providerId="ADAL" clId="{7CBF8DB2-0234-4B36-A8DF-6F3306D2CB04}" dt="2021-03-11T19:25:50.113" v="23422" actId="47"/>
        <pc:sldMkLst>
          <pc:docMk/>
          <pc:sldMk cId="2523668109" sldId="473"/>
        </pc:sldMkLst>
        <pc:spChg chg="mod">
          <ac:chgData name="Jitu Padhye" userId="9200df86-f23a-4d08-a85c-294cab84de0a" providerId="ADAL" clId="{7CBF8DB2-0234-4B36-A8DF-6F3306D2CB04}" dt="2021-03-03T21:13:54.148" v="23267" actId="20577"/>
          <ac:spMkLst>
            <pc:docMk/>
            <pc:sldMk cId="2523668109" sldId="473"/>
            <ac:spMk id="2" creationId="{2F9B78C5-B5D8-4463-90E2-B4069848BF08}"/>
          </ac:spMkLst>
        </pc:spChg>
        <pc:spChg chg="mod">
          <ac:chgData name="Jitu Padhye" userId="9200df86-f23a-4d08-a85c-294cab84de0a" providerId="ADAL" clId="{7CBF8DB2-0234-4B36-A8DF-6F3306D2CB04}" dt="2021-03-03T21:15:13.152" v="23322" actId="20577"/>
          <ac:spMkLst>
            <pc:docMk/>
            <pc:sldMk cId="2523668109" sldId="473"/>
            <ac:spMk id="3" creationId="{02B727D0-11B9-497E-AD7C-CEEAAC5EFD24}"/>
          </ac:spMkLst>
        </pc:spChg>
        <pc:spChg chg="mod">
          <ac:chgData name="Jitu Padhye" userId="9200df86-f23a-4d08-a85c-294cab84de0a" providerId="ADAL" clId="{7CBF8DB2-0234-4B36-A8DF-6F3306D2CB04}" dt="2021-02-16T15:05:48.729" v="21039" actId="26606"/>
          <ac:spMkLst>
            <pc:docMk/>
            <pc:sldMk cId="2523668109" sldId="473"/>
            <ac:spMk id="4" creationId="{5B5E47D8-26AC-49F1-A815-06EC22B08E9C}"/>
          </ac:spMkLst>
        </pc:spChg>
        <pc:spChg chg="add mod">
          <ac:chgData name="Jitu Padhye" userId="9200df86-f23a-4d08-a85c-294cab84de0a" providerId="ADAL" clId="{7CBF8DB2-0234-4B36-A8DF-6F3306D2CB04}" dt="2021-03-03T21:14:01.731" v="23269" actId="20577"/>
          <ac:spMkLst>
            <pc:docMk/>
            <pc:sldMk cId="2523668109" sldId="473"/>
            <ac:spMk id="5" creationId="{88B92451-2EA1-47F4-A59E-CFE52CB7A022}"/>
          </ac:spMkLst>
        </pc:spChg>
        <pc:spChg chg="add">
          <ac:chgData name="Jitu Padhye" userId="9200df86-f23a-4d08-a85c-294cab84de0a" providerId="ADAL" clId="{7CBF8DB2-0234-4B36-A8DF-6F3306D2CB04}" dt="2021-02-16T15:05:48.729" v="21039" actId="26606"/>
          <ac:spMkLst>
            <pc:docMk/>
            <pc:sldMk cId="2523668109" sldId="473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05:48.729" v="21039" actId="26606"/>
          <ac:spMkLst>
            <pc:docMk/>
            <pc:sldMk cId="2523668109" sldId="473"/>
            <ac:spMk id="11" creationId="{5D6C15A0-C087-4593-8414-2B4EC1CDC3DE}"/>
          </ac:spMkLst>
        </pc:spChg>
      </pc:sldChg>
      <pc:sldChg chg="addSp modSp new mod setBg">
        <pc:chgData name="Jitu Padhye" userId="9200df86-f23a-4d08-a85c-294cab84de0a" providerId="ADAL" clId="{7CBF8DB2-0234-4B36-A8DF-6F3306D2CB04}" dt="2021-03-03T21:07:53.639" v="22655" actId="12"/>
        <pc:sldMkLst>
          <pc:docMk/>
          <pc:sldMk cId="1814615764" sldId="474"/>
        </pc:sldMkLst>
        <pc:spChg chg="mod">
          <ac:chgData name="Jitu Padhye" userId="9200df86-f23a-4d08-a85c-294cab84de0a" providerId="ADAL" clId="{7CBF8DB2-0234-4B36-A8DF-6F3306D2CB04}" dt="2021-02-16T15:08:06.779" v="21149" actId="26606"/>
          <ac:spMkLst>
            <pc:docMk/>
            <pc:sldMk cId="1814615764" sldId="474"/>
            <ac:spMk id="2" creationId="{B19F2959-B460-46DD-BE23-E82D432BFB26}"/>
          </ac:spMkLst>
        </pc:spChg>
        <pc:spChg chg="mod">
          <ac:chgData name="Jitu Padhye" userId="9200df86-f23a-4d08-a85c-294cab84de0a" providerId="ADAL" clId="{7CBF8DB2-0234-4B36-A8DF-6F3306D2CB04}" dt="2021-03-03T21:07:53.639" v="22655" actId="12"/>
          <ac:spMkLst>
            <pc:docMk/>
            <pc:sldMk cId="1814615764" sldId="474"/>
            <ac:spMk id="3" creationId="{7C0A4A38-EA0E-4992-94F9-8AF4CEF49ED8}"/>
          </ac:spMkLst>
        </pc:spChg>
        <pc:spChg chg="mod">
          <ac:chgData name="Jitu Padhye" userId="9200df86-f23a-4d08-a85c-294cab84de0a" providerId="ADAL" clId="{7CBF8DB2-0234-4B36-A8DF-6F3306D2CB04}" dt="2021-02-16T15:08:06.779" v="21149" actId="26606"/>
          <ac:spMkLst>
            <pc:docMk/>
            <pc:sldMk cId="1814615764" sldId="474"/>
            <ac:spMk id="4" creationId="{ED77E353-0828-4993-80C0-7407BC0F2059}"/>
          </ac:spMkLst>
        </pc:spChg>
        <pc:spChg chg="add">
          <ac:chgData name="Jitu Padhye" userId="9200df86-f23a-4d08-a85c-294cab84de0a" providerId="ADAL" clId="{7CBF8DB2-0234-4B36-A8DF-6F3306D2CB04}" dt="2021-02-16T15:08:06.779" v="21149" actId="26606"/>
          <ac:spMkLst>
            <pc:docMk/>
            <pc:sldMk cId="1814615764" sldId="474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08:06.779" v="21149" actId="26606"/>
          <ac:spMkLst>
            <pc:docMk/>
            <pc:sldMk cId="1814615764" sldId="474"/>
            <ac:spMk id="11" creationId="{5D6C15A0-C087-4593-8414-2B4EC1CDC3DE}"/>
          </ac:spMkLst>
        </pc:spChg>
      </pc:sldChg>
      <pc:sldChg chg="addSp modSp new del mod setBg">
        <pc:chgData name="Jitu Padhye" userId="9200df86-f23a-4d08-a85c-294cab84de0a" providerId="ADAL" clId="{7CBF8DB2-0234-4B36-A8DF-6F3306D2CB04}" dt="2021-02-16T15:35:44.072" v="21417" actId="47"/>
        <pc:sldMkLst>
          <pc:docMk/>
          <pc:sldMk cId="1950637907" sldId="475"/>
        </pc:sldMkLst>
        <pc:spChg chg="mod">
          <ac:chgData name="Jitu Padhye" userId="9200df86-f23a-4d08-a85c-294cab84de0a" providerId="ADAL" clId="{7CBF8DB2-0234-4B36-A8DF-6F3306D2CB04}" dt="2021-02-16T15:35:29.216" v="21403" actId="20577"/>
          <ac:spMkLst>
            <pc:docMk/>
            <pc:sldMk cId="1950637907" sldId="475"/>
            <ac:spMk id="2" creationId="{32BC31B8-F890-4420-9F8B-FC333856D7E7}"/>
          </ac:spMkLst>
        </pc:spChg>
        <pc:spChg chg="mod">
          <ac:chgData name="Jitu Padhye" userId="9200df86-f23a-4d08-a85c-294cab84de0a" providerId="ADAL" clId="{7CBF8DB2-0234-4B36-A8DF-6F3306D2CB04}" dt="2021-02-16T15:35:34.128" v="21416" actId="20577"/>
          <ac:spMkLst>
            <pc:docMk/>
            <pc:sldMk cId="1950637907" sldId="475"/>
            <ac:spMk id="3" creationId="{C31EAE11-88CD-446A-914B-B353DD18C120}"/>
          </ac:spMkLst>
        </pc:spChg>
        <pc:spChg chg="mod">
          <ac:chgData name="Jitu Padhye" userId="9200df86-f23a-4d08-a85c-294cab84de0a" providerId="ADAL" clId="{7CBF8DB2-0234-4B36-A8DF-6F3306D2CB04}" dt="2021-02-16T15:34:59.366" v="21331" actId="26606"/>
          <ac:spMkLst>
            <pc:docMk/>
            <pc:sldMk cId="1950637907" sldId="475"/>
            <ac:spMk id="4" creationId="{911A67F7-633F-4D73-840F-4A7525D32095}"/>
          </ac:spMkLst>
        </pc:spChg>
        <pc:spChg chg="add">
          <ac:chgData name="Jitu Padhye" userId="9200df86-f23a-4d08-a85c-294cab84de0a" providerId="ADAL" clId="{7CBF8DB2-0234-4B36-A8DF-6F3306D2CB04}" dt="2021-02-16T15:34:59.366" v="21331" actId="26606"/>
          <ac:spMkLst>
            <pc:docMk/>
            <pc:sldMk cId="1950637907" sldId="47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34:59.366" v="21331" actId="26606"/>
          <ac:spMkLst>
            <pc:docMk/>
            <pc:sldMk cId="1950637907" sldId="475"/>
            <ac:spMk id="11" creationId="{5D6C15A0-C087-4593-8414-2B4EC1CDC3DE}"/>
          </ac:spMkLst>
        </pc:spChg>
      </pc:sldChg>
      <pc:sldChg chg="addSp modSp new del mod setBg">
        <pc:chgData name="Jitu Padhye" userId="9200df86-f23a-4d08-a85c-294cab84de0a" providerId="ADAL" clId="{7CBF8DB2-0234-4B36-A8DF-6F3306D2CB04}" dt="2021-03-11T19:25:33.908" v="23421" actId="47"/>
        <pc:sldMkLst>
          <pc:docMk/>
          <pc:sldMk cId="3070789760" sldId="475"/>
        </pc:sldMkLst>
        <pc:spChg chg="mod">
          <ac:chgData name="Jitu Padhye" userId="9200df86-f23a-4d08-a85c-294cab84de0a" providerId="ADAL" clId="{7CBF8DB2-0234-4B36-A8DF-6F3306D2CB04}" dt="2021-02-16T15:39:59.036" v="22009" actId="20577"/>
          <ac:spMkLst>
            <pc:docMk/>
            <pc:sldMk cId="3070789760" sldId="475"/>
            <ac:spMk id="2" creationId="{169F7E92-39C1-4617-8D31-B47648C43528}"/>
          </ac:spMkLst>
        </pc:spChg>
        <pc:spChg chg="mod">
          <ac:chgData name="Jitu Padhye" userId="9200df86-f23a-4d08-a85c-294cab84de0a" providerId="ADAL" clId="{7CBF8DB2-0234-4B36-A8DF-6F3306D2CB04}" dt="2021-02-16T15:41:03.372" v="22158" actId="5793"/>
          <ac:spMkLst>
            <pc:docMk/>
            <pc:sldMk cId="3070789760" sldId="475"/>
            <ac:spMk id="3" creationId="{8EB6FAAD-810A-43A1-8354-B2650F40ED62}"/>
          </ac:spMkLst>
        </pc:spChg>
        <pc:spChg chg="mod">
          <ac:chgData name="Jitu Padhye" userId="9200df86-f23a-4d08-a85c-294cab84de0a" providerId="ADAL" clId="{7CBF8DB2-0234-4B36-A8DF-6F3306D2CB04}" dt="2021-02-16T15:39:18.351" v="21961" actId="26606"/>
          <ac:spMkLst>
            <pc:docMk/>
            <pc:sldMk cId="3070789760" sldId="475"/>
            <ac:spMk id="4" creationId="{2A7F0FA3-3BC3-4EEF-A831-1876295B80B8}"/>
          </ac:spMkLst>
        </pc:spChg>
        <pc:spChg chg="add">
          <ac:chgData name="Jitu Padhye" userId="9200df86-f23a-4d08-a85c-294cab84de0a" providerId="ADAL" clId="{7CBF8DB2-0234-4B36-A8DF-6F3306D2CB04}" dt="2021-02-16T15:39:18.351" v="21961" actId="26606"/>
          <ac:spMkLst>
            <pc:docMk/>
            <pc:sldMk cId="3070789760" sldId="47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39:18.351" v="21961" actId="26606"/>
          <ac:spMkLst>
            <pc:docMk/>
            <pc:sldMk cId="3070789760" sldId="475"/>
            <ac:spMk id="11" creationId="{5D6C15A0-C087-4593-8414-2B4EC1CDC3DE}"/>
          </ac:spMkLst>
        </pc:spChg>
      </pc:sldChg>
      <pc:sldChg chg="addSp delSp modSp new del mod setBg modClrScheme chgLayout">
        <pc:chgData name="Jitu Padhye" userId="9200df86-f23a-4d08-a85c-294cab84de0a" providerId="ADAL" clId="{7CBF8DB2-0234-4B36-A8DF-6F3306D2CB04}" dt="2021-02-16T15:12:10.006" v="21213" actId="47"/>
        <pc:sldMkLst>
          <pc:docMk/>
          <pc:sldMk cId="4168740659" sldId="475"/>
        </pc:sldMkLst>
        <pc:spChg chg="mod ord">
          <ac:chgData name="Jitu Padhye" userId="9200df86-f23a-4d08-a85c-294cab84de0a" providerId="ADAL" clId="{7CBF8DB2-0234-4B36-A8DF-6F3306D2CB04}" dt="2021-02-16T15:11:53.095" v="21210" actId="26606"/>
          <ac:spMkLst>
            <pc:docMk/>
            <pc:sldMk cId="4168740659" sldId="475"/>
            <ac:spMk id="2" creationId="{A2843F89-A8FF-4EBA-9F69-B6116FFE2A41}"/>
          </ac:spMkLst>
        </pc:spChg>
        <pc:spChg chg="add mod ord">
          <ac:chgData name="Jitu Padhye" userId="9200df86-f23a-4d08-a85c-294cab84de0a" providerId="ADAL" clId="{7CBF8DB2-0234-4B36-A8DF-6F3306D2CB04}" dt="2021-02-16T15:11:53.095" v="21210" actId="26606"/>
          <ac:spMkLst>
            <pc:docMk/>
            <pc:sldMk cId="4168740659" sldId="475"/>
            <ac:spMk id="3" creationId="{D4908DCD-F4AD-4A0D-A542-491F26F20224}"/>
          </ac:spMkLst>
        </pc:spChg>
        <pc:spChg chg="add del mod ord">
          <ac:chgData name="Jitu Padhye" userId="9200df86-f23a-4d08-a85c-294cab84de0a" providerId="ADAL" clId="{7CBF8DB2-0234-4B36-A8DF-6F3306D2CB04}" dt="2021-02-16T15:11:54.990" v="21211" actId="22"/>
          <ac:spMkLst>
            <pc:docMk/>
            <pc:sldMk cId="4168740659" sldId="475"/>
            <ac:spMk id="4" creationId="{55976ABE-615E-4B71-B035-1A04F1F763F1}"/>
          </ac:spMkLst>
        </pc:spChg>
        <pc:spChg chg="add">
          <ac:chgData name="Jitu Padhye" userId="9200df86-f23a-4d08-a85c-294cab84de0a" providerId="ADAL" clId="{7CBF8DB2-0234-4B36-A8DF-6F3306D2CB04}" dt="2021-02-16T15:11:53.095" v="21210" actId="26606"/>
          <ac:spMkLst>
            <pc:docMk/>
            <pc:sldMk cId="4168740659" sldId="475"/>
            <ac:spMk id="9" creationId="{777A147A-9ED8-46B4-8660-1B3C2AA880B5}"/>
          </ac:spMkLst>
        </pc:spChg>
        <pc:spChg chg="add">
          <ac:chgData name="Jitu Padhye" userId="9200df86-f23a-4d08-a85c-294cab84de0a" providerId="ADAL" clId="{7CBF8DB2-0234-4B36-A8DF-6F3306D2CB04}" dt="2021-02-16T15:11:53.095" v="21210" actId="26606"/>
          <ac:spMkLst>
            <pc:docMk/>
            <pc:sldMk cId="4168740659" sldId="475"/>
            <ac:spMk id="11" creationId="{5D6C15A0-C087-4593-8414-2B4EC1CDC3DE}"/>
          </ac:spMkLst>
        </pc:spChg>
        <pc:picChg chg="add del mod">
          <ac:chgData name="Jitu Padhye" userId="9200df86-f23a-4d08-a85c-294cab84de0a" providerId="ADAL" clId="{7CBF8DB2-0234-4B36-A8DF-6F3306D2CB04}" dt="2021-02-16T15:11:50.704" v="21209" actId="22"/>
          <ac:picMkLst>
            <pc:docMk/>
            <pc:sldMk cId="4168740659" sldId="475"/>
            <ac:picMk id="6" creationId="{D1D7299B-82B8-4402-8D89-06A1ECFADE66}"/>
          </ac:picMkLst>
        </pc:picChg>
        <pc:picChg chg="add mod">
          <ac:chgData name="Jitu Padhye" userId="9200df86-f23a-4d08-a85c-294cab84de0a" providerId="ADAL" clId="{7CBF8DB2-0234-4B36-A8DF-6F3306D2CB04}" dt="2021-02-16T15:11:59.949" v="21212" actId="14100"/>
          <ac:picMkLst>
            <pc:docMk/>
            <pc:sldMk cId="4168740659" sldId="475"/>
            <ac:picMk id="7" creationId="{2F509FD8-5A54-431C-A06E-3BADCCF3AD8B}"/>
          </ac:picMkLst>
        </pc:picChg>
      </pc:sldChg>
      <pc:sldChg chg="modSp new del mod">
        <pc:chgData name="Jitu Padhye" userId="9200df86-f23a-4d08-a85c-294cab84de0a" providerId="ADAL" clId="{7CBF8DB2-0234-4B36-A8DF-6F3306D2CB04}" dt="2021-03-03T21:12:59.282" v="23158" actId="47"/>
        <pc:sldMkLst>
          <pc:docMk/>
          <pc:sldMk cId="2485006913" sldId="476"/>
        </pc:sldMkLst>
        <pc:spChg chg="mod">
          <ac:chgData name="Jitu Padhye" userId="9200df86-f23a-4d08-a85c-294cab84de0a" providerId="ADAL" clId="{7CBF8DB2-0234-4B36-A8DF-6F3306D2CB04}" dt="2021-03-03T21:09:09.388" v="22760" actId="20577"/>
          <ac:spMkLst>
            <pc:docMk/>
            <pc:sldMk cId="2485006913" sldId="476"/>
            <ac:spMk id="2" creationId="{B628DC3A-C907-45FD-AA27-8E2F42BD8CD5}"/>
          </ac:spMkLst>
        </pc:spChg>
        <pc:spChg chg="mod">
          <ac:chgData name="Jitu Padhye" userId="9200df86-f23a-4d08-a85c-294cab84de0a" providerId="ADAL" clId="{7CBF8DB2-0234-4B36-A8DF-6F3306D2CB04}" dt="2021-03-03T21:10:17.023" v="22881" actId="21"/>
          <ac:spMkLst>
            <pc:docMk/>
            <pc:sldMk cId="2485006913" sldId="476"/>
            <ac:spMk id="3" creationId="{E69897B7-44FF-4072-96E9-0B6E1DEE728C}"/>
          </ac:spMkLst>
        </pc:spChg>
      </pc:sldChg>
      <pc:sldChg chg="addSp delSp modSp new mod ord modClrScheme chgLayout">
        <pc:chgData name="Jitu Padhye" userId="9200df86-f23a-4d08-a85c-294cab84de0a" providerId="ADAL" clId="{7CBF8DB2-0234-4B36-A8DF-6F3306D2CB04}" dt="2021-03-03T22:54:20.346" v="23343" actId="20577"/>
        <pc:sldMkLst>
          <pc:docMk/>
          <pc:sldMk cId="3475785418" sldId="476"/>
        </pc:sldMkLst>
        <pc:spChg chg="del mod ord">
          <ac:chgData name="Jitu Padhye" userId="9200df86-f23a-4d08-a85c-294cab84de0a" providerId="ADAL" clId="{7CBF8DB2-0234-4B36-A8DF-6F3306D2CB04}" dt="2021-03-03T22:54:14.298" v="23328" actId="700"/>
          <ac:spMkLst>
            <pc:docMk/>
            <pc:sldMk cId="3475785418" sldId="476"/>
            <ac:spMk id="2" creationId="{8312C1D3-7909-4F8D-9E51-D42B8E004F89}"/>
          </ac:spMkLst>
        </pc:spChg>
        <pc:spChg chg="del mod ord">
          <ac:chgData name="Jitu Padhye" userId="9200df86-f23a-4d08-a85c-294cab84de0a" providerId="ADAL" clId="{7CBF8DB2-0234-4B36-A8DF-6F3306D2CB04}" dt="2021-03-03T22:54:14.298" v="23328" actId="700"/>
          <ac:spMkLst>
            <pc:docMk/>
            <pc:sldMk cId="3475785418" sldId="476"/>
            <ac:spMk id="3" creationId="{0654AB77-6DA5-41A8-AE3C-E0CCD0E44447}"/>
          </ac:spMkLst>
        </pc:spChg>
        <pc:spChg chg="mod ord">
          <ac:chgData name="Jitu Padhye" userId="9200df86-f23a-4d08-a85c-294cab84de0a" providerId="ADAL" clId="{7CBF8DB2-0234-4B36-A8DF-6F3306D2CB04}" dt="2021-03-03T22:54:14.298" v="23328" actId="700"/>
          <ac:spMkLst>
            <pc:docMk/>
            <pc:sldMk cId="3475785418" sldId="476"/>
            <ac:spMk id="4" creationId="{0659A56E-D9F5-4CA8-BD7D-B63F3CB6EA42}"/>
          </ac:spMkLst>
        </pc:spChg>
        <pc:spChg chg="add mod ord">
          <ac:chgData name="Jitu Padhye" userId="9200df86-f23a-4d08-a85c-294cab84de0a" providerId="ADAL" clId="{7CBF8DB2-0234-4B36-A8DF-6F3306D2CB04}" dt="2021-03-03T22:54:20.346" v="23343" actId="20577"/>
          <ac:spMkLst>
            <pc:docMk/>
            <pc:sldMk cId="3475785418" sldId="476"/>
            <ac:spMk id="5" creationId="{D83604C8-F317-4C60-AE2E-B475E7C5B338}"/>
          </ac:spMkLst>
        </pc:spChg>
        <pc:spChg chg="add mod ord">
          <ac:chgData name="Jitu Padhye" userId="9200df86-f23a-4d08-a85c-294cab84de0a" providerId="ADAL" clId="{7CBF8DB2-0234-4B36-A8DF-6F3306D2CB04}" dt="2021-03-03T22:54:14.298" v="23328" actId="700"/>
          <ac:spMkLst>
            <pc:docMk/>
            <pc:sldMk cId="3475785418" sldId="476"/>
            <ac:spMk id="6" creationId="{274B12BB-DFCF-4B67-943C-9C68E9A7BC6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What’s your problem</a:t>
          </a:r>
          <a:r>
            <a:rPr lang="en-US" dirty="0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Okay, fine.</a:t>
          </a:r>
          <a:r>
            <a:rPr lang="en-US"/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But ..</a:t>
          </a:r>
          <a:r>
            <a:rPr lang="en-US"/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FINE. </a:t>
          </a:r>
          <a:r>
            <a:rPr lang="en-US"/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Right …right. You are so smart</a:t>
          </a:r>
          <a:r>
            <a:rPr lang="en-US"/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>
        <a:solidFill>
          <a:srgbClr val="ED7D31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i="1" dirty="0"/>
            <a:t>Umm … </a:t>
          </a:r>
          <a:r>
            <a:rPr lang="en-US" dirty="0"/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 custLinFactNeighborX="-350" custLinFactNeighborY="-2418"/>
      <dgm:spPr>
        <a:xfrm>
          <a:off x="0" y="0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>
        <a:xfrm>
          <a:off x="961053" y="5202458"/>
          <a:ext cx="7697329" cy="832080"/>
        </a:xfrm>
        <a:prstGeom prst="rect">
          <a:avLst/>
        </a:prstGeom>
      </dgm:spPr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Okay, fine.</a:t>
          </a:r>
          <a:r>
            <a:rPr lang="en-US">
              <a:solidFill>
                <a:schemeClr val="tx1"/>
              </a:solidFill>
            </a:rPr>
            <a:t> Why should anyone care about this problem?</a:t>
          </a:r>
          <a:endParaRPr lang="en-US" dirty="0">
            <a:solidFill>
              <a:schemeClr val="tx1"/>
            </a:solidFill>
          </a:endParaRP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But ..</a:t>
          </a:r>
          <a:r>
            <a:rPr lang="en-US">
              <a:solidFill>
                <a:schemeClr val="tx1"/>
              </a:solidFill>
            </a:rPr>
            <a:t> there is so much prior work. That wasn’t enough?</a:t>
          </a:r>
          <a:endParaRPr lang="en-US" dirty="0">
            <a:solidFill>
              <a:schemeClr val="tx1"/>
            </a:solidFill>
          </a:endParaRP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>
              <a:solidFill>
                <a:schemeClr val="bg1">
                  <a:lumMod val="95000"/>
                </a:schemeClr>
              </a:solidFill>
            </a:rPr>
            <a:t>What’s your secret sauce? 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1BD412-489E-4B8E-96A8-5054B78E77D3}" type="presOf" srcId="{4402ABB9-1F03-4890-8FAA-9DC3466F9F47}" destId="{E4F4EC82-EB4D-473D-A4E0-828D2E21543B}" srcOrd="0" destOrd="0" presId="urn:microsoft.com/office/officeart/2018/2/layout/IconVerticalSolidList"/>
    <dgm:cxn modelId="{28CE9A1E-8FD2-48E8-8BE3-708D0D3F0841}" type="presOf" srcId="{F32BAEA0-F4BA-4495-82B8-F3789E6BF7C1}" destId="{EAD6F94A-6734-4DF4-902F-CC11CF21F79B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C896CB66-521B-49D9-8BB9-FAD4FBC12F50}" type="presOf" srcId="{0EB07BFD-49CC-4141-AB8B-F498EBBFA9DE}" destId="{F2141872-1DB7-42ED-B9AD-1651DDDA25CE}" srcOrd="0" destOrd="0" presId="urn:microsoft.com/office/officeart/2018/2/layout/IconVerticalSolidList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3564A294-8EDB-462D-8415-4CEA09A12848}" type="presOf" srcId="{095E381B-47A0-47FC-BAFE-80E142F8309A}" destId="{821B3B5A-5493-44CA-878C-67DA86738D95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4E1C9AA6-A744-492A-97F4-580C15C8496E}" type="presOf" srcId="{A12052C3-6FAA-468A-8930-D2E8F7E8DF58}" destId="{CDF61F55-D6AA-4384-B168-616129B73D09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C5986AF5-7058-47FD-AEA7-4135A133530B}" type="presOf" srcId="{D18C29AF-2B48-4E14-86FB-B9DAEB7ACD8A}" destId="{3C8E1C44-8C22-4067-B0A5-503FDEDFBE42}" srcOrd="0" destOrd="0" presId="urn:microsoft.com/office/officeart/2018/2/layout/IconVerticalSolidList"/>
    <dgm:cxn modelId="{0F8D4BF8-B687-4F57-A8B1-6A6483EFC519}" type="presOf" srcId="{102412C6-173E-4314-9230-9414D483F67F}" destId="{69138874-266A-484E-AF8C-155DA912A097}" srcOrd="0" destOrd="0" presId="urn:microsoft.com/office/officeart/2018/2/layout/IconVerticalSolidList"/>
    <dgm:cxn modelId="{A6E7730A-B9C8-4A19-BE21-C9557FA0D7DF}" type="presParOf" srcId="{EAD6F94A-6734-4DF4-902F-CC11CF21F79B}" destId="{F4AC2193-E273-47B5-9662-203C397BA37D}" srcOrd="0" destOrd="0" presId="urn:microsoft.com/office/officeart/2018/2/layout/IconVerticalSolidList"/>
    <dgm:cxn modelId="{F9C33F4C-F638-4A0F-8A95-8073E5914B96}" type="presParOf" srcId="{F4AC2193-E273-47B5-9662-203C397BA37D}" destId="{BB7F6E82-F086-44A7-A670-BC9E50130A3B}" srcOrd="0" destOrd="0" presId="urn:microsoft.com/office/officeart/2018/2/layout/IconVerticalSolidList"/>
    <dgm:cxn modelId="{03EF57DC-2267-4C8F-A208-2F1DA7A8C8AB}" type="presParOf" srcId="{F4AC2193-E273-47B5-9662-203C397BA37D}" destId="{94D796A7-3EC6-485D-AF02-AB79D88BB7F6}" srcOrd="1" destOrd="0" presId="urn:microsoft.com/office/officeart/2018/2/layout/IconVerticalSolidList"/>
    <dgm:cxn modelId="{8EF24A5E-D2F9-4DB3-8314-E16055FA8ECE}" type="presParOf" srcId="{F4AC2193-E273-47B5-9662-203C397BA37D}" destId="{27433496-B7C3-4AE8-A8DE-6F860BE58FDB}" srcOrd="2" destOrd="0" presId="urn:microsoft.com/office/officeart/2018/2/layout/IconVerticalSolidList"/>
    <dgm:cxn modelId="{6D952391-F98B-4D63-9149-7098842BD423}" type="presParOf" srcId="{F4AC2193-E273-47B5-9662-203C397BA37D}" destId="{69138874-266A-484E-AF8C-155DA912A097}" srcOrd="3" destOrd="0" presId="urn:microsoft.com/office/officeart/2018/2/layout/IconVerticalSolidList"/>
    <dgm:cxn modelId="{F1B547B6-DE3D-4C91-B871-FE069B3CFB51}" type="presParOf" srcId="{EAD6F94A-6734-4DF4-902F-CC11CF21F79B}" destId="{129C70F5-CC60-48CF-9A1E-FFDE2EF5352F}" srcOrd="1" destOrd="0" presId="urn:microsoft.com/office/officeart/2018/2/layout/IconVerticalSolidList"/>
    <dgm:cxn modelId="{FB9B1958-CFB4-4832-B8DE-17A116B5988A}" type="presParOf" srcId="{EAD6F94A-6734-4DF4-902F-CC11CF21F79B}" destId="{DC9C2E94-C2DE-4F4D-975A-8672D08714C5}" srcOrd="2" destOrd="0" presId="urn:microsoft.com/office/officeart/2018/2/layout/IconVerticalSolidList"/>
    <dgm:cxn modelId="{97A47D64-00D6-4F17-A917-4F930304C5D1}" type="presParOf" srcId="{DC9C2E94-C2DE-4F4D-975A-8672D08714C5}" destId="{30C5F933-7D96-4E53-ABBB-9F80A079A88C}" srcOrd="0" destOrd="0" presId="urn:microsoft.com/office/officeart/2018/2/layout/IconVerticalSolidList"/>
    <dgm:cxn modelId="{433B8716-32A9-4369-99BA-14821F4B04F6}" type="presParOf" srcId="{DC9C2E94-C2DE-4F4D-975A-8672D08714C5}" destId="{D388115F-D0B2-4A41-A76E-99EEE0A34C37}" srcOrd="1" destOrd="0" presId="urn:microsoft.com/office/officeart/2018/2/layout/IconVerticalSolidList"/>
    <dgm:cxn modelId="{5F87F5F0-DA02-4F15-A29C-EE1281BA5512}" type="presParOf" srcId="{DC9C2E94-C2DE-4F4D-975A-8672D08714C5}" destId="{6696AC50-EDA3-4477-A75A-47B5E7BAFE9E}" srcOrd="2" destOrd="0" presId="urn:microsoft.com/office/officeart/2018/2/layout/IconVerticalSolidList"/>
    <dgm:cxn modelId="{24CECAE3-C836-4F2A-B078-64968E0A5C1A}" type="presParOf" srcId="{DC9C2E94-C2DE-4F4D-975A-8672D08714C5}" destId="{CDF61F55-D6AA-4384-B168-616129B73D09}" srcOrd="3" destOrd="0" presId="urn:microsoft.com/office/officeart/2018/2/layout/IconVerticalSolidList"/>
    <dgm:cxn modelId="{A054FC55-0D35-4EB1-B893-8D2610B2F7E8}" type="presParOf" srcId="{EAD6F94A-6734-4DF4-902F-CC11CF21F79B}" destId="{6BD2525D-316A-47A9-9306-0707875EDC7F}" srcOrd="3" destOrd="0" presId="urn:microsoft.com/office/officeart/2018/2/layout/IconVerticalSolidList"/>
    <dgm:cxn modelId="{C3965D70-5EB3-4640-AFF8-0119124F599E}" type="presParOf" srcId="{EAD6F94A-6734-4DF4-902F-CC11CF21F79B}" destId="{2205CA63-890E-4782-836C-C7BF918F52CD}" srcOrd="4" destOrd="0" presId="urn:microsoft.com/office/officeart/2018/2/layout/IconVerticalSolidList"/>
    <dgm:cxn modelId="{C4A73BBA-7E98-4991-9B69-55B665353DE9}" type="presParOf" srcId="{2205CA63-890E-4782-836C-C7BF918F52CD}" destId="{347004A6-E607-4F74-8709-E1745E1BE813}" srcOrd="0" destOrd="0" presId="urn:microsoft.com/office/officeart/2018/2/layout/IconVerticalSolidList"/>
    <dgm:cxn modelId="{A4887C65-604C-4C8E-BF90-FFC150E7AC03}" type="presParOf" srcId="{2205CA63-890E-4782-836C-C7BF918F52CD}" destId="{0B2C29F7-A9C0-4E9D-BE8F-0FC68C4E52D8}" srcOrd="1" destOrd="0" presId="urn:microsoft.com/office/officeart/2018/2/layout/IconVerticalSolidList"/>
    <dgm:cxn modelId="{093E70D2-941E-47E8-8E72-41DDF299F202}" type="presParOf" srcId="{2205CA63-890E-4782-836C-C7BF918F52CD}" destId="{34AE7538-03EA-451A-A00A-FEE3E245832F}" srcOrd="2" destOrd="0" presId="urn:microsoft.com/office/officeart/2018/2/layout/IconVerticalSolidList"/>
    <dgm:cxn modelId="{F5D04367-9E25-4ACD-BD86-22B576595FD2}" type="presParOf" srcId="{2205CA63-890E-4782-836C-C7BF918F52CD}" destId="{E4F4EC82-EB4D-473D-A4E0-828D2E21543B}" srcOrd="3" destOrd="0" presId="urn:microsoft.com/office/officeart/2018/2/layout/IconVerticalSolidList"/>
    <dgm:cxn modelId="{946FF50D-EBAA-4C87-B9C6-665E45697AC8}" type="presParOf" srcId="{EAD6F94A-6734-4DF4-902F-CC11CF21F79B}" destId="{049E7735-E316-4B58-95F6-6F52E556CC18}" srcOrd="5" destOrd="0" presId="urn:microsoft.com/office/officeart/2018/2/layout/IconVerticalSolidList"/>
    <dgm:cxn modelId="{B1C6F710-4F25-437E-911A-6AD454596C4E}" type="presParOf" srcId="{EAD6F94A-6734-4DF4-902F-CC11CF21F79B}" destId="{4B2155B5-58A8-4C8F-937C-C68244636500}" srcOrd="6" destOrd="0" presId="urn:microsoft.com/office/officeart/2018/2/layout/IconVerticalSolidList"/>
    <dgm:cxn modelId="{B6D80E3F-FA02-4CB0-80F6-1C8D3933B8CC}" type="presParOf" srcId="{4B2155B5-58A8-4C8F-937C-C68244636500}" destId="{ABF2EFE4-3F3F-464E-B6B2-8C722A468F0E}" srcOrd="0" destOrd="0" presId="urn:microsoft.com/office/officeart/2018/2/layout/IconVerticalSolidList"/>
    <dgm:cxn modelId="{8D78C49F-8D5F-4495-8A68-4402EE02FFB5}" type="presParOf" srcId="{4B2155B5-58A8-4C8F-937C-C68244636500}" destId="{0BFEA224-8366-45FE-A6B2-384E4BBAFF57}" srcOrd="1" destOrd="0" presId="urn:microsoft.com/office/officeart/2018/2/layout/IconVerticalSolidList"/>
    <dgm:cxn modelId="{B9CC2B11-882C-4EFC-8CCA-3D1C2F8745D1}" type="presParOf" srcId="{4B2155B5-58A8-4C8F-937C-C68244636500}" destId="{CE9D9888-0725-4410-8407-EDFCFD876D79}" srcOrd="2" destOrd="0" presId="urn:microsoft.com/office/officeart/2018/2/layout/IconVerticalSolidList"/>
    <dgm:cxn modelId="{05432284-7C02-44B6-85B6-F5B5BBBF5612}" type="presParOf" srcId="{4B2155B5-58A8-4C8F-937C-C68244636500}" destId="{F2141872-1DB7-42ED-B9AD-1651DDDA25CE}" srcOrd="3" destOrd="0" presId="urn:microsoft.com/office/officeart/2018/2/layout/IconVerticalSolidList"/>
    <dgm:cxn modelId="{E6A0785F-B2BF-4772-AF11-B36720716B3C}" type="presParOf" srcId="{EAD6F94A-6734-4DF4-902F-CC11CF21F79B}" destId="{6074931E-7B48-48A4-8105-4D7CA9F4FF4D}" srcOrd="7" destOrd="0" presId="urn:microsoft.com/office/officeart/2018/2/layout/IconVerticalSolidList"/>
    <dgm:cxn modelId="{2B0EA7D6-45E8-48F8-BAA9-A644C13E05F0}" type="presParOf" srcId="{EAD6F94A-6734-4DF4-902F-CC11CF21F79B}" destId="{12125BE6-AC81-4BE8-8EF7-DB51B96BDAE0}" srcOrd="8" destOrd="0" presId="urn:microsoft.com/office/officeart/2018/2/layout/IconVerticalSolidList"/>
    <dgm:cxn modelId="{D88F1D0C-5A41-4572-AC42-041B3BEECAD6}" type="presParOf" srcId="{12125BE6-AC81-4BE8-8EF7-DB51B96BDAE0}" destId="{2AA16057-2BD6-4B92-B584-E6EE3D5B7EFA}" srcOrd="0" destOrd="0" presId="urn:microsoft.com/office/officeart/2018/2/layout/IconVerticalSolidList"/>
    <dgm:cxn modelId="{DD2A87EB-74A2-4D25-8587-78F2802C0ABB}" type="presParOf" srcId="{12125BE6-AC81-4BE8-8EF7-DB51B96BDAE0}" destId="{D864A8F3-49AF-4669-BC5D-6A01E06FE77B}" srcOrd="1" destOrd="0" presId="urn:microsoft.com/office/officeart/2018/2/layout/IconVerticalSolidList"/>
    <dgm:cxn modelId="{EBAC7FE4-DD15-471B-AADD-7B36C947DD1D}" type="presParOf" srcId="{12125BE6-AC81-4BE8-8EF7-DB51B96BDAE0}" destId="{C6A9A908-4714-48D7-8089-815ECDAB127A}" srcOrd="2" destOrd="0" presId="urn:microsoft.com/office/officeart/2018/2/layout/IconVerticalSolidList"/>
    <dgm:cxn modelId="{68C1D322-5F44-41AE-9AD9-DEE6800C232D}" type="presParOf" srcId="{12125BE6-AC81-4BE8-8EF7-DB51B96BDAE0}" destId="{821B3B5A-5493-44CA-878C-67DA86738D95}" srcOrd="3" destOrd="0" presId="urn:microsoft.com/office/officeart/2018/2/layout/IconVerticalSolidList"/>
    <dgm:cxn modelId="{6D4366C2-338E-4541-99FC-8ED51364A34F}" type="presParOf" srcId="{EAD6F94A-6734-4DF4-902F-CC11CF21F79B}" destId="{84246B3C-74D4-4544-8431-3705BEABF543}" srcOrd="9" destOrd="0" presId="urn:microsoft.com/office/officeart/2018/2/layout/IconVerticalSolidList"/>
    <dgm:cxn modelId="{9713AFA4-D10B-4805-8689-D869150C27BB}" type="presParOf" srcId="{EAD6F94A-6734-4DF4-902F-CC11CF21F79B}" destId="{31204419-60A3-4B06-A320-F08FF896B3A9}" srcOrd="10" destOrd="0" presId="urn:microsoft.com/office/officeart/2018/2/layout/IconVerticalSolidList"/>
    <dgm:cxn modelId="{9AC48E2C-7304-450D-A8B2-BA8D552C4A20}" type="presParOf" srcId="{31204419-60A3-4B06-A320-F08FF896B3A9}" destId="{A5FBDF37-7DB5-4032-9015-27C221625294}" srcOrd="0" destOrd="0" presId="urn:microsoft.com/office/officeart/2018/2/layout/IconVerticalSolidList"/>
    <dgm:cxn modelId="{A518B26B-73FB-4205-AEEF-50CD76AE59B4}" type="presParOf" srcId="{31204419-60A3-4B06-A320-F08FF896B3A9}" destId="{0756FEA5-9FB0-4D25-9000-E0994A607518}" srcOrd="1" destOrd="0" presId="urn:microsoft.com/office/officeart/2018/2/layout/IconVerticalSolidList"/>
    <dgm:cxn modelId="{62535594-E882-4D19-ABAC-DCBB7AEF53F3}" type="presParOf" srcId="{31204419-60A3-4B06-A320-F08FF896B3A9}" destId="{6420F719-EB01-49E0-8186-3A5EAE2CBDC0}" srcOrd="2" destOrd="0" presId="urn:microsoft.com/office/officeart/2018/2/layout/IconVerticalSolidList"/>
    <dgm:cxn modelId="{CE167C68-CF94-4751-B26A-CD380A48BF77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Okay, fine.</a:t>
          </a:r>
          <a:r>
            <a:rPr lang="en-US">
              <a:solidFill>
                <a:schemeClr val="tx1"/>
              </a:solidFill>
            </a:rPr>
            <a:t> Why should anyone care about this problem?</a:t>
          </a:r>
          <a:endParaRPr lang="en-US" dirty="0">
            <a:solidFill>
              <a:schemeClr val="tx1"/>
            </a:solidFill>
          </a:endParaRP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But ..</a:t>
          </a:r>
          <a:r>
            <a:rPr lang="en-US">
              <a:solidFill>
                <a:schemeClr val="tx1"/>
              </a:solidFill>
            </a:rPr>
            <a:t> there is so much prior work. That wasn’t enough?</a:t>
          </a:r>
          <a:endParaRPr lang="en-US" dirty="0">
            <a:solidFill>
              <a:schemeClr val="tx1"/>
            </a:solidFill>
          </a:endParaRP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1BD412-489E-4B8E-96A8-5054B78E77D3}" type="presOf" srcId="{4402ABB9-1F03-4890-8FAA-9DC3466F9F47}" destId="{E4F4EC82-EB4D-473D-A4E0-828D2E21543B}" srcOrd="0" destOrd="0" presId="urn:microsoft.com/office/officeart/2018/2/layout/IconVerticalSolidList"/>
    <dgm:cxn modelId="{28CE9A1E-8FD2-48E8-8BE3-708D0D3F0841}" type="presOf" srcId="{F32BAEA0-F4BA-4495-82B8-F3789E6BF7C1}" destId="{EAD6F94A-6734-4DF4-902F-CC11CF21F79B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C896CB66-521B-49D9-8BB9-FAD4FBC12F50}" type="presOf" srcId="{0EB07BFD-49CC-4141-AB8B-F498EBBFA9DE}" destId="{F2141872-1DB7-42ED-B9AD-1651DDDA25CE}" srcOrd="0" destOrd="0" presId="urn:microsoft.com/office/officeart/2018/2/layout/IconVerticalSolidList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3564A294-8EDB-462D-8415-4CEA09A12848}" type="presOf" srcId="{095E381B-47A0-47FC-BAFE-80E142F8309A}" destId="{821B3B5A-5493-44CA-878C-67DA86738D95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4E1C9AA6-A744-492A-97F4-580C15C8496E}" type="presOf" srcId="{A12052C3-6FAA-468A-8930-D2E8F7E8DF58}" destId="{CDF61F55-D6AA-4384-B168-616129B73D09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C5986AF5-7058-47FD-AEA7-4135A133530B}" type="presOf" srcId="{D18C29AF-2B48-4E14-86FB-B9DAEB7ACD8A}" destId="{3C8E1C44-8C22-4067-B0A5-503FDEDFBE42}" srcOrd="0" destOrd="0" presId="urn:microsoft.com/office/officeart/2018/2/layout/IconVerticalSolidList"/>
    <dgm:cxn modelId="{0F8D4BF8-B687-4F57-A8B1-6A6483EFC519}" type="presOf" srcId="{102412C6-173E-4314-9230-9414D483F67F}" destId="{69138874-266A-484E-AF8C-155DA912A097}" srcOrd="0" destOrd="0" presId="urn:microsoft.com/office/officeart/2018/2/layout/IconVerticalSolidList"/>
    <dgm:cxn modelId="{A6E7730A-B9C8-4A19-BE21-C9557FA0D7DF}" type="presParOf" srcId="{EAD6F94A-6734-4DF4-902F-CC11CF21F79B}" destId="{F4AC2193-E273-47B5-9662-203C397BA37D}" srcOrd="0" destOrd="0" presId="urn:microsoft.com/office/officeart/2018/2/layout/IconVerticalSolidList"/>
    <dgm:cxn modelId="{F9C33F4C-F638-4A0F-8A95-8073E5914B96}" type="presParOf" srcId="{F4AC2193-E273-47B5-9662-203C397BA37D}" destId="{BB7F6E82-F086-44A7-A670-BC9E50130A3B}" srcOrd="0" destOrd="0" presId="urn:microsoft.com/office/officeart/2018/2/layout/IconVerticalSolidList"/>
    <dgm:cxn modelId="{03EF57DC-2267-4C8F-A208-2F1DA7A8C8AB}" type="presParOf" srcId="{F4AC2193-E273-47B5-9662-203C397BA37D}" destId="{94D796A7-3EC6-485D-AF02-AB79D88BB7F6}" srcOrd="1" destOrd="0" presId="urn:microsoft.com/office/officeart/2018/2/layout/IconVerticalSolidList"/>
    <dgm:cxn modelId="{8EF24A5E-D2F9-4DB3-8314-E16055FA8ECE}" type="presParOf" srcId="{F4AC2193-E273-47B5-9662-203C397BA37D}" destId="{27433496-B7C3-4AE8-A8DE-6F860BE58FDB}" srcOrd="2" destOrd="0" presId="urn:microsoft.com/office/officeart/2018/2/layout/IconVerticalSolidList"/>
    <dgm:cxn modelId="{6D952391-F98B-4D63-9149-7098842BD423}" type="presParOf" srcId="{F4AC2193-E273-47B5-9662-203C397BA37D}" destId="{69138874-266A-484E-AF8C-155DA912A097}" srcOrd="3" destOrd="0" presId="urn:microsoft.com/office/officeart/2018/2/layout/IconVerticalSolidList"/>
    <dgm:cxn modelId="{F1B547B6-DE3D-4C91-B871-FE069B3CFB51}" type="presParOf" srcId="{EAD6F94A-6734-4DF4-902F-CC11CF21F79B}" destId="{129C70F5-CC60-48CF-9A1E-FFDE2EF5352F}" srcOrd="1" destOrd="0" presId="urn:microsoft.com/office/officeart/2018/2/layout/IconVerticalSolidList"/>
    <dgm:cxn modelId="{FB9B1958-CFB4-4832-B8DE-17A116B5988A}" type="presParOf" srcId="{EAD6F94A-6734-4DF4-902F-CC11CF21F79B}" destId="{DC9C2E94-C2DE-4F4D-975A-8672D08714C5}" srcOrd="2" destOrd="0" presId="urn:microsoft.com/office/officeart/2018/2/layout/IconVerticalSolidList"/>
    <dgm:cxn modelId="{97A47D64-00D6-4F17-A917-4F930304C5D1}" type="presParOf" srcId="{DC9C2E94-C2DE-4F4D-975A-8672D08714C5}" destId="{30C5F933-7D96-4E53-ABBB-9F80A079A88C}" srcOrd="0" destOrd="0" presId="urn:microsoft.com/office/officeart/2018/2/layout/IconVerticalSolidList"/>
    <dgm:cxn modelId="{433B8716-32A9-4369-99BA-14821F4B04F6}" type="presParOf" srcId="{DC9C2E94-C2DE-4F4D-975A-8672D08714C5}" destId="{D388115F-D0B2-4A41-A76E-99EEE0A34C37}" srcOrd="1" destOrd="0" presId="urn:microsoft.com/office/officeart/2018/2/layout/IconVerticalSolidList"/>
    <dgm:cxn modelId="{5F87F5F0-DA02-4F15-A29C-EE1281BA5512}" type="presParOf" srcId="{DC9C2E94-C2DE-4F4D-975A-8672D08714C5}" destId="{6696AC50-EDA3-4477-A75A-47B5E7BAFE9E}" srcOrd="2" destOrd="0" presId="urn:microsoft.com/office/officeart/2018/2/layout/IconVerticalSolidList"/>
    <dgm:cxn modelId="{24CECAE3-C836-4F2A-B078-64968E0A5C1A}" type="presParOf" srcId="{DC9C2E94-C2DE-4F4D-975A-8672D08714C5}" destId="{CDF61F55-D6AA-4384-B168-616129B73D09}" srcOrd="3" destOrd="0" presId="urn:microsoft.com/office/officeart/2018/2/layout/IconVerticalSolidList"/>
    <dgm:cxn modelId="{A054FC55-0D35-4EB1-B893-8D2610B2F7E8}" type="presParOf" srcId="{EAD6F94A-6734-4DF4-902F-CC11CF21F79B}" destId="{6BD2525D-316A-47A9-9306-0707875EDC7F}" srcOrd="3" destOrd="0" presId="urn:microsoft.com/office/officeart/2018/2/layout/IconVerticalSolidList"/>
    <dgm:cxn modelId="{C3965D70-5EB3-4640-AFF8-0119124F599E}" type="presParOf" srcId="{EAD6F94A-6734-4DF4-902F-CC11CF21F79B}" destId="{2205CA63-890E-4782-836C-C7BF918F52CD}" srcOrd="4" destOrd="0" presId="urn:microsoft.com/office/officeart/2018/2/layout/IconVerticalSolidList"/>
    <dgm:cxn modelId="{C4A73BBA-7E98-4991-9B69-55B665353DE9}" type="presParOf" srcId="{2205CA63-890E-4782-836C-C7BF918F52CD}" destId="{347004A6-E607-4F74-8709-E1745E1BE813}" srcOrd="0" destOrd="0" presId="urn:microsoft.com/office/officeart/2018/2/layout/IconVerticalSolidList"/>
    <dgm:cxn modelId="{A4887C65-604C-4C8E-BF90-FFC150E7AC03}" type="presParOf" srcId="{2205CA63-890E-4782-836C-C7BF918F52CD}" destId="{0B2C29F7-A9C0-4E9D-BE8F-0FC68C4E52D8}" srcOrd="1" destOrd="0" presId="urn:microsoft.com/office/officeart/2018/2/layout/IconVerticalSolidList"/>
    <dgm:cxn modelId="{093E70D2-941E-47E8-8E72-41DDF299F202}" type="presParOf" srcId="{2205CA63-890E-4782-836C-C7BF918F52CD}" destId="{34AE7538-03EA-451A-A00A-FEE3E245832F}" srcOrd="2" destOrd="0" presId="urn:microsoft.com/office/officeart/2018/2/layout/IconVerticalSolidList"/>
    <dgm:cxn modelId="{F5D04367-9E25-4ACD-BD86-22B576595FD2}" type="presParOf" srcId="{2205CA63-890E-4782-836C-C7BF918F52CD}" destId="{E4F4EC82-EB4D-473D-A4E0-828D2E21543B}" srcOrd="3" destOrd="0" presId="urn:microsoft.com/office/officeart/2018/2/layout/IconVerticalSolidList"/>
    <dgm:cxn modelId="{946FF50D-EBAA-4C87-B9C6-665E45697AC8}" type="presParOf" srcId="{EAD6F94A-6734-4DF4-902F-CC11CF21F79B}" destId="{049E7735-E316-4B58-95F6-6F52E556CC18}" srcOrd="5" destOrd="0" presId="urn:microsoft.com/office/officeart/2018/2/layout/IconVerticalSolidList"/>
    <dgm:cxn modelId="{B1C6F710-4F25-437E-911A-6AD454596C4E}" type="presParOf" srcId="{EAD6F94A-6734-4DF4-902F-CC11CF21F79B}" destId="{4B2155B5-58A8-4C8F-937C-C68244636500}" srcOrd="6" destOrd="0" presId="urn:microsoft.com/office/officeart/2018/2/layout/IconVerticalSolidList"/>
    <dgm:cxn modelId="{B6D80E3F-FA02-4CB0-80F6-1C8D3933B8CC}" type="presParOf" srcId="{4B2155B5-58A8-4C8F-937C-C68244636500}" destId="{ABF2EFE4-3F3F-464E-B6B2-8C722A468F0E}" srcOrd="0" destOrd="0" presId="urn:microsoft.com/office/officeart/2018/2/layout/IconVerticalSolidList"/>
    <dgm:cxn modelId="{8D78C49F-8D5F-4495-8A68-4402EE02FFB5}" type="presParOf" srcId="{4B2155B5-58A8-4C8F-937C-C68244636500}" destId="{0BFEA224-8366-45FE-A6B2-384E4BBAFF57}" srcOrd="1" destOrd="0" presId="urn:microsoft.com/office/officeart/2018/2/layout/IconVerticalSolidList"/>
    <dgm:cxn modelId="{B9CC2B11-882C-4EFC-8CCA-3D1C2F8745D1}" type="presParOf" srcId="{4B2155B5-58A8-4C8F-937C-C68244636500}" destId="{CE9D9888-0725-4410-8407-EDFCFD876D79}" srcOrd="2" destOrd="0" presId="urn:microsoft.com/office/officeart/2018/2/layout/IconVerticalSolidList"/>
    <dgm:cxn modelId="{05432284-7C02-44B6-85B6-F5B5BBBF5612}" type="presParOf" srcId="{4B2155B5-58A8-4C8F-937C-C68244636500}" destId="{F2141872-1DB7-42ED-B9AD-1651DDDA25CE}" srcOrd="3" destOrd="0" presId="urn:microsoft.com/office/officeart/2018/2/layout/IconVerticalSolidList"/>
    <dgm:cxn modelId="{E6A0785F-B2BF-4772-AF11-B36720716B3C}" type="presParOf" srcId="{EAD6F94A-6734-4DF4-902F-CC11CF21F79B}" destId="{6074931E-7B48-48A4-8105-4D7CA9F4FF4D}" srcOrd="7" destOrd="0" presId="urn:microsoft.com/office/officeart/2018/2/layout/IconVerticalSolidList"/>
    <dgm:cxn modelId="{2B0EA7D6-45E8-48F8-BAA9-A644C13E05F0}" type="presParOf" srcId="{EAD6F94A-6734-4DF4-902F-CC11CF21F79B}" destId="{12125BE6-AC81-4BE8-8EF7-DB51B96BDAE0}" srcOrd="8" destOrd="0" presId="urn:microsoft.com/office/officeart/2018/2/layout/IconVerticalSolidList"/>
    <dgm:cxn modelId="{D88F1D0C-5A41-4572-AC42-041B3BEECAD6}" type="presParOf" srcId="{12125BE6-AC81-4BE8-8EF7-DB51B96BDAE0}" destId="{2AA16057-2BD6-4B92-B584-E6EE3D5B7EFA}" srcOrd="0" destOrd="0" presId="urn:microsoft.com/office/officeart/2018/2/layout/IconVerticalSolidList"/>
    <dgm:cxn modelId="{DD2A87EB-74A2-4D25-8587-78F2802C0ABB}" type="presParOf" srcId="{12125BE6-AC81-4BE8-8EF7-DB51B96BDAE0}" destId="{D864A8F3-49AF-4669-BC5D-6A01E06FE77B}" srcOrd="1" destOrd="0" presId="urn:microsoft.com/office/officeart/2018/2/layout/IconVerticalSolidList"/>
    <dgm:cxn modelId="{EBAC7FE4-DD15-471B-AADD-7B36C947DD1D}" type="presParOf" srcId="{12125BE6-AC81-4BE8-8EF7-DB51B96BDAE0}" destId="{C6A9A908-4714-48D7-8089-815ECDAB127A}" srcOrd="2" destOrd="0" presId="urn:microsoft.com/office/officeart/2018/2/layout/IconVerticalSolidList"/>
    <dgm:cxn modelId="{68C1D322-5F44-41AE-9AD9-DEE6800C232D}" type="presParOf" srcId="{12125BE6-AC81-4BE8-8EF7-DB51B96BDAE0}" destId="{821B3B5A-5493-44CA-878C-67DA86738D95}" srcOrd="3" destOrd="0" presId="urn:microsoft.com/office/officeart/2018/2/layout/IconVerticalSolidList"/>
    <dgm:cxn modelId="{6D4366C2-338E-4541-99FC-8ED51364A34F}" type="presParOf" srcId="{EAD6F94A-6734-4DF4-902F-CC11CF21F79B}" destId="{84246B3C-74D4-4544-8431-3705BEABF543}" srcOrd="9" destOrd="0" presId="urn:microsoft.com/office/officeart/2018/2/layout/IconVerticalSolidList"/>
    <dgm:cxn modelId="{9713AFA4-D10B-4805-8689-D869150C27BB}" type="presParOf" srcId="{EAD6F94A-6734-4DF4-902F-CC11CF21F79B}" destId="{31204419-60A3-4B06-A320-F08FF896B3A9}" srcOrd="10" destOrd="0" presId="urn:microsoft.com/office/officeart/2018/2/layout/IconVerticalSolidList"/>
    <dgm:cxn modelId="{9AC48E2C-7304-450D-A8B2-BA8D552C4A20}" type="presParOf" srcId="{31204419-60A3-4B06-A320-F08FF896B3A9}" destId="{A5FBDF37-7DB5-4032-9015-27C221625294}" srcOrd="0" destOrd="0" presId="urn:microsoft.com/office/officeart/2018/2/layout/IconVerticalSolidList"/>
    <dgm:cxn modelId="{A518B26B-73FB-4205-AEEF-50CD76AE59B4}" type="presParOf" srcId="{31204419-60A3-4B06-A320-F08FF896B3A9}" destId="{0756FEA5-9FB0-4D25-9000-E0994A607518}" srcOrd="1" destOrd="0" presId="urn:microsoft.com/office/officeart/2018/2/layout/IconVerticalSolidList"/>
    <dgm:cxn modelId="{62535594-E882-4D19-ABAC-DCBB7AEF53F3}" type="presParOf" srcId="{31204419-60A3-4B06-A320-F08FF896B3A9}" destId="{6420F719-EB01-49E0-8186-3A5EAE2CBDC0}" srcOrd="2" destOrd="0" presId="urn:microsoft.com/office/officeart/2018/2/layout/IconVerticalSolidList"/>
    <dgm:cxn modelId="{CE167C68-CF94-4751-B26A-CD380A48BF77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Okay, fine.</a:t>
          </a:r>
          <a:r>
            <a:rPr lang="en-US">
              <a:solidFill>
                <a:schemeClr val="tx1"/>
              </a:solidFill>
            </a:rPr>
            <a:t> Why should anyone care about this problem?</a:t>
          </a:r>
          <a:endParaRPr lang="en-US" dirty="0">
            <a:solidFill>
              <a:schemeClr val="tx1"/>
            </a:solidFill>
          </a:endParaRP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But ..</a:t>
          </a:r>
          <a:r>
            <a:rPr lang="en-US">
              <a:solidFill>
                <a:schemeClr val="tx1"/>
              </a:solidFill>
            </a:rPr>
            <a:t> there is so much prior work. That wasn’t enough?</a:t>
          </a:r>
          <a:endParaRPr lang="en-US" dirty="0">
            <a:solidFill>
              <a:schemeClr val="tx1"/>
            </a:solidFill>
          </a:endParaRP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Right …right. You are so smart</a:t>
          </a:r>
          <a:r>
            <a:rPr lang="en-US" dirty="0">
              <a:solidFill>
                <a:schemeClr val="tx1"/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Umm … </a:t>
          </a:r>
          <a:r>
            <a:rPr lang="en-US" dirty="0">
              <a:solidFill>
                <a:schemeClr val="tx1"/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1BD412-489E-4B8E-96A8-5054B78E77D3}" type="presOf" srcId="{4402ABB9-1F03-4890-8FAA-9DC3466F9F47}" destId="{E4F4EC82-EB4D-473D-A4E0-828D2E21543B}" srcOrd="0" destOrd="0" presId="urn:microsoft.com/office/officeart/2018/2/layout/IconVerticalSolidList"/>
    <dgm:cxn modelId="{28CE9A1E-8FD2-48E8-8BE3-708D0D3F0841}" type="presOf" srcId="{F32BAEA0-F4BA-4495-82B8-F3789E6BF7C1}" destId="{EAD6F94A-6734-4DF4-902F-CC11CF21F79B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C896CB66-521B-49D9-8BB9-FAD4FBC12F50}" type="presOf" srcId="{0EB07BFD-49CC-4141-AB8B-F498EBBFA9DE}" destId="{F2141872-1DB7-42ED-B9AD-1651DDDA25CE}" srcOrd="0" destOrd="0" presId="urn:microsoft.com/office/officeart/2018/2/layout/IconVerticalSolidList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3564A294-8EDB-462D-8415-4CEA09A12848}" type="presOf" srcId="{095E381B-47A0-47FC-BAFE-80E142F8309A}" destId="{821B3B5A-5493-44CA-878C-67DA86738D95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4E1C9AA6-A744-492A-97F4-580C15C8496E}" type="presOf" srcId="{A12052C3-6FAA-468A-8930-D2E8F7E8DF58}" destId="{CDF61F55-D6AA-4384-B168-616129B73D09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C5986AF5-7058-47FD-AEA7-4135A133530B}" type="presOf" srcId="{D18C29AF-2B48-4E14-86FB-B9DAEB7ACD8A}" destId="{3C8E1C44-8C22-4067-B0A5-503FDEDFBE42}" srcOrd="0" destOrd="0" presId="urn:microsoft.com/office/officeart/2018/2/layout/IconVerticalSolidList"/>
    <dgm:cxn modelId="{0F8D4BF8-B687-4F57-A8B1-6A6483EFC519}" type="presOf" srcId="{102412C6-173E-4314-9230-9414D483F67F}" destId="{69138874-266A-484E-AF8C-155DA912A097}" srcOrd="0" destOrd="0" presId="urn:microsoft.com/office/officeart/2018/2/layout/IconVerticalSolidList"/>
    <dgm:cxn modelId="{A6E7730A-B9C8-4A19-BE21-C9557FA0D7DF}" type="presParOf" srcId="{EAD6F94A-6734-4DF4-902F-CC11CF21F79B}" destId="{F4AC2193-E273-47B5-9662-203C397BA37D}" srcOrd="0" destOrd="0" presId="urn:microsoft.com/office/officeart/2018/2/layout/IconVerticalSolidList"/>
    <dgm:cxn modelId="{F9C33F4C-F638-4A0F-8A95-8073E5914B96}" type="presParOf" srcId="{F4AC2193-E273-47B5-9662-203C397BA37D}" destId="{BB7F6E82-F086-44A7-A670-BC9E50130A3B}" srcOrd="0" destOrd="0" presId="urn:microsoft.com/office/officeart/2018/2/layout/IconVerticalSolidList"/>
    <dgm:cxn modelId="{03EF57DC-2267-4C8F-A208-2F1DA7A8C8AB}" type="presParOf" srcId="{F4AC2193-E273-47B5-9662-203C397BA37D}" destId="{94D796A7-3EC6-485D-AF02-AB79D88BB7F6}" srcOrd="1" destOrd="0" presId="urn:microsoft.com/office/officeart/2018/2/layout/IconVerticalSolidList"/>
    <dgm:cxn modelId="{8EF24A5E-D2F9-4DB3-8314-E16055FA8ECE}" type="presParOf" srcId="{F4AC2193-E273-47B5-9662-203C397BA37D}" destId="{27433496-B7C3-4AE8-A8DE-6F860BE58FDB}" srcOrd="2" destOrd="0" presId="urn:microsoft.com/office/officeart/2018/2/layout/IconVerticalSolidList"/>
    <dgm:cxn modelId="{6D952391-F98B-4D63-9149-7098842BD423}" type="presParOf" srcId="{F4AC2193-E273-47B5-9662-203C397BA37D}" destId="{69138874-266A-484E-AF8C-155DA912A097}" srcOrd="3" destOrd="0" presId="urn:microsoft.com/office/officeart/2018/2/layout/IconVerticalSolidList"/>
    <dgm:cxn modelId="{F1B547B6-DE3D-4C91-B871-FE069B3CFB51}" type="presParOf" srcId="{EAD6F94A-6734-4DF4-902F-CC11CF21F79B}" destId="{129C70F5-CC60-48CF-9A1E-FFDE2EF5352F}" srcOrd="1" destOrd="0" presId="urn:microsoft.com/office/officeart/2018/2/layout/IconVerticalSolidList"/>
    <dgm:cxn modelId="{FB9B1958-CFB4-4832-B8DE-17A116B5988A}" type="presParOf" srcId="{EAD6F94A-6734-4DF4-902F-CC11CF21F79B}" destId="{DC9C2E94-C2DE-4F4D-975A-8672D08714C5}" srcOrd="2" destOrd="0" presId="urn:microsoft.com/office/officeart/2018/2/layout/IconVerticalSolidList"/>
    <dgm:cxn modelId="{97A47D64-00D6-4F17-A917-4F930304C5D1}" type="presParOf" srcId="{DC9C2E94-C2DE-4F4D-975A-8672D08714C5}" destId="{30C5F933-7D96-4E53-ABBB-9F80A079A88C}" srcOrd="0" destOrd="0" presId="urn:microsoft.com/office/officeart/2018/2/layout/IconVerticalSolidList"/>
    <dgm:cxn modelId="{433B8716-32A9-4369-99BA-14821F4B04F6}" type="presParOf" srcId="{DC9C2E94-C2DE-4F4D-975A-8672D08714C5}" destId="{D388115F-D0B2-4A41-A76E-99EEE0A34C37}" srcOrd="1" destOrd="0" presId="urn:microsoft.com/office/officeart/2018/2/layout/IconVerticalSolidList"/>
    <dgm:cxn modelId="{5F87F5F0-DA02-4F15-A29C-EE1281BA5512}" type="presParOf" srcId="{DC9C2E94-C2DE-4F4D-975A-8672D08714C5}" destId="{6696AC50-EDA3-4477-A75A-47B5E7BAFE9E}" srcOrd="2" destOrd="0" presId="urn:microsoft.com/office/officeart/2018/2/layout/IconVerticalSolidList"/>
    <dgm:cxn modelId="{24CECAE3-C836-4F2A-B078-64968E0A5C1A}" type="presParOf" srcId="{DC9C2E94-C2DE-4F4D-975A-8672D08714C5}" destId="{CDF61F55-D6AA-4384-B168-616129B73D09}" srcOrd="3" destOrd="0" presId="urn:microsoft.com/office/officeart/2018/2/layout/IconVerticalSolidList"/>
    <dgm:cxn modelId="{A054FC55-0D35-4EB1-B893-8D2610B2F7E8}" type="presParOf" srcId="{EAD6F94A-6734-4DF4-902F-CC11CF21F79B}" destId="{6BD2525D-316A-47A9-9306-0707875EDC7F}" srcOrd="3" destOrd="0" presId="urn:microsoft.com/office/officeart/2018/2/layout/IconVerticalSolidList"/>
    <dgm:cxn modelId="{C3965D70-5EB3-4640-AFF8-0119124F599E}" type="presParOf" srcId="{EAD6F94A-6734-4DF4-902F-CC11CF21F79B}" destId="{2205CA63-890E-4782-836C-C7BF918F52CD}" srcOrd="4" destOrd="0" presId="urn:microsoft.com/office/officeart/2018/2/layout/IconVerticalSolidList"/>
    <dgm:cxn modelId="{C4A73BBA-7E98-4991-9B69-55B665353DE9}" type="presParOf" srcId="{2205CA63-890E-4782-836C-C7BF918F52CD}" destId="{347004A6-E607-4F74-8709-E1745E1BE813}" srcOrd="0" destOrd="0" presId="urn:microsoft.com/office/officeart/2018/2/layout/IconVerticalSolidList"/>
    <dgm:cxn modelId="{A4887C65-604C-4C8E-BF90-FFC150E7AC03}" type="presParOf" srcId="{2205CA63-890E-4782-836C-C7BF918F52CD}" destId="{0B2C29F7-A9C0-4E9D-BE8F-0FC68C4E52D8}" srcOrd="1" destOrd="0" presId="urn:microsoft.com/office/officeart/2018/2/layout/IconVerticalSolidList"/>
    <dgm:cxn modelId="{093E70D2-941E-47E8-8E72-41DDF299F202}" type="presParOf" srcId="{2205CA63-890E-4782-836C-C7BF918F52CD}" destId="{34AE7538-03EA-451A-A00A-FEE3E245832F}" srcOrd="2" destOrd="0" presId="urn:microsoft.com/office/officeart/2018/2/layout/IconVerticalSolidList"/>
    <dgm:cxn modelId="{F5D04367-9E25-4ACD-BD86-22B576595FD2}" type="presParOf" srcId="{2205CA63-890E-4782-836C-C7BF918F52CD}" destId="{E4F4EC82-EB4D-473D-A4E0-828D2E21543B}" srcOrd="3" destOrd="0" presId="urn:microsoft.com/office/officeart/2018/2/layout/IconVerticalSolidList"/>
    <dgm:cxn modelId="{946FF50D-EBAA-4C87-B9C6-665E45697AC8}" type="presParOf" srcId="{EAD6F94A-6734-4DF4-902F-CC11CF21F79B}" destId="{049E7735-E316-4B58-95F6-6F52E556CC18}" srcOrd="5" destOrd="0" presId="urn:microsoft.com/office/officeart/2018/2/layout/IconVerticalSolidList"/>
    <dgm:cxn modelId="{B1C6F710-4F25-437E-911A-6AD454596C4E}" type="presParOf" srcId="{EAD6F94A-6734-4DF4-902F-CC11CF21F79B}" destId="{4B2155B5-58A8-4C8F-937C-C68244636500}" srcOrd="6" destOrd="0" presId="urn:microsoft.com/office/officeart/2018/2/layout/IconVerticalSolidList"/>
    <dgm:cxn modelId="{B6D80E3F-FA02-4CB0-80F6-1C8D3933B8CC}" type="presParOf" srcId="{4B2155B5-58A8-4C8F-937C-C68244636500}" destId="{ABF2EFE4-3F3F-464E-B6B2-8C722A468F0E}" srcOrd="0" destOrd="0" presId="urn:microsoft.com/office/officeart/2018/2/layout/IconVerticalSolidList"/>
    <dgm:cxn modelId="{8D78C49F-8D5F-4495-8A68-4402EE02FFB5}" type="presParOf" srcId="{4B2155B5-58A8-4C8F-937C-C68244636500}" destId="{0BFEA224-8366-45FE-A6B2-384E4BBAFF57}" srcOrd="1" destOrd="0" presId="urn:microsoft.com/office/officeart/2018/2/layout/IconVerticalSolidList"/>
    <dgm:cxn modelId="{B9CC2B11-882C-4EFC-8CCA-3D1C2F8745D1}" type="presParOf" srcId="{4B2155B5-58A8-4C8F-937C-C68244636500}" destId="{CE9D9888-0725-4410-8407-EDFCFD876D79}" srcOrd="2" destOrd="0" presId="urn:microsoft.com/office/officeart/2018/2/layout/IconVerticalSolidList"/>
    <dgm:cxn modelId="{05432284-7C02-44B6-85B6-F5B5BBBF5612}" type="presParOf" srcId="{4B2155B5-58A8-4C8F-937C-C68244636500}" destId="{F2141872-1DB7-42ED-B9AD-1651DDDA25CE}" srcOrd="3" destOrd="0" presId="urn:microsoft.com/office/officeart/2018/2/layout/IconVerticalSolidList"/>
    <dgm:cxn modelId="{E6A0785F-B2BF-4772-AF11-B36720716B3C}" type="presParOf" srcId="{EAD6F94A-6734-4DF4-902F-CC11CF21F79B}" destId="{6074931E-7B48-48A4-8105-4D7CA9F4FF4D}" srcOrd="7" destOrd="0" presId="urn:microsoft.com/office/officeart/2018/2/layout/IconVerticalSolidList"/>
    <dgm:cxn modelId="{2B0EA7D6-45E8-48F8-BAA9-A644C13E05F0}" type="presParOf" srcId="{EAD6F94A-6734-4DF4-902F-CC11CF21F79B}" destId="{12125BE6-AC81-4BE8-8EF7-DB51B96BDAE0}" srcOrd="8" destOrd="0" presId="urn:microsoft.com/office/officeart/2018/2/layout/IconVerticalSolidList"/>
    <dgm:cxn modelId="{D88F1D0C-5A41-4572-AC42-041B3BEECAD6}" type="presParOf" srcId="{12125BE6-AC81-4BE8-8EF7-DB51B96BDAE0}" destId="{2AA16057-2BD6-4B92-B584-E6EE3D5B7EFA}" srcOrd="0" destOrd="0" presId="urn:microsoft.com/office/officeart/2018/2/layout/IconVerticalSolidList"/>
    <dgm:cxn modelId="{DD2A87EB-74A2-4D25-8587-78F2802C0ABB}" type="presParOf" srcId="{12125BE6-AC81-4BE8-8EF7-DB51B96BDAE0}" destId="{D864A8F3-49AF-4669-BC5D-6A01E06FE77B}" srcOrd="1" destOrd="0" presId="urn:microsoft.com/office/officeart/2018/2/layout/IconVerticalSolidList"/>
    <dgm:cxn modelId="{EBAC7FE4-DD15-471B-AADD-7B36C947DD1D}" type="presParOf" srcId="{12125BE6-AC81-4BE8-8EF7-DB51B96BDAE0}" destId="{C6A9A908-4714-48D7-8089-815ECDAB127A}" srcOrd="2" destOrd="0" presId="urn:microsoft.com/office/officeart/2018/2/layout/IconVerticalSolidList"/>
    <dgm:cxn modelId="{68C1D322-5F44-41AE-9AD9-DEE6800C232D}" type="presParOf" srcId="{12125BE6-AC81-4BE8-8EF7-DB51B96BDAE0}" destId="{821B3B5A-5493-44CA-878C-67DA86738D95}" srcOrd="3" destOrd="0" presId="urn:microsoft.com/office/officeart/2018/2/layout/IconVerticalSolidList"/>
    <dgm:cxn modelId="{6D4366C2-338E-4541-99FC-8ED51364A34F}" type="presParOf" srcId="{EAD6F94A-6734-4DF4-902F-CC11CF21F79B}" destId="{84246B3C-74D4-4544-8431-3705BEABF543}" srcOrd="9" destOrd="0" presId="urn:microsoft.com/office/officeart/2018/2/layout/IconVerticalSolidList"/>
    <dgm:cxn modelId="{9713AFA4-D10B-4805-8689-D869150C27BB}" type="presParOf" srcId="{EAD6F94A-6734-4DF4-902F-CC11CF21F79B}" destId="{31204419-60A3-4B06-A320-F08FF896B3A9}" srcOrd="10" destOrd="0" presId="urn:microsoft.com/office/officeart/2018/2/layout/IconVerticalSolidList"/>
    <dgm:cxn modelId="{9AC48E2C-7304-450D-A8B2-BA8D552C4A20}" type="presParOf" srcId="{31204419-60A3-4B06-A320-F08FF896B3A9}" destId="{A5FBDF37-7DB5-4032-9015-27C221625294}" srcOrd="0" destOrd="0" presId="urn:microsoft.com/office/officeart/2018/2/layout/IconVerticalSolidList"/>
    <dgm:cxn modelId="{A518B26B-73FB-4205-AEEF-50CD76AE59B4}" type="presParOf" srcId="{31204419-60A3-4B06-A320-F08FF896B3A9}" destId="{0756FEA5-9FB0-4D25-9000-E0994A607518}" srcOrd="1" destOrd="0" presId="urn:microsoft.com/office/officeart/2018/2/layout/IconVerticalSolidList"/>
    <dgm:cxn modelId="{62535594-E882-4D19-ABAC-DCBB7AEF53F3}" type="presParOf" srcId="{31204419-60A3-4B06-A320-F08FF896B3A9}" destId="{6420F719-EB01-49E0-8186-3A5EAE2CBDC0}" srcOrd="2" destOrd="0" presId="urn:microsoft.com/office/officeart/2018/2/layout/IconVerticalSolidList"/>
    <dgm:cxn modelId="{CE167C68-CF94-4751-B26A-CD380A48BF77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Okay, fine.</a:t>
          </a:r>
          <a:r>
            <a:rPr lang="en-US">
              <a:solidFill>
                <a:schemeClr val="tx1"/>
              </a:solidFill>
            </a:rPr>
            <a:t> Why should anyone care about this problem?</a:t>
          </a:r>
          <a:endParaRPr lang="en-US" dirty="0">
            <a:solidFill>
              <a:schemeClr val="tx1"/>
            </a:solidFill>
          </a:endParaRP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>
              <a:solidFill>
                <a:schemeClr val="tx1"/>
              </a:solidFill>
            </a:rPr>
            <a:t>But ..</a:t>
          </a:r>
          <a:r>
            <a:rPr lang="en-US">
              <a:solidFill>
                <a:schemeClr val="tx1"/>
              </a:solidFill>
            </a:rPr>
            <a:t> there is so much prior work. That wasn’t enough?</a:t>
          </a:r>
          <a:endParaRPr lang="en-US" dirty="0">
            <a:solidFill>
              <a:schemeClr val="tx1"/>
            </a:solidFill>
          </a:endParaRP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Right …right. You are so smart</a:t>
          </a:r>
          <a:r>
            <a:rPr lang="en-US" dirty="0">
              <a:solidFill>
                <a:schemeClr val="tx1"/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Umm … </a:t>
          </a:r>
          <a:r>
            <a:rPr lang="en-US" dirty="0">
              <a:solidFill>
                <a:schemeClr val="tx1"/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1BD412-489E-4B8E-96A8-5054B78E77D3}" type="presOf" srcId="{4402ABB9-1F03-4890-8FAA-9DC3466F9F47}" destId="{E4F4EC82-EB4D-473D-A4E0-828D2E21543B}" srcOrd="0" destOrd="0" presId="urn:microsoft.com/office/officeart/2018/2/layout/IconVerticalSolidList"/>
    <dgm:cxn modelId="{28CE9A1E-8FD2-48E8-8BE3-708D0D3F0841}" type="presOf" srcId="{F32BAEA0-F4BA-4495-82B8-F3789E6BF7C1}" destId="{EAD6F94A-6734-4DF4-902F-CC11CF21F79B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C896CB66-521B-49D9-8BB9-FAD4FBC12F50}" type="presOf" srcId="{0EB07BFD-49CC-4141-AB8B-F498EBBFA9DE}" destId="{F2141872-1DB7-42ED-B9AD-1651DDDA25CE}" srcOrd="0" destOrd="0" presId="urn:microsoft.com/office/officeart/2018/2/layout/IconVerticalSolidList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3564A294-8EDB-462D-8415-4CEA09A12848}" type="presOf" srcId="{095E381B-47A0-47FC-BAFE-80E142F8309A}" destId="{821B3B5A-5493-44CA-878C-67DA86738D95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4E1C9AA6-A744-492A-97F4-580C15C8496E}" type="presOf" srcId="{A12052C3-6FAA-468A-8930-D2E8F7E8DF58}" destId="{CDF61F55-D6AA-4384-B168-616129B73D09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C5986AF5-7058-47FD-AEA7-4135A133530B}" type="presOf" srcId="{D18C29AF-2B48-4E14-86FB-B9DAEB7ACD8A}" destId="{3C8E1C44-8C22-4067-B0A5-503FDEDFBE42}" srcOrd="0" destOrd="0" presId="urn:microsoft.com/office/officeart/2018/2/layout/IconVerticalSolidList"/>
    <dgm:cxn modelId="{0F8D4BF8-B687-4F57-A8B1-6A6483EFC519}" type="presOf" srcId="{102412C6-173E-4314-9230-9414D483F67F}" destId="{69138874-266A-484E-AF8C-155DA912A097}" srcOrd="0" destOrd="0" presId="urn:microsoft.com/office/officeart/2018/2/layout/IconVerticalSolidList"/>
    <dgm:cxn modelId="{A6E7730A-B9C8-4A19-BE21-C9557FA0D7DF}" type="presParOf" srcId="{EAD6F94A-6734-4DF4-902F-CC11CF21F79B}" destId="{F4AC2193-E273-47B5-9662-203C397BA37D}" srcOrd="0" destOrd="0" presId="urn:microsoft.com/office/officeart/2018/2/layout/IconVerticalSolidList"/>
    <dgm:cxn modelId="{F9C33F4C-F638-4A0F-8A95-8073E5914B96}" type="presParOf" srcId="{F4AC2193-E273-47B5-9662-203C397BA37D}" destId="{BB7F6E82-F086-44A7-A670-BC9E50130A3B}" srcOrd="0" destOrd="0" presId="urn:microsoft.com/office/officeart/2018/2/layout/IconVerticalSolidList"/>
    <dgm:cxn modelId="{03EF57DC-2267-4C8F-A208-2F1DA7A8C8AB}" type="presParOf" srcId="{F4AC2193-E273-47B5-9662-203C397BA37D}" destId="{94D796A7-3EC6-485D-AF02-AB79D88BB7F6}" srcOrd="1" destOrd="0" presId="urn:microsoft.com/office/officeart/2018/2/layout/IconVerticalSolidList"/>
    <dgm:cxn modelId="{8EF24A5E-D2F9-4DB3-8314-E16055FA8ECE}" type="presParOf" srcId="{F4AC2193-E273-47B5-9662-203C397BA37D}" destId="{27433496-B7C3-4AE8-A8DE-6F860BE58FDB}" srcOrd="2" destOrd="0" presId="urn:microsoft.com/office/officeart/2018/2/layout/IconVerticalSolidList"/>
    <dgm:cxn modelId="{6D952391-F98B-4D63-9149-7098842BD423}" type="presParOf" srcId="{F4AC2193-E273-47B5-9662-203C397BA37D}" destId="{69138874-266A-484E-AF8C-155DA912A097}" srcOrd="3" destOrd="0" presId="urn:microsoft.com/office/officeart/2018/2/layout/IconVerticalSolidList"/>
    <dgm:cxn modelId="{F1B547B6-DE3D-4C91-B871-FE069B3CFB51}" type="presParOf" srcId="{EAD6F94A-6734-4DF4-902F-CC11CF21F79B}" destId="{129C70F5-CC60-48CF-9A1E-FFDE2EF5352F}" srcOrd="1" destOrd="0" presId="urn:microsoft.com/office/officeart/2018/2/layout/IconVerticalSolidList"/>
    <dgm:cxn modelId="{FB9B1958-CFB4-4832-B8DE-17A116B5988A}" type="presParOf" srcId="{EAD6F94A-6734-4DF4-902F-CC11CF21F79B}" destId="{DC9C2E94-C2DE-4F4D-975A-8672D08714C5}" srcOrd="2" destOrd="0" presId="urn:microsoft.com/office/officeart/2018/2/layout/IconVerticalSolidList"/>
    <dgm:cxn modelId="{97A47D64-00D6-4F17-A917-4F930304C5D1}" type="presParOf" srcId="{DC9C2E94-C2DE-4F4D-975A-8672D08714C5}" destId="{30C5F933-7D96-4E53-ABBB-9F80A079A88C}" srcOrd="0" destOrd="0" presId="urn:microsoft.com/office/officeart/2018/2/layout/IconVerticalSolidList"/>
    <dgm:cxn modelId="{433B8716-32A9-4369-99BA-14821F4B04F6}" type="presParOf" srcId="{DC9C2E94-C2DE-4F4D-975A-8672D08714C5}" destId="{D388115F-D0B2-4A41-A76E-99EEE0A34C37}" srcOrd="1" destOrd="0" presId="urn:microsoft.com/office/officeart/2018/2/layout/IconVerticalSolidList"/>
    <dgm:cxn modelId="{5F87F5F0-DA02-4F15-A29C-EE1281BA5512}" type="presParOf" srcId="{DC9C2E94-C2DE-4F4D-975A-8672D08714C5}" destId="{6696AC50-EDA3-4477-A75A-47B5E7BAFE9E}" srcOrd="2" destOrd="0" presId="urn:microsoft.com/office/officeart/2018/2/layout/IconVerticalSolidList"/>
    <dgm:cxn modelId="{24CECAE3-C836-4F2A-B078-64968E0A5C1A}" type="presParOf" srcId="{DC9C2E94-C2DE-4F4D-975A-8672D08714C5}" destId="{CDF61F55-D6AA-4384-B168-616129B73D09}" srcOrd="3" destOrd="0" presId="urn:microsoft.com/office/officeart/2018/2/layout/IconVerticalSolidList"/>
    <dgm:cxn modelId="{A054FC55-0D35-4EB1-B893-8D2610B2F7E8}" type="presParOf" srcId="{EAD6F94A-6734-4DF4-902F-CC11CF21F79B}" destId="{6BD2525D-316A-47A9-9306-0707875EDC7F}" srcOrd="3" destOrd="0" presId="urn:microsoft.com/office/officeart/2018/2/layout/IconVerticalSolidList"/>
    <dgm:cxn modelId="{C3965D70-5EB3-4640-AFF8-0119124F599E}" type="presParOf" srcId="{EAD6F94A-6734-4DF4-902F-CC11CF21F79B}" destId="{2205CA63-890E-4782-836C-C7BF918F52CD}" srcOrd="4" destOrd="0" presId="urn:microsoft.com/office/officeart/2018/2/layout/IconVerticalSolidList"/>
    <dgm:cxn modelId="{C4A73BBA-7E98-4991-9B69-55B665353DE9}" type="presParOf" srcId="{2205CA63-890E-4782-836C-C7BF918F52CD}" destId="{347004A6-E607-4F74-8709-E1745E1BE813}" srcOrd="0" destOrd="0" presId="urn:microsoft.com/office/officeart/2018/2/layout/IconVerticalSolidList"/>
    <dgm:cxn modelId="{A4887C65-604C-4C8E-BF90-FFC150E7AC03}" type="presParOf" srcId="{2205CA63-890E-4782-836C-C7BF918F52CD}" destId="{0B2C29F7-A9C0-4E9D-BE8F-0FC68C4E52D8}" srcOrd="1" destOrd="0" presId="urn:microsoft.com/office/officeart/2018/2/layout/IconVerticalSolidList"/>
    <dgm:cxn modelId="{093E70D2-941E-47E8-8E72-41DDF299F202}" type="presParOf" srcId="{2205CA63-890E-4782-836C-C7BF918F52CD}" destId="{34AE7538-03EA-451A-A00A-FEE3E245832F}" srcOrd="2" destOrd="0" presId="urn:microsoft.com/office/officeart/2018/2/layout/IconVerticalSolidList"/>
    <dgm:cxn modelId="{F5D04367-9E25-4ACD-BD86-22B576595FD2}" type="presParOf" srcId="{2205CA63-890E-4782-836C-C7BF918F52CD}" destId="{E4F4EC82-EB4D-473D-A4E0-828D2E21543B}" srcOrd="3" destOrd="0" presId="urn:microsoft.com/office/officeart/2018/2/layout/IconVerticalSolidList"/>
    <dgm:cxn modelId="{946FF50D-EBAA-4C87-B9C6-665E45697AC8}" type="presParOf" srcId="{EAD6F94A-6734-4DF4-902F-CC11CF21F79B}" destId="{049E7735-E316-4B58-95F6-6F52E556CC18}" srcOrd="5" destOrd="0" presId="urn:microsoft.com/office/officeart/2018/2/layout/IconVerticalSolidList"/>
    <dgm:cxn modelId="{B1C6F710-4F25-437E-911A-6AD454596C4E}" type="presParOf" srcId="{EAD6F94A-6734-4DF4-902F-CC11CF21F79B}" destId="{4B2155B5-58A8-4C8F-937C-C68244636500}" srcOrd="6" destOrd="0" presId="urn:microsoft.com/office/officeart/2018/2/layout/IconVerticalSolidList"/>
    <dgm:cxn modelId="{B6D80E3F-FA02-4CB0-80F6-1C8D3933B8CC}" type="presParOf" srcId="{4B2155B5-58A8-4C8F-937C-C68244636500}" destId="{ABF2EFE4-3F3F-464E-B6B2-8C722A468F0E}" srcOrd="0" destOrd="0" presId="urn:microsoft.com/office/officeart/2018/2/layout/IconVerticalSolidList"/>
    <dgm:cxn modelId="{8D78C49F-8D5F-4495-8A68-4402EE02FFB5}" type="presParOf" srcId="{4B2155B5-58A8-4C8F-937C-C68244636500}" destId="{0BFEA224-8366-45FE-A6B2-384E4BBAFF57}" srcOrd="1" destOrd="0" presId="urn:microsoft.com/office/officeart/2018/2/layout/IconVerticalSolidList"/>
    <dgm:cxn modelId="{B9CC2B11-882C-4EFC-8CCA-3D1C2F8745D1}" type="presParOf" srcId="{4B2155B5-58A8-4C8F-937C-C68244636500}" destId="{CE9D9888-0725-4410-8407-EDFCFD876D79}" srcOrd="2" destOrd="0" presId="urn:microsoft.com/office/officeart/2018/2/layout/IconVerticalSolidList"/>
    <dgm:cxn modelId="{05432284-7C02-44B6-85B6-F5B5BBBF5612}" type="presParOf" srcId="{4B2155B5-58A8-4C8F-937C-C68244636500}" destId="{F2141872-1DB7-42ED-B9AD-1651DDDA25CE}" srcOrd="3" destOrd="0" presId="urn:microsoft.com/office/officeart/2018/2/layout/IconVerticalSolidList"/>
    <dgm:cxn modelId="{E6A0785F-B2BF-4772-AF11-B36720716B3C}" type="presParOf" srcId="{EAD6F94A-6734-4DF4-902F-CC11CF21F79B}" destId="{6074931E-7B48-48A4-8105-4D7CA9F4FF4D}" srcOrd="7" destOrd="0" presId="urn:microsoft.com/office/officeart/2018/2/layout/IconVerticalSolidList"/>
    <dgm:cxn modelId="{2B0EA7D6-45E8-48F8-BAA9-A644C13E05F0}" type="presParOf" srcId="{EAD6F94A-6734-4DF4-902F-CC11CF21F79B}" destId="{12125BE6-AC81-4BE8-8EF7-DB51B96BDAE0}" srcOrd="8" destOrd="0" presId="urn:microsoft.com/office/officeart/2018/2/layout/IconVerticalSolidList"/>
    <dgm:cxn modelId="{D88F1D0C-5A41-4572-AC42-041B3BEECAD6}" type="presParOf" srcId="{12125BE6-AC81-4BE8-8EF7-DB51B96BDAE0}" destId="{2AA16057-2BD6-4B92-B584-E6EE3D5B7EFA}" srcOrd="0" destOrd="0" presId="urn:microsoft.com/office/officeart/2018/2/layout/IconVerticalSolidList"/>
    <dgm:cxn modelId="{DD2A87EB-74A2-4D25-8587-78F2802C0ABB}" type="presParOf" srcId="{12125BE6-AC81-4BE8-8EF7-DB51B96BDAE0}" destId="{D864A8F3-49AF-4669-BC5D-6A01E06FE77B}" srcOrd="1" destOrd="0" presId="urn:microsoft.com/office/officeart/2018/2/layout/IconVerticalSolidList"/>
    <dgm:cxn modelId="{EBAC7FE4-DD15-471B-AADD-7B36C947DD1D}" type="presParOf" srcId="{12125BE6-AC81-4BE8-8EF7-DB51B96BDAE0}" destId="{C6A9A908-4714-48D7-8089-815ECDAB127A}" srcOrd="2" destOrd="0" presId="urn:microsoft.com/office/officeart/2018/2/layout/IconVerticalSolidList"/>
    <dgm:cxn modelId="{68C1D322-5F44-41AE-9AD9-DEE6800C232D}" type="presParOf" srcId="{12125BE6-AC81-4BE8-8EF7-DB51B96BDAE0}" destId="{821B3B5A-5493-44CA-878C-67DA86738D95}" srcOrd="3" destOrd="0" presId="urn:microsoft.com/office/officeart/2018/2/layout/IconVerticalSolidList"/>
    <dgm:cxn modelId="{6D4366C2-338E-4541-99FC-8ED51364A34F}" type="presParOf" srcId="{EAD6F94A-6734-4DF4-902F-CC11CF21F79B}" destId="{84246B3C-74D4-4544-8431-3705BEABF543}" srcOrd="9" destOrd="0" presId="urn:microsoft.com/office/officeart/2018/2/layout/IconVerticalSolidList"/>
    <dgm:cxn modelId="{9713AFA4-D10B-4805-8689-D869150C27BB}" type="presParOf" srcId="{EAD6F94A-6734-4DF4-902F-CC11CF21F79B}" destId="{31204419-60A3-4B06-A320-F08FF896B3A9}" srcOrd="10" destOrd="0" presId="urn:microsoft.com/office/officeart/2018/2/layout/IconVerticalSolidList"/>
    <dgm:cxn modelId="{9AC48E2C-7304-450D-A8B2-BA8D552C4A20}" type="presParOf" srcId="{31204419-60A3-4B06-A320-F08FF896B3A9}" destId="{A5FBDF37-7DB5-4032-9015-27C221625294}" srcOrd="0" destOrd="0" presId="urn:microsoft.com/office/officeart/2018/2/layout/IconVerticalSolidList"/>
    <dgm:cxn modelId="{A518B26B-73FB-4205-AEEF-50CD76AE59B4}" type="presParOf" srcId="{31204419-60A3-4B06-A320-F08FF896B3A9}" destId="{0756FEA5-9FB0-4D25-9000-E0994A607518}" srcOrd="1" destOrd="0" presId="urn:microsoft.com/office/officeart/2018/2/layout/IconVerticalSolidList"/>
    <dgm:cxn modelId="{62535594-E882-4D19-ABAC-DCBB7AEF53F3}" type="presParOf" srcId="{31204419-60A3-4B06-A320-F08FF896B3A9}" destId="{6420F719-EB01-49E0-8186-3A5EAE2CBDC0}" srcOrd="2" destOrd="0" presId="urn:microsoft.com/office/officeart/2018/2/layout/IconVerticalSolidList"/>
    <dgm:cxn modelId="{CE167C68-CF94-4751-B26A-CD380A48BF77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>
        <a:solidFill>
          <a:srgbClr val="ED7D31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Okay, fine.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>
        <a:solidFill>
          <a:srgbClr val="ED7D31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>
        <a:solidFill>
          <a:srgbClr val="ED7D31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>
        <a:xfrm>
          <a:off x="961053" y="1042053"/>
          <a:ext cx="7697329" cy="832080"/>
        </a:xfrm>
        <a:prstGeom prst="rect">
          <a:avLst/>
        </a:prstGeom>
      </dgm:spPr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>
        <a:xfrm>
          <a:off x="961053" y="2082154"/>
          <a:ext cx="7697329" cy="832080"/>
        </a:xfrm>
        <a:prstGeom prst="rect">
          <a:avLst/>
        </a:prstGeom>
      </dgm:spPr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>
        <a:xfrm>
          <a:off x="961053" y="4162357"/>
          <a:ext cx="7697329" cy="832080"/>
        </a:xfrm>
        <a:prstGeom prst="rect">
          <a:avLst/>
        </a:prstGeom>
      </dgm:spPr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But ..</a:t>
          </a:r>
          <a:r>
            <a:rPr lang="en-US" dirty="0">
              <a:solidFill>
                <a:schemeClr val="tx1"/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But ..</a:t>
          </a:r>
          <a:r>
            <a:rPr lang="en-US" dirty="0">
              <a:solidFill>
                <a:schemeClr val="tx1"/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But ..</a:t>
          </a:r>
          <a:r>
            <a:rPr lang="en-US" dirty="0">
              <a:solidFill>
                <a:schemeClr val="tx1"/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Right …right. You are so smart</a:t>
          </a:r>
          <a:r>
            <a:rPr lang="en-US" dirty="0">
              <a:solidFill>
                <a:schemeClr val="tx1"/>
              </a:solidFill>
            </a:rPr>
            <a:t>. Prove to me that your secret sauce indeed works as promised.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Umm … </a:t>
          </a:r>
          <a:r>
            <a:rPr lang="en-US" dirty="0">
              <a:solidFill>
                <a:schemeClr val="tx1"/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2A3159-3E06-4C79-A34E-5951470CC97F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C44567-A67D-4789-A279-D2CDB08F372B}">
      <dgm:prSet/>
      <dgm:spPr/>
      <dgm:t>
        <a:bodyPr/>
        <a:lstStyle/>
        <a:p>
          <a:r>
            <a:rPr lang="en-US"/>
            <a:t>Microsoft</a:t>
          </a:r>
        </a:p>
      </dgm:t>
    </dgm:pt>
    <dgm:pt modelId="{D82C6454-0F99-49B1-87EA-2396CACDA9CB}" type="parTrans" cxnId="{46A15675-4D90-4ED5-8E8C-B5B1150808D6}">
      <dgm:prSet/>
      <dgm:spPr/>
      <dgm:t>
        <a:bodyPr/>
        <a:lstStyle/>
        <a:p>
          <a:endParaRPr lang="en-US"/>
        </a:p>
      </dgm:t>
    </dgm:pt>
    <dgm:pt modelId="{E894C670-EAD6-473F-979C-7BDE6BD26FE8}" type="sibTrans" cxnId="{46A15675-4D90-4ED5-8E8C-B5B1150808D6}">
      <dgm:prSet/>
      <dgm:spPr/>
      <dgm:t>
        <a:bodyPr/>
        <a:lstStyle/>
        <a:p>
          <a:endParaRPr lang="en-US"/>
        </a:p>
      </dgm:t>
    </dgm:pt>
    <dgm:pt modelId="{11635F73-0E24-4400-A211-0BC4F22F775A}">
      <dgm:prSet/>
      <dgm:spPr/>
      <dgm:t>
        <a:bodyPr/>
        <a:lstStyle/>
        <a:p>
          <a:r>
            <a:rPr lang="en-US"/>
            <a:t>Google</a:t>
          </a:r>
        </a:p>
      </dgm:t>
    </dgm:pt>
    <dgm:pt modelId="{2533668F-AAF9-401B-AD65-233A06656C5F}" type="parTrans" cxnId="{3E33E9AD-B52C-4E00-AC71-EC02FEFB3630}">
      <dgm:prSet/>
      <dgm:spPr/>
      <dgm:t>
        <a:bodyPr/>
        <a:lstStyle/>
        <a:p>
          <a:endParaRPr lang="en-US"/>
        </a:p>
      </dgm:t>
    </dgm:pt>
    <dgm:pt modelId="{62D5DE8C-78A4-4688-87FD-A0FB5E804AD6}" type="sibTrans" cxnId="{3E33E9AD-B52C-4E00-AC71-EC02FEFB3630}">
      <dgm:prSet/>
      <dgm:spPr/>
      <dgm:t>
        <a:bodyPr/>
        <a:lstStyle/>
        <a:p>
          <a:endParaRPr lang="en-US"/>
        </a:p>
      </dgm:t>
    </dgm:pt>
    <dgm:pt modelId="{97116CE4-FF2E-4DDD-A401-1A432539985A}">
      <dgm:prSet/>
      <dgm:spPr/>
      <dgm:t>
        <a:bodyPr/>
        <a:lstStyle/>
        <a:p>
          <a:r>
            <a:rPr lang="en-US" dirty="0"/>
            <a:t>Morgan Stanley </a:t>
          </a:r>
        </a:p>
      </dgm:t>
    </dgm:pt>
    <dgm:pt modelId="{38E874CF-8ECF-43B9-A5E2-545587756311}" type="parTrans" cxnId="{01331A33-73B9-4476-9B32-42B4662F4EB6}">
      <dgm:prSet/>
      <dgm:spPr/>
      <dgm:t>
        <a:bodyPr/>
        <a:lstStyle/>
        <a:p>
          <a:endParaRPr lang="en-US"/>
        </a:p>
      </dgm:t>
    </dgm:pt>
    <dgm:pt modelId="{A558E91D-AAA2-42DB-B214-0BF886322CC2}" type="sibTrans" cxnId="{01331A33-73B9-4476-9B32-42B4662F4EB6}">
      <dgm:prSet/>
      <dgm:spPr/>
      <dgm:t>
        <a:bodyPr/>
        <a:lstStyle/>
        <a:p>
          <a:endParaRPr lang="en-US"/>
        </a:p>
      </dgm:t>
    </dgm:pt>
    <dgm:pt modelId="{E2C11F1C-A390-419F-8C53-7602B993AB72}">
      <dgm:prSet/>
      <dgm:spPr/>
      <dgm:t>
        <a:bodyPr/>
        <a:lstStyle/>
        <a:p>
          <a:r>
            <a:rPr lang="en-US" dirty="0"/>
            <a:t>….</a:t>
          </a:r>
        </a:p>
      </dgm:t>
    </dgm:pt>
    <dgm:pt modelId="{F24E7D59-B360-403B-9CFE-57A85B0D51B1}" type="parTrans" cxnId="{B6F44862-8BE6-4EAE-8E7B-8BB82C98FCA3}">
      <dgm:prSet/>
      <dgm:spPr/>
      <dgm:t>
        <a:bodyPr/>
        <a:lstStyle/>
        <a:p>
          <a:endParaRPr lang="en-US"/>
        </a:p>
      </dgm:t>
    </dgm:pt>
    <dgm:pt modelId="{216D8450-6881-4CAE-AA19-CC3A72E1ADC1}" type="sibTrans" cxnId="{B6F44862-8BE6-4EAE-8E7B-8BB82C98FCA3}">
      <dgm:prSet/>
      <dgm:spPr/>
      <dgm:t>
        <a:bodyPr/>
        <a:lstStyle/>
        <a:p>
          <a:endParaRPr lang="en-US"/>
        </a:p>
      </dgm:t>
    </dgm:pt>
    <dgm:pt modelId="{975D5F94-F252-46B1-8AD4-F3F60E36DBA1}">
      <dgm:prSet/>
      <dgm:spPr/>
      <dgm:t>
        <a:bodyPr/>
        <a:lstStyle/>
        <a:p>
          <a:r>
            <a:rPr lang="en-US" dirty="0"/>
            <a:t>IETF standard</a:t>
          </a:r>
        </a:p>
      </dgm:t>
    </dgm:pt>
    <dgm:pt modelId="{0DDEDD23-FB5E-4643-8721-1EDFBDDE7CB1}" type="parTrans" cxnId="{BB92F991-E144-46EF-9023-9DF5CE421AE3}">
      <dgm:prSet/>
      <dgm:spPr/>
      <dgm:t>
        <a:bodyPr/>
        <a:lstStyle/>
        <a:p>
          <a:endParaRPr lang="en-US"/>
        </a:p>
      </dgm:t>
    </dgm:pt>
    <dgm:pt modelId="{7D96255A-9A94-4A84-9ED2-9C000E282427}" type="sibTrans" cxnId="{BB92F991-E144-46EF-9023-9DF5CE421AE3}">
      <dgm:prSet/>
      <dgm:spPr/>
      <dgm:t>
        <a:bodyPr/>
        <a:lstStyle/>
        <a:p>
          <a:endParaRPr lang="en-US"/>
        </a:p>
      </dgm:t>
    </dgm:pt>
    <dgm:pt modelId="{9C332EEB-06DA-4040-8A77-9DA128588192}" type="pres">
      <dgm:prSet presAssocID="{042A3159-3E06-4C79-A34E-5951470CC97F}" presName="vert0" presStyleCnt="0">
        <dgm:presLayoutVars>
          <dgm:dir/>
          <dgm:animOne val="branch"/>
          <dgm:animLvl val="lvl"/>
        </dgm:presLayoutVars>
      </dgm:prSet>
      <dgm:spPr/>
    </dgm:pt>
    <dgm:pt modelId="{50C775EE-054F-4EF9-A5DB-51B201FAD201}" type="pres">
      <dgm:prSet presAssocID="{1AC44567-A67D-4789-A279-D2CDB08F372B}" presName="thickLine" presStyleLbl="alignNode1" presStyleIdx="0" presStyleCnt="5"/>
      <dgm:spPr/>
    </dgm:pt>
    <dgm:pt modelId="{A66EC6A0-C1CD-4284-ABDF-A7442A80CA96}" type="pres">
      <dgm:prSet presAssocID="{1AC44567-A67D-4789-A279-D2CDB08F372B}" presName="horz1" presStyleCnt="0"/>
      <dgm:spPr/>
    </dgm:pt>
    <dgm:pt modelId="{468A7EC6-F83E-4E09-AE4C-4FD68BA1A34D}" type="pres">
      <dgm:prSet presAssocID="{1AC44567-A67D-4789-A279-D2CDB08F372B}" presName="tx1" presStyleLbl="revTx" presStyleIdx="0" presStyleCnt="5"/>
      <dgm:spPr/>
    </dgm:pt>
    <dgm:pt modelId="{DD796A21-71AF-417B-B391-4F7EA90ABB1B}" type="pres">
      <dgm:prSet presAssocID="{1AC44567-A67D-4789-A279-D2CDB08F372B}" presName="vert1" presStyleCnt="0"/>
      <dgm:spPr/>
    </dgm:pt>
    <dgm:pt modelId="{082C3A6B-2115-4DAC-8270-091B8A178DBD}" type="pres">
      <dgm:prSet presAssocID="{11635F73-0E24-4400-A211-0BC4F22F775A}" presName="thickLine" presStyleLbl="alignNode1" presStyleIdx="1" presStyleCnt="5"/>
      <dgm:spPr/>
    </dgm:pt>
    <dgm:pt modelId="{DDB9E578-261D-4E6C-8DC8-6D97615994E5}" type="pres">
      <dgm:prSet presAssocID="{11635F73-0E24-4400-A211-0BC4F22F775A}" presName="horz1" presStyleCnt="0"/>
      <dgm:spPr/>
    </dgm:pt>
    <dgm:pt modelId="{BE7DEB81-E2AA-4987-BB6B-2A89F1CAFBC3}" type="pres">
      <dgm:prSet presAssocID="{11635F73-0E24-4400-A211-0BC4F22F775A}" presName="tx1" presStyleLbl="revTx" presStyleIdx="1" presStyleCnt="5"/>
      <dgm:spPr/>
    </dgm:pt>
    <dgm:pt modelId="{27E2E4F4-E567-4B50-91C7-1AFB8BF4CE11}" type="pres">
      <dgm:prSet presAssocID="{11635F73-0E24-4400-A211-0BC4F22F775A}" presName="vert1" presStyleCnt="0"/>
      <dgm:spPr/>
    </dgm:pt>
    <dgm:pt modelId="{4718500F-E067-4C5A-BE2B-0E541BE1EACE}" type="pres">
      <dgm:prSet presAssocID="{97116CE4-FF2E-4DDD-A401-1A432539985A}" presName="thickLine" presStyleLbl="alignNode1" presStyleIdx="2" presStyleCnt="5"/>
      <dgm:spPr/>
    </dgm:pt>
    <dgm:pt modelId="{ECCE0AB2-4E72-41D3-8C29-33CCA7245058}" type="pres">
      <dgm:prSet presAssocID="{97116CE4-FF2E-4DDD-A401-1A432539985A}" presName="horz1" presStyleCnt="0"/>
      <dgm:spPr/>
    </dgm:pt>
    <dgm:pt modelId="{2E712BF1-6DA7-480C-9801-12B65FF63AD6}" type="pres">
      <dgm:prSet presAssocID="{97116CE4-FF2E-4DDD-A401-1A432539985A}" presName="tx1" presStyleLbl="revTx" presStyleIdx="2" presStyleCnt="5"/>
      <dgm:spPr/>
    </dgm:pt>
    <dgm:pt modelId="{E2A937D9-AEA5-4FBF-96C5-4961E8CB0AD0}" type="pres">
      <dgm:prSet presAssocID="{97116CE4-FF2E-4DDD-A401-1A432539985A}" presName="vert1" presStyleCnt="0"/>
      <dgm:spPr/>
    </dgm:pt>
    <dgm:pt modelId="{0BD42246-51CE-4500-9758-21C411A23A13}" type="pres">
      <dgm:prSet presAssocID="{E2C11F1C-A390-419F-8C53-7602B993AB72}" presName="thickLine" presStyleLbl="alignNode1" presStyleIdx="3" presStyleCnt="5"/>
      <dgm:spPr/>
    </dgm:pt>
    <dgm:pt modelId="{17CA92F0-B3EB-4B87-800D-A282F390334C}" type="pres">
      <dgm:prSet presAssocID="{E2C11F1C-A390-419F-8C53-7602B993AB72}" presName="horz1" presStyleCnt="0"/>
      <dgm:spPr/>
    </dgm:pt>
    <dgm:pt modelId="{644F7B84-351C-48D9-80DA-67DC02AF3088}" type="pres">
      <dgm:prSet presAssocID="{E2C11F1C-A390-419F-8C53-7602B993AB72}" presName="tx1" presStyleLbl="revTx" presStyleIdx="3" presStyleCnt="5"/>
      <dgm:spPr/>
    </dgm:pt>
    <dgm:pt modelId="{B8C8F22E-140B-4D53-A0B2-9CC673DC7E6D}" type="pres">
      <dgm:prSet presAssocID="{E2C11F1C-A390-419F-8C53-7602B993AB72}" presName="vert1" presStyleCnt="0"/>
      <dgm:spPr/>
    </dgm:pt>
    <dgm:pt modelId="{21D1BCC6-5F04-4276-A6E7-5C6117FCF448}" type="pres">
      <dgm:prSet presAssocID="{975D5F94-F252-46B1-8AD4-F3F60E36DBA1}" presName="thickLine" presStyleLbl="alignNode1" presStyleIdx="4" presStyleCnt="5"/>
      <dgm:spPr/>
    </dgm:pt>
    <dgm:pt modelId="{DF77078C-84EB-46C1-8AAB-2CCE135B6F24}" type="pres">
      <dgm:prSet presAssocID="{975D5F94-F252-46B1-8AD4-F3F60E36DBA1}" presName="horz1" presStyleCnt="0"/>
      <dgm:spPr/>
    </dgm:pt>
    <dgm:pt modelId="{641F1F45-5B88-422A-99BE-BDA58C4375B4}" type="pres">
      <dgm:prSet presAssocID="{975D5F94-F252-46B1-8AD4-F3F60E36DBA1}" presName="tx1" presStyleLbl="revTx" presStyleIdx="4" presStyleCnt="5"/>
      <dgm:spPr/>
    </dgm:pt>
    <dgm:pt modelId="{F3044DD8-5468-4EF7-A891-DA6BE76EDA02}" type="pres">
      <dgm:prSet presAssocID="{975D5F94-F252-46B1-8AD4-F3F60E36DBA1}" presName="vert1" presStyleCnt="0"/>
      <dgm:spPr/>
    </dgm:pt>
  </dgm:ptLst>
  <dgm:cxnLst>
    <dgm:cxn modelId="{5ADAD71B-07ED-40F9-AD5B-8B14018B5C59}" type="presOf" srcId="{975D5F94-F252-46B1-8AD4-F3F60E36DBA1}" destId="{641F1F45-5B88-422A-99BE-BDA58C4375B4}" srcOrd="0" destOrd="0" presId="urn:microsoft.com/office/officeart/2008/layout/LinedList"/>
    <dgm:cxn modelId="{65F7D020-2819-4D7E-8BE7-6E86895D140A}" type="presOf" srcId="{E2C11F1C-A390-419F-8C53-7602B993AB72}" destId="{644F7B84-351C-48D9-80DA-67DC02AF3088}" srcOrd="0" destOrd="0" presId="urn:microsoft.com/office/officeart/2008/layout/LinedList"/>
    <dgm:cxn modelId="{01331A33-73B9-4476-9B32-42B4662F4EB6}" srcId="{042A3159-3E06-4C79-A34E-5951470CC97F}" destId="{97116CE4-FF2E-4DDD-A401-1A432539985A}" srcOrd="2" destOrd="0" parTransId="{38E874CF-8ECF-43B9-A5E2-545587756311}" sibTransId="{A558E91D-AAA2-42DB-B214-0BF886322CC2}"/>
    <dgm:cxn modelId="{B6F44862-8BE6-4EAE-8E7B-8BB82C98FCA3}" srcId="{042A3159-3E06-4C79-A34E-5951470CC97F}" destId="{E2C11F1C-A390-419F-8C53-7602B993AB72}" srcOrd="3" destOrd="0" parTransId="{F24E7D59-B360-403B-9CFE-57A85B0D51B1}" sibTransId="{216D8450-6881-4CAE-AA19-CC3A72E1ADC1}"/>
    <dgm:cxn modelId="{1767EC74-2B27-4D2B-BACC-248CC9A4653C}" type="presOf" srcId="{1AC44567-A67D-4789-A279-D2CDB08F372B}" destId="{468A7EC6-F83E-4E09-AE4C-4FD68BA1A34D}" srcOrd="0" destOrd="0" presId="urn:microsoft.com/office/officeart/2008/layout/LinedList"/>
    <dgm:cxn modelId="{46A15675-4D90-4ED5-8E8C-B5B1150808D6}" srcId="{042A3159-3E06-4C79-A34E-5951470CC97F}" destId="{1AC44567-A67D-4789-A279-D2CDB08F372B}" srcOrd="0" destOrd="0" parTransId="{D82C6454-0F99-49B1-87EA-2396CACDA9CB}" sibTransId="{E894C670-EAD6-473F-979C-7BDE6BD26FE8}"/>
    <dgm:cxn modelId="{44658078-6D93-4FD2-823A-AC332BE81306}" type="presOf" srcId="{97116CE4-FF2E-4DDD-A401-1A432539985A}" destId="{2E712BF1-6DA7-480C-9801-12B65FF63AD6}" srcOrd="0" destOrd="0" presId="urn:microsoft.com/office/officeart/2008/layout/LinedList"/>
    <dgm:cxn modelId="{8F588A80-2571-4000-807D-F5A064382CDA}" type="presOf" srcId="{042A3159-3E06-4C79-A34E-5951470CC97F}" destId="{9C332EEB-06DA-4040-8A77-9DA128588192}" srcOrd="0" destOrd="0" presId="urn:microsoft.com/office/officeart/2008/layout/LinedList"/>
    <dgm:cxn modelId="{BB92F991-E144-46EF-9023-9DF5CE421AE3}" srcId="{042A3159-3E06-4C79-A34E-5951470CC97F}" destId="{975D5F94-F252-46B1-8AD4-F3F60E36DBA1}" srcOrd="4" destOrd="0" parTransId="{0DDEDD23-FB5E-4643-8721-1EDFBDDE7CB1}" sibTransId="{7D96255A-9A94-4A84-9ED2-9C000E282427}"/>
    <dgm:cxn modelId="{3E33E9AD-B52C-4E00-AC71-EC02FEFB3630}" srcId="{042A3159-3E06-4C79-A34E-5951470CC97F}" destId="{11635F73-0E24-4400-A211-0BC4F22F775A}" srcOrd="1" destOrd="0" parTransId="{2533668F-AAF9-401B-AD65-233A06656C5F}" sibTransId="{62D5DE8C-78A4-4688-87FD-A0FB5E804AD6}"/>
    <dgm:cxn modelId="{C0FD65E2-5492-4DAF-8B8B-D0517C4073CA}" type="presOf" srcId="{11635F73-0E24-4400-A211-0BC4F22F775A}" destId="{BE7DEB81-E2AA-4987-BB6B-2A89F1CAFBC3}" srcOrd="0" destOrd="0" presId="urn:microsoft.com/office/officeart/2008/layout/LinedList"/>
    <dgm:cxn modelId="{6041A86B-A3AC-40E4-9B74-824C4C6FF578}" type="presParOf" srcId="{9C332EEB-06DA-4040-8A77-9DA128588192}" destId="{50C775EE-054F-4EF9-A5DB-51B201FAD201}" srcOrd="0" destOrd="0" presId="urn:microsoft.com/office/officeart/2008/layout/LinedList"/>
    <dgm:cxn modelId="{DAE70CD2-D1D4-48ED-BB82-798DEFE17D3A}" type="presParOf" srcId="{9C332EEB-06DA-4040-8A77-9DA128588192}" destId="{A66EC6A0-C1CD-4284-ABDF-A7442A80CA96}" srcOrd="1" destOrd="0" presId="urn:microsoft.com/office/officeart/2008/layout/LinedList"/>
    <dgm:cxn modelId="{BECC8509-2A64-4D06-A902-34D6DC8BE2F3}" type="presParOf" srcId="{A66EC6A0-C1CD-4284-ABDF-A7442A80CA96}" destId="{468A7EC6-F83E-4E09-AE4C-4FD68BA1A34D}" srcOrd="0" destOrd="0" presId="urn:microsoft.com/office/officeart/2008/layout/LinedList"/>
    <dgm:cxn modelId="{16848CAD-E75C-4214-8F55-0B8DAE4EDA12}" type="presParOf" srcId="{A66EC6A0-C1CD-4284-ABDF-A7442A80CA96}" destId="{DD796A21-71AF-417B-B391-4F7EA90ABB1B}" srcOrd="1" destOrd="0" presId="urn:microsoft.com/office/officeart/2008/layout/LinedList"/>
    <dgm:cxn modelId="{68D8B1ED-D31F-4CA2-A2C7-1D8A21B5AD6C}" type="presParOf" srcId="{9C332EEB-06DA-4040-8A77-9DA128588192}" destId="{082C3A6B-2115-4DAC-8270-091B8A178DBD}" srcOrd="2" destOrd="0" presId="urn:microsoft.com/office/officeart/2008/layout/LinedList"/>
    <dgm:cxn modelId="{09655C80-A528-4266-8399-DDE8EBCCF6EB}" type="presParOf" srcId="{9C332EEB-06DA-4040-8A77-9DA128588192}" destId="{DDB9E578-261D-4E6C-8DC8-6D97615994E5}" srcOrd="3" destOrd="0" presId="urn:microsoft.com/office/officeart/2008/layout/LinedList"/>
    <dgm:cxn modelId="{BED3647D-6D73-4E2E-903B-5CCF553B9C99}" type="presParOf" srcId="{DDB9E578-261D-4E6C-8DC8-6D97615994E5}" destId="{BE7DEB81-E2AA-4987-BB6B-2A89F1CAFBC3}" srcOrd="0" destOrd="0" presId="urn:microsoft.com/office/officeart/2008/layout/LinedList"/>
    <dgm:cxn modelId="{4799DFB2-B410-482B-8F62-6537DAECA126}" type="presParOf" srcId="{DDB9E578-261D-4E6C-8DC8-6D97615994E5}" destId="{27E2E4F4-E567-4B50-91C7-1AFB8BF4CE11}" srcOrd="1" destOrd="0" presId="urn:microsoft.com/office/officeart/2008/layout/LinedList"/>
    <dgm:cxn modelId="{D85F07BA-A05C-4041-8A7D-283558AE2CA9}" type="presParOf" srcId="{9C332EEB-06DA-4040-8A77-9DA128588192}" destId="{4718500F-E067-4C5A-BE2B-0E541BE1EACE}" srcOrd="4" destOrd="0" presId="urn:microsoft.com/office/officeart/2008/layout/LinedList"/>
    <dgm:cxn modelId="{0ED9D498-2ADF-40CD-8823-E300DD531810}" type="presParOf" srcId="{9C332EEB-06DA-4040-8A77-9DA128588192}" destId="{ECCE0AB2-4E72-41D3-8C29-33CCA7245058}" srcOrd="5" destOrd="0" presId="urn:microsoft.com/office/officeart/2008/layout/LinedList"/>
    <dgm:cxn modelId="{AFDF17B0-2165-41C5-A6BB-B9BF36F94D4D}" type="presParOf" srcId="{ECCE0AB2-4E72-41D3-8C29-33CCA7245058}" destId="{2E712BF1-6DA7-480C-9801-12B65FF63AD6}" srcOrd="0" destOrd="0" presId="urn:microsoft.com/office/officeart/2008/layout/LinedList"/>
    <dgm:cxn modelId="{D085510B-8217-4DB9-AFC0-BF026E659599}" type="presParOf" srcId="{ECCE0AB2-4E72-41D3-8C29-33CCA7245058}" destId="{E2A937D9-AEA5-4FBF-96C5-4961E8CB0AD0}" srcOrd="1" destOrd="0" presId="urn:microsoft.com/office/officeart/2008/layout/LinedList"/>
    <dgm:cxn modelId="{41EFFA93-4DF0-4BE8-92A1-2A686BE42958}" type="presParOf" srcId="{9C332EEB-06DA-4040-8A77-9DA128588192}" destId="{0BD42246-51CE-4500-9758-21C411A23A13}" srcOrd="6" destOrd="0" presId="urn:microsoft.com/office/officeart/2008/layout/LinedList"/>
    <dgm:cxn modelId="{158992CC-1771-4BE5-A2FC-D4E285ADD882}" type="presParOf" srcId="{9C332EEB-06DA-4040-8A77-9DA128588192}" destId="{17CA92F0-B3EB-4B87-800D-A282F390334C}" srcOrd="7" destOrd="0" presId="urn:microsoft.com/office/officeart/2008/layout/LinedList"/>
    <dgm:cxn modelId="{8523A8AF-B00C-4F40-8AD8-7C769ACABEB8}" type="presParOf" srcId="{17CA92F0-B3EB-4B87-800D-A282F390334C}" destId="{644F7B84-351C-48D9-80DA-67DC02AF3088}" srcOrd="0" destOrd="0" presId="urn:microsoft.com/office/officeart/2008/layout/LinedList"/>
    <dgm:cxn modelId="{63091900-8F42-4013-9637-7CB5648EC878}" type="presParOf" srcId="{17CA92F0-B3EB-4B87-800D-A282F390334C}" destId="{B8C8F22E-140B-4D53-A0B2-9CC673DC7E6D}" srcOrd="1" destOrd="0" presId="urn:microsoft.com/office/officeart/2008/layout/LinedList"/>
    <dgm:cxn modelId="{CAC2D1C0-A940-48FD-B084-CD15EA235FEA}" type="presParOf" srcId="{9C332EEB-06DA-4040-8A77-9DA128588192}" destId="{21D1BCC6-5F04-4276-A6E7-5C6117FCF448}" srcOrd="8" destOrd="0" presId="urn:microsoft.com/office/officeart/2008/layout/LinedList"/>
    <dgm:cxn modelId="{FA9E15FC-6B20-4429-A8B4-261387CBC8C8}" type="presParOf" srcId="{9C332EEB-06DA-4040-8A77-9DA128588192}" destId="{DF77078C-84EB-46C1-8AAB-2CCE135B6F24}" srcOrd="9" destOrd="0" presId="urn:microsoft.com/office/officeart/2008/layout/LinedList"/>
    <dgm:cxn modelId="{6B75A9D8-E766-4A64-BDD4-FD8F617FF623}" type="presParOf" srcId="{DF77078C-84EB-46C1-8AAB-2CCE135B6F24}" destId="{641F1F45-5B88-422A-99BE-BDA58C4375B4}" srcOrd="0" destOrd="0" presId="urn:microsoft.com/office/officeart/2008/layout/LinedList"/>
    <dgm:cxn modelId="{3BA96201-FD9A-4D84-88DB-FB0A47260E96}" type="presParOf" srcId="{DF77078C-84EB-46C1-8AAB-2CCE135B6F24}" destId="{F3044DD8-5468-4EF7-A891-DA6BE76EDA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But ..</a:t>
          </a:r>
          <a:r>
            <a:rPr lang="en-US" dirty="0">
              <a:solidFill>
                <a:schemeClr val="tx1"/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FINE. </a:t>
          </a:r>
          <a:r>
            <a:rPr lang="en-US" dirty="0">
              <a:solidFill>
                <a:schemeClr val="tx1"/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Right …right. You are so smart</a:t>
          </a:r>
          <a:r>
            <a:rPr lang="en-US" dirty="0">
              <a:solidFill>
                <a:schemeClr val="tx1"/>
              </a:solidFill>
            </a:rPr>
            <a:t>. Prove to me that your secret sauce indeed works as promised.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Umm … </a:t>
          </a:r>
          <a:r>
            <a:rPr lang="en-US" dirty="0">
              <a:solidFill>
                <a:schemeClr val="tx1"/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2BAEA0-F4BA-4495-82B8-F3789E6BF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412C6-173E-4314-9230-9414D483F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What’s your problem</a:t>
          </a:r>
          <a:r>
            <a:rPr lang="en-US"/>
            <a:t>? What are you trying to solve, really? </a:t>
          </a:r>
        </a:p>
      </dgm:t>
    </dgm:pt>
    <dgm:pt modelId="{BA4C625F-FC61-47F5-AF7D-B48CBEAE9F0F}" type="parTrans" cxnId="{A368A2B3-D4C0-4B26-9869-A8ACC2DDE8B7}">
      <dgm:prSet/>
      <dgm:spPr/>
      <dgm:t>
        <a:bodyPr/>
        <a:lstStyle/>
        <a:p>
          <a:endParaRPr lang="en-US"/>
        </a:p>
      </dgm:t>
    </dgm:pt>
    <dgm:pt modelId="{1A242290-1486-486B-A49E-706F7C29DF20}" type="sibTrans" cxnId="{A368A2B3-D4C0-4B26-9869-A8ACC2DDE8B7}">
      <dgm:prSet/>
      <dgm:spPr/>
      <dgm:t>
        <a:bodyPr/>
        <a:lstStyle/>
        <a:p>
          <a:endParaRPr lang="en-US"/>
        </a:p>
      </dgm:t>
    </dgm:pt>
    <dgm:pt modelId="{A12052C3-6FAA-468A-8930-D2E8F7E8DF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tx1"/>
              </a:solidFill>
            </a:rPr>
            <a:t>Okay, fine.</a:t>
          </a:r>
          <a:r>
            <a:rPr lang="en-US" dirty="0">
              <a:solidFill>
                <a:schemeClr val="tx1"/>
              </a:solidFill>
            </a:rPr>
            <a:t> Why should anyone care about this problem?</a:t>
          </a:r>
        </a:p>
      </dgm:t>
    </dgm:pt>
    <dgm:pt modelId="{27A90DBE-74CD-4A92-ACBC-6AAFD3DD4CAF}" type="parTrans" cxnId="{AAA3D7A5-3281-4BAD-AF9A-DD2BFA14321A}">
      <dgm:prSet/>
      <dgm:spPr/>
      <dgm:t>
        <a:bodyPr/>
        <a:lstStyle/>
        <a:p>
          <a:endParaRPr lang="en-US"/>
        </a:p>
      </dgm:t>
    </dgm:pt>
    <dgm:pt modelId="{3D80A7F8-EE05-4A43-A0A1-BC412744FFD4}" type="sibTrans" cxnId="{AAA3D7A5-3281-4BAD-AF9A-DD2BFA14321A}">
      <dgm:prSet/>
      <dgm:spPr/>
      <dgm:t>
        <a:bodyPr/>
        <a:lstStyle/>
        <a:p>
          <a:endParaRPr lang="en-US"/>
        </a:p>
      </dgm:t>
    </dgm:pt>
    <dgm:pt modelId="{4402ABB9-1F03-4890-8FAA-9DC3466F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gm:t>
    </dgm:pt>
    <dgm:pt modelId="{087A4684-1995-4F74-A6A3-6C75D862ABE0}" type="parTrans" cxnId="{F5513A31-3336-4825-A1FD-44443A7495B2}">
      <dgm:prSet/>
      <dgm:spPr/>
      <dgm:t>
        <a:bodyPr/>
        <a:lstStyle/>
        <a:p>
          <a:endParaRPr lang="en-US"/>
        </a:p>
      </dgm:t>
    </dgm:pt>
    <dgm:pt modelId="{3EA50874-3BC8-4D6E-AC7C-5DAD534AF08A}" type="sibTrans" cxnId="{F5513A31-3336-4825-A1FD-44443A7495B2}">
      <dgm:prSet/>
      <dgm:spPr/>
      <dgm:t>
        <a:bodyPr/>
        <a:lstStyle/>
        <a:p>
          <a:endParaRPr lang="en-US"/>
        </a:p>
      </dgm:t>
    </dgm:pt>
    <dgm:pt modelId="{0EB07BFD-49CC-4141-AB8B-F498EBBFA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gm:t>
    </dgm:pt>
    <dgm:pt modelId="{7E9CAE2E-831A-4130-B894-0AA7D5D4B6EB}" type="parTrans" cxnId="{29E0A832-2189-46F2-A4BD-E547447016EF}">
      <dgm:prSet/>
      <dgm:spPr/>
      <dgm:t>
        <a:bodyPr/>
        <a:lstStyle/>
        <a:p>
          <a:endParaRPr lang="en-US"/>
        </a:p>
      </dgm:t>
    </dgm:pt>
    <dgm:pt modelId="{16E2313F-B243-4A7D-9B4B-5634DCAE35BB}" type="sibTrans" cxnId="{29E0A832-2189-46F2-A4BD-E547447016EF}">
      <dgm:prSet/>
      <dgm:spPr/>
      <dgm:t>
        <a:bodyPr/>
        <a:lstStyle/>
        <a:p>
          <a:endParaRPr lang="en-US"/>
        </a:p>
      </dgm:t>
    </dgm:pt>
    <dgm:pt modelId="{095E381B-47A0-47FC-BAFE-80E142F830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gm:t>
    </dgm:pt>
    <dgm:pt modelId="{6C5FDAD5-3C1F-4D64-A589-115C158D45F6}" type="parTrans" cxnId="{066BC7E7-B694-4B2F-B257-EA19C61D2B94}">
      <dgm:prSet/>
      <dgm:spPr/>
      <dgm:t>
        <a:bodyPr/>
        <a:lstStyle/>
        <a:p>
          <a:endParaRPr lang="en-US"/>
        </a:p>
      </dgm:t>
    </dgm:pt>
    <dgm:pt modelId="{B357354B-FD2D-4D0D-B175-6A2A233D79EA}" type="sibTrans" cxnId="{066BC7E7-B694-4B2F-B257-EA19C61D2B94}">
      <dgm:prSet/>
      <dgm:spPr/>
      <dgm:t>
        <a:bodyPr/>
        <a:lstStyle/>
        <a:p>
          <a:endParaRPr lang="en-US"/>
        </a:p>
      </dgm:t>
    </dgm:pt>
    <dgm:pt modelId="{D18C29AF-2B48-4E14-86FB-B9DAEB7AC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gm:t>
    </dgm:pt>
    <dgm:pt modelId="{362053D5-D7D3-491A-9F87-58D0D1F5C1FF}" type="parTrans" cxnId="{8EE83E6E-0409-4214-94D0-3FA12E6A5973}">
      <dgm:prSet/>
      <dgm:spPr/>
      <dgm:t>
        <a:bodyPr/>
        <a:lstStyle/>
        <a:p>
          <a:endParaRPr lang="en-US"/>
        </a:p>
      </dgm:t>
    </dgm:pt>
    <dgm:pt modelId="{DAEF3FF6-292E-429A-8A14-274CB595AD92}" type="sibTrans" cxnId="{8EE83E6E-0409-4214-94D0-3FA12E6A5973}">
      <dgm:prSet/>
      <dgm:spPr/>
      <dgm:t>
        <a:bodyPr/>
        <a:lstStyle/>
        <a:p>
          <a:endParaRPr lang="en-US"/>
        </a:p>
      </dgm:t>
    </dgm:pt>
    <dgm:pt modelId="{EAD6F94A-6734-4DF4-902F-CC11CF21F79B}" type="pres">
      <dgm:prSet presAssocID="{F32BAEA0-F4BA-4495-82B8-F3789E6BF7C1}" presName="root" presStyleCnt="0">
        <dgm:presLayoutVars>
          <dgm:dir/>
          <dgm:resizeHandles val="exact"/>
        </dgm:presLayoutVars>
      </dgm:prSet>
      <dgm:spPr/>
    </dgm:pt>
    <dgm:pt modelId="{F4AC2193-E273-47B5-9662-203C397BA37D}" type="pres">
      <dgm:prSet presAssocID="{102412C6-173E-4314-9230-9414D483F67F}" presName="compNode" presStyleCnt="0"/>
      <dgm:spPr/>
    </dgm:pt>
    <dgm:pt modelId="{BB7F6E82-F086-44A7-A670-BC9E50130A3B}" type="pres">
      <dgm:prSet presAssocID="{102412C6-173E-4314-9230-9414D483F67F}" presName="bgRect" presStyleLbl="bgShp" presStyleIdx="0" presStyleCnt="6"/>
      <dgm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94D796A7-3EC6-485D-AF02-AB79D88BB7F6}" type="pres">
      <dgm:prSet presAssocID="{102412C6-173E-4314-9230-9414D483F6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27433496-B7C3-4AE8-A8DE-6F860BE58FDB}" type="pres">
      <dgm:prSet presAssocID="{102412C6-173E-4314-9230-9414D483F67F}" presName="spaceRect" presStyleCnt="0"/>
      <dgm:spPr/>
    </dgm:pt>
    <dgm:pt modelId="{69138874-266A-484E-AF8C-155DA912A097}" type="pres">
      <dgm:prSet presAssocID="{102412C6-173E-4314-9230-9414D483F67F}" presName="parTx" presStyleLbl="revTx" presStyleIdx="0" presStyleCnt="6">
        <dgm:presLayoutVars>
          <dgm:chMax val="0"/>
          <dgm:chPref val="0"/>
        </dgm:presLayoutVars>
      </dgm:prSet>
      <dgm:spPr/>
    </dgm:pt>
    <dgm:pt modelId="{129C70F5-CC60-48CF-9A1E-FFDE2EF5352F}" type="pres">
      <dgm:prSet presAssocID="{1A242290-1486-486B-A49E-706F7C29DF20}" presName="sibTrans" presStyleCnt="0"/>
      <dgm:spPr/>
    </dgm:pt>
    <dgm:pt modelId="{DC9C2E94-C2DE-4F4D-975A-8672D08714C5}" type="pres">
      <dgm:prSet presAssocID="{A12052C3-6FAA-468A-8930-D2E8F7E8DF58}" presName="compNode" presStyleCnt="0"/>
      <dgm:spPr/>
    </dgm:pt>
    <dgm:pt modelId="{30C5F933-7D96-4E53-ABBB-9F80A079A88C}" type="pres">
      <dgm:prSet presAssocID="{A12052C3-6FAA-468A-8930-D2E8F7E8DF58}" presName="bgRect" presStyleLbl="bgShp" presStyleIdx="1" presStyleCnt="6"/>
      <dgm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388115F-D0B2-4A41-A76E-99EEE0A34C37}" type="pres">
      <dgm:prSet presAssocID="{A12052C3-6FAA-468A-8930-D2E8F7E8DF5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696AC50-EDA3-4477-A75A-47B5E7BAFE9E}" type="pres">
      <dgm:prSet presAssocID="{A12052C3-6FAA-468A-8930-D2E8F7E8DF58}" presName="spaceRect" presStyleCnt="0"/>
      <dgm:spPr/>
    </dgm:pt>
    <dgm:pt modelId="{CDF61F55-D6AA-4384-B168-616129B73D09}" type="pres">
      <dgm:prSet presAssocID="{A12052C3-6FAA-468A-8930-D2E8F7E8DF58}" presName="parTx" presStyleLbl="revTx" presStyleIdx="1" presStyleCnt="6">
        <dgm:presLayoutVars>
          <dgm:chMax val="0"/>
          <dgm:chPref val="0"/>
        </dgm:presLayoutVars>
      </dgm:prSet>
      <dgm:spPr/>
    </dgm:pt>
    <dgm:pt modelId="{6BD2525D-316A-47A9-9306-0707875EDC7F}" type="pres">
      <dgm:prSet presAssocID="{3D80A7F8-EE05-4A43-A0A1-BC412744FFD4}" presName="sibTrans" presStyleCnt="0"/>
      <dgm:spPr/>
    </dgm:pt>
    <dgm:pt modelId="{2205CA63-890E-4782-836C-C7BF918F52CD}" type="pres">
      <dgm:prSet presAssocID="{4402ABB9-1F03-4890-8FAA-9DC3466F9F47}" presName="compNode" presStyleCnt="0"/>
      <dgm:spPr/>
    </dgm:pt>
    <dgm:pt modelId="{347004A6-E607-4F74-8709-E1745E1BE813}" type="pres">
      <dgm:prSet presAssocID="{4402ABB9-1F03-4890-8FAA-9DC3466F9F47}" presName="bgRect" presStyleLbl="bgShp" presStyleIdx="2" presStyleCnt="6"/>
      <dgm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2C29F7-A9C0-4E9D-BE8F-0FC68C4E52D8}" type="pres">
      <dgm:prSet presAssocID="{4402ABB9-1F03-4890-8FAA-9DC3466F9F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4AE7538-03EA-451A-A00A-FEE3E245832F}" type="pres">
      <dgm:prSet presAssocID="{4402ABB9-1F03-4890-8FAA-9DC3466F9F47}" presName="spaceRect" presStyleCnt="0"/>
      <dgm:spPr/>
    </dgm:pt>
    <dgm:pt modelId="{E4F4EC82-EB4D-473D-A4E0-828D2E21543B}" type="pres">
      <dgm:prSet presAssocID="{4402ABB9-1F03-4890-8FAA-9DC3466F9F47}" presName="parTx" presStyleLbl="revTx" presStyleIdx="2" presStyleCnt="6">
        <dgm:presLayoutVars>
          <dgm:chMax val="0"/>
          <dgm:chPref val="0"/>
        </dgm:presLayoutVars>
      </dgm:prSet>
      <dgm:spPr/>
    </dgm:pt>
    <dgm:pt modelId="{049E7735-E316-4B58-95F6-6F52E556CC18}" type="pres">
      <dgm:prSet presAssocID="{3EA50874-3BC8-4D6E-AC7C-5DAD534AF08A}" presName="sibTrans" presStyleCnt="0"/>
      <dgm:spPr/>
    </dgm:pt>
    <dgm:pt modelId="{4B2155B5-58A8-4C8F-937C-C68244636500}" type="pres">
      <dgm:prSet presAssocID="{0EB07BFD-49CC-4141-AB8B-F498EBBFA9DE}" presName="compNode" presStyleCnt="0"/>
      <dgm:spPr/>
    </dgm:pt>
    <dgm:pt modelId="{ABF2EFE4-3F3F-464E-B6B2-8C722A468F0E}" type="pres">
      <dgm:prSet presAssocID="{0EB07BFD-49CC-4141-AB8B-F498EBBFA9DE}" presName="bgRect" presStyleLbl="bgShp" presStyleIdx="3" presStyleCnt="6"/>
      <dgm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BFEA224-8366-45FE-A6B2-384E4BBAFF57}" type="pres">
      <dgm:prSet presAssocID="{0EB07BFD-49CC-4141-AB8B-F498EBBFA9D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CE9D9888-0725-4410-8407-EDFCFD876D79}" type="pres">
      <dgm:prSet presAssocID="{0EB07BFD-49CC-4141-AB8B-F498EBBFA9DE}" presName="spaceRect" presStyleCnt="0"/>
      <dgm:spPr/>
    </dgm:pt>
    <dgm:pt modelId="{F2141872-1DB7-42ED-B9AD-1651DDDA25CE}" type="pres">
      <dgm:prSet presAssocID="{0EB07BFD-49CC-4141-AB8B-F498EBBFA9DE}" presName="parTx" presStyleLbl="revTx" presStyleIdx="3" presStyleCnt="6">
        <dgm:presLayoutVars>
          <dgm:chMax val="0"/>
          <dgm:chPref val="0"/>
        </dgm:presLayoutVars>
      </dgm:prSet>
      <dgm:spPr/>
    </dgm:pt>
    <dgm:pt modelId="{6074931E-7B48-48A4-8105-4D7CA9F4FF4D}" type="pres">
      <dgm:prSet presAssocID="{16E2313F-B243-4A7D-9B4B-5634DCAE35BB}" presName="sibTrans" presStyleCnt="0"/>
      <dgm:spPr/>
    </dgm:pt>
    <dgm:pt modelId="{12125BE6-AC81-4BE8-8EF7-DB51B96BDAE0}" type="pres">
      <dgm:prSet presAssocID="{095E381B-47A0-47FC-BAFE-80E142F8309A}" presName="compNode" presStyleCnt="0"/>
      <dgm:spPr/>
    </dgm:pt>
    <dgm:pt modelId="{2AA16057-2BD6-4B92-B584-E6EE3D5B7EFA}" type="pres">
      <dgm:prSet presAssocID="{095E381B-47A0-47FC-BAFE-80E142F8309A}" presName="bgRect" presStyleLbl="bgShp" presStyleIdx="4" presStyleCnt="6"/>
      <dgm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D864A8F3-49AF-4669-BC5D-6A01E06FE77B}" type="pres">
      <dgm:prSet presAssocID="{095E381B-47A0-47FC-BAFE-80E142F830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C6A9A908-4714-48D7-8089-815ECDAB127A}" type="pres">
      <dgm:prSet presAssocID="{095E381B-47A0-47FC-BAFE-80E142F8309A}" presName="spaceRect" presStyleCnt="0"/>
      <dgm:spPr/>
    </dgm:pt>
    <dgm:pt modelId="{821B3B5A-5493-44CA-878C-67DA86738D95}" type="pres">
      <dgm:prSet presAssocID="{095E381B-47A0-47FC-BAFE-80E142F8309A}" presName="parTx" presStyleLbl="revTx" presStyleIdx="4" presStyleCnt="6">
        <dgm:presLayoutVars>
          <dgm:chMax val="0"/>
          <dgm:chPref val="0"/>
        </dgm:presLayoutVars>
      </dgm:prSet>
      <dgm:spPr/>
    </dgm:pt>
    <dgm:pt modelId="{84246B3C-74D4-4544-8431-3705BEABF543}" type="pres">
      <dgm:prSet presAssocID="{B357354B-FD2D-4D0D-B175-6A2A233D79EA}" presName="sibTrans" presStyleCnt="0"/>
      <dgm:spPr/>
    </dgm:pt>
    <dgm:pt modelId="{31204419-60A3-4B06-A320-F08FF896B3A9}" type="pres">
      <dgm:prSet presAssocID="{D18C29AF-2B48-4E14-86FB-B9DAEB7ACD8A}" presName="compNode" presStyleCnt="0"/>
      <dgm:spPr/>
    </dgm:pt>
    <dgm:pt modelId="{A5FBDF37-7DB5-4032-9015-27C221625294}" type="pres">
      <dgm:prSet presAssocID="{D18C29AF-2B48-4E14-86FB-B9DAEB7ACD8A}" presName="bgRect" presStyleLbl="bgShp" presStyleIdx="5" presStyleCnt="6"/>
      <dgm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gm:spPr>
    </dgm:pt>
    <dgm:pt modelId="{0756FEA5-9FB0-4D25-9000-E0994A607518}" type="pres">
      <dgm:prSet presAssocID="{D18C29AF-2B48-4E14-86FB-B9DAEB7ACD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6420F719-EB01-49E0-8186-3A5EAE2CBDC0}" type="pres">
      <dgm:prSet presAssocID="{D18C29AF-2B48-4E14-86FB-B9DAEB7ACD8A}" presName="spaceRect" presStyleCnt="0"/>
      <dgm:spPr/>
    </dgm:pt>
    <dgm:pt modelId="{3C8E1C44-8C22-4067-B0A5-503FDEDFBE42}" type="pres">
      <dgm:prSet presAssocID="{D18C29AF-2B48-4E14-86FB-B9DAEB7ACD8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168D305-DF26-4076-B4C1-816C68336C02}" type="presOf" srcId="{0EB07BFD-49CC-4141-AB8B-F498EBBFA9DE}" destId="{F2141872-1DB7-42ED-B9AD-1651DDDA25CE}" srcOrd="0" destOrd="0" presId="urn:microsoft.com/office/officeart/2018/2/layout/IconVerticalSolidList"/>
    <dgm:cxn modelId="{98518226-15ED-4536-BCCC-67362E5FDA6C}" type="presOf" srcId="{102412C6-173E-4314-9230-9414D483F67F}" destId="{69138874-266A-484E-AF8C-155DA912A097}" srcOrd="0" destOrd="0" presId="urn:microsoft.com/office/officeart/2018/2/layout/IconVerticalSolidList"/>
    <dgm:cxn modelId="{F5513A31-3336-4825-A1FD-44443A7495B2}" srcId="{F32BAEA0-F4BA-4495-82B8-F3789E6BF7C1}" destId="{4402ABB9-1F03-4890-8FAA-9DC3466F9F47}" srcOrd="2" destOrd="0" parTransId="{087A4684-1995-4F74-A6A3-6C75D862ABE0}" sibTransId="{3EA50874-3BC8-4D6E-AC7C-5DAD534AF08A}"/>
    <dgm:cxn modelId="{29E0A832-2189-46F2-A4BD-E547447016EF}" srcId="{F32BAEA0-F4BA-4495-82B8-F3789E6BF7C1}" destId="{0EB07BFD-49CC-4141-AB8B-F498EBBFA9DE}" srcOrd="3" destOrd="0" parTransId="{7E9CAE2E-831A-4130-B894-0AA7D5D4B6EB}" sibTransId="{16E2313F-B243-4A7D-9B4B-5634DCAE35BB}"/>
    <dgm:cxn modelId="{8EE83E6E-0409-4214-94D0-3FA12E6A5973}" srcId="{F32BAEA0-F4BA-4495-82B8-F3789E6BF7C1}" destId="{D18C29AF-2B48-4E14-86FB-B9DAEB7ACD8A}" srcOrd="5" destOrd="0" parTransId="{362053D5-D7D3-491A-9F87-58D0D1F5C1FF}" sibTransId="{DAEF3FF6-292E-429A-8A14-274CB595AD92}"/>
    <dgm:cxn modelId="{F50D9C70-FD2F-4540-90C1-CFD8247AAEE5}" type="presOf" srcId="{F32BAEA0-F4BA-4495-82B8-F3789E6BF7C1}" destId="{EAD6F94A-6734-4DF4-902F-CC11CF21F79B}" srcOrd="0" destOrd="0" presId="urn:microsoft.com/office/officeart/2018/2/layout/IconVerticalSolidList"/>
    <dgm:cxn modelId="{2501CD71-3891-4328-99A8-595107521784}" type="presOf" srcId="{A12052C3-6FAA-468A-8930-D2E8F7E8DF58}" destId="{CDF61F55-D6AA-4384-B168-616129B73D09}" srcOrd="0" destOrd="0" presId="urn:microsoft.com/office/officeart/2018/2/layout/IconVerticalSolidList"/>
    <dgm:cxn modelId="{8260377F-940F-43EC-B3FB-B43165840F36}" type="presOf" srcId="{4402ABB9-1F03-4890-8FAA-9DC3466F9F47}" destId="{E4F4EC82-EB4D-473D-A4E0-828D2E21543B}" srcOrd="0" destOrd="0" presId="urn:microsoft.com/office/officeart/2018/2/layout/IconVerticalSolidList"/>
    <dgm:cxn modelId="{AAA3D7A5-3281-4BAD-AF9A-DD2BFA14321A}" srcId="{F32BAEA0-F4BA-4495-82B8-F3789E6BF7C1}" destId="{A12052C3-6FAA-468A-8930-D2E8F7E8DF58}" srcOrd="1" destOrd="0" parTransId="{27A90DBE-74CD-4A92-ACBC-6AAFD3DD4CAF}" sibTransId="{3D80A7F8-EE05-4A43-A0A1-BC412744FFD4}"/>
    <dgm:cxn modelId="{5D098CB3-CAA3-44DF-A7F9-6049CFD0695B}" type="presOf" srcId="{D18C29AF-2B48-4E14-86FB-B9DAEB7ACD8A}" destId="{3C8E1C44-8C22-4067-B0A5-503FDEDFBE42}" srcOrd="0" destOrd="0" presId="urn:microsoft.com/office/officeart/2018/2/layout/IconVerticalSolidList"/>
    <dgm:cxn modelId="{A368A2B3-D4C0-4B26-9869-A8ACC2DDE8B7}" srcId="{F32BAEA0-F4BA-4495-82B8-F3789E6BF7C1}" destId="{102412C6-173E-4314-9230-9414D483F67F}" srcOrd="0" destOrd="0" parTransId="{BA4C625F-FC61-47F5-AF7D-B48CBEAE9F0F}" sibTransId="{1A242290-1486-486B-A49E-706F7C29DF20}"/>
    <dgm:cxn modelId="{066BC7E7-B694-4B2F-B257-EA19C61D2B94}" srcId="{F32BAEA0-F4BA-4495-82B8-F3789E6BF7C1}" destId="{095E381B-47A0-47FC-BAFE-80E142F8309A}" srcOrd="4" destOrd="0" parTransId="{6C5FDAD5-3C1F-4D64-A589-115C158D45F6}" sibTransId="{B357354B-FD2D-4D0D-B175-6A2A233D79EA}"/>
    <dgm:cxn modelId="{34CB8DF5-BB24-45CE-8130-760F37324262}" type="presOf" srcId="{095E381B-47A0-47FC-BAFE-80E142F8309A}" destId="{821B3B5A-5493-44CA-878C-67DA86738D95}" srcOrd="0" destOrd="0" presId="urn:microsoft.com/office/officeart/2018/2/layout/IconVerticalSolidList"/>
    <dgm:cxn modelId="{C23609BE-C511-4F81-893A-86D07106D60A}" type="presParOf" srcId="{EAD6F94A-6734-4DF4-902F-CC11CF21F79B}" destId="{F4AC2193-E273-47B5-9662-203C397BA37D}" srcOrd="0" destOrd="0" presId="urn:microsoft.com/office/officeart/2018/2/layout/IconVerticalSolidList"/>
    <dgm:cxn modelId="{692BF61D-DA30-45F5-9831-315F4643C580}" type="presParOf" srcId="{F4AC2193-E273-47B5-9662-203C397BA37D}" destId="{BB7F6E82-F086-44A7-A670-BC9E50130A3B}" srcOrd="0" destOrd="0" presId="urn:microsoft.com/office/officeart/2018/2/layout/IconVerticalSolidList"/>
    <dgm:cxn modelId="{C66D55BF-9553-4E37-98EF-B1706470E7C4}" type="presParOf" srcId="{F4AC2193-E273-47B5-9662-203C397BA37D}" destId="{94D796A7-3EC6-485D-AF02-AB79D88BB7F6}" srcOrd="1" destOrd="0" presId="urn:microsoft.com/office/officeart/2018/2/layout/IconVerticalSolidList"/>
    <dgm:cxn modelId="{45E2C950-536F-4976-8CF6-059DAB7C174D}" type="presParOf" srcId="{F4AC2193-E273-47B5-9662-203C397BA37D}" destId="{27433496-B7C3-4AE8-A8DE-6F860BE58FDB}" srcOrd="2" destOrd="0" presId="urn:microsoft.com/office/officeart/2018/2/layout/IconVerticalSolidList"/>
    <dgm:cxn modelId="{633F9C9F-FCD3-4926-B4AF-20D1D22C5AAE}" type="presParOf" srcId="{F4AC2193-E273-47B5-9662-203C397BA37D}" destId="{69138874-266A-484E-AF8C-155DA912A097}" srcOrd="3" destOrd="0" presId="urn:microsoft.com/office/officeart/2018/2/layout/IconVerticalSolidList"/>
    <dgm:cxn modelId="{01F61F44-86C1-4D2E-9915-3F99BC84E0A2}" type="presParOf" srcId="{EAD6F94A-6734-4DF4-902F-CC11CF21F79B}" destId="{129C70F5-CC60-48CF-9A1E-FFDE2EF5352F}" srcOrd="1" destOrd="0" presId="urn:microsoft.com/office/officeart/2018/2/layout/IconVerticalSolidList"/>
    <dgm:cxn modelId="{BF87053B-C905-48AF-BA81-1BEAAC0C575D}" type="presParOf" srcId="{EAD6F94A-6734-4DF4-902F-CC11CF21F79B}" destId="{DC9C2E94-C2DE-4F4D-975A-8672D08714C5}" srcOrd="2" destOrd="0" presId="urn:microsoft.com/office/officeart/2018/2/layout/IconVerticalSolidList"/>
    <dgm:cxn modelId="{50B859A4-E420-4741-8E25-FADFAD0670A9}" type="presParOf" srcId="{DC9C2E94-C2DE-4F4D-975A-8672D08714C5}" destId="{30C5F933-7D96-4E53-ABBB-9F80A079A88C}" srcOrd="0" destOrd="0" presId="urn:microsoft.com/office/officeart/2018/2/layout/IconVerticalSolidList"/>
    <dgm:cxn modelId="{AA0B4056-63C8-4A8D-838F-523FCF2D3A8E}" type="presParOf" srcId="{DC9C2E94-C2DE-4F4D-975A-8672D08714C5}" destId="{D388115F-D0B2-4A41-A76E-99EEE0A34C37}" srcOrd="1" destOrd="0" presId="urn:microsoft.com/office/officeart/2018/2/layout/IconVerticalSolidList"/>
    <dgm:cxn modelId="{4E5E18DE-6A6D-413D-AC0A-A9C3C35AB1AA}" type="presParOf" srcId="{DC9C2E94-C2DE-4F4D-975A-8672D08714C5}" destId="{6696AC50-EDA3-4477-A75A-47B5E7BAFE9E}" srcOrd="2" destOrd="0" presId="urn:microsoft.com/office/officeart/2018/2/layout/IconVerticalSolidList"/>
    <dgm:cxn modelId="{7EB879AD-E6BE-4CB3-B80D-065984BB7D5A}" type="presParOf" srcId="{DC9C2E94-C2DE-4F4D-975A-8672D08714C5}" destId="{CDF61F55-D6AA-4384-B168-616129B73D09}" srcOrd="3" destOrd="0" presId="urn:microsoft.com/office/officeart/2018/2/layout/IconVerticalSolidList"/>
    <dgm:cxn modelId="{88DCE890-3606-4888-8952-9541DB07BC2F}" type="presParOf" srcId="{EAD6F94A-6734-4DF4-902F-CC11CF21F79B}" destId="{6BD2525D-316A-47A9-9306-0707875EDC7F}" srcOrd="3" destOrd="0" presId="urn:microsoft.com/office/officeart/2018/2/layout/IconVerticalSolidList"/>
    <dgm:cxn modelId="{AC68FFB1-3D60-47DA-87A8-A6A93DC3A0E1}" type="presParOf" srcId="{EAD6F94A-6734-4DF4-902F-CC11CF21F79B}" destId="{2205CA63-890E-4782-836C-C7BF918F52CD}" srcOrd="4" destOrd="0" presId="urn:microsoft.com/office/officeart/2018/2/layout/IconVerticalSolidList"/>
    <dgm:cxn modelId="{F77C7EFE-AA91-4DEC-BCF7-3A4D4FD50624}" type="presParOf" srcId="{2205CA63-890E-4782-836C-C7BF918F52CD}" destId="{347004A6-E607-4F74-8709-E1745E1BE813}" srcOrd="0" destOrd="0" presId="urn:microsoft.com/office/officeart/2018/2/layout/IconVerticalSolidList"/>
    <dgm:cxn modelId="{616CCC5A-1E2F-4352-8903-8D2DC37A2614}" type="presParOf" srcId="{2205CA63-890E-4782-836C-C7BF918F52CD}" destId="{0B2C29F7-A9C0-4E9D-BE8F-0FC68C4E52D8}" srcOrd="1" destOrd="0" presId="urn:microsoft.com/office/officeart/2018/2/layout/IconVerticalSolidList"/>
    <dgm:cxn modelId="{F724C39C-7057-488C-B60B-C67C7EE5E26C}" type="presParOf" srcId="{2205CA63-890E-4782-836C-C7BF918F52CD}" destId="{34AE7538-03EA-451A-A00A-FEE3E245832F}" srcOrd="2" destOrd="0" presId="urn:microsoft.com/office/officeart/2018/2/layout/IconVerticalSolidList"/>
    <dgm:cxn modelId="{14DAF3F8-68DE-41D0-8033-3FE6EE0938E5}" type="presParOf" srcId="{2205CA63-890E-4782-836C-C7BF918F52CD}" destId="{E4F4EC82-EB4D-473D-A4E0-828D2E21543B}" srcOrd="3" destOrd="0" presId="urn:microsoft.com/office/officeart/2018/2/layout/IconVerticalSolidList"/>
    <dgm:cxn modelId="{EDD1B6AE-24EF-4B0A-B051-5001C56F9BA8}" type="presParOf" srcId="{EAD6F94A-6734-4DF4-902F-CC11CF21F79B}" destId="{049E7735-E316-4B58-95F6-6F52E556CC18}" srcOrd="5" destOrd="0" presId="urn:microsoft.com/office/officeart/2018/2/layout/IconVerticalSolidList"/>
    <dgm:cxn modelId="{6F860193-F1C2-4898-9D0F-0DFEB32D22DD}" type="presParOf" srcId="{EAD6F94A-6734-4DF4-902F-CC11CF21F79B}" destId="{4B2155B5-58A8-4C8F-937C-C68244636500}" srcOrd="6" destOrd="0" presId="urn:microsoft.com/office/officeart/2018/2/layout/IconVerticalSolidList"/>
    <dgm:cxn modelId="{881680AF-37ED-46B6-8693-DC810E133B43}" type="presParOf" srcId="{4B2155B5-58A8-4C8F-937C-C68244636500}" destId="{ABF2EFE4-3F3F-464E-B6B2-8C722A468F0E}" srcOrd="0" destOrd="0" presId="urn:microsoft.com/office/officeart/2018/2/layout/IconVerticalSolidList"/>
    <dgm:cxn modelId="{1650F962-1F04-47E6-8D54-3C3E2DC073EA}" type="presParOf" srcId="{4B2155B5-58A8-4C8F-937C-C68244636500}" destId="{0BFEA224-8366-45FE-A6B2-384E4BBAFF57}" srcOrd="1" destOrd="0" presId="urn:microsoft.com/office/officeart/2018/2/layout/IconVerticalSolidList"/>
    <dgm:cxn modelId="{A53126FE-CBD4-4C4F-9782-67CB7CCA65E5}" type="presParOf" srcId="{4B2155B5-58A8-4C8F-937C-C68244636500}" destId="{CE9D9888-0725-4410-8407-EDFCFD876D79}" srcOrd="2" destOrd="0" presId="urn:microsoft.com/office/officeart/2018/2/layout/IconVerticalSolidList"/>
    <dgm:cxn modelId="{9F16433F-307E-4B81-8739-3EBB4C1F699C}" type="presParOf" srcId="{4B2155B5-58A8-4C8F-937C-C68244636500}" destId="{F2141872-1DB7-42ED-B9AD-1651DDDA25CE}" srcOrd="3" destOrd="0" presId="urn:microsoft.com/office/officeart/2018/2/layout/IconVerticalSolidList"/>
    <dgm:cxn modelId="{93EDB1A3-8336-452B-BF73-F11E825D70A3}" type="presParOf" srcId="{EAD6F94A-6734-4DF4-902F-CC11CF21F79B}" destId="{6074931E-7B48-48A4-8105-4D7CA9F4FF4D}" srcOrd="7" destOrd="0" presId="urn:microsoft.com/office/officeart/2018/2/layout/IconVerticalSolidList"/>
    <dgm:cxn modelId="{E00ECB95-0D2B-4677-BFCB-80E63C733D2E}" type="presParOf" srcId="{EAD6F94A-6734-4DF4-902F-CC11CF21F79B}" destId="{12125BE6-AC81-4BE8-8EF7-DB51B96BDAE0}" srcOrd="8" destOrd="0" presId="urn:microsoft.com/office/officeart/2018/2/layout/IconVerticalSolidList"/>
    <dgm:cxn modelId="{87B195E8-71A8-4A7B-BBF2-340D7B82B2DB}" type="presParOf" srcId="{12125BE6-AC81-4BE8-8EF7-DB51B96BDAE0}" destId="{2AA16057-2BD6-4B92-B584-E6EE3D5B7EFA}" srcOrd="0" destOrd="0" presId="urn:microsoft.com/office/officeart/2018/2/layout/IconVerticalSolidList"/>
    <dgm:cxn modelId="{7F7C2F66-B16A-4FA1-9F74-A3B632852F55}" type="presParOf" srcId="{12125BE6-AC81-4BE8-8EF7-DB51B96BDAE0}" destId="{D864A8F3-49AF-4669-BC5D-6A01E06FE77B}" srcOrd="1" destOrd="0" presId="urn:microsoft.com/office/officeart/2018/2/layout/IconVerticalSolidList"/>
    <dgm:cxn modelId="{B898CE4F-4FF7-46C9-9F9D-F22E5037E8E4}" type="presParOf" srcId="{12125BE6-AC81-4BE8-8EF7-DB51B96BDAE0}" destId="{C6A9A908-4714-48D7-8089-815ECDAB127A}" srcOrd="2" destOrd="0" presId="urn:microsoft.com/office/officeart/2018/2/layout/IconVerticalSolidList"/>
    <dgm:cxn modelId="{5782B50A-BFC8-4A8E-B4FE-DC4168664D26}" type="presParOf" srcId="{12125BE6-AC81-4BE8-8EF7-DB51B96BDAE0}" destId="{821B3B5A-5493-44CA-878C-67DA86738D95}" srcOrd="3" destOrd="0" presId="urn:microsoft.com/office/officeart/2018/2/layout/IconVerticalSolidList"/>
    <dgm:cxn modelId="{AFDCB317-D4D3-4257-A409-6D6B7AB16154}" type="presParOf" srcId="{EAD6F94A-6734-4DF4-902F-CC11CF21F79B}" destId="{84246B3C-74D4-4544-8431-3705BEABF543}" srcOrd="9" destOrd="0" presId="urn:microsoft.com/office/officeart/2018/2/layout/IconVerticalSolidList"/>
    <dgm:cxn modelId="{AFA99966-BBAC-46DF-A555-5EC626BBB8B0}" type="presParOf" srcId="{EAD6F94A-6734-4DF4-902F-CC11CF21F79B}" destId="{31204419-60A3-4B06-A320-F08FF896B3A9}" srcOrd="10" destOrd="0" presId="urn:microsoft.com/office/officeart/2018/2/layout/IconVerticalSolidList"/>
    <dgm:cxn modelId="{A4CF34CF-698E-4C54-82FA-19E780B15F80}" type="presParOf" srcId="{31204419-60A3-4B06-A320-F08FF896B3A9}" destId="{A5FBDF37-7DB5-4032-9015-27C221625294}" srcOrd="0" destOrd="0" presId="urn:microsoft.com/office/officeart/2018/2/layout/IconVerticalSolidList"/>
    <dgm:cxn modelId="{6408BE35-1397-4E60-9774-93566944347F}" type="presParOf" srcId="{31204419-60A3-4B06-A320-F08FF896B3A9}" destId="{0756FEA5-9FB0-4D25-9000-E0994A607518}" srcOrd="1" destOrd="0" presId="urn:microsoft.com/office/officeart/2018/2/layout/IconVerticalSolidList"/>
    <dgm:cxn modelId="{D9E8ED6B-7CEB-4CE6-9F6D-5A0C35272973}" type="presParOf" srcId="{31204419-60A3-4B06-A320-F08FF896B3A9}" destId="{6420F719-EB01-49E0-8186-3A5EAE2CBDC0}" srcOrd="2" destOrd="0" presId="urn:microsoft.com/office/officeart/2018/2/layout/IconVerticalSolidList"/>
    <dgm:cxn modelId="{D2225ACE-EF1A-437D-A280-7FD3BC1B89FC}" type="presParOf" srcId="{31204419-60A3-4B06-A320-F08FF896B3A9}" destId="{3C8E1C44-8C22-4067-B0A5-503FDEDFBE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0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What’s your problem</a:t>
          </a:r>
          <a:r>
            <a:rPr lang="en-US" sz="1900" kern="1200" dirty="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Okay, fine.</a:t>
          </a:r>
          <a:r>
            <a:rPr lang="en-US" sz="1900" kern="1200"/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But ..</a:t>
          </a:r>
          <a:r>
            <a:rPr lang="en-US" sz="1900" kern="1200"/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FINE. </a:t>
          </a:r>
          <a:r>
            <a:rPr lang="en-US" sz="1900" kern="1200"/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Right …right. You are so smart</a:t>
          </a:r>
          <a:r>
            <a:rPr lang="en-US" sz="1900" kern="1200"/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Umm … </a:t>
          </a:r>
          <a:r>
            <a:rPr lang="en-US" sz="1900" kern="1200" dirty="0"/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Okay, fine.</a:t>
          </a:r>
          <a:r>
            <a:rPr lang="en-US" sz="1900" kern="1200">
              <a:solidFill>
                <a:schemeClr val="tx1"/>
              </a:solidFill>
            </a:rPr>
            <a:t> Why should anyone care about this problem?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But ..</a:t>
          </a:r>
          <a:r>
            <a:rPr lang="en-US" sz="1900" kern="1200">
              <a:solidFill>
                <a:schemeClr val="tx1"/>
              </a:solidFill>
            </a:rPr>
            <a:t> there is so much prior work. That wasn’t enough?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sz="1900" kern="1200">
              <a:solidFill>
                <a:schemeClr val="bg1">
                  <a:lumMod val="95000"/>
                </a:schemeClr>
              </a:solidFill>
            </a:rPr>
            <a:t>What’s your secret sauce? </a:t>
          </a:r>
          <a:endParaRPr lang="en-US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  <a:endParaRPr lang="en-US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  <a:endParaRPr lang="en-US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61053" y="5202458"/>
        <a:ext cx="7697329" cy="832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Okay, fine.</a:t>
          </a:r>
          <a:r>
            <a:rPr lang="en-US" sz="1900" kern="1200">
              <a:solidFill>
                <a:schemeClr val="tx1"/>
              </a:solidFill>
            </a:rPr>
            <a:t> Why should anyone care about this problem?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But ..</a:t>
          </a:r>
          <a:r>
            <a:rPr lang="en-US" sz="1900" kern="1200">
              <a:solidFill>
                <a:schemeClr val="tx1"/>
              </a:solidFill>
            </a:rPr>
            <a:t> there is so much prior work. That wasn’t enough?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  <a:endParaRPr lang="en-US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  <a:endParaRPr lang="en-US" sz="1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961053" y="5202458"/>
        <a:ext cx="7697329" cy="832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Okay, fine.</a:t>
          </a:r>
          <a:r>
            <a:rPr lang="en-US" sz="1900" kern="1200">
              <a:solidFill>
                <a:schemeClr val="tx1"/>
              </a:solidFill>
            </a:rPr>
            <a:t> Why should anyone care about this problem?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But ..</a:t>
          </a:r>
          <a:r>
            <a:rPr lang="en-US" sz="1900" kern="1200">
              <a:solidFill>
                <a:schemeClr val="tx1"/>
              </a:solidFill>
            </a:rPr>
            <a:t> there is so much prior work. That wasn’t enough?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Right …right. You are so smart</a:t>
          </a:r>
          <a:r>
            <a:rPr lang="en-US" sz="1900" kern="1200" dirty="0">
              <a:solidFill>
                <a:schemeClr val="tx1"/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Umm … </a:t>
          </a:r>
          <a:r>
            <a:rPr lang="en-US" sz="1900" kern="1200" dirty="0">
              <a:solidFill>
                <a:schemeClr val="tx1"/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Okay, fine.</a:t>
          </a:r>
          <a:r>
            <a:rPr lang="en-US" sz="1900" kern="1200">
              <a:solidFill>
                <a:schemeClr val="tx1"/>
              </a:solidFill>
            </a:rPr>
            <a:t> Why should anyone care about this problem?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>
              <a:solidFill>
                <a:schemeClr val="tx1"/>
              </a:solidFill>
            </a:rPr>
            <a:t>But ..</a:t>
          </a:r>
          <a:r>
            <a:rPr lang="en-US" sz="1900" kern="1200">
              <a:solidFill>
                <a:schemeClr val="tx1"/>
              </a:solidFill>
            </a:rPr>
            <a:t> there is so much prior work. That wasn’t enough?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Right …right. You are so smart</a:t>
          </a:r>
          <a:r>
            <a:rPr lang="en-US" sz="1900" kern="1200" dirty="0">
              <a:solidFill>
                <a:schemeClr val="tx1"/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Umm … </a:t>
          </a:r>
          <a:r>
            <a:rPr lang="en-US" sz="1900" kern="1200" dirty="0">
              <a:solidFill>
                <a:schemeClr val="tx1"/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Okay, fine.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But ..</a:t>
          </a:r>
          <a:r>
            <a:rPr lang="en-US" sz="1900" kern="1200" dirty="0">
              <a:solidFill>
                <a:schemeClr val="tx1"/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But ..</a:t>
          </a:r>
          <a:r>
            <a:rPr lang="en-US" sz="1900" kern="1200" dirty="0">
              <a:solidFill>
                <a:schemeClr val="tx1"/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But ..</a:t>
          </a:r>
          <a:r>
            <a:rPr lang="en-US" sz="1900" kern="1200" dirty="0">
              <a:solidFill>
                <a:schemeClr val="tx1"/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Right …right. You are so smart</a:t>
          </a:r>
          <a:r>
            <a:rPr lang="en-US" sz="1900" kern="1200" dirty="0">
              <a:solidFill>
                <a:schemeClr val="tx1"/>
              </a:solidFill>
            </a:rPr>
            <a:t>. Prove to me that your secret sauce indeed works as promised.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Umm … </a:t>
          </a:r>
          <a:r>
            <a:rPr lang="en-US" sz="1900" kern="1200" dirty="0">
              <a:solidFill>
                <a:schemeClr val="tx1"/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775EE-054F-4EF9-A5DB-51B201FAD201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7EC6-F83E-4E09-AE4C-4FD68BA1A34D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Microsoft</a:t>
          </a:r>
        </a:p>
      </dsp:txBody>
      <dsp:txXfrm>
        <a:off x="0" y="671"/>
        <a:ext cx="6263640" cy="1100668"/>
      </dsp:txXfrm>
    </dsp:sp>
    <dsp:sp modelId="{082C3A6B-2115-4DAC-8270-091B8A178DBD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DEB81-E2AA-4987-BB6B-2A89F1CAFBC3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Google</a:t>
          </a:r>
        </a:p>
      </dsp:txBody>
      <dsp:txXfrm>
        <a:off x="0" y="1101340"/>
        <a:ext cx="6263640" cy="1100668"/>
      </dsp:txXfrm>
    </dsp:sp>
    <dsp:sp modelId="{4718500F-E067-4C5A-BE2B-0E541BE1EACE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12BF1-6DA7-480C-9801-12B65FF63AD6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Morgan Stanley </a:t>
          </a:r>
        </a:p>
      </dsp:txBody>
      <dsp:txXfrm>
        <a:off x="0" y="2202009"/>
        <a:ext cx="6263640" cy="1100668"/>
      </dsp:txXfrm>
    </dsp:sp>
    <dsp:sp modelId="{0BD42246-51CE-4500-9758-21C411A23A13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F7B84-351C-48D9-80DA-67DC02AF3088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….</a:t>
          </a:r>
        </a:p>
      </dsp:txBody>
      <dsp:txXfrm>
        <a:off x="0" y="3302678"/>
        <a:ext cx="6263640" cy="1100668"/>
      </dsp:txXfrm>
    </dsp:sp>
    <dsp:sp modelId="{21D1BCC6-5F04-4276-A6E7-5C6117FCF448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F1F45-5B88-422A-99BE-BDA58C4375B4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IETF standard</a:t>
          </a:r>
        </a:p>
      </dsp:txBody>
      <dsp:txXfrm>
        <a:off x="0" y="4403347"/>
        <a:ext cx="6263640" cy="11006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But ..</a:t>
          </a:r>
          <a:r>
            <a:rPr lang="en-US" sz="1900" kern="1200" dirty="0">
              <a:solidFill>
                <a:schemeClr val="tx1"/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FINE. </a:t>
          </a:r>
          <a:r>
            <a:rPr lang="en-US" sz="1900" kern="1200" dirty="0">
              <a:solidFill>
                <a:schemeClr val="tx1"/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Right …right. You are so smart</a:t>
          </a:r>
          <a:r>
            <a:rPr lang="en-US" sz="1900" kern="1200" dirty="0">
              <a:solidFill>
                <a:schemeClr val="tx1"/>
              </a:solidFill>
            </a:rPr>
            <a:t>. Prove to me that your secret sauce indeed works as promised.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Umm … </a:t>
          </a:r>
          <a:r>
            <a:rPr lang="en-US" sz="1900" kern="1200" dirty="0">
              <a:solidFill>
                <a:schemeClr val="tx1"/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F6E82-F086-44A7-A670-BC9E50130A3B}">
      <dsp:nvSpPr>
        <dsp:cNvPr id="0" name=""/>
        <dsp:cNvSpPr/>
      </dsp:nvSpPr>
      <dsp:spPr>
        <a:xfrm>
          <a:off x="0" y="1952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796A7-3EC6-485D-AF02-AB79D88BB7F6}">
      <dsp:nvSpPr>
        <dsp:cNvPr id="0" name=""/>
        <dsp:cNvSpPr/>
      </dsp:nvSpPr>
      <dsp:spPr>
        <a:xfrm>
          <a:off x="251704" y="189170"/>
          <a:ext cx="457644" cy="457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8874-266A-484E-AF8C-155DA912A097}">
      <dsp:nvSpPr>
        <dsp:cNvPr id="0" name=""/>
        <dsp:cNvSpPr/>
      </dsp:nvSpPr>
      <dsp:spPr>
        <a:xfrm>
          <a:off x="961053" y="1952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What’s your problem</a:t>
          </a:r>
          <a:r>
            <a:rPr lang="en-US" sz="1900" kern="1200"/>
            <a:t>? What are you trying to solve, really? </a:t>
          </a:r>
        </a:p>
      </dsp:txBody>
      <dsp:txXfrm>
        <a:off x="961053" y="1952"/>
        <a:ext cx="7697329" cy="832080"/>
      </dsp:txXfrm>
    </dsp:sp>
    <dsp:sp modelId="{30C5F933-7D96-4E53-ABBB-9F80A079A88C}">
      <dsp:nvSpPr>
        <dsp:cNvPr id="0" name=""/>
        <dsp:cNvSpPr/>
      </dsp:nvSpPr>
      <dsp:spPr>
        <a:xfrm>
          <a:off x="0" y="1042053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115F-D0B2-4A41-A76E-99EEE0A34C37}">
      <dsp:nvSpPr>
        <dsp:cNvPr id="0" name=""/>
        <dsp:cNvSpPr/>
      </dsp:nvSpPr>
      <dsp:spPr>
        <a:xfrm>
          <a:off x="251704" y="1229272"/>
          <a:ext cx="457644" cy="457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1F55-D6AA-4384-B168-616129B73D09}">
      <dsp:nvSpPr>
        <dsp:cNvPr id="0" name=""/>
        <dsp:cNvSpPr/>
      </dsp:nvSpPr>
      <dsp:spPr>
        <a:xfrm>
          <a:off x="961053" y="1042053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Okay, fine.</a:t>
          </a:r>
          <a:r>
            <a:rPr lang="en-US" sz="1900" kern="1200" dirty="0">
              <a:solidFill>
                <a:schemeClr val="tx1"/>
              </a:solidFill>
            </a:rPr>
            <a:t> Why should anyone care about this problem?</a:t>
          </a:r>
        </a:p>
      </dsp:txBody>
      <dsp:txXfrm>
        <a:off x="961053" y="1042053"/>
        <a:ext cx="7697329" cy="832080"/>
      </dsp:txXfrm>
    </dsp:sp>
    <dsp:sp modelId="{347004A6-E607-4F74-8709-E1745E1BE813}">
      <dsp:nvSpPr>
        <dsp:cNvPr id="0" name=""/>
        <dsp:cNvSpPr/>
      </dsp:nvSpPr>
      <dsp:spPr>
        <a:xfrm>
          <a:off x="0" y="2082154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29F7-A9C0-4E9D-BE8F-0FC68C4E52D8}">
      <dsp:nvSpPr>
        <dsp:cNvPr id="0" name=""/>
        <dsp:cNvSpPr/>
      </dsp:nvSpPr>
      <dsp:spPr>
        <a:xfrm>
          <a:off x="251704" y="2269373"/>
          <a:ext cx="457644" cy="4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EC82-EB4D-473D-A4E0-828D2E21543B}">
      <dsp:nvSpPr>
        <dsp:cNvPr id="0" name=""/>
        <dsp:cNvSpPr/>
      </dsp:nvSpPr>
      <dsp:spPr>
        <a:xfrm>
          <a:off x="961053" y="2082154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But ..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 there is so much prior work. That wasn’t enough?</a:t>
          </a:r>
        </a:p>
      </dsp:txBody>
      <dsp:txXfrm>
        <a:off x="961053" y="2082154"/>
        <a:ext cx="7697329" cy="832080"/>
      </dsp:txXfrm>
    </dsp:sp>
    <dsp:sp modelId="{ABF2EFE4-3F3F-464E-B6B2-8C722A468F0E}">
      <dsp:nvSpPr>
        <dsp:cNvPr id="0" name=""/>
        <dsp:cNvSpPr/>
      </dsp:nvSpPr>
      <dsp:spPr>
        <a:xfrm>
          <a:off x="0" y="3122256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EA224-8366-45FE-A6B2-384E4BBAFF57}">
      <dsp:nvSpPr>
        <dsp:cNvPr id="0" name=""/>
        <dsp:cNvSpPr/>
      </dsp:nvSpPr>
      <dsp:spPr>
        <a:xfrm>
          <a:off x="251704" y="3309474"/>
          <a:ext cx="457644" cy="457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1872-1DB7-42ED-B9AD-1651DDDA25CE}">
      <dsp:nvSpPr>
        <dsp:cNvPr id="0" name=""/>
        <dsp:cNvSpPr/>
      </dsp:nvSpPr>
      <dsp:spPr>
        <a:xfrm>
          <a:off x="961053" y="3122256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FINE.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What’s your secret sauce? </a:t>
          </a:r>
        </a:p>
      </dsp:txBody>
      <dsp:txXfrm>
        <a:off x="961053" y="3122256"/>
        <a:ext cx="7697329" cy="832080"/>
      </dsp:txXfrm>
    </dsp:sp>
    <dsp:sp modelId="{2AA16057-2BD6-4B92-B584-E6EE3D5B7EFA}">
      <dsp:nvSpPr>
        <dsp:cNvPr id="0" name=""/>
        <dsp:cNvSpPr/>
      </dsp:nvSpPr>
      <dsp:spPr>
        <a:xfrm>
          <a:off x="0" y="4162357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4A8F3-49AF-4669-BC5D-6A01E06FE77B}">
      <dsp:nvSpPr>
        <dsp:cNvPr id="0" name=""/>
        <dsp:cNvSpPr/>
      </dsp:nvSpPr>
      <dsp:spPr>
        <a:xfrm>
          <a:off x="251704" y="4349575"/>
          <a:ext cx="457644" cy="457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B3B5A-5493-44CA-878C-67DA86738D95}">
      <dsp:nvSpPr>
        <dsp:cNvPr id="0" name=""/>
        <dsp:cNvSpPr/>
      </dsp:nvSpPr>
      <dsp:spPr>
        <a:xfrm>
          <a:off x="961053" y="4162357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Right …right. You are so smart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. Prove to me that your secret sauce indeed works as promised. </a:t>
          </a:r>
        </a:p>
      </dsp:txBody>
      <dsp:txXfrm>
        <a:off x="961053" y="4162357"/>
        <a:ext cx="7697329" cy="832080"/>
      </dsp:txXfrm>
    </dsp:sp>
    <dsp:sp modelId="{A5FBDF37-7DB5-4032-9015-27C221625294}">
      <dsp:nvSpPr>
        <dsp:cNvPr id="0" name=""/>
        <dsp:cNvSpPr/>
      </dsp:nvSpPr>
      <dsp:spPr>
        <a:xfrm>
          <a:off x="0" y="5202458"/>
          <a:ext cx="8658383" cy="832080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FEA5-9FB0-4D25-9000-E0994A607518}">
      <dsp:nvSpPr>
        <dsp:cNvPr id="0" name=""/>
        <dsp:cNvSpPr/>
      </dsp:nvSpPr>
      <dsp:spPr>
        <a:xfrm>
          <a:off x="251704" y="5389676"/>
          <a:ext cx="457644" cy="4576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E1C44-8C22-4067-B0A5-503FDEDFBE42}">
      <dsp:nvSpPr>
        <dsp:cNvPr id="0" name=""/>
        <dsp:cNvSpPr/>
      </dsp:nvSpPr>
      <dsp:spPr>
        <a:xfrm>
          <a:off x="961053" y="5202458"/>
          <a:ext cx="7697329" cy="83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2" tIns="88062" rIns="88062" bIns="88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bg1">
                  <a:lumMod val="95000"/>
                </a:schemeClr>
              </a:solidFill>
            </a:rPr>
            <a:t>Umm … </a:t>
          </a:r>
          <a:r>
            <a:rPr lang="en-US" sz="1900" kern="1200" dirty="0">
              <a:solidFill>
                <a:schemeClr val="bg1">
                  <a:lumMod val="95000"/>
                </a:schemeClr>
              </a:solidFill>
            </a:rPr>
            <a:t>is anyone really using it? What next?</a:t>
          </a:r>
        </a:p>
      </dsp:txBody>
      <dsp:txXfrm>
        <a:off x="961053" y="5202458"/>
        <a:ext cx="7697329" cy="83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D897C-3661-4886-8ADB-0CEFB3C13DDE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EF90-430A-4F8F-B68B-7114FE7E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3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9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5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9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2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1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1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EF90-430A-4F8F-B68B-7114FE7EF54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047-987B-4C69-9941-04A5FB3069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AF4E-9278-4BF5-972D-61116A1C1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2404D-3255-44B2-BCA8-998579AC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CDE4-6368-4E2A-92A4-82B20E07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615F-CCCE-487D-A2D0-A7AD1ACE9FA9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B7E73-ED63-41F0-9AF9-88B36C74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DB0AD-DB41-4126-9B02-1FA2CCA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27E1-5E0A-4C1B-A7DD-066008E5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FDBD6-2AB6-4F5A-8705-CE0569492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BA8C7-AB61-4D6B-9DF9-2DC1EE56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140D-C0EC-4E4F-A71A-D0EEABE4291B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A10A4-C5E0-46A3-ABAD-0D3B91FB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1783-483F-436C-827F-25914DED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F6253-938E-4AA2-B95E-B5D5DAAE2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C60B1-6008-4215-92F9-ADE72DD8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38A6-E32F-4D55-B184-4687888A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8B1D-8394-429E-BEE9-D4FB3539A65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715EA-24D0-4A0C-818D-B0CDF1BC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A76F-B237-4ADE-BF59-C62A9C30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8D43-5CD7-4D17-81F2-C5EB909A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904E-075D-48AC-A2E8-4708FAA01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D219-21E2-46CD-B128-5BB12618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1CA-F3D0-4C90-AF26-E8BC4582B33F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B67B-8CE7-47D8-9C0A-9CF79EAE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3FDF-D9AA-4729-B2B9-E3DBE661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2C1D-FF69-4A78-9A27-7FE40F5F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FB6E7-7DBF-470C-93F0-A38180F26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E81A-0816-486B-9185-DE6D389E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B9B2-785B-404E-93BF-F228422A45F2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5E84D-F517-4D9B-9050-6698B615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9915-7DA6-49AF-8A6E-AC5C6150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D7E6-C108-4C12-9671-18B71851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B6EB-2E77-4022-AB43-EFE346C3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4D14D-8B4E-4B1F-913E-51B913DF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2E32-E4C5-46D6-A649-2C1198E4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B4A2-3C21-4F4F-B67D-6A3A94314FD0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1618F-E17E-4E40-BB94-AC7A4267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848D-DEA4-4357-BFFA-D44D3DB3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D7B9-91E8-46C8-B911-9BFA2D6D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7A49-70DB-4C8E-9999-4569EFEF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70F0E-CE04-4BEA-9E29-26D48B8C7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617C3-BC21-4585-A78C-8E6DF928B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5713B-6D4D-4A1D-841D-373B73B51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71E60-5944-4DDB-87AB-42E5064C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D227-E169-476B-B81F-C0C887684179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4488-BC4A-400A-98C0-DA0DE7A4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B877C-8CA8-42B1-9E70-0BAF8E6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E988-6252-40AB-8732-05E42C07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339C0-F8C0-4189-96AE-4E034E5A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726E-A07A-443D-ACCD-17B09B7628CC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95310-BB5D-4953-8A5F-9A9A2BA2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1167D-18C1-4E26-86C0-69C9C5B5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0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C48F5-8679-453B-9FFF-406364F7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A997-D62D-4F89-AB78-E8747B1EF230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779BF-E9BF-4DBA-B357-A687C04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3C3B-C154-493C-9F17-AD59EE42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5321-52A6-4DBA-AFDA-E0FFD5F3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923E-F51E-4340-84CC-FD21B80E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5B076-57EC-4360-9923-10D0076FD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E7F7C-0497-4A6A-9716-222958C1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AB3D-83D7-419E-9471-40F81706BEC8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7AEAC-B02D-400E-BB85-27730C31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73AB-4880-43D1-95E8-839EC251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AA48-8B24-403B-9815-199930D6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AFAD5-6C72-4D5B-94BD-1C2FF3690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194B-EDB6-4AE2-AC6B-E9494A0C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10E74-889B-44EE-96BA-64830873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2B7-0684-4E85-97AD-26DF2C45FF24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8B4E8-ED7F-44D6-93B7-B98591F0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E50ED-C86A-477F-9CF0-D3C8AF06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FD2D2-3528-41AE-982A-0F6CCFE8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BA4F-14F0-4467-8CF2-C0ADCB8B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F065-382C-4DD0-87F2-B540E65CF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81064-F2EB-409B-B54F-B8F279466447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4FCFC-534B-4881-BF5C-891C70D2D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E989-D9AC-4CF5-9E71-FDCC7274C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310F-4E2C-4596-91D4-55C07FD2B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erspectives.mvdirona.com/2009/10/the-cost-of-latenc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3604C8-F317-4C60-AE2E-B475E7C5B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DCTCP and DCQCN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4B12BB-DFCF-4B67-943C-9C68E9A7B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9A56E-D9F5-4CA8-BD7D-B63F3CB6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8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CCEF765-A381-4054-ACF6-488CF4A8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6" y="464778"/>
            <a:ext cx="762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server cartoon ">
            <a:extLst>
              <a:ext uri="{FF2B5EF4-FFF2-40B4-BE49-F238E27FC236}">
                <a16:creationId xmlns:a16="http://schemas.microsoft.com/office/drawing/2014/main" id="{9BC4F69F-A3B8-4DFB-8241-140C71A5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3" y="406309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erver cartoon ">
            <a:extLst>
              <a:ext uri="{FF2B5EF4-FFF2-40B4-BE49-F238E27FC236}">
                <a16:creationId xmlns:a16="http://schemas.microsoft.com/office/drawing/2014/main" id="{6CA6AC84-92D4-4141-90A5-C5193FAC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75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erver cartoon ">
            <a:extLst>
              <a:ext uri="{FF2B5EF4-FFF2-40B4-BE49-F238E27FC236}">
                <a16:creationId xmlns:a16="http://schemas.microsoft.com/office/drawing/2014/main" id="{A0E33C48-5A9A-4AE2-A40A-1A5922B5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74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erver cartoon ">
            <a:extLst>
              <a:ext uri="{FF2B5EF4-FFF2-40B4-BE49-F238E27FC236}">
                <a16:creationId xmlns:a16="http://schemas.microsoft.com/office/drawing/2014/main" id="{5658C799-40D1-4E8A-9176-3FCC7D72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8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erver cartoon ">
            <a:extLst>
              <a:ext uri="{FF2B5EF4-FFF2-40B4-BE49-F238E27FC236}">
                <a16:creationId xmlns:a16="http://schemas.microsoft.com/office/drawing/2014/main" id="{80595502-7877-4E5E-AAFE-0CDEC7B8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02662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erver cartoon ">
            <a:extLst>
              <a:ext uri="{FF2B5EF4-FFF2-40B4-BE49-F238E27FC236}">
                <a16:creationId xmlns:a16="http://schemas.microsoft.com/office/drawing/2014/main" id="{2F8ED4BC-B998-41FC-AB87-754BD3E8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74" y="402662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2EF470-5BB3-4E4E-8CA2-911C2988D683}"/>
              </a:ext>
            </a:extLst>
          </p:cNvPr>
          <p:cNvCxnSpPr>
            <a:cxnSpLocks/>
          </p:cNvCxnSpPr>
          <p:nvPr/>
        </p:nvCxnSpPr>
        <p:spPr>
          <a:xfrm flipV="1">
            <a:off x="859772" y="1881218"/>
            <a:ext cx="2329501" cy="218187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F047C8-859B-4423-867C-CAC791CC2589}"/>
              </a:ext>
            </a:extLst>
          </p:cNvPr>
          <p:cNvCxnSpPr>
            <a:cxnSpLocks/>
          </p:cNvCxnSpPr>
          <p:nvPr/>
        </p:nvCxnSpPr>
        <p:spPr>
          <a:xfrm flipV="1">
            <a:off x="3305757" y="2020999"/>
            <a:ext cx="697321" cy="18928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BAFB58-3F74-416C-9023-CF57D9840514}"/>
              </a:ext>
            </a:extLst>
          </p:cNvPr>
          <p:cNvCxnSpPr>
            <a:cxnSpLocks/>
          </p:cNvCxnSpPr>
          <p:nvPr/>
        </p:nvCxnSpPr>
        <p:spPr>
          <a:xfrm flipH="1" flipV="1">
            <a:off x="4727067" y="2120011"/>
            <a:ext cx="275338" cy="17181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54CDC3-D5ED-4337-9CDF-F8FD8FE895D0}"/>
              </a:ext>
            </a:extLst>
          </p:cNvPr>
          <p:cNvCxnSpPr>
            <a:cxnSpLocks/>
          </p:cNvCxnSpPr>
          <p:nvPr/>
        </p:nvCxnSpPr>
        <p:spPr>
          <a:xfrm flipH="1" flipV="1">
            <a:off x="5847818" y="2073417"/>
            <a:ext cx="1041689" cy="18404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0F94C0-995A-428A-B6F2-8AD621ACCB81}"/>
              </a:ext>
            </a:extLst>
          </p:cNvPr>
          <p:cNvCxnSpPr>
            <a:cxnSpLocks/>
          </p:cNvCxnSpPr>
          <p:nvPr/>
        </p:nvCxnSpPr>
        <p:spPr>
          <a:xfrm flipH="1" flipV="1">
            <a:off x="7722282" y="2219329"/>
            <a:ext cx="973621" cy="18404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DF736F-CB56-48DB-A044-C66EE4480F55}"/>
              </a:ext>
            </a:extLst>
          </p:cNvPr>
          <p:cNvCxnSpPr>
            <a:cxnSpLocks/>
          </p:cNvCxnSpPr>
          <p:nvPr/>
        </p:nvCxnSpPr>
        <p:spPr>
          <a:xfrm flipH="1" flipV="1">
            <a:off x="8958173" y="2020999"/>
            <a:ext cx="1704567" cy="189286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CA9E166-7A09-4429-A445-8BB6AFA4EC14}"/>
              </a:ext>
            </a:extLst>
          </p:cNvPr>
          <p:cNvSpPr txBox="1"/>
          <p:nvPr/>
        </p:nvSpPr>
        <p:spPr>
          <a:xfrm>
            <a:off x="5578494" y="38021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825579-E9B3-411D-80CE-28FD3B216841}"/>
              </a:ext>
            </a:extLst>
          </p:cNvPr>
          <p:cNvSpPr txBox="1"/>
          <p:nvPr/>
        </p:nvSpPr>
        <p:spPr>
          <a:xfrm>
            <a:off x="3360750" y="95446"/>
            <a:ext cx="24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Top of Rack (</a:t>
            </a:r>
            <a:r>
              <a:rPr lang="en-US" sz="4000" dirty="0" err="1"/>
              <a:t>ToR</a:t>
            </a:r>
            <a:r>
              <a:rPr lang="en-US" sz="4000" dirty="0"/>
              <a:t>) Router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4F767-1E60-4A29-83DE-A90966FA94DB}"/>
              </a:ext>
            </a:extLst>
          </p:cNvPr>
          <p:cNvSpPr txBox="1"/>
          <p:nvPr/>
        </p:nvSpPr>
        <p:spPr>
          <a:xfrm>
            <a:off x="2223900" y="5414184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MLA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FB9800-EA65-423F-B5DD-415695342446}"/>
              </a:ext>
            </a:extLst>
          </p:cNvPr>
          <p:cNvSpPr txBox="1"/>
          <p:nvPr/>
        </p:nvSpPr>
        <p:spPr>
          <a:xfrm>
            <a:off x="4569273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CFDA1C-572B-4249-A06C-43E6662D0472}"/>
              </a:ext>
            </a:extLst>
          </p:cNvPr>
          <p:cNvSpPr txBox="1"/>
          <p:nvPr/>
        </p:nvSpPr>
        <p:spPr>
          <a:xfrm>
            <a:off x="395400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DE773B-9E1F-4664-93FD-C841664775E0}"/>
              </a:ext>
            </a:extLst>
          </p:cNvPr>
          <p:cNvSpPr txBox="1"/>
          <p:nvPr/>
        </p:nvSpPr>
        <p:spPr>
          <a:xfrm>
            <a:off x="6513296" y="5414184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6E5B9F-0B66-4C49-BA68-F5699B0C4EA8}"/>
              </a:ext>
            </a:extLst>
          </p:cNvPr>
          <p:cNvSpPr txBox="1"/>
          <p:nvPr/>
        </p:nvSpPr>
        <p:spPr>
          <a:xfrm>
            <a:off x="8656585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3B1E9C-573F-49EF-BE2A-402097D93893}"/>
              </a:ext>
            </a:extLst>
          </p:cNvPr>
          <p:cNvSpPr txBox="1"/>
          <p:nvPr/>
        </p:nvSpPr>
        <p:spPr>
          <a:xfrm>
            <a:off x="10693349" y="5296148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4626C-D836-4778-848D-D5798EE2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7" grpId="0"/>
      <p:bldP spid="49" grpId="0"/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CCEF765-A381-4054-ACF6-488CF4A8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96" y="464778"/>
            <a:ext cx="7620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server cartoon ">
            <a:extLst>
              <a:ext uri="{FF2B5EF4-FFF2-40B4-BE49-F238E27FC236}">
                <a16:creationId xmlns:a16="http://schemas.microsoft.com/office/drawing/2014/main" id="{9BC4F69F-A3B8-4DFB-8241-140C71A5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3" y="406309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erver cartoon ">
            <a:extLst>
              <a:ext uri="{FF2B5EF4-FFF2-40B4-BE49-F238E27FC236}">
                <a16:creationId xmlns:a16="http://schemas.microsoft.com/office/drawing/2014/main" id="{6CA6AC84-92D4-4141-90A5-C5193FAC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75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erver cartoon ">
            <a:extLst>
              <a:ext uri="{FF2B5EF4-FFF2-40B4-BE49-F238E27FC236}">
                <a16:creationId xmlns:a16="http://schemas.microsoft.com/office/drawing/2014/main" id="{A0E33C48-5A9A-4AE2-A40A-1A5922B5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74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erver cartoon ">
            <a:extLst>
              <a:ext uri="{FF2B5EF4-FFF2-40B4-BE49-F238E27FC236}">
                <a16:creationId xmlns:a16="http://schemas.microsoft.com/office/drawing/2014/main" id="{5658C799-40D1-4E8A-9176-3FCC7D72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8" y="4059777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erver cartoon ">
            <a:extLst>
              <a:ext uri="{FF2B5EF4-FFF2-40B4-BE49-F238E27FC236}">
                <a16:creationId xmlns:a16="http://schemas.microsoft.com/office/drawing/2014/main" id="{80595502-7877-4E5E-AAFE-0CDEC7B8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02662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server cartoon ">
            <a:extLst>
              <a:ext uri="{FF2B5EF4-FFF2-40B4-BE49-F238E27FC236}">
                <a16:creationId xmlns:a16="http://schemas.microsoft.com/office/drawing/2014/main" id="{2F8ED4BC-B998-41FC-AB87-754BD3E8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74" y="4026620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2EF470-5BB3-4E4E-8CA2-911C2988D683}"/>
              </a:ext>
            </a:extLst>
          </p:cNvPr>
          <p:cNvCxnSpPr>
            <a:cxnSpLocks/>
          </p:cNvCxnSpPr>
          <p:nvPr/>
        </p:nvCxnSpPr>
        <p:spPr>
          <a:xfrm flipV="1">
            <a:off x="909080" y="2099869"/>
            <a:ext cx="2329501" cy="2181872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F047C8-859B-4423-867C-CAC791CC2589}"/>
              </a:ext>
            </a:extLst>
          </p:cNvPr>
          <p:cNvCxnSpPr>
            <a:cxnSpLocks/>
          </p:cNvCxnSpPr>
          <p:nvPr/>
        </p:nvCxnSpPr>
        <p:spPr>
          <a:xfrm flipV="1">
            <a:off x="3305757" y="2114763"/>
            <a:ext cx="697321" cy="1892866"/>
          </a:xfrm>
          <a:prstGeom prst="line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BAFB58-3F74-416C-9023-CF57D9840514}"/>
              </a:ext>
            </a:extLst>
          </p:cNvPr>
          <p:cNvCxnSpPr>
            <a:cxnSpLocks/>
          </p:cNvCxnSpPr>
          <p:nvPr/>
        </p:nvCxnSpPr>
        <p:spPr>
          <a:xfrm flipH="1" flipV="1">
            <a:off x="4776375" y="2355953"/>
            <a:ext cx="275338" cy="1718139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54CDC3-D5ED-4337-9CDF-F8FD8FE895D0}"/>
              </a:ext>
            </a:extLst>
          </p:cNvPr>
          <p:cNvCxnSpPr>
            <a:cxnSpLocks/>
          </p:cNvCxnSpPr>
          <p:nvPr/>
        </p:nvCxnSpPr>
        <p:spPr>
          <a:xfrm flipH="1" flipV="1">
            <a:off x="5878427" y="2290573"/>
            <a:ext cx="1041689" cy="1840448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0F94C0-995A-428A-B6F2-8AD621ACCB81}"/>
              </a:ext>
            </a:extLst>
          </p:cNvPr>
          <p:cNvCxnSpPr>
            <a:cxnSpLocks/>
          </p:cNvCxnSpPr>
          <p:nvPr/>
        </p:nvCxnSpPr>
        <p:spPr>
          <a:xfrm flipH="1" flipV="1">
            <a:off x="7752891" y="2386284"/>
            <a:ext cx="973621" cy="1840448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DF736F-CB56-48DB-A044-C66EE4480F55}"/>
              </a:ext>
            </a:extLst>
          </p:cNvPr>
          <p:cNvCxnSpPr>
            <a:cxnSpLocks/>
          </p:cNvCxnSpPr>
          <p:nvPr/>
        </p:nvCxnSpPr>
        <p:spPr>
          <a:xfrm flipH="1" flipV="1">
            <a:off x="8988782" y="2096768"/>
            <a:ext cx="1704567" cy="1892866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CA9E166-7A09-4429-A445-8BB6AFA4EC14}"/>
              </a:ext>
            </a:extLst>
          </p:cNvPr>
          <p:cNvSpPr txBox="1"/>
          <p:nvPr/>
        </p:nvSpPr>
        <p:spPr>
          <a:xfrm>
            <a:off x="5578494" y="38021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825579-E9B3-411D-80CE-28FD3B216841}"/>
              </a:ext>
            </a:extLst>
          </p:cNvPr>
          <p:cNvSpPr txBox="1"/>
          <p:nvPr/>
        </p:nvSpPr>
        <p:spPr>
          <a:xfrm>
            <a:off x="3360750" y="95446"/>
            <a:ext cx="24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Top of Rack (</a:t>
            </a:r>
            <a:r>
              <a:rPr lang="en-US" sz="4000" dirty="0" err="1"/>
              <a:t>ToR</a:t>
            </a:r>
            <a:r>
              <a:rPr lang="en-US" sz="4000" dirty="0"/>
              <a:t>) Router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4F767-1E60-4A29-83DE-A90966FA94DB}"/>
              </a:ext>
            </a:extLst>
          </p:cNvPr>
          <p:cNvSpPr txBox="1"/>
          <p:nvPr/>
        </p:nvSpPr>
        <p:spPr>
          <a:xfrm>
            <a:off x="2223900" y="5414184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MLA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FB9800-EA65-423F-B5DD-415695342446}"/>
              </a:ext>
            </a:extLst>
          </p:cNvPr>
          <p:cNvSpPr txBox="1"/>
          <p:nvPr/>
        </p:nvSpPr>
        <p:spPr>
          <a:xfrm>
            <a:off x="4569273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CFDA1C-572B-4249-A06C-43E6662D0472}"/>
              </a:ext>
            </a:extLst>
          </p:cNvPr>
          <p:cNvSpPr txBox="1"/>
          <p:nvPr/>
        </p:nvSpPr>
        <p:spPr>
          <a:xfrm>
            <a:off x="395400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DE773B-9E1F-4664-93FD-C841664775E0}"/>
              </a:ext>
            </a:extLst>
          </p:cNvPr>
          <p:cNvSpPr txBox="1"/>
          <p:nvPr/>
        </p:nvSpPr>
        <p:spPr>
          <a:xfrm>
            <a:off x="6513296" y="5414184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6E5B9F-0B66-4C49-BA68-F5699B0C4EA8}"/>
              </a:ext>
            </a:extLst>
          </p:cNvPr>
          <p:cNvSpPr txBox="1"/>
          <p:nvPr/>
        </p:nvSpPr>
        <p:spPr>
          <a:xfrm>
            <a:off x="8656585" y="5345291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3B1E9C-573F-49EF-BE2A-402097D93893}"/>
              </a:ext>
            </a:extLst>
          </p:cNvPr>
          <p:cNvSpPr txBox="1"/>
          <p:nvPr/>
        </p:nvSpPr>
        <p:spPr>
          <a:xfrm>
            <a:off x="10693349" y="5296148"/>
            <a:ext cx="73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2F2881-AEE0-4873-A532-91DD18AEE79F}"/>
              </a:ext>
            </a:extLst>
          </p:cNvPr>
          <p:cNvSpPr/>
          <p:nvPr/>
        </p:nvSpPr>
        <p:spPr>
          <a:xfrm>
            <a:off x="1764734" y="480870"/>
            <a:ext cx="8320733" cy="2204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8F82-915E-4214-B023-09E99C4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B3D395-24A9-46ED-AB05-3BFE8A396763}"/>
              </a:ext>
            </a:extLst>
          </p:cNvPr>
          <p:cNvSpPr/>
          <p:nvPr/>
        </p:nvSpPr>
        <p:spPr>
          <a:xfrm>
            <a:off x="4717380" y="862205"/>
            <a:ext cx="3272590" cy="49931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0B41D-8B4F-44B9-BEB1-88B9CE4FD95C}"/>
              </a:ext>
            </a:extLst>
          </p:cNvPr>
          <p:cNvSpPr txBox="1"/>
          <p:nvPr/>
        </p:nvSpPr>
        <p:spPr>
          <a:xfrm>
            <a:off x="3229760" y="5855310"/>
            <a:ext cx="6229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ASIC inside the </a:t>
            </a:r>
            <a:r>
              <a:rPr lang="en-US" sz="4400" dirty="0" err="1"/>
              <a:t>ToR</a:t>
            </a:r>
            <a:r>
              <a:rPr lang="en-US" sz="4400" dirty="0"/>
              <a:t> Router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5B5B106-293E-43A3-842E-7648DAD3FDE3}"/>
              </a:ext>
            </a:extLst>
          </p:cNvPr>
          <p:cNvSpPr/>
          <p:nvPr/>
        </p:nvSpPr>
        <p:spPr>
          <a:xfrm>
            <a:off x="7779036" y="2905627"/>
            <a:ext cx="1258866" cy="64509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FEC0E-D1B9-4C7B-975A-B3E21805100A}"/>
              </a:ext>
            </a:extLst>
          </p:cNvPr>
          <p:cNvGrpSpPr/>
          <p:nvPr/>
        </p:nvGrpSpPr>
        <p:grpSpPr>
          <a:xfrm>
            <a:off x="2037778" y="1397630"/>
            <a:ext cx="1931217" cy="707886"/>
            <a:chOff x="2037778" y="1397630"/>
            <a:chExt cx="1931217" cy="707886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7BC63BAC-6739-48CF-A2D2-B7B75996C9B0}"/>
                </a:ext>
              </a:extLst>
            </p:cNvPr>
            <p:cNvSpPr/>
            <p:nvPr/>
          </p:nvSpPr>
          <p:spPr>
            <a:xfrm>
              <a:off x="2710129" y="1431621"/>
              <a:ext cx="1258866" cy="64509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82C85D-BED8-4664-9FF8-F773DDB6DD3E}"/>
                </a:ext>
              </a:extLst>
            </p:cNvPr>
            <p:cNvSpPr txBox="1"/>
            <p:nvPr/>
          </p:nvSpPr>
          <p:spPr>
            <a:xfrm>
              <a:off x="2037778" y="1397630"/>
              <a:ext cx="606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0932648-811B-485F-BF90-84ED6C737C36}"/>
              </a:ext>
            </a:extLst>
          </p:cNvPr>
          <p:cNvSpPr txBox="1"/>
          <p:nvPr/>
        </p:nvSpPr>
        <p:spPr>
          <a:xfrm>
            <a:off x="9037902" y="2880689"/>
            <a:ext cx="125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MLA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24B1B-E869-4595-9E6C-E5903AABF2FB}"/>
              </a:ext>
            </a:extLst>
          </p:cNvPr>
          <p:cNvSpPr/>
          <p:nvPr/>
        </p:nvSpPr>
        <p:spPr>
          <a:xfrm>
            <a:off x="2715042" y="1225729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ECDED-71E6-4E08-BBA8-E4B0932CF179}"/>
              </a:ext>
            </a:extLst>
          </p:cNvPr>
          <p:cNvSpPr/>
          <p:nvPr/>
        </p:nvSpPr>
        <p:spPr>
          <a:xfrm>
            <a:off x="3085711" y="123677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69E115-C9FB-4CF3-8C07-93DD3D65B012}"/>
              </a:ext>
            </a:extLst>
          </p:cNvPr>
          <p:cNvSpPr/>
          <p:nvPr/>
        </p:nvSpPr>
        <p:spPr>
          <a:xfrm>
            <a:off x="3466608" y="123677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66F27B-4B3E-4130-B8F2-534DA40DCED3}"/>
              </a:ext>
            </a:extLst>
          </p:cNvPr>
          <p:cNvSpPr/>
          <p:nvPr/>
        </p:nvSpPr>
        <p:spPr>
          <a:xfrm>
            <a:off x="3828437" y="1236769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C454C0-5470-4E83-85CA-673FAADBBCEE}"/>
              </a:ext>
            </a:extLst>
          </p:cNvPr>
          <p:cNvSpPr/>
          <p:nvPr/>
        </p:nvSpPr>
        <p:spPr>
          <a:xfrm>
            <a:off x="2674367" y="2380644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9CAEF3-DAB0-44EB-B764-EBCCB4E9C843}"/>
              </a:ext>
            </a:extLst>
          </p:cNvPr>
          <p:cNvSpPr/>
          <p:nvPr/>
        </p:nvSpPr>
        <p:spPr>
          <a:xfrm>
            <a:off x="3052706" y="236255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8903F7-83C2-4169-90F8-2A5C03B648C5}"/>
              </a:ext>
            </a:extLst>
          </p:cNvPr>
          <p:cNvSpPr/>
          <p:nvPr/>
        </p:nvSpPr>
        <p:spPr>
          <a:xfrm>
            <a:off x="3433603" y="236255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C13D45-482C-487F-B14A-5CA34C3168F6}"/>
              </a:ext>
            </a:extLst>
          </p:cNvPr>
          <p:cNvSpPr/>
          <p:nvPr/>
        </p:nvSpPr>
        <p:spPr>
          <a:xfrm>
            <a:off x="3817322" y="236255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4B83BA-E8EE-455D-92B6-475FF3E22945}"/>
              </a:ext>
            </a:extLst>
          </p:cNvPr>
          <p:cNvSpPr/>
          <p:nvPr/>
        </p:nvSpPr>
        <p:spPr>
          <a:xfrm>
            <a:off x="2622113" y="346450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6B58CE4-5C3C-4B46-A83A-546F05D232F1}"/>
              </a:ext>
            </a:extLst>
          </p:cNvPr>
          <p:cNvSpPr/>
          <p:nvPr/>
        </p:nvSpPr>
        <p:spPr>
          <a:xfrm>
            <a:off x="3000452" y="346450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9156B5-90C2-4ADF-B527-A2FEB64B53E2}"/>
              </a:ext>
            </a:extLst>
          </p:cNvPr>
          <p:cNvSpPr/>
          <p:nvPr/>
        </p:nvSpPr>
        <p:spPr>
          <a:xfrm>
            <a:off x="3381349" y="346450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3BFBEB-D931-45E5-A1AB-3B9B0B4FB844}"/>
              </a:ext>
            </a:extLst>
          </p:cNvPr>
          <p:cNvSpPr/>
          <p:nvPr/>
        </p:nvSpPr>
        <p:spPr>
          <a:xfrm>
            <a:off x="3776183" y="3464499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AE114E5-DDDD-4B13-AA14-093E5774D8C0}"/>
              </a:ext>
            </a:extLst>
          </p:cNvPr>
          <p:cNvSpPr/>
          <p:nvPr/>
        </p:nvSpPr>
        <p:spPr>
          <a:xfrm>
            <a:off x="2622055" y="466474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9F0637-F781-4E61-9EEE-C6587C0C669E}"/>
              </a:ext>
            </a:extLst>
          </p:cNvPr>
          <p:cNvSpPr/>
          <p:nvPr/>
        </p:nvSpPr>
        <p:spPr>
          <a:xfrm>
            <a:off x="2976658" y="466474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DF4D2E-84BD-4017-A8E5-94E494524D99}"/>
              </a:ext>
            </a:extLst>
          </p:cNvPr>
          <p:cNvSpPr/>
          <p:nvPr/>
        </p:nvSpPr>
        <p:spPr>
          <a:xfrm>
            <a:off x="3357555" y="466474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A23A7E6-F2DD-42E3-B9B6-C1DCFAD6C375}"/>
              </a:ext>
            </a:extLst>
          </p:cNvPr>
          <p:cNvSpPr/>
          <p:nvPr/>
        </p:nvSpPr>
        <p:spPr>
          <a:xfrm>
            <a:off x="3752389" y="466474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6EA165-AD1C-483A-8FF9-3A9E36F6A350}"/>
              </a:ext>
            </a:extLst>
          </p:cNvPr>
          <p:cNvSpPr/>
          <p:nvPr/>
        </p:nvSpPr>
        <p:spPr>
          <a:xfrm>
            <a:off x="7130562" y="2525389"/>
            <a:ext cx="470677" cy="125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9C383B9-752A-4560-A269-91497C533E54}"/>
              </a:ext>
            </a:extLst>
          </p:cNvPr>
          <p:cNvSpPr/>
          <p:nvPr/>
        </p:nvSpPr>
        <p:spPr>
          <a:xfrm>
            <a:off x="7269988" y="2735587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C039C27-2F53-456C-A27A-CFC7A329A60E}"/>
              </a:ext>
            </a:extLst>
          </p:cNvPr>
          <p:cNvSpPr/>
          <p:nvPr/>
        </p:nvSpPr>
        <p:spPr>
          <a:xfrm>
            <a:off x="7269988" y="2968896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6DE473-14DF-4585-AA36-15EFDBBFA4FF}"/>
              </a:ext>
            </a:extLst>
          </p:cNvPr>
          <p:cNvSpPr/>
          <p:nvPr/>
        </p:nvSpPr>
        <p:spPr>
          <a:xfrm>
            <a:off x="7273100" y="3195918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D78937-750E-44DA-B6FA-CD6C53FF0608}"/>
              </a:ext>
            </a:extLst>
          </p:cNvPr>
          <p:cNvSpPr/>
          <p:nvPr/>
        </p:nvSpPr>
        <p:spPr>
          <a:xfrm>
            <a:off x="7273100" y="3446966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1240E5-30D1-43E1-8D32-B1517F8A103D}"/>
              </a:ext>
            </a:extLst>
          </p:cNvPr>
          <p:cNvSpPr/>
          <p:nvPr/>
        </p:nvSpPr>
        <p:spPr>
          <a:xfrm>
            <a:off x="8120370" y="2691442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EB3DC0-576C-48E4-BE3E-9A6851034DBE}"/>
              </a:ext>
            </a:extLst>
          </p:cNvPr>
          <p:cNvSpPr/>
          <p:nvPr/>
        </p:nvSpPr>
        <p:spPr>
          <a:xfrm>
            <a:off x="8499018" y="267771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B9B597-496D-4181-96F7-06C664DF93BD}"/>
              </a:ext>
            </a:extLst>
          </p:cNvPr>
          <p:cNvSpPr/>
          <p:nvPr/>
        </p:nvSpPr>
        <p:spPr>
          <a:xfrm>
            <a:off x="8893852" y="2677711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74118-F8E0-4BAF-8C9D-DCDEF6DCA4CD}"/>
              </a:ext>
            </a:extLst>
          </p:cNvPr>
          <p:cNvSpPr/>
          <p:nvPr/>
        </p:nvSpPr>
        <p:spPr>
          <a:xfrm>
            <a:off x="9314851" y="2677710"/>
            <a:ext cx="288099" cy="16283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explosion clipart">
            <a:extLst>
              <a:ext uri="{FF2B5EF4-FFF2-40B4-BE49-F238E27FC236}">
                <a16:creationId xmlns:a16="http://schemas.microsoft.com/office/drawing/2014/main" id="{71BFAC23-9EFB-405E-963B-A74C4830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35" y="3471757"/>
            <a:ext cx="871106" cy="7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9C408D8-DE83-4030-A73A-4B6B4AFEE865}"/>
              </a:ext>
            </a:extLst>
          </p:cNvPr>
          <p:cNvGrpSpPr/>
          <p:nvPr/>
        </p:nvGrpSpPr>
        <p:grpSpPr>
          <a:xfrm>
            <a:off x="2034843" y="2588548"/>
            <a:ext cx="1931217" cy="707886"/>
            <a:chOff x="2037778" y="1397630"/>
            <a:chExt cx="1931217" cy="707886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580ACC0A-DF40-4057-871E-2365148463F5}"/>
                </a:ext>
              </a:extLst>
            </p:cNvPr>
            <p:cNvSpPr/>
            <p:nvPr/>
          </p:nvSpPr>
          <p:spPr>
            <a:xfrm>
              <a:off x="2710129" y="1431621"/>
              <a:ext cx="1258866" cy="64509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14F312-4AB8-4B57-A9E8-9285A11BE1E0}"/>
                </a:ext>
              </a:extLst>
            </p:cNvPr>
            <p:cNvSpPr txBox="1"/>
            <p:nvPr/>
          </p:nvSpPr>
          <p:spPr>
            <a:xfrm>
              <a:off x="2037778" y="1397630"/>
              <a:ext cx="606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4E60F4-450B-4853-885D-BAB5D56BDBA9}"/>
              </a:ext>
            </a:extLst>
          </p:cNvPr>
          <p:cNvGrpSpPr/>
          <p:nvPr/>
        </p:nvGrpSpPr>
        <p:grpSpPr>
          <a:xfrm>
            <a:off x="2042353" y="3656437"/>
            <a:ext cx="1931217" cy="707886"/>
            <a:chOff x="2037778" y="1397630"/>
            <a:chExt cx="1931217" cy="707886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84EE09E8-DF13-4070-B633-CF8DE3C07AC7}"/>
                </a:ext>
              </a:extLst>
            </p:cNvPr>
            <p:cNvSpPr/>
            <p:nvPr/>
          </p:nvSpPr>
          <p:spPr>
            <a:xfrm>
              <a:off x="2710129" y="1431621"/>
              <a:ext cx="1258866" cy="64509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31FD8B-AD7E-40C8-939A-8FD992CBE365}"/>
                </a:ext>
              </a:extLst>
            </p:cNvPr>
            <p:cNvSpPr txBox="1"/>
            <p:nvPr/>
          </p:nvSpPr>
          <p:spPr>
            <a:xfrm>
              <a:off x="2037778" y="1397630"/>
              <a:ext cx="606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E3DB90A-348A-4D69-BF1E-79FDD7B6D315}"/>
              </a:ext>
            </a:extLst>
          </p:cNvPr>
          <p:cNvGrpSpPr/>
          <p:nvPr/>
        </p:nvGrpSpPr>
        <p:grpSpPr>
          <a:xfrm>
            <a:off x="2029696" y="4855283"/>
            <a:ext cx="1931217" cy="707886"/>
            <a:chOff x="2037778" y="1397630"/>
            <a:chExt cx="1931217" cy="707886"/>
          </a:xfrm>
        </p:grpSpPr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45096337-90B3-42D3-9137-29FA949A8E86}"/>
                </a:ext>
              </a:extLst>
            </p:cNvPr>
            <p:cNvSpPr/>
            <p:nvPr/>
          </p:nvSpPr>
          <p:spPr>
            <a:xfrm>
              <a:off x="2710129" y="1431621"/>
              <a:ext cx="1258866" cy="64509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018A60-799A-4916-B036-91602B853383}"/>
                </a:ext>
              </a:extLst>
            </p:cNvPr>
            <p:cNvSpPr txBox="1"/>
            <p:nvPr/>
          </p:nvSpPr>
          <p:spPr>
            <a:xfrm>
              <a:off x="2037778" y="1397630"/>
              <a:ext cx="606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W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0468-3118-444F-8B95-39CEC5A6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65" grpId="0" animBg="1"/>
      <p:bldP spid="67" grpId="0" animBg="1"/>
      <p:bldP spid="69" grpId="0" animBg="1"/>
      <p:bldP spid="71" grpId="0" animBg="1"/>
      <p:bldP spid="77" grpId="0" animBg="1"/>
      <p:bldP spid="78" grpId="0" animBg="1"/>
      <p:bldP spid="79" grpId="0" animBg="1"/>
      <p:bldP spid="80" grpId="0" animBg="1"/>
      <p:bldP spid="36" grpId="0" animBg="1"/>
      <p:bldP spid="38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B3A19-81F5-4895-879D-954E13C1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Why is this loss a problem?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25AB3-5FC6-4FB7-A236-196935877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Because responses are short (few KB)</a:t>
            </a:r>
          </a:p>
          <a:p>
            <a:endParaRPr lang="en-US" sz="2200" dirty="0"/>
          </a:p>
          <a:p>
            <a:r>
              <a:rPr lang="en-US" sz="2200" dirty="0"/>
              <a:t>Packet loss on short flows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TCP timeout</a:t>
            </a:r>
          </a:p>
          <a:p>
            <a:endParaRPr lang="en-US" sz="2200" dirty="0"/>
          </a:p>
          <a:p>
            <a:r>
              <a:rPr lang="en-US" sz="2200" dirty="0"/>
              <a:t>TCP minimum timeout (used to be) 300ms on Windows …</a:t>
            </a:r>
          </a:p>
          <a:p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153C-56E6-403E-AA3E-A95DF52F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5" y="1001116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Are you convinced that this is a real problem?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0C8B6-1F45-4C58-BA68-4B31ABE9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2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04909"/>
              </p:ext>
            </p:extLst>
          </p:nvPr>
        </p:nvGraphicFramePr>
        <p:xfrm>
          <a:off x="1323817" y="358687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Image result for green checkmark">
            <a:extLst>
              <a:ext uri="{FF2B5EF4-FFF2-40B4-BE49-F238E27FC236}">
                <a16:creationId xmlns:a16="http://schemas.microsoft.com/office/drawing/2014/main" id="{56DA3719-9F82-47B0-9C45-C0E46E6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41" y="56922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DAAC-7D46-4DD2-866D-3B9C57B5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0D580-613F-4842-A80B-3351FE5B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Time is money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07E6-EE0C-4683-9308-00E994822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Return results “quickly” else no </a:t>
            </a:r>
            <a:r>
              <a:rPr lang="en-US" sz="2200" dirty="0" err="1"/>
              <a:t>adclicks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TLA and MLAs have tight latency budgets</a:t>
            </a:r>
          </a:p>
          <a:p>
            <a:endParaRPr lang="en-US" sz="2200" dirty="0"/>
          </a:p>
          <a:p>
            <a:r>
              <a:rPr lang="en-US" sz="2200" dirty="0"/>
              <a:t>Results</a:t>
            </a:r>
            <a:r>
              <a:rPr lang="en-US" sz="2200" baseline="0" dirty="0"/>
              <a:t> from “late” workers ignored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Poor quality results: no </a:t>
            </a:r>
            <a:r>
              <a:rPr lang="en-US" sz="2200" dirty="0" err="1"/>
              <a:t>adclicks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EFC02-5879-40F5-AD94-8FBB295B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DCB01-1B3A-4A01-8CB9-45BE12A064E5}"/>
              </a:ext>
            </a:extLst>
          </p:cNvPr>
          <p:cNvSpPr txBox="1"/>
          <p:nvPr/>
        </p:nvSpPr>
        <p:spPr>
          <a:xfrm>
            <a:off x="5189498" y="6305909"/>
            <a:ext cx="494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The Cost of Latency – Perspectives (mvdirona.com)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13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D4B0-506D-4128-BE90-8450E49E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In summary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8DB9C-16E6-4E5B-A09A-D21DABBE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Partition/aggregate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 err="1">
                <a:sym typeface="Wingdings" panose="05000000000000000000" pitchFamily="2" charset="2"/>
              </a:rPr>
              <a:t>Incast</a:t>
            </a:r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 err="1">
                <a:sym typeface="Wingdings" panose="05000000000000000000" pitchFamily="2" charset="2"/>
              </a:rPr>
              <a:t>Incast</a:t>
            </a:r>
            <a:r>
              <a:rPr lang="en-US" sz="2200" dirty="0">
                <a:sym typeface="Wingdings" panose="05000000000000000000" pitchFamily="2" charset="2"/>
              </a:rPr>
              <a:t>  Packet loss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Loss  TCP Timeouts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TCP Timeouts  Delayed/missing results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Delayed/missing results  loss of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3B4E1-3EAF-48BC-B666-92474B48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6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Do you agree that this problem is worth solving?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B2EB4-2D83-4B3B-BA66-79AE11DC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574565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647A013D-31A5-45E2-8005-66F3A32E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31" y="1532074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42ABDAF5-73D8-4F41-A51C-B7CE9B77F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BA581-DD7D-4C1F-8AB4-B3FEC891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0CB23F-C349-4510-A588-6ED4A485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5032"/>
            <a:ext cx="9144000" cy="1914822"/>
          </a:xfrm>
        </p:spPr>
        <p:txBody>
          <a:bodyPr>
            <a:normAutofit/>
          </a:bodyPr>
          <a:lstStyle/>
          <a:p>
            <a:r>
              <a:rPr lang="en-US" dirty="0"/>
              <a:t>How to read a systems/networking paper</a:t>
            </a:r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98AFA-048C-4735-AC79-C44E52D8D201}"/>
              </a:ext>
            </a:extLst>
          </p:cNvPr>
          <p:cNvSpPr txBox="1"/>
          <p:nvPr/>
        </p:nvSpPr>
        <p:spPr>
          <a:xfrm>
            <a:off x="8995419" y="6488668"/>
            <a:ext cx="31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*Measurement papers excluded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AABC8-9C30-4DD5-BB7E-DBA71BB3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2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How would you solve the problem?</a:t>
            </a:r>
            <a:br>
              <a:rPr lang="en-US" sz="4800" dirty="0"/>
            </a:br>
            <a:br>
              <a:rPr lang="en-US" sz="4800" dirty="0"/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Poor search performance due to TCP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incast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resulting from partition/aggregate pattern</a:t>
            </a:r>
            <a:endParaRPr lang="en-US" sz="20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C1406-F1AF-4F08-9137-D5A9E1D2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A098E-883D-4E23-A99E-2B481C9C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/>
              <a:t>Don’t do scatter/gather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15CF-9E69-4487-9B62-77668BC9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r>
              <a:rPr lang="en-US" sz="2200"/>
              <a:t>No other way to “scale horizontally”</a:t>
            </a:r>
          </a:p>
          <a:p>
            <a:endParaRPr lang="en-US" sz="2200"/>
          </a:p>
          <a:p>
            <a:r>
              <a:rPr lang="en-US" sz="2200"/>
              <a:t>More MLAs do not fundamentally fix incast</a:t>
            </a:r>
          </a:p>
          <a:p>
            <a:endParaRPr lang="en-US" sz="2200"/>
          </a:p>
          <a:p>
            <a:r>
              <a:rPr lang="en-US" sz="2200"/>
              <a:t>Caching etc. possible but not always feasible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B74DF-F60D-41DF-8055-FB0320D8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29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F2C35-947D-46FB-A44A-F25EDEB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Use more workers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8093-3BA1-4FB3-A28C-D42DB64B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Take first “N” who finish</a:t>
            </a:r>
          </a:p>
          <a:p>
            <a:endParaRPr lang="en-US" sz="2200" dirty="0"/>
          </a:p>
          <a:p>
            <a:r>
              <a:rPr lang="en-US" sz="2200" dirty="0"/>
              <a:t>Often used as a strategy to deal with “stragglers”</a:t>
            </a:r>
          </a:p>
          <a:p>
            <a:endParaRPr lang="en-US" sz="2200" dirty="0"/>
          </a:p>
          <a:p>
            <a:r>
              <a:rPr lang="en-US" sz="2200" dirty="0"/>
              <a:t>Good idea if “straggling” not </a:t>
            </a:r>
            <a:r>
              <a:rPr lang="en-US" sz="2200" dirty="0" err="1"/>
              <a:t>coorelated</a:t>
            </a:r>
            <a:r>
              <a:rPr lang="en-US" sz="2200" dirty="0"/>
              <a:t> with load</a:t>
            </a:r>
          </a:p>
          <a:p>
            <a:endParaRPr lang="en-US" sz="2200" dirty="0"/>
          </a:p>
          <a:p>
            <a:r>
              <a:rPr lang="en-US" sz="2200" dirty="0"/>
              <a:t>Bad idea here: makes </a:t>
            </a:r>
            <a:r>
              <a:rPr lang="en-US" sz="2200" dirty="0" err="1"/>
              <a:t>incast</a:t>
            </a:r>
            <a:r>
              <a:rPr lang="en-US" sz="2200" dirty="0"/>
              <a:t> worse!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A2F17-C6FB-4B17-8491-762C711B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A098E-883D-4E23-A99E-2B481C9C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Schedule flows centrally to avoid collision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15CF-9E69-4487-9B62-77668BC9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Proposed by MIT and Facebook</a:t>
            </a:r>
          </a:p>
          <a:p>
            <a:endParaRPr lang="en-US" sz="2200" dirty="0"/>
          </a:p>
          <a:p>
            <a:r>
              <a:rPr lang="en-US" sz="2200" dirty="0"/>
              <a:t>Does not scale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04FF1-DD25-49B6-83CA-7F0122A2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A098E-883D-4E23-A99E-2B481C9C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RTS/CTS</a:t>
            </a:r>
            <a:br>
              <a:rPr lang="en-US" sz="5400"/>
            </a:br>
            <a:r>
              <a:rPr lang="en-US" sz="5400"/>
              <a:t>to avoid collision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15CF-9E69-4487-9B62-77668BC9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Request to send/clear to send</a:t>
            </a:r>
          </a:p>
          <a:p>
            <a:endParaRPr lang="en-US" sz="2200" dirty="0"/>
          </a:p>
          <a:p>
            <a:r>
              <a:rPr lang="en-US" sz="2200" dirty="0"/>
              <a:t>This (partly) how </a:t>
            </a:r>
            <a:r>
              <a:rPr lang="en-US" sz="2200"/>
              <a:t>WiFi</a:t>
            </a:r>
            <a:r>
              <a:rPr lang="en-US" sz="2200" dirty="0"/>
              <a:t> works</a:t>
            </a:r>
          </a:p>
          <a:p>
            <a:endParaRPr lang="en-US" sz="2200" dirty="0"/>
          </a:p>
          <a:p>
            <a:r>
              <a:rPr lang="en-US" sz="2200" dirty="0"/>
              <a:t>Adds latency – trading median for tail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64953-F87B-4D62-AA9B-8A9AB89DF629}"/>
              </a:ext>
            </a:extLst>
          </p:cNvPr>
          <p:cNvSpPr txBox="1"/>
          <p:nvPr/>
        </p:nvSpPr>
        <p:spPr>
          <a:xfrm>
            <a:off x="8098892" y="6342369"/>
            <a:ext cx="409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Used by Microsoft to beat sorting record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E528-AA5F-489F-8582-DCE3666D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C7610-A763-4F7A-8B60-75BF9527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Jitter to avoid collision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B7F3A-2DDF-4D42-A731-A9603579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Workers add random delay before responding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This is (partly) how </a:t>
            </a:r>
            <a:r>
              <a:rPr lang="en-US" sz="2200"/>
              <a:t>WiFi</a:t>
            </a:r>
            <a:r>
              <a:rPr lang="en-US" sz="2200" dirty="0"/>
              <a:t> protocol works</a:t>
            </a:r>
          </a:p>
          <a:p>
            <a:endParaRPr lang="en-US" sz="2200" dirty="0"/>
          </a:p>
          <a:p>
            <a:r>
              <a:rPr lang="en-US" sz="2200" dirty="0"/>
              <a:t>Adds latency – trading median for tail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Original solution attempted at Bing 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B6EE1-9763-4531-8A68-EF1800C0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F3060-093A-4BB9-BC70-992CDD66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Bigger buffers at routers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9FFC-0A91-493C-9129-089B82DE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Router buffer has to support line rates</a:t>
            </a:r>
          </a:p>
          <a:p>
            <a:endParaRPr lang="en-US" sz="2200" dirty="0"/>
          </a:p>
          <a:p>
            <a:r>
              <a:rPr lang="en-US" sz="2200" dirty="0"/>
              <a:t>64x100G </a:t>
            </a:r>
            <a:r>
              <a:rPr lang="en-US" sz="2200" dirty="0">
                <a:sym typeface="Wingdings" panose="05000000000000000000" pitchFamily="2" charset="2"/>
              </a:rPr>
              <a:t>  6.4 </a:t>
            </a:r>
            <a:r>
              <a:rPr lang="en-US" sz="2200">
                <a:sym typeface="Wingdings" panose="05000000000000000000" pitchFamily="2" charset="2"/>
              </a:rPr>
              <a:t>Tbps</a:t>
            </a:r>
            <a:r>
              <a:rPr lang="en-US" sz="2200" dirty="0">
                <a:sym typeface="Wingdings" panose="05000000000000000000" pitchFamily="2" charset="2"/>
              </a:rPr>
              <a:t> read/write bandwidth!</a:t>
            </a: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r>
              <a:rPr lang="en-US" sz="2200" dirty="0">
                <a:sym typeface="Wingdings" panose="05000000000000000000" pitchFamily="2" charset="2"/>
              </a:rPr>
              <a:t>Very expensive and power hungry!</a:t>
            </a:r>
          </a:p>
          <a:p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>
              <a:sym typeface="Wingdings" panose="05000000000000000000" pitchFamily="2" charset="2"/>
            </a:endParaRP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D60E-1B34-4567-861D-E1062BB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24EB1-838A-4E93-B848-264FDC0A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Reduce TCP timeout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FB92-3B16-4841-ABDF-329066861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Microsecond timers can be CPU expensive </a:t>
            </a:r>
          </a:p>
          <a:p>
            <a:endParaRPr lang="en-US" sz="2200" dirty="0"/>
          </a:p>
          <a:p>
            <a:r>
              <a:rPr lang="en-US" sz="2200" dirty="0"/>
              <a:t>Does not avoid drops!</a:t>
            </a:r>
          </a:p>
          <a:p>
            <a:endParaRPr lang="en-US" sz="2200" dirty="0"/>
          </a:p>
          <a:p>
            <a:r>
              <a:rPr lang="en-US" sz="2200" dirty="0"/>
              <a:t>Must retransmit dropped packets</a:t>
            </a:r>
          </a:p>
          <a:p>
            <a:endParaRPr lang="en-US" sz="2200" dirty="0"/>
          </a:p>
          <a:p>
            <a:r>
              <a:rPr lang="en-US" sz="2200" dirty="0"/>
              <a:t>Proposed by CMU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5CDD-C492-4571-A6A2-FAC4B842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else can you think of?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8BA18-4A2A-4A96-A934-151F7E0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4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96929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C84D7966-AF5B-49E1-828F-738B8DB7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D1CC0663-591D-480C-88D4-9F47671A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256355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15E943DF-734A-4CCF-A024-C2D70126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4" y="1545194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117AF-B99C-4897-BC4F-6802FBEF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87176"/>
              </p:ext>
            </p:extLst>
          </p:nvPr>
        </p:nvGraphicFramePr>
        <p:xfrm>
          <a:off x="495721" y="293012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F3985EE3-73D5-45C3-88C7-C35B8EB11883}"/>
              </a:ext>
            </a:extLst>
          </p:cNvPr>
          <p:cNvSpPr/>
          <p:nvPr/>
        </p:nvSpPr>
        <p:spPr>
          <a:xfrm>
            <a:off x="9330921" y="1709027"/>
            <a:ext cx="671907" cy="351614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01B49-8141-4A6D-B435-5691A969FBCE}"/>
              </a:ext>
            </a:extLst>
          </p:cNvPr>
          <p:cNvSpPr txBox="1"/>
          <p:nvPr/>
        </p:nvSpPr>
        <p:spPr>
          <a:xfrm>
            <a:off x="10002828" y="2828835"/>
            <a:ext cx="181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would have done this so differently, and so much better …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EE850-EFF1-4D1C-9CAE-2EA984B2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F3C8-4C01-4EFF-9625-441FDBB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Prior work oversimplified the problem by focusing </a:t>
            </a:r>
            <a:r>
              <a:rPr lang="en-US" sz="6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only</a:t>
            </a:r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on short 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FC89C-134D-4BC8-8552-3A552F03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315E-6236-44C8-BC38-DB74649E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15" y="191063"/>
            <a:ext cx="6915004" cy="37791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B8808B-7F7B-4EA1-B887-E19A70BEA044}"/>
              </a:ext>
            </a:extLst>
          </p:cNvPr>
          <p:cNvSpPr/>
          <p:nvPr/>
        </p:nvSpPr>
        <p:spPr>
          <a:xfrm>
            <a:off x="2131246" y="2808802"/>
            <a:ext cx="8020945" cy="1591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1F55-A104-4E32-BCFA-6B4380F100A7}"/>
              </a:ext>
            </a:extLst>
          </p:cNvPr>
          <p:cNvSpPr txBox="1"/>
          <p:nvPr/>
        </p:nvSpPr>
        <p:spPr>
          <a:xfrm>
            <a:off x="6096000" y="6044859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8E902-128E-4B04-8647-54B22DF561E5}"/>
              </a:ext>
            </a:extLst>
          </p:cNvPr>
          <p:cNvSpPr txBox="1"/>
          <p:nvPr/>
        </p:nvSpPr>
        <p:spPr>
          <a:xfrm>
            <a:off x="1800850" y="5433757"/>
            <a:ext cx="86360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Database held by workers is continuously  being refreshed</a:t>
            </a:r>
          </a:p>
          <a:p>
            <a:pPr algn="ctr"/>
            <a:r>
              <a:rPr lang="en-US" sz="2800" dirty="0"/>
              <a:t>Long-lived, throughput sensitive flows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these flows also eat up switch buffer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105F991-C1D9-4332-B8F6-6C3FB08BD8E1}"/>
              </a:ext>
            </a:extLst>
          </p:cNvPr>
          <p:cNvSpPr/>
          <p:nvPr/>
        </p:nvSpPr>
        <p:spPr>
          <a:xfrm rot="10800000">
            <a:off x="5902854" y="4591036"/>
            <a:ext cx="477728" cy="681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B2393-39C1-4059-84F6-3D258E61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F7634-F03A-4C2F-B215-A8EE0F01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DCTCP </a:t>
            </a:r>
            <a:br>
              <a:rPr lang="en-US" sz="5400" dirty="0"/>
            </a:br>
            <a:r>
              <a:rPr lang="en-US" sz="5400" dirty="0"/>
              <a:t>Key Insights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AA20-CEEE-4EEC-8BC4-7CC89307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Congestion from two sources:</a:t>
            </a:r>
          </a:p>
          <a:p>
            <a:pPr lvl="1"/>
            <a:r>
              <a:rPr lang="en-US" sz="2200" dirty="0"/>
              <a:t>Long flows: throughput </a:t>
            </a:r>
          </a:p>
          <a:p>
            <a:pPr lvl="1"/>
            <a:r>
              <a:rPr lang="en-US" sz="2200" dirty="0"/>
              <a:t>Short query flows: Latency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b="1" dirty="0"/>
              <a:t>Convey congestion as soon as possible</a:t>
            </a:r>
          </a:p>
          <a:p>
            <a:pPr lvl="1"/>
            <a:r>
              <a:rPr lang="en-US" sz="2200" b="1" dirty="0"/>
              <a:t>long flows react quickly</a:t>
            </a:r>
          </a:p>
          <a:p>
            <a:pPr lvl="1"/>
            <a:r>
              <a:rPr lang="en-US" sz="2200" b="1" dirty="0"/>
              <a:t>short flows have chance to react</a:t>
            </a:r>
          </a:p>
          <a:p>
            <a:pPr lvl="1"/>
            <a:endParaRPr lang="en-US" sz="2200" dirty="0"/>
          </a:p>
          <a:p>
            <a:r>
              <a:rPr lang="en-US" sz="2200" dirty="0"/>
              <a:t>Maintain persistently low buffer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07226-7F25-4671-839C-E9449F2D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1EAA0B-6115-4C60-A7AC-A2AA2A9E2659}"/>
              </a:ext>
            </a:extLst>
          </p:cNvPr>
          <p:cNvSpPr/>
          <p:nvPr/>
        </p:nvSpPr>
        <p:spPr>
          <a:xfrm>
            <a:off x="1083958" y="2782813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Point (RP)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D6BAC-37C6-44FC-95D5-E55EEAACC29A}"/>
              </a:ext>
            </a:extLst>
          </p:cNvPr>
          <p:cNvSpPr/>
          <p:nvPr/>
        </p:nvSpPr>
        <p:spPr>
          <a:xfrm>
            <a:off x="5278490" y="2782813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Congestion Point (CP)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C3EB-41BE-4060-B862-5DBDD086AC1F}"/>
              </a:ext>
            </a:extLst>
          </p:cNvPr>
          <p:cNvSpPr/>
          <p:nvPr/>
        </p:nvSpPr>
        <p:spPr>
          <a:xfrm>
            <a:off x="9336771" y="2782812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Notification Point (NP)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C3B13-3BF0-42D0-AAA4-023C3FD62715}"/>
              </a:ext>
            </a:extLst>
          </p:cNvPr>
          <p:cNvSpPr txBox="1"/>
          <p:nvPr/>
        </p:nvSpPr>
        <p:spPr>
          <a:xfrm>
            <a:off x="5726764" y="4203678"/>
            <a:ext cx="73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B95E2-4473-4486-BD80-2C5907C1EF0F}"/>
              </a:ext>
            </a:extLst>
          </p:cNvPr>
          <p:cNvSpPr txBox="1"/>
          <p:nvPr/>
        </p:nvSpPr>
        <p:spPr>
          <a:xfrm>
            <a:off x="1478916" y="41513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892E1-265B-48CE-93BD-92B79BEEEB56}"/>
              </a:ext>
            </a:extLst>
          </p:cNvPr>
          <p:cNvSpPr txBox="1"/>
          <p:nvPr/>
        </p:nvSpPr>
        <p:spPr>
          <a:xfrm>
            <a:off x="9702009" y="4148547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75E13-BB7A-4BDF-928A-93FDED10DA74}"/>
              </a:ext>
            </a:extLst>
          </p:cNvPr>
          <p:cNvSpPr txBox="1"/>
          <p:nvPr/>
        </p:nvSpPr>
        <p:spPr>
          <a:xfrm>
            <a:off x="6096000" y="5104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03CF304-5C08-4075-9039-DCFD3DFA1FDE}"/>
              </a:ext>
            </a:extLst>
          </p:cNvPr>
          <p:cNvSpPr/>
          <p:nvPr/>
        </p:nvSpPr>
        <p:spPr>
          <a:xfrm>
            <a:off x="5318308" y="4923225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dirty="0" err="1">
                <a:solidFill>
                  <a:schemeClr val="tx1"/>
                </a:solidFill>
              </a:rPr>
              <a:t>qlen</a:t>
            </a:r>
            <a:r>
              <a:rPr lang="en-US" dirty="0">
                <a:solidFill>
                  <a:schemeClr val="tx1"/>
                </a:solidFill>
              </a:rPr>
              <a:t> &gt;= K, mark ECN 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8E36C31C-EEB2-4876-83F8-2C93300631BB}"/>
              </a:ext>
            </a:extLst>
          </p:cNvPr>
          <p:cNvSpPr/>
          <p:nvPr/>
        </p:nvSpPr>
        <p:spPr>
          <a:xfrm>
            <a:off x="9120787" y="4923226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Echo ECN to RP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AC6C59-74AA-41F3-A979-B355F8F2E72D}"/>
              </a:ext>
            </a:extLst>
          </p:cNvPr>
          <p:cNvCxnSpPr/>
          <p:nvPr/>
        </p:nvCxnSpPr>
        <p:spPr>
          <a:xfrm>
            <a:off x="3360874" y="3429000"/>
            <a:ext cx="11869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61E2FF-D903-4DE2-B607-BE843ABB5D75}"/>
              </a:ext>
            </a:extLst>
          </p:cNvPr>
          <p:cNvCxnSpPr>
            <a:cxnSpLocks/>
          </p:cNvCxnSpPr>
          <p:nvPr/>
        </p:nvCxnSpPr>
        <p:spPr>
          <a:xfrm>
            <a:off x="7382821" y="3431523"/>
            <a:ext cx="11869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1A6646-EDE2-426E-A21D-242C76AA41DB}"/>
              </a:ext>
            </a:extLst>
          </p:cNvPr>
          <p:cNvCxnSpPr>
            <a:cxnSpLocks/>
          </p:cNvCxnSpPr>
          <p:nvPr/>
        </p:nvCxnSpPr>
        <p:spPr>
          <a:xfrm>
            <a:off x="1901467" y="1743011"/>
            <a:ext cx="0" cy="8609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170525-CFF1-49A5-9A14-65B3DFA50A4C}"/>
              </a:ext>
            </a:extLst>
          </p:cNvPr>
          <p:cNvCxnSpPr/>
          <p:nvPr/>
        </p:nvCxnSpPr>
        <p:spPr>
          <a:xfrm>
            <a:off x="1901467" y="1756132"/>
            <a:ext cx="812665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2AC6C3-1C7A-43AF-A5D8-900E5C694186}"/>
              </a:ext>
            </a:extLst>
          </p:cNvPr>
          <p:cNvCxnSpPr>
            <a:cxnSpLocks/>
          </p:cNvCxnSpPr>
          <p:nvPr/>
        </p:nvCxnSpPr>
        <p:spPr>
          <a:xfrm>
            <a:off x="10028122" y="1743010"/>
            <a:ext cx="0" cy="860909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3584DDFF-2763-432F-829D-CC6521EB0F6C}"/>
              </a:ext>
            </a:extLst>
          </p:cNvPr>
          <p:cNvSpPr/>
          <p:nvPr/>
        </p:nvSpPr>
        <p:spPr>
          <a:xfrm>
            <a:off x="813474" y="4923225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Estimate fraction of marked packets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Adjust </a:t>
            </a:r>
            <a:r>
              <a:rPr lang="en-US" dirty="0" err="1">
                <a:solidFill>
                  <a:schemeClr val="tx1"/>
                </a:solidFill>
              </a:rPr>
              <a:t>cwnd</a:t>
            </a:r>
            <a:r>
              <a:rPr lang="en-US" dirty="0">
                <a:solidFill>
                  <a:schemeClr val="tx1"/>
                </a:solidFill>
              </a:rPr>
              <a:t> accordingly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9994E-BED1-467B-8C41-A9CDA2068F24}"/>
              </a:ext>
            </a:extLst>
          </p:cNvPr>
          <p:cNvSpPr txBox="1"/>
          <p:nvPr/>
        </p:nvSpPr>
        <p:spPr>
          <a:xfrm>
            <a:off x="5681045" y="7860207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EE454D-7CCA-492A-8B69-E9E1B28B57E3}"/>
              </a:ext>
            </a:extLst>
          </p:cNvPr>
          <p:cNvSpPr txBox="1"/>
          <p:nvPr/>
        </p:nvSpPr>
        <p:spPr>
          <a:xfrm>
            <a:off x="3644048" y="301270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921A24-5182-44FA-9C55-8D25A85FF32F}"/>
              </a:ext>
            </a:extLst>
          </p:cNvPr>
          <p:cNvSpPr txBox="1"/>
          <p:nvPr/>
        </p:nvSpPr>
        <p:spPr>
          <a:xfrm>
            <a:off x="7556563" y="301270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E2C182-721B-46A6-9AE7-7FF8277071F9}"/>
              </a:ext>
            </a:extLst>
          </p:cNvPr>
          <p:cNvSpPr txBox="1"/>
          <p:nvPr/>
        </p:nvSpPr>
        <p:spPr>
          <a:xfrm>
            <a:off x="5785723" y="13466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A00B2D-16A8-4DD1-899D-6B75325D62C1}"/>
              </a:ext>
            </a:extLst>
          </p:cNvPr>
          <p:cNvSpPr txBox="1"/>
          <p:nvPr/>
        </p:nvSpPr>
        <p:spPr>
          <a:xfrm>
            <a:off x="4613350" y="171559"/>
            <a:ext cx="2965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DCTCP at a glance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69BEEE4-72E4-4F6A-BBC0-E95AE22D1A9D}"/>
              </a:ext>
            </a:extLst>
          </p:cNvPr>
          <p:cNvSpPr/>
          <p:nvPr/>
        </p:nvSpPr>
        <p:spPr>
          <a:xfrm rot="19817328">
            <a:off x="2094447" y="2766370"/>
            <a:ext cx="7218914" cy="102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See paper for more details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2F1EB-8279-4F60-ABDD-5CF3FE7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8" grpId="0" animBg="1"/>
      <p:bldP spid="50" grpId="0"/>
      <p:bldP spid="52" grpId="0"/>
      <p:bldP spid="54" grpId="0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would you have done differently?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46F56-83D8-44C9-BDCD-C710D41F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5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23025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C84D7966-AF5B-49E1-828F-738B8DB7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D1CC0663-591D-480C-88D4-9F47671A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256355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15E943DF-734A-4CCF-A024-C2D70126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4" y="1545194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n checkmark">
            <a:extLst>
              <a:ext uri="{FF2B5EF4-FFF2-40B4-BE49-F238E27FC236}">
                <a16:creationId xmlns:a16="http://schemas.microsoft.com/office/drawing/2014/main" id="{6E38A957-4C20-45E1-B3AB-EF86B54B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3654573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90311-E3CD-4528-8FBD-97345A7B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4C9EC3-2536-4DCB-A927-F8726B93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Results Summary (see paper for details)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7C48B-B4E0-4232-8E64-5116F617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Comparison to TCP w/o RED, and w/ RED</a:t>
            </a:r>
          </a:p>
          <a:p>
            <a:endParaRPr lang="en-US" sz="2200"/>
          </a:p>
          <a:p>
            <a:r>
              <a:rPr lang="en-US" sz="2200"/>
              <a:t>High throughput for long flows, short FCT for query flows 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Lower queue length </a:t>
            </a:r>
          </a:p>
          <a:p>
            <a:endParaRPr lang="en-US" sz="2200"/>
          </a:p>
          <a:p>
            <a:r>
              <a:rPr lang="en-US" sz="2200"/>
              <a:t>Better/comparable  convergence and fairness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6F003-8DB0-4295-BAF1-A42B26C6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1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E304-E965-453A-ADF9-333E59B7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Used by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31DD97-F52F-4F87-8900-4BA0E1FC4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0122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4C9B1-C135-41E8-BC4D-0820C5C6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8726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C84D7966-AF5B-49E1-828F-738B8DB7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D1CC0663-591D-480C-88D4-9F47671A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256355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15E943DF-734A-4CCF-A024-C2D70126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4" y="1545194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n checkmark">
            <a:extLst>
              <a:ext uri="{FF2B5EF4-FFF2-40B4-BE49-F238E27FC236}">
                <a16:creationId xmlns:a16="http://schemas.microsoft.com/office/drawing/2014/main" id="{6E38A957-4C20-45E1-B3AB-EF86B54B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40" y="482532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reen checkmark">
            <a:extLst>
              <a:ext uri="{FF2B5EF4-FFF2-40B4-BE49-F238E27FC236}">
                <a16:creationId xmlns:a16="http://schemas.microsoft.com/office/drawing/2014/main" id="{6CA0AFB7-2518-4BC5-9F27-7FF19EF0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60" y="369443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green checkmark">
            <a:extLst>
              <a:ext uri="{FF2B5EF4-FFF2-40B4-BE49-F238E27FC236}">
                <a16:creationId xmlns:a16="http://schemas.microsoft.com/office/drawing/2014/main" id="{EE012B3D-08D7-4775-B231-A73F841F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40" y="5776061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17C-8DC2-4AC5-9043-FF86B768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08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4DF7-FDD7-447E-8834-E3518251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DCTCP was about Bing.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DB90-0767-4C58-AFC4-ED5495D2F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now switch to Azure.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0011-3BF2-4D96-BCBC-746DB2C6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7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A735-885E-48B1-82F7-EB09BF7AD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DCTCP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BF08F-8803-4D62-B2C1-50B30B70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Presenting work of many teams in Microsoft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F8DD1-16AE-4ED2-81C7-359C207F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96491-66FD-45F9-B055-0D76FF25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17759" b="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EBB22-7204-418E-A6E4-A72DA5B06D47}"/>
              </a:ext>
            </a:extLst>
          </p:cNvPr>
          <p:cNvSpPr txBox="1"/>
          <p:nvPr/>
        </p:nvSpPr>
        <p:spPr>
          <a:xfrm>
            <a:off x="7757766" y="649967"/>
            <a:ext cx="4023360" cy="370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Forget everything about DCTCP.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F0805-2234-4910-BDEA-04BA60FE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9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A735-885E-48B1-82F7-EB09BF7AD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RDMA</a:t>
            </a:r>
            <a:br>
              <a:rPr lang="en-US" sz="8000" dirty="0"/>
            </a:br>
            <a:r>
              <a:rPr lang="en-US" sz="2000" dirty="0"/>
              <a:t>Remote Direct Memory Access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BF08F-8803-4D62-B2C1-50B30B70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Presenting work of many teams in Microsoft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FB93-87ED-42E8-A0FB-D6092AE8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354023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13D16-59EC-4E66-B2A5-AE87CD51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57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93D37-0782-4ABB-A133-444FF962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dirty="0"/>
              <a:t>High throughput, low-latency Disk I/O with minimal CPU overhead</a:t>
            </a:r>
            <a:endParaRPr lang="en-US" sz="6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E7C85E-18A3-4643-BACA-9D87F760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92877-5EF2-4D79-AE48-43F95A6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How does Azure make money?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6B94-666C-4CDB-B8AE-0D12B6977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buy CPUs from Intel and AMD in bulk</a:t>
            </a:r>
          </a:p>
          <a:p>
            <a:endParaRPr lang="en-US" sz="2200" dirty="0"/>
          </a:p>
          <a:p>
            <a:r>
              <a:rPr lang="en-US" sz="2200" dirty="0"/>
              <a:t>We rent them out (VMs)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Minimize cores spent on non-chargeable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79DA1-F75F-4A26-A2B6-DC756DDB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19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C2C90-FB43-4812-9130-17AFC676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Public cloud VMs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AA258-307B-4B36-A351-EA50D14C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VMs “run” on compute servers</a:t>
            </a:r>
          </a:p>
          <a:p>
            <a:pPr lvl="1"/>
            <a:r>
              <a:rPr lang="en-US" sz="2200" dirty="0"/>
              <a:t>Lots of cores, lots of RAM and some flash</a:t>
            </a:r>
          </a:p>
          <a:p>
            <a:endParaRPr lang="en-US" sz="2200" dirty="0"/>
          </a:p>
          <a:p>
            <a:r>
              <a:rPr lang="en-US" sz="2200" dirty="0"/>
              <a:t>Mount disks from dedicated storage servers</a:t>
            </a:r>
          </a:p>
          <a:p>
            <a:pPr lvl="1"/>
            <a:r>
              <a:rPr lang="en-US" sz="2200" dirty="0"/>
              <a:t>Few cores, some RAM, and a ton of flash drives</a:t>
            </a:r>
          </a:p>
          <a:p>
            <a:endParaRPr lang="en-US" sz="2200" dirty="0"/>
          </a:p>
          <a:p>
            <a:r>
              <a:rPr lang="en-US" sz="2200" dirty="0"/>
              <a:t>Allows for better resource management, fault tolerance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C421A9-FE64-42C2-B30B-81264B53D3A3}"/>
              </a:ext>
            </a:extLst>
          </p:cNvPr>
          <p:cNvSpPr txBox="1"/>
          <p:nvPr/>
        </p:nvSpPr>
        <p:spPr>
          <a:xfrm>
            <a:off x="8238339" y="6401571"/>
            <a:ext cx="395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wee bit of disaggregated computing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E48D9-C284-4CCF-B6DA-0532B6CA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7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77D25-F2FA-478B-9FEE-4532D189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Disk I/O traffic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69CC-EA22-42AF-89C5-6D60D134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“east-west”</a:t>
            </a:r>
          </a:p>
          <a:p>
            <a:endParaRPr lang="en-US" sz="2200" dirty="0"/>
          </a:p>
          <a:p>
            <a:r>
              <a:rPr lang="en-US" sz="2200" dirty="0"/>
              <a:t>Dominant traffic in data centers  (bytes, packets, flows ..)</a:t>
            </a:r>
          </a:p>
          <a:p>
            <a:endParaRPr lang="en-US" sz="2200" dirty="0"/>
          </a:p>
          <a:p>
            <a:r>
              <a:rPr lang="en-US" sz="2200" dirty="0"/>
              <a:t>Affects performance of databases, Spark clusters …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We own “both ends”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EAEA5-5ADB-4364-9BCA-3D409B9B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1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16" y="357778"/>
            <a:ext cx="12005078" cy="575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“Write the block of data to remote disk y, address z”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0814" y="4181697"/>
            <a:ext cx="7095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TCP: Waste of CPU, high latency due to CPU processing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73883" y="1656225"/>
            <a:ext cx="9050910" cy="1643382"/>
            <a:chOff x="50921" y="2157241"/>
            <a:chExt cx="9050910" cy="1643382"/>
          </a:xfrm>
        </p:grpSpPr>
        <p:grpSp>
          <p:nvGrpSpPr>
            <p:cNvPr id="46" name="Group 45"/>
            <p:cNvGrpSpPr/>
            <p:nvPr/>
          </p:nvGrpSpPr>
          <p:grpSpPr>
            <a:xfrm>
              <a:off x="50921" y="2988180"/>
              <a:ext cx="9050910" cy="812443"/>
              <a:chOff x="124120" y="5528742"/>
              <a:chExt cx="12067880" cy="108325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8918" y="6004594"/>
                <a:ext cx="1120632" cy="554084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0837232" y="5997215"/>
                <a:ext cx="1354768" cy="56884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Application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0275" y="6004594"/>
                <a:ext cx="1075775" cy="531905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24120" y="6043158"/>
                <a:ext cx="1354768" cy="56884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Application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009" y="5616740"/>
                <a:ext cx="1193900" cy="426418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>
                <a:stCxn id="7" idx="3"/>
                <a:endCxn id="22" idx="1"/>
              </p:cNvCxnSpPr>
              <p:nvPr/>
            </p:nvCxnSpPr>
            <p:spPr>
              <a:xfrm>
                <a:off x="1478888" y="6327579"/>
                <a:ext cx="916451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14" idx="1"/>
              </p:cNvCxnSpPr>
              <p:nvPr/>
            </p:nvCxnSpPr>
            <p:spPr>
              <a:xfrm flipV="1">
                <a:off x="5241000" y="5829949"/>
                <a:ext cx="342009" cy="21321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776909" y="5888900"/>
                <a:ext cx="342009" cy="11569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3" idx="3"/>
                <a:endCxn id="5" idx="1"/>
              </p:cNvCxnSpPr>
              <p:nvPr/>
            </p:nvCxnSpPr>
            <p:spPr>
              <a:xfrm flipV="1">
                <a:off x="9949938" y="6281636"/>
                <a:ext cx="887294" cy="737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2395339" y="6043158"/>
                <a:ext cx="895574" cy="568841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TCPIP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9054364" y="6004594"/>
                <a:ext cx="895574" cy="568841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TCPIP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73361" y="5759794"/>
                <a:ext cx="647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ED7D31"/>
                    </a:solidFill>
                  </a:rPr>
                  <a:t>Post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18559" y="5555318"/>
                <a:ext cx="111432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Packetize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3343824" y="6327578"/>
                <a:ext cx="916451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8207450" y="6263167"/>
                <a:ext cx="887294" cy="737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262751" y="5786298"/>
                <a:ext cx="99634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Indicate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32235" y="5790370"/>
                <a:ext cx="109551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Interrupt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079056" y="5528742"/>
                <a:ext cx="91854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Stream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51349" y="5790370"/>
                <a:ext cx="7174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ED7D31"/>
                    </a:solidFill>
                  </a:rPr>
                  <a:t>Copy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821154" y="2157241"/>
              <a:ext cx="604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37" idx="0"/>
            </p:cNvCxnSpPr>
            <p:nvPr/>
          </p:nvCxnSpPr>
          <p:spPr>
            <a:xfrm flipH="1">
              <a:off x="1380579" y="2526573"/>
              <a:ext cx="743006" cy="6348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2"/>
              <a:endCxn id="42" idx="0"/>
            </p:cNvCxnSpPr>
            <p:nvPr/>
          </p:nvCxnSpPr>
          <p:spPr>
            <a:xfrm>
              <a:off x="2123585" y="2526573"/>
              <a:ext cx="654937" cy="65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2"/>
              <a:endCxn id="38" idx="0"/>
            </p:cNvCxnSpPr>
            <p:nvPr/>
          </p:nvCxnSpPr>
          <p:spPr>
            <a:xfrm flipH="1">
              <a:off x="2114621" y="2526573"/>
              <a:ext cx="8964" cy="4815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05484" y="2157241"/>
              <a:ext cx="604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cxnSp>
          <p:nvCxnSpPr>
            <p:cNvPr id="40" name="Straight Arrow Connector 39"/>
            <p:cNvCxnSpPr>
              <a:stCxn id="36" idx="2"/>
              <a:endCxn id="43" idx="0"/>
            </p:cNvCxnSpPr>
            <p:nvPr/>
          </p:nvCxnSpPr>
          <p:spPr>
            <a:xfrm flipH="1">
              <a:off x="6467825" y="2526573"/>
              <a:ext cx="640090" cy="65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2"/>
              <a:endCxn id="45" idx="0"/>
            </p:cNvCxnSpPr>
            <p:nvPr/>
          </p:nvCxnSpPr>
          <p:spPr>
            <a:xfrm>
              <a:off x="7107915" y="2526573"/>
              <a:ext cx="657476" cy="65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2"/>
              <a:endCxn id="44" idx="0"/>
            </p:cNvCxnSpPr>
            <p:nvPr/>
          </p:nvCxnSpPr>
          <p:spPr>
            <a:xfrm>
              <a:off x="7107915" y="2526573"/>
              <a:ext cx="3662" cy="461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EE91A30-2E19-4959-8F1F-08FB8C04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E9FC5-DCAB-426D-BCB8-EA35C29F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Reducing CPU usage for disk IO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FF0C-64C6-4C6B-9177-D190E503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More cores left to sell on compute VMs</a:t>
            </a:r>
          </a:p>
          <a:p>
            <a:endParaRPr lang="en-US" sz="2200" dirty="0"/>
          </a:p>
          <a:p>
            <a:r>
              <a:rPr lang="en-US" sz="2200" dirty="0"/>
              <a:t>Can buy fewer/cheaper storage servers</a:t>
            </a:r>
          </a:p>
          <a:p>
            <a:endParaRPr lang="en-US" sz="2200" dirty="0"/>
          </a:p>
          <a:p>
            <a:r>
              <a:rPr lang="en-US" sz="2200" dirty="0"/>
              <a:t>Millions of dollars to our bottom line</a:t>
            </a:r>
          </a:p>
          <a:p>
            <a:endParaRPr lang="en-US" sz="2200" dirty="0"/>
          </a:p>
          <a:p>
            <a:r>
              <a:rPr lang="en-US" sz="2200" dirty="0"/>
              <a:t>Better performance for customers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7CF4D-D1D2-44F3-9BE3-6886DE9E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4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Do you agree that this is a real problem, worth solving?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6400F-07B9-4A1D-A61E-A582B741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6162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41443-417E-4DAF-8829-527CAFF9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6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650278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2AE453DE-898A-47B9-9141-15A77E1D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FC2FD395-A38D-4E79-8911-9168CBAE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156939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07218-C7D9-4E50-B6D0-1C9A6B42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0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59283-9CBB-4C8A-936D-A00379B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Nope…not when we started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37B4-4FB9-498A-AB50-75AA18E5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Public clouds were (still) relatively new </a:t>
            </a:r>
          </a:p>
          <a:p>
            <a:endParaRPr lang="en-US" sz="2200" dirty="0"/>
          </a:p>
          <a:p>
            <a:r>
              <a:rPr lang="en-US" sz="2200" dirty="0"/>
              <a:t>The scale, the cost equations, customer expectations, were rapidly evolving</a:t>
            </a:r>
          </a:p>
          <a:p>
            <a:endParaRPr lang="en-US" sz="2200" dirty="0"/>
          </a:p>
          <a:p>
            <a:r>
              <a:rPr lang="en-US" sz="2200" dirty="0"/>
              <a:t>Somewhat akin to research in DC fabric design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1"/>
                </a:solidFill>
              </a:rPr>
              <a:t>Lot of recent work, some which we will 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9D2BF-4159-44A1-9644-BD8E62F2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6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505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How would you solve the problem?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/>
              <a:t>High throughput, low-latency Disk I/O with minimal CPU overhead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A399E-B392-4E9D-A330-E1A84B68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5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68096-D7A4-47E6-B404-DAF2B08C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/>
              <a:t>Improve TCP performance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4361-A1DC-4781-9ABD-75B120B7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Stack optimizations</a:t>
            </a:r>
          </a:p>
          <a:p>
            <a:endParaRPr lang="en-US" sz="2200" dirty="0"/>
          </a:p>
          <a:p>
            <a:r>
              <a:rPr lang="en-US" sz="2200" dirty="0"/>
              <a:t>Large Send Offload</a:t>
            </a:r>
          </a:p>
          <a:p>
            <a:endParaRPr lang="en-US" sz="2200" dirty="0"/>
          </a:p>
          <a:p>
            <a:r>
              <a:rPr lang="en-US" sz="2200" dirty="0"/>
              <a:t>Not enough – latency due to context switch remains 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7191B-743E-4AFA-85C3-5D4476A5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79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DBD1C-58FB-406A-9183-F1F043B3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Some other transport protocol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F4105-09A2-4D14-AA88-0E5F73F0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We do own both ends …</a:t>
            </a:r>
          </a:p>
          <a:p>
            <a:endParaRPr lang="en-US" sz="2200" dirty="0"/>
          </a:p>
          <a:p>
            <a:r>
              <a:rPr lang="en-US" sz="2200" dirty="0"/>
              <a:t>Congestion control etc. is not the key issue</a:t>
            </a:r>
          </a:p>
          <a:p>
            <a:endParaRPr lang="en-US" sz="2200" dirty="0"/>
          </a:p>
          <a:p>
            <a:r>
              <a:rPr lang="en-US" sz="2200" dirty="0"/>
              <a:t>If it burns CPUs, same problem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5E33-AAB5-4FA5-A51F-CD47E32B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4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195B2-EFFA-45F8-B96F-B7E66DBE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DPDK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2A991-EC4F-4748-8C22-309A834C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Low latency, yes. </a:t>
            </a:r>
          </a:p>
          <a:p>
            <a:endParaRPr lang="en-US" sz="2200" dirty="0"/>
          </a:p>
          <a:p>
            <a:r>
              <a:rPr lang="en-US" sz="2200" dirty="0"/>
              <a:t>Low CPU: most definitely not</a:t>
            </a:r>
          </a:p>
          <a:p>
            <a:endParaRPr lang="en-US" sz="2200" dirty="0"/>
          </a:p>
          <a:p>
            <a:r>
              <a:rPr lang="en-US" sz="2200" dirty="0"/>
              <a:t>If cores become cheap, this may the way to go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E2214-2F2F-43E8-A626-88C66EB9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2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46464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2AE453DE-898A-47B9-9141-15A77E1D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FC2FD395-A38D-4E79-8911-9168CBAE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156939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47EECBC2-205B-4942-90CB-F72D01D2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62" y="2610931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6980A1-DEF8-46A4-AB26-12F4C59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5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16" y="357778"/>
            <a:ext cx="12005078" cy="575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“Write the block of data to remote disk y, address z”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83996" y="3057720"/>
            <a:ext cx="7095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TCP: Waste of CPU, high latency due to CPU processing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11182" y="1019681"/>
            <a:ext cx="9050910" cy="1643382"/>
            <a:chOff x="50921" y="2157241"/>
            <a:chExt cx="9050910" cy="1643382"/>
          </a:xfrm>
        </p:grpSpPr>
        <p:grpSp>
          <p:nvGrpSpPr>
            <p:cNvPr id="46" name="Group 45"/>
            <p:cNvGrpSpPr/>
            <p:nvPr/>
          </p:nvGrpSpPr>
          <p:grpSpPr>
            <a:xfrm>
              <a:off x="50921" y="2988180"/>
              <a:ext cx="9050910" cy="812443"/>
              <a:chOff x="124120" y="5528742"/>
              <a:chExt cx="12067880" cy="108325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8918" y="6004594"/>
                <a:ext cx="1120632" cy="554084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10837232" y="5997215"/>
                <a:ext cx="1354768" cy="56884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Application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0275" y="6004594"/>
                <a:ext cx="1075775" cy="531905"/>
              </a:xfrm>
              <a:prstGeom prst="rect">
                <a:avLst/>
              </a:prstGeom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124120" y="6043158"/>
                <a:ext cx="1354768" cy="56884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Application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009" y="5616740"/>
                <a:ext cx="1193900" cy="426418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>
                <a:stCxn id="7" idx="3"/>
                <a:endCxn id="22" idx="1"/>
              </p:cNvCxnSpPr>
              <p:nvPr/>
            </p:nvCxnSpPr>
            <p:spPr>
              <a:xfrm>
                <a:off x="1478888" y="6327579"/>
                <a:ext cx="916451" cy="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14" idx="1"/>
              </p:cNvCxnSpPr>
              <p:nvPr/>
            </p:nvCxnSpPr>
            <p:spPr>
              <a:xfrm flipV="1">
                <a:off x="5241000" y="5829949"/>
                <a:ext cx="342009" cy="21321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776909" y="5888900"/>
                <a:ext cx="342009" cy="11569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3" idx="3"/>
                <a:endCxn id="5" idx="1"/>
              </p:cNvCxnSpPr>
              <p:nvPr/>
            </p:nvCxnSpPr>
            <p:spPr>
              <a:xfrm flipV="1">
                <a:off x="9949938" y="6281636"/>
                <a:ext cx="887294" cy="737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2395339" y="6043158"/>
                <a:ext cx="895574" cy="568841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TCPIP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9054364" y="6004594"/>
                <a:ext cx="895574" cy="568841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prstClr val="white"/>
                    </a:solidFill>
                  </a:rPr>
                  <a:t>TCPIP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73361" y="5759794"/>
                <a:ext cx="647272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ED7D31"/>
                    </a:solidFill>
                  </a:rPr>
                  <a:t>Post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318559" y="5555318"/>
                <a:ext cx="111432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Packetize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3343824" y="6327578"/>
                <a:ext cx="916451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8207450" y="6263167"/>
                <a:ext cx="887294" cy="7379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3262751" y="5786298"/>
                <a:ext cx="99634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Indicate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132235" y="5790370"/>
                <a:ext cx="109551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Interrupt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079056" y="5528742"/>
                <a:ext cx="91854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7030A0"/>
                    </a:solidFill>
                  </a:rPr>
                  <a:t>Stream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51349" y="5790370"/>
                <a:ext cx="7174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ED7D31"/>
                    </a:solidFill>
                  </a:rPr>
                  <a:t>Copy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821154" y="2157241"/>
              <a:ext cx="604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37" idx="0"/>
            </p:cNvCxnSpPr>
            <p:nvPr/>
          </p:nvCxnSpPr>
          <p:spPr>
            <a:xfrm flipH="1">
              <a:off x="1380579" y="2526573"/>
              <a:ext cx="743006" cy="6348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2"/>
              <a:endCxn id="42" idx="0"/>
            </p:cNvCxnSpPr>
            <p:nvPr/>
          </p:nvCxnSpPr>
          <p:spPr>
            <a:xfrm>
              <a:off x="2123585" y="2526573"/>
              <a:ext cx="654937" cy="654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2"/>
              <a:endCxn id="38" idx="0"/>
            </p:cNvCxnSpPr>
            <p:nvPr/>
          </p:nvCxnSpPr>
          <p:spPr>
            <a:xfrm flipH="1">
              <a:off x="2114621" y="2526573"/>
              <a:ext cx="8964" cy="4815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05484" y="2157241"/>
              <a:ext cx="604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cxnSp>
          <p:nvCxnSpPr>
            <p:cNvPr id="40" name="Straight Arrow Connector 39"/>
            <p:cNvCxnSpPr>
              <a:stCxn id="36" idx="2"/>
              <a:endCxn id="43" idx="0"/>
            </p:cNvCxnSpPr>
            <p:nvPr/>
          </p:nvCxnSpPr>
          <p:spPr>
            <a:xfrm flipH="1">
              <a:off x="6467825" y="2526573"/>
              <a:ext cx="640090" cy="65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2"/>
              <a:endCxn id="45" idx="0"/>
            </p:cNvCxnSpPr>
            <p:nvPr/>
          </p:nvCxnSpPr>
          <p:spPr>
            <a:xfrm>
              <a:off x="7107915" y="2526573"/>
              <a:ext cx="657476" cy="6578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2"/>
              <a:endCxn id="44" idx="0"/>
            </p:cNvCxnSpPr>
            <p:nvPr/>
          </p:nvCxnSpPr>
          <p:spPr>
            <a:xfrm>
              <a:off x="7107915" y="2526573"/>
              <a:ext cx="3662" cy="461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6955DE-DD0C-42A2-A156-CC51845A4052}"/>
              </a:ext>
            </a:extLst>
          </p:cNvPr>
          <p:cNvSpPr txBox="1"/>
          <p:nvPr/>
        </p:nvSpPr>
        <p:spPr>
          <a:xfrm>
            <a:off x="3119605" y="5932065"/>
            <a:ext cx="54469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prstClr val="black"/>
                </a:solidFill>
              </a:rPr>
              <a:t>RDMA: </a:t>
            </a:r>
            <a:r>
              <a:rPr lang="en-US" sz="2400" dirty="0"/>
              <a:t>NIC handles all transfers via DMA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59522A-B63F-4DC9-B9AF-F239FE14FCB8}"/>
              </a:ext>
            </a:extLst>
          </p:cNvPr>
          <p:cNvGrpSpPr/>
          <p:nvPr/>
        </p:nvGrpSpPr>
        <p:grpSpPr>
          <a:xfrm>
            <a:off x="1291818" y="3909653"/>
            <a:ext cx="8970274" cy="1896557"/>
            <a:chOff x="41521" y="4215792"/>
            <a:chExt cx="8970274" cy="189655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CA8D541-A253-4D5B-9EB0-7B6C2FA3D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4584" y="4606575"/>
              <a:ext cx="943744" cy="428429"/>
            </a:xfrm>
            <a:prstGeom prst="rect">
              <a:avLst/>
            </a:prstGeom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5E6FDF18-71A6-47B4-8786-8AFA63B18EA1}"/>
                </a:ext>
              </a:extLst>
            </p:cNvPr>
            <p:cNvSpPr/>
            <p:nvPr/>
          </p:nvSpPr>
          <p:spPr>
            <a:xfrm>
              <a:off x="8068051" y="4628519"/>
              <a:ext cx="943744" cy="3638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Application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2AC52DA-682F-4FE3-9373-E3243EB7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6774" y="4642855"/>
              <a:ext cx="943744" cy="428429"/>
            </a:xfrm>
            <a:prstGeom prst="rect">
              <a:avLst/>
            </a:prstGeom>
          </p:spPr>
        </p:pic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E4C131A-565E-47B2-9C7C-B226B0C6D30A}"/>
                </a:ext>
              </a:extLst>
            </p:cNvPr>
            <p:cNvSpPr/>
            <p:nvPr/>
          </p:nvSpPr>
          <p:spPr>
            <a:xfrm>
              <a:off x="41521" y="4660407"/>
              <a:ext cx="943744" cy="3638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Application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64BDB6E-4A30-42D5-A808-6D803B7D4196}"/>
                </a:ext>
              </a:extLst>
            </p:cNvPr>
            <p:cNvSpPr/>
            <p:nvPr/>
          </p:nvSpPr>
          <p:spPr>
            <a:xfrm>
              <a:off x="2338682" y="5377851"/>
              <a:ext cx="799928" cy="72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Memory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3221441-17D3-4672-9A60-E0F2622631BF}"/>
                </a:ext>
              </a:extLst>
            </p:cNvPr>
            <p:cNvSpPr/>
            <p:nvPr/>
          </p:nvSpPr>
          <p:spPr>
            <a:xfrm>
              <a:off x="2394232" y="5660743"/>
              <a:ext cx="688827" cy="34906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Buffer A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A712FE-2B99-4B5A-98B1-CA324C9A73FA}"/>
                </a:ext>
              </a:extLst>
            </p:cNvPr>
            <p:cNvCxnSpPr>
              <a:cxnSpLocks/>
              <a:stCxn id="55" idx="0"/>
              <a:endCxn id="53" idx="2"/>
            </p:cNvCxnSpPr>
            <p:nvPr/>
          </p:nvCxnSpPr>
          <p:spPr>
            <a:xfrm flipV="1">
              <a:off x="2738646" y="5071284"/>
              <a:ext cx="0" cy="306567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2C7E0D5-F6BA-4C3B-B638-D05792A74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1732" y="4359959"/>
              <a:ext cx="1061637" cy="348141"/>
            </a:xfrm>
            <a:prstGeom prst="rect">
              <a:avLst/>
            </a:prstGeom>
          </p:spPr>
        </p:pic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4E5AF3D-A741-4977-8C58-64A2BDF421C8}"/>
                </a:ext>
              </a:extLst>
            </p:cNvPr>
            <p:cNvCxnSpPr>
              <a:cxnSpLocks/>
              <a:stCxn id="54" idx="3"/>
              <a:endCxn id="53" idx="1"/>
            </p:cNvCxnSpPr>
            <p:nvPr/>
          </p:nvCxnSpPr>
          <p:spPr>
            <a:xfrm>
              <a:off x="985265" y="4842320"/>
              <a:ext cx="1281509" cy="1475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85C28F8-4CED-43DF-A9E6-420EF757EB01}"/>
                </a:ext>
              </a:extLst>
            </p:cNvPr>
            <p:cNvCxnSpPr>
              <a:cxnSpLocks/>
              <a:stCxn id="53" idx="3"/>
              <a:endCxn id="58" idx="1"/>
            </p:cNvCxnSpPr>
            <p:nvPr/>
          </p:nvCxnSpPr>
          <p:spPr>
            <a:xfrm flipV="1">
              <a:off x="3210518" y="4534030"/>
              <a:ext cx="871215" cy="3230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A8D58F0-BAD4-4060-AE5D-2BCF7815B9F7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143371" y="4534030"/>
              <a:ext cx="871215" cy="2867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CC063F1-6020-441E-B5C6-5EE8D357C779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 flipV="1">
              <a:off x="6958328" y="4810432"/>
              <a:ext cx="1109723" cy="103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D34CFA-4553-49BC-8478-535483780011}"/>
                </a:ext>
              </a:extLst>
            </p:cNvPr>
            <p:cNvSpPr txBox="1"/>
            <p:nvPr/>
          </p:nvSpPr>
          <p:spPr>
            <a:xfrm>
              <a:off x="946860" y="4215792"/>
              <a:ext cx="1557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D7D31"/>
                  </a:solidFill>
                </a:rPr>
                <a:t>Write local buffer at Address A to remote</a:t>
              </a:r>
            </a:p>
            <a:p>
              <a:r>
                <a:rPr lang="en-US" sz="1200" dirty="0">
                  <a:solidFill>
                    <a:srgbClr val="ED7D31"/>
                  </a:solidFill>
                </a:rPr>
                <a:t>buffer at Address B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E85CD5-4A23-4C8B-9820-88584B26F56D}"/>
                </a:ext>
              </a:extLst>
            </p:cNvPr>
            <p:cNvSpPr txBox="1"/>
            <p:nvPr/>
          </p:nvSpPr>
          <p:spPr>
            <a:xfrm>
              <a:off x="6915524" y="4523215"/>
              <a:ext cx="1192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ED7D31"/>
                  </a:solidFill>
                </a:rPr>
                <a:t>Buffer B is filled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8D57CFD-CD41-437B-91DB-2DC63DC10736}"/>
                </a:ext>
              </a:extLst>
            </p:cNvPr>
            <p:cNvSpPr txBox="1"/>
            <p:nvPr/>
          </p:nvSpPr>
          <p:spPr>
            <a:xfrm>
              <a:off x="2207519" y="5056535"/>
              <a:ext cx="587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DMA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8456B9-EBB0-4D97-82AE-573B53EF49E0}"/>
                </a:ext>
              </a:extLst>
            </p:cNvPr>
            <p:cNvSpPr/>
            <p:nvPr/>
          </p:nvSpPr>
          <p:spPr>
            <a:xfrm>
              <a:off x="6083602" y="5391692"/>
              <a:ext cx="799928" cy="7206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Memory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FDB450-2199-4EDC-9FDB-4DF63F82C0E2}"/>
                </a:ext>
              </a:extLst>
            </p:cNvPr>
            <p:cNvSpPr/>
            <p:nvPr/>
          </p:nvSpPr>
          <p:spPr>
            <a:xfrm>
              <a:off x="6149091" y="5674584"/>
              <a:ext cx="688827" cy="34906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Buffer 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13770E3-A11D-4F4A-87D5-E77FB8396250}"/>
                </a:ext>
              </a:extLst>
            </p:cNvPr>
            <p:cNvCxnSpPr>
              <a:cxnSpLocks/>
              <a:stCxn id="51" idx="2"/>
              <a:endCxn id="66" idx="0"/>
            </p:cNvCxnSpPr>
            <p:nvPr/>
          </p:nvCxnSpPr>
          <p:spPr>
            <a:xfrm flipH="1">
              <a:off x="6483566" y="5035004"/>
              <a:ext cx="2890" cy="356688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F98F2C-AF0D-40F0-9A1C-B506A7EFFD00}"/>
                </a:ext>
              </a:extLst>
            </p:cNvPr>
            <p:cNvSpPr txBox="1"/>
            <p:nvPr/>
          </p:nvSpPr>
          <p:spPr>
            <a:xfrm>
              <a:off x="5933337" y="5020726"/>
              <a:ext cx="587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DMA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4DDF4-162F-4DC2-8921-2DCE2B2E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36165-44B6-4B28-A6A7-79A3B3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Microbenchmarks</a:t>
            </a:r>
            <a:endParaRPr lang="en-US" sz="6600" dirty="0"/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dma_tcp_thpt_ppt2.eps">
            <a:extLst>
              <a:ext uri="{FF2B5EF4-FFF2-40B4-BE49-F238E27FC236}">
                <a16:creationId xmlns:a16="http://schemas.microsoft.com/office/drawing/2014/main" id="{CECF91AE-1EFB-49DF-B2E3-7A523CDD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6" y="2297478"/>
            <a:ext cx="3758184" cy="2097066"/>
          </a:xfrm>
          <a:prstGeom prst="rect">
            <a:avLst/>
          </a:prstGeom>
        </p:spPr>
      </p:pic>
      <p:pic>
        <p:nvPicPr>
          <p:cNvPr id="7" name="Picture 6" descr="rdma_tcp_cpu_ppt2.eps">
            <a:extLst>
              <a:ext uri="{FF2B5EF4-FFF2-40B4-BE49-F238E27FC236}">
                <a16:creationId xmlns:a16="http://schemas.microsoft.com/office/drawing/2014/main" id="{515B49FA-CAF3-4436-915D-7D14599C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6" y="4624409"/>
            <a:ext cx="3758184" cy="2097066"/>
          </a:xfrm>
          <a:prstGeom prst="rect">
            <a:avLst/>
          </a:prstGeom>
        </p:spPr>
      </p:pic>
      <p:pic>
        <p:nvPicPr>
          <p:cNvPr id="8" name="Picture 7" descr="delay.eps">
            <a:extLst>
              <a:ext uri="{FF2B5EF4-FFF2-40B4-BE49-F238E27FC236}">
                <a16:creationId xmlns:a16="http://schemas.microsoft.com/office/drawing/2014/main" id="{94F7A815-FEF1-4049-8D71-3C83504114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7" b="11064"/>
          <a:stretch/>
        </p:blipFill>
        <p:spPr>
          <a:xfrm>
            <a:off x="7622315" y="2397440"/>
            <a:ext cx="3758184" cy="27229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E002-CC4A-41B3-8842-55D55ECB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62B5D4C-2160-4358-BAC7-B8A7D8E1C767}"/>
              </a:ext>
            </a:extLst>
          </p:cNvPr>
          <p:cNvSpPr/>
          <p:nvPr/>
        </p:nvSpPr>
        <p:spPr>
          <a:xfrm>
            <a:off x="4395182" y="2541123"/>
            <a:ext cx="495090" cy="3831285"/>
          </a:xfrm>
          <a:prstGeom prst="rightBrac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65660-006F-4703-9C80-6921606414B4}"/>
              </a:ext>
            </a:extLst>
          </p:cNvPr>
          <p:cNvSpPr txBox="1"/>
          <p:nvPr/>
        </p:nvSpPr>
        <p:spPr>
          <a:xfrm>
            <a:off x="4907026" y="3995100"/>
            <a:ext cx="1735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throughput</a:t>
            </a:r>
          </a:p>
          <a:p>
            <a:pPr algn="ctr"/>
            <a:r>
              <a:rPr lang="en-US" dirty="0"/>
              <a:t>without CPU </a:t>
            </a:r>
          </a:p>
          <a:p>
            <a:pPr algn="ctr"/>
            <a:r>
              <a:rPr lang="en-US" dirty="0"/>
              <a:t>overhead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6526E-2445-4540-B2A0-F28B8ACEAE07}"/>
              </a:ext>
            </a:extLst>
          </p:cNvPr>
          <p:cNvSpPr txBox="1"/>
          <p:nvPr/>
        </p:nvSpPr>
        <p:spPr>
          <a:xfrm>
            <a:off x="9186958" y="5699477"/>
            <a:ext cx="11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latency</a:t>
            </a:r>
          </a:p>
        </p:txBody>
      </p:sp>
    </p:spTree>
    <p:extLst>
      <p:ext uri="{BB962C8B-B14F-4D97-AF65-F5344CB8AC3E}">
        <p14:creationId xmlns:p14="http://schemas.microsoft.com/office/powerpoint/2010/main" val="8833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505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Do you agree that RDMA is the way to go? </a:t>
            </a:r>
            <a:br>
              <a:rPr lang="en-US" sz="4800" dirty="0"/>
            </a:br>
            <a:endParaRPr lang="en-US" sz="20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A399E-B392-4E9D-A330-E1A84B68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6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93D37-0782-4ABB-A133-444FF962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0" y="1365472"/>
            <a:ext cx="10978470" cy="3564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Poor search performance due to TCP </a:t>
            </a:r>
            <a:r>
              <a:rPr lang="en-US" sz="6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incast</a:t>
            </a:r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resulting from partition/aggregate pattern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2FE67-7210-4B4E-AF9E-B9F1380D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7CC05-556D-4B0B-8709-8C377A60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But ….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2EFA-AF50-485B-954E-539CDF8F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804259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Prior RDMA deployments: </a:t>
            </a:r>
          </a:p>
          <a:p>
            <a:pPr lvl="1"/>
            <a:r>
              <a:rPr lang="en-US" sz="2200" dirty="0"/>
              <a:t>Small scale – O(1K) servers only</a:t>
            </a:r>
          </a:p>
          <a:p>
            <a:pPr lvl="1"/>
            <a:r>
              <a:rPr lang="en-US" sz="2200" dirty="0"/>
              <a:t>InfiniBand: Not compatible with Ethernet/IP</a:t>
            </a:r>
          </a:p>
          <a:p>
            <a:pPr lvl="1"/>
            <a:endParaRPr lang="en-US" sz="2200" dirty="0"/>
          </a:p>
          <a:p>
            <a:r>
              <a:rPr lang="en-US" sz="2200" dirty="0"/>
              <a:t>How to run RDMA over standard Ethernet/IP at datacenter scale?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87E63-9B63-43D7-8374-840D5F00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29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7B4F-32C5-48B7-B43B-EFED2D4F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Challenges</a:t>
            </a:r>
            <a:br>
              <a:rPr lang="en-US" sz="5400" dirty="0"/>
            </a:br>
            <a:endParaRPr lang="en-US" sz="18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8DBB-A300-42BE-8B17-260D901F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Mapping IB to Ethernet/IP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Scaled-out lossless fabric</a:t>
            </a:r>
          </a:p>
          <a:p>
            <a:endParaRPr lang="en-US" sz="2200" dirty="0"/>
          </a:p>
          <a:p>
            <a:r>
              <a:rPr lang="en-US" sz="2200" dirty="0"/>
              <a:t>Congestion control </a:t>
            </a:r>
          </a:p>
          <a:p>
            <a:endParaRPr lang="en-US" sz="2200" dirty="0"/>
          </a:p>
          <a:p>
            <a:r>
              <a:rPr lang="en-US" sz="2200" dirty="0"/>
              <a:t>Switch buffer management </a:t>
            </a:r>
          </a:p>
          <a:p>
            <a:endParaRPr lang="en-US" sz="2200" dirty="0"/>
          </a:p>
          <a:p>
            <a:r>
              <a:rPr lang="en-US" sz="2200" dirty="0"/>
              <a:t>Deadlocks </a:t>
            </a:r>
          </a:p>
          <a:p>
            <a:endParaRPr lang="en-US" sz="2200" dirty="0"/>
          </a:p>
          <a:p>
            <a:r>
              <a:rPr lang="en-US" sz="2200" dirty="0"/>
              <a:t>…….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0046F-4F32-4A46-94AA-110DA751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61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741C7B-1592-4231-9B0D-8484243F4779}"/>
              </a:ext>
            </a:extLst>
          </p:cNvPr>
          <p:cNvSpPr/>
          <p:nvPr/>
        </p:nvSpPr>
        <p:spPr>
          <a:xfrm>
            <a:off x="4775119" y="362078"/>
            <a:ext cx="3940591" cy="2902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132" y="385659"/>
            <a:ext cx="11236687" cy="994172"/>
          </a:xfrm>
        </p:spPr>
        <p:txBody>
          <a:bodyPr>
            <a:noAutofit/>
          </a:bodyPr>
          <a:lstStyle/>
          <a:p>
            <a:r>
              <a:rPr lang="en-US" sz="3600" dirty="0"/>
              <a:t>RoCEv2 </a:t>
            </a:r>
            <a:br>
              <a:rPr lang="en-US" sz="3600" dirty="0"/>
            </a:br>
            <a:r>
              <a:rPr lang="en-US" sz="3600" dirty="0"/>
              <a:t>Routable RDMA over Converged Ethernet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1D4A-5937-4BB0-BECF-BE94426D49B0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5486" y="2588771"/>
            <a:ext cx="1686799" cy="51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2285" y="2588837"/>
            <a:ext cx="1436862" cy="516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9147" y="2588837"/>
            <a:ext cx="1408176" cy="516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7325" y="2588563"/>
            <a:ext cx="1938135" cy="5170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1271" y="2024774"/>
            <a:ext cx="366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RoCEv2 packet format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5619" y="4107369"/>
            <a:ext cx="4403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efficient, but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 lossless*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optimal performance</a:t>
            </a:r>
          </a:p>
        </p:txBody>
      </p:sp>
      <p:cxnSp>
        <p:nvCxnSpPr>
          <p:cNvPr id="16" name="Straight Arrow Connector 15"/>
          <p:cNvCxnSpPr>
            <a:stCxn id="11" idx="2"/>
            <a:endCxn id="14" idx="0"/>
          </p:cNvCxnSpPr>
          <p:nvPr/>
        </p:nvCxnSpPr>
        <p:spPr>
          <a:xfrm>
            <a:off x="7526392" y="3105594"/>
            <a:ext cx="550808" cy="1001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5448" y="5860354"/>
            <a:ext cx="589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*Lossless: no congestion packet drop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09264" y="2589100"/>
            <a:ext cx="1780828" cy="5170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5"/>
    </mc:Choice>
    <mc:Fallback xmlns="">
      <p:transition xmlns:p14="http://schemas.microsoft.com/office/powerpoint/2010/main" spd="slow" advTm="28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Why Lossless Fabric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Fast start</a:t>
            </a:r>
          </a:p>
          <a:p>
            <a:pPr lvl="1"/>
            <a:r>
              <a:rPr lang="en-US" sz="2200"/>
              <a:t>Reduce short flow latency in common cases</a:t>
            </a:r>
          </a:p>
          <a:p>
            <a:pPr lvl="2"/>
            <a:endParaRPr lang="en-US" sz="2200"/>
          </a:p>
          <a:p>
            <a:r>
              <a:rPr lang="en-US" sz="2200"/>
              <a:t>No retransmission due to congestion drop</a:t>
            </a:r>
          </a:p>
          <a:p>
            <a:pPr lvl="1"/>
            <a:r>
              <a:rPr lang="en-US" sz="2200"/>
              <a:t>Reduce tail latency</a:t>
            </a:r>
          </a:p>
          <a:p>
            <a:pPr lvl="1"/>
            <a:r>
              <a:rPr lang="en-US" sz="2200"/>
              <a:t>Simplifies transport protocol</a:t>
            </a:r>
          </a:p>
          <a:p>
            <a:pPr lvl="2"/>
            <a:endParaRPr lang="en-US" sz="2200"/>
          </a:p>
          <a:p>
            <a:r>
              <a:rPr lang="en-US" sz="2200"/>
              <a:t>ACK consol</a:t>
            </a:r>
            <a:r>
              <a:rPr lang="en-US" altLang="zh-CN" sz="2200"/>
              <a:t>id</a:t>
            </a:r>
            <a:r>
              <a:rPr lang="en-US" sz="2200"/>
              <a:t>ation</a:t>
            </a:r>
          </a:p>
          <a:p>
            <a:pPr lvl="1"/>
            <a:r>
              <a:rPr lang="en-US" sz="2200"/>
              <a:t>Improve efficiency</a:t>
            </a:r>
          </a:p>
          <a:p>
            <a:pPr lvl="1"/>
            <a:endParaRPr lang="en-US" sz="2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A01D4A-5937-4BB0-BECF-BE94426D49B0}" type="slidenum">
              <a:rPr lang="en-US" smtClean="0"/>
              <a:pPr>
                <a:spcAft>
                  <a:spcPts val="600"/>
                </a:spcAft>
              </a:pPr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9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13"/>
    </mc:Choice>
    <mc:Fallback xmlns="">
      <p:transition xmlns:p14="http://schemas.microsoft.com/office/powerpoint/2010/main" spd="slow" advTm="47813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4331" y="385659"/>
            <a:ext cx="8103338" cy="994172"/>
          </a:xfrm>
        </p:spPr>
        <p:txBody>
          <a:bodyPr>
            <a:normAutofit/>
          </a:bodyPr>
          <a:lstStyle/>
          <a:p>
            <a:r>
              <a:rPr lang="en-US" dirty="0"/>
              <a:t>Lossless Ethernet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1D4A-5937-4BB0-BECF-BE94426D49B0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6901" y="1977921"/>
            <a:ext cx="1686799" cy="516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3700" y="1977987"/>
            <a:ext cx="1436862" cy="5168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0562" y="1977987"/>
            <a:ext cx="1408176" cy="5168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8740" y="1977713"/>
            <a:ext cx="1979547" cy="5170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InfiniBand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2646" y="1455340"/>
            <a:ext cx="366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RoCEv2 packet format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2955" y="3265783"/>
            <a:ext cx="502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a lossless fabric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start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retransmission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6" name="Straight Arrow Connector 15"/>
          <p:cNvCxnSpPr>
            <a:stCxn id="11" idx="2"/>
            <a:endCxn id="14" idx="0"/>
          </p:cNvCxnSpPr>
          <p:nvPr/>
        </p:nvCxnSpPr>
        <p:spPr>
          <a:xfrm>
            <a:off x="7588514" y="2494744"/>
            <a:ext cx="388467" cy="7710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68943" y="5807558"/>
            <a:ext cx="7283434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/>
                <a:cs typeface="Times New Roman"/>
              </a:rPr>
              <a:t>Priority-based Flow Control (PFC)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IEEE 802.1Qbb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7432432" y="4219889"/>
            <a:ext cx="544549" cy="5530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02278" y="4661643"/>
            <a:ext cx="4403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Lossless Ethernet</a:t>
            </a: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2910300" y="2494744"/>
            <a:ext cx="1972844" cy="21991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3" idx="0"/>
          </p:cNvCxnSpPr>
          <p:nvPr/>
        </p:nvCxnSpPr>
        <p:spPr>
          <a:xfrm>
            <a:off x="6203860" y="5184864"/>
            <a:ext cx="6801" cy="6226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592092" y="1981647"/>
            <a:ext cx="1780828" cy="5170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0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9"/>
    </mc:Choice>
    <mc:Fallback xmlns="">
      <p:transition xmlns:p14="http://schemas.microsoft.com/office/powerpoint/2010/main" spd="slow" advTm="14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360" y="230516"/>
            <a:ext cx="8309867" cy="9941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Priority-based Flow Control (PFC)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899" y="3825255"/>
            <a:ext cx="11062952" cy="2399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PAUSE upstream neighbor when queue size reaches PFC threshold</a:t>
            </a:r>
          </a:p>
          <a:p>
            <a:pPr lvl="1"/>
            <a:r>
              <a:rPr lang="en-US" dirty="0"/>
              <a:t>No congestion packet drop</a:t>
            </a:r>
          </a:p>
          <a:p>
            <a:pPr lvl="1"/>
            <a:endParaRPr lang="en-US" sz="1800" dirty="0">
              <a:cs typeface="Lucida Grande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cs typeface="Lucida Grande"/>
              </a:rPr>
              <a:t>PFC troublesome in large-scale deployments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1D4A-5937-4BB0-BECF-BE94426D49B0}" type="slidenum">
              <a:rPr lang="en-US" smtClean="0"/>
              <a:t>65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09275" y="2908769"/>
            <a:ext cx="160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PFC PAUSE threshold: 3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312911" y="1900076"/>
            <a:ext cx="7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impleExampl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33164" r="72803" b="63137"/>
          <a:stretch/>
        </p:blipFill>
        <p:spPr>
          <a:xfrm>
            <a:off x="4819865" y="2313117"/>
            <a:ext cx="1065441" cy="698006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5885306" y="2524971"/>
            <a:ext cx="2232109" cy="389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SimpleExampl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33164" r="72803" b="63137"/>
          <a:stretch/>
        </p:blipFill>
        <p:spPr>
          <a:xfrm>
            <a:off x="8204726" y="2262292"/>
            <a:ext cx="1065441" cy="698006"/>
          </a:xfrm>
          <a:prstGeom prst="rect">
            <a:avLst/>
          </a:prstGeom>
        </p:spPr>
      </p:pic>
      <p:cxnSp>
        <p:nvCxnSpPr>
          <p:cNvPr id="39" name="Straight Connector 38"/>
          <p:cNvCxnSpPr>
            <a:cxnSpLocks/>
          </p:cNvCxnSpPr>
          <p:nvPr/>
        </p:nvCxnSpPr>
        <p:spPr>
          <a:xfrm>
            <a:off x="8312911" y="2222789"/>
            <a:ext cx="7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769505" y="2538680"/>
            <a:ext cx="10748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83140" y="1586903"/>
            <a:ext cx="7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492482" y="1676296"/>
            <a:ext cx="136169" cy="224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952334" y="1900076"/>
            <a:ext cx="7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4962887" y="2200966"/>
            <a:ext cx="7238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07262" y="1586903"/>
            <a:ext cx="7472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 flipH="1">
            <a:off x="5913348" y="2078132"/>
            <a:ext cx="2204067" cy="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01360" y="1980086"/>
            <a:ext cx="109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9444789" y="2563938"/>
            <a:ext cx="10748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96026" y="1919195"/>
            <a:ext cx="128897" cy="2242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3355985" y="1921192"/>
            <a:ext cx="128897" cy="2242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3215944" y="1923188"/>
            <a:ext cx="128897" cy="2242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3076991" y="1922993"/>
            <a:ext cx="128897" cy="2242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2930568" y="1922807"/>
            <a:ext cx="128897" cy="22423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3350910" y="1675839"/>
            <a:ext cx="136169" cy="224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984207" y="1853788"/>
            <a:ext cx="1511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70"/>
    </mc:Choice>
    <mc:Fallback xmlns="">
      <p:transition xmlns:p14="http://schemas.microsoft.com/office/powerpoint/2010/main" spd="slow" advTm="4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07 L 0.45 0.001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069 L 0.45 0.001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069 L 0.45 0.0018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1133 0.0020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21133 0.0020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68958 0.0030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68958 0.0030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7D066-1C8E-4752-A768-E7CB851E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PFC problems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ADE7-BC02-4FDE-BD7D-92FC7AA5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dirty="0"/>
              <a:t>Need headroom reservation</a:t>
            </a:r>
          </a:p>
          <a:p>
            <a:pPr lvl="1"/>
            <a:r>
              <a:rPr lang="en-US" sz="2800" dirty="0"/>
              <a:t>Enough to buffer all packets in flight</a:t>
            </a:r>
          </a:p>
          <a:p>
            <a:pPr lvl="1"/>
            <a:r>
              <a:rPr lang="en-US" sz="2800" dirty="0"/>
              <a:t>Lots of buffer needed if link is </a:t>
            </a:r>
            <a:r>
              <a:rPr lang="en-US" sz="2800" dirty="0" err="1"/>
              <a:t>loing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Deadlock (A-&gt;B-&gt;C-&gt;B-&gt;A)</a:t>
            </a:r>
          </a:p>
          <a:p>
            <a:pPr lvl="1"/>
            <a:r>
              <a:rPr lang="en-US" sz="2800" dirty="0"/>
              <a:t>Circular buffer </a:t>
            </a:r>
            <a:r>
              <a:rPr lang="en-US" sz="2800" dirty="0" err="1"/>
              <a:t>dependdency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Victim flows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A3E2A-C420-46DB-800E-FC4EFB63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59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36" y="15698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Victim Flow Problem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1D4A-5937-4BB0-BECF-BE94426D49B0}" type="slidenum">
              <a:rPr lang="en-US" smtClean="0"/>
              <a:t>67</a:t>
            </a:fld>
            <a:endParaRPr lang="en-US"/>
          </a:p>
        </p:txBody>
      </p:sp>
      <p:sp>
        <p:nvSpPr>
          <p:cNvPr id="127" name="Content Placeholder 4"/>
          <p:cNvSpPr>
            <a:spLocks noGrp="1"/>
          </p:cNvSpPr>
          <p:nvPr>
            <p:ph idx="1"/>
          </p:nvPr>
        </p:nvSpPr>
        <p:spPr>
          <a:xfrm>
            <a:off x="2324100" y="4721046"/>
            <a:ext cx="7734300" cy="1698824"/>
          </a:xfrm>
        </p:spPr>
        <p:txBody>
          <a:bodyPr>
            <a:noAutofit/>
          </a:bodyPr>
          <a:lstStyle/>
          <a:p>
            <a:r>
              <a:rPr lang="en-US" dirty="0"/>
              <a:t>Cascading link </a:t>
            </a:r>
            <a:r>
              <a:rPr lang="en-US" dirty="0" err="1"/>
              <a:t>PAUSEing</a:t>
            </a:r>
            <a:endParaRPr lang="en-US" dirty="0"/>
          </a:p>
          <a:p>
            <a:r>
              <a:rPr lang="en-US" dirty="0"/>
              <a:t>PFC operates on </a:t>
            </a:r>
            <a:r>
              <a:rPr lang="en-US" dirty="0">
                <a:solidFill>
                  <a:srgbClr val="FF0000"/>
                </a:solidFill>
              </a:rPr>
              <a:t>port-level</a:t>
            </a:r>
            <a:r>
              <a:rPr lang="en-US" dirty="0"/>
              <a:t>, instead of flow-level</a:t>
            </a:r>
            <a:endParaRPr lang="en-US" sz="1800" dirty="0"/>
          </a:p>
          <a:p>
            <a:r>
              <a:rPr lang="en-US" dirty="0">
                <a:solidFill>
                  <a:srgbClr val="FF0000"/>
                </a:solidFill>
              </a:rPr>
              <a:t>Red flow is victimized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04296" y="1583684"/>
            <a:ext cx="4271723" cy="2988599"/>
            <a:chOff x="391840" y="1547797"/>
            <a:chExt cx="4271723" cy="2988599"/>
          </a:xfrm>
        </p:grpSpPr>
        <p:pic>
          <p:nvPicPr>
            <p:cNvPr id="45" name="Picture 44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391840" y="2979387"/>
              <a:ext cx="704112" cy="461288"/>
            </a:xfrm>
            <a:prstGeom prst="rect">
              <a:avLst/>
            </a:prstGeom>
          </p:spPr>
        </p:pic>
        <p:pic>
          <p:nvPicPr>
            <p:cNvPr id="46" name="Picture 45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4165127" y="3603212"/>
              <a:ext cx="475239" cy="564315"/>
            </a:xfrm>
            <a:prstGeom prst="rect">
              <a:avLst/>
            </a:prstGeom>
          </p:spPr>
        </p:pic>
        <p:cxnSp>
          <p:nvCxnSpPr>
            <p:cNvPr id="47" name="Straight Arrow Connector 46"/>
            <p:cNvCxnSpPr/>
            <p:nvPr/>
          </p:nvCxnSpPr>
          <p:spPr>
            <a:xfrm flipH="1">
              <a:off x="865083" y="1888402"/>
              <a:ext cx="972892" cy="53310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1378429" y="2987898"/>
              <a:ext cx="704112" cy="461288"/>
            </a:xfrm>
            <a:prstGeom prst="rect">
              <a:avLst/>
            </a:prstGeom>
          </p:spPr>
        </p:pic>
        <p:pic>
          <p:nvPicPr>
            <p:cNvPr id="56" name="Picture 55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2712046" y="2979387"/>
              <a:ext cx="704112" cy="461288"/>
            </a:xfrm>
            <a:prstGeom prst="rect">
              <a:avLst/>
            </a:prstGeom>
          </p:spPr>
        </p:pic>
        <p:pic>
          <p:nvPicPr>
            <p:cNvPr id="57" name="Picture 56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3698635" y="2987898"/>
              <a:ext cx="704112" cy="461288"/>
            </a:xfrm>
            <a:prstGeom prst="rect">
              <a:avLst/>
            </a:prstGeom>
          </p:spPr>
        </p:pic>
        <p:pic>
          <p:nvPicPr>
            <p:cNvPr id="58" name="Picture 57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391840" y="2329682"/>
              <a:ext cx="704112" cy="461288"/>
            </a:xfrm>
            <a:prstGeom prst="rect">
              <a:avLst/>
            </a:prstGeom>
          </p:spPr>
        </p:pic>
        <p:pic>
          <p:nvPicPr>
            <p:cNvPr id="59" name="Picture 58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1378429" y="2338193"/>
              <a:ext cx="704112" cy="461288"/>
            </a:xfrm>
            <a:prstGeom prst="rect">
              <a:avLst/>
            </a:prstGeom>
          </p:spPr>
        </p:pic>
        <p:pic>
          <p:nvPicPr>
            <p:cNvPr id="60" name="Picture 59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2712046" y="2329682"/>
              <a:ext cx="704112" cy="461288"/>
            </a:xfrm>
            <a:prstGeom prst="rect">
              <a:avLst/>
            </a:prstGeom>
          </p:spPr>
        </p:pic>
        <p:pic>
          <p:nvPicPr>
            <p:cNvPr id="61" name="Picture 60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3698635" y="2338193"/>
              <a:ext cx="704112" cy="461288"/>
            </a:xfrm>
            <a:prstGeom prst="rect">
              <a:avLst/>
            </a:prstGeom>
          </p:spPr>
        </p:pic>
        <p:pic>
          <p:nvPicPr>
            <p:cNvPr id="62" name="Picture 61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1597119" y="1547797"/>
              <a:ext cx="704112" cy="461288"/>
            </a:xfrm>
            <a:prstGeom prst="rect">
              <a:avLst/>
            </a:prstGeom>
          </p:spPr>
        </p:pic>
        <p:pic>
          <p:nvPicPr>
            <p:cNvPr id="63" name="Picture 62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33164" r="72803" b="63137"/>
            <a:stretch/>
          </p:blipFill>
          <p:spPr>
            <a:xfrm>
              <a:off x="2583708" y="1556308"/>
              <a:ext cx="704112" cy="461288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/>
            <p:nvPr/>
          </p:nvCxnSpPr>
          <p:spPr>
            <a:xfrm flipH="1">
              <a:off x="872423" y="1902599"/>
              <a:ext cx="1942685" cy="5189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1860073" y="1902599"/>
              <a:ext cx="962375" cy="5505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2939188" y="1852349"/>
              <a:ext cx="124914" cy="60084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086083" y="1876079"/>
              <a:ext cx="839263" cy="55345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860073" y="1902599"/>
              <a:ext cx="0" cy="5189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014218" y="1873219"/>
              <a:ext cx="924970" cy="5482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036317" y="1888402"/>
              <a:ext cx="1911010" cy="54113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65083" y="2641607"/>
              <a:ext cx="787384" cy="46144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3193310" y="2650281"/>
              <a:ext cx="732036" cy="4527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872423" y="2650281"/>
              <a:ext cx="724696" cy="4527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3188768" y="2650281"/>
              <a:ext cx="724696" cy="4527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740400" y="2675032"/>
              <a:ext cx="3496" cy="3444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1738531" y="2700101"/>
              <a:ext cx="3496" cy="3444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060606" y="2698582"/>
              <a:ext cx="3496" cy="3444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4084231" y="2698582"/>
              <a:ext cx="3496" cy="3444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1848671" y="3323941"/>
              <a:ext cx="263237" cy="3627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060606" y="3349979"/>
              <a:ext cx="3496" cy="3444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3760192" y="3301453"/>
              <a:ext cx="185536" cy="3858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4191943" y="3304388"/>
              <a:ext cx="218322" cy="401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871657" y="4160364"/>
              <a:ext cx="47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H1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849231" y="4167064"/>
              <a:ext cx="47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23340" y="4167064"/>
              <a:ext cx="47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189860" y="4158659"/>
              <a:ext cx="47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pic>
          <p:nvPicPr>
            <p:cNvPr id="51" name="Picture 50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1851816" y="3603508"/>
              <a:ext cx="475239" cy="564315"/>
            </a:xfrm>
            <a:prstGeom prst="rect">
              <a:avLst/>
            </a:prstGeom>
          </p:spPr>
        </p:pic>
        <p:pic>
          <p:nvPicPr>
            <p:cNvPr id="52" name="Picture 51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57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2822448" y="3604018"/>
              <a:ext cx="475239" cy="564315"/>
            </a:xfrm>
            <a:prstGeom prst="rect">
              <a:avLst/>
            </a:prstGeom>
          </p:spPr>
        </p:pic>
        <p:pic>
          <p:nvPicPr>
            <p:cNvPr id="53" name="Picture 52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3517086" y="3599639"/>
              <a:ext cx="475239" cy="564315"/>
            </a:xfrm>
            <a:prstGeom prst="rect">
              <a:avLst/>
            </a:prstGeom>
          </p:spPr>
        </p:pic>
      </p:grpSp>
      <p:cxnSp>
        <p:nvCxnSpPr>
          <p:cNvPr id="73" name="Straight Arrow Connector 72"/>
          <p:cNvCxnSpPr/>
          <p:nvPr/>
        </p:nvCxnSpPr>
        <p:spPr>
          <a:xfrm>
            <a:off x="3259351" y="3352194"/>
            <a:ext cx="267321" cy="362692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79582" y="2743049"/>
            <a:ext cx="3496" cy="344460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3279686" y="1930465"/>
            <a:ext cx="988216" cy="563853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4504236" y="1882706"/>
            <a:ext cx="890725" cy="625611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496686" y="2718524"/>
            <a:ext cx="3496" cy="431747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658616" y="3329694"/>
            <a:ext cx="249661" cy="454314"/>
          </a:xfrm>
          <a:prstGeom prst="straightConnector1">
            <a:avLst/>
          </a:prstGeom>
          <a:ln w="50800">
            <a:solidFill>
              <a:srgbClr val="0070C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478642" y="3358698"/>
            <a:ext cx="3496" cy="344460"/>
          </a:xfrm>
          <a:prstGeom prst="straightConnector1">
            <a:avLst/>
          </a:prstGeom>
          <a:ln w="50800">
            <a:solidFill>
              <a:srgbClr val="008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474809" y="2701182"/>
            <a:ext cx="5582" cy="435468"/>
          </a:xfrm>
          <a:prstGeom prst="straightConnector1">
            <a:avLst/>
          </a:prstGeom>
          <a:ln w="50800">
            <a:solidFill>
              <a:srgbClr val="008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4618160" y="2668089"/>
            <a:ext cx="757252" cy="510351"/>
          </a:xfrm>
          <a:prstGeom prst="straightConnector1">
            <a:avLst/>
          </a:prstGeom>
          <a:ln w="50800">
            <a:solidFill>
              <a:srgbClr val="008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5714852" y="3299159"/>
            <a:ext cx="274627" cy="499745"/>
          </a:xfrm>
          <a:prstGeom prst="straightConnector1">
            <a:avLst/>
          </a:prstGeom>
          <a:ln w="50800">
            <a:solidFill>
              <a:srgbClr val="008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5168635" y="3304296"/>
            <a:ext cx="202239" cy="425805"/>
          </a:xfrm>
          <a:prstGeom prst="straightConnector1">
            <a:avLst/>
          </a:prstGeom>
          <a:ln w="50800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5604081" y="3375924"/>
            <a:ext cx="222778" cy="405395"/>
          </a:xfrm>
          <a:prstGeom prst="straightConnector1">
            <a:avLst/>
          </a:prstGeom>
          <a:ln w="50800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134055" y="3136650"/>
            <a:ext cx="208352" cy="701825"/>
          </a:xfrm>
          <a:prstGeom prst="rect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988301" y="3136650"/>
            <a:ext cx="2001995" cy="708281"/>
            <a:chOff x="6464300" y="3136649"/>
            <a:chExt cx="2001995" cy="708281"/>
          </a:xfrm>
        </p:grpSpPr>
        <p:sp>
          <p:nvSpPr>
            <p:cNvPr id="135" name="Rectangle 134"/>
            <p:cNvSpPr/>
            <p:nvPr/>
          </p:nvSpPr>
          <p:spPr>
            <a:xfrm>
              <a:off x="6464300" y="3136650"/>
              <a:ext cx="208352" cy="708258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368367" y="3136650"/>
              <a:ext cx="208352" cy="708280"/>
            </a:xfrm>
            <a:prstGeom prst="rect">
              <a:avLst/>
            </a:prstGeom>
            <a:solidFill>
              <a:srgbClr val="008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257943" y="3136649"/>
              <a:ext cx="208352" cy="706799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4257" y="2189827"/>
            <a:ext cx="2476904" cy="584775"/>
            <a:chOff x="5280257" y="2348556"/>
            <a:chExt cx="2476904" cy="584775"/>
          </a:xfrm>
        </p:grpSpPr>
        <p:sp>
          <p:nvSpPr>
            <p:cNvPr id="141" name="TextBox 140"/>
            <p:cNvSpPr txBox="1"/>
            <p:nvPr/>
          </p:nvSpPr>
          <p:spPr>
            <a:xfrm>
              <a:off x="6006715" y="2348556"/>
              <a:ext cx="1750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Ideal throughput 40-13.3=26.6Gbps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5280257" y="2647806"/>
              <a:ext cx="792883" cy="1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113277" y="2040095"/>
            <a:ext cx="4138798" cy="2405821"/>
            <a:chOff x="4589277" y="2040094"/>
            <a:chExt cx="4138798" cy="2405821"/>
          </a:xfrm>
        </p:grpSpPr>
        <p:cxnSp>
          <p:nvCxnSpPr>
            <p:cNvPr id="124" name="Straight Connector 123"/>
            <p:cNvCxnSpPr/>
            <p:nvPr/>
          </p:nvCxnSpPr>
          <p:spPr>
            <a:xfrm flipH="1" flipV="1">
              <a:off x="5260975" y="2189826"/>
              <a:ext cx="9525" cy="1667802"/>
            </a:xfrm>
            <a:prstGeom prst="line">
              <a:avLst/>
            </a:prstGeom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4589277" y="2040094"/>
              <a:ext cx="4138798" cy="2405821"/>
              <a:chOff x="4589277" y="2040094"/>
              <a:chExt cx="4138798" cy="2405821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5260975" y="3857628"/>
                <a:ext cx="34671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 rot="16200000">
                <a:off x="3838742" y="2790629"/>
                <a:ext cx="18396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Throughput (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Gbps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395504" y="3871291"/>
                <a:ext cx="22366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H1             H2            H3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972667" y="3688351"/>
                <a:ext cx="238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901168" y="3160417"/>
                <a:ext cx="392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898290" y="2626418"/>
                <a:ext cx="392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888031" y="2092419"/>
                <a:ext cx="3922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5582239" y="3864396"/>
                <a:ext cx="4429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783178" y="4107361"/>
                <a:ext cx="6893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Host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893476" y="2677493"/>
            <a:ext cx="1245700" cy="1886384"/>
            <a:chOff x="369476" y="2677493"/>
            <a:chExt cx="1245700" cy="1886384"/>
          </a:xfrm>
        </p:grpSpPr>
        <p:pic>
          <p:nvPicPr>
            <p:cNvPr id="106" name="Picture 105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394242" y="3638635"/>
              <a:ext cx="475239" cy="564315"/>
            </a:xfrm>
            <a:prstGeom prst="rect">
              <a:avLst/>
            </a:prstGeom>
          </p:spPr>
        </p:pic>
        <p:cxnSp>
          <p:nvCxnSpPr>
            <p:cNvPr id="55" name="Straight Arrow Connector 54"/>
            <p:cNvCxnSpPr/>
            <p:nvPr/>
          </p:nvCxnSpPr>
          <p:spPr>
            <a:xfrm flipH="1">
              <a:off x="1326420" y="3302639"/>
              <a:ext cx="167854" cy="398313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636622" y="3366291"/>
              <a:ext cx="0" cy="380516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1587943" y="2746207"/>
              <a:ext cx="1540" cy="34803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60316" y="2677493"/>
              <a:ext cx="726901" cy="459157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369476" y="4194545"/>
              <a:ext cx="56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148" name="Picture 147" descr="SimpleExample.pn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3" t="39687" r="73399" b="54764"/>
            <a:stretch/>
          </p:blipFill>
          <p:spPr>
            <a:xfrm>
              <a:off x="1099641" y="3640536"/>
              <a:ext cx="475239" cy="564315"/>
            </a:xfrm>
            <a:prstGeom prst="rect">
              <a:avLst/>
            </a:prstGeom>
          </p:spPr>
        </p:pic>
        <p:sp>
          <p:nvSpPr>
            <p:cNvPr id="149" name="TextBox 148"/>
            <p:cNvSpPr txBox="1"/>
            <p:nvPr/>
          </p:nvSpPr>
          <p:spPr>
            <a:xfrm>
              <a:off x="1089324" y="4194545"/>
              <a:ext cx="525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398397" y="2757914"/>
            <a:ext cx="593018" cy="437822"/>
            <a:chOff x="3874397" y="2757914"/>
            <a:chExt cx="593018" cy="437822"/>
          </a:xfrm>
        </p:grpSpPr>
        <p:sp>
          <p:nvSpPr>
            <p:cNvPr id="95" name="Oval 94"/>
            <p:cNvSpPr/>
            <p:nvPr/>
          </p:nvSpPr>
          <p:spPr>
            <a:xfrm>
              <a:off x="3874397" y="2992536"/>
              <a:ext cx="251861" cy="203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93712" y="2757914"/>
              <a:ext cx="47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62293" y="2053510"/>
            <a:ext cx="473703" cy="543852"/>
            <a:chOff x="3538292" y="2053510"/>
            <a:chExt cx="473703" cy="543852"/>
          </a:xfrm>
        </p:grpSpPr>
        <p:sp>
          <p:nvSpPr>
            <p:cNvPr id="102" name="Oval 101"/>
            <p:cNvSpPr/>
            <p:nvPr/>
          </p:nvSpPr>
          <p:spPr>
            <a:xfrm>
              <a:off x="3720942" y="2394162"/>
              <a:ext cx="251861" cy="203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538292" y="2053510"/>
              <a:ext cx="47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757453" y="1597697"/>
            <a:ext cx="589963" cy="447063"/>
            <a:chOff x="2233452" y="1597696"/>
            <a:chExt cx="589963" cy="447063"/>
          </a:xfrm>
        </p:grpSpPr>
        <p:sp>
          <p:nvSpPr>
            <p:cNvPr id="114" name="Oval 113"/>
            <p:cNvSpPr/>
            <p:nvPr/>
          </p:nvSpPr>
          <p:spPr>
            <a:xfrm>
              <a:off x="2571554" y="1841559"/>
              <a:ext cx="251861" cy="203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233452" y="1597696"/>
              <a:ext cx="47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009361" y="2626221"/>
            <a:ext cx="591154" cy="400110"/>
            <a:chOff x="1485361" y="2626221"/>
            <a:chExt cx="591154" cy="400110"/>
          </a:xfrm>
        </p:grpSpPr>
        <p:sp>
          <p:nvSpPr>
            <p:cNvPr id="120" name="Oval 119"/>
            <p:cNvSpPr/>
            <p:nvPr/>
          </p:nvSpPr>
          <p:spPr>
            <a:xfrm>
              <a:off x="1485361" y="2674281"/>
              <a:ext cx="251861" cy="203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602812" y="2626221"/>
              <a:ext cx="47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9207026" y="2807046"/>
            <a:ext cx="146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40/3=13.3Gbps</a:t>
            </a:r>
          </a:p>
        </p:txBody>
      </p:sp>
      <p:sp>
        <p:nvSpPr>
          <p:cNvPr id="107" name="Oval 106"/>
          <p:cNvSpPr/>
          <p:nvPr/>
        </p:nvSpPr>
        <p:spPr>
          <a:xfrm>
            <a:off x="3174325" y="3285850"/>
            <a:ext cx="251861" cy="203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837201" y="3286848"/>
            <a:ext cx="251861" cy="203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9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3"/>
    </mc:Choice>
    <mc:Fallback xmlns="">
      <p:transition xmlns:p14="http://schemas.microsoft.com/office/powerpoint/2010/main" spd="slow" advTm="87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54" grpId="0"/>
      <p:bldP spid="107" grpId="0" animBg="1"/>
      <p:bldP spid="1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Possible Solutions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Don’t use PFC </a:t>
            </a:r>
          </a:p>
          <a:p>
            <a:pPr lvl="1"/>
            <a:r>
              <a:rPr lang="en-US" sz="3600" dirty="0"/>
              <a:t>We’ll come back to this later if we have time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Separate priorities for each flow</a:t>
            </a:r>
          </a:p>
          <a:p>
            <a:pPr lvl="1"/>
            <a:r>
              <a:rPr lang="en-US" sz="3600" dirty="0"/>
              <a:t>Not scalable </a:t>
            </a:r>
          </a:p>
          <a:p>
            <a:pPr lvl="1"/>
            <a:endParaRPr lang="en-US" sz="2000" dirty="0"/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A01D4A-5937-4BB0-BECF-BE94426D49B0}" type="slidenum">
              <a:rPr lang="en-US" smtClean="0"/>
              <a:pPr>
                <a:spcAft>
                  <a:spcPts val="600"/>
                </a:spcAft>
              </a:pPr>
              <a:t>68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6"/>
    </mc:Choice>
    <mc:Fallback xmlns="">
      <p:transition xmlns:p14="http://schemas.microsoft.com/office/powerpoint/2010/main" spd="slow" advTm="47956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Our Solution</a:t>
            </a:r>
            <a:br>
              <a:rPr lang="en-US" sz="5400" dirty="0"/>
            </a:br>
            <a:br>
              <a:rPr lang="en-US" sz="5400" dirty="0"/>
            </a:br>
            <a:r>
              <a:rPr lang="en-US" sz="2000" dirty="0"/>
              <a:t>PFC as last resort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lvl="1"/>
            <a:endParaRPr lang="en-US" sz="2200" dirty="0"/>
          </a:p>
          <a:p>
            <a:r>
              <a:rPr lang="en-US" sz="2200" dirty="0"/>
              <a:t>Keep PFC</a:t>
            </a:r>
          </a:p>
          <a:p>
            <a:endParaRPr lang="en-US" sz="2200" dirty="0"/>
          </a:p>
          <a:p>
            <a:r>
              <a:rPr lang="en-US" sz="2200" dirty="0"/>
              <a:t>Use per-flow E2E congestion control</a:t>
            </a:r>
          </a:p>
          <a:p>
            <a:endParaRPr lang="en-US" sz="2200" dirty="0"/>
          </a:p>
          <a:p>
            <a:r>
              <a:rPr lang="en-US" sz="2200" dirty="0"/>
              <a:t>Per flow CC reduces PFC generation </a:t>
            </a:r>
          </a:p>
          <a:p>
            <a:endParaRPr lang="en-US" sz="2200" dirty="0"/>
          </a:p>
          <a:p>
            <a:r>
              <a:rPr lang="en-US" sz="2200" dirty="0"/>
              <a:t>BUT… lossless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fast start, no retransmission, ...</a:t>
            </a:r>
          </a:p>
          <a:p>
            <a:pPr marL="914400" lvl="2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A01D4A-5937-4BB0-BECF-BE94426D49B0}" type="slidenum">
              <a:rPr lang="en-US" smtClean="0"/>
              <a:pPr>
                <a:spcAft>
                  <a:spcPts val="600"/>
                </a:spcAft>
              </a:pPr>
              <a:t>69</a:t>
            </a:fld>
            <a:endParaRPr lang="en-US"/>
          </a:p>
        </p:txBody>
      </p:sp>
      <p:pic>
        <p:nvPicPr>
          <p:cNvPr id="10" name="Picture 2" descr="http://www.clipartlord.com/wp-content/uploads/2012/11/ambulance2.png">
            <a:extLst>
              <a:ext uri="{FF2B5EF4-FFF2-40B4-BE49-F238E27FC236}">
                <a16:creationId xmlns:a16="http://schemas.microsoft.com/office/drawing/2014/main" id="{6A8603E7-4AA2-42DA-98ED-52D04DA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" y="4450789"/>
            <a:ext cx="1263480" cy="94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6"/>
    </mc:Choice>
    <mc:Fallback xmlns="">
      <p:transition spd="slow" advTm="47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49E089E-0741-4151-84CD-A16C0E11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0" y="2707295"/>
            <a:ext cx="2067714" cy="12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C79877B-71D2-4C6D-8D36-951ADA7347DC}"/>
              </a:ext>
            </a:extLst>
          </p:cNvPr>
          <p:cNvSpPr/>
          <p:nvPr/>
        </p:nvSpPr>
        <p:spPr>
          <a:xfrm>
            <a:off x="3144694" y="3429000"/>
            <a:ext cx="3970820" cy="62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317270F-7CA9-419C-9D01-963FB568BA1C}"/>
              </a:ext>
            </a:extLst>
          </p:cNvPr>
          <p:cNvSpPr/>
          <p:nvPr/>
        </p:nvSpPr>
        <p:spPr>
          <a:xfrm rot="10800000">
            <a:off x="3021725" y="2707295"/>
            <a:ext cx="4105749" cy="53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ED03C-E2AA-4939-ADB2-37A63B701805}"/>
              </a:ext>
            </a:extLst>
          </p:cNvPr>
          <p:cNvSpPr txBox="1"/>
          <p:nvPr/>
        </p:nvSpPr>
        <p:spPr>
          <a:xfrm>
            <a:off x="4335978" y="3555028"/>
            <a:ext cx="158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Kamala Harris?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79589-56D5-483A-BFD7-253DBA4A5528}"/>
              </a:ext>
            </a:extLst>
          </p:cNvPr>
          <p:cNvSpPr txBox="1"/>
          <p:nvPr/>
        </p:nvSpPr>
        <p:spPr>
          <a:xfrm>
            <a:off x="3996599" y="2312458"/>
            <a:ext cx="275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Wikipedia, news, tweets, ….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AF8D183-CFC0-4C54-82EB-D0FA8F9D2E2F}"/>
              </a:ext>
            </a:extLst>
          </p:cNvPr>
          <p:cNvSpPr/>
          <p:nvPr/>
        </p:nvSpPr>
        <p:spPr>
          <a:xfrm>
            <a:off x="7905473" y="2497124"/>
            <a:ext cx="3591924" cy="22329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Bing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E6BD5-0697-43DF-A43E-2E1C68377460}"/>
              </a:ext>
            </a:extLst>
          </p:cNvPr>
          <p:cNvSpPr txBox="1"/>
          <p:nvPr/>
        </p:nvSpPr>
        <p:spPr>
          <a:xfrm>
            <a:off x="3816909" y="5738997"/>
            <a:ext cx="4286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Web search 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E5C3E-FA34-4068-A46B-2210669D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2" descr="Image result for kamala harris">
            <a:extLst>
              <a:ext uri="{FF2B5EF4-FFF2-40B4-BE49-F238E27FC236}">
                <a16:creationId xmlns:a16="http://schemas.microsoft.com/office/drawing/2014/main" id="{45B1F1D8-7ECE-4EB5-A3A9-4A8FBA2C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17" y="2252855"/>
            <a:ext cx="732032" cy="4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2330-BB27-444F-A53A-2A463497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What kind of CC do we need?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0F5-10E3-4033-A968-85A3C06E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Must work with commodity hardware</a:t>
            </a:r>
          </a:p>
          <a:p>
            <a:endParaRPr lang="en-US" sz="2200" dirty="0"/>
          </a:p>
          <a:p>
            <a:r>
              <a:rPr lang="en-US" sz="2200" dirty="0"/>
              <a:t>Must be configurable to minimize PFC generation</a:t>
            </a:r>
          </a:p>
          <a:p>
            <a:endParaRPr lang="en-US" sz="2200" dirty="0"/>
          </a:p>
          <a:p>
            <a:r>
              <a:rPr lang="en-US" sz="2200" dirty="0"/>
              <a:t>Can’t rely on packet drops</a:t>
            </a:r>
          </a:p>
          <a:p>
            <a:endParaRPr lang="en-US" sz="2200" dirty="0"/>
          </a:p>
          <a:p>
            <a:r>
              <a:rPr lang="en-US" sz="2200" dirty="0"/>
              <a:t>Easy to implement in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F261-78DF-4F5C-9B24-7D65EBB2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20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F2959-B460-46DD-BE23-E82D432B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If you can’t rely on packet drops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4A38-EA0E-4992-94F9-8AF4CEF4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ECN</a:t>
            </a:r>
          </a:p>
          <a:p>
            <a:endParaRPr lang="en-US" sz="2200" dirty="0"/>
          </a:p>
          <a:p>
            <a:r>
              <a:rPr lang="en-US" sz="2200" dirty="0"/>
              <a:t>Delay</a:t>
            </a:r>
          </a:p>
          <a:p>
            <a:endParaRPr lang="en-US" sz="2200" dirty="0"/>
          </a:p>
          <a:p>
            <a:r>
              <a:rPr lang="en-US" sz="2200" dirty="0"/>
              <a:t>Explicit feedback from routers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E353-0828-4993-80C0-7407BC0F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157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196491-66FD-45F9-B055-0D76FF25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17759" b="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EBB22-7204-418E-A6E4-A72DA5B06D47}"/>
              </a:ext>
            </a:extLst>
          </p:cNvPr>
          <p:cNvSpPr txBox="1"/>
          <p:nvPr/>
        </p:nvSpPr>
        <p:spPr>
          <a:xfrm>
            <a:off x="7757766" y="649967"/>
            <a:ext cx="4023360" cy="370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Forget everything about DCTCP.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F0805-2234-4910-BDEA-04BA60FE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CE1BB-DC94-4B40-82F4-17B5B97FFFB6}"/>
              </a:ext>
            </a:extLst>
          </p:cNvPr>
          <p:cNvSpPr txBox="1"/>
          <p:nvPr/>
        </p:nvSpPr>
        <p:spPr>
          <a:xfrm>
            <a:off x="4084320" y="538351"/>
            <a:ext cx="4023360" cy="3709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Remember DCTCP?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123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1EAA0B-6115-4C60-A7AC-A2AA2A9E2659}"/>
              </a:ext>
            </a:extLst>
          </p:cNvPr>
          <p:cNvSpPr/>
          <p:nvPr/>
        </p:nvSpPr>
        <p:spPr>
          <a:xfrm>
            <a:off x="1083958" y="2782813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Point (RP)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D6BAC-37C6-44FC-95D5-E55EEAACC29A}"/>
              </a:ext>
            </a:extLst>
          </p:cNvPr>
          <p:cNvSpPr/>
          <p:nvPr/>
        </p:nvSpPr>
        <p:spPr>
          <a:xfrm>
            <a:off x="5278490" y="2782813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Congestion Point (CP)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C3EB-41BE-4060-B862-5DBDD086AC1F}"/>
              </a:ext>
            </a:extLst>
          </p:cNvPr>
          <p:cNvSpPr/>
          <p:nvPr/>
        </p:nvSpPr>
        <p:spPr>
          <a:xfrm>
            <a:off x="9336771" y="2782812"/>
            <a:ext cx="1635020" cy="1368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Notification Point (NP)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C3B13-3BF0-42D0-AAA4-023C3FD62715}"/>
              </a:ext>
            </a:extLst>
          </p:cNvPr>
          <p:cNvSpPr txBox="1"/>
          <p:nvPr/>
        </p:nvSpPr>
        <p:spPr>
          <a:xfrm>
            <a:off x="5726764" y="4203678"/>
            <a:ext cx="73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B95E2-4473-4486-BD80-2C5907C1EF0F}"/>
              </a:ext>
            </a:extLst>
          </p:cNvPr>
          <p:cNvSpPr txBox="1"/>
          <p:nvPr/>
        </p:nvSpPr>
        <p:spPr>
          <a:xfrm>
            <a:off x="1478916" y="41513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892E1-265B-48CE-93BD-92B79BEEEB56}"/>
              </a:ext>
            </a:extLst>
          </p:cNvPr>
          <p:cNvSpPr txBox="1"/>
          <p:nvPr/>
        </p:nvSpPr>
        <p:spPr>
          <a:xfrm>
            <a:off x="9702009" y="4148547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575E13-BB7A-4BDF-928A-93FDED10DA74}"/>
              </a:ext>
            </a:extLst>
          </p:cNvPr>
          <p:cNvSpPr txBox="1"/>
          <p:nvPr/>
        </p:nvSpPr>
        <p:spPr>
          <a:xfrm>
            <a:off x="6096000" y="5104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003CF304-5C08-4075-9039-DCFD3DFA1FDE}"/>
              </a:ext>
            </a:extLst>
          </p:cNvPr>
          <p:cNvSpPr/>
          <p:nvPr/>
        </p:nvSpPr>
        <p:spPr>
          <a:xfrm>
            <a:off x="5318308" y="4923225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 ECN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Kmin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Kmax</a:t>
            </a:r>
            <a:r>
              <a:rPr lang="en-US" dirty="0">
                <a:solidFill>
                  <a:schemeClr val="tx1"/>
                </a:solidFill>
              </a:rPr>
              <a:t> and Pmax adjusted to ensure ECN before PFC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8E36C31C-EEB2-4876-83F8-2C93300631BB}"/>
              </a:ext>
            </a:extLst>
          </p:cNvPr>
          <p:cNvSpPr/>
          <p:nvPr/>
        </p:nvSpPr>
        <p:spPr>
          <a:xfrm>
            <a:off x="9120787" y="4923226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Echo ECN to RP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Via CNP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AC6C59-74AA-41F3-A979-B355F8F2E72D}"/>
              </a:ext>
            </a:extLst>
          </p:cNvPr>
          <p:cNvCxnSpPr/>
          <p:nvPr/>
        </p:nvCxnSpPr>
        <p:spPr>
          <a:xfrm>
            <a:off x="3360874" y="3429000"/>
            <a:ext cx="11869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61E2FF-D903-4DE2-B607-BE843ABB5D75}"/>
              </a:ext>
            </a:extLst>
          </p:cNvPr>
          <p:cNvCxnSpPr>
            <a:cxnSpLocks/>
          </p:cNvCxnSpPr>
          <p:nvPr/>
        </p:nvCxnSpPr>
        <p:spPr>
          <a:xfrm>
            <a:off x="7382821" y="3431523"/>
            <a:ext cx="118690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1A6646-EDE2-426E-A21D-242C76AA41DB}"/>
              </a:ext>
            </a:extLst>
          </p:cNvPr>
          <p:cNvCxnSpPr>
            <a:cxnSpLocks/>
          </p:cNvCxnSpPr>
          <p:nvPr/>
        </p:nvCxnSpPr>
        <p:spPr>
          <a:xfrm>
            <a:off x="1901467" y="1743011"/>
            <a:ext cx="0" cy="8609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170525-CFF1-49A5-9A14-65B3DFA50A4C}"/>
              </a:ext>
            </a:extLst>
          </p:cNvPr>
          <p:cNvCxnSpPr/>
          <p:nvPr/>
        </p:nvCxnSpPr>
        <p:spPr>
          <a:xfrm>
            <a:off x="1901467" y="1756132"/>
            <a:ext cx="8126655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2AC6C3-1C7A-43AF-A5D8-900E5C694186}"/>
              </a:ext>
            </a:extLst>
          </p:cNvPr>
          <p:cNvCxnSpPr>
            <a:cxnSpLocks/>
          </p:cNvCxnSpPr>
          <p:nvPr/>
        </p:nvCxnSpPr>
        <p:spPr>
          <a:xfrm>
            <a:off x="10028122" y="1743010"/>
            <a:ext cx="0" cy="860909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3584DDFF-2763-432F-829D-CC6521EB0F6C}"/>
              </a:ext>
            </a:extLst>
          </p:cNvPr>
          <p:cNvSpPr/>
          <p:nvPr/>
        </p:nvSpPr>
        <p:spPr>
          <a:xfrm>
            <a:off x="813474" y="4923225"/>
            <a:ext cx="2827979" cy="1556297"/>
          </a:xfrm>
          <a:prstGeom prst="wedgeRectCallout">
            <a:avLst>
              <a:gd name="adj1" fmla="val -21047"/>
              <a:gd name="adj2" fmla="val -7563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 CNPs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Adjust rate accordingly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9994E-BED1-467B-8C41-A9CDA2068F24}"/>
              </a:ext>
            </a:extLst>
          </p:cNvPr>
          <p:cNvSpPr txBox="1"/>
          <p:nvPr/>
        </p:nvSpPr>
        <p:spPr>
          <a:xfrm>
            <a:off x="5681045" y="7860207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EE454D-7CCA-492A-8B69-E9E1B28B57E3}"/>
              </a:ext>
            </a:extLst>
          </p:cNvPr>
          <p:cNvSpPr txBox="1"/>
          <p:nvPr/>
        </p:nvSpPr>
        <p:spPr>
          <a:xfrm>
            <a:off x="3644048" y="301270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921A24-5182-44FA-9C55-8D25A85FF32F}"/>
              </a:ext>
            </a:extLst>
          </p:cNvPr>
          <p:cNvSpPr txBox="1"/>
          <p:nvPr/>
        </p:nvSpPr>
        <p:spPr>
          <a:xfrm>
            <a:off x="7556563" y="3012706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E2C182-721B-46A6-9AE7-7FF8277071F9}"/>
              </a:ext>
            </a:extLst>
          </p:cNvPr>
          <p:cNvSpPr txBox="1"/>
          <p:nvPr/>
        </p:nvSpPr>
        <p:spPr>
          <a:xfrm>
            <a:off x="5785723" y="13466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A00B2D-16A8-4DD1-899D-6B75325D62C1}"/>
              </a:ext>
            </a:extLst>
          </p:cNvPr>
          <p:cNvSpPr txBox="1"/>
          <p:nvPr/>
        </p:nvSpPr>
        <p:spPr>
          <a:xfrm>
            <a:off x="4613350" y="171559"/>
            <a:ext cx="3035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DCQCN at a glance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69BEEE4-72E4-4F6A-BBC0-E95AE22D1A9D}"/>
              </a:ext>
            </a:extLst>
          </p:cNvPr>
          <p:cNvSpPr/>
          <p:nvPr/>
        </p:nvSpPr>
        <p:spPr>
          <a:xfrm rot="19817328">
            <a:off x="2094447" y="2766370"/>
            <a:ext cx="7218914" cy="1023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See paper for more details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92F1EB-8279-4F60-ABDD-5CF3FE7F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8" grpId="0" animBg="1"/>
      <p:bldP spid="50" grpId="0"/>
      <p:bldP spid="52" grpId="0"/>
      <p:bldP spid="54" grpId="0"/>
      <p:bldP spid="5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0F08D-16C7-40EA-8947-FC527149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90F28-1BDE-44C9-95E4-7C84B63B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83" y="86931"/>
            <a:ext cx="6038111" cy="6634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AA1B75-8CE7-49F3-A668-A7822A83D585}"/>
              </a:ext>
            </a:extLst>
          </p:cNvPr>
          <p:cNvSpPr txBox="1"/>
          <p:nvPr/>
        </p:nvSpPr>
        <p:spPr>
          <a:xfrm rot="20217900">
            <a:off x="1927216" y="3282434"/>
            <a:ext cx="656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Just to impress you with our math skills ….</a:t>
            </a:r>
          </a:p>
        </p:txBody>
      </p:sp>
    </p:spTree>
    <p:extLst>
      <p:ext uri="{BB962C8B-B14F-4D97-AF65-F5344CB8AC3E}">
        <p14:creationId xmlns:p14="http://schemas.microsoft.com/office/powerpoint/2010/main" val="32291698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EDF33-4477-4C2B-A4A8-8ECB04A4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In summary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2BC9-AE3F-47B6-9A50-50571D3C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Azure makes money by renting CPUs</a:t>
            </a:r>
          </a:p>
          <a:p>
            <a:endParaRPr lang="en-US" sz="2200" dirty="0"/>
          </a:p>
          <a:p>
            <a:r>
              <a:rPr lang="en-US" sz="2200" dirty="0"/>
              <a:t>TCP wastes CPU</a:t>
            </a:r>
          </a:p>
          <a:p>
            <a:endParaRPr lang="en-US" sz="2200" dirty="0"/>
          </a:p>
          <a:p>
            <a:r>
              <a:rPr lang="en-US" sz="2200" dirty="0"/>
              <a:t>Hence need RDMA</a:t>
            </a:r>
          </a:p>
          <a:p>
            <a:endParaRPr lang="en-US" sz="2200" dirty="0"/>
          </a:p>
          <a:p>
            <a:r>
              <a:rPr lang="en-US" sz="2200" dirty="0"/>
              <a:t>RDMA needs PFC</a:t>
            </a:r>
          </a:p>
          <a:p>
            <a:endParaRPr lang="en-US" sz="2200" dirty="0"/>
          </a:p>
          <a:p>
            <a:r>
              <a:rPr lang="en-US" sz="2200" dirty="0"/>
              <a:t>PFC causes problems</a:t>
            </a:r>
          </a:p>
          <a:p>
            <a:endParaRPr lang="en-US" sz="2200" dirty="0"/>
          </a:p>
          <a:p>
            <a:r>
              <a:rPr lang="en-US" sz="2200" dirty="0"/>
              <a:t>Hence DCQCN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736F-2077-488A-ABE8-1547BC3D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15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505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would you have done?</a:t>
            </a:r>
            <a:br>
              <a:rPr lang="en-US" sz="4800" dirty="0"/>
            </a:br>
            <a:endParaRPr lang="en-US" sz="20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A399E-B392-4E9D-A330-E1A84B68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63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68508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2AE453DE-898A-47B9-9141-15A77E1D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FC2FD395-A38D-4E79-8911-9168CBAE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156939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47EECBC2-205B-4942-90CB-F72D01D2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62" y="2610931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6980A1-DEF8-46A4-AB26-12F4C59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77</a:t>
            </a:fld>
            <a:endParaRPr lang="en-US"/>
          </a:p>
        </p:txBody>
      </p:sp>
      <p:pic>
        <p:nvPicPr>
          <p:cNvPr id="3" name="Picture 2" descr="Image result for green checkmark">
            <a:extLst>
              <a:ext uri="{FF2B5EF4-FFF2-40B4-BE49-F238E27FC236}">
                <a16:creationId xmlns:a16="http://schemas.microsoft.com/office/drawing/2014/main" id="{6E1FDE0B-253C-4EE0-896C-00A18CE4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61" y="3652472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46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F3631-6866-488C-820E-16F3C1CC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Results summary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0377-109B-4350-936C-210807C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DCQCN reduce PFCs by a factor of 1000</a:t>
            </a:r>
          </a:p>
          <a:p>
            <a:r>
              <a:rPr lang="en-US" sz="2200" dirty="0"/>
              <a:t>Unfairness, deadlock etc. not seen</a:t>
            </a:r>
          </a:p>
          <a:p>
            <a:r>
              <a:rPr lang="en-US" sz="2200" dirty="0"/>
              <a:t>Azure RDMA deployment would have been impossible without DCQCN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67% of Azure traffic is on RDMA : </a:t>
            </a:r>
            <a:r>
              <a:rPr lang="en-US" sz="1800" b="1" dirty="0"/>
              <a:t>O(10</a:t>
            </a:r>
            <a:r>
              <a:rPr lang="en-US" sz="1800" b="1" baseline="30000" dirty="0"/>
              <a:t>18</a:t>
            </a:r>
            <a:r>
              <a:rPr lang="en-US" sz="1800" b="1" dirty="0"/>
              <a:t>) bytes /day</a:t>
            </a:r>
            <a:endParaRPr lang="en-US" sz="2200" b="1" dirty="0"/>
          </a:p>
          <a:p>
            <a:r>
              <a:rPr lang="en-US" sz="2200" b="1" dirty="0"/>
              <a:t>TCP is a distant second</a:t>
            </a:r>
          </a:p>
          <a:p>
            <a:r>
              <a:rPr lang="en-US" sz="2200" b="1" dirty="0"/>
              <a:t>The trend will accelerate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FF924-7AEE-443B-BF99-B89BBE35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8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15A5-5804-4E9F-AD12-4E2FC783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Finally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3220-2A1A-41B2-AC55-40B46B91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200" b="1" dirty="0"/>
              <a:t>(we believe that) Azure has the world’s largest RDMA deployment</a:t>
            </a:r>
          </a:p>
          <a:p>
            <a:endParaRPr lang="en-US" sz="2200" dirty="0"/>
          </a:p>
          <a:p>
            <a:r>
              <a:rPr lang="en-US" sz="2200" dirty="0"/>
              <a:t>Took lot more than just DCQCN to make it work</a:t>
            </a:r>
          </a:p>
          <a:p>
            <a:endParaRPr lang="en-US" sz="2200" dirty="0"/>
          </a:p>
          <a:p>
            <a:r>
              <a:rPr lang="en-US" sz="2200" dirty="0"/>
              <a:t>See our papers for more … (and more will be written)</a:t>
            </a:r>
          </a:p>
          <a:p>
            <a:endParaRPr lang="en-US" sz="2200" dirty="0"/>
          </a:p>
          <a:p>
            <a:r>
              <a:rPr lang="en-US" sz="2200" dirty="0"/>
              <a:t>Lot of ongoing work: customized </a:t>
            </a:r>
            <a:r>
              <a:rPr lang="en-US" sz="2200" dirty="0" err="1"/>
              <a:t>rdma</a:t>
            </a:r>
            <a:r>
              <a:rPr lang="en-US" sz="2200" dirty="0"/>
              <a:t>, long-haul, many other domains, RDMA to VMs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908EC-E205-4013-9233-F6BC0FC2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DE310F-4E2C-4596-91D4-55C07FD2B2D0}" type="slidenum">
              <a:rPr lang="en-US" smtClean="0"/>
              <a:pPr>
                <a:spcAft>
                  <a:spcPts val="600"/>
                </a:spcAft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0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erver cartoon ">
            <a:extLst>
              <a:ext uri="{FF2B5EF4-FFF2-40B4-BE49-F238E27FC236}">
                <a16:creationId xmlns:a16="http://schemas.microsoft.com/office/drawing/2014/main" id="{F9CFE783-94DC-46E3-A4DA-669C9786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6" y="2239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erver cartoon ">
            <a:extLst>
              <a:ext uri="{FF2B5EF4-FFF2-40B4-BE49-F238E27FC236}">
                <a16:creationId xmlns:a16="http://schemas.microsoft.com/office/drawing/2014/main" id="{8F555393-A5AF-4C55-BFCA-823EF24F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51" y="28060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erver cartoon ">
            <a:extLst>
              <a:ext uri="{FF2B5EF4-FFF2-40B4-BE49-F238E27FC236}">
                <a16:creationId xmlns:a16="http://schemas.microsoft.com/office/drawing/2014/main" id="{C9B01BA8-CDED-44CC-BB6C-8207AE3D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82" y="27862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erver cartoon ">
            <a:extLst>
              <a:ext uri="{FF2B5EF4-FFF2-40B4-BE49-F238E27FC236}">
                <a16:creationId xmlns:a16="http://schemas.microsoft.com/office/drawing/2014/main" id="{26ABCE56-C218-462F-A8E2-824383F6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13" y="27862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server cartoon ">
            <a:extLst>
              <a:ext uri="{FF2B5EF4-FFF2-40B4-BE49-F238E27FC236}">
                <a16:creationId xmlns:a16="http://schemas.microsoft.com/office/drawing/2014/main" id="{A486C7A8-6B8E-4203-BB76-40AD724D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0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server cartoon ">
            <a:extLst>
              <a:ext uri="{FF2B5EF4-FFF2-40B4-BE49-F238E27FC236}">
                <a16:creationId xmlns:a16="http://schemas.microsoft.com/office/drawing/2014/main" id="{70536868-B711-4A92-B25F-67D4C72E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82" y="49586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artoon ">
            <a:extLst>
              <a:ext uri="{FF2B5EF4-FFF2-40B4-BE49-F238E27FC236}">
                <a16:creationId xmlns:a16="http://schemas.microsoft.com/office/drawing/2014/main" id="{A2CC7E0B-07E4-43F1-BA3B-9DF25EA8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04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EA663F65-9FCF-46CB-969E-A1F36D3E0A6A}"/>
              </a:ext>
            </a:extLst>
          </p:cNvPr>
          <p:cNvSpPr/>
          <p:nvPr/>
        </p:nvSpPr>
        <p:spPr>
          <a:xfrm>
            <a:off x="661000" y="450694"/>
            <a:ext cx="3970820" cy="62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Kamala Harris?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1FEC56-E988-4587-8652-AA7EA3D5916B}"/>
              </a:ext>
            </a:extLst>
          </p:cNvPr>
          <p:cNvSpPr txBox="1"/>
          <p:nvPr/>
        </p:nvSpPr>
        <p:spPr>
          <a:xfrm>
            <a:off x="6698864" y="641596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level aggregator (TLA)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90DDC3-1705-479E-A53D-105B660274F8}"/>
              </a:ext>
            </a:extLst>
          </p:cNvPr>
          <p:cNvSpPr txBox="1"/>
          <p:nvPr/>
        </p:nvSpPr>
        <p:spPr>
          <a:xfrm>
            <a:off x="8815824" y="2431569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268124-4996-4010-A4A8-C46E8C3C930F}"/>
              </a:ext>
            </a:extLst>
          </p:cNvPr>
          <p:cNvSpPr txBox="1"/>
          <p:nvPr/>
        </p:nvSpPr>
        <p:spPr>
          <a:xfrm>
            <a:off x="4766371" y="2436711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23C2E5-35F5-41A8-B728-F09A48D53AED}"/>
              </a:ext>
            </a:extLst>
          </p:cNvPr>
          <p:cNvSpPr txBox="1"/>
          <p:nvPr/>
        </p:nvSpPr>
        <p:spPr>
          <a:xfrm>
            <a:off x="5608964" y="6313847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E9ED9AB-249E-444C-8AF7-CD4339AB7D30}"/>
              </a:ext>
            </a:extLst>
          </p:cNvPr>
          <p:cNvCxnSpPr>
            <a:cxnSpLocks/>
            <a:stCxn id="3074" idx="2"/>
            <a:endCxn id="32" idx="0"/>
          </p:cNvCxnSpPr>
          <p:nvPr/>
        </p:nvCxnSpPr>
        <p:spPr>
          <a:xfrm flipH="1">
            <a:off x="2049110" y="1509505"/>
            <a:ext cx="4049454" cy="971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6B135EA-432D-4F09-9345-79ECB0D54DE3}"/>
              </a:ext>
            </a:extLst>
          </p:cNvPr>
          <p:cNvCxnSpPr>
            <a:cxnSpLocks/>
            <a:stCxn id="3074" idx="2"/>
            <a:endCxn id="36" idx="0"/>
          </p:cNvCxnSpPr>
          <p:nvPr/>
        </p:nvCxnSpPr>
        <p:spPr>
          <a:xfrm flipH="1">
            <a:off x="6098563" y="1509505"/>
            <a:ext cx="1" cy="927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A157727-79A4-4680-B701-E8E0DB78184C}"/>
              </a:ext>
            </a:extLst>
          </p:cNvPr>
          <p:cNvCxnSpPr>
            <a:cxnSpLocks/>
            <a:stCxn id="3074" idx="2"/>
            <a:endCxn id="34" idx="0"/>
          </p:cNvCxnSpPr>
          <p:nvPr/>
        </p:nvCxnSpPr>
        <p:spPr>
          <a:xfrm>
            <a:off x="6098564" y="1509505"/>
            <a:ext cx="4049452" cy="922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6194F6-EC42-4296-A463-49751BE6046C}"/>
              </a:ext>
            </a:extLst>
          </p:cNvPr>
          <p:cNvCxnSpPr>
            <a:cxnSpLocks/>
            <a:stCxn id="5" idx="2"/>
            <a:endCxn id="17" idx="0"/>
          </p:cNvCxnSpPr>
          <p:nvPr/>
        </p:nvCxnSpPr>
        <p:spPr>
          <a:xfrm flipH="1">
            <a:off x="4908948" y="40717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595FA0C-421B-4E6A-B235-B2EC41FAC860}"/>
              </a:ext>
            </a:extLst>
          </p:cNvPr>
          <p:cNvCxnSpPr>
            <a:cxnSpLocks/>
            <a:stCxn id="5" idx="2"/>
            <a:endCxn id="19" idx="0"/>
          </p:cNvCxnSpPr>
          <p:nvPr/>
        </p:nvCxnSpPr>
        <p:spPr>
          <a:xfrm>
            <a:off x="6093470" y="4071757"/>
            <a:ext cx="0" cy="88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C5ADC42-5993-4ED0-A2DC-17868007A483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6093470" y="40717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3077">
            <a:extLst>
              <a:ext uri="{FF2B5EF4-FFF2-40B4-BE49-F238E27FC236}">
                <a16:creationId xmlns:a16="http://schemas.microsoft.com/office/drawing/2014/main" id="{DA11128D-E098-4380-8501-B6EA20D90F7D}"/>
              </a:ext>
            </a:extLst>
          </p:cNvPr>
          <p:cNvSpPr txBox="1"/>
          <p:nvPr/>
        </p:nvSpPr>
        <p:spPr>
          <a:xfrm>
            <a:off x="2437002" y="3203221"/>
            <a:ext cx="101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Twitter ..</a:t>
            </a:r>
          </a:p>
        </p:txBody>
      </p:sp>
      <p:sp>
        <p:nvSpPr>
          <p:cNvPr id="3080" name="TextBox 3079">
            <a:extLst>
              <a:ext uri="{FF2B5EF4-FFF2-40B4-BE49-F238E27FC236}">
                <a16:creationId xmlns:a16="http://schemas.microsoft.com/office/drawing/2014/main" id="{54B7AF0B-6D83-4EF5-A012-5745FB2C1D5C}"/>
              </a:ext>
            </a:extLst>
          </p:cNvPr>
          <p:cNvSpPr txBox="1"/>
          <p:nvPr/>
        </p:nvSpPr>
        <p:spPr>
          <a:xfrm>
            <a:off x="6540933" y="3203221"/>
            <a:ext cx="10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index</a:t>
            </a:r>
          </a:p>
        </p:txBody>
      </p:sp>
      <p:sp>
        <p:nvSpPr>
          <p:cNvPr id="3081" name="TextBox 3080">
            <a:extLst>
              <a:ext uri="{FF2B5EF4-FFF2-40B4-BE49-F238E27FC236}">
                <a16:creationId xmlns:a16="http://schemas.microsoft.com/office/drawing/2014/main" id="{A7D0E2D8-5E6E-429B-A4D9-FA077B5B5655}"/>
              </a:ext>
            </a:extLst>
          </p:cNvPr>
          <p:cNvSpPr txBox="1"/>
          <p:nvPr/>
        </p:nvSpPr>
        <p:spPr>
          <a:xfrm>
            <a:off x="10630616" y="3203221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04E7E3-F25D-4F52-A743-39B9965E1C35}"/>
              </a:ext>
            </a:extLst>
          </p:cNvPr>
          <p:cNvSpPr txBox="1"/>
          <p:nvPr/>
        </p:nvSpPr>
        <p:spPr>
          <a:xfrm>
            <a:off x="716918" y="2480559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pic>
        <p:nvPicPr>
          <p:cNvPr id="66" name="Picture 65" descr="Image result for server cartoon ">
            <a:extLst>
              <a:ext uri="{FF2B5EF4-FFF2-40B4-BE49-F238E27FC236}">
                <a16:creationId xmlns:a16="http://schemas.microsoft.com/office/drawing/2014/main" id="{BEF1A821-3250-4263-9DCB-BF601E3A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6" y="49732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Image result for server cartoon ">
            <a:extLst>
              <a:ext uri="{FF2B5EF4-FFF2-40B4-BE49-F238E27FC236}">
                <a16:creationId xmlns:a16="http://schemas.microsoft.com/office/drawing/2014/main" id="{B77F0D4E-773F-457A-A04D-BAFB214D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78" y="49784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Image result for server cartoon ">
            <a:extLst>
              <a:ext uri="{FF2B5EF4-FFF2-40B4-BE49-F238E27FC236}">
                <a16:creationId xmlns:a16="http://schemas.microsoft.com/office/drawing/2014/main" id="{AD86BA73-6398-4CCF-8B20-330FB446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00" y="49732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20ABB42-7520-432E-B528-2818A1DD9998}"/>
              </a:ext>
            </a:extLst>
          </p:cNvPr>
          <p:cNvSpPr txBox="1"/>
          <p:nvPr/>
        </p:nvSpPr>
        <p:spPr>
          <a:xfrm>
            <a:off x="1502060" y="6333647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85B90E4-7BED-47AB-9CE7-1418459E40CB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802044" y="40915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5E36C2A-9CFD-4F7C-8FD7-D6AC4F8640E0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1986566" y="4091557"/>
            <a:ext cx="0" cy="88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92C0F6C-963E-4E95-A158-43BE7BE3F0C8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1986566" y="40915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Image result for server cartoon ">
            <a:extLst>
              <a:ext uri="{FF2B5EF4-FFF2-40B4-BE49-F238E27FC236}">
                <a16:creationId xmlns:a16="http://schemas.microsoft.com/office/drawing/2014/main" id="{0FDE4412-129A-49BC-9915-752966F8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91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Image result for server cartoon ">
            <a:extLst>
              <a:ext uri="{FF2B5EF4-FFF2-40B4-BE49-F238E27FC236}">
                <a16:creationId xmlns:a16="http://schemas.microsoft.com/office/drawing/2014/main" id="{38D17549-EE29-4721-AD8D-C149C6F8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13" y="49586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Image result for server cartoon ">
            <a:extLst>
              <a:ext uri="{FF2B5EF4-FFF2-40B4-BE49-F238E27FC236}">
                <a16:creationId xmlns:a16="http://schemas.microsoft.com/office/drawing/2014/main" id="{C4270E37-8165-4AB2-8909-F4F566EB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535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A331AFC-12A9-430F-83A6-63DE0DC4935F}"/>
              </a:ext>
            </a:extLst>
          </p:cNvPr>
          <p:cNvSpPr txBox="1"/>
          <p:nvPr/>
        </p:nvSpPr>
        <p:spPr>
          <a:xfrm>
            <a:off x="9712895" y="6313847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BD81553-27BF-48C2-9B43-74F9DEEE4245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9012879" y="40717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1E677C2-61B9-4D18-A032-3A8A02790FFC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10197401" y="4071757"/>
            <a:ext cx="0" cy="88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E5C8285-9DC4-4CB6-B395-7FE676877428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10197401" y="4071757"/>
            <a:ext cx="1184522" cy="88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BBEFA-E840-41E3-A942-486219F1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4" grpId="0"/>
      <p:bldP spid="36" grpId="0"/>
      <p:bldP spid="40" grpId="0"/>
      <p:bldP spid="3078" grpId="0"/>
      <p:bldP spid="3080" grpId="0"/>
      <p:bldP spid="3081" grpId="0"/>
      <p:bldP spid="32" grpId="0"/>
      <p:bldP spid="69" grpId="0"/>
      <p:bldP spid="7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9A2F270-4641-4992-A0E2-2E788BBE1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37501"/>
              </p:ext>
            </p:extLst>
          </p:nvPr>
        </p:nvGraphicFramePr>
        <p:xfrm>
          <a:off x="1501056" y="368791"/>
          <a:ext cx="8658383" cy="603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Image result for green checkmark">
            <a:extLst>
              <a:ext uri="{FF2B5EF4-FFF2-40B4-BE49-F238E27FC236}">
                <a16:creationId xmlns:a16="http://schemas.microsoft.com/office/drawing/2014/main" id="{2AE453DE-898A-47B9-9141-15A77E1D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52784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green checkmark">
            <a:extLst>
              <a:ext uri="{FF2B5EF4-FFF2-40B4-BE49-F238E27FC236}">
                <a16:creationId xmlns:a16="http://schemas.microsoft.com/office/drawing/2014/main" id="{FC2FD395-A38D-4E79-8911-9168CBAE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1569390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een checkmark">
            <a:extLst>
              <a:ext uri="{FF2B5EF4-FFF2-40B4-BE49-F238E27FC236}">
                <a16:creationId xmlns:a16="http://schemas.microsoft.com/office/drawing/2014/main" id="{47EECBC2-205B-4942-90CB-F72D01D2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62" y="2610931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6980A1-DEF8-46A4-AB26-12F4C59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80</a:t>
            </a:fld>
            <a:endParaRPr lang="en-US"/>
          </a:p>
        </p:txBody>
      </p:sp>
      <p:pic>
        <p:nvPicPr>
          <p:cNvPr id="3" name="Picture 2" descr="Image result for green checkmark">
            <a:extLst>
              <a:ext uri="{FF2B5EF4-FFF2-40B4-BE49-F238E27FC236}">
                <a16:creationId xmlns:a16="http://schemas.microsoft.com/office/drawing/2014/main" id="{6E1FDE0B-253C-4EE0-896C-00A18CE4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861" y="3652472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reen checkmark">
            <a:extLst>
              <a:ext uri="{FF2B5EF4-FFF2-40B4-BE49-F238E27FC236}">
                <a16:creationId xmlns:a16="http://schemas.microsoft.com/office/drawing/2014/main" id="{A0B5C66B-92FB-47D2-87F1-733C8F52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41" y="4760719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een checkmark">
            <a:extLst>
              <a:ext uri="{FF2B5EF4-FFF2-40B4-BE49-F238E27FC236}">
                <a16:creationId xmlns:a16="http://schemas.microsoft.com/office/drawing/2014/main" id="{CB05AE37-21BE-4363-9643-FC94E89D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71" y="5776061"/>
            <a:ext cx="638101" cy="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054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3DD5-FC28-4367-9451-05A1A19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505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  <a:br>
              <a:rPr lang="en-US" sz="4800" dirty="0"/>
            </a:br>
            <a:br>
              <a:rPr lang="en-US" sz="4800" dirty="0"/>
            </a:br>
            <a:r>
              <a:rPr lang="en-US" sz="2400" dirty="0"/>
              <a:t>we are hiring …</a:t>
            </a:r>
            <a:br>
              <a:rPr lang="en-US" sz="2400" dirty="0"/>
            </a:br>
            <a:br>
              <a:rPr lang="en-US" sz="1800" dirty="0">
                <a:sym typeface="Wingdings" panose="05000000000000000000" pitchFamily="2" charset="2"/>
              </a:rPr>
            </a:br>
            <a:endParaRPr lang="en-US" sz="20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0A3074CF-CA8D-42E8-948F-65814CD97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908" r="4" b="4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A399E-B392-4E9D-A330-E1A84B68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81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C021D-3609-4934-B126-CAEA3A422EF5}"/>
              </a:ext>
            </a:extLst>
          </p:cNvPr>
          <p:cNvSpPr txBox="1"/>
          <p:nvPr/>
        </p:nvSpPr>
        <p:spPr>
          <a:xfrm>
            <a:off x="2051637" y="6662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6B624-0596-4CE1-B4AC-2CCC39D5E81D}"/>
              </a:ext>
            </a:extLst>
          </p:cNvPr>
          <p:cNvSpPr txBox="1"/>
          <p:nvPr/>
        </p:nvSpPr>
        <p:spPr>
          <a:xfrm>
            <a:off x="24243" y="6398309"/>
            <a:ext cx="447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H/T Sarah McClure, for comments and editing</a:t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5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88AFCA55-9F47-4D66-9FDB-A424F0241EC3}"/>
              </a:ext>
            </a:extLst>
          </p:cNvPr>
          <p:cNvSpPr/>
          <p:nvPr/>
        </p:nvSpPr>
        <p:spPr>
          <a:xfrm rot="10800000">
            <a:off x="992304" y="874879"/>
            <a:ext cx="4105749" cy="536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986D2-5239-4618-90AF-EBAB8683417B}"/>
              </a:ext>
            </a:extLst>
          </p:cNvPr>
          <p:cNvSpPr txBox="1"/>
          <p:nvPr/>
        </p:nvSpPr>
        <p:spPr>
          <a:xfrm>
            <a:off x="1967178" y="480042"/>
            <a:ext cx="275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Wikipedia, news, tweets, ….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B346CF-2ACD-492E-91E8-F1A3FDDE9017}"/>
              </a:ext>
            </a:extLst>
          </p:cNvPr>
          <p:cNvSpPr/>
          <p:nvPr/>
        </p:nvSpPr>
        <p:spPr>
          <a:xfrm>
            <a:off x="125876" y="2058056"/>
            <a:ext cx="3730543" cy="463877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2" descr="Image result for server cartoon ">
            <a:extLst>
              <a:ext uri="{FF2B5EF4-FFF2-40B4-BE49-F238E27FC236}">
                <a16:creationId xmlns:a16="http://schemas.microsoft.com/office/drawing/2014/main" id="{7839B5AD-A92C-4082-A976-61EE3CEC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76" y="2239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server cartoon ">
            <a:extLst>
              <a:ext uri="{FF2B5EF4-FFF2-40B4-BE49-F238E27FC236}">
                <a16:creationId xmlns:a16="http://schemas.microsoft.com/office/drawing/2014/main" id="{64F46A68-4222-44DE-9151-A4F34D0D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82" y="27862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 result for server cartoon ">
            <a:extLst>
              <a:ext uri="{FF2B5EF4-FFF2-40B4-BE49-F238E27FC236}">
                <a16:creationId xmlns:a16="http://schemas.microsoft.com/office/drawing/2014/main" id="{431E200B-BABE-46BC-8705-FD752881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60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server cartoon ">
            <a:extLst>
              <a:ext uri="{FF2B5EF4-FFF2-40B4-BE49-F238E27FC236}">
                <a16:creationId xmlns:a16="http://schemas.microsoft.com/office/drawing/2014/main" id="{DD19219B-A492-487B-B2CF-BEB4A756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82" y="49586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Image result for server cartoon ">
            <a:extLst>
              <a:ext uri="{FF2B5EF4-FFF2-40B4-BE49-F238E27FC236}">
                <a16:creationId xmlns:a16="http://schemas.microsoft.com/office/drawing/2014/main" id="{EEC8AEC7-7F1F-48F7-A118-AAE7E2A6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04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3E5A32C-DE64-4A80-9452-DDAF5101271D}"/>
              </a:ext>
            </a:extLst>
          </p:cNvPr>
          <p:cNvSpPr txBox="1"/>
          <p:nvPr/>
        </p:nvSpPr>
        <p:spPr>
          <a:xfrm>
            <a:off x="6698864" y="641596"/>
            <a:ext cx="26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level aggregator (TLA)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B9D83-7258-4F46-8AC3-6B41148C55B3}"/>
              </a:ext>
            </a:extLst>
          </p:cNvPr>
          <p:cNvSpPr txBox="1"/>
          <p:nvPr/>
        </p:nvSpPr>
        <p:spPr>
          <a:xfrm>
            <a:off x="8815824" y="2431569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25921A-5926-45EC-A470-3C3A04CD0605}"/>
              </a:ext>
            </a:extLst>
          </p:cNvPr>
          <p:cNvSpPr txBox="1"/>
          <p:nvPr/>
        </p:nvSpPr>
        <p:spPr>
          <a:xfrm>
            <a:off x="4766371" y="2436711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92272E-6C93-455D-9159-8283827BF453}"/>
              </a:ext>
            </a:extLst>
          </p:cNvPr>
          <p:cNvSpPr txBox="1"/>
          <p:nvPr/>
        </p:nvSpPr>
        <p:spPr>
          <a:xfrm>
            <a:off x="5608964" y="6313847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F0265E0-0F6F-46D4-9A28-87A532C039CF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2049110" y="1568689"/>
            <a:ext cx="3905123" cy="91187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988F1D-05CF-4857-B353-03315C66F818}"/>
              </a:ext>
            </a:extLst>
          </p:cNvPr>
          <p:cNvCxnSpPr>
            <a:cxnSpLocks/>
            <a:stCxn id="43" idx="2"/>
            <a:endCxn id="61" idx="0"/>
          </p:cNvCxnSpPr>
          <p:nvPr/>
        </p:nvCxnSpPr>
        <p:spPr>
          <a:xfrm flipH="1">
            <a:off x="6098563" y="1509505"/>
            <a:ext cx="1" cy="927206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9511179-03E9-43A7-8343-1C440F5741DA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242894" y="1532212"/>
            <a:ext cx="3905122" cy="89935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776E84F-D346-4A5F-8557-5FCE34324D15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4908948" y="4199860"/>
            <a:ext cx="104528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7C59F27-829D-49DB-8567-39BEF9DB71F4}"/>
              </a:ext>
            </a:extLst>
          </p:cNvPr>
          <p:cNvCxnSpPr>
            <a:cxnSpLocks/>
            <a:stCxn id="46" idx="2"/>
            <a:endCxn id="51" idx="0"/>
          </p:cNvCxnSpPr>
          <p:nvPr/>
        </p:nvCxnSpPr>
        <p:spPr>
          <a:xfrm>
            <a:off x="6093470" y="4071757"/>
            <a:ext cx="0" cy="886934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0D5CDC-DFF7-42BB-B85D-84EC21F2A0FA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220047" y="4199860"/>
            <a:ext cx="105794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41FCB44-642A-4352-A222-822A518C4287}"/>
              </a:ext>
            </a:extLst>
          </p:cNvPr>
          <p:cNvSpPr txBox="1"/>
          <p:nvPr/>
        </p:nvSpPr>
        <p:spPr>
          <a:xfrm>
            <a:off x="2437002" y="3203221"/>
            <a:ext cx="101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Twitter ..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8313D4-453B-410C-92E5-C9C946D7C0BB}"/>
              </a:ext>
            </a:extLst>
          </p:cNvPr>
          <p:cNvSpPr txBox="1"/>
          <p:nvPr/>
        </p:nvSpPr>
        <p:spPr>
          <a:xfrm>
            <a:off x="6540933" y="3203221"/>
            <a:ext cx="10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index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975ECA-2562-45A2-AA60-D8026E23B3A1}"/>
              </a:ext>
            </a:extLst>
          </p:cNvPr>
          <p:cNvSpPr txBox="1"/>
          <p:nvPr/>
        </p:nvSpPr>
        <p:spPr>
          <a:xfrm>
            <a:off x="10630616" y="3203221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A4FE15-C9DB-4965-B205-A4BD209EBE21}"/>
              </a:ext>
            </a:extLst>
          </p:cNvPr>
          <p:cNvSpPr txBox="1"/>
          <p:nvPr/>
        </p:nvSpPr>
        <p:spPr>
          <a:xfrm>
            <a:off x="716918" y="2480559"/>
            <a:ext cx="26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 level aggregator (MLA)</a:t>
            </a:r>
          </a:p>
        </p:txBody>
      </p:sp>
      <p:pic>
        <p:nvPicPr>
          <p:cNvPr id="88" name="Picture 2" descr="Image result for server cartoon ">
            <a:extLst>
              <a:ext uri="{FF2B5EF4-FFF2-40B4-BE49-F238E27FC236}">
                <a16:creationId xmlns:a16="http://schemas.microsoft.com/office/drawing/2014/main" id="{A47F5667-EC3F-4550-BDA4-1D103197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61" y="27882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Image result for server cartoon ">
            <a:extLst>
              <a:ext uri="{FF2B5EF4-FFF2-40B4-BE49-F238E27FC236}">
                <a16:creationId xmlns:a16="http://schemas.microsoft.com/office/drawing/2014/main" id="{AE0310EB-A61D-440F-9DE6-997B18E4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9" y="4955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Image result for server cartoon ">
            <a:extLst>
              <a:ext uri="{FF2B5EF4-FFF2-40B4-BE49-F238E27FC236}">
                <a16:creationId xmlns:a16="http://schemas.microsoft.com/office/drawing/2014/main" id="{E5F051F7-BB9E-4F7C-80A5-A968A02C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61" y="49606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Image result for server cartoon ">
            <a:extLst>
              <a:ext uri="{FF2B5EF4-FFF2-40B4-BE49-F238E27FC236}">
                <a16:creationId xmlns:a16="http://schemas.microsoft.com/office/drawing/2014/main" id="{A4B817DB-ABED-49B3-BFF2-03A1D565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83" y="4955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FFA0C04-FEE2-412A-85C5-CE457B5C246E}"/>
              </a:ext>
            </a:extLst>
          </p:cNvPr>
          <p:cNvSpPr txBox="1"/>
          <p:nvPr/>
        </p:nvSpPr>
        <p:spPr>
          <a:xfrm>
            <a:off x="1394796" y="6328505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F84D26A-76EF-44DC-947B-812C3A6E4E3C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806627" y="4201860"/>
            <a:ext cx="104528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CE7AF2C-8894-4C75-883F-95C69F4D539C}"/>
              </a:ext>
            </a:extLst>
          </p:cNvPr>
          <p:cNvCxnSpPr>
            <a:cxnSpLocks/>
            <a:stCxn id="88" idx="2"/>
            <a:endCxn id="90" idx="0"/>
          </p:cNvCxnSpPr>
          <p:nvPr/>
        </p:nvCxnSpPr>
        <p:spPr>
          <a:xfrm>
            <a:off x="1991149" y="4073757"/>
            <a:ext cx="0" cy="886934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DF40000-CC2C-44EE-B0B4-74902C7A68E4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2117726" y="4201860"/>
            <a:ext cx="105794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 descr="Image result for server cartoon ">
            <a:extLst>
              <a:ext uri="{FF2B5EF4-FFF2-40B4-BE49-F238E27FC236}">
                <a16:creationId xmlns:a16="http://schemas.microsoft.com/office/drawing/2014/main" id="{66EB7F6D-D99E-4D7B-8B6A-1868B1CE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41" y="2786243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Image result for server cartoon ">
            <a:extLst>
              <a:ext uri="{FF2B5EF4-FFF2-40B4-BE49-F238E27FC236}">
                <a16:creationId xmlns:a16="http://schemas.microsoft.com/office/drawing/2014/main" id="{21FB00D1-5266-4D45-B0AE-47EC6050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19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Image result for server cartoon ">
            <a:extLst>
              <a:ext uri="{FF2B5EF4-FFF2-40B4-BE49-F238E27FC236}">
                <a16:creationId xmlns:a16="http://schemas.microsoft.com/office/drawing/2014/main" id="{6E828052-898E-4844-B792-6DFCD493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41" y="4958691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Image result for server cartoon ">
            <a:extLst>
              <a:ext uri="{FF2B5EF4-FFF2-40B4-BE49-F238E27FC236}">
                <a16:creationId xmlns:a16="http://schemas.microsoft.com/office/drawing/2014/main" id="{27C4379C-1EC8-46A4-937A-C65A0EC8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63" y="4953462"/>
            <a:ext cx="832775" cy="12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EC016DA-B92D-4C97-83DE-29731CF53685}"/>
              </a:ext>
            </a:extLst>
          </p:cNvPr>
          <p:cNvSpPr txBox="1"/>
          <p:nvPr/>
        </p:nvSpPr>
        <p:spPr>
          <a:xfrm>
            <a:off x="9729723" y="6313847"/>
            <a:ext cx="9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Workers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7FE9C21-7491-4DDA-9458-C673EEE06B73}"/>
              </a:ext>
            </a:extLst>
          </p:cNvPr>
          <p:cNvCxnSpPr>
            <a:cxnSpLocks/>
            <a:endCxn id="97" idx="0"/>
          </p:cNvCxnSpPr>
          <p:nvPr/>
        </p:nvCxnSpPr>
        <p:spPr>
          <a:xfrm flipH="1">
            <a:off x="9029707" y="4199860"/>
            <a:ext cx="104528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AE38149-975C-43A2-AA88-6D4E12121C12}"/>
              </a:ext>
            </a:extLst>
          </p:cNvPr>
          <p:cNvCxnSpPr>
            <a:cxnSpLocks/>
            <a:stCxn id="96" idx="2"/>
            <a:endCxn id="98" idx="0"/>
          </p:cNvCxnSpPr>
          <p:nvPr/>
        </p:nvCxnSpPr>
        <p:spPr>
          <a:xfrm>
            <a:off x="10214229" y="4071757"/>
            <a:ext cx="0" cy="886934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345A0EB-8262-4641-A1A3-D34BFF51B350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10340806" y="4199860"/>
            <a:ext cx="1057945" cy="753602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AF71AAE-21BA-4218-B069-1E1ED71DFF2D}"/>
              </a:ext>
            </a:extLst>
          </p:cNvPr>
          <p:cNvSpPr/>
          <p:nvPr/>
        </p:nvSpPr>
        <p:spPr>
          <a:xfrm>
            <a:off x="814900" y="3571769"/>
            <a:ext cx="2334421" cy="1067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BDDB1-E451-407B-889C-E9E4C5A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310F-4E2C-4596-91D4-55C07FD2B2D0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Image result for kamala harris">
            <a:extLst>
              <a:ext uri="{FF2B5EF4-FFF2-40B4-BE49-F238E27FC236}">
                <a16:creationId xmlns:a16="http://schemas.microsoft.com/office/drawing/2014/main" id="{E31DCA34-1E69-42B2-85BE-C322D383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64" y="406901"/>
            <a:ext cx="618483" cy="4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4|4.8|4.2|8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1|4.4|12.7|3.8|4.8|8.9|7.4|10.2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2.6|14.6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2.6|14.6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</TotalTime>
  <Words>2781</Words>
  <Application>Microsoft Office PowerPoint</Application>
  <PresentationFormat>Widescreen</PresentationFormat>
  <Paragraphs>667</Paragraphs>
  <Slides>81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Comic Sans MS</vt:lpstr>
      <vt:lpstr>Times New Roman</vt:lpstr>
      <vt:lpstr>Office Theme</vt:lpstr>
      <vt:lpstr>DCTCP and DCQCN</vt:lpstr>
      <vt:lpstr>How to read a systems/networking paper*</vt:lpstr>
      <vt:lpstr>PowerPoint Presentation</vt:lpstr>
      <vt:lpstr>DCTCP</vt:lpstr>
      <vt:lpstr>PowerPoint Presentation</vt:lpstr>
      <vt:lpstr>Poor search performance due to TCP incast resulting from partition/aggregate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this loss a problem?</vt:lpstr>
      <vt:lpstr>Are you convinced that this is a real problem?</vt:lpstr>
      <vt:lpstr>PowerPoint Presentation</vt:lpstr>
      <vt:lpstr>Time is money</vt:lpstr>
      <vt:lpstr>In summary</vt:lpstr>
      <vt:lpstr>Do you agree that this problem is worth solving?</vt:lpstr>
      <vt:lpstr>PowerPoint Presentation</vt:lpstr>
      <vt:lpstr>How would you solve the problem?  Poor search performance due to TCP incast resulting from partition/aggregate pattern</vt:lpstr>
      <vt:lpstr>Don’t do scatter/gather</vt:lpstr>
      <vt:lpstr>Use more workers</vt:lpstr>
      <vt:lpstr>Schedule flows centrally to avoid collision</vt:lpstr>
      <vt:lpstr>RTS/CTS to avoid collision</vt:lpstr>
      <vt:lpstr>Jitter to avoid collision</vt:lpstr>
      <vt:lpstr>Bigger buffers at routers</vt:lpstr>
      <vt:lpstr>Reduce TCP timeout</vt:lpstr>
      <vt:lpstr>What else can you think of?</vt:lpstr>
      <vt:lpstr>PowerPoint Presentation</vt:lpstr>
      <vt:lpstr>Prior work oversimplified the problem by focusing only on short flows</vt:lpstr>
      <vt:lpstr>PowerPoint Presentation</vt:lpstr>
      <vt:lpstr>DCTCP  Key Insights</vt:lpstr>
      <vt:lpstr>PowerPoint Presentation</vt:lpstr>
      <vt:lpstr>What would you have done differently?</vt:lpstr>
      <vt:lpstr>PowerPoint Presentation</vt:lpstr>
      <vt:lpstr>Results Summary (see paper for details)</vt:lpstr>
      <vt:lpstr>Used by</vt:lpstr>
      <vt:lpstr>PowerPoint Presentation</vt:lpstr>
      <vt:lpstr>DCTCP was about Bing.</vt:lpstr>
      <vt:lpstr>PowerPoint Presentation</vt:lpstr>
      <vt:lpstr>RDMA Remote Direct Memory Access</vt:lpstr>
      <vt:lpstr>PowerPoint Presentation</vt:lpstr>
      <vt:lpstr>High throughput, low-latency Disk I/O with minimal CPU overhead</vt:lpstr>
      <vt:lpstr>How does Azure make money?</vt:lpstr>
      <vt:lpstr>Public cloud VMs</vt:lpstr>
      <vt:lpstr>Disk I/O traffic</vt:lpstr>
      <vt:lpstr>PowerPoint Presentation</vt:lpstr>
      <vt:lpstr>Reducing CPU usage for disk IO</vt:lpstr>
      <vt:lpstr>Do you agree that this is a real problem, worth solving?</vt:lpstr>
      <vt:lpstr>PowerPoint Presentation</vt:lpstr>
      <vt:lpstr>Nope…not when we started</vt:lpstr>
      <vt:lpstr>How would you solve the problem?  High throughput, low-latency Disk I/O with minimal CPU overhead</vt:lpstr>
      <vt:lpstr>Improve TCP performance</vt:lpstr>
      <vt:lpstr>Some other transport protocol</vt:lpstr>
      <vt:lpstr>DPDK</vt:lpstr>
      <vt:lpstr>PowerPoint Presentation</vt:lpstr>
      <vt:lpstr>PowerPoint Presentation</vt:lpstr>
      <vt:lpstr>Microbenchmarks</vt:lpstr>
      <vt:lpstr>Do you agree that RDMA is the way to go?  </vt:lpstr>
      <vt:lpstr>But ….</vt:lpstr>
      <vt:lpstr>Challenges </vt:lpstr>
      <vt:lpstr>RoCEv2  Routable RDMA over Converged Ethernet</vt:lpstr>
      <vt:lpstr>Why Lossless Fabric</vt:lpstr>
      <vt:lpstr>Lossless Ethernet</vt:lpstr>
      <vt:lpstr>Priority-based Flow Control (PFC)</vt:lpstr>
      <vt:lpstr>PFC problems</vt:lpstr>
      <vt:lpstr>Victim Flow Problem</vt:lpstr>
      <vt:lpstr>Possible Solutions</vt:lpstr>
      <vt:lpstr>Our Solution  PFC as last resort</vt:lpstr>
      <vt:lpstr>What kind of CC do we need?</vt:lpstr>
      <vt:lpstr>If you can’t rely on packet drops</vt:lpstr>
      <vt:lpstr>PowerPoint Presentation</vt:lpstr>
      <vt:lpstr>PowerPoint Presentation</vt:lpstr>
      <vt:lpstr>PowerPoint Presentation</vt:lpstr>
      <vt:lpstr>In summary</vt:lpstr>
      <vt:lpstr>What would you have done? </vt:lpstr>
      <vt:lpstr>PowerPoint Presentation</vt:lpstr>
      <vt:lpstr>Results summary</vt:lpstr>
      <vt:lpstr>Finally</vt:lpstr>
      <vt:lpstr>PowerPoint Presentation</vt:lpstr>
      <vt:lpstr>Questions?  we are hiring 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questions to ask when ant systems/networking paper proposes a new protocol</dc:title>
  <dc:creator>Jitu Padhye</dc:creator>
  <cp:lastModifiedBy>Jitu Padhye</cp:lastModifiedBy>
  <cp:revision>1</cp:revision>
  <dcterms:created xsi:type="dcterms:W3CDTF">2021-02-13T19:02:36Z</dcterms:created>
  <dcterms:modified xsi:type="dcterms:W3CDTF">2021-03-11T19:29:20Z</dcterms:modified>
</cp:coreProperties>
</file>