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31"/>
  </p:notesMasterIdLst>
  <p:sldIdLst>
    <p:sldId id="256" r:id="rId2"/>
    <p:sldId id="257" r:id="rId3"/>
    <p:sldId id="258" r:id="rId4"/>
    <p:sldId id="259" r:id="rId5"/>
    <p:sldId id="265" r:id="rId6"/>
    <p:sldId id="268" r:id="rId7"/>
    <p:sldId id="267" r:id="rId8"/>
    <p:sldId id="260" r:id="rId9"/>
    <p:sldId id="266" r:id="rId10"/>
    <p:sldId id="261" r:id="rId11"/>
    <p:sldId id="270" r:id="rId12"/>
    <p:sldId id="271" r:id="rId13"/>
    <p:sldId id="273" r:id="rId14"/>
    <p:sldId id="274" r:id="rId15"/>
    <p:sldId id="276" r:id="rId16"/>
    <p:sldId id="277" r:id="rId17"/>
    <p:sldId id="278" r:id="rId18"/>
    <p:sldId id="275" r:id="rId19"/>
    <p:sldId id="279" r:id="rId20"/>
    <p:sldId id="281" r:id="rId21"/>
    <p:sldId id="282" r:id="rId22"/>
    <p:sldId id="283" r:id="rId23"/>
    <p:sldId id="284" r:id="rId24"/>
    <p:sldId id="285" r:id="rId25"/>
    <p:sldId id="269" r:id="rId26"/>
    <p:sldId id="286" r:id="rId27"/>
    <p:sldId id="262" r:id="rId28"/>
    <p:sldId id="263" r:id="rId29"/>
    <p:sldId id="264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37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A690B0-646A-4971-B9A3-D4C03B3978A7}" type="datetimeFigureOut">
              <a:rPr lang="en-US" smtClean="0"/>
              <a:pPr/>
              <a:t>10/7/2010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E9403A-4030-4E36-96C5-A22AF6C5689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447B57-895C-41C2-9EBE-A31BDD9C22B6}" type="datetimeFigureOut">
              <a:rPr lang="en-US" smtClean="0"/>
              <a:pPr/>
              <a:t>10/7/2010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61EA8D-7BBD-4C26-9B56-7BD179C77B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447B57-895C-41C2-9EBE-A31BDD9C22B6}" type="datetimeFigureOut">
              <a:rPr lang="en-US" smtClean="0"/>
              <a:pPr/>
              <a:t>10/7/2010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61EA8D-7BBD-4C26-9B56-7BD179C77B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447B57-895C-41C2-9EBE-A31BDD9C22B6}" type="datetimeFigureOut">
              <a:rPr lang="en-US" smtClean="0"/>
              <a:pPr/>
              <a:t>10/7/2010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61EA8D-7BBD-4C26-9B56-7BD179C77B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447B57-895C-41C2-9EBE-A31BDD9C22B6}" type="datetimeFigureOut">
              <a:rPr lang="en-US" smtClean="0"/>
              <a:pPr/>
              <a:t>10/7/2010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61EA8D-7BBD-4C26-9B56-7BD179C77B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447B57-895C-41C2-9EBE-A31BDD9C22B6}" type="datetimeFigureOut">
              <a:rPr lang="en-US" smtClean="0"/>
              <a:pPr/>
              <a:t>10/7/2010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61EA8D-7BBD-4C26-9B56-7BD179C77B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447B57-895C-41C2-9EBE-A31BDD9C22B6}" type="datetimeFigureOut">
              <a:rPr lang="en-US" smtClean="0"/>
              <a:pPr/>
              <a:t>10/7/2010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61EA8D-7BBD-4C26-9B56-7BD179C77B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447B57-895C-41C2-9EBE-A31BDD9C22B6}" type="datetimeFigureOut">
              <a:rPr lang="en-US" smtClean="0"/>
              <a:pPr/>
              <a:t>10/7/2010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61EA8D-7BBD-4C26-9B56-7BD179C77B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447B57-895C-41C2-9EBE-A31BDD9C22B6}" type="datetimeFigureOut">
              <a:rPr lang="en-US" smtClean="0"/>
              <a:pPr/>
              <a:t>10/7/2010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61EA8D-7BBD-4C26-9B56-7BD179C77B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447B57-895C-41C2-9EBE-A31BDD9C22B6}" type="datetimeFigureOut">
              <a:rPr lang="en-US" smtClean="0"/>
              <a:pPr/>
              <a:t>10/7/2010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61EA8D-7BBD-4C26-9B56-7BD179C77B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447B57-895C-41C2-9EBE-A31BDD9C22B6}" type="datetimeFigureOut">
              <a:rPr lang="en-US" smtClean="0"/>
              <a:pPr/>
              <a:t>10/7/2010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61EA8D-7BBD-4C26-9B56-7BD179C77B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447B57-895C-41C2-9EBE-A31BDD9C22B6}" type="datetimeFigureOut">
              <a:rPr lang="en-US" smtClean="0"/>
              <a:pPr/>
              <a:t>10/7/2010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61EA8D-7BBD-4C26-9B56-7BD179C77B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E9447B57-895C-41C2-9EBE-A31BDD9C22B6}" type="datetimeFigureOut">
              <a:rPr lang="en-US" smtClean="0"/>
              <a:pPr/>
              <a:t>10/7/2010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9D61EA8D-7BBD-4C26-9B56-7BD179C77B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wmf"/><Relationship Id="rId4" Type="http://schemas.openxmlformats.org/officeDocument/2006/relationships/image" Target="../media/image13.w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7" Type="http://schemas.openxmlformats.org/officeDocument/2006/relationships/image" Target="../media/image19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wmf"/><Relationship Id="rId5" Type="http://schemas.openxmlformats.org/officeDocument/2006/relationships/image" Target="../media/image16.png"/><Relationship Id="rId4" Type="http://schemas.openxmlformats.org/officeDocument/2006/relationships/image" Target="../media/image13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7" Type="http://schemas.openxmlformats.org/officeDocument/2006/relationships/image" Target="../media/image16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wmf"/><Relationship Id="rId4" Type="http://schemas.openxmlformats.org/officeDocument/2006/relationships/image" Target="../media/image13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7" Type="http://schemas.openxmlformats.org/officeDocument/2006/relationships/image" Target="../media/image16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wmf"/><Relationship Id="rId4" Type="http://schemas.openxmlformats.org/officeDocument/2006/relationships/image" Target="../media/image13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7" Type="http://schemas.openxmlformats.org/officeDocument/2006/relationships/image" Target="../media/image16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wmf"/><Relationship Id="rId4" Type="http://schemas.openxmlformats.org/officeDocument/2006/relationships/image" Target="../media/image13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7" Type="http://schemas.openxmlformats.org/officeDocument/2006/relationships/image" Target="../media/image16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wmf"/><Relationship Id="rId4" Type="http://schemas.openxmlformats.org/officeDocument/2006/relationships/image" Target="../media/image13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7" Type="http://schemas.openxmlformats.org/officeDocument/2006/relationships/image" Target="../media/image16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wmf"/><Relationship Id="rId4" Type="http://schemas.openxmlformats.org/officeDocument/2006/relationships/image" Target="../media/image13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7" Type="http://schemas.openxmlformats.org/officeDocument/2006/relationships/image" Target="../media/image16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wmf"/><Relationship Id="rId4" Type="http://schemas.openxmlformats.org/officeDocument/2006/relationships/image" Target="../media/image13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4.wmf"/><Relationship Id="rId7" Type="http://schemas.openxmlformats.org/officeDocument/2006/relationships/image" Target="../media/image19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8.wmf"/><Relationship Id="rId4" Type="http://schemas.openxmlformats.org/officeDocument/2006/relationships/image" Target="../media/image13.wm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4.wmf"/><Relationship Id="rId7" Type="http://schemas.openxmlformats.org/officeDocument/2006/relationships/image" Target="../media/image19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8.wmf"/><Relationship Id="rId4" Type="http://schemas.openxmlformats.org/officeDocument/2006/relationships/image" Target="../media/image13.wm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4.wmf"/><Relationship Id="rId7" Type="http://schemas.openxmlformats.org/officeDocument/2006/relationships/image" Target="../media/image16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wmf"/><Relationship Id="rId4" Type="http://schemas.openxmlformats.org/officeDocument/2006/relationships/image" Target="../media/image13.wmf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4.wmf"/><Relationship Id="rId7" Type="http://schemas.openxmlformats.org/officeDocument/2006/relationships/image" Target="../media/image16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wmf"/><Relationship Id="rId4" Type="http://schemas.openxmlformats.org/officeDocument/2006/relationships/image" Target="../media/image13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7" Type="http://schemas.openxmlformats.org/officeDocument/2006/relationships/image" Target="../media/image16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wmf"/><Relationship Id="rId4" Type="http://schemas.openxmlformats.org/officeDocument/2006/relationships/image" Target="../media/image13.wmf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Trusted Platform Modules: Building a Trusted Software Stack and Remote </a:t>
            </a:r>
            <a:r>
              <a:rPr lang="en-US" b="1" dirty="0" smtClean="0"/>
              <a:t>Attestation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Dane Brandon, </a:t>
            </a:r>
            <a:r>
              <a:rPr lang="en-US" dirty="0" err="1" smtClean="0"/>
              <a:t>Hardeep</a:t>
            </a:r>
            <a:r>
              <a:rPr lang="en-US" dirty="0" smtClean="0"/>
              <a:t> </a:t>
            </a:r>
            <a:r>
              <a:rPr lang="en-US" dirty="0" err="1" smtClean="0"/>
              <a:t>Uppal</a:t>
            </a:r>
            <a:endParaRPr lang="en-US" dirty="0" smtClean="0"/>
          </a:p>
          <a:p>
            <a:r>
              <a:rPr lang="en-US" dirty="0" smtClean="0"/>
              <a:t>CSE551</a:t>
            </a:r>
          </a:p>
          <a:p>
            <a:r>
              <a:rPr lang="en-US" dirty="0" smtClean="0"/>
              <a:t>University of Washington</a:t>
            </a:r>
            <a:endParaRPr lang="en-US" dirty="0"/>
          </a:p>
        </p:txBody>
      </p:sp>
      <p:pic>
        <p:nvPicPr>
          <p:cNvPr id="1029" name="Picture 5" descr="C:\Users\majordanger\AppData\Local\Microsoft\Windows\Temporary Internet Files\Content.IE5\ML7EYVVF\MCj0424786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10400" y="4648200"/>
            <a:ext cx="1666875" cy="1828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Attestation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have a snapshot of state which can be signed.</a:t>
            </a:r>
          </a:p>
          <a:p>
            <a:r>
              <a:rPr lang="en-US" dirty="0" smtClean="0"/>
              <a:t>How do we deliver it?</a:t>
            </a:r>
          </a:p>
          <a:p>
            <a:r>
              <a:rPr lang="en-US" dirty="0" smtClean="0"/>
              <a:t>We can’t just send it over…</a:t>
            </a:r>
          </a:p>
          <a:p>
            <a:pPr lvl="1"/>
            <a:r>
              <a:rPr lang="en-US" dirty="0" smtClean="0"/>
              <a:t>Replay attacks</a:t>
            </a:r>
          </a:p>
        </p:txBody>
      </p:sp>
      <p:pic>
        <p:nvPicPr>
          <p:cNvPr id="7174" name="Picture 6" descr="C:\Users\majordanger\AppData\Local\Microsoft\Windows\Temporary Internet Files\Content.IE5\24F7TNXD\MCj0084382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1400" y="4648200"/>
            <a:ext cx="2057400" cy="1566309"/>
          </a:xfrm>
          <a:prstGeom prst="rect">
            <a:avLst/>
          </a:prstGeom>
          <a:noFill/>
        </p:spPr>
      </p:pic>
      <p:pic>
        <p:nvPicPr>
          <p:cNvPr id="7177" name="Picture 9" descr="C:\Users\majordanger\AppData\Local\Microsoft\Windows\Temporary Internet Files\Content.IE5\6JTEB2M4\MCj0404159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15200" y="4800600"/>
            <a:ext cx="1517616" cy="1524000"/>
          </a:xfrm>
          <a:prstGeom prst="rect">
            <a:avLst/>
          </a:prstGeom>
          <a:noFill/>
        </p:spPr>
      </p:pic>
      <p:pic>
        <p:nvPicPr>
          <p:cNvPr id="12" name="Picture 3" descr="C:\Program Files (x86)\Microsoft Office\MEDIA\CAGCAT10\j0285750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5105400"/>
            <a:ext cx="1824228" cy="1121054"/>
          </a:xfrm>
          <a:prstGeom prst="rect">
            <a:avLst/>
          </a:prstGeom>
          <a:noFill/>
        </p:spPr>
      </p:pic>
      <p:pic>
        <p:nvPicPr>
          <p:cNvPr id="7171" name="Picture 3" descr="C:\Users\majordanger\AppData\Local\Microsoft\Windows\Temporary Internet Files\Content.IE5\8F1JSARP\MCj04404010000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9600" y="4724400"/>
            <a:ext cx="1447800" cy="1447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13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Attestation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have a snapshot of state which can be signed.</a:t>
            </a:r>
          </a:p>
          <a:p>
            <a:r>
              <a:rPr lang="en-US" dirty="0" smtClean="0"/>
              <a:t>How do we deliver it?</a:t>
            </a:r>
          </a:p>
          <a:p>
            <a:r>
              <a:rPr lang="en-US" dirty="0" smtClean="0"/>
              <a:t>We can’t just send it over…</a:t>
            </a:r>
          </a:p>
          <a:p>
            <a:pPr lvl="1"/>
            <a:r>
              <a:rPr lang="en-US" dirty="0" smtClean="0"/>
              <a:t>Replay attacks</a:t>
            </a:r>
          </a:p>
        </p:txBody>
      </p:sp>
      <p:pic>
        <p:nvPicPr>
          <p:cNvPr id="7171" name="Picture 3" descr="C:\Users\majordanger\AppData\Local\Microsoft\Windows\Temporary Internet Files\Content.IE5\8F1JSARP\MCj0440401000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4800600"/>
            <a:ext cx="1447800" cy="1447800"/>
          </a:xfrm>
          <a:prstGeom prst="rect">
            <a:avLst/>
          </a:prstGeom>
          <a:noFill/>
        </p:spPr>
      </p:pic>
      <p:pic>
        <p:nvPicPr>
          <p:cNvPr id="7174" name="Picture 6" descr="C:\Users\majordanger\AppData\Local\Microsoft\Windows\Temporary Internet Files\Content.IE5\24F7TNXD\MCj0084382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81400" y="4648200"/>
            <a:ext cx="2057400" cy="1566309"/>
          </a:xfrm>
          <a:prstGeom prst="rect">
            <a:avLst/>
          </a:prstGeom>
          <a:noFill/>
        </p:spPr>
      </p:pic>
      <p:pic>
        <p:nvPicPr>
          <p:cNvPr id="7177" name="Picture 9" descr="C:\Users\majordanger\AppData\Local\Microsoft\Windows\Temporary Internet Files\Content.IE5\6JTEB2M4\MCj0404159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15200" y="4800600"/>
            <a:ext cx="1517616" cy="1524000"/>
          </a:xfrm>
          <a:prstGeom prst="rect">
            <a:avLst/>
          </a:prstGeom>
          <a:noFill/>
        </p:spPr>
      </p:pic>
      <p:pic>
        <p:nvPicPr>
          <p:cNvPr id="10243" name="Picture 3" descr="C:\Program Files (x86)\Microsoft Office\MEDIA\CAGCAT10\j0285750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" y="5105400"/>
            <a:ext cx="1824228" cy="11210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repeatCount="4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6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Attestation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Use a nonce</a:t>
            </a:r>
          </a:p>
          <a:p>
            <a:pPr lvl="1"/>
            <a:r>
              <a:rPr lang="en-US" dirty="0" smtClean="0"/>
              <a:t>When request to join comes, challenge with a random number.</a:t>
            </a:r>
          </a:p>
          <a:p>
            <a:pPr lvl="1"/>
            <a:r>
              <a:rPr lang="en-US" dirty="0" smtClean="0"/>
              <a:t>Append to PCRs and sign. Funky fresh.</a:t>
            </a:r>
          </a:p>
          <a:p>
            <a:r>
              <a:rPr lang="en-US" dirty="0" smtClean="0"/>
              <a:t>Note: Measurements only represent state immediately after boot.</a:t>
            </a:r>
          </a:p>
          <a:p>
            <a:pPr lvl="1"/>
            <a:r>
              <a:rPr lang="en-US" dirty="0" smtClean="0"/>
              <a:t>No guarantees of events after boot!</a:t>
            </a:r>
          </a:p>
          <a:p>
            <a:r>
              <a:rPr lang="en-US" dirty="0" smtClean="0"/>
              <a:t>Still need to prove that the TPM is a TPM</a:t>
            </a:r>
          </a:p>
          <a:p>
            <a:r>
              <a:rPr lang="en-US" dirty="0" smtClean="0"/>
              <a:t>Certificate Authority</a:t>
            </a:r>
          </a:p>
          <a:p>
            <a:pPr lvl="1"/>
            <a:r>
              <a:rPr lang="en-US" dirty="0" smtClean="0"/>
              <a:t>Validate TPM</a:t>
            </a:r>
            <a:endParaRPr lang="en-US" dirty="0"/>
          </a:p>
        </p:txBody>
      </p:sp>
      <p:pic>
        <p:nvPicPr>
          <p:cNvPr id="11266" name="Picture 2" descr="C:\Users\majordanger\AppData\Local\Microsoft\Windows\Temporary Internet Files\Content.IE5\6JTEB2M4\MCj0434832000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2800" y="4953000"/>
            <a:ext cx="1714500" cy="1714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Attestation</a:t>
            </a:r>
            <a:endParaRPr lang="en-US" dirty="0"/>
          </a:p>
        </p:txBody>
      </p:sp>
      <p:pic>
        <p:nvPicPr>
          <p:cNvPr id="12291" name="Picture 3" descr="C:\Users\majordanger\AppData\Local\Microsoft\Windows\Temporary Internet Files\Content.IE5\6JTEB2M4\MCj04339030000[1]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5943600" y="1143000"/>
            <a:ext cx="701675" cy="701675"/>
          </a:xfrm>
          <a:prstGeom prst="rect">
            <a:avLst/>
          </a:prstGeom>
          <a:noFill/>
        </p:spPr>
      </p:pic>
      <p:pic>
        <p:nvPicPr>
          <p:cNvPr id="5" name="Picture 3" descr="C:\Program Files (x86)\Microsoft Office\MEDIA\CAGCAT10\j0285750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4876800"/>
            <a:ext cx="1824228" cy="1121054"/>
          </a:xfrm>
          <a:prstGeom prst="rect">
            <a:avLst/>
          </a:prstGeom>
          <a:noFill/>
        </p:spPr>
      </p:pic>
      <p:pic>
        <p:nvPicPr>
          <p:cNvPr id="6" name="Picture 9" descr="C:\Users\majordanger\AppData\Local\Microsoft\Windows\Temporary Internet Files\Content.IE5\6JTEB2M4\MCj0404159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15200" y="4800600"/>
            <a:ext cx="1517616" cy="1524000"/>
          </a:xfrm>
          <a:prstGeom prst="rect">
            <a:avLst/>
          </a:prstGeom>
          <a:noFill/>
        </p:spPr>
      </p:pic>
      <p:pic>
        <p:nvPicPr>
          <p:cNvPr id="9" name="Picture 2" descr="C:\Users\majordanger\AppData\Local\Microsoft\Windows\Temporary Internet Files\Content.IE5\6JTEB2M4\MCj04348320000[1].png"/>
          <p:cNvPicPr>
            <a:picLocks noChangeAspect="1" noChangeArrowheads="1"/>
          </p:cNvPicPr>
          <p:nvPr/>
        </p:nvPicPr>
        <p:blipFill>
          <a:blip r:embed="rId5" cstate="print"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7620000" y="1066800"/>
            <a:ext cx="990600" cy="990600"/>
          </a:xfrm>
          <a:prstGeom prst="rect">
            <a:avLst/>
          </a:prstGeom>
          <a:noFill/>
        </p:spPr>
      </p:pic>
      <p:pic>
        <p:nvPicPr>
          <p:cNvPr id="12292" name="Picture 4" descr="C:\Program Files (x86)\Microsoft Office\MEDIA\CAGCAT10\j0205462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81400" y="914400"/>
            <a:ext cx="1818742" cy="1809598"/>
          </a:xfrm>
          <a:prstGeom prst="rect">
            <a:avLst/>
          </a:prstGeom>
          <a:noFill/>
        </p:spPr>
      </p:pic>
      <p:grpSp>
        <p:nvGrpSpPr>
          <p:cNvPr id="4" name="Group 32"/>
          <p:cNvGrpSpPr/>
          <p:nvPr/>
        </p:nvGrpSpPr>
        <p:grpSpPr>
          <a:xfrm>
            <a:off x="5486400" y="1143000"/>
            <a:ext cx="701675" cy="701675"/>
            <a:chOff x="5562600" y="1219200"/>
            <a:chExt cx="701675" cy="701675"/>
          </a:xfrm>
        </p:grpSpPr>
        <p:pic>
          <p:nvPicPr>
            <p:cNvPr id="14" name="Picture 3" descr="C:\Users\majordanger\AppData\Local\Microsoft\Windows\Temporary Internet Files\Content.IE5\6JTEB2M4\MCj04339030000[1]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prstClr val="black"/>
                <a:schemeClr val="accent4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5562600" y="1219200"/>
              <a:ext cx="701675" cy="701675"/>
            </a:xfrm>
            <a:prstGeom prst="rect">
              <a:avLst/>
            </a:prstGeom>
            <a:noFill/>
          </p:spPr>
        </p:pic>
        <p:pic>
          <p:nvPicPr>
            <p:cNvPr id="12293" name="Picture 5" descr="C:\Users\majordanger\AppData\Local\Microsoft\Windows\Temporary Internet Files\Content.IE5\8F1JSARP\MCj04325310000[1].pn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5715000" y="1371600"/>
              <a:ext cx="228457" cy="228457"/>
            </a:xfrm>
            <a:prstGeom prst="rect">
              <a:avLst/>
            </a:prstGeom>
            <a:noFill/>
          </p:spPr>
        </p:pic>
      </p:grpSp>
      <p:grpSp>
        <p:nvGrpSpPr>
          <p:cNvPr id="8" name="Group 33"/>
          <p:cNvGrpSpPr/>
          <p:nvPr/>
        </p:nvGrpSpPr>
        <p:grpSpPr>
          <a:xfrm>
            <a:off x="8153400" y="3505200"/>
            <a:ext cx="701675" cy="701675"/>
            <a:chOff x="8153400" y="3505200"/>
            <a:chExt cx="701675" cy="701675"/>
          </a:xfrm>
        </p:grpSpPr>
        <p:pic>
          <p:nvPicPr>
            <p:cNvPr id="25" name="Picture 3" descr="C:\Users\majordanger\AppData\Local\Microsoft\Windows\Temporary Internet Files\Content.IE5\6JTEB2M4\MCj04339030000[1]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prstClr val="black"/>
                <a:schemeClr val="accent4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8153400" y="3505200"/>
              <a:ext cx="701675" cy="701675"/>
            </a:xfrm>
            <a:prstGeom prst="rect">
              <a:avLst/>
            </a:prstGeom>
            <a:noFill/>
          </p:spPr>
        </p:pic>
        <p:pic>
          <p:nvPicPr>
            <p:cNvPr id="26" name="Picture 5" descr="C:\Users\majordanger\AppData\Local\Microsoft\Windows\Temporary Internet Files\Content.IE5\8F1JSARP\MCj04325310000[1].pn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8305800" y="3657600"/>
              <a:ext cx="228457" cy="228457"/>
            </a:xfrm>
            <a:prstGeom prst="rect">
              <a:avLst/>
            </a:prstGeom>
            <a:noFill/>
          </p:spPr>
        </p:pic>
      </p:grpSp>
      <p:grpSp>
        <p:nvGrpSpPr>
          <p:cNvPr id="10" name="Group 29"/>
          <p:cNvGrpSpPr/>
          <p:nvPr/>
        </p:nvGrpSpPr>
        <p:grpSpPr>
          <a:xfrm>
            <a:off x="1981200" y="6156325"/>
            <a:ext cx="701675" cy="701675"/>
            <a:chOff x="2667000" y="2895600"/>
            <a:chExt cx="701675" cy="701675"/>
          </a:xfrm>
        </p:grpSpPr>
        <p:pic>
          <p:nvPicPr>
            <p:cNvPr id="27" name="Picture 3" descr="C:\Users\majordanger\AppData\Local\Microsoft\Windows\Temporary Internet Files\Content.IE5\6JTEB2M4\MCj04339030000[1]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prstClr val="black"/>
                <a:schemeClr val="accent4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2667000" y="2895600"/>
              <a:ext cx="701675" cy="701675"/>
            </a:xfrm>
            <a:prstGeom prst="rect">
              <a:avLst/>
            </a:prstGeom>
            <a:noFill/>
          </p:spPr>
        </p:pic>
        <p:pic>
          <p:nvPicPr>
            <p:cNvPr id="28" name="Picture 5" descr="C:\Users\majordanger\AppData\Local\Microsoft\Windows\Temporary Internet Files\Content.IE5\8F1JSARP\MCj04325310000[1].pn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819400" y="3048000"/>
              <a:ext cx="228457" cy="228457"/>
            </a:xfrm>
            <a:prstGeom prst="rect">
              <a:avLst/>
            </a:prstGeom>
            <a:noFill/>
          </p:spPr>
        </p:pic>
      </p:grpSp>
      <p:pic>
        <p:nvPicPr>
          <p:cNvPr id="29" name="Picture 2" descr="C:\Users\majordanger\AppData\Local\Microsoft\Windows\Temporary Internet Files\Content.IE5\6JTEB2M4\MCj04348320000[1].png"/>
          <p:cNvPicPr>
            <a:picLocks noChangeAspect="1" noChangeArrowheads="1"/>
          </p:cNvPicPr>
          <p:nvPr/>
        </p:nvPicPr>
        <p:blipFill>
          <a:blip r:embed="rId5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6858000" y="1066800"/>
            <a:ext cx="990600" cy="990600"/>
          </a:xfrm>
          <a:prstGeom prst="rect">
            <a:avLst/>
          </a:prstGeom>
          <a:noFill/>
        </p:spPr>
      </p:pic>
      <p:grpSp>
        <p:nvGrpSpPr>
          <p:cNvPr id="15" name="Group 42"/>
          <p:cNvGrpSpPr/>
          <p:nvPr/>
        </p:nvGrpSpPr>
        <p:grpSpPr>
          <a:xfrm>
            <a:off x="1524000" y="6156325"/>
            <a:ext cx="701675" cy="701675"/>
            <a:chOff x="2438400" y="5867400"/>
            <a:chExt cx="701675" cy="701675"/>
          </a:xfrm>
        </p:grpSpPr>
        <p:grpSp>
          <p:nvGrpSpPr>
            <p:cNvPr id="18" name="Group 30"/>
            <p:cNvGrpSpPr/>
            <p:nvPr/>
          </p:nvGrpSpPr>
          <p:grpSpPr>
            <a:xfrm>
              <a:off x="2438400" y="5867400"/>
              <a:ext cx="701675" cy="701675"/>
              <a:chOff x="2438400" y="5867400"/>
              <a:chExt cx="701675" cy="701675"/>
            </a:xfrm>
          </p:grpSpPr>
          <p:pic>
            <p:nvPicPr>
              <p:cNvPr id="16" name="Picture 3" descr="C:\Users\majordanger\AppData\Local\Microsoft\Windows\Temporary Internet Files\Content.IE5\6JTEB2M4\MCj04339030000[1].pn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2438400" y="5867400"/>
                <a:ext cx="701675" cy="701675"/>
              </a:xfrm>
              <a:prstGeom prst="rect">
                <a:avLst/>
              </a:prstGeom>
              <a:noFill/>
            </p:spPr>
          </p:pic>
          <p:pic>
            <p:nvPicPr>
              <p:cNvPr id="23" name="Picture 5" descr="C:\Users\majordanger\AppData\Local\Microsoft\Windows\Temporary Internet Files\Content.IE5\8F1JSARP\MCj04325310000[1].png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2590800" y="6019800"/>
                <a:ext cx="228457" cy="228457"/>
              </a:xfrm>
              <a:prstGeom prst="rect">
                <a:avLst/>
              </a:prstGeom>
              <a:noFill/>
            </p:spPr>
          </p:pic>
        </p:grpSp>
        <p:sp>
          <p:nvSpPr>
            <p:cNvPr id="36" name="TextBox 35"/>
            <p:cNvSpPr txBox="1"/>
            <p:nvPr/>
          </p:nvSpPr>
          <p:spPr>
            <a:xfrm>
              <a:off x="2590800" y="6248400"/>
              <a:ext cx="4572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 smtClean="0">
                  <a:latin typeface="Arial Black" pitchFamily="34" charset="0"/>
                </a:rPr>
                <a:t>AIK</a:t>
              </a:r>
              <a:endParaRPr lang="en-US" sz="1000" b="1" dirty="0">
                <a:latin typeface="Arial Black" pitchFamily="34" charset="0"/>
              </a:endParaRPr>
            </a:p>
          </p:txBody>
        </p:sp>
      </p:grpSp>
      <p:grpSp>
        <p:nvGrpSpPr>
          <p:cNvPr id="21" name="Group 41"/>
          <p:cNvGrpSpPr/>
          <p:nvPr/>
        </p:nvGrpSpPr>
        <p:grpSpPr>
          <a:xfrm>
            <a:off x="1066800" y="6156325"/>
            <a:ext cx="701675" cy="701675"/>
            <a:chOff x="3124200" y="5867400"/>
            <a:chExt cx="701675" cy="701675"/>
          </a:xfrm>
        </p:grpSpPr>
        <p:pic>
          <p:nvPicPr>
            <p:cNvPr id="17" name="Picture 3" descr="C:\Users\majordanger\AppData\Local\Microsoft\Windows\Temporary Internet Files\Content.IE5\6JTEB2M4\MCj04339030000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124200" y="5867400"/>
              <a:ext cx="701675" cy="701675"/>
            </a:xfrm>
            <a:prstGeom prst="rect">
              <a:avLst/>
            </a:prstGeom>
            <a:noFill/>
          </p:spPr>
        </p:pic>
        <p:sp>
          <p:nvSpPr>
            <p:cNvPr id="37" name="TextBox 36"/>
            <p:cNvSpPr txBox="1"/>
            <p:nvPr/>
          </p:nvSpPr>
          <p:spPr>
            <a:xfrm>
              <a:off x="3276600" y="6248400"/>
              <a:ext cx="4572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 smtClean="0">
                  <a:latin typeface="Arial Black" pitchFamily="34" charset="0"/>
                </a:rPr>
                <a:t>AIK</a:t>
              </a:r>
              <a:endParaRPr lang="en-US" sz="1000" b="1" dirty="0">
                <a:latin typeface="Arial Black" pitchFamily="34" charset="0"/>
              </a:endParaRPr>
            </a:p>
          </p:txBody>
        </p:sp>
      </p:grpSp>
      <p:grpSp>
        <p:nvGrpSpPr>
          <p:cNvPr id="24" name="Group 40"/>
          <p:cNvGrpSpPr/>
          <p:nvPr/>
        </p:nvGrpSpPr>
        <p:grpSpPr>
          <a:xfrm>
            <a:off x="609600" y="6156325"/>
            <a:ext cx="701675" cy="701675"/>
            <a:chOff x="3810000" y="5867400"/>
            <a:chExt cx="701675" cy="701675"/>
          </a:xfrm>
        </p:grpSpPr>
        <p:grpSp>
          <p:nvGrpSpPr>
            <p:cNvPr id="30" name="Group 31"/>
            <p:cNvGrpSpPr/>
            <p:nvPr/>
          </p:nvGrpSpPr>
          <p:grpSpPr>
            <a:xfrm>
              <a:off x="3810000" y="5867400"/>
              <a:ext cx="701675" cy="701675"/>
              <a:chOff x="3810000" y="5867400"/>
              <a:chExt cx="701675" cy="701675"/>
            </a:xfrm>
          </p:grpSpPr>
          <p:pic>
            <p:nvPicPr>
              <p:cNvPr id="19" name="Picture 3" descr="C:\Users\majordanger\AppData\Local\Microsoft\Windows\Temporary Internet Files\Content.IE5\6JTEB2M4\MCj04339030000[1]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duotone>
                  <a:prstClr val="black"/>
                  <a:schemeClr val="accent3">
                    <a:tint val="45000"/>
                    <a:satMod val="400000"/>
                  </a:schemeClr>
                </a:duotone>
              </a:blip>
              <a:srcRect/>
              <a:stretch>
                <a:fillRect/>
              </a:stretch>
            </p:blipFill>
            <p:spPr bwMode="auto">
              <a:xfrm>
                <a:off x="3810000" y="5867400"/>
                <a:ext cx="701675" cy="701675"/>
              </a:xfrm>
              <a:prstGeom prst="rect">
                <a:avLst/>
              </a:prstGeom>
              <a:noFill/>
            </p:spPr>
          </p:pic>
          <p:pic>
            <p:nvPicPr>
              <p:cNvPr id="22" name="Picture 5" descr="C:\Users\majordanger\AppData\Local\Microsoft\Windows\Temporary Internet Files\Content.IE5\8F1JSARP\MCj04325310000[1].png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3962400" y="6019800"/>
                <a:ext cx="228457" cy="228457"/>
              </a:xfrm>
              <a:prstGeom prst="rect">
                <a:avLst/>
              </a:prstGeom>
              <a:noFill/>
            </p:spPr>
          </p:pic>
        </p:grpSp>
        <p:sp>
          <p:nvSpPr>
            <p:cNvPr id="38" name="TextBox 37"/>
            <p:cNvSpPr txBox="1"/>
            <p:nvPr/>
          </p:nvSpPr>
          <p:spPr>
            <a:xfrm>
              <a:off x="3962400" y="6248400"/>
              <a:ext cx="4572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>
                  <a:latin typeface="Arial Black" pitchFamily="34" charset="0"/>
                </a:rPr>
                <a:t>E</a:t>
              </a:r>
              <a:r>
                <a:rPr lang="en-US" sz="1000" b="1" dirty="0" smtClean="0">
                  <a:latin typeface="Arial Black" pitchFamily="34" charset="0"/>
                </a:rPr>
                <a:t>K</a:t>
              </a:r>
              <a:endParaRPr lang="en-US" sz="1000" b="1" dirty="0">
                <a:latin typeface="Arial Black" pitchFamily="34" charset="0"/>
              </a:endParaRPr>
            </a:p>
          </p:txBody>
        </p:sp>
      </p:grpSp>
      <p:grpSp>
        <p:nvGrpSpPr>
          <p:cNvPr id="31" name="Group 39"/>
          <p:cNvGrpSpPr/>
          <p:nvPr/>
        </p:nvGrpSpPr>
        <p:grpSpPr>
          <a:xfrm>
            <a:off x="152400" y="6156325"/>
            <a:ext cx="701675" cy="701675"/>
            <a:chOff x="4419600" y="5867400"/>
            <a:chExt cx="701675" cy="701675"/>
          </a:xfrm>
        </p:grpSpPr>
        <p:pic>
          <p:nvPicPr>
            <p:cNvPr id="20" name="Picture 3" descr="C:\Users\majordanger\AppData\Local\Microsoft\Windows\Temporary Internet Files\Content.IE5\6JTEB2M4\MCj04339030000[1]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4419600" y="5867400"/>
              <a:ext cx="701675" cy="701675"/>
            </a:xfrm>
            <a:prstGeom prst="rect">
              <a:avLst/>
            </a:prstGeom>
            <a:noFill/>
          </p:spPr>
        </p:pic>
        <p:sp>
          <p:nvSpPr>
            <p:cNvPr id="39" name="TextBox 38"/>
            <p:cNvSpPr txBox="1"/>
            <p:nvPr/>
          </p:nvSpPr>
          <p:spPr>
            <a:xfrm>
              <a:off x="4572000" y="6248400"/>
              <a:ext cx="4572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>
                  <a:latin typeface="Arial Black" pitchFamily="34" charset="0"/>
                </a:rPr>
                <a:t>E</a:t>
              </a:r>
              <a:r>
                <a:rPr lang="en-US" sz="1000" b="1" dirty="0" smtClean="0">
                  <a:latin typeface="Arial Black" pitchFamily="34" charset="0"/>
                </a:rPr>
                <a:t>K</a:t>
              </a:r>
              <a:endParaRPr lang="en-US" sz="1000" b="1" dirty="0">
                <a:latin typeface="Arial Black" pitchFamily="34" charset="0"/>
              </a:endParaRPr>
            </a:p>
          </p:txBody>
        </p:sp>
      </p:grpSp>
      <p:grpSp>
        <p:nvGrpSpPr>
          <p:cNvPr id="41" name="Group 32"/>
          <p:cNvGrpSpPr/>
          <p:nvPr/>
        </p:nvGrpSpPr>
        <p:grpSpPr>
          <a:xfrm>
            <a:off x="6400800" y="1143000"/>
            <a:ext cx="701675" cy="701675"/>
            <a:chOff x="5562600" y="1219200"/>
            <a:chExt cx="701675" cy="701675"/>
          </a:xfrm>
        </p:grpSpPr>
        <p:pic>
          <p:nvPicPr>
            <p:cNvPr id="42" name="Picture 3" descr="C:\Users\majordanger\AppData\Local\Microsoft\Windows\Temporary Internet Files\Content.IE5\6JTEB2M4\MCj04339030000[1]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prstClr val="black"/>
                <a:schemeClr val="accent1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5562600" y="1219200"/>
              <a:ext cx="701675" cy="701675"/>
            </a:xfrm>
            <a:prstGeom prst="rect">
              <a:avLst/>
            </a:prstGeom>
            <a:noFill/>
          </p:spPr>
        </p:pic>
        <p:pic>
          <p:nvPicPr>
            <p:cNvPr id="43" name="Picture 5" descr="C:\Users\majordanger\AppData\Local\Microsoft\Windows\Temporary Internet Files\Content.IE5\8F1JSARP\MCj04325310000[1].pn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5715000" y="1371600"/>
              <a:ext cx="228457" cy="228457"/>
            </a:xfrm>
            <a:prstGeom prst="rect">
              <a:avLst/>
            </a:prstGeom>
            <a:noFill/>
          </p:spPr>
        </p:pic>
      </p:grpSp>
      <p:grpSp>
        <p:nvGrpSpPr>
          <p:cNvPr id="59" name="Group 58"/>
          <p:cNvGrpSpPr/>
          <p:nvPr/>
        </p:nvGrpSpPr>
        <p:grpSpPr>
          <a:xfrm>
            <a:off x="304800" y="3810000"/>
            <a:ext cx="1463675" cy="990600"/>
            <a:chOff x="304800" y="3810000"/>
            <a:chExt cx="1463675" cy="990600"/>
          </a:xfrm>
        </p:grpSpPr>
        <p:pic>
          <p:nvPicPr>
            <p:cNvPr id="12290" name="Picture 2" descr="C:\Users\majordanger\AppData\Local\Microsoft\Windows\Temporary Internet Files\Content.IE5\6JTEB2M4\MCj04348320000[1].png"/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prstClr val="black"/>
                <a:schemeClr val="accent1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304800" y="3810000"/>
              <a:ext cx="990600" cy="990600"/>
            </a:xfrm>
            <a:prstGeom prst="rect">
              <a:avLst/>
            </a:prstGeom>
            <a:noFill/>
          </p:spPr>
        </p:pic>
        <p:grpSp>
          <p:nvGrpSpPr>
            <p:cNvPr id="58" name="Group 57"/>
            <p:cNvGrpSpPr/>
            <p:nvPr/>
          </p:nvGrpSpPr>
          <p:grpSpPr>
            <a:xfrm>
              <a:off x="457200" y="3962400"/>
              <a:ext cx="1311275" cy="701675"/>
              <a:chOff x="457200" y="3962400"/>
              <a:chExt cx="1311275" cy="701675"/>
            </a:xfrm>
          </p:grpSpPr>
          <p:grpSp>
            <p:nvGrpSpPr>
              <p:cNvPr id="48" name="Group 40"/>
              <p:cNvGrpSpPr/>
              <p:nvPr/>
            </p:nvGrpSpPr>
            <p:grpSpPr>
              <a:xfrm>
                <a:off x="457200" y="3962400"/>
                <a:ext cx="701675" cy="701675"/>
                <a:chOff x="3810000" y="5867400"/>
                <a:chExt cx="701675" cy="701675"/>
              </a:xfrm>
            </p:grpSpPr>
            <p:grpSp>
              <p:nvGrpSpPr>
                <p:cNvPr id="49" name="Group 31"/>
                <p:cNvGrpSpPr/>
                <p:nvPr/>
              </p:nvGrpSpPr>
              <p:grpSpPr>
                <a:xfrm>
                  <a:off x="3810000" y="5867400"/>
                  <a:ext cx="701675" cy="701675"/>
                  <a:chOff x="3810000" y="5867400"/>
                  <a:chExt cx="701675" cy="701675"/>
                </a:xfrm>
              </p:grpSpPr>
              <p:pic>
                <p:nvPicPr>
                  <p:cNvPr id="51" name="Picture 3" descr="C:\Users\majordanger\AppData\Local\Microsoft\Windows\Temporary Internet Files\Content.IE5\6JTEB2M4\MCj04339030000[1].png"/>
                  <p:cNvPicPr>
                    <a:picLocks noChangeAspect="1" noChangeArrowheads="1"/>
                  </p:cNvPicPr>
                  <p:nvPr/>
                </p:nvPicPr>
                <p:blipFill>
                  <a:blip r:embed="rId2" cstate="print">
                    <a:duotone>
                      <a:prstClr val="black"/>
                      <a:schemeClr val="accent3">
                        <a:tint val="45000"/>
                        <a:satMod val="400000"/>
                      </a:schemeClr>
                    </a:duotone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810000" y="5867400"/>
                    <a:ext cx="701675" cy="701675"/>
                  </a:xfrm>
                  <a:prstGeom prst="rect">
                    <a:avLst/>
                  </a:prstGeom>
                  <a:noFill/>
                </p:spPr>
              </p:pic>
              <p:pic>
                <p:nvPicPr>
                  <p:cNvPr id="52" name="Picture 5" descr="C:\Users\majordanger\AppData\Local\Microsoft\Windows\Temporary Internet Files\Content.IE5\8F1JSARP\MCj04325310000[1].png"/>
                  <p:cNvPicPr>
                    <a:picLocks noChangeAspect="1" noChangeArrowheads="1"/>
                  </p:cNvPicPr>
                  <p:nvPr/>
                </p:nvPicPr>
                <p:blipFill>
                  <a:blip r:embed="rId7" cstate="print"/>
                  <a:srcRect/>
                  <a:stretch>
                    <a:fillRect/>
                  </a:stretch>
                </p:blipFill>
                <p:spPr bwMode="auto">
                  <a:xfrm>
                    <a:off x="3962400" y="6019800"/>
                    <a:ext cx="228457" cy="228457"/>
                  </a:xfrm>
                  <a:prstGeom prst="rect">
                    <a:avLst/>
                  </a:prstGeom>
                  <a:noFill/>
                </p:spPr>
              </p:pic>
            </p:grpSp>
            <p:sp>
              <p:nvSpPr>
                <p:cNvPr id="50" name="TextBox 49"/>
                <p:cNvSpPr txBox="1"/>
                <p:nvPr/>
              </p:nvSpPr>
              <p:spPr>
                <a:xfrm>
                  <a:off x="3962400" y="6248400"/>
                  <a:ext cx="457200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00" b="1" dirty="0">
                      <a:latin typeface="Arial Black" pitchFamily="34" charset="0"/>
                    </a:rPr>
                    <a:t>E</a:t>
                  </a:r>
                  <a:r>
                    <a:rPr lang="en-US" sz="1000" b="1" dirty="0" smtClean="0">
                      <a:latin typeface="Arial Black" pitchFamily="34" charset="0"/>
                    </a:rPr>
                    <a:t>K</a:t>
                  </a:r>
                  <a:endParaRPr lang="en-US" sz="1000" b="1" dirty="0">
                    <a:latin typeface="Arial Black" pitchFamily="34" charset="0"/>
                  </a:endParaRPr>
                </a:p>
              </p:txBody>
            </p:sp>
          </p:grpSp>
          <p:grpSp>
            <p:nvGrpSpPr>
              <p:cNvPr id="53" name="Group 42"/>
              <p:cNvGrpSpPr/>
              <p:nvPr/>
            </p:nvGrpSpPr>
            <p:grpSpPr>
              <a:xfrm>
                <a:off x="1066800" y="3962400"/>
                <a:ext cx="701675" cy="701675"/>
                <a:chOff x="2438400" y="5867400"/>
                <a:chExt cx="701675" cy="701675"/>
              </a:xfrm>
            </p:grpSpPr>
            <p:grpSp>
              <p:nvGrpSpPr>
                <p:cNvPr id="54" name="Group 30"/>
                <p:cNvGrpSpPr/>
                <p:nvPr/>
              </p:nvGrpSpPr>
              <p:grpSpPr>
                <a:xfrm>
                  <a:off x="2438400" y="5867400"/>
                  <a:ext cx="701675" cy="701675"/>
                  <a:chOff x="2438400" y="5867400"/>
                  <a:chExt cx="701675" cy="701675"/>
                </a:xfrm>
              </p:grpSpPr>
              <p:pic>
                <p:nvPicPr>
                  <p:cNvPr id="56" name="Picture 3" descr="C:\Users\majordanger\AppData\Local\Microsoft\Windows\Temporary Internet Files\Content.IE5\6JTEB2M4\MCj04339030000[1].png"/>
                  <p:cNvPicPr>
                    <a:picLocks noChangeAspect="1" noChangeArrowheads="1"/>
                  </p:cNvPicPr>
                  <p:nvPr/>
                </p:nvPicPr>
                <p:blipFill>
                  <a:blip r:embed="rId2" cstate="print"/>
                  <a:srcRect/>
                  <a:stretch>
                    <a:fillRect/>
                  </a:stretch>
                </p:blipFill>
                <p:spPr bwMode="auto">
                  <a:xfrm>
                    <a:off x="2438400" y="5867400"/>
                    <a:ext cx="701675" cy="701675"/>
                  </a:xfrm>
                  <a:prstGeom prst="rect">
                    <a:avLst/>
                  </a:prstGeom>
                  <a:noFill/>
                </p:spPr>
              </p:pic>
              <p:pic>
                <p:nvPicPr>
                  <p:cNvPr id="57" name="Picture 5" descr="C:\Users\majordanger\AppData\Local\Microsoft\Windows\Temporary Internet Files\Content.IE5\8F1JSARP\MCj04325310000[1].png"/>
                  <p:cNvPicPr>
                    <a:picLocks noChangeAspect="1" noChangeArrowheads="1"/>
                  </p:cNvPicPr>
                  <p:nvPr/>
                </p:nvPicPr>
                <p:blipFill>
                  <a:blip r:embed="rId7" cstate="print"/>
                  <a:srcRect/>
                  <a:stretch>
                    <a:fillRect/>
                  </a:stretch>
                </p:blipFill>
                <p:spPr bwMode="auto">
                  <a:xfrm>
                    <a:off x="2590800" y="6019800"/>
                    <a:ext cx="228457" cy="228457"/>
                  </a:xfrm>
                  <a:prstGeom prst="rect">
                    <a:avLst/>
                  </a:prstGeom>
                  <a:noFill/>
                </p:spPr>
              </p:pic>
            </p:grpSp>
            <p:sp>
              <p:nvSpPr>
                <p:cNvPr id="55" name="TextBox 54"/>
                <p:cNvSpPr txBox="1"/>
                <p:nvPr/>
              </p:nvSpPr>
              <p:spPr>
                <a:xfrm>
                  <a:off x="2590800" y="6248400"/>
                  <a:ext cx="457200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00" b="1" dirty="0" smtClean="0">
                      <a:latin typeface="Arial Black" pitchFamily="34" charset="0"/>
                    </a:rPr>
                    <a:t>AIK</a:t>
                  </a:r>
                  <a:endParaRPr lang="en-US" sz="1000" b="1" dirty="0">
                    <a:latin typeface="Arial Black" pitchFamily="34" charset="0"/>
                  </a:endParaRPr>
                </a:p>
              </p:txBody>
            </p:sp>
          </p:grpSp>
        </p:grpSp>
      </p:grpSp>
      <p:sp>
        <p:nvSpPr>
          <p:cNvPr id="60" name="TextBox 59"/>
          <p:cNvSpPr txBox="1"/>
          <p:nvPr/>
        </p:nvSpPr>
        <p:spPr>
          <a:xfrm>
            <a:off x="3733800" y="22860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Privacy CA</a:t>
            </a:r>
            <a:endParaRPr lang="en-US" dirty="0"/>
          </a:p>
        </p:txBody>
      </p:sp>
      <p:sp>
        <p:nvSpPr>
          <p:cNvPr id="62" name="TextBox 61"/>
          <p:cNvSpPr txBox="1"/>
          <p:nvPr/>
        </p:nvSpPr>
        <p:spPr>
          <a:xfrm>
            <a:off x="7162800" y="6477000"/>
            <a:ext cx="1752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Trusted Nodes</a:t>
            </a:r>
            <a:endParaRPr lang="en-US" dirty="0"/>
          </a:p>
        </p:txBody>
      </p:sp>
      <p:sp>
        <p:nvSpPr>
          <p:cNvPr id="63" name="TextBox 62"/>
          <p:cNvSpPr txBox="1"/>
          <p:nvPr/>
        </p:nvSpPr>
        <p:spPr>
          <a:xfrm>
            <a:off x="457200" y="5943600"/>
            <a:ext cx="1143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New Node</a:t>
            </a:r>
            <a:endParaRPr lang="en-US" dirty="0"/>
          </a:p>
        </p:txBody>
      </p:sp>
      <p:sp>
        <p:nvSpPr>
          <p:cNvPr id="64" name="TextBox 63"/>
          <p:cNvSpPr txBox="1"/>
          <p:nvPr/>
        </p:nvSpPr>
        <p:spPr>
          <a:xfrm>
            <a:off x="7086600" y="129540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/>
              <a:t>Manf</a:t>
            </a:r>
            <a:r>
              <a:rPr lang="en-US" sz="1200" b="1" dirty="0" smtClean="0"/>
              <a:t>.</a:t>
            </a:r>
            <a:br>
              <a:rPr lang="en-US" sz="1200" b="1" dirty="0" smtClean="0"/>
            </a:br>
            <a:r>
              <a:rPr lang="en-US" sz="1200" b="1" dirty="0" smtClean="0"/>
              <a:t>Cert.</a:t>
            </a:r>
            <a:endParaRPr lang="en-US" sz="1200" b="1" dirty="0"/>
          </a:p>
        </p:txBody>
      </p:sp>
      <p:sp>
        <p:nvSpPr>
          <p:cNvPr id="65" name="TextBox 64"/>
          <p:cNvSpPr txBox="1"/>
          <p:nvPr/>
        </p:nvSpPr>
        <p:spPr>
          <a:xfrm>
            <a:off x="7848600" y="1295400"/>
            <a:ext cx="533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PCA Cert.</a:t>
            </a:r>
            <a:endParaRPr lang="en-US" sz="1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2.22222E-6 L 0.16996 -0.35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" y="-17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Attestation</a:t>
            </a:r>
            <a:endParaRPr lang="en-US" dirty="0"/>
          </a:p>
        </p:txBody>
      </p:sp>
      <p:pic>
        <p:nvPicPr>
          <p:cNvPr id="12291" name="Picture 3" descr="C:\Users\majordanger\AppData\Local\Microsoft\Windows\Temporary Internet Files\Content.IE5\6JTEB2M4\MCj04339030000[1]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5943600" y="1143000"/>
            <a:ext cx="701675" cy="701675"/>
          </a:xfrm>
          <a:prstGeom prst="rect">
            <a:avLst/>
          </a:prstGeom>
          <a:noFill/>
        </p:spPr>
      </p:pic>
      <p:pic>
        <p:nvPicPr>
          <p:cNvPr id="5" name="Picture 3" descr="C:\Program Files (x86)\Microsoft Office\MEDIA\CAGCAT10\j0285750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4876800"/>
            <a:ext cx="1824228" cy="1121054"/>
          </a:xfrm>
          <a:prstGeom prst="rect">
            <a:avLst/>
          </a:prstGeom>
          <a:noFill/>
        </p:spPr>
      </p:pic>
      <p:pic>
        <p:nvPicPr>
          <p:cNvPr id="6" name="Picture 9" descr="C:\Users\majordanger\AppData\Local\Microsoft\Windows\Temporary Internet Files\Content.IE5\6JTEB2M4\MCj0404159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15200" y="4800600"/>
            <a:ext cx="1517616" cy="1524000"/>
          </a:xfrm>
          <a:prstGeom prst="rect">
            <a:avLst/>
          </a:prstGeom>
          <a:noFill/>
        </p:spPr>
      </p:pic>
      <p:pic>
        <p:nvPicPr>
          <p:cNvPr id="12292" name="Picture 4" descr="C:\Program Files (x86)\Microsoft Office\MEDIA\CAGCAT10\j0205462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81400" y="914400"/>
            <a:ext cx="1818742" cy="1809598"/>
          </a:xfrm>
          <a:prstGeom prst="rect">
            <a:avLst/>
          </a:prstGeom>
          <a:noFill/>
        </p:spPr>
      </p:pic>
      <p:grpSp>
        <p:nvGrpSpPr>
          <p:cNvPr id="4" name="Group 32"/>
          <p:cNvGrpSpPr/>
          <p:nvPr/>
        </p:nvGrpSpPr>
        <p:grpSpPr>
          <a:xfrm>
            <a:off x="5486400" y="1143000"/>
            <a:ext cx="701675" cy="701675"/>
            <a:chOff x="5562600" y="1219200"/>
            <a:chExt cx="701675" cy="701675"/>
          </a:xfrm>
        </p:grpSpPr>
        <p:pic>
          <p:nvPicPr>
            <p:cNvPr id="14" name="Picture 3" descr="C:\Users\majordanger\AppData\Local\Microsoft\Windows\Temporary Internet Files\Content.IE5\6JTEB2M4\MCj04339030000[1]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prstClr val="black"/>
                <a:schemeClr val="accent4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5562600" y="1219200"/>
              <a:ext cx="701675" cy="701675"/>
            </a:xfrm>
            <a:prstGeom prst="rect">
              <a:avLst/>
            </a:prstGeom>
            <a:noFill/>
          </p:spPr>
        </p:pic>
        <p:pic>
          <p:nvPicPr>
            <p:cNvPr id="12293" name="Picture 5" descr="C:\Users\majordanger\AppData\Local\Microsoft\Windows\Temporary Internet Files\Content.IE5\8F1JSARP\MCj04325310000[1]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715000" y="1371600"/>
              <a:ext cx="228457" cy="228457"/>
            </a:xfrm>
            <a:prstGeom prst="rect">
              <a:avLst/>
            </a:prstGeom>
            <a:noFill/>
          </p:spPr>
        </p:pic>
      </p:grpSp>
      <p:grpSp>
        <p:nvGrpSpPr>
          <p:cNvPr id="8" name="Group 33"/>
          <p:cNvGrpSpPr/>
          <p:nvPr/>
        </p:nvGrpSpPr>
        <p:grpSpPr>
          <a:xfrm>
            <a:off x="8153400" y="3505200"/>
            <a:ext cx="701675" cy="701675"/>
            <a:chOff x="8153400" y="3505200"/>
            <a:chExt cx="701675" cy="701675"/>
          </a:xfrm>
        </p:grpSpPr>
        <p:pic>
          <p:nvPicPr>
            <p:cNvPr id="25" name="Picture 3" descr="C:\Users\majordanger\AppData\Local\Microsoft\Windows\Temporary Internet Files\Content.IE5\6JTEB2M4\MCj04339030000[1]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prstClr val="black"/>
                <a:schemeClr val="accent4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8153400" y="3505200"/>
              <a:ext cx="701675" cy="701675"/>
            </a:xfrm>
            <a:prstGeom prst="rect">
              <a:avLst/>
            </a:prstGeom>
            <a:noFill/>
          </p:spPr>
        </p:pic>
        <p:pic>
          <p:nvPicPr>
            <p:cNvPr id="26" name="Picture 5" descr="C:\Users\majordanger\AppData\Local\Microsoft\Windows\Temporary Internet Files\Content.IE5\8F1JSARP\MCj04325310000[1]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8305800" y="3657600"/>
              <a:ext cx="228457" cy="228457"/>
            </a:xfrm>
            <a:prstGeom prst="rect">
              <a:avLst/>
            </a:prstGeom>
            <a:noFill/>
          </p:spPr>
        </p:pic>
      </p:grpSp>
      <p:grpSp>
        <p:nvGrpSpPr>
          <p:cNvPr id="10" name="Group 29"/>
          <p:cNvGrpSpPr/>
          <p:nvPr/>
        </p:nvGrpSpPr>
        <p:grpSpPr>
          <a:xfrm>
            <a:off x="1981200" y="6156325"/>
            <a:ext cx="701675" cy="701675"/>
            <a:chOff x="2667000" y="2895600"/>
            <a:chExt cx="701675" cy="701675"/>
          </a:xfrm>
        </p:grpSpPr>
        <p:pic>
          <p:nvPicPr>
            <p:cNvPr id="27" name="Picture 3" descr="C:\Users\majordanger\AppData\Local\Microsoft\Windows\Temporary Internet Files\Content.IE5\6JTEB2M4\MCj04339030000[1]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prstClr val="black"/>
                <a:schemeClr val="accent4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2667000" y="2895600"/>
              <a:ext cx="701675" cy="701675"/>
            </a:xfrm>
            <a:prstGeom prst="rect">
              <a:avLst/>
            </a:prstGeom>
            <a:noFill/>
          </p:spPr>
        </p:pic>
        <p:pic>
          <p:nvPicPr>
            <p:cNvPr id="28" name="Picture 5" descr="C:\Users\majordanger\AppData\Local\Microsoft\Windows\Temporary Internet Files\Content.IE5\8F1JSARP\MCj04325310000[1]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819400" y="3048000"/>
              <a:ext cx="228457" cy="228457"/>
            </a:xfrm>
            <a:prstGeom prst="rect">
              <a:avLst/>
            </a:prstGeom>
            <a:noFill/>
          </p:spPr>
        </p:pic>
      </p:grpSp>
      <p:grpSp>
        <p:nvGrpSpPr>
          <p:cNvPr id="15" name="Group 42"/>
          <p:cNvGrpSpPr/>
          <p:nvPr/>
        </p:nvGrpSpPr>
        <p:grpSpPr>
          <a:xfrm>
            <a:off x="1524000" y="6156325"/>
            <a:ext cx="701675" cy="701675"/>
            <a:chOff x="2438400" y="5867400"/>
            <a:chExt cx="701675" cy="701675"/>
          </a:xfrm>
        </p:grpSpPr>
        <p:grpSp>
          <p:nvGrpSpPr>
            <p:cNvPr id="18" name="Group 30"/>
            <p:cNvGrpSpPr/>
            <p:nvPr/>
          </p:nvGrpSpPr>
          <p:grpSpPr>
            <a:xfrm>
              <a:off x="2438400" y="5867400"/>
              <a:ext cx="701675" cy="701675"/>
              <a:chOff x="2438400" y="5867400"/>
              <a:chExt cx="701675" cy="701675"/>
            </a:xfrm>
          </p:grpSpPr>
          <p:pic>
            <p:nvPicPr>
              <p:cNvPr id="16" name="Picture 3" descr="C:\Users\majordanger\AppData\Local\Microsoft\Windows\Temporary Internet Files\Content.IE5\6JTEB2M4\MCj04339030000[1].pn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2438400" y="5867400"/>
                <a:ext cx="701675" cy="701675"/>
              </a:xfrm>
              <a:prstGeom prst="rect">
                <a:avLst/>
              </a:prstGeom>
              <a:noFill/>
            </p:spPr>
          </p:pic>
          <p:pic>
            <p:nvPicPr>
              <p:cNvPr id="23" name="Picture 5" descr="C:\Users\majordanger\AppData\Local\Microsoft\Windows\Temporary Internet Files\Content.IE5\8F1JSARP\MCj04325310000[1].png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2590800" y="6019800"/>
                <a:ext cx="228457" cy="228457"/>
              </a:xfrm>
              <a:prstGeom prst="rect">
                <a:avLst/>
              </a:prstGeom>
              <a:noFill/>
            </p:spPr>
          </p:pic>
        </p:grpSp>
        <p:sp>
          <p:nvSpPr>
            <p:cNvPr id="36" name="TextBox 35"/>
            <p:cNvSpPr txBox="1"/>
            <p:nvPr/>
          </p:nvSpPr>
          <p:spPr>
            <a:xfrm>
              <a:off x="2590800" y="6248400"/>
              <a:ext cx="4572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 smtClean="0">
                  <a:latin typeface="Arial Black" pitchFamily="34" charset="0"/>
                </a:rPr>
                <a:t>AIK</a:t>
              </a:r>
              <a:endParaRPr lang="en-US" sz="1000" b="1" dirty="0">
                <a:latin typeface="Arial Black" pitchFamily="34" charset="0"/>
              </a:endParaRPr>
            </a:p>
          </p:txBody>
        </p:sp>
      </p:grpSp>
      <p:grpSp>
        <p:nvGrpSpPr>
          <p:cNvPr id="21" name="Group 41"/>
          <p:cNvGrpSpPr/>
          <p:nvPr/>
        </p:nvGrpSpPr>
        <p:grpSpPr>
          <a:xfrm>
            <a:off x="1066800" y="6156325"/>
            <a:ext cx="701675" cy="701675"/>
            <a:chOff x="3124200" y="5867400"/>
            <a:chExt cx="701675" cy="701675"/>
          </a:xfrm>
        </p:grpSpPr>
        <p:pic>
          <p:nvPicPr>
            <p:cNvPr id="17" name="Picture 3" descr="C:\Users\majordanger\AppData\Local\Microsoft\Windows\Temporary Internet Files\Content.IE5\6JTEB2M4\MCj04339030000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124200" y="5867400"/>
              <a:ext cx="701675" cy="701675"/>
            </a:xfrm>
            <a:prstGeom prst="rect">
              <a:avLst/>
            </a:prstGeom>
            <a:noFill/>
          </p:spPr>
        </p:pic>
        <p:sp>
          <p:nvSpPr>
            <p:cNvPr id="37" name="TextBox 36"/>
            <p:cNvSpPr txBox="1"/>
            <p:nvPr/>
          </p:nvSpPr>
          <p:spPr>
            <a:xfrm>
              <a:off x="3276600" y="6248400"/>
              <a:ext cx="4572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 smtClean="0">
                  <a:latin typeface="Arial Black" pitchFamily="34" charset="0"/>
                </a:rPr>
                <a:t>AIK</a:t>
              </a:r>
              <a:endParaRPr lang="en-US" sz="1000" b="1" dirty="0">
                <a:latin typeface="Arial Black" pitchFamily="34" charset="0"/>
              </a:endParaRPr>
            </a:p>
          </p:txBody>
        </p:sp>
      </p:grpSp>
      <p:grpSp>
        <p:nvGrpSpPr>
          <p:cNvPr id="24" name="Group 40"/>
          <p:cNvGrpSpPr/>
          <p:nvPr/>
        </p:nvGrpSpPr>
        <p:grpSpPr>
          <a:xfrm>
            <a:off x="609600" y="6156325"/>
            <a:ext cx="701675" cy="701675"/>
            <a:chOff x="3810000" y="5867400"/>
            <a:chExt cx="701675" cy="701675"/>
          </a:xfrm>
        </p:grpSpPr>
        <p:grpSp>
          <p:nvGrpSpPr>
            <p:cNvPr id="30" name="Group 31"/>
            <p:cNvGrpSpPr/>
            <p:nvPr/>
          </p:nvGrpSpPr>
          <p:grpSpPr>
            <a:xfrm>
              <a:off x="3810000" y="5867400"/>
              <a:ext cx="701675" cy="701675"/>
              <a:chOff x="3810000" y="5867400"/>
              <a:chExt cx="701675" cy="701675"/>
            </a:xfrm>
          </p:grpSpPr>
          <p:pic>
            <p:nvPicPr>
              <p:cNvPr id="19" name="Picture 3" descr="C:\Users\majordanger\AppData\Local\Microsoft\Windows\Temporary Internet Files\Content.IE5\6JTEB2M4\MCj04339030000[1]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duotone>
                  <a:prstClr val="black"/>
                  <a:schemeClr val="accent3">
                    <a:tint val="45000"/>
                    <a:satMod val="400000"/>
                  </a:schemeClr>
                </a:duotone>
              </a:blip>
              <a:srcRect/>
              <a:stretch>
                <a:fillRect/>
              </a:stretch>
            </p:blipFill>
            <p:spPr bwMode="auto">
              <a:xfrm>
                <a:off x="3810000" y="5867400"/>
                <a:ext cx="701675" cy="701675"/>
              </a:xfrm>
              <a:prstGeom prst="rect">
                <a:avLst/>
              </a:prstGeom>
              <a:noFill/>
            </p:spPr>
          </p:pic>
          <p:pic>
            <p:nvPicPr>
              <p:cNvPr id="22" name="Picture 5" descr="C:\Users\majordanger\AppData\Local\Microsoft\Windows\Temporary Internet Files\Content.IE5\8F1JSARP\MCj04325310000[1].png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3962400" y="6019800"/>
                <a:ext cx="228457" cy="228457"/>
              </a:xfrm>
              <a:prstGeom prst="rect">
                <a:avLst/>
              </a:prstGeom>
              <a:noFill/>
            </p:spPr>
          </p:pic>
        </p:grpSp>
        <p:sp>
          <p:nvSpPr>
            <p:cNvPr id="38" name="TextBox 37"/>
            <p:cNvSpPr txBox="1"/>
            <p:nvPr/>
          </p:nvSpPr>
          <p:spPr>
            <a:xfrm>
              <a:off x="3962400" y="6248400"/>
              <a:ext cx="4572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>
                  <a:latin typeface="Arial Black" pitchFamily="34" charset="0"/>
                </a:rPr>
                <a:t>E</a:t>
              </a:r>
              <a:r>
                <a:rPr lang="en-US" sz="1000" b="1" dirty="0" smtClean="0">
                  <a:latin typeface="Arial Black" pitchFamily="34" charset="0"/>
                </a:rPr>
                <a:t>K</a:t>
              </a:r>
              <a:endParaRPr lang="en-US" sz="1000" b="1" dirty="0">
                <a:latin typeface="Arial Black" pitchFamily="34" charset="0"/>
              </a:endParaRPr>
            </a:p>
          </p:txBody>
        </p:sp>
      </p:grpSp>
      <p:grpSp>
        <p:nvGrpSpPr>
          <p:cNvPr id="31" name="Group 39"/>
          <p:cNvGrpSpPr/>
          <p:nvPr/>
        </p:nvGrpSpPr>
        <p:grpSpPr>
          <a:xfrm>
            <a:off x="152400" y="6156325"/>
            <a:ext cx="701675" cy="701675"/>
            <a:chOff x="4419600" y="5867400"/>
            <a:chExt cx="701675" cy="701675"/>
          </a:xfrm>
        </p:grpSpPr>
        <p:pic>
          <p:nvPicPr>
            <p:cNvPr id="20" name="Picture 3" descr="C:\Users\majordanger\AppData\Local\Microsoft\Windows\Temporary Internet Files\Content.IE5\6JTEB2M4\MCj04339030000[1]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4419600" y="5867400"/>
              <a:ext cx="701675" cy="701675"/>
            </a:xfrm>
            <a:prstGeom prst="rect">
              <a:avLst/>
            </a:prstGeom>
            <a:noFill/>
          </p:spPr>
        </p:pic>
        <p:sp>
          <p:nvSpPr>
            <p:cNvPr id="39" name="TextBox 38"/>
            <p:cNvSpPr txBox="1"/>
            <p:nvPr/>
          </p:nvSpPr>
          <p:spPr>
            <a:xfrm>
              <a:off x="4572000" y="6248400"/>
              <a:ext cx="4572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>
                  <a:latin typeface="Arial Black" pitchFamily="34" charset="0"/>
                </a:rPr>
                <a:t>E</a:t>
              </a:r>
              <a:r>
                <a:rPr lang="en-US" sz="1000" b="1" dirty="0" smtClean="0">
                  <a:latin typeface="Arial Black" pitchFamily="34" charset="0"/>
                </a:rPr>
                <a:t>K</a:t>
              </a:r>
              <a:endParaRPr lang="en-US" sz="1000" b="1" dirty="0">
                <a:latin typeface="Arial Black" pitchFamily="34" charset="0"/>
              </a:endParaRPr>
            </a:p>
          </p:txBody>
        </p:sp>
      </p:grpSp>
      <p:grpSp>
        <p:nvGrpSpPr>
          <p:cNvPr id="41" name="Group 32"/>
          <p:cNvGrpSpPr/>
          <p:nvPr/>
        </p:nvGrpSpPr>
        <p:grpSpPr>
          <a:xfrm>
            <a:off x="6400800" y="1143000"/>
            <a:ext cx="701675" cy="701675"/>
            <a:chOff x="5562600" y="1219200"/>
            <a:chExt cx="701675" cy="701675"/>
          </a:xfrm>
        </p:grpSpPr>
        <p:pic>
          <p:nvPicPr>
            <p:cNvPr id="42" name="Picture 3" descr="C:\Users\majordanger\AppData\Local\Microsoft\Windows\Temporary Internet Files\Content.IE5\6JTEB2M4\MCj04339030000[1]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prstClr val="black"/>
                <a:schemeClr val="accent1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5562600" y="1219200"/>
              <a:ext cx="701675" cy="701675"/>
            </a:xfrm>
            <a:prstGeom prst="rect">
              <a:avLst/>
            </a:prstGeom>
            <a:noFill/>
          </p:spPr>
        </p:pic>
        <p:pic>
          <p:nvPicPr>
            <p:cNvPr id="43" name="Picture 5" descr="C:\Users\majordanger\AppData\Local\Microsoft\Windows\Temporary Internet Files\Content.IE5\8F1JSARP\MCj04325310000[1]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715000" y="1371600"/>
              <a:ext cx="228457" cy="228457"/>
            </a:xfrm>
            <a:prstGeom prst="rect">
              <a:avLst/>
            </a:prstGeom>
            <a:noFill/>
          </p:spPr>
        </p:pic>
      </p:grpSp>
      <p:pic>
        <p:nvPicPr>
          <p:cNvPr id="45" name="Picture 2" descr="C:\Users\majordanger\AppData\Local\Microsoft\Windows\Temporary Internet Files\Content.IE5\6JTEB2M4\MCj04348320000[1].png"/>
          <p:cNvPicPr>
            <a:picLocks noChangeAspect="1" noChangeArrowheads="1"/>
          </p:cNvPicPr>
          <p:nvPr/>
        </p:nvPicPr>
        <p:blipFill>
          <a:blip r:embed="rId7" cstate="print"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7620000" y="1066800"/>
            <a:ext cx="990600" cy="990600"/>
          </a:xfrm>
          <a:prstGeom prst="rect">
            <a:avLst/>
          </a:prstGeom>
          <a:noFill/>
        </p:spPr>
      </p:pic>
      <p:pic>
        <p:nvPicPr>
          <p:cNvPr id="46" name="Picture 2" descr="C:\Users\majordanger\AppData\Local\Microsoft\Windows\Temporary Internet Files\Content.IE5\6JTEB2M4\MCj04348320000[1].png"/>
          <p:cNvPicPr>
            <a:picLocks noChangeAspect="1" noChangeArrowheads="1"/>
          </p:cNvPicPr>
          <p:nvPr/>
        </p:nvPicPr>
        <p:blipFill>
          <a:blip r:embed="rId7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6858000" y="1066800"/>
            <a:ext cx="990600" cy="990600"/>
          </a:xfrm>
          <a:prstGeom prst="rect">
            <a:avLst/>
          </a:prstGeom>
          <a:noFill/>
        </p:spPr>
      </p:pic>
      <p:pic>
        <p:nvPicPr>
          <p:cNvPr id="48" name="Picture 2" descr="C:\Users\majordanger\AppData\Local\Microsoft\Windows\Temporary Internet Files\Content.IE5\6JTEB2M4\MCj04348320000[1].png"/>
          <p:cNvPicPr>
            <a:picLocks noChangeAspect="1" noChangeArrowheads="1"/>
          </p:cNvPicPr>
          <p:nvPr/>
        </p:nvPicPr>
        <p:blipFill>
          <a:blip r:embed="rId7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905000" y="1371600"/>
            <a:ext cx="990600" cy="990600"/>
          </a:xfrm>
          <a:prstGeom prst="rect">
            <a:avLst/>
          </a:prstGeom>
          <a:noFill/>
        </p:spPr>
      </p:pic>
      <p:pic>
        <p:nvPicPr>
          <p:cNvPr id="60" name="Picture 2" descr="C:\Users\majordanger\AppData\Local\Microsoft\Windows\Temporary Internet Files\Content.IE5\6JTEB2M4\MCj04348320000[1].png"/>
          <p:cNvPicPr>
            <a:picLocks noChangeAspect="1" noChangeArrowheads="1"/>
          </p:cNvPicPr>
          <p:nvPr/>
        </p:nvPicPr>
        <p:blipFill>
          <a:blip r:embed="rId7" cstate="print"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514600" y="1371600"/>
            <a:ext cx="990600" cy="990600"/>
          </a:xfrm>
          <a:prstGeom prst="rect">
            <a:avLst/>
          </a:prstGeom>
          <a:noFill/>
        </p:spPr>
      </p:pic>
      <p:grpSp>
        <p:nvGrpSpPr>
          <p:cNvPr id="49" name="Group 57"/>
          <p:cNvGrpSpPr/>
          <p:nvPr/>
        </p:nvGrpSpPr>
        <p:grpSpPr>
          <a:xfrm>
            <a:off x="2057400" y="1524000"/>
            <a:ext cx="1311275" cy="701675"/>
            <a:chOff x="457200" y="3962400"/>
            <a:chExt cx="1311275" cy="701675"/>
          </a:xfrm>
        </p:grpSpPr>
        <p:grpSp>
          <p:nvGrpSpPr>
            <p:cNvPr id="50" name="Group 40"/>
            <p:cNvGrpSpPr/>
            <p:nvPr/>
          </p:nvGrpSpPr>
          <p:grpSpPr>
            <a:xfrm>
              <a:off x="457200" y="3962400"/>
              <a:ext cx="701675" cy="701675"/>
              <a:chOff x="3810000" y="5867400"/>
              <a:chExt cx="701675" cy="701675"/>
            </a:xfrm>
          </p:grpSpPr>
          <p:grpSp>
            <p:nvGrpSpPr>
              <p:cNvPr id="56" name="Group 31"/>
              <p:cNvGrpSpPr/>
              <p:nvPr/>
            </p:nvGrpSpPr>
            <p:grpSpPr>
              <a:xfrm>
                <a:off x="3810000" y="5867400"/>
                <a:ext cx="701675" cy="701675"/>
                <a:chOff x="3810000" y="5867400"/>
                <a:chExt cx="701675" cy="701675"/>
              </a:xfrm>
            </p:grpSpPr>
            <p:pic>
              <p:nvPicPr>
                <p:cNvPr id="58" name="Picture 3" descr="C:\Users\majordanger\AppData\Local\Microsoft\Windows\Temporary Internet Files\Content.IE5\6JTEB2M4\MCj04339030000[1].png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duotone>
                    <a:prstClr val="black"/>
                    <a:schemeClr val="accent3">
                      <a:tint val="45000"/>
                      <a:satMod val="400000"/>
                    </a:schemeClr>
                  </a:duotone>
                </a:blip>
                <a:srcRect/>
                <a:stretch>
                  <a:fillRect/>
                </a:stretch>
              </p:blipFill>
              <p:spPr bwMode="auto">
                <a:xfrm>
                  <a:off x="3810000" y="5867400"/>
                  <a:ext cx="701675" cy="701675"/>
                </a:xfrm>
                <a:prstGeom prst="rect">
                  <a:avLst/>
                </a:prstGeom>
                <a:noFill/>
              </p:spPr>
            </p:pic>
            <p:pic>
              <p:nvPicPr>
                <p:cNvPr id="59" name="Picture 5" descr="C:\Users\majordanger\AppData\Local\Microsoft\Windows\Temporary Internet Files\Content.IE5\8F1JSARP\MCj04325310000[1].png"/>
                <p:cNvPicPr>
                  <a:picLocks noChangeAspect="1" noChangeArrowheads="1"/>
                </p:cNvPicPr>
                <p:nvPr/>
              </p:nvPicPr>
              <p:blipFill>
                <a:blip r:embed="rId6" cstate="print"/>
                <a:srcRect/>
                <a:stretch>
                  <a:fillRect/>
                </a:stretch>
              </p:blipFill>
              <p:spPr bwMode="auto">
                <a:xfrm>
                  <a:off x="3962400" y="6019800"/>
                  <a:ext cx="228457" cy="228457"/>
                </a:xfrm>
                <a:prstGeom prst="rect">
                  <a:avLst/>
                </a:prstGeom>
                <a:noFill/>
              </p:spPr>
            </p:pic>
          </p:grpSp>
          <p:sp>
            <p:nvSpPr>
              <p:cNvPr id="57" name="TextBox 56"/>
              <p:cNvSpPr txBox="1"/>
              <p:nvPr/>
            </p:nvSpPr>
            <p:spPr>
              <a:xfrm>
                <a:off x="3962400" y="6248400"/>
                <a:ext cx="45720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b="1" dirty="0">
                    <a:latin typeface="Arial Black" pitchFamily="34" charset="0"/>
                  </a:rPr>
                  <a:t>E</a:t>
                </a:r>
                <a:r>
                  <a:rPr lang="en-US" sz="1000" b="1" dirty="0" smtClean="0">
                    <a:latin typeface="Arial Black" pitchFamily="34" charset="0"/>
                  </a:rPr>
                  <a:t>K</a:t>
                </a:r>
                <a:endParaRPr lang="en-US" sz="1000" b="1" dirty="0">
                  <a:latin typeface="Arial Black" pitchFamily="34" charset="0"/>
                </a:endParaRPr>
              </a:p>
            </p:txBody>
          </p:sp>
        </p:grpSp>
        <p:grpSp>
          <p:nvGrpSpPr>
            <p:cNvPr id="51" name="Group 42"/>
            <p:cNvGrpSpPr/>
            <p:nvPr/>
          </p:nvGrpSpPr>
          <p:grpSpPr>
            <a:xfrm>
              <a:off x="1066800" y="3962400"/>
              <a:ext cx="701675" cy="701675"/>
              <a:chOff x="2438400" y="5867400"/>
              <a:chExt cx="701675" cy="701675"/>
            </a:xfrm>
          </p:grpSpPr>
          <p:grpSp>
            <p:nvGrpSpPr>
              <p:cNvPr id="52" name="Group 30"/>
              <p:cNvGrpSpPr/>
              <p:nvPr/>
            </p:nvGrpSpPr>
            <p:grpSpPr>
              <a:xfrm>
                <a:off x="2438400" y="5867400"/>
                <a:ext cx="701675" cy="701675"/>
                <a:chOff x="2438400" y="5867400"/>
                <a:chExt cx="701675" cy="701675"/>
              </a:xfrm>
            </p:grpSpPr>
            <p:pic>
              <p:nvPicPr>
                <p:cNvPr id="54" name="Picture 3" descr="C:\Users\majordanger\AppData\Local\Microsoft\Windows\Temporary Internet Files\Content.IE5\6JTEB2M4\MCj04339030000[1].png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2438400" y="5867400"/>
                  <a:ext cx="701675" cy="701675"/>
                </a:xfrm>
                <a:prstGeom prst="rect">
                  <a:avLst/>
                </a:prstGeom>
                <a:noFill/>
              </p:spPr>
            </p:pic>
            <p:pic>
              <p:nvPicPr>
                <p:cNvPr id="55" name="Picture 5" descr="C:\Users\majordanger\AppData\Local\Microsoft\Windows\Temporary Internet Files\Content.IE5\8F1JSARP\MCj04325310000[1].png"/>
                <p:cNvPicPr>
                  <a:picLocks noChangeAspect="1" noChangeArrowheads="1"/>
                </p:cNvPicPr>
                <p:nvPr/>
              </p:nvPicPr>
              <p:blipFill>
                <a:blip r:embed="rId6" cstate="print"/>
                <a:srcRect/>
                <a:stretch>
                  <a:fillRect/>
                </a:stretch>
              </p:blipFill>
              <p:spPr bwMode="auto">
                <a:xfrm>
                  <a:off x="2590800" y="6019800"/>
                  <a:ext cx="228457" cy="228457"/>
                </a:xfrm>
                <a:prstGeom prst="rect">
                  <a:avLst/>
                </a:prstGeom>
                <a:noFill/>
              </p:spPr>
            </p:pic>
          </p:grpSp>
          <p:sp>
            <p:nvSpPr>
              <p:cNvPr id="53" name="TextBox 52"/>
              <p:cNvSpPr txBox="1"/>
              <p:nvPr/>
            </p:nvSpPr>
            <p:spPr>
              <a:xfrm>
                <a:off x="2590800" y="6248400"/>
                <a:ext cx="45720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b="1" dirty="0" smtClean="0">
                    <a:latin typeface="Arial Black" pitchFamily="34" charset="0"/>
                  </a:rPr>
                  <a:t>AIK</a:t>
                </a:r>
                <a:endParaRPr lang="en-US" sz="1000" b="1" dirty="0">
                  <a:latin typeface="Arial Black" pitchFamily="34" charset="0"/>
                </a:endParaRPr>
              </a:p>
            </p:txBody>
          </p:sp>
        </p:grpSp>
      </p:grpSp>
      <p:sp>
        <p:nvSpPr>
          <p:cNvPr id="61" name="TextBox 60"/>
          <p:cNvSpPr txBox="1"/>
          <p:nvPr/>
        </p:nvSpPr>
        <p:spPr>
          <a:xfrm>
            <a:off x="3733800" y="22860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Privacy CA</a:t>
            </a:r>
            <a:endParaRPr lang="en-US" dirty="0"/>
          </a:p>
        </p:txBody>
      </p:sp>
      <p:sp>
        <p:nvSpPr>
          <p:cNvPr id="62" name="TextBox 61"/>
          <p:cNvSpPr txBox="1"/>
          <p:nvPr/>
        </p:nvSpPr>
        <p:spPr>
          <a:xfrm>
            <a:off x="7162800" y="6477000"/>
            <a:ext cx="1752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Trusted Nodes</a:t>
            </a:r>
            <a:endParaRPr lang="en-US" dirty="0"/>
          </a:p>
        </p:txBody>
      </p:sp>
      <p:sp>
        <p:nvSpPr>
          <p:cNvPr id="63" name="TextBox 62"/>
          <p:cNvSpPr txBox="1"/>
          <p:nvPr/>
        </p:nvSpPr>
        <p:spPr>
          <a:xfrm>
            <a:off x="457200" y="5943600"/>
            <a:ext cx="1143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New Node</a:t>
            </a:r>
            <a:endParaRPr lang="en-US" dirty="0"/>
          </a:p>
        </p:txBody>
      </p:sp>
      <p:sp>
        <p:nvSpPr>
          <p:cNvPr id="64" name="TextBox 63"/>
          <p:cNvSpPr txBox="1"/>
          <p:nvPr/>
        </p:nvSpPr>
        <p:spPr>
          <a:xfrm>
            <a:off x="7086600" y="129540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/>
              <a:t>Manf</a:t>
            </a:r>
            <a:r>
              <a:rPr lang="en-US" sz="1200" b="1" dirty="0" smtClean="0"/>
              <a:t>.</a:t>
            </a:r>
            <a:br>
              <a:rPr lang="en-US" sz="1200" b="1" dirty="0" smtClean="0"/>
            </a:br>
            <a:r>
              <a:rPr lang="en-US" sz="1200" b="1" dirty="0" smtClean="0"/>
              <a:t>Cert.</a:t>
            </a:r>
            <a:endParaRPr lang="en-US" sz="1200" b="1" dirty="0"/>
          </a:p>
        </p:txBody>
      </p:sp>
      <p:sp>
        <p:nvSpPr>
          <p:cNvPr id="65" name="TextBox 64"/>
          <p:cNvSpPr txBox="1"/>
          <p:nvPr/>
        </p:nvSpPr>
        <p:spPr>
          <a:xfrm>
            <a:off x="7848600" y="1295400"/>
            <a:ext cx="533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PCA Cert.</a:t>
            </a:r>
            <a:endParaRPr lang="en-US" sz="1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20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20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Attestation</a:t>
            </a:r>
            <a:endParaRPr lang="en-US" dirty="0"/>
          </a:p>
        </p:txBody>
      </p:sp>
      <p:pic>
        <p:nvPicPr>
          <p:cNvPr id="12291" name="Picture 3" descr="C:\Users\majordanger\AppData\Local\Microsoft\Windows\Temporary Internet Files\Content.IE5\6JTEB2M4\MCj04339030000[1]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5943600" y="1143000"/>
            <a:ext cx="701675" cy="701675"/>
          </a:xfrm>
          <a:prstGeom prst="rect">
            <a:avLst/>
          </a:prstGeom>
          <a:noFill/>
        </p:spPr>
      </p:pic>
      <p:pic>
        <p:nvPicPr>
          <p:cNvPr id="5" name="Picture 3" descr="C:\Program Files (x86)\Microsoft Office\MEDIA\CAGCAT10\j0285750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4876800"/>
            <a:ext cx="1824228" cy="1121054"/>
          </a:xfrm>
          <a:prstGeom prst="rect">
            <a:avLst/>
          </a:prstGeom>
          <a:noFill/>
        </p:spPr>
      </p:pic>
      <p:pic>
        <p:nvPicPr>
          <p:cNvPr id="6" name="Picture 9" descr="C:\Users\majordanger\AppData\Local\Microsoft\Windows\Temporary Internet Files\Content.IE5\6JTEB2M4\MCj0404159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15200" y="4800600"/>
            <a:ext cx="1517616" cy="1524000"/>
          </a:xfrm>
          <a:prstGeom prst="rect">
            <a:avLst/>
          </a:prstGeom>
          <a:noFill/>
        </p:spPr>
      </p:pic>
      <p:pic>
        <p:nvPicPr>
          <p:cNvPr id="12292" name="Picture 4" descr="C:\Program Files (x86)\Microsoft Office\MEDIA\CAGCAT10\j0205462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81400" y="914400"/>
            <a:ext cx="1818742" cy="1809598"/>
          </a:xfrm>
          <a:prstGeom prst="rect">
            <a:avLst/>
          </a:prstGeom>
          <a:noFill/>
        </p:spPr>
      </p:pic>
      <p:grpSp>
        <p:nvGrpSpPr>
          <p:cNvPr id="3" name="Group 32"/>
          <p:cNvGrpSpPr/>
          <p:nvPr/>
        </p:nvGrpSpPr>
        <p:grpSpPr>
          <a:xfrm>
            <a:off x="5486400" y="1143000"/>
            <a:ext cx="701675" cy="701675"/>
            <a:chOff x="5562600" y="1219200"/>
            <a:chExt cx="701675" cy="701675"/>
          </a:xfrm>
        </p:grpSpPr>
        <p:pic>
          <p:nvPicPr>
            <p:cNvPr id="14" name="Picture 3" descr="C:\Users\majordanger\AppData\Local\Microsoft\Windows\Temporary Internet Files\Content.IE5\6JTEB2M4\MCj04339030000[1]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prstClr val="black"/>
                <a:schemeClr val="accent4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5562600" y="1219200"/>
              <a:ext cx="701675" cy="701675"/>
            </a:xfrm>
            <a:prstGeom prst="rect">
              <a:avLst/>
            </a:prstGeom>
            <a:noFill/>
          </p:spPr>
        </p:pic>
        <p:pic>
          <p:nvPicPr>
            <p:cNvPr id="12293" name="Picture 5" descr="C:\Users\majordanger\AppData\Local\Microsoft\Windows\Temporary Internet Files\Content.IE5\8F1JSARP\MCj04325310000[1]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715000" y="1371600"/>
              <a:ext cx="228457" cy="228457"/>
            </a:xfrm>
            <a:prstGeom prst="rect">
              <a:avLst/>
            </a:prstGeom>
            <a:noFill/>
          </p:spPr>
        </p:pic>
      </p:grpSp>
      <p:grpSp>
        <p:nvGrpSpPr>
          <p:cNvPr id="4" name="Group 33"/>
          <p:cNvGrpSpPr/>
          <p:nvPr/>
        </p:nvGrpSpPr>
        <p:grpSpPr>
          <a:xfrm>
            <a:off x="8153400" y="3505200"/>
            <a:ext cx="701675" cy="701675"/>
            <a:chOff x="8153400" y="3505200"/>
            <a:chExt cx="701675" cy="701675"/>
          </a:xfrm>
        </p:grpSpPr>
        <p:pic>
          <p:nvPicPr>
            <p:cNvPr id="25" name="Picture 3" descr="C:\Users\majordanger\AppData\Local\Microsoft\Windows\Temporary Internet Files\Content.IE5\6JTEB2M4\MCj04339030000[1]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prstClr val="black"/>
                <a:schemeClr val="accent4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8153400" y="3505200"/>
              <a:ext cx="701675" cy="701675"/>
            </a:xfrm>
            <a:prstGeom prst="rect">
              <a:avLst/>
            </a:prstGeom>
            <a:noFill/>
          </p:spPr>
        </p:pic>
        <p:pic>
          <p:nvPicPr>
            <p:cNvPr id="26" name="Picture 5" descr="C:\Users\majordanger\AppData\Local\Microsoft\Windows\Temporary Internet Files\Content.IE5\8F1JSARP\MCj04325310000[1]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8305800" y="3657600"/>
              <a:ext cx="228457" cy="228457"/>
            </a:xfrm>
            <a:prstGeom prst="rect">
              <a:avLst/>
            </a:prstGeom>
            <a:noFill/>
          </p:spPr>
        </p:pic>
      </p:grpSp>
      <p:grpSp>
        <p:nvGrpSpPr>
          <p:cNvPr id="7" name="Group 29"/>
          <p:cNvGrpSpPr/>
          <p:nvPr/>
        </p:nvGrpSpPr>
        <p:grpSpPr>
          <a:xfrm>
            <a:off x="1981200" y="6156325"/>
            <a:ext cx="701675" cy="701675"/>
            <a:chOff x="2667000" y="2895600"/>
            <a:chExt cx="701675" cy="701675"/>
          </a:xfrm>
        </p:grpSpPr>
        <p:pic>
          <p:nvPicPr>
            <p:cNvPr id="27" name="Picture 3" descr="C:\Users\majordanger\AppData\Local\Microsoft\Windows\Temporary Internet Files\Content.IE5\6JTEB2M4\MCj04339030000[1]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prstClr val="black"/>
                <a:schemeClr val="accent4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2667000" y="2895600"/>
              <a:ext cx="701675" cy="701675"/>
            </a:xfrm>
            <a:prstGeom prst="rect">
              <a:avLst/>
            </a:prstGeom>
            <a:noFill/>
          </p:spPr>
        </p:pic>
        <p:pic>
          <p:nvPicPr>
            <p:cNvPr id="28" name="Picture 5" descr="C:\Users\majordanger\AppData\Local\Microsoft\Windows\Temporary Internet Files\Content.IE5\8F1JSARP\MCj04325310000[1]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819400" y="3048000"/>
              <a:ext cx="228457" cy="228457"/>
            </a:xfrm>
            <a:prstGeom prst="rect">
              <a:avLst/>
            </a:prstGeom>
            <a:noFill/>
          </p:spPr>
        </p:pic>
      </p:grpSp>
      <p:grpSp>
        <p:nvGrpSpPr>
          <p:cNvPr id="8" name="Group 42"/>
          <p:cNvGrpSpPr/>
          <p:nvPr/>
        </p:nvGrpSpPr>
        <p:grpSpPr>
          <a:xfrm>
            <a:off x="1524000" y="6156325"/>
            <a:ext cx="701675" cy="701675"/>
            <a:chOff x="2438400" y="5867400"/>
            <a:chExt cx="701675" cy="701675"/>
          </a:xfrm>
        </p:grpSpPr>
        <p:grpSp>
          <p:nvGrpSpPr>
            <p:cNvPr id="9" name="Group 30"/>
            <p:cNvGrpSpPr/>
            <p:nvPr/>
          </p:nvGrpSpPr>
          <p:grpSpPr>
            <a:xfrm>
              <a:off x="2438400" y="5867400"/>
              <a:ext cx="701675" cy="701675"/>
              <a:chOff x="2438400" y="5867400"/>
              <a:chExt cx="701675" cy="701675"/>
            </a:xfrm>
          </p:grpSpPr>
          <p:pic>
            <p:nvPicPr>
              <p:cNvPr id="16" name="Picture 3" descr="C:\Users\majordanger\AppData\Local\Microsoft\Windows\Temporary Internet Files\Content.IE5\6JTEB2M4\MCj04339030000[1].pn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2438400" y="5867400"/>
                <a:ext cx="701675" cy="701675"/>
              </a:xfrm>
              <a:prstGeom prst="rect">
                <a:avLst/>
              </a:prstGeom>
              <a:noFill/>
            </p:spPr>
          </p:pic>
          <p:pic>
            <p:nvPicPr>
              <p:cNvPr id="23" name="Picture 5" descr="C:\Users\majordanger\AppData\Local\Microsoft\Windows\Temporary Internet Files\Content.IE5\8F1JSARP\MCj04325310000[1].png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2590800" y="6019800"/>
                <a:ext cx="228457" cy="228457"/>
              </a:xfrm>
              <a:prstGeom prst="rect">
                <a:avLst/>
              </a:prstGeom>
              <a:noFill/>
            </p:spPr>
          </p:pic>
        </p:grpSp>
        <p:sp>
          <p:nvSpPr>
            <p:cNvPr id="36" name="TextBox 35"/>
            <p:cNvSpPr txBox="1"/>
            <p:nvPr/>
          </p:nvSpPr>
          <p:spPr>
            <a:xfrm>
              <a:off x="2590800" y="6248400"/>
              <a:ext cx="4572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 smtClean="0">
                  <a:latin typeface="Arial Black" pitchFamily="34" charset="0"/>
                </a:rPr>
                <a:t>AIK</a:t>
              </a:r>
              <a:endParaRPr lang="en-US" sz="1000" b="1" dirty="0">
                <a:latin typeface="Arial Black" pitchFamily="34" charset="0"/>
              </a:endParaRPr>
            </a:p>
          </p:txBody>
        </p:sp>
      </p:grpSp>
      <p:grpSp>
        <p:nvGrpSpPr>
          <p:cNvPr id="10" name="Group 41"/>
          <p:cNvGrpSpPr/>
          <p:nvPr/>
        </p:nvGrpSpPr>
        <p:grpSpPr>
          <a:xfrm>
            <a:off x="1066800" y="6156325"/>
            <a:ext cx="701675" cy="701675"/>
            <a:chOff x="3124200" y="5867400"/>
            <a:chExt cx="701675" cy="701675"/>
          </a:xfrm>
        </p:grpSpPr>
        <p:pic>
          <p:nvPicPr>
            <p:cNvPr id="17" name="Picture 3" descr="C:\Users\majordanger\AppData\Local\Microsoft\Windows\Temporary Internet Files\Content.IE5\6JTEB2M4\MCj04339030000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124200" y="5867400"/>
              <a:ext cx="701675" cy="701675"/>
            </a:xfrm>
            <a:prstGeom prst="rect">
              <a:avLst/>
            </a:prstGeom>
            <a:noFill/>
          </p:spPr>
        </p:pic>
        <p:sp>
          <p:nvSpPr>
            <p:cNvPr id="37" name="TextBox 36"/>
            <p:cNvSpPr txBox="1"/>
            <p:nvPr/>
          </p:nvSpPr>
          <p:spPr>
            <a:xfrm>
              <a:off x="3276600" y="6248400"/>
              <a:ext cx="4572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 smtClean="0">
                  <a:latin typeface="Arial Black" pitchFamily="34" charset="0"/>
                </a:rPr>
                <a:t>AIK</a:t>
              </a:r>
              <a:endParaRPr lang="en-US" sz="1000" b="1" dirty="0">
                <a:latin typeface="Arial Black" pitchFamily="34" charset="0"/>
              </a:endParaRPr>
            </a:p>
          </p:txBody>
        </p:sp>
      </p:grpSp>
      <p:grpSp>
        <p:nvGrpSpPr>
          <p:cNvPr id="11" name="Group 40"/>
          <p:cNvGrpSpPr/>
          <p:nvPr/>
        </p:nvGrpSpPr>
        <p:grpSpPr>
          <a:xfrm>
            <a:off x="609600" y="6156325"/>
            <a:ext cx="701675" cy="701675"/>
            <a:chOff x="3810000" y="5867400"/>
            <a:chExt cx="701675" cy="701675"/>
          </a:xfrm>
        </p:grpSpPr>
        <p:grpSp>
          <p:nvGrpSpPr>
            <p:cNvPr id="12" name="Group 31"/>
            <p:cNvGrpSpPr/>
            <p:nvPr/>
          </p:nvGrpSpPr>
          <p:grpSpPr>
            <a:xfrm>
              <a:off x="3810000" y="5867400"/>
              <a:ext cx="701675" cy="701675"/>
              <a:chOff x="3810000" y="5867400"/>
              <a:chExt cx="701675" cy="701675"/>
            </a:xfrm>
          </p:grpSpPr>
          <p:pic>
            <p:nvPicPr>
              <p:cNvPr id="19" name="Picture 3" descr="C:\Users\majordanger\AppData\Local\Microsoft\Windows\Temporary Internet Files\Content.IE5\6JTEB2M4\MCj04339030000[1]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duotone>
                  <a:prstClr val="black"/>
                  <a:schemeClr val="accent3">
                    <a:tint val="45000"/>
                    <a:satMod val="400000"/>
                  </a:schemeClr>
                </a:duotone>
              </a:blip>
              <a:srcRect/>
              <a:stretch>
                <a:fillRect/>
              </a:stretch>
            </p:blipFill>
            <p:spPr bwMode="auto">
              <a:xfrm>
                <a:off x="3810000" y="5867400"/>
                <a:ext cx="701675" cy="701675"/>
              </a:xfrm>
              <a:prstGeom prst="rect">
                <a:avLst/>
              </a:prstGeom>
              <a:noFill/>
            </p:spPr>
          </p:pic>
          <p:pic>
            <p:nvPicPr>
              <p:cNvPr id="22" name="Picture 5" descr="C:\Users\majordanger\AppData\Local\Microsoft\Windows\Temporary Internet Files\Content.IE5\8F1JSARP\MCj04325310000[1].png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3962400" y="6019800"/>
                <a:ext cx="228457" cy="228457"/>
              </a:xfrm>
              <a:prstGeom prst="rect">
                <a:avLst/>
              </a:prstGeom>
              <a:noFill/>
            </p:spPr>
          </p:pic>
        </p:grpSp>
        <p:sp>
          <p:nvSpPr>
            <p:cNvPr id="38" name="TextBox 37"/>
            <p:cNvSpPr txBox="1"/>
            <p:nvPr/>
          </p:nvSpPr>
          <p:spPr>
            <a:xfrm>
              <a:off x="3962400" y="6248400"/>
              <a:ext cx="4572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>
                  <a:latin typeface="Arial Black" pitchFamily="34" charset="0"/>
                </a:rPr>
                <a:t>E</a:t>
              </a:r>
              <a:r>
                <a:rPr lang="en-US" sz="1000" b="1" dirty="0" smtClean="0">
                  <a:latin typeface="Arial Black" pitchFamily="34" charset="0"/>
                </a:rPr>
                <a:t>K</a:t>
              </a:r>
              <a:endParaRPr lang="en-US" sz="1000" b="1" dirty="0">
                <a:latin typeface="Arial Black" pitchFamily="34" charset="0"/>
              </a:endParaRPr>
            </a:p>
          </p:txBody>
        </p:sp>
      </p:grpSp>
      <p:grpSp>
        <p:nvGrpSpPr>
          <p:cNvPr id="13" name="Group 39"/>
          <p:cNvGrpSpPr/>
          <p:nvPr/>
        </p:nvGrpSpPr>
        <p:grpSpPr>
          <a:xfrm>
            <a:off x="152400" y="6156325"/>
            <a:ext cx="701675" cy="701675"/>
            <a:chOff x="4419600" y="5867400"/>
            <a:chExt cx="701675" cy="701675"/>
          </a:xfrm>
        </p:grpSpPr>
        <p:pic>
          <p:nvPicPr>
            <p:cNvPr id="20" name="Picture 3" descr="C:\Users\majordanger\AppData\Local\Microsoft\Windows\Temporary Internet Files\Content.IE5\6JTEB2M4\MCj04339030000[1]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4419600" y="5867400"/>
              <a:ext cx="701675" cy="701675"/>
            </a:xfrm>
            <a:prstGeom prst="rect">
              <a:avLst/>
            </a:prstGeom>
            <a:noFill/>
          </p:spPr>
        </p:pic>
        <p:sp>
          <p:nvSpPr>
            <p:cNvPr id="39" name="TextBox 38"/>
            <p:cNvSpPr txBox="1"/>
            <p:nvPr/>
          </p:nvSpPr>
          <p:spPr>
            <a:xfrm>
              <a:off x="4572000" y="6248400"/>
              <a:ext cx="4572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>
                  <a:latin typeface="Arial Black" pitchFamily="34" charset="0"/>
                </a:rPr>
                <a:t>E</a:t>
              </a:r>
              <a:r>
                <a:rPr lang="en-US" sz="1000" b="1" dirty="0" smtClean="0">
                  <a:latin typeface="Arial Black" pitchFamily="34" charset="0"/>
                </a:rPr>
                <a:t>K</a:t>
              </a:r>
              <a:endParaRPr lang="en-US" sz="1000" b="1" dirty="0">
                <a:latin typeface="Arial Black" pitchFamily="34" charset="0"/>
              </a:endParaRPr>
            </a:p>
          </p:txBody>
        </p:sp>
      </p:grpSp>
      <p:grpSp>
        <p:nvGrpSpPr>
          <p:cNvPr id="15" name="Group 32"/>
          <p:cNvGrpSpPr/>
          <p:nvPr/>
        </p:nvGrpSpPr>
        <p:grpSpPr>
          <a:xfrm>
            <a:off x="6400800" y="1143000"/>
            <a:ext cx="701675" cy="701675"/>
            <a:chOff x="5562600" y="1219200"/>
            <a:chExt cx="701675" cy="701675"/>
          </a:xfrm>
        </p:grpSpPr>
        <p:pic>
          <p:nvPicPr>
            <p:cNvPr id="42" name="Picture 3" descr="C:\Users\majordanger\AppData\Local\Microsoft\Windows\Temporary Internet Files\Content.IE5\6JTEB2M4\MCj04339030000[1]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prstClr val="black"/>
                <a:schemeClr val="accent1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5562600" y="1219200"/>
              <a:ext cx="701675" cy="701675"/>
            </a:xfrm>
            <a:prstGeom prst="rect">
              <a:avLst/>
            </a:prstGeom>
            <a:noFill/>
          </p:spPr>
        </p:pic>
        <p:pic>
          <p:nvPicPr>
            <p:cNvPr id="43" name="Picture 5" descr="C:\Users\majordanger\AppData\Local\Microsoft\Windows\Temporary Internet Files\Content.IE5\8F1JSARP\MCj04325310000[1]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715000" y="1371600"/>
              <a:ext cx="228457" cy="228457"/>
            </a:xfrm>
            <a:prstGeom prst="rect">
              <a:avLst/>
            </a:prstGeom>
            <a:noFill/>
          </p:spPr>
        </p:pic>
      </p:grpSp>
      <p:pic>
        <p:nvPicPr>
          <p:cNvPr id="45" name="Picture 2" descr="C:\Users\majordanger\AppData\Local\Microsoft\Windows\Temporary Internet Files\Content.IE5\6JTEB2M4\MCj04348320000[1].png"/>
          <p:cNvPicPr>
            <a:picLocks noChangeAspect="1" noChangeArrowheads="1"/>
          </p:cNvPicPr>
          <p:nvPr/>
        </p:nvPicPr>
        <p:blipFill>
          <a:blip r:embed="rId7" cstate="print"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7620000" y="1066800"/>
            <a:ext cx="990600" cy="990600"/>
          </a:xfrm>
          <a:prstGeom prst="rect">
            <a:avLst/>
          </a:prstGeom>
          <a:noFill/>
        </p:spPr>
      </p:pic>
      <p:pic>
        <p:nvPicPr>
          <p:cNvPr id="46" name="Picture 2" descr="C:\Users\majordanger\AppData\Local\Microsoft\Windows\Temporary Internet Files\Content.IE5\6JTEB2M4\MCj04348320000[1].png"/>
          <p:cNvPicPr>
            <a:picLocks noChangeAspect="1" noChangeArrowheads="1"/>
          </p:cNvPicPr>
          <p:nvPr/>
        </p:nvPicPr>
        <p:blipFill>
          <a:blip r:embed="rId7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6858000" y="1066800"/>
            <a:ext cx="990600" cy="990600"/>
          </a:xfrm>
          <a:prstGeom prst="rect">
            <a:avLst/>
          </a:prstGeom>
          <a:noFill/>
        </p:spPr>
      </p:pic>
      <p:grpSp>
        <p:nvGrpSpPr>
          <p:cNvPr id="21" name="Group 40"/>
          <p:cNvGrpSpPr/>
          <p:nvPr/>
        </p:nvGrpSpPr>
        <p:grpSpPr>
          <a:xfrm>
            <a:off x="2057400" y="1524000"/>
            <a:ext cx="701675" cy="701675"/>
            <a:chOff x="3810000" y="5867400"/>
            <a:chExt cx="701675" cy="701675"/>
          </a:xfrm>
        </p:grpSpPr>
        <p:grpSp>
          <p:nvGrpSpPr>
            <p:cNvPr id="24" name="Group 31"/>
            <p:cNvGrpSpPr/>
            <p:nvPr/>
          </p:nvGrpSpPr>
          <p:grpSpPr>
            <a:xfrm>
              <a:off x="3810000" y="5867400"/>
              <a:ext cx="701675" cy="701675"/>
              <a:chOff x="3810000" y="5867400"/>
              <a:chExt cx="701675" cy="701675"/>
            </a:xfrm>
          </p:grpSpPr>
          <p:pic>
            <p:nvPicPr>
              <p:cNvPr id="58" name="Picture 3" descr="C:\Users\majordanger\AppData\Local\Microsoft\Windows\Temporary Internet Files\Content.IE5\6JTEB2M4\MCj04339030000[1]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duotone>
                  <a:prstClr val="black"/>
                  <a:schemeClr val="accent3">
                    <a:tint val="45000"/>
                    <a:satMod val="400000"/>
                  </a:schemeClr>
                </a:duotone>
              </a:blip>
              <a:srcRect/>
              <a:stretch>
                <a:fillRect/>
              </a:stretch>
            </p:blipFill>
            <p:spPr bwMode="auto">
              <a:xfrm>
                <a:off x="3810000" y="5867400"/>
                <a:ext cx="701675" cy="701675"/>
              </a:xfrm>
              <a:prstGeom prst="rect">
                <a:avLst/>
              </a:prstGeom>
              <a:noFill/>
            </p:spPr>
          </p:pic>
          <p:pic>
            <p:nvPicPr>
              <p:cNvPr id="59" name="Picture 5" descr="C:\Users\majordanger\AppData\Local\Microsoft\Windows\Temporary Internet Files\Content.IE5\8F1JSARP\MCj04325310000[1].png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3962400" y="6019800"/>
                <a:ext cx="228457" cy="228457"/>
              </a:xfrm>
              <a:prstGeom prst="rect">
                <a:avLst/>
              </a:prstGeom>
              <a:noFill/>
            </p:spPr>
          </p:pic>
        </p:grpSp>
        <p:sp>
          <p:nvSpPr>
            <p:cNvPr id="57" name="TextBox 56"/>
            <p:cNvSpPr txBox="1"/>
            <p:nvPr/>
          </p:nvSpPr>
          <p:spPr>
            <a:xfrm>
              <a:off x="3962400" y="6248400"/>
              <a:ext cx="4572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>
                  <a:latin typeface="Arial Black" pitchFamily="34" charset="0"/>
                </a:rPr>
                <a:t>E</a:t>
              </a:r>
              <a:r>
                <a:rPr lang="en-US" sz="1000" b="1" dirty="0" smtClean="0">
                  <a:latin typeface="Arial Black" pitchFamily="34" charset="0"/>
                </a:rPr>
                <a:t>K</a:t>
              </a:r>
              <a:endParaRPr lang="en-US" sz="1000" b="1" dirty="0">
                <a:latin typeface="Arial Black" pitchFamily="34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2514600" y="1371600"/>
            <a:ext cx="990600" cy="990600"/>
            <a:chOff x="2514600" y="1371600"/>
            <a:chExt cx="990600" cy="990600"/>
          </a:xfrm>
        </p:grpSpPr>
        <p:pic>
          <p:nvPicPr>
            <p:cNvPr id="60" name="Picture 2" descr="C:\Users\majordanger\AppData\Local\Microsoft\Windows\Temporary Internet Files\Content.IE5\6JTEB2M4\MCj04348320000[1].png"/>
            <p:cNvPicPr>
              <a:picLocks noChangeAspect="1" noChangeArrowheads="1"/>
            </p:cNvPicPr>
            <p:nvPr/>
          </p:nvPicPr>
          <p:blipFill>
            <a:blip r:embed="rId7" cstate="print"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2514600" y="1371600"/>
              <a:ext cx="990600" cy="990600"/>
            </a:xfrm>
            <a:prstGeom prst="rect">
              <a:avLst/>
            </a:prstGeom>
            <a:noFill/>
          </p:spPr>
        </p:pic>
        <p:grpSp>
          <p:nvGrpSpPr>
            <p:cNvPr id="29" name="Group 42"/>
            <p:cNvGrpSpPr/>
            <p:nvPr/>
          </p:nvGrpSpPr>
          <p:grpSpPr>
            <a:xfrm>
              <a:off x="2667000" y="1524000"/>
              <a:ext cx="701675" cy="701675"/>
              <a:chOff x="2438400" y="5867400"/>
              <a:chExt cx="701675" cy="701675"/>
            </a:xfrm>
          </p:grpSpPr>
          <p:grpSp>
            <p:nvGrpSpPr>
              <p:cNvPr id="30" name="Group 30"/>
              <p:cNvGrpSpPr/>
              <p:nvPr/>
            </p:nvGrpSpPr>
            <p:grpSpPr>
              <a:xfrm>
                <a:off x="2438400" y="5867400"/>
                <a:ext cx="701675" cy="701675"/>
                <a:chOff x="2438400" y="5867400"/>
                <a:chExt cx="701675" cy="701675"/>
              </a:xfrm>
            </p:grpSpPr>
            <p:pic>
              <p:nvPicPr>
                <p:cNvPr id="54" name="Picture 3" descr="C:\Users\majordanger\AppData\Local\Microsoft\Windows\Temporary Internet Files\Content.IE5\6JTEB2M4\MCj04339030000[1].png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duotone>
                    <a:prstClr val="black"/>
                    <a:schemeClr val="accent3">
                      <a:tint val="45000"/>
                      <a:satMod val="400000"/>
                    </a:schemeClr>
                  </a:duotone>
                </a:blip>
                <a:srcRect/>
                <a:stretch>
                  <a:fillRect/>
                </a:stretch>
              </p:blipFill>
              <p:spPr bwMode="auto">
                <a:xfrm>
                  <a:off x="2438400" y="5867400"/>
                  <a:ext cx="701675" cy="701675"/>
                </a:xfrm>
                <a:prstGeom prst="rect">
                  <a:avLst/>
                </a:prstGeom>
                <a:noFill/>
              </p:spPr>
            </p:pic>
            <p:pic>
              <p:nvPicPr>
                <p:cNvPr id="55" name="Picture 5" descr="C:\Users\majordanger\AppData\Local\Microsoft\Windows\Temporary Internet Files\Content.IE5\8F1JSARP\MCj04325310000[1].png"/>
                <p:cNvPicPr>
                  <a:picLocks noChangeAspect="1" noChangeArrowheads="1"/>
                </p:cNvPicPr>
                <p:nvPr/>
              </p:nvPicPr>
              <p:blipFill>
                <a:blip r:embed="rId6" cstate="print"/>
                <a:srcRect/>
                <a:stretch>
                  <a:fillRect/>
                </a:stretch>
              </p:blipFill>
              <p:spPr bwMode="auto">
                <a:xfrm>
                  <a:off x="2590800" y="6019800"/>
                  <a:ext cx="228457" cy="228457"/>
                </a:xfrm>
                <a:prstGeom prst="rect">
                  <a:avLst/>
                </a:prstGeom>
                <a:noFill/>
              </p:spPr>
            </p:pic>
          </p:grpSp>
          <p:sp>
            <p:nvSpPr>
              <p:cNvPr id="53" name="TextBox 52"/>
              <p:cNvSpPr txBox="1"/>
              <p:nvPr/>
            </p:nvSpPr>
            <p:spPr>
              <a:xfrm>
                <a:off x="2590800" y="6248400"/>
                <a:ext cx="45720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b="1" dirty="0" smtClean="0">
                    <a:latin typeface="Arial Black" pitchFamily="34" charset="0"/>
                  </a:rPr>
                  <a:t>AIK</a:t>
                </a:r>
                <a:endParaRPr lang="en-US" sz="1000" b="1" dirty="0">
                  <a:latin typeface="Arial Black" pitchFamily="34" charset="0"/>
                </a:endParaRPr>
              </a:p>
            </p:txBody>
          </p:sp>
        </p:grpSp>
      </p:grpSp>
      <p:sp>
        <p:nvSpPr>
          <p:cNvPr id="49" name="TextBox 48"/>
          <p:cNvSpPr txBox="1"/>
          <p:nvPr/>
        </p:nvSpPr>
        <p:spPr>
          <a:xfrm>
            <a:off x="3733800" y="22860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Privacy CA</a:t>
            </a:r>
            <a:endParaRPr lang="en-US" dirty="0"/>
          </a:p>
        </p:txBody>
      </p:sp>
      <p:sp>
        <p:nvSpPr>
          <p:cNvPr id="51" name="TextBox 50"/>
          <p:cNvSpPr txBox="1"/>
          <p:nvPr/>
        </p:nvSpPr>
        <p:spPr>
          <a:xfrm>
            <a:off x="7162800" y="6477000"/>
            <a:ext cx="1752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Trusted Nodes</a:t>
            </a:r>
            <a:endParaRPr lang="en-US" dirty="0"/>
          </a:p>
        </p:txBody>
      </p:sp>
      <p:sp>
        <p:nvSpPr>
          <p:cNvPr id="52" name="TextBox 51"/>
          <p:cNvSpPr txBox="1"/>
          <p:nvPr/>
        </p:nvSpPr>
        <p:spPr>
          <a:xfrm>
            <a:off x="457200" y="5943600"/>
            <a:ext cx="1143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New Node</a:t>
            </a:r>
            <a:endParaRPr lang="en-US" dirty="0"/>
          </a:p>
        </p:txBody>
      </p:sp>
      <p:sp>
        <p:nvSpPr>
          <p:cNvPr id="56" name="TextBox 55"/>
          <p:cNvSpPr txBox="1"/>
          <p:nvPr/>
        </p:nvSpPr>
        <p:spPr>
          <a:xfrm>
            <a:off x="7086600" y="129540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/>
              <a:t>Manf</a:t>
            </a:r>
            <a:r>
              <a:rPr lang="en-US" sz="1200" b="1" dirty="0" smtClean="0"/>
              <a:t>.</a:t>
            </a:r>
            <a:br>
              <a:rPr lang="en-US" sz="1200" b="1" dirty="0" smtClean="0"/>
            </a:br>
            <a:r>
              <a:rPr lang="en-US" sz="1200" b="1" dirty="0" smtClean="0"/>
              <a:t>Cert.</a:t>
            </a:r>
            <a:endParaRPr lang="en-US" sz="1200" b="1" dirty="0"/>
          </a:p>
        </p:txBody>
      </p:sp>
      <p:sp>
        <p:nvSpPr>
          <p:cNvPr id="61" name="TextBox 60"/>
          <p:cNvSpPr txBox="1"/>
          <p:nvPr/>
        </p:nvSpPr>
        <p:spPr>
          <a:xfrm>
            <a:off x="7848600" y="1295400"/>
            <a:ext cx="533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PCA Cert.</a:t>
            </a:r>
            <a:endParaRPr lang="en-US" sz="1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Attestation</a:t>
            </a:r>
            <a:endParaRPr lang="en-US" dirty="0"/>
          </a:p>
        </p:txBody>
      </p:sp>
      <p:pic>
        <p:nvPicPr>
          <p:cNvPr id="12291" name="Picture 3" descr="C:\Users\majordanger\AppData\Local\Microsoft\Windows\Temporary Internet Files\Content.IE5\6JTEB2M4\MCj04339030000[1]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5943600" y="1143000"/>
            <a:ext cx="701675" cy="701675"/>
          </a:xfrm>
          <a:prstGeom prst="rect">
            <a:avLst/>
          </a:prstGeom>
          <a:noFill/>
        </p:spPr>
      </p:pic>
      <p:pic>
        <p:nvPicPr>
          <p:cNvPr id="5" name="Picture 3" descr="C:\Program Files (x86)\Microsoft Office\MEDIA\CAGCAT10\j0285750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4876800"/>
            <a:ext cx="1824228" cy="1121054"/>
          </a:xfrm>
          <a:prstGeom prst="rect">
            <a:avLst/>
          </a:prstGeom>
          <a:noFill/>
        </p:spPr>
      </p:pic>
      <p:pic>
        <p:nvPicPr>
          <p:cNvPr id="6" name="Picture 9" descr="C:\Users\majordanger\AppData\Local\Microsoft\Windows\Temporary Internet Files\Content.IE5\6JTEB2M4\MCj0404159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15200" y="4800600"/>
            <a:ext cx="1517616" cy="1524000"/>
          </a:xfrm>
          <a:prstGeom prst="rect">
            <a:avLst/>
          </a:prstGeom>
          <a:noFill/>
        </p:spPr>
      </p:pic>
      <p:pic>
        <p:nvPicPr>
          <p:cNvPr id="12292" name="Picture 4" descr="C:\Program Files (x86)\Microsoft Office\MEDIA\CAGCAT10\j0205462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81400" y="914400"/>
            <a:ext cx="1818742" cy="1809598"/>
          </a:xfrm>
          <a:prstGeom prst="rect">
            <a:avLst/>
          </a:prstGeom>
          <a:noFill/>
        </p:spPr>
      </p:pic>
      <p:grpSp>
        <p:nvGrpSpPr>
          <p:cNvPr id="3" name="Group 32"/>
          <p:cNvGrpSpPr/>
          <p:nvPr/>
        </p:nvGrpSpPr>
        <p:grpSpPr>
          <a:xfrm>
            <a:off x="5486400" y="1143000"/>
            <a:ext cx="701675" cy="701675"/>
            <a:chOff x="5562600" y="1219200"/>
            <a:chExt cx="701675" cy="701675"/>
          </a:xfrm>
        </p:grpSpPr>
        <p:pic>
          <p:nvPicPr>
            <p:cNvPr id="14" name="Picture 3" descr="C:\Users\majordanger\AppData\Local\Microsoft\Windows\Temporary Internet Files\Content.IE5\6JTEB2M4\MCj04339030000[1]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prstClr val="black"/>
                <a:schemeClr val="accent4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5562600" y="1219200"/>
              <a:ext cx="701675" cy="701675"/>
            </a:xfrm>
            <a:prstGeom prst="rect">
              <a:avLst/>
            </a:prstGeom>
            <a:noFill/>
          </p:spPr>
        </p:pic>
        <p:pic>
          <p:nvPicPr>
            <p:cNvPr id="12293" name="Picture 5" descr="C:\Users\majordanger\AppData\Local\Microsoft\Windows\Temporary Internet Files\Content.IE5\8F1JSARP\MCj04325310000[1]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715000" y="1371600"/>
              <a:ext cx="228457" cy="228457"/>
            </a:xfrm>
            <a:prstGeom prst="rect">
              <a:avLst/>
            </a:prstGeom>
            <a:noFill/>
          </p:spPr>
        </p:pic>
      </p:grpSp>
      <p:grpSp>
        <p:nvGrpSpPr>
          <p:cNvPr id="4" name="Group 33"/>
          <p:cNvGrpSpPr/>
          <p:nvPr/>
        </p:nvGrpSpPr>
        <p:grpSpPr>
          <a:xfrm>
            <a:off x="8153400" y="3505200"/>
            <a:ext cx="701675" cy="701675"/>
            <a:chOff x="8153400" y="3505200"/>
            <a:chExt cx="701675" cy="701675"/>
          </a:xfrm>
        </p:grpSpPr>
        <p:pic>
          <p:nvPicPr>
            <p:cNvPr id="25" name="Picture 3" descr="C:\Users\majordanger\AppData\Local\Microsoft\Windows\Temporary Internet Files\Content.IE5\6JTEB2M4\MCj04339030000[1]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prstClr val="black"/>
                <a:schemeClr val="accent4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8153400" y="3505200"/>
              <a:ext cx="701675" cy="701675"/>
            </a:xfrm>
            <a:prstGeom prst="rect">
              <a:avLst/>
            </a:prstGeom>
            <a:noFill/>
          </p:spPr>
        </p:pic>
        <p:pic>
          <p:nvPicPr>
            <p:cNvPr id="26" name="Picture 5" descr="C:\Users\majordanger\AppData\Local\Microsoft\Windows\Temporary Internet Files\Content.IE5\8F1JSARP\MCj04325310000[1]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8305800" y="3657600"/>
              <a:ext cx="228457" cy="228457"/>
            </a:xfrm>
            <a:prstGeom prst="rect">
              <a:avLst/>
            </a:prstGeom>
            <a:noFill/>
          </p:spPr>
        </p:pic>
      </p:grpSp>
      <p:grpSp>
        <p:nvGrpSpPr>
          <p:cNvPr id="7" name="Group 29"/>
          <p:cNvGrpSpPr/>
          <p:nvPr/>
        </p:nvGrpSpPr>
        <p:grpSpPr>
          <a:xfrm>
            <a:off x="1981200" y="6156325"/>
            <a:ext cx="701675" cy="701675"/>
            <a:chOff x="2667000" y="2895600"/>
            <a:chExt cx="701675" cy="701675"/>
          </a:xfrm>
        </p:grpSpPr>
        <p:pic>
          <p:nvPicPr>
            <p:cNvPr id="27" name="Picture 3" descr="C:\Users\majordanger\AppData\Local\Microsoft\Windows\Temporary Internet Files\Content.IE5\6JTEB2M4\MCj04339030000[1]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prstClr val="black"/>
                <a:schemeClr val="accent4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2667000" y="2895600"/>
              <a:ext cx="701675" cy="701675"/>
            </a:xfrm>
            <a:prstGeom prst="rect">
              <a:avLst/>
            </a:prstGeom>
            <a:noFill/>
          </p:spPr>
        </p:pic>
        <p:pic>
          <p:nvPicPr>
            <p:cNvPr id="28" name="Picture 5" descr="C:\Users\majordanger\AppData\Local\Microsoft\Windows\Temporary Internet Files\Content.IE5\8F1JSARP\MCj04325310000[1]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819400" y="3048000"/>
              <a:ext cx="228457" cy="228457"/>
            </a:xfrm>
            <a:prstGeom prst="rect">
              <a:avLst/>
            </a:prstGeom>
            <a:noFill/>
          </p:spPr>
        </p:pic>
      </p:grpSp>
      <p:grpSp>
        <p:nvGrpSpPr>
          <p:cNvPr id="8" name="Group 42"/>
          <p:cNvGrpSpPr/>
          <p:nvPr/>
        </p:nvGrpSpPr>
        <p:grpSpPr>
          <a:xfrm>
            <a:off x="1524000" y="6156325"/>
            <a:ext cx="701675" cy="701675"/>
            <a:chOff x="2438400" y="5867400"/>
            <a:chExt cx="701675" cy="701675"/>
          </a:xfrm>
        </p:grpSpPr>
        <p:grpSp>
          <p:nvGrpSpPr>
            <p:cNvPr id="9" name="Group 30"/>
            <p:cNvGrpSpPr/>
            <p:nvPr/>
          </p:nvGrpSpPr>
          <p:grpSpPr>
            <a:xfrm>
              <a:off x="2438400" y="5867400"/>
              <a:ext cx="701675" cy="701675"/>
              <a:chOff x="2438400" y="5867400"/>
              <a:chExt cx="701675" cy="701675"/>
            </a:xfrm>
          </p:grpSpPr>
          <p:pic>
            <p:nvPicPr>
              <p:cNvPr id="16" name="Picture 3" descr="C:\Users\majordanger\AppData\Local\Microsoft\Windows\Temporary Internet Files\Content.IE5\6JTEB2M4\MCj04339030000[1].pn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2438400" y="5867400"/>
                <a:ext cx="701675" cy="701675"/>
              </a:xfrm>
              <a:prstGeom prst="rect">
                <a:avLst/>
              </a:prstGeom>
              <a:noFill/>
            </p:spPr>
          </p:pic>
          <p:pic>
            <p:nvPicPr>
              <p:cNvPr id="23" name="Picture 5" descr="C:\Users\majordanger\AppData\Local\Microsoft\Windows\Temporary Internet Files\Content.IE5\8F1JSARP\MCj04325310000[1].png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2590800" y="6019800"/>
                <a:ext cx="228457" cy="228457"/>
              </a:xfrm>
              <a:prstGeom prst="rect">
                <a:avLst/>
              </a:prstGeom>
              <a:noFill/>
            </p:spPr>
          </p:pic>
        </p:grpSp>
        <p:sp>
          <p:nvSpPr>
            <p:cNvPr id="36" name="TextBox 35"/>
            <p:cNvSpPr txBox="1"/>
            <p:nvPr/>
          </p:nvSpPr>
          <p:spPr>
            <a:xfrm>
              <a:off x="2590800" y="6248400"/>
              <a:ext cx="4572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 smtClean="0">
                  <a:latin typeface="Arial Black" pitchFamily="34" charset="0"/>
                </a:rPr>
                <a:t>AIK</a:t>
              </a:r>
              <a:endParaRPr lang="en-US" sz="1000" b="1" dirty="0">
                <a:latin typeface="Arial Black" pitchFamily="34" charset="0"/>
              </a:endParaRPr>
            </a:p>
          </p:txBody>
        </p:sp>
      </p:grpSp>
      <p:grpSp>
        <p:nvGrpSpPr>
          <p:cNvPr id="10" name="Group 41"/>
          <p:cNvGrpSpPr/>
          <p:nvPr/>
        </p:nvGrpSpPr>
        <p:grpSpPr>
          <a:xfrm>
            <a:off x="1066800" y="6156325"/>
            <a:ext cx="701675" cy="701675"/>
            <a:chOff x="3124200" y="5867400"/>
            <a:chExt cx="701675" cy="701675"/>
          </a:xfrm>
        </p:grpSpPr>
        <p:pic>
          <p:nvPicPr>
            <p:cNvPr id="17" name="Picture 3" descr="C:\Users\majordanger\AppData\Local\Microsoft\Windows\Temporary Internet Files\Content.IE5\6JTEB2M4\MCj04339030000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124200" y="5867400"/>
              <a:ext cx="701675" cy="701675"/>
            </a:xfrm>
            <a:prstGeom prst="rect">
              <a:avLst/>
            </a:prstGeom>
            <a:noFill/>
          </p:spPr>
        </p:pic>
        <p:sp>
          <p:nvSpPr>
            <p:cNvPr id="37" name="TextBox 36"/>
            <p:cNvSpPr txBox="1"/>
            <p:nvPr/>
          </p:nvSpPr>
          <p:spPr>
            <a:xfrm>
              <a:off x="3276600" y="6248400"/>
              <a:ext cx="4572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 smtClean="0">
                  <a:latin typeface="Arial Black" pitchFamily="34" charset="0"/>
                </a:rPr>
                <a:t>AIK</a:t>
              </a:r>
              <a:endParaRPr lang="en-US" sz="1000" b="1" dirty="0">
                <a:latin typeface="Arial Black" pitchFamily="34" charset="0"/>
              </a:endParaRPr>
            </a:p>
          </p:txBody>
        </p:sp>
      </p:grpSp>
      <p:grpSp>
        <p:nvGrpSpPr>
          <p:cNvPr id="11" name="Group 40"/>
          <p:cNvGrpSpPr/>
          <p:nvPr/>
        </p:nvGrpSpPr>
        <p:grpSpPr>
          <a:xfrm>
            <a:off x="609600" y="6156325"/>
            <a:ext cx="701675" cy="701675"/>
            <a:chOff x="3810000" y="5867400"/>
            <a:chExt cx="701675" cy="701675"/>
          </a:xfrm>
        </p:grpSpPr>
        <p:grpSp>
          <p:nvGrpSpPr>
            <p:cNvPr id="12" name="Group 31"/>
            <p:cNvGrpSpPr/>
            <p:nvPr/>
          </p:nvGrpSpPr>
          <p:grpSpPr>
            <a:xfrm>
              <a:off x="3810000" y="5867400"/>
              <a:ext cx="701675" cy="701675"/>
              <a:chOff x="3810000" y="5867400"/>
              <a:chExt cx="701675" cy="701675"/>
            </a:xfrm>
          </p:grpSpPr>
          <p:pic>
            <p:nvPicPr>
              <p:cNvPr id="19" name="Picture 3" descr="C:\Users\majordanger\AppData\Local\Microsoft\Windows\Temporary Internet Files\Content.IE5\6JTEB2M4\MCj04339030000[1]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duotone>
                  <a:prstClr val="black"/>
                  <a:schemeClr val="accent3">
                    <a:tint val="45000"/>
                    <a:satMod val="400000"/>
                  </a:schemeClr>
                </a:duotone>
              </a:blip>
              <a:srcRect/>
              <a:stretch>
                <a:fillRect/>
              </a:stretch>
            </p:blipFill>
            <p:spPr bwMode="auto">
              <a:xfrm>
                <a:off x="3810000" y="5867400"/>
                <a:ext cx="701675" cy="701675"/>
              </a:xfrm>
              <a:prstGeom prst="rect">
                <a:avLst/>
              </a:prstGeom>
              <a:noFill/>
            </p:spPr>
          </p:pic>
          <p:pic>
            <p:nvPicPr>
              <p:cNvPr id="22" name="Picture 5" descr="C:\Users\majordanger\AppData\Local\Microsoft\Windows\Temporary Internet Files\Content.IE5\8F1JSARP\MCj04325310000[1].png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3962400" y="6019800"/>
                <a:ext cx="228457" cy="228457"/>
              </a:xfrm>
              <a:prstGeom prst="rect">
                <a:avLst/>
              </a:prstGeom>
              <a:noFill/>
            </p:spPr>
          </p:pic>
        </p:grpSp>
        <p:sp>
          <p:nvSpPr>
            <p:cNvPr id="38" name="TextBox 37"/>
            <p:cNvSpPr txBox="1"/>
            <p:nvPr/>
          </p:nvSpPr>
          <p:spPr>
            <a:xfrm>
              <a:off x="3962400" y="6248400"/>
              <a:ext cx="4572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>
                  <a:latin typeface="Arial Black" pitchFamily="34" charset="0"/>
                </a:rPr>
                <a:t>E</a:t>
              </a:r>
              <a:r>
                <a:rPr lang="en-US" sz="1000" b="1" dirty="0" smtClean="0">
                  <a:latin typeface="Arial Black" pitchFamily="34" charset="0"/>
                </a:rPr>
                <a:t>K</a:t>
              </a:r>
              <a:endParaRPr lang="en-US" sz="1000" b="1" dirty="0">
                <a:latin typeface="Arial Black" pitchFamily="34" charset="0"/>
              </a:endParaRPr>
            </a:p>
          </p:txBody>
        </p:sp>
      </p:grpSp>
      <p:grpSp>
        <p:nvGrpSpPr>
          <p:cNvPr id="13" name="Group 39"/>
          <p:cNvGrpSpPr/>
          <p:nvPr/>
        </p:nvGrpSpPr>
        <p:grpSpPr>
          <a:xfrm>
            <a:off x="152400" y="6156325"/>
            <a:ext cx="701675" cy="701675"/>
            <a:chOff x="4419600" y="5867400"/>
            <a:chExt cx="701675" cy="701675"/>
          </a:xfrm>
        </p:grpSpPr>
        <p:pic>
          <p:nvPicPr>
            <p:cNvPr id="20" name="Picture 3" descr="C:\Users\majordanger\AppData\Local\Microsoft\Windows\Temporary Internet Files\Content.IE5\6JTEB2M4\MCj04339030000[1]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4419600" y="5867400"/>
              <a:ext cx="701675" cy="701675"/>
            </a:xfrm>
            <a:prstGeom prst="rect">
              <a:avLst/>
            </a:prstGeom>
            <a:noFill/>
          </p:spPr>
        </p:pic>
        <p:sp>
          <p:nvSpPr>
            <p:cNvPr id="39" name="TextBox 38"/>
            <p:cNvSpPr txBox="1"/>
            <p:nvPr/>
          </p:nvSpPr>
          <p:spPr>
            <a:xfrm>
              <a:off x="4572000" y="6248400"/>
              <a:ext cx="4572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>
                  <a:latin typeface="Arial Black" pitchFamily="34" charset="0"/>
                </a:rPr>
                <a:t>E</a:t>
              </a:r>
              <a:r>
                <a:rPr lang="en-US" sz="1000" b="1" dirty="0" smtClean="0">
                  <a:latin typeface="Arial Black" pitchFamily="34" charset="0"/>
                </a:rPr>
                <a:t>K</a:t>
              </a:r>
              <a:endParaRPr lang="en-US" sz="1000" b="1" dirty="0">
                <a:latin typeface="Arial Black" pitchFamily="34" charset="0"/>
              </a:endParaRPr>
            </a:p>
          </p:txBody>
        </p:sp>
      </p:grpSp>
      <p:grpSp>
        <p:nvGrpSpPr>
          <p:cNvPr id="15" name="Group 32"/>
          <p:cNvGrpSpPr/>
          <p:nvPr/>
        </p:nvGrpSpPr>
        <p:grpSpPr>
          <a:xfrm>
            <a:off x="6400800" y="1143000"/>
            <a:ext cx="701675" cy="701675"/>
            <a:chOff x="5562600" y="1219200"/>
            <a:chExt cx="701675" cy="701675"/>
          </a:xfrm>
        </p:grpSpPr>
        <p:pic>
          <p:nvPicPr>
            <p:cNvPr id="42" name="Picture 3" descr="C:\Users\majordanger\AppData\Local\Microsoft\Windows\Temporary Internet Files\Content.IE5\6JTEB2M4\MCj04339030000[1]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prstClr val="black"/>
                <a:schemeClr val="accent1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5562600" y="1219200"/>
              <a:ext cx="701675" cy="701675"/>
            </a:xfrm>
            <a:prstGeom prst="rect">
              <a:avLst/>
            </a:prstGeom>
            <a:noFill/>
          </p:spPr>
        </p:pic>
        <p:pic>
          <p:nvPicPr>
            <p:cNvPr id="43" name="Picture 5" descr="C:\Users\majordanger\AppData\Local\Microsoft\Windows\Temporary Internet Files\Content.IE5\8F1JSARP\MCj04325310000[1]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715000" y="1371600"/>
              <a:ext cx="228457" cy="228457"/>
            </a:xfrm>
            <a:prstGeom prst="rect">
              <a:avLst/>
            </a:prstGeom>
            <a:noFill/>
          </p:spPr>
        </p:pic>
      </p:grpSp>
      <p:pic>
        <p:nvPicPr>
          <p:cNvPr id="45" name="Picture 2" descr="C:\Users\majordanger\AppData\Local\Microsoft\Windows\Temporary Internet Files\Content.IE5\6JTEB2M4\MCj04348320000[1].png"/>
          <p:cNvPicPr>
            <a:picLocks noChangeAspect="1" noChangeArrowheads="1"/>
          </p:cNvPicPr>
          <p:nvPr/>
        </p:nvPicPr>
        <p:blipFill>
          <a:blip r:embed="rId7" cstate="print"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7620000" y="1066800"/>
            <a:ext cx="990600" cy="990600"/>
          </a:xfrm>
          <a:prstGeom prst="rect">
            <a:avLst/>
          </a:prstGeom>
          <a:noFill/>
        </p:spPr>
      </p:pic>
      <p:pic>
        <p:nvPicPr>
          <p:cNvPr id="46" name="Picture 2" descr="C:\Users\majordanger\AppData\Local\Microsoft\Windows\Temporary Internet Files\Content.IE5\6JTEB2M4\MCj04348320000[1].png"/>
          <p:cNvPicPr>
            <a:picLocks noChangeAspect="1" noChangeArrowheads="1"/>
          </p:cNvPicPr>
          <p:nvPr/>
        </p:nvPicPr>
        <p:blipFill>
          <a:blip r:embed="rId7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6858000" y="1066800"/>
            <a:ext cx="990600" cy="990600"/>
          </a:xfrm>
          <a:prstGeom prst="rect">
            <a:avLst/>
          </a:prstGeom>
          <a:noFill/>
        </p:spPr>
      </p:pic>
      <p:grpSp>
        <p:nvGrpSpPr>
          <p:cNvPr id="24" name="Group 49"/>
          <p:cNvGrpSpPr/>
          <p:nvPr/>
        </p:nvGrpSpPr>
        <p:grpSpPr>
          <a:xfrm>
            <a:off x="2514600" y="1371600"/>
            <a:ext cx="990600" cy="990600"/>
            <a:chOff x="2514600" y="1371600"/>
            <a:chExt cx="990600" cy="990600"/>
          </a:xfrm>
        </p:grpSpPr>
        <p:pic>
          <p:nvPicPr>
            <p:cNvPr id="60" name="Picture 2" descr="C:\Users\majordanger\AppData\Local\Microsoft\Windows\Temporary Internet Files\Content.IE5\6JTEB2M4\MCj04348320000[1].png"/>
            <p:cNvPicPr>
              <a:picLocks noChangeAspect="1" noChangeArrowheads="1"/>
            </p:cNvPicPr>
            <p:nvPr/>
          </p:nvPicPr>
          <p:blipFill>
            <a:blip r:embed="rId7" cstate="print"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2514600" y="1371600"/>
              <a:ext cx="990600" cy="990600"/>
            </a:xfrm>
            <a:prstGeom prst="rect">
              <a:avLst/>
            </a:prstGeom>
            <a:noFill/>
          </p:spPr>
        </p:pic>
        <p:grpSp>
          <p:nvGrpSpPr>
            <p:cNvPr id="29" name="Group 42"/>
            <p:cNvGrpSpPr/>
            <p:nvPr/>
          </p:nvGrpSpPr>
          <p:grpSpPr>
            <a:xfrm>
              <a:off x="2667000" y="1524000"/>
              <a:ext cx="701675" cy="701675"/>
              <a:chOff x="2438400" y="5867400"/>
              <a:chExt cx="701675" cy="701675"/>
            </a:xfrm>
          </p:grpSpPr>
          <p:grpSp>
            <p:nvGrpSpPr>
              <p:cNvPr id="30" name="Group 30"/>
              <p:cNvGrpSpPr/>
              <p:nvPr/>
            </p:nvGrpSpPr>
            <p:grpSpPr>
              <a:xfrm>
                <a:off x="2438400" y="5867400"/>
                <a:ext cx="701675" cy="701675"/>
                <a:chOff x="2438400" y="5867400"/>
                <a:chExt cx="701675" cy="701675"/>
              </a:xfrm>
            </p:grpSpPr>
            <p:pic>
              <p:nvPicPr>
                <p:cNvPr id="54" name="Picture 3" descr="C:\Users\majordanger\AppData\Local\Microsoft\Windows\Temporary Internet Files\Content.IE5\6JTEB2M4\MCj04339030000[1].png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duotone>
                    <a:prstClr val="black"/>
                    <a:schemeClr val="accent3">
                      <a:tint val="45000"/>
                      <a:satMod val="400000"/>
                    </a:schemeClr>
                  </a:duotone>
                </a:blip>
                <a:srcRect/>
                <a:stretch>
                  <a:fillRect/>
                </a:stretch>
              </p:blipFill>
              <p:spPr bwMode="auto">
                <a:xfrm>
                  <a:off x="2438400" y="5867400"/>
                  <a:ext cx="701675" cy="701675"/>
                </a:xfrm>
                <a:prstGeom prst="rect">
                  <a:avLst/>
                </a:prstGeom>
                <a:noFill/>
              </p:spPr>
            </p:pic>
            <p:pic>
              <p:nvPicPr>
                <p:cNvPr id="55" name="Picture 5" descr="C:\Users\majordanger\AppData\Local\Microsoft\Windows\Temporary Internet Files\Content.IE5\8F1JSARP\MCj04325310000[1].png"/>
                <p:cNvPicPr>
                  <a:picLocks noChangeAspect="1" noChangeArrowheads="1"/>
                </p:cNvPicPr>
                <p:nvPr/>
              </p:nvPicPr>
              <p:blipFill>
                <a:blip r:embed="rId6" cstate="print"/>
                <a:srcRect/>
                <a:stretch>
                  <a:fillRect/>
                </a:stretch>
              </p:blipFill>
              <p:spPr bwMode="auto">
                <a:xfrm>
                  <a:off x="2590800" y="6019800"/>
                  <a:ext cx="228457" cy="228457"/>
                </a:xfrm>
                <a:prstGeom prst="rect">
                  <a:avLst/>
                </a:prstGeom>
                <a:noFill/>
              </p:spPr>
            </p:pic>
          </p:grpSp>
          <p:sp>
            <p:nvSpPr>
              <p:cNvPr id="53" name="TextBox 52"/>
              <p:cNvSpPr txBox="1"/>
              <p:nvPr/>
            </p:nvSpPr>
            <p:spPr>
              <a:xfrm>
                <a:off x="2590800" y="6248400"/>
                <a:ext cx="45720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b="1" dirty="0" smtClean="0">
                    <a:latin typeface="Arial Black" pitchFamily="34" charset="0"/>
                  </a:rPr>
                  <a:t>AIK</a:t>
                </a:r>
                <a:endParaRPr lang="en-US" sz="1000" b="1" dirty="0">
                  <a:latin typeface="Arial Black" pitchFamily="34" charset="0"/>
                </a:endParaRPr>
              </a:p>
            </p:txBody>
          </p:sp>
        </p:grpSp>
      </p:grpSp>
      <p:sp>
        <p:nvSpPr>
          <p:cNvPr id="44" name="TextBox 43"/>
          <p:cNvSpPr txBox="1"/>
          <p:nvPr/>
        </p:nvSpPr>
        <p:spPr>
          <a:xfrm>
            <a:off x="3733800" y="22860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Privacy CA</a:t>
            </a:r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7162800" y="6477000"/>
            <a:ext cx="1752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Trusted Nodes</a:t>
            </a:r>
            <a:endParaRPr lang="en-US" dirty="0"/>
          </a:p>
        </p:txBody>
      </p:sp>
      <p:sp>
        <p:nvSpPr>
          <p:cNvPr id="48" name="TextBox 47"/>
          <p:cNvSpPr txBox="1"/>
          <p:nvPr/>
        </p:nvSpPr>
        <p:spPr>
          <a:xfrm>
            <a:off x="457200" y="5943600"/>
            <a:ext cx="1143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New Node</a:t>
            </a:r>
            <a:endParaRPr lang="en-US" dirty="0"/>
          </a:p>
        </p:txBody>
      </p:sp>
      <p:sp>
        <p:nvSpPr>
          <p:cNvPr id="49" name="TextBox 48"/>
          <p:cNvSpPr txBox="1"/>
          <p:nvPr/>
        </p:nvSpPr>
        <p:spPr>
          <a:xfrm>
            <a:off x="7086600" y="129540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/>
              <a:t>Manf</a:t>
            </a:r>
            <a:r>
              <a:rPr lang="en-US" sz="1200" b="1" dirty="0" smtClean="0"/>
              <a:t>.</a:t>
            </a:r>
            <a:br>
              <a:rPr lang="en-US" sz="1200" b="1" dirty="0" smtClean="0"/>
            </a:br>
            <a:r>
              <a:rPr lang="en-US" sz="1200" b="1" dirty="0" smtClean="0"/>
              <a:t>Cert.</a:t>
            </a:r>
            <a:endParaRPr lang="en-US" sz="1200" b="1" dirty="0"/>
          </a:p>
        </p:txBody>
      </p:sp>
      <p:sp>
        <p:nvSpPr>
          <p:cNvPr id="50" name="TextBox 49"/>
          <p:cNvSpPr txBox="1"/>
          <p:nvPr/>
        </p:nvSpPr>
        <p:spPr>
          <a:xfrm>
            <a:off x="7848600" y="1295400"/>
            <a:ext cx="533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PCA Cert.</a:t>
            </a:r>
            <a:endParaRPr lang="en-US" sz="1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22222E-6 L -0.22917 0.3388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5" y="1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Attestation</a:t>
            </a:r>
            <a:endParaRPr lang="en-US" dirty="0"/>
          </a:p>
        </p:txBody>
      </p:sp>
      <p:pic>
        <p:nvPicPr>
          <p:cNvPr id="12291" name="Picture 3" descr="C:\Users\majordanger\AppData\Local\Microsoft\Windows\Temporary Internet Files\Content.IE5\6JTEB2M4\MCj04339030000[1]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5943600" y="1143000"/>
            <a:ext cx="701675" cy="701675"/>
          </a:xfrm>
          <a:prstGeom prst="rect">
            <a:avLst/>
          </a:prstGeom>
          <a:noFill/>
        </p:spPr>
      </p:pic>
      <p:pic>
        <p:nvPicPr>
          <p:cNvPr id="5" name="Picture 3" descr="C:\Program Files (x86)\Microsoft Office\MEDIA\CAGCAT10\j0285750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4876800"/>
            <a:ext cx="1824228" cy="1121054"/>
          </a:xfrm>
          <a:prstGeom prst="rect">
            <a:avLst/>
          </a:prstGeom>
          <a:noFill/>
        </p:spPr>
      </p:pic>
      <p:pic>
        <p:nvPicPr>
          <p:cNvPr id="6" name="Picture 9" descr="C:\Users\majordanger\AppData\Local\Microsoft\Windows\Temporary Internet Files\Content.IE5\6JTEB2M4\MCj0404159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15200" y="4800600"/>
            <a:ext cx="1517616" cy="1524000"/>
          </a:xfrm>
          <a:prstGeom prst="rect">
            <a:avLst/>
          </a:prstGeom>
          <a:noFill/>
        </p:spPr>
      </p:pic>
      <p:pic>
        <p:nvPicPr>
          <p:cNvPr id="12292" name="Picture 4" descr="C:\Program Files (x86)\Microsoft Office\MEDIA\CAGCAT10\j0205462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81400" y="914400"/>
            <a:ext cx="1818742" cy="1809598"/>
          </a:xfrm>
          <a:prstGeom prst="rect">
            <a:avLst/>
          </a:prstGeom>
          <a:noFill/>
        </p:spPr>
      </p:pic>
      <p:grpSp>
        <p:nvGrpSpPr>
          <p:cNvPr id="3" name="Group 32"/>
          <p:cNvGrpSpPr/>
          <p:nvPr/>
        </p:nvGrpSpPr>
        <p:grpSpPr>
          <a:xfrm>
            <a:off x="5486400" y="1143000"/>
            <a:ext cx="701675" cy="701675"/>
            <a:chOff x="5562600" y="1219200"/>
            <a:chExt cx="701675" cy="701675"/>
          </a:xfrm>
        </p:grpSpPr>
        <p:pic>
          <p:nvPicPr>
            <p:cNvPr id="14" name="Picture 3" descr="C:\Users\majordanger\AppData\Local\Microsoft\Windows\Temporary Internet Files\Content.IE5\6JTEB2M4\MCj04339030000[1]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prstClr val="black"/>
                <a:schemeClr val="accent4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5562600" y="1219200"/>
              <a:ext cx="701675" cy="701675"/>
            </a:xfrm>
            <a:prstGeom prst="rect">
              <a:avLst/>
            </a:prstGeom>
            <a:noFill/>
          </p:spPr>
        </p:pic>
        <p:pic>
          <p:nvPicPr>
            <p:cNvPr id="12293" name="Picture 5" descr="C:\Users\majordanger\AppData\Local\Microsoft\Windows\Temporary Internet Files\Content.IE5\8F1JSARP\MCj04325310000[1]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715000" y="1371600"/>
              <a:ext cx="228457" cy="228457"/>
            </a:xfrm>
            <a:prstGeom prst="rect">
              <a:avLst/>
            </a:prstGeom>
            <a:noFill/>
          </p:spPr>
        </p:pic>
      </p:grpSp>
      <p:grpSp>
        <p:nvGrpSpPr>
          <p:cNvPr id="4" name="Group 33"/>
          <p:cNvGrpSpPr/>
          <p:nvPr/>
        </p:nvGrpSpPr>
        <p:grpSpPr>
          <a:xfrm>
            <a:off x="8153400" y="3505200"/>
            <a:ext cx="701675" cy="701675"/>
            <a:chOff x="8153400" y="3505200"/>
            <a:chExt cx="701675" cy="701675"/>
          </a:xfrm>
        </p:grpSpPr>
        <p:pic>
          <p:nvPicPr>
            <p:cNvPr id="25" name="Picture 3" descr="C:\Users\majordanger\AppData\Local\Microsoft\Windows\Temporary Internet Files\Content.IE5\6JTEB2M4\MCj04339030000[1]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prstClr val="black"/>
                <a:schemeClr val="accent4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8153400" y="3505200"/>
              <a:ext cx="701675" cy="701675"/>
            </a:xfrm>
            <a:prstGeom prst="rect">
              <a:avLst/>
            </a:prstGeom>
            <a:noFill/>
          </p:spPr>
        </p:pic>
        <p:pic>
          <p:nvPicPr>
            <p:cNvPr id="26" name="Picture 5" descr="C:\Users\majordanger\AppData\Local\Microsoft\Windows\Temporary Internet Files\Content.IE5\8F1JSARP\MCj04325310000[1]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8305800" y="3657600"/>
              <a:ext cx="228457" cy="228457"/>
            </a:xfrm>
            <a:prstGeom prst="rect">
              <a:avLst/>
            </a:prstGeom>
            <a:noFill/>
          </p:spPr>
        </p:pic>
      </p:grpSp>
      <p:grpSp>
        <p:nvGrpSpPr>
          <p:cNvPr id="7" name="Group 29"/>
          <p:cNvGrpSpPr/>
          <p:nvPr/>
        </p:nvGrpSpPr>
        <p:grpSpPr>
          <a:xfrm>
            <a:off x="1981200" y="6156325"/>
            <a:ext cx="701675" cy="701675"/>
            <a:chOff x="2667000" y="2895600"/>
            <a:chExt cx="701675" cy="701675"/>
          </a:xfrm>
        </p:grpSpPr>
        <p:pic>
          <p:nvPicPr>
            <p:cNvPr id="27" name="Picture 3" descr="C:\Users\majordanger\AppData\Local\Microsoft\Windows\Temporary Internet Files\Content.IE5\6JTEB2M4\MCj04339030000[1]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prstClr val="black"/>
                <a:schemeClr val="accent4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2667000" y="2895600"/>
              <a:ext cx="701675" cy="701675"/>
            </a:xfrm>
            <a:prstGeom prst="rect">
              <a:avLst/>
            </a:prstGeom>
            <a:noFill/>
          </p:spPr>
        </p:pic>
        <p:pic>
          <p:nvPicPr>
            <p:cNvPr id="28" name="Picture 5" descr="C:\Users\majordanger\AppData\Local\Microsoft\Windows\Temporary Internet Files\Content.IE5\8F1JSARP\MCj04325310000[1]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819400" y="3048000"/>
              <a:ext cx="228457" cy="228457"/>
            </a:xfrm>
            <a:prstGeom prst="rect">
              <a:avLst/>
            </a:prstGeom>
            <a:noFill/>
          </p:spPr>
        </p:pic>
      </p:grpSp>
      <p:grpSp>
        <p:nvGrpSpPr>
          <p:cNvPr id="8" name="Group 42"/>
          <p:cNvGrpSpPr/>
          <p:nvPr/>
        </p:nvGrpSpPr>
        <p:grpSpPr>
          <a:xfrm>
            <a:off x="1524000" y="6156325"/>
            <a:ext cx="701675" cy="701675"/>
            <a:chOff x="2438400" y="5867400"/>
            <a:chExt cx="701675" cy="701675"/>
          </a:xfrm>
        </p:grpSpPr>
        <p:grpSp>
          <p:nvGrpSpPr>
            <p:cNvPr id="9" name="Group 30"/>
            <p:cNvGrpSpPr/>
            <p:nvPr/>
          </p:nvGrpSpPr>
          <p:grpSpPr>
            <a:xfrm>
              <a:off x="2438400" y="5867400"/>
              <a:ext cx="701675" cy="701675"/>
              <a:chOff x="2438400" y="5867400"/>
              <a:chExt cx="701675" cy="701675"/>
            </a:xfrm>
          </p:grpSpPr>
          <p:pic>
            <p:nvPicPr>
              <p:cNvPr id="16" name="Picture 3" descr="C:\Users\majordanger\AppData\Local\Microsoft\Windows\Temporary Internet Files\Content.IE5\6JTEB2M4\MCj04339030000[1].pn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2438400" y="5867400"/>
                <a:ext cx="701675" cy="701675"/>
              </a:xfrm>
              <a:prstGeom prst="rect">
                <a:avLst/>
              </a:prstGeom>
              <a:noFill/>
            </p:spPr>
          </p:pic>
          <p:pic>
            <p:nvPicPr>
              <p:cNvPr id="23" name="Picture 5" descr="C:\Users\majordanger\AppData\Local\Microsoft\Windows\Temporary Internet Files\Content.IE5\8F1JSARP\MCj04325310000[1].png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2590800" y="6019800"/>
                <a:ext cx="228457" cy="228457"/>
              </a:xfrm>
              <a:prstGeom prst="rect">
                <a:avLst/>
              </a:prstGeom>
              <a:noFill/>
            </p:spPr>
          </p:pic>
        </p:grpSp>
        <p:sp>
          <p:nvSpPr>
            <p:cNvPr id="36" name="TextBox 35"/>
            <p:cNvSpPr txBox="1"/>
            <p:nvPr/>
          </p:nvSpPr>
          <p:spPr>
            <a:xfrm>
              <a:off x="2590800" y="6248400"/>
              <a:ext cx="4572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 smtClean="0">
                  <a:latin typeface="Arial Black" pitchFamily="34" charset="0"/>
                </a:rPr>
                <a:t>AIK</a:t>
              </a:r>
              <a:endParaRPr lang="en-US" sz="1000" b="1" dirty="0">
                <a:latin typeface="Arial Black" pitchFamily="34" charset="0"/>
              </a:endParaRPr>
            </a:p>
          </p:txBody>
        </p:sp>
      </p:grpSp>
      <p:grpSp>
        <p:nvGrpSpPr>
          <p:cNvPr id="10" name="Group 41"/>
          <p:cNvGrpSpPr/>
          <p:nvPr/>
        </p:nvGrpSpPr>
        <p:grpSpPr>
          <a:xfrm>
            <a:off x="1066800" y="6156325"/>
            <a:ext cx="701675" cy="701675"/>
            <a:chOff x="3124200" y="5867400"/>
            <a:chExt cx="701675" cy="701675"/>
          </a:xfrm>
        </p:grpSpPr>
        <p:pic>
          <p:nvPicPr>
            <p:cNvPr id="17" name="Picture 3" descr="C:\Users\majordanger\AppData\Local\Microsoft\Windows\Temporary Internet Files\Content.IE5\6JTEB2M4\MCj04339030000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124200" y="5867400"/>
              <a:ext cx="701675" cy="701675"/>
            </a:xfrm>
            <a:prstGeom prst="rect">
              <a:avLst/>
            </a:prstGeom>
            <a:noFill/>
          </p:spPr>
        </p:pic>
        <p:sp>
          <p:nvSpPr>
            <p:cNvPr id="37" name="TextBox 36"/>
            <p:cNvSpPr txBox="1"/>
            <p:nvPr/>
          </p:nvSpPr>
          <p:spPr>
            <a:xfrm>
              <a:off x="3276600" y="6248400"/>
              <a:ext cx="4572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 smtClean="0">
                  <a:latin typeface="Arial Black" pitchFamily="34" charset="0"/>
                </a:rPr>
                <a:t>AIK</a:t>
              </a:r>
              <a:endParaRPr lang="en-US" sz="1000" b="1" dirty="0">
                <a:latin typeface="Arial Black" pitchFamily="34" charset="0"/>
              </a:endParaRPr>
            </a:p>
          </p:txBody>
        </p:sp>
      </p:grpSp>
      <p:grpSp>
        <p:nvGrpSpPr>
          <p:cNvPr id="11" name="Group 40"/>
          <p:cNvGrpSpPr/>
          <p:nvPr/>
        </p:nvGrpSpPr>
        <p:grpSpPr>
          <a:xfrm>
            <a:off x="609600" y="6156325"/>
            <a:ext cx="701675" cy="701675"/>
            <a:chOff x="3810000" y="5867400"/>
            <a:chExt cx="701675" cy="701675"/>
          </a:xfrm>
        </p:grpSpPr>
        <p:grpSp>
          <p:nvGrpSpPr>
            <p:cNvPr id="12" name="Group 31"/>
            <p:cNvGrpSpPr/>
            <p:nvPr/>
          </p:nvGrpSpPr>
          <p:grpSpPr>
            <a:xfrm>
              <a:off x="3810000" y="5867400"/>
              <a:ext cx="701675" cy="701675"/>
              <a:chOff x="3810000" y="5867400"/>
              <a:chExt cx="701675" cy="701675"/>
            </a:xfrm>
          </p:grpSpPr>
          <p:pic>
            <p:nvPicPr>
              <p:cNvPr id="19" name="Picture 3" descr="C:\Users\majordanger\AppData\Local\Microsoft\Windows\Temporary Internet Files\Content.IE5\6JTEB2M4\MCj04339030000[1]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duotone>
                  <a:prstClr val="black"/>
                  <a:schemeClr val="accent3">
                    <a:tint val="45000"/>
                    <a:satMod val="400000"/>
                  </a:schemeClr>
                </a:duotone>
              </a:blip>
              <a:srcRect/>
              <a:stretch>
                <a:fillRect/>
              </a:stretch>
            </p:blipFill>
            <p:spPr bwMode="auto">
              <a:xfrm>
                <a:off x="3810000" y="5867400"/>
                <a:ext cx="701675" cy="701675"/>
              </a:xfrm>
              <a:prstGeom prst="rect">
                <a:avLst/>
              </a:prstGeom>
              <a:noFill/>
            </p:spPr>
          </p:pic>
          <p:pic>
            <p:nvPicPr>
              <p:cNvPr id="22" name="Picture 5" descr="C:\Users\majordanger\AppData\Local\Microsoft\Windows\Temporary Internet Files\Content.IE5\8F1JSARP\MCj04325310000[1].png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3962400" y="6019800"/>
                <a:ext cx="228457" cy="228457"/>
              </a:xfrm>
              <a:prstGeom prst="rect">
                <a:avLst/>
              </a:prstGeom>
              <a:noFill/>
            </p:spPr>
          </p:pic>
        </p:grpSp>
        <p:sp>
          <p:nvSpPr>
            <p:cNvPr id="38" name="TextBox 37"/>
            <p:cNvSpPr txBox="1"/>
            <p:nvPr/>
          </p:nvSpPr>
          <p:spPr>
            <a:xfrm>
              <a:off x="3962400" y="6248400"/>
              <a:ext cx="4572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>
                  <a:latin typeface="Arial Black" pitchFamily="34" charset="0"/>
                </a:rPr>
                <a:t>E</a:t>
              </a:r>
              <a:r>
                <a:rPr lang="en-US" sz="1000" b="1" dirty="0" smtClean="0">
                  <a:latin typeface="Arial Black" pitchFamily="34" charset="0"/>
                </a:rPr>
                <a:t>K</a:t>
              </a:r>
              <a:endParaRPr lang="en-US" sz="1000" b="1" dirty="0">
                <a:latin typeface="Arial Black" pitchFamily="34" charset="0"/>
              </a:endParaRPr>
            </a:p>
          </p:txBody>
        </p:sp>
      </p:grpSp>
      <p:grpSp>
        <p:nvGrpSpPr>
          <p:cNvPr id="13" name="Group 39"/>
          <p:cNvGrpSpPr/>
          <p:nvPr/>
        </p:nvGrpSpPr>
        <p:grpSpPr>
          <a:xfrm>
            <a:off x="152400" y="6156325"/>
            <a:ext cx="701675" cy="701675"/>
            <a:chOff x="4419600" y="5867400"/>
            <a:chExt cx="701675" cy="701675"/>
          </a:xfrm>
        </p:grpSpPr>
        <p:pic>
          <p:nvPicPr>
            <p:cNvPr id="20" name="Picture 3" descr="C:\Users\majordanger\AppData\Local\Microsoft\Windows\Temporary Internet Files\Content.IE5\6JTEB2M4\MCj04339030000[1]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4419600" y="5867400"/>
              <a:ext cx="701675" cy="701675"/>
            </a:xfrm>
            <a:prstGeom prst="rect">
              <a:avLst/>
            </a:prstGeom>
            <a:noFill/>
          </p:spPr>
        </p:pic>
        <p:sp>
          <p:nvSpPr>
            <p:cNvPr id="39" name="TextBox 38"/>
            <p:cNvSpPr txBox="1"/>
            <p:nvPr/>
          </p:nvSpPr>
          <p:spPr>
            <a:xfrm>
              <a:off x="4572000" y="6248400"/>
              <a:ext cx="4572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>
                  <a:latin typeface="Arial Black" pitchFamily="34" charset="0"/>
                </a:rPr>
                <a:t>E</a:t>
              </a:r>
              <a:r>
                <a:rPr lang="en-US" sz="1000" b="1" dirty="0" smtClean="0">
                  <a:latin typeface="Arial Black" pitchFamily="34" charset="0"/>
                </a:rPr>
                <a:t>K</a:t>
              </a:r>
              <a:endParaRPr lang="en-US" sz="1000" b="1" dirty="0">
                <a:latin typeface="Arial Black" pitchFamily="34" charset="0"/>
              </a:endParaRPr>
            </a:p>
          </p:txBody>
        </p:sp>
      </p:grpSp>
      <p:grpSp>
        <p:nvGrpSpPr>
          <p:cNvPr id="15" name="Group 32"/>
          <p:cNvGrpSpPr/>
          <p:nvPr/>
        </p:nvGrpSpPr>
        <p:grpSpPr>
          <a:xfrm>
            <a:off x="6400800" y="1143000"/>
            <a:ext cx="701675" cy="701675"/>
            <a:chOff x="5562600" y="1219200"/>
            <a:chExt cx="701675" cy="701675"/>
          </a:xfrm>
        </p:grpSpPr>
        <p:pic>
          <p:nvPicPr>
            <p:cNvPr id="42" name="Picture 3" descr="C:\Users\majordanger\AppData\Local\Microsoft\Windows\Temporary Internet Files\Content.IE5\6JTEB2M4\MCj04339030000[1]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prstClr val="black"/>
                <a:schemeClr val="accent1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5562600" y="1219200"/>
              <a:ext cx="701675" cy="701675"/>
            </a:xfrm>
            <a:prstGeom prst="rect">
              <a:avLst/>
            </a:prstGeom>
            <a:noFill/>
          </p:spPr>
        </p:pic>
        <p:pic>
          <p:nvPicPr>
            <p:cNvPr id="43" name="Picture 5" descr="C:\Users\majordanger\AppData\Local\Microsoft\Windows\Temporary Internet Files\Content.IE5\8F1JSARP\MCj04325310000[1]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715000" y="1371600"/>
              <a:ext cx="228457" cy="228457"/>
            </a:xfrm>
            <a:prstGeom prst="rect">
              <a:avLst/>
            </a:prstGeom>
            <a:noFill/>
          </p:spPr>
        </p:pic>
      </p:grpSp>
      <p:pic>
        <p:nvPicPr>
          <p:cNvPr id="45" name="Picture 2" descr="C:\Users\majordanger\AppData\Local\Microsoft\Windows\Temporary Internet Files\Content.IE5\6JTEB2M4\MCj04348320000[1].png"/>
          <p:cNvPicPr>
            <a:picLocks noChangeAspect="1" noChangeArrowheads="1"/>
          </p:cNvPicPr>
          <p:nvPr/>
        </p:nvPicPr>
        <p:blipFill>
          <a:blip r:embed="rId7" cstate="print"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7620000" y="1066800"/>
            <a:ext cx="990600" cy="990600"/>
          </a:xfrm>
          <a:prstGeom prst="rect">
            <a:avLst/>
          </a:prstGeom>
          <a:noFill/>
        </p:spPr>
      </p:pic>
      <p:pic>
        <p:nvPicPr>
          <p:cNvPr id="46" name="Picture 2" descr="C:\Users\majordanger\AppData\Local\Microsoft\Windows\Temporary Internet Files\Content.IE5\6JTEB2M4\MCj04348320000[1].png"/>
          <p:cNvPicPr>
            <a:picLocks noChangeAspect="1" noChangeArrowheads="1"/>
          </p:cNvPicPr>
          <p:nvPr/>
        </p:nvPicPr>
        <p:blipFill>
          <a:blip r:embed="rId7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6858000" y="1066800"/>
            <a:ext cx="990600" cy="990600"/>
          </a:xfrm>
          <a:prstGeom prst="rect">
            <a:avLst/>
          </a:prstGeom>
          <a:noFill/>
        </p:spPr>
      </p:pic>
      <p:grpSp>
        <p:nvGrpSpPr>
          <p:cNvPr id="29" name="Group 49"/>
          <p:cNvGrpSpPr/>
          <p:nvPr/>
        </p:nvGrpSpPr>
        <p:grpSpPr>
          <a:xfrm>
            <a:off x="381000" y="3657600"/>
            <a:ext cx="990600" cy="990600"/>
            <a:chOff x="2514600" y="1371600"/>
            <a:chExt cx="990600" cy="990600"/>
          </a:xfrm>
        </p:grpSpPr>
        <p:pic>
          <p:nvPicPr>
            <p:cNvPr id="50" name="Picture 2" descr="C:\Users\majordanger\AppData\Local\Microsoft\Windows\Temporary Internet Files\Content.IE5\6JTEB2M4\MCj04348320000[1].png"/>
            <p:cNvPicPr>
              <a:picLocks noChangeAspect="1" noChangeArrowheads="1"/>
            </p:cNvPicPr>
            <p:nvPr/>
          </p:nvPicPr>
          <p:blipFill>
            <a:blip r:embed="rId7" cstate="print">
              <a:duotone>
                <a:prstClr val="black"/>
                <a:schemeClr val="accent4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2514600" y="1371600"/>
              <a:ext cx="990600" cy="990600"/>
            </a:xfrm>
            <a:prstGeom prst="rect">
              <a:avLst/>
            </a:prstGeom>
            <a:noFill/>
          </p:spPr>
        </p:pic>
        <p:grpSp>
          <p:nvGrpSpPr>
            <p:cNvPr id="30" name="Group 42"/>
            <p:cNvGrpSpPr/>
            <p:nvPr/>
          </p:nvGrpSpPr>
          <p:grpSpPr>
            <a:xfrm>
              <a:off x="2667000" y="1524000"/>
              <a:ext cx="701675" cy="701675"/>
              <a:chOff x="2438400" y="5867400"/>
              <a:chExt cx="701675" cy="701675"/>
            </a:xfrm>
          </p:grpSpPr>
          <p:grpSp>
            <p:nvGrpSpPr>
              <p:cNvPr id="31" name="Group 30"/>
              <p:cNvGrpSpPr/>
              <p:nvPr/>
            </p:nvGrpSpPr>
            <p:grpSpPr>
              <a:xfrm>
                <a:off x="2438400" y="5867400"/>
                <a:ext cx="701675" cy="701675"/>
                <a:chOff x="2438400" y="5867400"/>
                <a:chExt cx="701675" cy="701675"/>
              </a:xfrm>
            </p:grpSpPr>
            <p:pic>
              <p:nvPicPr>
                <p:cNvPr id="61" name="Picture 3" descr="C:\Users\majordanger\AppData\Local\Microsoft\Windows\Temporary Internet Files\Content.IE5\6JTEB2M4\MCj04339030000[1].png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duotone>
                    <a:prstClr val="black"/>
                    <a:schemeClr val="accent2">
                      <a:tint val="45000"/>
                      <a:satMod val="400000"/>
                    </a:schemeClr>
                  </a:duotone>
                </a:blip>
                <a:srcRect/>
                <a:stretch>
                  <a:fillRect/>
                </a:stretch>
              </p:blipFill>
              <p:spPr bwMode="auto">
                <a:xfrm>
                  <a:off x="2438400" y="5867400"/>
                  <a:ext cx="701675" cy="701675"/>
                </a:xfrm>
                <a:prstGeom prst="rect">
                  <a:avLst/>
                </a:prstGeom>
                <a:noFill/>
              </p:spPr>
            </p:pic>
            <p:pic>
              <p:nvPicPr>
                <p:cNvPr id="62" name="Picture 5" descr="C:\Users\majordanger\AppData\Local\Microsoft\Windows\Temporary Internet Files\Content.IE5\8F1JSARP\MCj04325310000[1].png"/>
                <p:cNvPicPr>
                  <a:picLocks noChangeAspect="1" noChangeArrowheads="1"/>
                </p:cNvPicPr>
                <p:nvPr/>
              </p:nvPicPr>
              <p:blipFill>
                <a:blip r:embed="rId6" cstate="print"/>
                <a:srcRect/>
                <a:stretch>
                  <a:fillRect/>
                </a:stretch>
              </p:blipFill>
              <p:spPr bwMode="auto">
                <a:xfrm>
                  <a:off x="2590800" y="6019800"/>
                  <a:ext cx="228457" cy="228457"/>
                </a:xfrm>
                <a:prstGeom prst="rect">
                  <a:avLst/>
                </a:prstGeom>
                <a:noFill/>
              </p:spPr>
            </p:pic>
          </p:grpSp>
          <p:sp>
            <p:nvSpPr>
              <p:cNvPr id="56" name="TextBox 55"/>
              <p:cNvSpPr txBox="1"/>
              <p:nvPr/>
            </p:nvSpPr>
            <p:spPr>
              <a:xfrm>
                <a:off x="2590800" y="6248400"/>
                <a:ext cx="45720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b="1" dirty="0" smtClean="0">
                    <a:latin typeface="Arial Black" pitchFamily="34" charset="0"/>
                  </a:rPr>
                  <a:t>AIK</a:t>
                </a:r>
                <a:endParaRPr lang="en-US" sz="1000" b="1" dirty="0">
                  <a:latin typeface="Arial Black" pitchFamily="34" charset="0"/>
                </a:endParaRPr>
              </a:p>
            </p:txBody>
          </p:sp>
        </p:grpSp>
      </p:grpSp>
      <p:sp>
        <p:nvSpPr>
          <p:cNvPr id="44" name="TextBox 43"/>
          <p:cNvSpPr txBox="1"/>
          <p:nvPr/>
        </p:nvSpPr>
        <p:spPr>
          <a:xfrm>
            <a:off x="3733800" y="22860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Privacy CA</a:t>
            </a:r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7162800" y="6477000"/>
            <a:ext cx="1752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Trusted Nodes</a:t>
            </a:r>
            <a:endParaRPr lang="en-US" dirty="0"/>
          </a:p>
        </p:txBody>
      </p:sp>
      <p:sp>
        <p:nvSpPr>
          <p:cNvPr id="48" name="TextBox 47"/>
          <p:cNvSpPr txBox="1"/>
          <p:nvPr/>
        </p:nvSpPr>
        <p:spPr>
          <a:xfrm>
            <a:off x="457200" y="5943600"/>
            <a:ext cx="1143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New Node</a:t>
            </a:r>
            <a:endParaRPr lang="en-US" dirty="0"/>
          </a:p>
        </p:txBody>
      </p:sp>
      <p:sp>
        <p:nvSpPr>
          <p:cNvPr id="49" name="TextBox 48"/>
          <p:cNvSpPr txBox="1"/>
          <p:nvPr/>
        </p:nvSpPr>
        <p:spPr>
          <a:xfrm>
            <a:off x="7086600" y="129540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/>
              <a:t>Manf</a:t>
            </a:r>
            <a:r>
              <a:rPr lang="en-US" sz="1200" b="1" dirty="0" smtClean="0"/>
              <a:t>.</a:t>
            </a:r>
            <a:br>
              <a:rPr lang="en-US" sz="1200" b="1" dirty="0" smtClean="0"/>
            </a:br>
            <a:r>
              <a:rPr lang="en-US" sz="1200" b="1" dirty="0" smtClean="0"/>
              <a:t>Cert.</a:t>
            </a:r>
            <a:endParaRPr lang="en-US" sz="1200" b="1" dirty="0"/>
          </a:p>
        </p:txBody>
      </p:sp>
      <p:sp>
        <p:nvSpPr>
          <p:cNvPr id="51" name="TextBox 50"/>
          <p:cNvSpPr txBox="1"/>
          <p:nvPr/>
        </p:nvSpPr>
        <p:spPr>
          <a:xfrm>
            <a:off x="7848600" y="1295400"/>
            <a:ext cx="533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PCA Cert.</a:t>
            </a:r>
            <a:endParaRPr lang="en-US" sz="1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Attestation</a:t>
            </a:r>
            <a:endParaRPr lang="en-US" dirty="0"/>
          </a:p>
        </p:txBody>
      </p:sp>
      <p:pic>
        <p:nvPicPr>
          <p:cNvPr id="12291" name="Picture 3" descr="C:\Users\majordanger\AppData\Local\Microsoft\Windows\Temporary Internet Files\Content.IE5\6JTEB2M4\MCj04339030000[1]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5943600" y="1143000"/>
            <a:ext cx="701675" cy="701675"/>
          </a:xfrm>
          <a:prstGeom prst="rect">
            <a:avLst/>
          </a:prstGeom>
          <a:noFill/>
        </p:spPr>
      </p:pic>
      <p:pic>
        <p:nvPicPr>
          <p:cNvPr id="5" name="Picture 3" descr="C:\Program Files (x86)\Microsoft Office\MEDIA\CAGCAT10\j0285750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4876800"/>
            <a:ext cx="1824228" cy="1121054"/>
          </a:xfrm>
          <a:prstGeom prst="rect">
            <a:avLst/>
          </a:prstGeom>
          <a:noFill/>
        </p:spPr>
      </p:pic>
      <p:pic>
        <p:nvPicPr>
          <p:cNvPr id="6" name="Picture 9" descr="C:\Users\majordanger\AppData\Local\Microsoft\Windows\Temporary Internet Files\Content.IE5\6JTEB2M4\MCj0404159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15200" y="4800600"/>
            <a:ext cx="1517616" cy="1524000"/>
          </a:xfrm>
          <a:prstGeom prst="rect">
            <a:avLst/>
          </a:prstGeom>
          <a:noFill/>
        </p:spPr>
      </p:pic>
      <p:pic>
        <p:nvPicPr>
          <p:cNvPr id="12292" name="Picture 4" descr="C:\Program Files (x86)\Microsoft Office\MEDIA\CAGCAT10\j0205462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81400" y="914400"/>
            <a:ext cx="1818742" cy="1809598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1905000" y="4876800"/>
            <a:ext cx="685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>
                <a:latin typeface="Arial Black" pitchFamily="34" charset="0"/>
              </a:rPr>
              <a:t>?</a:t>
            </a:r>
          </a:p>
        </p:txBody>
      </p:sp>
      <p:grpSp>
        <p:nvGrpSpPr>
          <p:cNvPr id="4" name="Group 32"/>
          <p:cNvGrpSpPr/>
          <p:nvPr/>
        </p:nvGrpSpPr>
        <p:grpSpPr>
          <a:xfrm>
            <a:off x="5486400" y="1143000"/>
            <a:ext cx="701675" cy="701675"/>
            <a:chOff x="5562600" y="1219200"/>
            <a:chExt cx="701675" cy="701675"/>
          </a:xfrm>
        </p:grpSpPr>
        <p:pic>
          <p:nvPicPr>
            <p:cNvPr id="14" name="Picture 3" descr="C:\Users\majordanger\AppData\Local\Microsoft\Windows\Temporary Internet Files\Content.IE5\6JTEB2M4\MCj04339030000[1]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prstClr val="black"/>
                <a:schemeClr val="accent4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5562600" y="1219200"/>
              <a:ext cx="701675" cy="701675"/>
            </a:xfrm>
            <a:prstGeom prst="rect">
              <a:avLst/>
            </a:prstGeom>
            <a:noFill/>
          </p:spPr>
        </p:pic>
        <p:pic>
          <p:nvPicPr>
            <p:cNvPr id="12293" name="Picture 5" descr="C:\Users\majordanger\AppData\Local\Microsoft\Windows\Temporary Internet Files\Content.IE5\8F1JSARP\MCj04325310000[1]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715000" y="1371600"/>
              <a:ext cx="228457" cy="228457"/>
            </a:xfrm>
            <a:prstGeom prst="rect">
              <a:avLst/>
            </a:prstGeom>
            <a:noFill/>
          </p:spPr>
        </p:pic>
      </p:grpSp>
      <p:grpSp>
        <p:nvGrpSpPr>
          <p:cNvPr id="8" name="Group 33"/>
          <p:cNvGrpSpPr/>
          <p:nvPr/>
        </p:nvGrpSpPr>
        <p:grpSpPr>
          <a:xfrm>
            <a:off x="8153400" y="3505200"/>
            <a:ext cx="701675" cy="701675"/>
            <a:chOff x="8153400" y="3505200"/>
            <a:chExt cx="701675" cy="701675"/>
          </a:xfrm>
        </p:grpSpPr>
        <p:pic>
          <p:nvPicPr>
            <p:cNvPr id="25" name="Picture 3" descr="C:\Users\majordanger\AppData\Local\Microsoft\Windows\Temporary Internet Files\Content.IE5\6JTEB2M4\MCj04339030000[1]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prstClr val="black"/>
                <a:schemeClr val="accent4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8153400" y="3505200"/>
              <a:ext cx="701675" cy="701675"/>
            </a:xfrm>
            <a:prstGeom prst="rect">
              <a:avLst/>
            </a:prstGeom>
            <a:noFill/>
          </p:spPr>
        </p:pic>
        <p:pic>
          <p:nvPicPr>
            <p:cNvPr id="26" name="Picture 5" descr="C:\Users\majordanger\AppData\Local\Microsoft\Windows\Temporary Internet Files\Content.IE5\8F1JSARP\MCj04325310000[1]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8305800" y="3657600"/>
              <a:ext cx="228457" cy="228457"/>
            </a:xfrm>
            <a:prstGeom prst="rect">
              <a:avLst/>
            </a:prstGeom>
            <a:noFill/>
          </p:spPr>
        </p:pic>
      </p:grpSp>
      <p:grpSp>
        <p:nvGrpSpPr>
          <p:cNvPr id="10" name="Group 29"/>
          <p:cNvGrpSpPr/>
          <p:nvPr/>
        </p:nvGrpSpPr>
        <p:grpSpPr>
          <a:xfrm>
            <a:off x="1981200" y="6156325"/>
            <a:ext cx="701675" cy="701675"/>
            <a:chOff x="2667000" y="2895600"/>
            <a:chExt cx="701675" cy="701675"/>
          </a:xfrm>
        </p:grpSpPr>
        <p:pic>
          <p:nvPicPr>
            <p:cNvPr id="27" name="Picture 3" descr="C:\Users\majordanger\AppData\Local\Microsoft\Windows\Temporary Internet Files\Content.IE5\6JTEB2M4\MCj04339030000[1]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prstClr val="black"/>
                <a:schemeClr val="accent4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2667000" y="2895600"/>
              <a:ext cx="701675" cy="701675"/>
            </a:xfrm>
            <a:prstGeom prst="rect">
              <a:avLst/>
            </a:prstGeom>
            <a:noFill/>
          </p:spPr>
        </p:pic>
        <p:pic>
          <p:nvPicPr>
            <p:cNvPr id="28" name="Picture 5" descr="C:\Users\majordanger\AppData\Local\Microsoft\Windows\Temporary Internet Files\Content.IE5\8F1JSARP\MCj04325310000[1]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819400" y="3048000"/>
              <a:ext cx="228457" cy="228457"/>
            </a:xfrm>
            <a:prstGeom prst="rect">
              <a:avLst/>
            </a:prstGeom>
            <a:noFill/>
          </p:spPr>
        </p:pic>
      </p:grpSp>
      <p:grpSp>
        <p:nvGrpSpPr>
          <p:cNvPr id="15" name="Group 42"/>
          <p:cNvGrpSpPr/>
          <p:nvPr/>
        </p:nvGrpSpPr>
        <p:grpSpPr>
          <a:xfrm>
            <a:off x="1524000" y="6156325"/>
            <a:ext cx="701675" cy="701675"/>
            <a:chOff x="2438400" y="5867400"/>
            <a:chExt cx="701675" cy="701675"/>
          </a:xfrm>
        </p:grpSpPr>
        <p:grpSp>
          <p:nvGrpSpPr>
            <p:cNvPr id="18" name="Group 30"/>
            <p:cNvGrpSpPr/>
            <p:nvPr/>
          </p:nvGrpSpPr>
          <p:grpSpPr>
            <a:xfrm>
              <a:off x="2438400" y="5867400"/>
              <a:ext cx="701675" cy="701675"/>
              <a:chOff x="2438400" y="5867400"/>
              <a:chExt cx="701675" cy="701675"/>
            </a:xfrm>
          </p:grpSpPr>
          <p:pic>
            <p:nvPicPr>
              <p:cNvPr id="16" name="Picture 3" descr="C:\Users\majordanger\AppData\Local\Microsoft\Windows\Temporary Internet Files\Content.IE5\6JTEB2M4\MCj04339030000[1].pn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2438400" y="5867400"/>
                <a:ext cx="701675" cy="701675"/>
              </a:xfrm>
              <a:prstGeom prst="rect">
                <a:avLst/>
              </a:prstGeom>
              <a:noFill/>
            </p:spPr>
          </p:pic>
          <p:pic>
            <p:nvPicPr>
              <p:cNvPr id="23" name="Picture 5" descr="C:\Users\majordanger\AppData\Local\Microsoft\Windows\Temporary Internet Files\Content.IE5\8F1JSARP\MCj04325310000[1].png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2590800" y="6019800"/>
                <a:ext cx="228457" cy="228457"/>
              </a:xfrm>
              <a:prstGeom prst="rect">
                <a:avLst/>
              </a:prstGeom>
              <a:noFill/>
            </p:spPr>
          </p:pic>
        </p:grpSp>
        <p:sp>
          <p:nvSpPr>
            <p:cNvPr id="36" name="TextBox 35"/>
            <p:cNvSpPr txBox="1"/>
            <p:nvPr/>
          </p:nvSpPr>
          <p:spPr>
            <a:xfrm>
              <a:off x="2590800" y="6248400"/>
              <a:ext cx="4572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 smtClean="0">
                  <a:latin typeface="Arial Black" pitchFamily="34" charset="0"/>
                </a:rPr>
                <a:t>AIK</a:t>
              </a:r>
              <a:endParaRPr lang="en-US" sz="1000" b="1" dirty="0">
                <a:latin typeface="Arial Black" pitchFamily="34" charset="0"/>
              </a:endParaRPr>
            </a:p>
          </p:txBody>
        </p:sp>
      </p:grpSp>
      <p:grpSp>
        <p:nvGrpSpPr>
          <p:cNvPr id="21" name="Group 41"/>
          <p:cNvGrpSpPr/>
          <p:nvPr/>
        </p:nvGrpSpPr>
        <p:grpSpPr>
          <a:xfrm>
            <a:off x="1066800" y="6156325"/>
            <a:ext cx="701675" cy="701675"/>
            <a:chOff x="3124200" y="5867400"/>
            <a:chExt cx="701675" cy="701675"/>
          </a:xfrm>
        </p:grpSpPr>
        <p:pic>
          <p:nvPicPr>
            <p:cNvPr id="17" name="Picture 3" descr="C:\Users\majordanger\AppData\Local\Microsoft\Windows\Temporary Internet Files\Content.IE5\6JTEB2M4\MCj04339030000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124200" y="5867400"/>
              <a:ext cx="701675" cy="701675"/>
            </a:xfrm>
            <a:prstGeom prst="rect">
              <a:avLst/>
            </a:prstGeom>
            <a:noFill/>
          </p:spPr>
        </p:pic>
        <p:sp>
          <p:nvSpPr>
            <p:cNvPr id="37" name="TextBox 36"/>
            <p:cNvSpPr txBox="1"/>
            <p:nvPr/>
          </p:nvSpPr>
          <p:spPr>
            <a:xfrm>
              <a:off x="3276600" y="6248400"/>
              <a:ext cx="4572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 smtClean="0">
                  <a:latin typeface="Arial Black" pitchFamily="34" charset="0"/>
                </a:rPr>
                <a:t>AIK</a:t>
              </a:r>
              <a:endParaRPr lang="en-US" sz="1000" b="1" dirty="0">
                <a:latin typeface="Arial Black" pitchFamily="34" charset="0"/>
              </a:endParaRPr>
            </a:p>
          </p:txBody>
        </p:sp>
      </p:grpSp>
      <p:grpSp>
        <p:nvGrpSpPr>
          <p:cNvPr id="24" name="Group 40"/>
          <p:cNvGrpSpPr/>
          <p:nvPr/>
        </p:nvGrpSpPr>
        <p:grpSpPr>
          <a:xfrm>
            <a:off x="609600" y="6156325"/>
            <a:ext cx="701675" cy="701675"/>
            <a:chOff x="3810000" y="5867400"/>
            <a:chExt cx="701675" cy="701675"/>
          </a:xfrm>
        </p:grpSpPr>
        <p:grpSp>
          <p:nvGrpSpPr>
            <p:cNvPr id="30" name="Group 31"/>
            <p:cNvGrpSpPr/>
            <p:nvPr/>
          </p:nvGrpSpPr>
          <p:grpSpPr>
            <a:xfrm>
              <a:off x="3810000" y="5867400"/>
              <a:ext cx="701675" cy="701675"/>
              <a:chOff x="3810000" y="5867400"/>
              <a:chExt cx="701675" cy="701675"/>
            </a:xfrm>
          </p:grpSpPr>
          <p:pic>
            <p:nvPicPr>
              <p:cNvPr id="19" name="Picture 3" descr="C:\Users\majordanger\AppData\Local\Microsoft\Windows\Temporary Internet Files\Content.IE5\6JTEB2M4\MCj04339030000[1]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duotone>
                  <a:prstClr val="black"/>
                  <a:schemeClr val="accent3">
                    <a:tint val="45000"/>
                    <a:satMod val="400000"/>
                  </a:schemeClr>
                </a:duotone>
              </a:blip>
              <a:srcRect/>
              <a:stretch>
                <a:fillRect/>
              </a:stretch>
            </p:blipFill>
            <p:spPr bwMode="auto">
              <a:xfrm>
                <a:off x="3810000" y="5867400"/>
                <a:ext cx="701675" cy="701675"/>
              </a:xfrm>
              <a:prstGeom prst="rect">
                <a:avLst/>
              </a:prstGeom>
              <a:noFill/>
            </p:spPr>
          </p:pic>
          <p:pic>
            <p:nvPicPr>
              <p:cNvPr id="22" name="Picture 5" descr="C:\Users\majordanger\AppData\Local\Microsoft\Windows\Temporary Internet Files\Content.IE5\8F1JSARP\MCj04325310000[1].png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3962400" y="6019800"/>
                <a:ext cx="228457" cy="228457"/>
              </a:xfrm>
              <a:prstGeom prst="rect">
                <a:avLst/>
              </a:prstGeom>
              <a:noFill/>
            </p:spPr>
          </p:pic>
        </p:grpSp>
        <p:sp>
          <p:nvSpPr>
            <p:cNvPr id="38" name="TextBox 37"/>
            <p:cNvSpPr txBox="1"/>
            <p:nvPr/>
          </p:nvSpPr>
          <p:spPr>
            <a:xfrm>
              <a:off x="3962400" y="6248400"/>
              <a:ext cx="4572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>
                  <a:latin typeface="Arial Black" pitchFamily="34" charset="0"/>
                </a:rPr>
                <a:t>E</a:t>
              </a:r>
              <a:r>
                <a:rPr lang="en-US" sz="1000" b="1" dirty="0" smtClean="0">
                  <a:latin typeface="Arial Black" pitchFamily="34" charset="0"/>
                </a:rPr>
                <a:t>K</a:t>
              </a:r>
              <a:endParaRPr lang="en-US" sz="1000" b="1" dirty="0">
                <a:latin typeface="Arial Black" pitchFamily="34" charset="0"/>
              </a:endParaRPr>
            </a:p>
          </p:txBody>
        </p:sp>
      </p:grpSp>
      <p:grpSp>
        <p:nvGrpSpPr>
          <p:cNvPr id="31" name="Group 39"/>
          <p:cNvGrpSpPr/>
          <p:nvPr/>
        </p:nvGrpSpPr>
        <p:grpSpPr>
          <a:xfrm>
            <a:off x="152400" y="6156325"/>
            <a:ext cx="701675" cy="701675"/>
            <a:chOff x="4419600" y="5867400"/>
            <a:chExt cx="701675" cy="701675"/>
          </a:xfrm>
        </p:grpSpPr>
        <p:pic>
          <p:nvPicPr>
            <p:cNvPr id="20" name="Picture 3" descr="C:\Users\majordanger\AppData\Local\Microsoft\Windows\Temporary Internet Files\Content.IE5\6JTEB2M4\MCj04339030000[1]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4419600" y="5867400"/>
              <a:ext cx="701675" cy="701675"/>
            </a:xfrm>
            <a:prstGeom prst="rect">
              <a:avLst/>
            </a:prstGeom>
            <a:noFill/>
          </p:spPr>
        </p:pic>
        <p:sp>
          <p:nvSpPr>
            <p:cNvPr id="39" name="TextBox 38"/>
            <p:cNvSpPr txBox="1"/>
            <p:nvPr/>
          </p:nvSpPr>
          <p:spPr>
            <a:xfrm>
              <a:off x="4572000" y="6248400"/>
              <a:ext cx="4572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>
                  <a:latin typeface="Arial Black" pitchFamily="34" charset="0"/>
                </a:rPr>
                <a:t>E</a:t>
              </a:r>
              <a:r>
                <a:rPr lang="en-US" sz="1000" b="1" dirty="0" smtClean="0">
                  <a:latin typeface="Arial Black" pitchFamily="34" charset="0"/>
                </a:rPr>
                <a:t>K</a:t>
              </a:r>
              <a:endParaRPr lang="en-US" sz="1000" b="1" dirty="0">
                <a:latin typeface="Arial Black" pitchFamily="34" charset="0"/>
              </a:endParaRPr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5334000" y="4038600"/>
            <a:ext cx="2133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 Black" pitchFamily="34" charset="0"/>
              </a:rPr>
              <a:t>Challenge!</a:t>
            </a:r>
            <a:endParaRPr lang="en-US" sz="2400" dirty="0">
              <a:latin typeface="Arial Black" pitchFamily="34" charset="0"/>
            </a:endParaRPr>
          </a:p>
        </p:txBody>
      </p:sp>
      <p:grpSp>
        <p:nvGrpSpPr>
          <p:cNvPr id="41" name="Group 32"/>
          <p:cNvGrpSpPr/>
          <p:nvPr/>
        </p:nvGrpSpPr>
        <p:grpSpPr>
          <a:xfrm>
            <a:off x="6400800" y="1143000"/>
            <a:ext cx="701675" cy="701675"/>
            <a:chOff x="5562600" y="1219200"/>
            <a:chExt cx="701675" cy="701675"/>
          </a:xfrm>
        </p:grpSpPr>
        <p:pic>
          <p:nvPicPr>
            <p:cNvPr id="42" name="Picture 3" descr="C:\Users\majordanger\AppData\Local\Microsoft\Windows\Temporary Internet Files\Content.IE5\6JTEB2M4\MCj04339030000[1]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prstClr val="black"/>
                <a:schemeClr val="accent1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5562600" y="1219200"/>
              <a:ext cx="701675" cy="701675"/>
            </a:xfrm>
            <a:prstGeom prst="rect">
              <a:avLst/>
            </a:prstGeom>
            <a:noFill/>
          </p:spPr>
        </p:pic>
        <p:pic>
          <p:nvPicPr>
            <p:cNvPr id="43" name="Picture 5" descr="C:\Users\majordanger\AppData\Local\Microsoft\Windows\Temporary Internet Files\Content.IE5\8F1JSARP\MCj04325310000[1]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715000" y="1371600"/>
              <a:ext cx="228457" cy="228457"/>
            </a:xfrm>
            <a:prstGeom prst="rect">
              <a:avLst/>
            </a:prstGeom>
            <a:noFill/>
          </p:spPr>
        </p:pic>
      </p:grpSp>
      <p:pic>
        <p:nvPicPr>
          <p:cNvPr id="45" name="Picture 2" descr="C:\Users\majordanger\AppData\Local\Microsoft\Windows\Temporary Internet Files\Content.IE5\6JTEB2M4\MCj04348320000[1].png"/>
          <p:cNvPicPr>
            <a:picLocks noChangeAspect="1" noChangeArrowheads="1"/>
          </p:cNvPicPr>
          <p:nvPr/>
        </p:nvPicPr>
        <p:blipFill>
          <a:blip r:embed="rId7" cstate="print"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7620000" y="1066800"/>
            <a:ext cx="990600" cy="990600"/>
          </a:xfrm>
          <a:prstGeom prst="rect">
            <a:avLst/>
          </a:prstGeom>
          <a:noFill/>
        </p:spPr>
      </p:pic>
      <p:pic>
        <p:nvPicPr>
          <p:cNvPr id="46" name="Picture 2" descr="C:\Users\majordanger\AppData\Local\Microsoft\Windows\Temporary Internet Files\Content.IE5\6JTEB2M4\MCj04348320000[1].png"/>
          <p:cNvPicPr>
            <a:picLocks noChangeAspect="1" noChangeArrowheads="1"/>
          </p:cNvPicPr>
          <p:nvPr/>
        </p:nvPicPr>
        <p:blipFill>
          <a:blip r:embed="rId7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6858000" y="1066800"/>
            <a:ext cx="990600" cy="990600"/>
          </a:xfrm>
          <a:prstGeom prst="rect">
            <a:avLst/>
          </a:prstGeom>
          <a:noFill/>
        </p:spPr>
      </p:pic>
      <p:grpSp>
        <p:nvGrpSpPr>
          <p:cNvPr id="47" name="Group 49"/>
          <p:cNvGrpSpPr/>
          <p:nvPr/>
        </p:nvGrpSpPr>
        <p:grpSpPr>
          <a:xfrm>
            <a:off x="381000" y="3657600"/>
            <a:ext cx="990600" cy="990600"/>
            <a:chOff x="2514600" y="1371600"/>
            <a:chExt cx="990600" cy="990600"/>
          </a:xfrm>
        </p:grpSpPr>
        <p:pic>
          <p:nvPicPr>
            <p:cNvPr id="48" name="Picture 2" descr="C:\Users\majordanger\AppData\Local\Microsoft\Windows\Temporary Internet Files\Content.IE5\6JTEB2M4\MCj04348320000[1].png"/>
            <p:cNvPicPr>
              <a:picLocks noChangeAspect="1" noChangeArrowheads="1"/>
            </p:cNvPicPr>
            <p:nvPr/>
          </p:nvPicPr>
          <p:blipFill>
            <a:blip r:embed="rId7" cstate="print">
              <a:duotone>
                <a:prstClr val="black"/>
                <a:schemeClr val="accent4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2514600" y="1371600"/>
              <a:ext cx="990600" cy="990600"/>
            </a:xfrm>
            <a:prstGeom prst="rect">
              <a:avLst/>
            </a:prstGeom>
            <a:noFill/>
          </p:spPr>
        </p:pic>
        <p:grpSp>
          <p:nvGrpSpPr>
            <p:cNvPr id="49" name="Group 42"/>
            <p:cNvGrpSpPr/>
            <p:nvPr/>
          </p:nvGrpSpPr>
          <p:grpSpPr>
            <a:xfrm>
              <a:off x="2667000" y="1524000"/>
              <a:ext cx="701675" cy="701675"/>
              <a:chOff x="2438400" y="5867400"/>
              <a:chExt cx="701675" cy="701675"/>
            </a:xfrm>
          </p:grpSpPr>
          <p:grpSp>
            <p:nvGrpSpPr>
              <p:cNvPr id="50" name="Group 30"/>
              <p:cNvGrpSpPr/>
              <p:nvPr/>
            </p:nvGrpSpPr>
            <p:grpSpPr>
              <a:xfrm>
                <a:off x="2438400" y="5867400"/>
                <a:ext cx="701675" cy="701675"/>
                <a:chOff x="2438400" y="5867400"/>
                <a:chExt cx="701675" cy="701675"/>
              </a:xfrm>
            </p:grpSpPr>
            <p:pic>
              <p:nvPicPr>
                <p:cNvPr id="52" name="Picture 3" descr="C:\Users\majordanger\AppData\Local\Microsoft\Windows\Temporary Internet Files\Content.IE5\6JTEB2M4\MCj04339030000[1].png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duotone>
                    <a:prstClr val="black"/>
                    <a:schemeClr val="accent2">
                      <a:tint val="45000"/>
                      <a:satMod val="400000"/>
                    </a:schemeClr>
                  </a:duotone>
                </a:blip>
                <a:srcRect/>
                <a:stretch>
                  <a:fillRect/>
                </a:stretch>
              </p:blipFill>
              <p:spPr bwMode="auto">
                <a:xfrm>
                  <a:off x="2438400" y="5867400"/>
                  <a:ext cx="701675" cy="701675"/>
                </a:xfrm>
                <a:prstGeom prst="rect">
                  <a:avLst/>
                </a:prstGeom>
                <a:noFill/>
              </p:spPr>
            </p:pic>
            <p:pic>
              <p:nvPicPr>
                <p:cNvPr id="53" name="Picture 5" descr="C:\Users\majordanger\AppData\Local\Microsoft\Windows\Temporary Internet Files\Content.IE5\8F1JSARP\MCj04325310000[1].png"/>
                <p:cNvPicPr>
                  <a:picLocks noChangeAspect="1" noChangeArrowheads="1"/>
                </p:cNvPicPr>
                <p:nvPr/>
              </p:nvPicPr>
              <p:blipFill>
                <a:blip r:embed="rId6" cstate="print"/>
                <a:srcRect/>
                <a:stretch>
                  <a:fillRect/>
                </a:stretch>
              </p:blipFill>
              <p:spPr bwMode="auto">
                <a:xfrm>
                  <a:off x="2590800" y="6019800"/>
                  <a:ext cx="228457" cy="228457"/>
                </a:xfrm>
                <a:prstGeom prst="rect">
                  <a:avLst/>
                </a:prstGeom>
                <a:noFill/>
              </p:spPr>
            </p:pic>
          </p:grpSp>
          <p:sp>
            <p:nvSpPr>
              <p:cNvPr id="51" name="TextBox 50"/>
              <p:cNvSpPr txBox="1"/>
              <p:nvPr/>
            </p:nvSpPr>
            <p:spPr>
              <a:xfrm>
                <a:off x="2590800" y="6248400"/>
                <a:ext cx="45720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b="1" dirty="0" smtClean="0">
                    <a:latin typeface="Arial Black" pitchFamily="34" charset="0"/>
                  </a:rPr>
                  <a:t>AIK</a:t>
                </a:r>
                <a:endParaRPr lang="en-US" sz="1000" b="1" dirty="0">
                  <a:latin typeface="Arial Black" pitchFamily="34" charset="0"/>
                </a:endParaRPr>
              </a:p>
            </p:txBody>
          </p:sp>
        </p:grpSp>
      </p:grpSp>
      <p:sp>
        <p:nvSpPr>
          <p:cNvPr id="54" name="TextBox 53"/>
          <p:cNvSpPr txBox="1"/>
          <p:nvPr/>
        </p:nvSpPr>
        <p:spPr>
          <a:xfrm>
            <a:off x="3733800" y="22860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Privacy CA</a:t>
            </a:r>
            <a:endParaRPr lang="en-US" dirty="0"/>
          </a:p>
        </p:txBody>
      </p:sp>
      <p:sp>
        <p:nvSpPr>
          <p:cNvPr id="55" name="TextBox 54"/>
          <p:cNvSpPr txBox="1"/>
          <p:nvPr/>
        </p:nvSpPr>
        <p:spPr>
          <a:xfrm>
            <a:off x="7162800" y="6477000"/>
            <a:ext cx="1752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Trusted Nodes</a:t>
            </a:r>
            <a:endParaRPr lang="en-US" dirty="0"/>
          </a:p>
        </p:txBody>
      </p:sp>
      <p:sp>
        <p:nvSpPr>
          <p:cNvPr id="56" name="TextBox 55"/>
          <p:cNvSpPr txBox="1"/>
          <p:nvPr/>
        </p:nvSpPr>
        <p:spPr>
          <a:xfrm>
            <a:off x="457200" y="5943600"/>
            <a:ext cx="1143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New Node</a:t>
            </a:r>
            <a:endParaRPr lang="en-US" dirty="0"/>
          </a:p>
        </p:txBody>
      </p:sp>
      <p:sp>
        <p:nvSpPr>
          <p:cNvPr id="57" name="TextBox 56"/>
          <p:cNvSpPr txBox="1"/>
          <p:nvPr/>
        </p:nvSpPr>
        <p:spPr>
          <a:xfrm>
            <a:off x="7086600" y="129540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/>
              <a:t>Manf</a:t>
            </a:r>
            <a:r>
              <a:rPr lang="en-US" sz="1200" b="1" dirty="0" smtClean="0"/>
              <a:t>.</a:t>
            </a:r>
            <a:br>
              <a:rPr lang="en-US" sz="1200" b="1" dirty="0" smtClean="0"/>
            </a:br>
            <a:r>
              <a:rPr lang="en-US" sz="1200" b="1" dirty="0" smtClean="0"/>
              <a:t>Cert.</a:t>
            </a:r>
            <a:endParaRPr lang="en-US" sz="1200" b="1" dirty="0"/>
          </a:p>
        </p:txBody>
      </p:sp>
      <p:sp>
        <p:nvSpPr>
          <p:cNvPr id="58" name="TextBox 57"/>
          <p:cNvSpPr txBox="1"/>
          <p:nvPr/>
        </p:nvSpPr>
        <p:spPr>
          <a:xfrm>
            <a:off x="7848600" y="1295400"/>
            <a:ext cx="533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PCA Cert.</a:t>
            </a:r>
            <a:endParaRPr lang="en-US" sz="1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1.11111E-6 L 0.49584 0.00139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8" y="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2" grpId="1"/>
      <p:bldP spid="4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Attestation</a:t>
            </a:r>
            <a:endParaRPr lang="en-US" dirty="0"/>
          </a:p>
        </p:txBody>
      </p:sp>
      <p:pic>
        <p:nvPicPr>
          <p:cNvPr id="12291" name="Picture 3" descr="C:\Users\majordanger\AppData\Local\Microsoft\Windows\Temporary Internet Files\Content.IE5\6JTEB2M4\MCj04339030000[1]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5943600" y="1143000"/>
            <a:ext cx="701675" cy="701675"/>
          </a:xfrm>
          <a:prstGeom prst="rect">
            <a:avLst/>
          </a:prstGeom>
          <a:noFill/>
        </p:spPr>
      </p:pic>
      <p:pic>
        <p:nvPicPr>
          <p:cNvPr id="5" name="Picture 3" descr="C:\Program Files (x86)\Microsoft Office\MEDIA\CAGCAT10\j0285750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4876800"/>
            <a:ext cx="1824228" cy="1121054"/>
          </a:xfrm>
          <a:prstGeom prst="rect">
            <a:avLst/>
          </a:prstGeom>
          <a:noFill/>
        </p:spPr>
      </p:pic>
      <p:pic>
        <p:nvPicPr>
          <p:cNvPr id="6" name="Picture 9" descr="C:\Users\majordanger\AppData\Local\Microsoft\Windows\Temporary Internet Files\Content.IE5\6JTEB2M4\MCj0404159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15200" y="4800600"/>
            <a:ext cx="1517616" cy="1524000"/>
          </a:xfrm>
          <a:prstGeom prst="rect">
            <a:avLst/>
          </a:prstGeom>
          <a:noFill/>
        </p:spPr>
      </p:pic>
      <p:pic>
        <p:nvPicPr>
          <p:cNvPr id="12292" name="Picture 4" descr="C:\Program Files (x86)\Microsoft Office\MEDIA\CAGCAT10\j0205462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81400" y="914400"/>
            <a:ext cx="1818742" cy="1809598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6172200" y="53340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02895…</a:t>
            </a:r>
            <a:endParaRPr lang="en-US" dirty="0"/>
          </a:p>
        </p:txBody>
      </p:sp>
      <p:grpSp>
        <p:nvGrpSpPr>
          <p:cNvPr id="4" name="Group 32"/>
          <p:cNvGrpSpPr/>
          <p:nvPr/>
        </p:nvGrpSpPr>
        <p:grpSpPr>
          <a:xfrm>
            <a:off x="5486400" y="1143000"/>
            <a:ext cx="701675" cy="701675"/>
            <a:chOff x="5562600" y="1219200"/>
            <a:chExt cx="701675" cy="701675"/>
          </a:xfrm>
        </p:grpSpPr>
        <p:pic>
          <p:nvPicPr>
            <p:cNvPr id="14" name="Picture 3" descr="C:\Users\majordanger\AppData\Local\Microsoft\Windows\Temporary Internet Files\Content.IE5\6JTEB2M4\MCj04339030000[1]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prstClr val="black"/>
                <a:schemeClr val="accent4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5562600" y="1219200"/>
              <a:ext cx="701675" cy="701675"/>
            </a:xfrm>
            <a:prstGeom prst="rect">
              <a:avLst/>
            </a:prstGeom>
            <a:noFill/>
          </p:spPr>
        </p:pic>
        <p:pic>
          <p:nvPicPr>
            <p:cNvPr id="12293" name="Picture 5" descr="C:\Users\majordanger\AppData\Local\Microsoft\Windows\Temporary Internet Files\Content.IE5\8F1JSARP\MCj04325310000[1]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715000" y="1371600"/>
              <a:ext cx="228457" cy="228457"/>
            </a:xfrm>
            <a:prstGeom prst="rect">
              <a:avLst/>
            </a:prstGeom>
            <a:noFill/>
          </p:spPr>
        </p:pic>
      </p:grpSp>
      <p:grpSp>
        <p:nvGrpSpPr>
          <p:cNvPr id="8" name="Group 33"/>
          <p:cNvGrpSpPr/>
          <p:nvPr/>
        </p:nvGrpSpPr>
        <p:grpSpPr>
          <a:xfrm>
            <a:off x="8153400" y="3505200"/>
            <a:ext cx="701675" cy="701675"/>
            <a:chOff x="8153400" y="3505200"/>
            <a:chExt cx="701675" cy="701675"/>
          </a:xfrm>
        </p:grpSpPr>
        <p:pic>
          <p:nvPicPr>
            <p:cNvPr id="25" name="Picture 3" descr="C:\Users\majordanger\AppData\Local\Microsoft\Windows\Temporary Internet Files\Content.IE5\6JTEB2M4\MCj04339030000[1]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prstClr val="black"/>
                <a:schemeClr val="accent4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8153400" y="3505200"/>
              <a:ext cx="701675" cy="701675"/>
            </a:xfrm>
            <a:prstGeom prst="rect">
              <a:avLst/>
            </a:prstGeom>
            <a:noFill/>
          </p:spPr>
        </p:pic>
        <p:pic>
          <p:nvPicPr>
            <p:cNvPr id="26" name="Picture 5" descr="C:\Users\majordanger\AppData\Local\Microsoft\Windows\Temporary Internet Files\Content.IE5\8F1JSARP\MCj04325310000[1]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8305800" y="3657600"/>
              <a:ext cx="228457" cy="228457"/>
            </a:xfrm>
            <a:prstGeom prst="rect">
              <a:avLst/>
            </a:prstGeom>
            <a:noFill/>
          </p:spPr>
        </p:pic>
      </p:grpSp>
      <p:grpSp>
        <p:nvGrpSpPr>
          <p:cNvPr id="10" name="Group 29"/>
          <p:cNvGrpSpPr/>
          <p:nvPr/>
        </p:nvGrpSpPr>
        <p:grpSpPr>
          <a:xfrm>
            <a:off x="1981200" y="6156325"/>
            <a:ext cx="701675" cy="701675"/>
            <a:chOff x="2667000" y="2895600"/>
            <a:chExt cx="701675" cy="701675"/>
          </a:xfrm>
        </p:grpSpPr>
        <p:pic>
          <p:nvPicPr>
            <p:cNvPr id="27" name="Picture 3" descr="C:\Users\majordanger\AppData\Local\Microsoft\Windows\Temporary Internet Files\Content.IE5\6JTEB2M4\MCj04339030000[1]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prstClr val="black"/>
                <a:schemeClr val="accent4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2667000" y="2895600"/>
              <a:ext cx="701675" cy="701675"/>
            </a:xfrm>
            <a:prstGeom prst="rect">
              <a:avLst/>
            </a:prstGeom>
            <a:noFill/>
          </p:spPr>
        </p:pic>
        <p:pic>
          <p:nvPicPr>
            <p:cNvPr id="28" name="Picture 5" descr="C:\Users\majordanger\AppData\Local\Microsoft\Windows\Temporary Internet Files\Content.IE5\8F1JSARP\MCj04325310000[1]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819400" y="3048000"/>
              <a:ext cx="228457" cy="228457"/>
            </a:xfrm>
            <a:prstGeom prst="rect">
              <a:avLst/>
            </a:prstGeom>
            <a:noFill/>
          </p:spPr>
        </p:pic>
      </p:grpSp>
      <p:grpSp>
        <p:nvGrpSpPr>
          <p:cNvPr id="15" name="Group 42"/>
          <p:cNvGrpSpPr/>
          <p:nvPr/>
        </p:nvGrpSpPr>
        <p:grpSpPr>
          <a:xfrm>
            <a:off x="1524000" y="6156325"/>
            <a:ext cx="701675" cy="701675"/>
            <a:chOff x="2438400" y="5867400"/>
            <a:chExt cx="701675" cy="701675"/>
          </a:xfrm>
        </p:grpSpPr>
        <p:grpSp>
          <p:nvGrpSpPr>
            <p:cNvPr id="18" name="Group 30"/>
            <p:cNvGrpSpPr/>
            <p:nvPr/>
          </p:nvGrpSpPr>
          <p:grpSpPr>
            <a:xfrm>
              <a:off x="2438400" y="5867400"/>
              <a:ext cx="701675" cy="701675"/>
              <a:chOff x="2438400" y="5867400"/>
              <a:chExt cx="701675" cy="701675"/>
            </a:xfrm>
          </p:grpSpPr>
          <p:pic>
            <p:nvPicPr>
              <p:cNvPr id="16" name="Picture 3" descr="C:\Users\majordanger\AppData\Local\Microsoft\Windows\Temporary Internet Files\Content.IE5\6JTEB2M4\MCj04339030000[1].pn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2438400" y="5867400"/>
                <a:ext cx="701675" cy="701675"/>
              </a:xfrm>
              <a:prstGeom prst="rect">
                <a:avLst/>
              </a:prstGeom>
              <a:noFill/>
            </p:spPr>
          </p:pic>
          <p:pic>
            <p:nvPicPr>
              <p:cNvPr id="23" name="Picture 5" descr="C:\Users\majordanger\AppData\Local\Microsoft\Windows\Temporary Internet Files\Content.IE5\8F1JSARP\MCj04325310000[1].png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2590800" y="6019800"/>
                <a:ext cx="228457" cy="228457"/>
              </a:xfrm>
              <a:prstGeom prst="rect">
                <a:avLst/>
              </a:prstGeom>
              <a:noFill/>
            </p:spPr>
          </p:pic>
        </p:grpSp>
        <p:sp>
          <p:nvSpPr>
            <p:cNvPr id="36" name="TextBox 35"/>
            <p:cNvSpPr txBox="1"/>
            <p:nvPr/>
          </p:nvSpPr>
          <p:spPr>
            <a:xfrm>
              <a:off x="2590800" y="6248400"/>
              <a:ext cx="4572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 smtClean="0">
                  <a:latin typeface="Arial Black" pitchFamily="34" charset="0"/>
                </a:rPr>
                <a:t>AIK</a:t>
              </a:r>
              <a:endParaRPr lang="en-US" sz="1000" b="1" dirty="0">
                <a:latin typeface="Arial Black" pitchFamily="34" charset="0"/>
              </a:endParaRPr>
            </a:p>
          </p:txBody>
        </p:sp>
      </p:grpSp>
      <p:grpSp>
        <p:nvGrpSpPr>
          <p:cNvPr id="21" name="Group 41"/>
          <p:cNvGrpSpPr/>
          <p:nvPr/>
        </p:nvGrpSpPr>
        <p:grpSpPr>
          <a:xfrm>
            <a:off x="1066800" y="6156325"/>
            <a:ext cx="701675" cy="701675"/>
            <a:chOff x="3124200" y="5867400"/>
            <a:chExt cx="701675" cy="701675"/>
          </a:xfrm>
        </p:grpSpPr>
        <p:pic>
          <p:nvPicPr>
            <p:cNvPr id="17" name="Picture 3" descr="C:\Users\majordanger\AppData\Local\Microsoft\Windows\Temporary Internet Files\Content.IE5\6JTEB2M4\MCj04339030000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124200" y="5867400"/>
              <a:ext cx="701675" cy="701675"/>
            </a:xfrm>
            <a:prstGeom prst="rect">
              <a:avLst/>
            </a:prstGeom>
            <a:noFill/>
          </p:spPr>
        </p:pic>
        <p:sp>
          <p:nvSpPr>
            <p:cNvPr id="37" name="TextBox 36"/>
            <p:cNvSpPr txBox="1"/>
            <p:nvPr/>
          </p:nvSpPr>
          <p:spPr>
            <a:xfrm>
              <a:off x="3276600" y="6248400"/>
              <a:ext cx="4572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 smtClean="0">
                  <a:latin typeface="Arial Black" pitchFamily="34" charset="0"/>
                </a:rPr>
                <a:t>AIK</a:t>
              </a:r>
              <a:endParaRPr lang="en-US" sz="1000" b="1" dirty="0">
                <a:latin typeface="Arial Black" pitchFamily="34" charset="0"/>
              </a:endParaRPr>
            </a:p>
          </p:txBody>
        </p:sp>
      </p:grpSp>
      <p:grpSp>
        <p:nvGrpSpPr>
          <p:cNvPr id="24" name="Group 40"/>
          <p:cNvGrpSpPr/>
          <p:nvPr/>
        </p:nvGrpSpPr>
        <p:grpSpPr>
          <a:xfrm>
            <a:off x="609600" y="6156325"/>
            <a:ext cx="701675" cy="701675"/>
            <a:chOff x="3810000" y="5867400"/>
            <a:chExt cx="701675" cy="701675"/>
          </a:xfrm>
        </p:grpSpPr>
        <p:grpSp>
          <p:nvGrpSpPr>
            <p:cNvPr id="30" name="Group 31"/>
            <p:cNvGrpSpPr/>
            <p:nvPr/>
          </p:nvGrpSpPr>
          <p:grpSpPr>
            <a:xfrm>
              <a:off x="3810000" y="5867400"/>
              <a:ext cx="701675" cy="701675"/>
              <a:chOff x="3810000" y="5867400"/>
              <a:chExt cx="701675" cy="701675"/>
            </a:xfrm>
          </p:grpSpPr>
          <p:pic>
            <p:nvPicPr>
              <p:cNvPr id="19" name="Picture 3" descr="C:\Users\majordanger\AppData\Local\Microsoft\Windows\Temporary Internet Files\Content.IE5\6JTEB2M4\MCj04339030000[1]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duotone>
                  <a:prstClr val="black"/>
                  <a:schemeClr val="accent3">
                    <a:tint val="45000"/>
                    <a:satMod val="400000"/>
                  </a:schemeClr>
                </a:duotone>
              </a:blip>
              <a:srcRect/>
              <a:stretch>
                <a:fillRect/>
              </a:stretch>
            </p:blipFill>
            <p:spPr bwMode="auto">
              <a:xfrm>
                <a:off x="3810000" y="5867400"/>
                <a:ext cx="701675" cy="701675"/>
              </a:xfrm>
              <a:prstGeom prst="rect">
                <a:avLst/>
              </a:prstGeom>
              <a:noFill/>
            </p:spPr>
          </p:pic>
          <p:pic>
            <p:nvPicPr>
              <p:cNvPr id="22" name="Picture 5" descr="C:\Users\majordanger\AppData\Local\Microsoft\Windows\Temporary Internet Files\Content.IE5\8F1JSARP\MCj04325310000[1].png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3962400" y="6019800"/>
                <a:ext cx="228457" cy="228457"/>
              </a:xfrm>
              <a:prstGeom prst="rect">
                <a:avLst/>
              </a:prstGeom>
              <a:noFill/>
            </p:spPr>
          </p:pic>
        </p:grpSp>
        <p:sp>
          <p:nvSpPr>
            <p:cNvPr id="38" name="TextBox 37"/>
            <p:cNvSpPr txBox="1"/>
            <p:nvPr/>
          </p:nvSpPr>
          <p:spPr>
            <a:xfrm>
              <a:off x="3962400" y="6248400"/>
              <a:ext cx="4572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>
                  <a:latin typeface="Arial Black" pitchFamily="34" charset="0"/>
                </a:rPr>
                <a:t>E</a:t>
              </a:r>
              <a:r>
                <a:rPr lang="en-US" sz="1000" b="1" dirty="0" smtClean="0">
                  <a:latin typeface="Arial Black" pitchFamily="34" charset="0"/>
                </a:rPr>
                <a:t>K</a:t>
              </a:r>
              <a:endParaRPr lang="en-US" sz="1000" b="1" dirty="0">
                <a:latin typeface="Arial Black" pitchFamily="34" charset="0"/>
              </a:endParaRPr>
            </a:p>
          </p:txBody>
        </p:sp>
      </p:grpSp>
      <p:grpSp>
        <p:nvGrpSpPr>
          <p:cNvPr id="31" name="Group 39"/>
          <p:cNvGrpSpPr/>
          <p:nvPr/>
        </p:nvGrpSpPr>
        <p:grpSpPr>
          <a:xfrm>
            <a:off x="152400" y="6156325"/>
            <a:ext cx="701675" cy="701675"/>
            <a:chOff x="4419600" y="5867400"/>
            <a:chExt cx="701675" cy="701675"/>
          </a:xfrm>
        </p:grpSpPr>
        <p:pic>
          <p:nvPicPr>
            <p:cNvPr id="20" name="Picture 3" descr="C:\Users\majordanger\AppData\Local\Microsoft\Windows\Temporary Internet Files\Content.IE5\6JTEB2M4\MCj04339030000[1]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4419600" y="5867400"/>
              <a:ext cx="701675" cy="701675"/>
            </a:xfrm>
            <a:prstGeom prst="rect">
              <a:avLst/>
            </a:prstGeom>
            <a:noFill/>
          </p:spPr>
        </p:pic>
        <p:sp>
          <p:nvSpPr>
            <p:cNvPr id="39" name="TextBox 38"/>
            <p:cNvSpPr txBox="1"/>
            <p:nvPr/>
          </p:nvSpPr>
          <p:spPr>
            <a:xfrm>
              <a:off x="4572000" y="6248400"/>
              <a:ext cx="4572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>
                  <a:latin typeface="Arial Black" pitchFamily="34" charset="0"/>
                </a:rPr>
                <a:t>E</a:t>
              </a:r>
              <a:r>
                <a:rPr lang="en-US" sz="1000" b="1" dirty="0" smtClean="0">
                  <a:latin typeface="Arial Black" pitchFamily="34" charset="0"/>
                </a:rPr>
                <a:t>K</a:t>
              </a:r>
              <a:endParaRPr lang="en-US" sz="1000" b="1" dirty="0">
                <a:latin typeface="Arial Black" pitchFamily="34" charset="0"/>
              </a:endParaRPr>
            </a:p>
          </p:txBody>
        </p:sp>
      </p:grpSp>
      <p:grpSp>
        <p:nvGrpSpPr>
          <p:cNvPr id="32" name="Group 32"/>
          <p:cNvGrpSpPr/>
          <p:nvPr/>
        </p:nvGrpSpPr>
        <p:grpSpPr>
          <a:xfrm>
            <a:off x="6400800" y="1143000"/>
            <a:ext cx="701675" cy="701675"/>
            <a:chOff x="5562600" y="1219200"/>
            <a:chExt cx="701675" cy="701675"/>
          </a:xfrm>
        </p:grpSpPr>
        <p:pic>
          <p:nvPicPr>
            <p:cNvPr id="42" name="Picture 3" descr="C:\Users\majordanger\AppData\Local\Microsoft\Windows\Temporary Internet Files\Content.IE5\6JTEB2M4\MCj04339030000[1]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prstClr val="black"/>
                <a:schemeClr val="accent1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5562600" y="1219200"/>
              <a:ext cx="701675" cy="701675"/>
            </a:xfrm>
            <a:prstGeom prst="rect">
              <a:avLst/>
            </a:prstGeom>
            <a:noFill/>
          </p:spPr>
        </p:pic>
        <p:pic>
          <p:nvPicPr>
            <p:cNvPr id="43" name="Picture 5" descr="C:\Users\majordanger\AppData\Local\Microsoft\Windows\Temporary Internet Files\Content.IE5\8F1JSARP\MCj04325310000[1]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715000" y="1371600"/>
              <a:ext cx="228457" cy="228457"/>
            </a:xfrm>
            <a:prstGeom prst="rect">
              <a:avLst/>
            </a:prstGeom>
            <a:noFill/>
          </p:spPr>
        </p:pic>
      </p:grpSp>
      <p:pic>
        <p:nvPicPr>
          <p:cNvPr id="45" name="Picture 2" descr="C:\Users\majordanger\AppData\Local\Microsoft\Windows\Temporary Internet Files\Content.IE5\6JTEB2M4\MCj04348320000[1].png"/>
          <p:cNvPicPr>
            <a:picLocks noChangeAspect="1" noChangeArrowheads="1"/>
          </p:cNvPicPr>
          <p:nvPr/>
        </p:nvPicPr>
        <p:blipFill>
          <a:blip r:embed="rId7" cstate="print"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7620000" y="1066800"/>
            <a:ext cx="990600" cy="990600"/>
          </a:xfrm>
          <a:prstGeom prst="rect">
            <a:avLst/>
          </a:prstGeom>
          <a:noFill/>
        </p:spPr>
      </p:pic>
      <p:pic>
        <p:nvPicPr>
          <p:cNvPr id="46" name="Picture 2" descr="C:\Users\majordanger\AppData\Local\Microsoft\Windows\Temporary Internet Files\Content.IE5\6JTEB2M4\MCj04348320000[1].png"/>
          <p:cNvPicPr>
            <a:picLocks noChangeAspect="1" noChangeArrowheads="1"/>
          </p:cNvPicPr>
          <p:nvPr/>
        </p:nvPicPr>
        <p:blipFill>
          <a:blip r:embed="rId7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6858000" y="1066800"/>
            <a:ext cx="990600" cy="990600"/>
          </a:xfrm>
          <a:prstGeom prst="rect">
            <a:avLst/>
          </a:prstGeom>
          <a:noFill/>
        </p:spPr>
      </p:pic>
      <p:grpSp>
        <p:nvGrpSpPr>
          <p:cNvPr id="47" name="Group 49"/>
          <p:cNvGrpSpPr/>
          <p:nvPr/>
        </p:nvGrpSpPr>
        <p:grpSpPr>
          <a:xfrm>
            <a:off x="381000" y="3657600"/>
            <a:ext cx="990600" cy="990600"/>
            <a:chOff x="2514600" y="1371600"/>
            <a:chExt cx="990600" cy="990600"/>
          </a:xfrm>
        </p:grpSpPr>
        <p:pic>
          <p:nvPicPr>
            <p:cNvPr id="48" name="Picture 2" descr="C:\Users\majordanger\AppData\Local\Microsoft\Windows\Temporary Internet Files\Content.IE5\6JTEB2M4\MCj04348320000[1].png"/>
            <p:cNvPicPr>
              <a:picLocks noChangeAspect="1" noChangeArrowheads="1"/>
            </p:cNvPicPr>
            <p:nvPr/>
          </p:nvPicPr>
          <p:blipFill>
            <a:blip r:embed="rId7" cstate="print">
              <a:duotone>
                <a:prstClr val="black"/>
                <a:schemeClr val="accent4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2514600" y="1371600"/>
              <a:ext cx="990600" cy="990600"/>
            </a:xfrm>
            <a:prstGeom prst="rect">
              <a:avLst/>
            </a:prstGeom>
            <a:noFill/>
          </p:spPr>
        </p:pic>
        <p:grpSp>
          <p:nvGrpSpPr>
            <p:cNvPr id="49" name="Group 42"/>
            <p:cNvGrpSpPr/>
            <p:nvPr/>
          </p:nvGrpSpPr>
          <p:grpSpPr>
            <a:xfrm>
              <a:off x="2667000" y="1524000"/>
              <a:ext cx="701675" cy="701675"/>
              <a:chOff x="2438400" y="5867400"/>
              <a:chExt cx="701675" cy="701675"/>
            </a:xfrm>
          </p:grpSpPr>
          <p:grpSp>
            <p:nvGrpSpPr>
              <p:cNvPr id="50" name="Group 30"/>
              <p:cNvGrpSpPr/>
              <p:nvPr/>
            </p:nvGrpSpPr>
            <p:grpSpPr>
              <a:xfrm>
                <a:off x="2438400" y="5867400"/>
                <a:ext cx="701675" cy="701675"/>
                <a:chOff x="2438400" y="5867400"/>
                <a:chExt cx="701675" cy="701675"/>
              </a:xfrm>
            </p:grpSpPr>
            <p:pic>
              <p:nvPicPr>
                <p:cNvPr id="52" name="Picture 3" descr="C:\Users\majordanger\AppData\Local\Microsoft\Windows\Temporary Internet Files\Content.IE5\6JTEB2M4\MCj04339030000[1].png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duotone>
                    <a:prstClr val="black"/>
                    <a:schemeClr val="accent2">
                      <a:tint val="45000"/>
                      <a:satMod val="400000"/>
                    </a:schemeClr>
                  </a:duotone>
                </a:blip>
                <a:srcRect/>
                <a:stretch>
                  <a:fillRect/>
                </a:stretch>
              </p:blipFill>
              <p:spPr bwMode="auto">
                <a:xfrm>
                  <a:off x="2438400" y="5867400"/>
                  <a:ext cx="701675" cy="701675"/>
                </a:xfrm>
                <a:prstGeom prst="rect">
                  <a:avLst/>
                </a:prstGeom>
                <a:noFill/>
              </p:spPr>
            </p:pic>
            <p:pic>
              <p:nvPicPr>
                <p:cNvPr id="53" name="Picture 5" descr="C:\Users\majordanger\AppData\Local\Microsoft\Windows\Temporary Internet Files\Content.IE5\8F1JSARP\MCj04325310000[1].png"/>
                <p:cNvPicPr>
                  <a:picLocks noChangeAspect="1" noChangeArrowheads="1"/>
                </p:cNvPicPr>
                <p:nvPr/>
              </p:nvPicPr>
              <p:blipFill>
                <a:blip r:embed="rId6" cstate="print"/>
                <a:srcRect/>
                <a:stretch>
                  <a:fillRect/>
                </a:stretch>
              </p:blipFill>
              <p:spPr bwMode="auto">
                <a:xfrm>
                  <a:off x="2590800" y="6019800"/>
                  <a:ext cx="228457" cy="228457"/>
                </a:xfrm>
                <a:prstGeom prst="rect">
                  <a:avLst/>
                </a:prstGeom>
                <a:noFill/>
              </p:spPr>
            </p:pic>
          </p:grpSp>
          <p:sp>
            <p:nvSpPr>
              <p:cNvPr id="51" name="TextBox 50"/>
              <p:cNvSpPr txBox="1"/>
              <p:nvPr/>
            </p:nvSpPr>
            <p:spPr>
              <a:xfrm>
                <a:off x="2590800" y="6248400"/>
                <a:ext cx="45720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b="1" dirty="0" smtClean="0">
                    <a:latin typeface="Arial Black" pitchFamily="34" charset="0"/>
                  </a:rPr>
                  <a:t>AIK</a:t>
                </a:r>
                <a:endParaRPr lang="en-US" sz="1000" b="1" dirty="0">
                  <a:latin typeface="Arial Black" pitchFamily="34" charset="0"/>
                </a:endParaRPr>
              </a:p>
            </p:txBody>
          </p:sp>
        </p:grpSp>
      </p:grpSp>
      <p:sp>
        <p:nvSpPr>
          <p:cNvPr id="54" name="TextBox 53"/>
          <p:cNvSpPr txBox="1"/>
          <p:nvPr/>
        </p:nvSpPr>
        <p:spPr>
          <a:xfrm>
            <a:off x="3733800" y="22860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Privacy CA</a:t>
            </a:r>
            <a:endParaRPr lang="en-US" dirty="0"/>
          </a:p>
        </p:txBody>
      </p:sp>
      <p:sp>
        <p:nvSpPr>
          <p:cNvPr id="55" name="TextBox 54"/>
          <p:cNvSpPr txBox="1"/>
          <p:nvPr/>
        </p:nvSpPr>
        <p:spPr>
          <a:xfrm>
            <a:off x="7162800" y="6477000"/>
            <a:ext cx="1752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Trusted Nodes</a:t>
            </a:r>
            <a:endParaRPr lang="en-US" dirty="0"/>
          </a:p>
        </p:txBody>
      </p:sp>
      <p:sp>
        <p:nvSpPr>
          <p:cNvPr id="56" name="TextBox 55"/>
          <p:cNvSpPr txBox="1"/>
          <p:nvPr/>
        </p:nvSpPr>
        <p:spPr>
          <a:xfrm>
            <a:off x="457200" y="5943600"/>
            <a:ext cx="1143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New Node</a:t>
            </a:r>
            <a:endParaRPr lang="en-US" dirty="0"/>
          </a:p>
        </p:txBody>
      </p:sp>
      <p:sp>
        <p:nvSpPr>
          <p:cNvPr id="57" name="TextBox 56"/>
          <p:cNvSpPr txBox="1"/>
          <p:nvPr/>
        </p:nvSpPr>
        <p:spPr>
          <a:xfrm>
            <a:off x="7086600" y="129540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/>
              <a:t>Manf</a:t>
            </a:r>
            <a:r>
              <a:rPr lang="en-US" sz="1200" b="1" dirty="0" smtClean="0"/>
              <a:t>.</a:t>
            </a:r>
            <a:br>
              <a:rPr lang="en-US" sz="1200" b="1" dirty="0" smtClean="0"/>
            </a:br>
            <a:r>
              <a:rPr lang="en-US" sz="1200" b="1" dirty="0" smtClean="0"/>
              <a:t>Cert.</a:t>
            </a:r>
            <a:endParaRPr lang="en-US" sz="1200" b="1" dirty="0"/>
          </a:p>
        </p:txBody>
      </p:sp>
      <p:sp>
        <p:nvSpPr>
          <p:cNvPr id="58" name="TextBox 57"/>
          <p:cNvSpPr txBox="1"/>
          <p:nvPr/>
        </p:nvSpPr>
        <p:spPr>
          <a:xfrm>
            <a:off x="7848600" y="1295400"/>
            <a:ext cx="533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PCA Cert.</a:t>
            </a:r>
            <a:endParaRPr lang="en-US" sz="1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3.7037E-7 L -0.50833 -0.00463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4" y="-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xit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/>
      <p:bldP spid="11" grpId="2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</a:p>
          <a:p>
            <a:r>
              <a:rPr lang="en-US" dirty="0" smtClean="0"/>
              <a:t>Trusted Computing and Trusted Platform Modules (TPM)</a:t>
            </a:r>
          </a:p>
          <a:p>
            <a:r>
              <a:rPr lang="en-US" dirty="0" smtClean="0"/>
              <a:t>Trusted Software Stacks</a:t>
            </a:r>
          </a:p>
          <a:p>
            <a:r>
              <a:rPr lang="en-US" dirty="0" smtClean="0"/>
              <a:t>Attestation</a:t>
            </a:r>
          </a:p>
          <a:p>
            <a:r>
              <a:rPr lang="en-US" dirty="0" smtClean="0"/>
              <a:t>Measurements</a:t>
            </a:r>
          </a:p>
          <a:p>
            <a:r>
              <a:rPr lang="en-US" dirty="0" smtClean="0"/>
              <a:t>Future Work and Conclusion</a:t>
            </a:r>
            <a:endParaRPr lang="en-US" dirty="0"/>
          </a:p>
        </p:txBody>
      </p:sp>
      <p:pic>
        <p:nvPicPr>
          <p:cNvPr id="5124" name="Picture 4" descr="C:\Users\majordanger\AppData\Local\Microsoft\Windows\Temporary Internet Files\Content.IE5\ML7EYVVF\MCj0406098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6600" y="304800"/>
            <a:ext cx="1841500" cy="13747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Attestation</a:t>
            </a:r>
            <a:endParaRPr lang="en-US" dirty="0"/>
          </a:p>
        </p:txBody>
      </p:sp>
      <p:pic>
        <p:nvPicPr>
          <p:cNvPr id="12291" name="Picture 3" descr="C:\Users\majordanger\AppData\Local\Microsoft\Windows\Temporary Internet Files\Content.IE5\6JTEB2M4\MCj04339030000[1]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5943600" y="1143000"/>
            <a:ext cx="701675" cy="701675"/>
          </a:xfrm>
          <a:prstGeom prst="rect">
            <a:avLst/>
          </a:prstGeom>
          <a:noFill/>
        </p:spPr>
      </p:pic>
      <p:pic>
        <p:nvPicPr>
          <p:cNvPr id="5" name="Picture 3" descr="C:\Program Files (x86)\Microsoft Office\MEDIA\CAGCAT10\j0285750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4876800"/>
            <a:ext cx="1824228" cy="1121054"/>
          </a:xfrm>
          <a:prstGeom prst="rect">
            <a:avLst/>
          </a:prstGeom>
          <a:noFill/>
        </p:spPr>
      </p:pic>
      <p:pic>
        <p:nvPicPr>
          <p:cNvPr id="6" name="Picture 9" descr="C:\Users\majordanger\AppData\Local\Microsoft\Windows\Temporary Internet Files\Content.IE5\6JTEB2M4\MCj0404159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15200" y="4800600"/>
            <a:ext cx="1517616" cy="1524000"/>
          </a:xfrm>
          <a:prstGeom prst="rect">
            <a:avLst/>
          </a:prstGeom>
          <a:noFill/>
        </p:spPr>
      </p:pic>
      <p:pic>
        <p:nvPicPr>
          <p:cNvPr id="12292" name="Picture 4" descr="C:\Program Files (x86)\Microsoft Office\MEDIA\CAGCAT10\j0205462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81400" y="914400"/>
            <a:ext cx="1818742" cy="1809598"/>
          </a:xfrm>
          <a:prstGeom prst="rect">
            <a:avLst/>
          </a:prstGeom>
          <a:noFill/>
        </p:spPr>
      </p:pic>
      <p:grpSp>
        <p:nvGrpSpPr>
          <p:cNvPr id="3" name="Group 44"/>
          <p:cNvGrpSpPr/>
          <p:nvPr/>
        </p:nvGrpSpPr>
        <p:grpSpPr>
          <a:xfrm>
            <a:off x="1752600" y="4800600"/>
            <a:ext cx="1447800" cy="914400"/>
            <a:chOff x="2743200" y="3276600"/>
            <a:chExt cx="1447800" cy="914400"/>
          </a:xfrm>
        </p:grpSpPr>
        <p:pic>
          <p:nvPicPr>
            <p:cNvPr id="7" name="Picture 3" descr="C:\Users\majordanger\AppData\Local\Microsoft\Windows\Temporary Internet Files\Content.IE5\8F1JSARP\MCj04404010000[1]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743200" y="3276600"/>
              <a:ext cx="914400" cy="914400"/>
            </a:xfrm>
            <a:prstGeom prst="rect">
              <a:avLst/>
            </a:prstGeom>
            <a:noFill/>
          </p:spPr>
        </p:pic>
        <p:sp>
          <p:nvSpPr>
            <p:cNvPr id="13" name="TextBox 12"/>
            <p:cNvSpPr txBox="1"/>
            <p:nvPr/>
          </p:nvSpPr>
          <p:spPr>
            <a:xfrm>
              <a:off x="2743200" y="3581400"/>
              <a:ext cx="1447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10110…</a:t>
              </a:r>
              <a:endParaRPr lang="en-US" dirty="0"/>
            </a:p>
          </p:txBody>
        </p:sp>
      </p:grpSp>
      <p:grpSp>
        <p:nvGrpSpPr>
          <p:cNvPr id="4" name="Group 32"/>
          <p:cNvGrpSpPr/>
          <p:nvPr/>
        </p:nvGrpSpPr>
        <p:grpSpPr>
          <a:xfrm>
            <a:off x="5486400" y="1143000"/>
            <a:ext cx="701675" cy="701675"/>
            <a:chOff x="5562600" y="1219200"/>
            <a:chExt cx="701675" cy="701675"/>
          </a:xfrm>
        </p:grpSpPr>
        <p:pic>
          <p:nvPicPr>
            <p:cNvPr id="14" name="Picture 3" descr="C:\Users\majordanger\AppData\Local\Microsoft\Windows\Temporary Internet Files\Content.IE5\6JTEB2M4\MCj04339030000[1]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prstClr val="black"/>
                <a:schemeClr val="accent4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5562600" y="1219200"/>
              <a:ext cx="701675" cy="701675"/>
            </a:xfrm>
            <a:prstGeom prst="rect">
              <a:avLst/>
            </a:prstGeom>
            <a:noFill/>
          </p:spPr>
        </p:pic>
        <p:pic>
          <p:nvPicPr>
            <p:cNvPr id="12293" name="Picture 5" descr="C:\Users\majordanger\AppData\Local\Microsoft\Windows\Temporary Internet Files\Content.IE5\8F1JSARP\MCj04325310000[1].pn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5715000" y="1371600"/>
              <a:ext cx="228457" cy="228457"/>
            </a:xfrm>
            <a:prstGeom prst="rect">
              <a:avLst/>
            </a:prstGeom>
            <a:noFill/>
          </p:spPr>
        </p:pic>
      </p:grpSp>
      <p:grpSp>
        <p:nvGrpSpPr>
          <p:cNvPr id="8" name="Group 33"/>
          <p:cNvGrpSpPr/>
          <p:nvPr/>
        </p:nvGrpSpPr>
        <p:grpSpPr>
          <a:xfrm>
            <a:off x="8153400" y="3505200"/>
            <a:ext cx="701675" cy="701675"/>
            <a:chOff x="8153400" y="3505200"/>
            <a:chExt cx="701675" cy="701675"/>
          </a:xfrm>
        </p:grpSpPr>
        <p:pic>
          <p:nvPicPr>
            <p:cNvPr id="25" name="Picture 3" descr="C:\Users\majordanger\AppData\Local\Microsoft\Windows\Temporary Internet Files\Content.IE5\6JTEB2M4\MCj04339030000[1]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prstClr val="black"/>
                <a:schemeClr val="accent4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8153400" y="3505200"/>
              <a:ext cx="701675" cy="701675"/>
            </a:xfrm>
            <a:prstGeom prst="rect">
              <a:avLst/>
            </a:prstGeom>
            <a:noFill/>
          </p:spPr>
        </p:pic>
        <p:pic>
          <p:nvPicPr>
            <p:cNvPr id="26" name="Picture 5" descr="C:\Users\majordanger\AppData\Local\Microsoft\Windows\Temporary Internet Files\Content.IE5\8F1JSARP\MCj04325310000[1].pn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8305800" y="3657600"/>
              <a:ext cx="228457" cy="228457"/>
            </a:xfrm>
            <a:prstGeom prst="rect">
              <a:avLst/>
            </a:prstGeom>
            <a:noFill/>
          </p:spPr>
        </p:pic>
      </p:grpSp>
      <p:grpSp>
        <p:nvGrpSpPr>
          <p:cNvPr id="10" name="Group 29"/>
          <p:cNvGrpSpPr/>
          <p:nvPr/>
        </p:nvGrpSpPr>
        <p:grpSpPr>
          <a:xfrm>
            <a:off x="1981200" y="6156325"/>
            <a:ext cx="701675" cy="701675"/>
            <a:chOff x="2667000" y="2895600"/>
            <a:chExt cx="701675" cy="701675"/>
          </a:xfrm>
        </p:grpSpPr>
        <p:pic>
          <p:nvPicPr>
            <p:cNvPr id="27" name="Picture 3" descr="C:\Users\majordanger\AppData\Local\Microsoft\Windows\Temporary Internet Files\Content.IE5\6JTEB2M4\MCj04339030000[1]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prstClr val="black"/>
                <a:schemeClr val="accent4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2667000" y="2895600"/>
              <a:ext cx="701675" cy="701675"/>
            </a:xfrm>
            <a:prstGeom prst="rect">
              <a:avLst/>
            </a:prstGeom>
            <a:noFill/>
          </p:spPr>
        </p:pic>
        <p:pic>
          <p:nvPicPr>
            <p:cNvPr id="28" name="Picture 5" descr="C:\Users\majordanger\AppData\Local\Microsoft\Windows\Temporary Internet Files\Content.IE5\8F1JSARP\MCj04325310000[1].pn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819400" y="3048000"/>
              <a:ext cx="228457" cy="228457"/>
            </a:xfrm>
            <a:prstGeom prst="rect">
              <a:avLst/>
            </a:prstGeom>
            <a:noFill/>
          </p:spPr>
        </p:pic>
      </p:grpSp>
      <p:grpSp>
        <p:nvGrpSpPr>
          <p:cNvPr id="12" name="Group 42"/>
          <p:cNvGrpSpPr/>
          <p:nvPr/>
        </p:nvGrpSpPr>
        <p:grpSpPr>
          <a:xfrm>
            <a:off x="1524000" y="6156325"/>
            <a:ext cx="701675" cy="701675"/>
            <a:chOff x="2438400" y="5867400"/>
            <a:chExt cx="701675" cy="701675"/>
          </a:xfrm>
        </p:grpSpPr>
        <p:grpSp>
          <p:nvGrpSpPr>
            <p:cNvPr id="15" name="Group 30"/>
            <p:cNvGrpSpPr/>
            <p:nvPr/>
          </p:nvGrpSpPr>
          <p:grpSpPr>
            <a:xfrm>
              <a:off x="2438400" y="5867400"/>
              <a:ext cx="701675" cy="701675"/>
              <a:chOff x="2438400" y="5867400"/>
              <a:chExt cx="701675" cy="701675"/>
            </a:xfrm>
          </p:grpSpPr>
          <p:pic>
            <p:nvPicPr>
              <p:cNvPr id="16" name="Picture 3" descr="C:\Users\majordanger\AppData\Local\Microsoft\Windows\Temporary Internet Files\Content.IE5\6JTEB2M4\MCj04339030000[1].pn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2438400" y="5867400"/>
                <a:ext cx="701675" cy="701675"/>
              </a:xfrm>
              <a:prstGeom prst="rect">
                <a:avLst/>
              </a:prstGeom>
              <a:noFill/>
            </p:spPr>
          </p:pic>
          <p:pic>
            <p:nvPicPr>
              <p:cNvPr id="23" name="Picture 5" descr="C:\Users\majordanger\AppData\Local\Microsoft\Windows\Temporary Internet Files\Content.IE5\8F1JSARP\MCj04325310000[1].png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2590800" y="6019800"/>
                <a:ext cx="228457" cy="228457"/>
              </a:xfrm>
              <a:prstGeom prst="rect">
                <a:avLst/>
              </a:prstGeom>
              <a:noFill/>
            </p:spPr>
          </p:pic>
        </p:grpSp>
        <p:sp>
          <p:nvSpPr>
            <p:cNvPr id="36" name="TextBox 35"/>
            <p:cNvSpPr txBox="1"/>
            <p:nvPr/>
          </p:nvSpPr>
          <p:spPr>
            <a:xfrm>
              <a:off x="2590800" y="6248400"/>
              <a:ext cx="4572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 smtClean="0">
                  <a:latin typeface="Arial Black" pitchFamily="34" charset="0"/>
                </a:rPr>
                <a:t>AIK</a:t>
              </a:r>
              <a:endParaRPr lang="en-US" sz="1000" b="1" dirty="0">
                <a:latin typeface="Arial Black" pitchFamily="34" charset="0"/>
              </a:endParaRPr>
            </a:p>
          </p:txBody>
        </p:sp>
      </p:grpSp>
      <p:grpSp>
        <p:nvGrpSpPr>
          <p:cNvPr id="18" name="Group 41"/>
          <p:cNvGrpSpPr/>
          <p:nvPr/>
        </p:nvGrpSpPr>
        <p:grpSpPr>
          <a:xfrm>
            <a:off x="1066800" y="6156325"/>
            <a:ext cx="701675" cy="701675"/>
            <a:chOff x="3124200" y="5867400"/>
            <a:chExt cx="701675" cy="701675"/>
          </a:xfrm>
        </p:grpSpPr>
        <p:pic>
          <p:nvPicPr>
            <p:cNvPr id="17" name="Picture 3" descr="C:\Users\majordanger\AppData\Local\Microsoft\Windows\Temporary Internet Files\Content.IE5\6JTEB2M4\MCj04339030000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124200" y="5867400"/>
              <a:ext cx="701675" cy="701675"/>
            </a:xfrm>
            <a:prstGeom prst="rect">
              <a:avLst/>
            </a:prstGeom>
            <a:noFill/>
          </p:spPr>
        </p:pic>
        <p:sp>
          <p:nvSpPr>
            <p:cNvPr id="37" name="TextBox 36"/>
            <p:cNvSpPr txBox="1"/>
            <p:nvPr/>
          </p:nvSpPr>
          <p:spPr>
            <a:xfrm>
              <a:off x="3276600" y="6248400"/>
              <a:ext cx="4572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 smtClean="0">
                  <a:latin typeface="Arial Black" pitchFamily="34" charset="0"/>
                </a:rPr>
                <a:t>AIK</a:t>
              </a:r>
              <a:endParaRPr lang="en-US" sz="1000" b="1" dirty="0">
                <a:latin typeface="Arial Black" pitchFamily="34" charset="0"/>
              </a:endParaRPr>
            </a:p>
          </p:txBody>
        </p:sp>
      </p:grpSp>
      <p:grpSp>
        <p:nvGrpSpPr>
          <p:cNvPr id="21" name="Group 40"/>
          <p:cNvGrpSpPr/>
          <p:nvPr/>
        </p:nvGrpSpPr>
        <p:grpSpPr>
          <a:xfrm>
            <a:off x="609600" y="6156325"/>
            <a:ext cx="701675" cy="701675"/>
            <a:chOff x="3810000" y="5867400"/>
            <a:chExt cx="701675" cy="701675"/>
          </a:xfrm>
        </p:grpSpPr>
        <p:grpSp>
          <p:nvGrpSpPr>
            <p:cNvPr id="24" name="Group 31"/>
            <p:cNvGrpSpPr/>
            <p:nvPr/>
          </p:nvGrpSpPr>
          <p:grpSpPr>
            <a:xfrm>
              <a:off x="3810000" y="5867400"/>
              <a:ext cx="701675" cy="701675"/>
              <a:chOff x="3810000" y="5867400"/>
              <a:chExt cx="701675" cy="701675"/>
            </a:xfrm>
          </p:grpSpPr>
          <p:pic>
            <p:nvPicPr>
              <p:cNvPr id="19" name="Picture 3" descr="C:\Users\majordanger\AppData\Local\Microsoft\Windows\Temporary Internet Files\Content.IE5\6JTEB2M4\MCj04339030000[1]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duotone>
                  <a:prstClr val="black"/>
                  <a:schemeClr val="accent3">
                    <a:tint val="45000"/>
                    <a:satMod val="400000"/>
                  </a:schemeClr>
                </a:duotone>
              </a:blip>
              <a:srcRect/>
              <a:stretch>
                <a:fillRect/>
              </a:stretch>
            </p:blipFill>
            <p:spPr bwMode="auto">
              <a:xfrm>
                <a:off x="3810000" y="5867400"/>
                <a:ext cx="701675" cy="701675"/>
              </a:xfrm>
              <a:prstGeom prst="rect">
                <a:avLst/>
              </a:prstGeom>
              <a:noFill/>
            </p:spPr>
          </p:pic>
          <p:pic>
            <p:nvPicPr>
              <p:cNvPr id="22" name="Picture 5" descr="C:\Users\majordanger\AppData\Local\Microsoft\Windows\Temporary Internet Files\Content.IE5\8F1JSARP\MCj04325310000[1].png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3962400" y="6019800"/>
                <a:ext cx="228457" cy="228457"/>
              </a:xfrm>
              <a:prstGeom prst="rect">
                <a:avLst/>
              </a:prstGeom>
              <a:noFill/>
            </p:spPr>
          </p:pic>
        </p:grpSp>
        <p:sp>
          <p:nvSpPr>
            <p:cNvPr id="38" name="TextBox 37"/>
            <p:cNvSpPr txBox="1"/>
            <p:nvPr/>
          </p:nvSpPr>
          <p:spPr>
            <a:xfrm>
              <a:off x="3962400" y="6248400"/>
              <a:ext cx="4572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>
                  <a:latin typeface="Arial Black" pitchFamily="34" charset="0"/>
                </a:rPr>
                <a:t>E</a:t>
              </a:r>
              <a:r>
                <a:rPr lang="en-US" sz="1000" b="1" dirty="0" smtClean="0">
                  <a:latin typeface="Arial Black" pitchFamily="34" charset="0"/>
                </a:rPr>
                <a:t>K</a:t>
              </a:r>
              <a:endParaRPr lang="en-US" sz="1000" b="1" dirty="0">
                <a:latin typeface="Arial Black" pitchFamily="34" charset="0"/>
              </a:endParaRPr>
            </a:p>
          </p:txBody>
        </p:sp>
      </p:grpSp>
      <p:grpSp>
        <p:nvGrpSpPr>
          <p:cNvPr id="30" name="Group 39"/>
          <p:cNvGrpSpPr/>
          <p:nvPr/>
        </p:nvGrpSpPr>
        <p:grpSpPr>
          <a:xfrm>
            <a:off x="152400" y="6156325"/>
            <a:ext cx="701675" cy="701675"/>
            <a:chOff x="4419600" y="5867400"/>
            <a:chExt cx="701675" cy="701675"/>
          </a:xfrm>
        </p:grpSpPr>
        <p:pic>
          <p:nvPicPr>
            <p:cNvPr id="20" name="Picture 3" descr="C:\Users\majordanger\AppData\Local\Microsoft\Windows\Temporary Internet Files\Content.IE5\6JTEB2M4\MCj04339030000[1]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4419600" y="5867400"/>
              <a:ext cx="701675" cy="701675"/>
            </a:xfrm>
            <a:prstGeom prst="rect">
              <a:avLst/>
            </a:prstGeom>
            <a:noFill/>
          </p:spPr>
        </p:pic>
        <p:sp>
          <p:nvSpPr>
            <p:cNvPr id="39" name="TextBox 38"/>
            <p:cNvSpPr txBox="1"/>
            <p:nvPr/>
          </p:nvSpPr>
          <p:spPr>
            <a:xfrm>
              <a:off x="4572000" y="6248400"/>
              <a:ext cx="4572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>
                  <a:latin typeface="Arial Black" pitchFamily="34" charset="0"/>
                </a:rPr>
                <a:t>E</a:t>
              </a:r>
              <a:r>
                <a:rPr lang="en-US" sz="1000" b="1" dirty="0" smtClean="0">
                  <a:latin typeface="Arial Black" pitchFamily="34" charset="0"/>
                </a:rPr>
                <a:t>K</a:t>
              </a:r>
              <a:endParaRPr lang="en-US" sz="1000" b="1" dirty="0">
                <a:latin typeface="Arial Black" pitchFamily="34" charset="0"/>
              </a:endParaRPr>
            </a:p>
          </p:txBody>
        </p:sp>
      </p:grpSp>
      <p:grpSp>
        <p:nvGrpSpPr>
          <p:cNvPr id="31" name="Group 32"/>
          <p:cNvGrpSpPr/>
          <p:nvPr/>
        </p:nvGrpSpPr>
        <p:grpSpPr>
          <a:xfrm>
            <a:off x="6400800" y="1143000"/>
            <a:ext cx="701675" cy="701675"/>
            <a:chOff x="5562600" y="1219200"/>
            <a:chExt cx="701675" cy="701675"/>
          </a:xfrm>
        </p:grpSpPr>
        <p:pic>
          <p:nvPicPr>
            <p:cNvPr id="42" name="Picture 3" descr="C:\Users\majordanger\AppData\Local\Microsoft\Windows\Temporary Internet Files\Content.IE5\6JTEB2M4\MCj04339030000[1]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prstClr val="black"/>
                <a:schemeClr val="accent1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5562600" y="1219200"/>
              <a:ext cx="701675" cy="701675"/>
            </a:xfrm>
            <a:prstGeom prst="rect">
              <a:avLst/>
            </a:prstGeom>
            <a:noFill/>
          </p:spPr>
        </p:pic>
        <p:pic>
          <p:nvPicPr>
            <p:cNvPr id="43" name="Picture 5" descr="C:\Users\majordanger\AppData\Local\Microsoft\Windows\Temporary Internet Files\Content.IE5\8F1JSARP\MCj04325310000[1].pn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5715000" y="1371600"/>
              <a:ext cx="228457" cy="228457"/>
            </a:xfrm>
            <a:prstGeom prst="rect">
              <a:avLst/>
            </a:prstGeom>
            <a:noFill/>
          </p:spPr>
        </p:pic>
      </p:grpSp>
      <p:pic>
        <p:nvPicPr>
          <p:cNvPr id="45" name="Picture 2" descr="C:\Users\majordanger\AppData\Local\Microsoft\Windows\Temporary Internet Files\Content.IE5\6JTEB2M4\MCj04348320000[1].png"/>
          <p:cNvPicPr>
            <a:picLocks noChangeAspect="1" noChangeArrowheads="1"/>
          </p:cNvPicPr>
          <p:nvPr/>
        </p:nvPicPr>
        <p:blipFill>
          <a:blip r:embed="rId8" cstate="print"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7620000" y="1066800"/>
            <a:ext cx="990600" cy="990600"/>
          </a:xfrm>
          <a:prstGeom prst="rect">
            <a:avLst/>
          </a:prstGeom>
          <a:noFill/>
        </p:spPr>
      </p:pic>
      <p:pic>
        <p:nvPicPr>
          <p:cNvPr id="46" name="Picture 2" descr="C:\Users\majordanger\AppData\Local\Microsoft\Windows\Temporary Internet Files\Content.IE5\6JTEB2M4\MCj04348320000[1].png"/>
          <p:cNvPicPr>
            <a:picLocks noChangeAspect="1" noChangeArrowheads="1"/>
          </p:cNvPicPr>
          <p:nvPr/>
        </p:nvPicPr>
        <p:blipFill>
          <a:blip r:embed="rId8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6858000" y="1066800"/>
            <a:ext cx="990600" cy="990600"/>
          </a:xfrm>
          <a:prstGeom prst="rect">
            <a:avLst/>
          </a:prstGeom>
          <a:noFill/>
        </p:spPr>
      </p:pic>
      <p:grpSp>
        <p:nvGrpSpPr>
          <p:cNvPr id="32" name="Group 49"/>
          <p:cNvGrpSpPr/>
          <p:nvPr/>
        </p:nvGrpSpPr>
        <p:grpSpPr>
          <a:xfrm>
            <a:off x="381000" y="3657600"/>
            <a:ext cx="990600" cy="990600"/>
            <a:chOff x="2514600" y="1371600"/>
            <a:chExt cx="990600" cy="990600"/>
          </a:xfrm>
        </p:grpSpPr>
        <p:pic>
          <p:nvPicPr>
            <p:cNvPr id="48" name="Picture 2" descr="C:\Users\majordanger\AppData\Local\Microsoft\Windows\Temporary Internet Files\Content.IE5\6JTEB2M4\MCj04348320000[1].png"/>
            <p:cNvPicPr>
              <a:picLocks noChangeAspect="1" noChangeArrowheads="1"/>
            </p:cNvPicPr>
            <p:nvPr/>
          </p:nvPicPr>
          <p:blipFill>
            <a:blip r:embed="rId8" cstate="print">
              <a:duotone>
                <a:prstClr val="black"/>
                <a:schemeClr val="accent4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2514600" y="1371600"/>
              <a:ext cx="990600" cy="990600"/>
            </a:xfrm>
            <a:prstGeom prst="rect">
              <a:avLst/>
            </a:prstGeom>
            <a:noFill/>
          </p:spPr>
        </p:pic>
        <p:grpSp>
          <p:nvGrpSpPr>
            <p:cNvPr id="33" name="Group 42"/>
            <p:cNvGrpSpPr/>
            <p:nvPr/>
          </p:nvGrpSpPr>
          <p:grpSpPr>
            <a:xfrm>
              <a:off x="2667000" y="1524000"/>
              <a:ext cx="701675" cy="701675"/>
              <a:chOff x="2438400" y="5867400"/>
              <a:chExt cx="701675" cy="701675"/>
            </a:xfrm>
          </p:grpSpPr>
          <p:grpSp>
            <p:nvGrpSpPr>
              <p:cNvPr id="34" name="Group 30"/>
              <p:cNvGrpSpPr/>
              <p:nvPr/>
            </p:nvGrpSpPr>
            <p:grpSpPr>
              <a:xfrm>
                <a:off x="2438400" y="5867400"/>
                <a:ext cx="701675" cy="701675"/>
                <a:chOff x="2438400" y="5867400"/>
                <a:chExt cx="701675" cy="701675"/>
              </a:xfrm>
            </p:grpSpPr>
            <p:pic>
              <p:nvPicPr>
                <p:cNvPr id="52" name="Picture 3" descr="C:\Users\majordanger\AppData\Local\Microsoft\Windows\Temporary Internet Files\Content.IE5\6JTEB2M4\MCj04339030000[1].png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duotone>
                    <a:prstClr val="black"/>
                    <a:schemeClr val="accent2">
                      <a:tint val="45000"/>
                      <a:satMod val="400000"/>
                    </a:schemeClr>
                  </a:duotone>
                </a:blip>
                <a:srcRect/>
                <a:stretch>
                  <a:fillRect/>
                </a:stretch>
              </p:blipFill>
              <p:spPr bwMode="auto">
                <a:xfrm>
                  <a:off x="2438400" y="5867400"/>
                  <a:ext cx="701675" cy="701675"/>
                </a:xfrm>
                <a:prstGeom prst="rect">
                  <a:avLst/>
                </a:prstGeom>
                <a:noFill/>
              </p:spPr>
            </p:pic>
            <p:pic>
              <p:nvPicPr>
                <p:cNvPr id="53" name="Picture 5" descr="C:\Users\majordanger\AppData\Local\Microsoft\Windows\Temporary Internet Files\Content.IE5\8F1JSARP\MCj04325310000[1].png"/>
                <p:cNvPicPr>
                  <a:picLocks noChangeAspect="1" noChangeArrowheads="1"/>
                </p:cNvPicPr>
                <p:nvPr/>
              </p:nvPicPr>
              <p:blipFill>
                <a:blip r:embed="rId7" cstate="print"/>
                <a:srcRect/>
                <a:stretch>
                  <a:fillRect/>
                </a:stretch>
              </p:blipFill>
              <p:spPr bwMode="auto">
                <a:xfrm>
                  <a:off x="2590800" y="6019800"/>
                  <a:ext cx="228457" cy="228457"/>
                </a:xfrm>
                <a:prstGeom prst="rect">
                  <a:avLst/>
                </a:prstGeom>
                <a:noFill/>
              </p:spPr>
            </p:pic>
          </p:grpSp>
          <p:sp>
            <p:nvSpPr>
              <p:cNvPr id="51" name="TextBox 50"/>
              <p:cNvSpPr txBox="1"/>
              <p:nvPr/>
            </p:nvSpPr>
            <p:spPr>
              <a:xfrm>
                <a:off x="2590800" y="6248400"/>
                <a:ext cx="45720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b="1" dirty="0" smtClean="0">
                    <a:latin typeface="Arial Black" pitchFamily="34" charset="0"/>
                  </a:rPr>
                  <a:t>AIK</a:t>
                </a:r>
                <a:endParaRPr lang="en-US" sz="1000" b="1" dirty="0">
                  <a:latin typeface="Arial Black" pitchFamily="34" charset="0"/>
                </a:endParaRPr>
              </a:p>
            </p:txBody>
          </p:sp>
        </p:grpSp>
      </p:grpSp>
      <p:sp>
        <p:nvSpPr>
          <p:cNvPr id="50" name="TextBox 49"/>
          <p:cNvSpPr txBox="1"/>
          <p:nvPr/>
        </p:nvSpPr>
        <p:spPr>
          <a:xfrm>
            <a:off x="2057400" y="3505200"/>
            <a:ext cx="1905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Append nonce and sign PCRs with </a:t>
            </a:r>
            <a:r>
              <a:rPr lang="en-US" dirty="0" err="1" smtClean="0"/>
              <a:t>priv_AIK</a:t>
            </a:r>
            <a:endParaRPr lang="en-US" dirty="0" smtClean="0"/>
          </a:p>
        </p:txBody>
      </p:sp>
      <p:sp>
        <p:nvSpPr>
          <p:cNvPr id="49" name="TextBox 48"/>
          <p:cNvSpPr txBox="1"/>
          <p:nvPr/>
        </p:nvSpPr>
        <p:spPr>
          <a:xfrm>
            <a:off x="3733800" y="22860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Privacy CA</a:t>
            </a:r>
            <a:endParaRPr lang="en-US" dirty="0"/>
          </a:p>
        </p:txBody>
      </p:sp>
      <p:sp>
        <p:nvSpPr>
          <p:cNvPr id="54" name="TextBox 53"/>
          <p:cNvSpPr txBox="1"/>
          <p:nvPr/>
        </p:nvSpPr>
        <p:spPr>
          <a:xfrm>
            <a:off x="7162800" y="6477000"/>
            <a:ext cx="1752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Trusted Nodes</a:t>
            </a:r>
            <a:endParaRPr lang="en-US" dirty="0"/>
          </a:p>
        </p:txBody>
      </p:sp>
      <p:sp>
        <p:nvSpPr>
          <p:cNvPr id="55" name="TextBox 54"/>
          <p:cNvSpPr txBox="1"/>
          <p:nvPr/>
        </p:nvSpPr>
        <p:spPr>
          <a:xfrm>
            <a:off x="457200" y="5943600"/>
            <a:ext cx="1143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New Node</a:t>
            </a:r>
            <a:endParaRPr lang="en-US" dirty="0"/>
          </a:p>
        </p:txBody>
      </p:sp>
      <p:sp>
        <p:nvSpPr>
          <p:cNvPr id="56" name="TextBox 55"/>
          <p:cNvSpPr txBox="1"/>
          <p:nvPr/>
        </p:nvSpPr>
        <p:spPr>
          <a:xfrm>
            <a:off x="7086600" y="129540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/>
              <a:t>Manf</a:t>
            </a:r>
            <a:r>
              <a:rPr lang="en-US" sz="1200" b="1" dirty="0" smtClean="0"/>
              <a:t>.</a:t>
            </a:r>
            <a:br>
              <a:rPr lang="en-US" sz="1200" b="1" dirty="0" smtClean="0"/>
            </a:br>
            <a:r>
              <a:rPr lang="en-US" sz="1200" b="1" dirty="0" smtClean="0"/>
              <a:t>Cert.</a:t>
            </a:r>
            <a:endParaRPr lang="en-US" sz="1200" b="1" dirty="0"/>
          </a:p>
        </p:txBody>
      </p:sp>
      <p:sp>
        <p:nvSpPr>
          <p:cNvPr id="57" name="TextBox 56"/>
          <p:cNvSpPr txBox="1"/>
          <p:nvPr/>
        </p:nvSpPr>
        <p:spPr>
          <a:xfrm>
            <a:off x="7848600" y="1295400"/>
            <a:ext cx="533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PCA Cert.</a:t>
            </a:r>
            <a:endParaRPr lang="en-US" sz="1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Attestation</a:t>
            </a:r>
            <a:endParaRPr lang="en-US" dirty="0"/>
          </a:p>
        </p:txBody>
      </p:sp>
      <p:pic>
        <p:nvPicPr>
          <p:cNvPr id="12291" name="Picture 3" descr="C:\Users\majordanger\AppData\Local\Microsoft\Windows\Temporary Internet Files\Content.IE5\6JTEB2M4\MCj04339030000[1]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5943600" y="1143000"/>
            <a:ext cx="701675" cy="701675"/>
          </a:xfrm>
          <a:prstGeom prst="rect">
            <a:avLst/>
          </a:prstGeom>
          <a:noFill/>
        </p:spPr>
      </p:pic>
      <p:pic>
        <p:nvPicPr>
          <p:cNvPr id="5" name="Picture 3" descr="C:\Program Files (x86)\Microsoft Office\MEDIA\CAGCAT10\j0285750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4876800"/>
            <a:ext cx="1824228" cy="1121054"/>
          </a:xfrm>
          <a:prstGeom prst="rect">
            <a:avLst/>
          </a:prstGeom>
          <a:noFill/>
        </p:spPr>
      </p:pic>
      <p:pic>
        <p:nvPicPr>
          <p:cNvPr id="6" name="Picture 9" descr="C:\Users\majordanger\AppData\Local\Microsoft\Windows\Temporary Internet Files\Content.IE5\6JTEB2M4\MCj0404159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15200" y="4800600"/>
            <a:ext cx="1517616" cy="1524000"/>
          </a:xfrm>
          <a:prstGeom prst="rect">
            <a:avLst/>
          </a:prstGeom>
          <a:noFill/>
        </p:spPr>
      </p:pic>
      <p:pic>
        <p:nvPicPr>
          <p:cNvPr id="12292" name="Picture 4" descr="C:\Program Files (x86)\Microsoft Office\MEDIA\CAGCAT10\j0205462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81400" y="914400"/>
            <a:ext cx="1818742" cy="1809598"/>
          </a:xfrm>
          <a:prstGeom prst="rect">
            <a:avLst/>
          </a:prstGeom>
          <a:noFill/>
        </p:spPr>
      </p:pic>
      <p:grpSp>
        <p:nvGrpSpPr>
          <p:cNvPr id="3" name="Group 44"/>
          <p:cNvGrpSpPr/>
          <p:nvPr/>
        </p:nvGrpSpPr>
        <p:grpSpPr>
          <a:xfrm>
            <a:off x="1752600" y="4800600"/>
            <a:ext cx="1447800" cy="914400"/>
            <a:chOff x="2743200" y="3276600"/>
            <a:chExt cx="1447800" cy="914400"/>
          </a:xfrm>
        </p:grpSpPr>
        <p:pic>
          <p:nvPicPr>
            <p:cNvPr id="7" name="Picture 3" descr="C:\Users\majordanger\AppData\Local\Microsoft\Windows\Temporary Internet Files\Content.IE5\8F1JSARP\MCj04404010000[1]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743200" y="3276600"/>
              <a:ext cx="914400" cy="914400"/>
            </a:xfrm>
            <a:prstGeom prst="rect">
              <a:avLst/>
            </a:prstGeom>
            <a:noFill/>
          </p:spPr>
        </p:pic>
        <p:sp>
          <p:nvSpPr>
            <p:cNvPr id="13" name="TextBox 12"/>
            <p:cNvSpPr txBox="1"/>
            <p:nvPr/>
          </p:nvSpPr>
          <p:spPr>
            <a:xfrm>
              <a:off x="2743200" y="3581400"/>
              <a:ext cx="1447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10110…</a:t>
              </a:r>
              <a:endParaRPr lang="en-US" dirty="0"/>
            </a:p>
          </p:txBody>
        </p:sp>
      </p:grpSp>
      <p:grpSp>
        <p:nvGrpSpPr>
          <p:cNvPr id="4" name="Group 32"/>
          <p:cNvGrpSpPr/>
          <p:nvPr/>
        </p:nvGrpSpPr>
        <p:grpSpPr>
          <a:xfrm>
            <a:off x="5486400" y="1143000"/>
            <a:ext cx="701675" cy="701675"/>
            <a:chOff x="5562600" y="1219200"/>
            <a:chExt cx="701675" cy="701675"/>
          </a:xfrm>
        </p:grpSpPr>
        <p:pic>
          <p:nvPicPr>
            <p:cNvPr id="14" name="Picture 3" descr="C:\Users\majordanger\AppData\Local\Microsoft\Windows\Temporary Internet Files\Content.IE5\6JTEB2M4\MCj04339030000[1]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prstClr val="black"/>
                <a:schemeClr val="accent4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5562600" y="1219200"/>
              <a:ext cx="701675" cy="701675"/>
            </a:xfrm>
            <a:prstGeom prst="rect">
              <a:avLst/>
            </a:prstGeom>
            <a:noFill/>
          </p:spPr>
        </p:pic>
        <p:pic>
          <p:nvPicPr>
            <p:cNvPr id="12293" name="Picture 5" descr="C:\Users\majordanger\AppData\Local\Microsoft\Windows\Temporary Internet Files\Content.IE5\8F1JSARP\MCj04325310000[1].pn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5715000" y="1371600"/>
              <a:ext cx="228457" cy="228457"/>
            </a:xfrm>
            <a:prstGeom prst="rect">
              <a:avLst/>
            </a:prstGeom>
            <a:noFill/>
          </p:spPr>
        </p:pic>
      </p:grpSp>
      <p:grpSp>
        <p:nvGrpSpPr>
          <p:cNvPr id="8" name="Group 33"/>
          <p:cNvGrpSpPr/>
          <p:nvPr/>
        </p:nvGrpSpPr>
        <p:grpSpPr>
          <a:xfrm>
            <a:off x="8153400" y="3505200"/>
            <a:ext cx="701675" cy="701675"/>
            <a:chOff x="8153400" y="3505200"/>
            <a:chExt cx="701675" cy="701675"/>
          </a:xfrm>
        </p:grpSpPr>
        <p:pic>
          <p:nvPicPr>
            <p:cNvPr id="25" name="Picture 3" descr="C:\Users\majordanger\AppData\Local\Microsoft\Windows\Temporary Internet Files\Content.IE5\6JTEB2M4\MCj04339030000[1]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prstClr val="black"/>
                <a:schemeClr val="accent4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8153400" y="3505200"/>
              <a:ext cx="701675" cy="701675"/>
            </a:xfrm>
            <a:prstGeom prst="rect">
              <a:avLst/>
            </a:prstGeom>
            <a:noFill/>
          </p:spPr>
        </p:pic>
        <p:pic>
          <p:nvPicPr>
            <p:cNvPr id="26" name="Picture 5" descr="C:\Users\majordanger\AppData\Local\Microsoft\Windows\Temporary Internet Files\Content.IE5\8F1JSARP\MCj04325310000[1].pn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8305800" y="3657600"/>
              <a:ext cx="228457" cy="228457"/>
            </a:xfrm>
            <a:prstGeom prst="rect">
              <a:avLst/>
            </a:prstGeom>
            <a:noFill/>
          </p:spPr>
        </p:pic>
      </p:grpSp>
      <p:grpSp>
        <p:nvGrpSpPr>
          <p:cNvPr id="9" name="Group 29"/>
          <p:cNvGrpSpPr/>
          <p:nvPr/>
        </p:nvGrpSpPr>
        <p:grpSpPr>
          <a:xfrm>
            <a:off x="1981200" y="6156325"/>
            <a:ext cx="701675" cy="701675"/>
            <a:chOff x="2667000" y="2895600"/>
            <a:chExt cx="701675" cy="701675"/>
          </a:xfrm>
        </p:grpSpPr>
        <p:pic>
          <p:nvPicPr>
            <p:cNvPr id="27" name="Picture 3" descr="C:\Users\majordanger\AppData\Local\Microsoft\Windows\Temporary Internet Files\Content.IE5\6JTEB2M4\MCj04339030000[1]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prstClr val="black"/>
                <a:schemeClr val="accent4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2667000" y="2895600"/>
              <a:ext cx="701675" cy="701675"/>
            </a:xfrm>
            <a:prstGeom prst="rect">
              <a:avLst/>
            </a:prstGeom>
            <a:noFill/>
          </p:spPr>
        </p:pic>
        <p:pic>
          <p:nvPicPr>
            <p:cNvPr id="28" name="Picture 5" descr="C:\Users\majordanger\AppData\Local\Microsoft\Windows\Temporary Internet Files\Content.IE5\8F1JSARP\MCj04325310000[1].pn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819400" y="3048000"/>
              <a:ext cx="228457" cy="228457"/>
            </a:xfrm>
            <a:prstGeom prst="rect">
              <a:avLst/>
            </a:prstGeom>
            <a:noFill/>
          </p:spPr>
        </p:pic>
      </p:grpSp>
      <p:grpSp>
        <p:nvGrpSpPr>
          <p:cNvPr id="10" name="Group 42"/>
          <p:cNvGrpSpPr/>
          <p:nvPr/>
        </p:nvGrpSpPr>
        <p:grpSpPr>
          <a:xfrm>
            <a:off x="1524000" y="6156325"/>
            <a:ext cx="701675" cy="701675"/>
            <a:chOff x="2438400" y="5867400"/>
            <a:chExt cx="701675" cy="701675"/>
          </a:xfrm>
        </p:grpSpPr>
        <p:grpSp>
          <p:nvGrpSpPr>
            <p:cNvPr id="11" name="Group 30"/>
            <p:cNvGrpSpPr/>
            <p:nvPr/>
          </p:nvGrpSpPr>
          <p:grpSpPr>
            <a:xfrm>
              <a:off x="2438400" y="5867400"/>
              <a:ext cx="701675" cy="701675"/>
              <a:chOff x="2438400" y="5867400"/>
              <a:chExt cx="701675" cy="701675"/>
            </a:xfrm>
          </p:grpSpPr>
          <p:pic>
            <p:nvPicPr>
              <p:cNvPr id="16" name="Picture 3" descr="C:\Users\majordanger\AppData\Local\Microsoft\Windows\Temporary Internet Files\Content.IE5\6JTEB2M4\MCj04339030000[1].pn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2438400" y="5867400"/>
                <a:ext cx="701675" cy="701675"/>
              </a:xfrm>
              <a:prstGeom prst="rect">
                <a:avLst/>
              </a:prstGeom>
              <a:noFill/>
            </p:spPr>
          </p:pic>
          <p:pic>
            <p:nvPicPr>
              <p:cNvPr id="23" name="Picture 5" descr="C:\Users\majordanger\AppData\Local\Microsoft\Windows\Temporary Internet Files\Content.IE5\8F1JSARP\MCj04325310000[1].png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2590800" y="6019800"/>
                <a:ext cx="228457" cy="228457"/>
              </a:xfrm>
              <a:prstGeom prst="rect">
                <a:avLst/>
              </a:prstGeom>
              <a:noFill/>
            </p:spPr>
          </p:pic>
        </p:grpSp>
        <p:sp>
          <p:nvSpPr>
            <p:cNvPr id="36" name="TextBox 35"/>
            <p:cNvSpPr txBox="1"/>
            <p:nvPr/>
          </p:nvSpPr>
          <p:spPr>
            <a:xfrm>
              <a:off x="2590800" y="6248400"/>
              <a:ext cx="4572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 smtClean="0">
                  <a:latin typeface="Arial Black" pitchFamily="34" charset="0"/>
                </a:rPr>
                <a:t>AIK</a:t>
              </a:r>
              <a:endParaRPr lang="en-US" sz="1000" b="1" dirty="0">
                <a:latin typeface="Arial Black" pitchFamily="34" charset="0"/>
              </a:endParaRPr>
            </a:p>
          </p:txBody>
        </p:sp>
      </p:grpSp>
      <p:grpSp>
        <p:nvGrpSpPr>
          <p:cNvPr id="12" name="Group 41"/>
          <p:cNvGrpSpPr/>
          <p:nvPr/>
        </p:nvGrpSpPr>
        <p:grpSpPr>
          <a:xfrm>
            <a:off x="1066800" y="6156325"/>
            <a:ext cx="701675" cy="701675"/>
            <a:chOff x="3124200" y="5867400"/>
            <a:chExt cx="701675" cy="701675"/>
          </a:xfrm>
        </p:grpSpPr>
        <p:pic>
          <p:nvPicPr>
            <p:cNvPr id="17" name="Picture 3" descr="C:\Users\majordanger\AppData\Local\Microsoft\Windows\Temporary Internet Files\Content.IE5\6JTEB2M4\MCj04339030000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124200" y="5867400"/>
              <a:ext cx="701675" cy="701675"/>
            </a:xfrm>
            <a:prstGeom prst="rect">
              <a:avLst/>
            </a:prstGeom>
            <a:noFill/>
          </p:spPr>
        </p:pic>
        <p:sp>
          <p:nvSpPr>
            <p:cNvPr id="37" name="TextBox 36"/>
            <p:cNvSpPr txBox="1"/>
            <p:nvPr/>
          </p:nvSpPr>
          <p:spPr>
            <a:xfrm>
              <a:off x="3276600" y="6248400"/>
              <a:ext cx="4572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 smtClean="0">
                  <a:latin typeface="Arial Black" pitchFamily="34" charset="0"/>
                </a:rPr>
                <a:t>AIK</a:t>
              </a:r>
              <a:endParaRPr lang="en-US" sz="1000" b="1" dirty="0">
                <a:latin typeface="Arial Black" pitchFamily="34" charset="0"/>
              </a:endParaRPr>
            </a:p>
          </p:txBody>
        </p:sp>
      </p:grpSp>
      <p:grpSp>
        <p:nvGrpSpPr>
          <p:cNvPr id="15" name="Group 40"/>
          <p:cNvGrpSpPr/>
          <p:nvPr/>
        </p:nvGrpSpPr>
        <p:grpSpPr>
          <a:xfrm>
            <a:off x="609600" y="6156325"/>
            <a:ext cx="701675" cy="701675"/>
            <a:chOff x="3810000" y="5867400"/>
            <a:chExt cx="701675" cy="701675"/>
          </a:xfrm>
        </p:grpSpPr>
        <p:grpSp>
          <p:nvGrpSpPr>
            <p:cNvPr id="18" name="Group 31"/>
            <p:cNvGrpSpPr/>
            <p:nvPr/>
          </p:nvGrpSpPr>
          <p:grpSpPr>
            <a:xfrm>
              <a:off x="3810000" y="5867400"/>
              <a:ext cx="701675" cy="701675"/>
              <a:chOff x="3810000" y="5867400"/>
              <a:chExt cx="701675" cy="701675"/>
            </a:xfrm>
          </p:grpSpPr>
          <p:pic>
            <p:nvPicPr>
              <p:cNvPr id="19" name="Picture 3" descr="C:\Users\majordanger\AppData\Local\Microsoft\Windows\Temporary Internet Files\Content.IE5\6JTEB2M4\MCj04339030000[1]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duotone>
                  <a:prstClr val="black"/>
                  <a:schemeClr val="accent3">
                    <a:tint val="45000"/>
                    <a:satMod val="400000"/>
                  </a:schemeClr>
                </a:duotone>
              </a:blip>
              <a:srcRect/>
              <a:stretch>
                <a:fillRect/>
              </a:stretch>
            </p:blipFill>
            <p:spPr bwMode="auto">
              <a:xfrm>
                <a:off x="3810000" y="5867400"/>
                <a:ext cx="701675" cy="701675"/>
              </a:xfrm>
              <a:prstGeom prst="rect">
                <a:avLst/>
              </a:prstGeom>
              <a:noFill/>
            </p:spPr>
          </p:pic>
          <p:pic>
            <p:nvPicPr>
              <p:cNvPr id="22" name="Picture 5" descr="C:\Users\majordanger\AppData\Local\Microsoft\Windows\Temporary Internet Files\Content.IE5\8F1JSARP\MCj04325310000[1].png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3962400" y="6019800"/>
                <a:ext cx="228457" cy="228457"/>
              </a:xfrm>
              <a:prstGeom prst="rect">
                <a:avLst/>
              </a:prstGeom>
              <a:noFill/>
            </p:spPr>
          </p:pic>
        </p:grpSp>
        <p:sp>
          <p:nvSpPr>
            <p:cNvPr id="38" name="TextBox 37"/>
            <p:cNvSpPr txBox="1"/>
            <p:nvPr/>
          </p:nvSpPr>
          <p:spPr>
            <a:xfrm>
              <a:off x="3962400" y="6248400"/>
              <a:ext cx="4572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>
                  <a:latin typeface="Arial Black" pitchFamily="34" charset="0"/>
                </a:rPr>
                <a:t>E</a:t>
              </a:r>
              <a:r>
                <a:rPr lang="en-US" sz="1000" b="1" dirty="0" smtClean="0">
                  <a:latin typeface="Arial Black" pitchFamily="34" charset="0"/>
                </a:rPr>
                <a:t>K</a:t>
              </a:r>
              <a:endParaRPr lang="en-US" sz="1000" b="1" dirty="0">
                <a:latin typeface="Arial Black" pitchFamily="34" charset="0"/>
              </a:endParaRPr>
            </a:p>
          </p:txBody>
        </p:sp>
      </p:grpSp>
      <p:grpSp>
        <p:nvGrpSpPr>
          <p:cNvPr id="21" name="Group 39"/>
          <p:cNvGrpSpPr/>
          <p:nvPr/>
        </p:nvGrpSpPr>
        <p:grpSpPr>
          <a:xfrm>
            <a:off x="152400" y="6156325"/>
            <a:ext cx="701675" cy="701675"/>
            <a:chOff x="4419600" y="5867400"/>
            <a:chExt cx="701675" cy="701675"/>
          </a:xfrm>
        </p:grpSpPr>
        <p:pic>
          <p:nvPicPr>
            <p:cNvPr id="20" name="Picture 3" descr="C:\Users\majordanger\AppData\Local\Microsoft\Windows\Temporary Internet Files\Content.IE5\6JTEB2M4\MCj04339030000[1]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4419600" y="5867400"/>
              <a:ext cx="701675" cy="701675"/>
            </a:xfrm>
            <a:prstGeom prst="rect">
              <a:avLst/>
            </a:prstGeom>
            <a:noFill/>
          </p:spPr>
        </p:pic>
        <p:sp>
          <p:nvSpPr>
            <p:cNvPr id="39" name="TextBox 38"/>
            <p:cNvSpPr txBox="1"/>
            <p:nvPr/>
          </p:nvSpPr>
          <p:spPr>
            <a:xfrm>
              <a:off x="4572000" y="6248400"/>
              <a:ext cx="4572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>
                  <a:latin typeface="Arial Black" pitchFamily="34" charset="0"/>
                </a:rPr>
                <a:t>E</a:t>
              </a:r>
              <a:r>
                <a:rPr lang="en-US" sz="1000" b="1" dirty="0" smtClean="0">
                  <a:latin typeface="Arial Black" pitchFamily="34" charset="0"/>
                </a:rPr>
                <a:t>K</a:t>
              </a:r>
              <a:endParaRPr lang="en-US" sz="1000" b="1" dirty="0">
                <a:latin typeface="Arial Black" pitchFamily="34" charset="0"/>
              </a:endParaRPr>
            </a:p>
          </p:txBody>
        </p:sp>
      </p:grpSp>
      <p:grpSp>
        <p:nvGrpSpPr>
          <p:cNvPr id="24" name="Group 32"/>
          <p:cNvGrpSpPr/>
          <p:nvPr/>
        </p:nvGrpSpPr>
        <p:grpSpPr>
          <a:xfrm>
            <a:off x="6400800" y="1143000"/>
            <a:ext cx="701675" cy="701675"/>
            <a:chOff x="5562600" y="1219200"/>
            <a:chExt cx="701675" cy="701675"/>
          </a:xfrm>
        </p:grpSpPr>
        <p:pic>
          <p:nvPicPr>
            <p:cNvPr id="42" name="Picture 3" descr="C:\Users\majordanger\AppData\Local\Microsoft\Windows\Temporary Internet Files\Content.IE5\6JTEB2M4\MCj04339030000[1]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prstClr val="black"/>
                <a:schemeClr val="accent1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5562600" y="1219200"/>
              <a:ext cx="701675" cy="701675"/>
            </a:xfrm>
            <a:prstGeom prst="rect">
              <a:avLst/>
            </a:prstGeom>
            <a:noFill/>
          </p:spPr>
        </p:pic>
        <p:pic>
          <p:nvPicPr>
            <p:cNvPr id="43" name="Picture 5" descr="C:\Users\majordanger\AppData\Local\Microsoft\Windows\Temporary Internet Files\Content.IE5\8F1JSARP\MCj04325310000[1].pn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5715000" y="1371600"/>
              <a:ext cx="228457" cy="228457"/>
            </a:xfrm>
            <a:prstGeom prst="rect">
              <a:avLst/>
            </a:prstGeom>
            <a:noFill/>
          </p:spPr>
        </p:pic>
      </p:grpSp>
      <p:pic>
        <p:nvPicPr>
          <p:cNvPr id="45" name="Picture 2" descr="C:\Users\majordanger\AppData\Local\Microsoft\Windows\Temporary Internet Files\Content.IE5\6JTEB2M4\MCj04348320000[1].png"/>
          <p:cNvPicPr>
            <a:picLocks noChangeAspect="1" noChangeArrowheads="1"/>
          </p:cNvPicPr>
          <p:nvPr/>
        </p:nvPicPr>
        <p:blipFill>
          <a:blip r:embed="rId8" cstate="print"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7620000" y="1066800"/>
            <a:ext cx="990600" cy="990600"/>
          </a:xfrm>
          <a:prstGeom prst="rect">
            <a:avLst/>
          </a:prstGeom>
          <a:noFill/>
        </p:spPr>
      </p:pic>
      <p:pic>
        <p:nvPicPr>
          <p:cNvPr id="46" name="Picture 2" descr="C:\Users\majordanger\AppData\Local\Microsoft\Windows\Temporary Internet Files\Content.IE5\6JTEB2M4\MCj04348320000[1].png"/>
          <p:cNvPicPr>
            <a:picLocks noChangeAspect="1" noChangeArrowheads="1"/>
          </p:cNvPicPr>
          <p:nvPr/>
        </p:nvPicPr>
        <p:blipFill>
          <a:blip r:embed="rId8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6858000" y="1066800"/>
            <a:ext cx="990600" cy="990600"/>
          </a:xfrm>
          <a:prstGeom prst="rect">
            <a:avLst/>
          </a:prstGeom>
          <a:noFill/>
        </p:spPr>
      </p:pic>
      <p:grpSp>
        <p:nvGrpSpPr>
          <p:cNvPr id="29" name="Group 49"/>
          <p:cNvGrpSpPr/>
          <p:nvPr/>
        </p:nvGrpSpPr>
        <p:grpSpPr>
          <a:xfrm>
            <a:off x="381000" y="3657600"/>
            <a:ext cx="990600" cy="990600"/>
            <a:chOff x="2514600" y="1371600"/>
            <a:chExt cx="990600" cy="990600"/>
          </a:xfrm>
        </p:grpSpPr>
        <p:pic>
          <p:nvPicPr>
            <p:cNvPr id="48" name="Picture 2" descr="C:\Users\majordanger\AppData\Local\Microsoft\Windows\Temporary Internet Files\Content.IE5\6JTEB2M4\MCj04348320000[1].png"/>
            <p:cNvPicPr>
              <a:picLocks noChangeAspect="1" noChangeArrowheads="1"/>
            </p:cNvPicPr>
            <p:nvPr/>
          </p:nvPicPr>
          <p:blipFill>
            <a:blip r:embed="rId8" cstate="print">
              <a:duotone>
                <a:prstClr val="black"/>
                <a:schemeClr val="accent4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2514600" y="1371600"/>
              <a:ext cx="990600" cy="990600"/>
            </a:xfrm>
            <a:prstGeom prst="rect">
              <a:avLst/>
            </a:prstGeom>
            <a:noFill/>
          </p:spPr>
        </p:pic>
        <p:grpSp>
          <p:nvGrpSpPr>
            <p:cNvPr id="30" name="Group 42"/>
            <p:cNvGrpSpPr/>
            <p:nvPr/>
          </p:nvGrpSpPr>
          <p:grpSpPr>
            <a:xfrm>
              <a:off x="2667000" y="1524000"/>
              <a:ext cx="701675" cy="701675"/>
              <a:chOff x="2438400" y="5867400"/>
              <a:chExt cx="701675" cy="701675"/>
            </a:xfrm>
          </p:grpSpPr>
          <p:grpSp>
            <p:nvGrpSpPr>
              <p:cNvPr id="31" name="Group 30"/>
              <p:cNvGrpSpPr/>
              <p:nvPr/>
            </p:nvGrpSpPr>
            <p:grpSpPr>
              <a:xfrm>
                <a:off x="2438400" y="5867400"/>
                <a:ext cx="701675" cy="701675"/>
                <a:chOff x="2438400" y="5867400"/>
                <a:chExt cx="701675" cy="701675"/>
              </a:xfrm>
            </p:grpSpPr>
            <p:pic>
              <p:nvPicPr>
                <p:cNvPr id="52" name="Picture 3" descr="C:\Users\majordanger\AppData\Local\Microsoft\Windows\Temporary Internet Files\Content.IE5\6JTEB2M4\MCj04339030000[1].png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duotone>
                    <a:prstClr val="black"/>
                    <a:schemeClr val="accent2">
                      <a:tint val="45000"/>
                      <a:satMod val="400000"/>
                    </a:schemeClr>
                  </a:duotone>
                </a:blip>
                <a:srcRect/>
                <a:stretch>
                  <a:fillRect/>
                </a:stretch>
              </p:blipFill>
              <p:spPr bwMode="auto">
                <a:xfrm>
                  <a:off x="2438400" y="5867400"/>
                  <a:ext cx="701675" cy="701675"/>
                </a:xfrm>
                <a:prstGeom prst="rect">
                  <a:avLst/>
                </a:prstGeom>
                <a:noFill/>
              </p:spPr>
            </p:pic>
            <p:pic>
              <p:nvPicPr>
                <p:cNvPr id="53" name="Picture 5" descr="C:\Users\majordanger\AppData\Local\Microsoft\Windows\Temporary Internet Files\Content.IE5\8F1JSARP\MCj04325310000[1].png"/>
                <p:cNvPicPr>
                  <a:picLocks noChangeAspect="1" noChangeArrowheads="1"/>
                </p:cNvPicPr>
                <p:nvPr/>
              </p:nvPicPr>
              <p:blipFill>
                <a:blip r:embed="rId7" cstate="print"/>
                <a:srcRect/>
                <a:stretch>
                  <a:fillRect/>
                </a:stretch>
              </p:blipFill>
              <p:spPr bwMode="auto">
                <a:xfrm>
                  <a:off x="2590800" y="6019800"/>
                  <a:ext cx="228457" cy="228457"/>
                </a:xfrm>
                <a:prstGeom prst="rect">
                  <a:avLst/>
                </a:prstGeom>
                <a:noFill/>
              </p:spPr>
            </p:pic>
          </p:grpSp>
          <p:sp>
            <p:nvSpPr>
              <p:cNvPr id="51" name="TextBox 50"/>
              <p:cNvSpPr txBox="1"/>
              <p:nvPr/>
            </p:nvSpPr>
            <p:spPr>
              <a:xfrm>
                <a:off x="2590800" y="6248400"/>
                <a:ext cx="45720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b="1" dirty="0" smtClean="0">
                    <a:latin typeface="Arial Black" pitchFamily="34" charset="0"/>
                  </a:rPr>
                  <a:t>AIK</a:t>
                </a:r>
                <a:endParaRPr lang="en-US" sz="1000" b="1" dirty="0">
                  <a:latin typeface="Arial Black" pitchFamily="34" charset="0"/>
                </a:endParaRPr>
              </a:p>
            </p:txBody>
          </p:sp>
        </p:grpSp>
      </p:grpSp>
      <p:grpSp>
        <p:nvGrpSpPr>
          <p:cNvPr id="63" name="Group 49"/>
          <p:cNvGrpSpPr/>
          <p:nvPr/>
        </p:nvGrpSpPr>
        <p:grpSpPr>
          <a:xfrm>
            <a:off x="381000" y="3657600"/>
            <a:ext cx="990600" cy="990600"/>
            <a:chOff x="2514600" y="1371600"/>
            <a:chExt cx="990600" cy="990600"/>
          </a:xfrm>
        </p:grpSpPr>
        <p:pic>
          <p:nvPicPr>
            <p:cNvPr id="64" name="Picture 2" descr="C:\Users\majordanger\AppData\Local\Microsoft\Windows\Temporary Internet Files\Content.IE5\6JTEB2M4\MCj04348320000[1].png"/>
            <p:cNvPicPr>
              <a:picLocks noChangeAspect="1" noChangeArrowheads="1"/>
            </p:cNvPicPr>
            <p:nvPr/>
          </p:nvPicPr>
          <p:blipFill>
            <a:blip r:embed="rId8" cstate="print">
              <a:duotone>
                <a:prstClr val="black"/>
                <a:schemeClr val="accent4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2514600" y="1371600"/>
              <a:ext cx="990600" cy="990600"/>
            </a:xfrm>
            <a:prstGeom prst="rect">
              <a:avLst/>
            </a:prstGeom>
            <a:noFill/>
          </p:spPr>
        </p:pic>
        <p:grpSp>
          <p:nvGrpSpPr>
            <p:cNvPr id="65" name="Group 42"/>
            <p:cNvGrpSpPr/>
            <p:nvPr/>
          </p:nvGrpSpPr>
          <p:grpSpPr>
            <a:xfrm>
              <a:off x="2667000" y="1524000"/>
              <a:ext cx="701675" cy="701675"/>
              <a:chOff x="2438400" y="5867400"/>
              <a:chExt cx="701675" cy="701675"/>
            </a:xfrm>
          </p:grpSpPr>
          <p:grpSp>
            <p:nvGrpSpPr>
              <p:cNvPr id="66" name="Group 30"/>
              <p:cNvGrpSpPr/>
              <p:nvPr/>
            </p:nvGrpSpPr>
            <p:grpSpPr>
              <a:xfrm>
                <a:off x="2438400" y="5867400"/>
                <a:ext cx="701675" cy="701675"/>
                <a:chOff x="2438400" y="5867400"/>
                <a:chExt cx="701675" cy="701675"/>
              </a:xfrm>
            </p:grpSpPr>
            <p:pic>
              <p:nvPicPr>
                <p:cNvPr id="68" name="Picture 3" descr="C:\Users\majordanger\AppData\Local\Microsoft\Windows\Temporary Internet Files\Content.IE5\6JTEB2M4\MCj04339030000[1].png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duotone>
                    <a:prstClr val="black"/>
                    <a:schemeClr val="accent2">
                      <a:tint val="45000"/>
                      <a:satMod val="400000"/>
                    </a:schemeClr>
                  </a:duotone>
                </a:blip>
                <a:srcRect/>
                <a:stretch>
                  <a:fillRect/>
                </a:stretch>
              </p:blipFill>
              <p:spPr bwMode="auto">
                <a:xfrm>
                  <a:off x="2438400" y="5867400"/>
                  <a:ext cx="701675" cy="701675"/>
                </a:xfrm>
                <a:prstGeom prst="rect">
                  <a:avLst/>
                </a:prstGeom>
                <a:noFill/>
              </p:spPr>
            </p:pic>
            <p:pic>
              <p:nvPicPr>
                <p:cNvPr id="69" name="Picture 5" descr="C:\Users\majordanger\AppData\Local\Microsoft\Windows\Temporary Internet Files\Content.IE5\8F1JSARP\MCj04325310000[1].png"/>
                <p:cNvPicPr>
                  <a:picLocks noChangeAspect="1" noChangeArrowheads="1"/>
                </p:cNvPicPr>
                <p:nvPr/>
              </p:nvPicPr>
              <p:blipFill>
                <a:blip r:embed="rId7" cstate="print"/>
                <a:srcRect/>
                <a:stretch>
                  <a:fillRect/>
                </a:stretch>
              </p:blipFill>
              <p:spPr bwMode="auto">
                <a:xfrm>
                  <a:off x="2590800" y="6019800"/>
                  <a:ext cx="228457" cy="228457"/>
                </a:xfrm>
                <a:prstGeom prst="rect">
                  <a:avLst/>
                </a:prstGeom>
                <a:noFill/>
              </p:spPr>
            </p:pic>
          </p:grpSp>
          <p:sp>
            <p:nvSpPr>
              <p:cNvPr id="67" name="TextBox 66"/>
              <p:cNvSpPr txBox="1"/>
              <p:nvPr/>
            </p:nvSpPr>
            <p:spPr>
              <a:xfrm>
                <a:off x="2590800" y="6248400"/>
                <a:ext cx="45720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b="1" dirty="0" smtClean="0">
                    <a:latin typeface="Arial Black" pitchFamily="34" charset="0"/>
                  </a:rPr>
                  <a:t>AIK</a:t>
                </a:r>
                <a:endParaRPr lang="en-US" sz="1000" b="1" dirty="0">
                  <a:latin typeface="Arial Black" pitchFamily="34" charset="0"/>
                </a:endParaRPr>
              </a:p>
            </p:txBody>
          </p:sp>
        </p:grpSp>
      </p:grpSp>
      <p:sp>
        <p:nvSpPr>
          <p:cNvPr id="54" name="TextBox 53"/>
          <p:cNvSpPr txBox="1"/>
          <p:nvPr/>
        </p:nvSpPr>
        <p:spPr>
          <a:xfrm>
            <a:off x="3733800" y="22860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Privacy CA</a:t>
            </a:r>
            <a:endParaRPr lang="en-US" dirty="0"/>
          </a:p>
        </p:txBody>
      </p:sp>
      <p:sp>
        <p:nvSpPr>
          <p:cNvPr id="55" name="TextBox 54"/>
          <p:cNvSpPr txBox="1"/>
          <p:nvPr/>
        </p:nvSpPr>
        <p:spPr>
          <a:xfrm>
            <a:off x="7162800" y="6477000"/>
            <a:ext cx="1752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Trusted Nodes</a:t>
            </a:r>
            <a:endParaRPr lang="en-US" dirty="0"/>
          </a:p>
        </p:txBody>
      </p:sp>
      <p:sp>
        <p:nvSpPr>
          <p:cNvPr id="56" name="TextBox 55"/>
          <p:cNvSpPr txBox="1"/>
          <p:nvPr/>
        </p:nvSpPr>
        <p:spPr>
          <a:xfrm>
            <a:off x="457200" y="5943600"/>
            <a:ext cx="1143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New Node</a:t>
            </a:r>
            <a:endParaRPr lang="en-US" dirty="0"/>
          </a:p>
        </p:txBody>
      </p:sp>
      <p:sp>
        <p:nvSpPr>
          <p:cNvPr id="57" name="TextBox 56"/>
          <p:cNvSpPr txBox="1"/>
          <p:nvPr/>
        </p:nvSpPr>
        <p:spPr>
          <a:xfrm>
            <a:off x="7086600" y="129540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/>
              <a:t>Manf</a:t>
            </a:r>
            <a:r>
              <a:rPr lang="en-US" sz="1200" b="1" dirty="0" smtClean="0"/>
              <a:t>.</a:t>
            </a:r>
            <a:br>
              <a:rPr lang="en-US" sz="1200" b="1" dirty="0" smtClean="0"/>
            </a:br>
            <a:r>
              <a:rPr lang="en-US" sz="1200" b="1" dirty="0" smtClean="0"/>
              <a:t>Cert.</a:t>
            </a:r>
            <a:endParaRPr lang="en-US" sz="1200" b="1" dirty="0"/>
          </a:p>
        </p:txBody>
      </p:sp>
      <p:sp>
        <p:nvSpPr>
          <p:cNvPr id="58" name="TextBox 57"/>
          <p:cNvSpPr txBox="1"/>
          <p:nvPr/>
        </p:nvSpPr>
        <p:spPr>
          <a:xfrm>
            <a:off x="7848600" y="1295400"/>
            <a:ext cx="533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PCA Cert.</a:t>
            </a:r>
            <a:endParaRPr lang="en-US" sz="1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3.33333E-6 L 0.47917 3.33333E-6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0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4.44444E-6 L 0.72084 -0.00556 " pathEditMode="relative" rAng="0" ptsTypes="AA">
                                      <p:cBhvr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0" y="-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Attestation</a:t>
            </a:r>
            <a:endParaRPr lang="en-US" dirty="0"/>
          </a:p>
        </p:txBody>
      </p:sp>
      <p:pic>
        <p:nvPicPr>
          <p:cNvPr id="12291" name="Picture 3" descr="C:\Users\majordanger\AppData\Local\Microsoft\Windows\Temporary Internet Files\Content.IE5\6JTEB2M4\MCj04339030000[1]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5943600" y="1143000"/>
            <a:ext cx="701675" cy="701675"/>
          </a:xfrm>
          <a:prstGeom prst="rect">
            <a:avLst/>
          </a:prstGeom>
          <a:noFill/>
        </p:spPr>
      </p:pic>
      <p:pic>
        <p:nvPicPr>
          <p:cNvPr id="5" name="Picture 3" descr="C:\Program Files (x86)\Microsoft Office\MEDIA\CAGCAT10\j0285750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4876800"/>
            <a:ext cx="1824228" cy="1121054"/>
          </a:xfrm>
          <a:prstGeom prst="rect">
            <a:avLst/>
          </a:prstGeom>
          <a:noFill/>
        </p:spPr>
      </p:pic>
      <p:pic>
        <p:nvPicPr>
          <p:cNvPr id="6" name="Picture 9" descr="C:\Users\majordanger\AppData\Local\Microsoft\Windows\Temporary Internet Files\Content.IE5\6JTEB2M4\MCj0404159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15200" y="4800600"/>
            <a:ext cx="1517616" cy="1524000"/>
          </a:xfrm>
          <a:prstGeom prst="rect">
            <a:avLst/>
          </a:prstGeom>
          <a:noFill/>
        </p:spPr>
      </p:pic>
      <p:pic>
        <p:nvPicPr>
          <p:cNvPr id="12292" name="Picture 4" descr="C:\Program Files (x86)\Microsoft Office\MEDIA\CAGCAT10\j0205462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81400" y="914400"/>
            <a:ext cx="1818742" cy="1809598"/>
          </a:xfrm>
          <a:prstGeom prst="rect">
            <a:avLst/>
          </a:prstGeom>
          <a:noFill/>
        </p:spPr>
      </p:pic>
      <p:grpSp>
        <p:nvGrpSpPr>
          <p:cNvPr id="4" name="Group 32"/>
          <p:cNvGrpSpPr/>
          <p:nvPr/>
        </p:nvGrpSpPr>
        <p:grpSpPr>
          <a:xfrm>
            <a:off x="5486400" y="1143000"/>
            <a:ext cx="701675" cy="701675"/>
            <a:chOff x="5562600" y="1219200"/>
            <a:chExt cx="701675" cy="701675"/>
          </a:xfrm>
        </p:grpSpPr>
        <p:pic>
          <p:nvPicPr>
            <p:cNvPr id="14" name="Picture 3" descr="C:\Users\majordanger\AppData\Local\Microsoft\Windows\Temporary Internet Files\Content.IE5\6JTEB2M4\MCj04339030000[1]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prstClr val="black"/>
                <a:schemeClr val="accent4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5562600" y="1219200"/>
              <a:ext cx="701675" cy="701675"/>
            </a:xfrm>
            <a:prstGeom prst="rect">
              <a:avLst/>
            </a:prstGeom>
            <a:noFill/>
          </p:spPr>
        </p:pic>
        <p:pic>
          <p:nvPicPr>
            <p:cNvPr id="12293" name="Picture 5" descr="C:\Users\majordanger\AppData\Local\Microsoft\Windows\Temporary Internet Files\Content.IE5\8F1JSARP\MCj04325310000[1]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715000" y="1371600"/>
              <a:ext cx="228457" cy="228457"/>
            </a:xfrm>
            <a:prstGeom prst="rect">
              <a:avLst/>
            </a:prstGeom>
            <a:noFill/>
          </p:spPr>
        </p:pic>
      </p:grpSp>
      <p:grpSp>
        <p:nvGrpSpPr>
          <p:cNvPr id="8" name="Group 33"/>
          <p:cNvGrpSpPr/>
          <p:nvPr/>
        </p:nvGrpSpPr>
        <p:grpSpPr>
          <a:xfrm>
            <a:off x="8153400" y="3505200"/>
            <a:ext cx="701675" cy="701675"/>
            <a:chOff x="8153400" y="3505200"/>
            <a:chExt cx="701675" cy="701675"/>
          </a:xfrm>
        </p:grpSpPr>
        <p:pic>
          <p:nvPicPr>
            <p:cNvPr id="25" name="Picture 3" descr="C:\Users\majordanger\AppData\Local\Microsoft\Windows\Temporary Internet Files\Content.IE5\6JTEB2M4\MCj04339030000[1]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prstClr val="black"/>
                <a:schemeClr val="accent4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8153400" y="3505200"/>
              <a:ext cx="701675" cy="701675"/>
            </a:xfrm>
            <a:prstGeom prst="rect">
              <a:avLst/>
            </a:prstGeom>
            <a:noFill/>
          </p:spPr>
        </p:pic>
        <p:pic>
          <p:nvPicPr>
            <p:cNvPr id="26" name="Picture 5" descr="C:\Users\majordanger\AppData\Local\Microsoft\Windows\Temporary Internet Files\Content.IE5\8F1JSARP\MCj04325310000[1]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8305800" y="3657600"/>
              <a:ext cx="228457" cy="228457"/>
            </a:xfrm>
            <a:prstGeom prst="rect">
              <a:avLst/>
            </a:prstGeom>
            <a:noFill/>
          </p:spPr>
        </p:pic>
      </p:grpSp>
      <p:grpSp>
        <p:nvGrpSpPr>
          <p:cNvPr id="9" name="Group 29"/>
          <p:cNvGrpSpPr/>
          <p:nvPr/>
        </p:nvGrpSpPr>
        <p:grpSpPr>
          <a:xfrm>
            <a:off x="1981200" y="6156325"/>
            <a:ext cx="701675" cy="701675"/>
            <a:chOff x="2667000" y="2895600"/>
            <a:chExt cx="701675" cy="701675"/>
          </a:xfrm>
        </p:grpSpPr>
        <p:pic>
          <p:nvPicPr>
            <p:cNvPr id="27" name="Picture 3" descr="C:\Users\majordanger\AppData\Local\Microsoft\Windows\Temporary Internet Files\Content.IE5\6JTEB2M4\MCj04339030000[1]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prstClr val="black"/>
                <a:schemeClr val="accent4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2667000" y="2895600"/>
              <a:ext cx="701675" cy="701675"/>
            </a:xfrm>
            <a:prstGeom prst="rect">
              <a:avLst/>
            </a:prstGeom>
            <a:noFill/>
          </p:spPr>
        </p:pic>
        <p:pic>
          <p:nvPicPr>
            <p:cNvPr id="28" name="Picture 5" descr="C:\Users\majordanger\AppData\Local\Microsoft\Windows\Temporary Internet Files\Content.IE5\8F1JSARP\MCj04325310000[1]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819400" y="3048000"/>
              <a:ext cx="228457" cy="228457"/>
            </a:xfrm>
            <a:prstGeom prst="rect">
              <a:avLst/>
            </a:prstGeom>
            <a:noFill/>
          </p:spPr>
        </p:pic>
      </p:grpSp>
      <p:grpSp>
        <p:nvGrpSpPr>
          <p:cNvPr id="10" name="Group 42"/>
          <p:cNvGrpSpPr/>
          <p:nvPr/>
        </p:nvGrpSpPr>
        <p:grpSpPr>
          <a:xfrm>
            <a:off x="1524000" y="6156325"/>
            <a:ext cx="701675" cy="701675"/>
            <a:chOff x="2438400" y="5867400"/>
            <a:chExt cx="701675" cy="701675"/>
          </a:xfrm>
        </p:grpSpPr>
        <p:grpSp>
          <p:nvGrpSpPr>
            <p:cNvPr id="11" name="Group 30"/>
            <p:cNvGrpSpPr/>
            <p:nvPr/>
          </p:nvGrpSpPr>
          <p:grpSpPr>
            <a:xfrm>
              <a:off x="2438400" y="5867400"/>
              <a:ext cx="701675" cy="701675"/>
              <a:chOff x="2438400" y="5867400"/>
              <a:chExt cx="701675" cy="701675"/>
            </a:xfrm>
          </p:grpSpPr>
          <p:pic>
            <p:nvPicPr>
              <p:cNvPr id="16" name="Picture 3" descr="C:\Users\majordanger\AppData\Local\Microsoft\Windows\Temporary Internet Files\Content.IE5\6JTEB2M4\MCj04339030000[1].pn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2438400" y="5867400"/>
                <a:ext cx="701675" cy="701675"/>
              </a:xfrm>
              <a:prstGeom prst="rect">
                <a:avLst/>
              </a:prstGeom>
              <a:noFill/>
            </p:spPr>
          </p:pic>
          <p:pic>
            <p:nvPicPr>
              <p:cNvPr id="23" name="Picture 5" descr="C:\Users\majordanger\AppData\Local\Microsoft\Windows\Temporary Internet Files\Content.IE5\8F1JSARP\MCj04325310000[1].png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2590800" y="6019800"/>
                <a:ext cx="228457" cy="228457"/>
              </a:xfrm>
              <a:prstGeom prst="rect">
                <a:avLst/>
              </a:prstGeom>
              <a:noFill/>
            </p:spPr>
          </p:pic>
        </p:grpSp>
        <p:sp>
          <p:nvSpPr>
            <p:cNvPr id="36" name="TextBox 35"/>
            <p:cNvSpPr txBox="1"/>
            <p:nvPr/>
          </p:nvSpPr>
          <p:spPr>
            <a:xfrm>
              <a:off x="2590800" y="6248400"/>
              <a:ext cx="4572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 smtClean="0">
                  <a:latin typeface="Arial Black" pitchFamily="34" charset="0"/>
                </a:rPr>
                <a:t>AIK</a:t>
              </a:r>
              <a:endParaRPr lang="en-US" sz="1000" b="1" dirty="0">
                <a:latin typeface="Arial Black" pitchFamily="34" charset="0"/>
              </a:endParaRPr>
            </a:p>
          </p:txBody>
        </p:sp>
      </p:grpSp>
      <p:grpSp>
        <p:nvGrpSpPr>
          <p:cNvPr id="12" name="Group 41"/>
          <p:cNvGrpSpPr/>
          <p:nvPr/>
        </p:nvGrpSpPr>
        <p:grpSpPr>
          <a:xfrm>
            <a:off x="1066800" y="6156325"/>
            <a:ext cx="701675" cy="701675"/>
            <a:chOff x="3124200" y="5867400"/>
            <a:chExt cx="701675" cy="701675"/>
          </a:xfrm>
        </p:grpSpPr>
        <p:pic>
          <p:nvPicPr>
            <p:cNvPr id="17" name="Picture 3" descr="C:\Users\majordanger\AppData\Local\Microsoft\Windows\Temporary Internet Files\Content.IE5\6JTEB2M4\MCj04339030000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124200" y="5867400"/>
              <a:ext cx="701675" cy="701675"/>
            </a:xfrm>
            <a:prstGeom prst="rect">
              <a:avLst/>
            </a:prstGeom>
            <a:noFill/>
          </p:spPr>
        </p:pic>
        <p:sp>
          <p:nvSpPr>
            <p:cNvPr id="37" name="TextBox 36"/>
            <p:cNvSpPr txBox="1"/>
            <p:nvPr/>
          </p:nvSpPr>
          <p:spPr>
            <a:xfrm>
              <a:off x="3276600" y="6248400"/>
              <a:ext cx="4572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 smtClean="0">
                  <a:latin typeface="Arial Black" pitchFamily="34" charset="0"/>
                </a:rPr>
                <a:t>AIK</a:t>
              </a:r>
              <a:endParaRPr lang="en-US" sz="1000" b="1" dirty="0">
                <a:latin typeface="Arial Black" pitchFamily="34" charset="0"/>
              </a:endParaRPr>
            </a:p>
          </p:txBody>
        </p:sp>
      </p:grpSp>
      <p:grpSp>
        <p:nvGrpSpPr>
          <p:cNvPr id="15" name="Group 40"/>
          <p:cNvGrpSpPr/>
          <p:nvPr/>
        </p:nvGrpSpPr>
        <p:grpSpPr>
          <a:xfrm>
            <a:off x="609600" y="6156325"/>
            <a:ext cx="701675" cy="701675"/>
            <a:chOff x="3810000" y="5867400"/>
            <a:chExt cx="701675" cy="701675"/>
          </a:xfrm>
        </p:grpSpPr>
        <p:grpSp>
          <p:nvGrpSpPr>
            <p:cNvPr id="18" name="Group 31"/>
            <p:cNvGrpSpPr/>
            <p:nvPr/>
          </p:nvGrpSpPr>
          <p:grpSpPr>
            <a:xfrm>
              <a:off x="3810000" y="5867400"/>
              <a:ext cx="701675" cy="701675"/>
              <a:chOff x="3810000" y="5867400"/>
              <a:chExt cx="701675" cy="701675"/>
            </a:xfrm>
          </p:grpSpPr>
          <p:pic>
            <p:nvPicPr>
              <p:cNvPr id="19" name="Picture 3" descr="C:\Users\majordanger\AppData\Local\Microsoft\Windows\Temporary Internet Files\Content.IE5\6JTEB2M4\MCj04339030000[1]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duotone>
                  <a:prstClr val="black"/>
                  <a:schemeClr val="accent3">
                    <a:tint val="45000"/>
                    <a:satMod val="400000"/>
                  </a:schemeClr>
                </a:duotone>
              </a:blip>
              <a:srcRect/>
              <a:stretch>
                <a:fillRect/>
              </a:stretch>
            </p:blipFill>
            <p:spPr bwMode="auto">
              <a:xfrm>
                <a:off x="3810000" y="5867400"/>
                <a:ext cx="701675" cy="701675"/>
              </a:xfrm>
              <a:prstGeom prst="rect">
                <a:avLst/>
              </a:prstGeom>
              <a:noFill/>
            </p:spPr>
          </p:pic>
          <p:pic>
            <p:nvPicPr>
              <p:cNvPr id="22" name="Picture 5" descr="C:\Users\majordanger\AppData\Local\Microsoft\Windows\Temporary Internet Files\Content.IE5\8F1JSARP\MCj04325310000[1].png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3962400" y="6019800"/>
                <a:ext cx="228457" cy="228457"/>
              </a:xfrm>
              <a:prstGeom prst="rect">
                <a:avLst/>
              </a:prstGeom>
              <a:noFill/>
            </p:spPr>
          </p:pic>
        </p:grpSp>
        <p:sp>
          <p:nvSpPr>
            <p:cNvPr id="38" name="TextBox 37"/>
            <p:cNvSpPr txBox="1"/>
            <p:nvPr/>
          </p:nvSpPr>
          <p:spPr>
            <a:xfrm>
              <a:off x="3962400" y="6248400"/>
              <a:ext cx="4572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>
                  <a:latin typeface="Arial Black" pitchFamily="34" charset="0"/>
                </a:rPr>
                <a:t>E</a:t>
              </a:r>
              <a:r>
                <a:rPr lang="en-US" sz="1000" b="1" dirty="0" smtClean="0">
                  <a:latin typeface="Arial Black" pitchFamily="34" charset="0"/>
                </a:rPr>
                <a:t>K</a:t>
              </a:r>
              <a:endParaRPr lang="en-US" sz="1000" b="1" dirty="0">
                <a:latin typeface="Arial Black" pitchFamily="34" charset="0"/>
              </a:endParaRPr>
            </a:p>
          </p:txBody>
        </p:sp>
      </p:grpSp>
      <p:grpSp>
        <p:nvGrpSpPr>
          <p:cNvPr id="21" name="Group 39"/>
          <p:cNvGrpSpPr/>
          <p:nvPr/>
        </p:nvGrpSpPr>
        <p:grpSpPr>
          <a:xfrm>
            <a:off x="152400" y="6156325"/>
            <a:ext cx="701675" cy="701675"/>
            <a:chOff x="4419600" y="5867400"/>
            <a:chExt cx="701675" cy="701675"/>
          </a:xfrm>
        </p:grpSpPr>
        <p:pic>
          <p:nvPicPr>
            <p:cNvPr id="20" name="Picture 3" descr="C:\Users\majordanger\AppData\Local\Microsoft\Windows\Temporary Internet Files\Content.IE5\6JTEB2M4\MCj04339030000[1]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4419600" y="5867400"/>
              <a:ext cx="701675" cy="701675"/>
            </a:xfrm>
            <a:prstGeom prst="rect">
              <a:avLst/>
            </a:prstGeom>
            <a:noFill/>
          </p:spPr>
        </p:pic>
        <p:sp>
          <p:nvSpPr>
            <p:cNvPr id="39" name="TextBox 38"/>
            <p:cNvSpPr txBox="1"/>
            <p:nvPr/>
          </p:nvSpPr>
          <p:spPr>
            <a:xfrm>
              <a:off x="4572000" y="6248400"/>
              <a:ext cx="4572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>
                  <a:latin typeface="Arial Black" pitchFamily="34" charset="0"/>
                </a:rPr>
                <a:t>E</a:t>
              </a:r>
              <a:r>
                <a:rPr lang="en-US" sz="1000" b="1" dirty="0" smtClean="0">
                  <a:latin typeface="Arial Black" pitchFamily="34" charset="0"/>
                </a:rPr>
                <a:t>K</a:t>
              </a:r>
              <a:endParaRPr lang="en-US" sz="1000" b="1" dirty="0">
                <a:latin typeface="Arial Black" pitchFamily="34" charset="0"/>
              </a:endParaRPr>
            </a:p>
          </p:txBody>
        </p:sp>
      </p:grpSp>
      <p:grpSp>
        <p:nvGrpSpPr>
          <p:cNvPr id="24" name="Group 32"/>
          <p:cNvGrpSpPr/>
          <p:nvPr/>
        </p:nvGrpSpPr>
        <p:grpSpPr>
          <a:xfrm>
            <a:off x="6400800" y="1143000"/>
            <a:ext cx="701675" cy="701675"/>
            <a:chOff x="5562600" y="1219200"/>
            <a:chExt cx="701675" cy="701675"/>
          </a:xfrm>
        </p:grpSpPr>
        <p:pic>
          <p:nvPicPr>
            <p:cNvPr id="42" name="Picture 3" descr="C:\Users\majordanger\AppData\Local\Microsoft\Windows\Temporary Internet Files\Content.IE5\6JTEB2M4\MCj04339030000[1]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prstClr val="black"/>
                <a:schemeClr val="accent1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5562600" y="1219200"/>
              <a:ext cx="701675" cy="701675"/>
            </a:xfrm>
            <a:prstGeom prst="rect">
              <a:avLst/>
            </a:prstGeom>
            <a:noFill/>
          </p:spPr>
        </p:pic>
        <p:pic>
          <p:nvPicPr>
            <p:cNvPr id="43" name="Picture 5" descr="C:\Users\majordanger\AppData\Local\Microsoft\Windows\Temporary Internet Files\Content.IE5\8F1JSARP\MCj04325310000[1]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715000" y="1371600"/>
              <a:ext cx="228457" cy="228457"/>
            </a:xfrm>
            <a:prstGeom prst="rect">
              <a:avLst/>
            </a:prstGeom>
            <a:noFill/>
          </p:spPr>
        </p:pic>
      </p:grpSp>
      <p:pic>
        <p:nvPicPr>
          <p:cNvPr id="45" name="Picture 2" descr="C:\Users\majordanger\AppData\Local\Microsoft\Windows\Temporary Internet Files\Content.IE5\6JTEB2M4\MCj04348320000[1].png"/>
          <p:cNvPicPr>
            <a:picLocks noChangeAspect="1" noChangeArrowheads="1"/>
          </p:cNvPicPr>
          <p:nvPr/>
        </p:nvPicPr>
        <p:blipFill>
          <a:blip r:embed="rId7" cstate="print"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7620000" y="1066800"/>
            <a:ext cx="990600" cy="990600"/>
          </a:xfrm>
          <a:prstGeom prst="rect">
            <a:avLst/>
          </a:prstGeom>
          <a:noFill/>
        </p:spPr>
      </p:pic>
      <p:pic>
        <p:nvPicPr>
          <p:cNvPr id="46" name="Picture 2" descr="C:\Users\majordanger\AppData\Local\Microsoft\Windows\Temporary Internet Files\Content.IE5\6JTEB2M4\MCj04348320000[1].png"/>
          <p:cNvPicPr>
            <a:picLocks noChangeAspect="1" noChangeArrowheads="1"/>
          </p:cNvPicPr>
          <p:nvPr/>
        </p:nvPicPr>
        <p:blipFill>
          <a:blip r:embed="rId7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6858000" y="1066800"/>
            <a:ext cx="990600" cy="990600"/>
          </a:xfrm>
          <a:prstGeom prst="rect">
            <a:avLst/>
          </a:prstGeom>
          <a:noFill/>
        </p:spPr>
      </p:pic>
      <p:pic>
        <p:nvPicPr>
          <p:cNvPr id="54" name="Picture 2" descr="C:\Users\majordanger\AppData\Local\Microsoft\Windows\Temporary Internet Files\Content.IE5\6JTEB2M4\MCj04348320000[1].png"/>
          <p:cNvPicPr>
            <a:picLocks noChangeAspect="1" noChangeArrowheads="1"/>
          </p:cNvPicPr>
          <p:nvPr/>
        </p:nvPicPr>
        <p:blipFill>
          <a:blip r:embed="rId7" cstate="print"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7010400" y="3581400"/>
            <a:ext cx="990600" cy="990600"/>
          </a:xfrm>
          <a:prstGeom prst="rect">
            <a:avLst/>
          </a:prstGeom>
          <a:noFill/>
        </p:spPr>
      </p:pic>
      <p:grpSp>
        <p:nvGrpSpPr>
          <p:cNvPr id="33" name="Group 42"/>
          <p:cNvGrpSpPr/>
          <p:nvPr/>
        </p:nvGrpSpPr>
        <p:grpSpPr>
          <a:xfrm>
            <a:off x="7162800" y="3733800"/>
            <a:ext cx="701675" cy="701675"/>
            <a:chOff x="2438400" y="5867400"/>
            <a:chExt cx="701675" cy="701675"/>
          </a:xfrm>
        </p:grpSpPr>
        <p:grpSp>
          <p:nvGrpSpPr>
            <p:cNvPr id="34" name="Group 30"/>
            <p:cNvGrpSpPr/>
            <p:nvPr/>
          </p:nvGrpSpPr>
          <p:grpSpPr>
            <a:xfrm>
              <a:off x="2438400" y="5867400"/>
              <a:ext cx="701675" cy="701675"/>
              <a:chOff x="2438400" y="5867400"/>
              <a:chExt cx="701675" cy="701675"/>
            </a:xfrm>
          </p:grpSpPr>
          <p:pic>
            <p:nvPicPr>
              <p:cNvPr id="58" name="Picture 3" descr="C:\Users\majordanger\AppData\Local\Microsoft\Windows\Temporary Internet Files\Content.IE5\6JTEB2M4\MCj04339030000[1]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rcRect/>
              <a:stretch>
                <a:fillRect/>
              </a:stretch>
            </p:blipFill>
            <p:spPr bwMode="auto">
              <a:xfrm>
                <a:off x="2438400" y="5867400"/>
                <a:ext cx="701675" cy="701675"/>
              </a:xfrm>
              <a:prstGeom prst="rect">
                <a:avLst/>
              </a:prstGeom>
              <a:noFill/>
            </p:spPr>
          </p:pic>
          <p:pic>
            <p:nvPicPr>
              <p:cNvPr id="59" name="Picture 5" descr="C:\Users\majordanger\AppData\Local\Microsoft\Windows\Temporary Internet Files\Content.IE5\8F1JSARP\MCj04325310000[1].png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2590800" y="6019800"/>
                <a:ext cx="228457" cy="228457"/>
              </a:xfrm>
              <a:prstGeom prst="rect">
                <a:avLst/>
              </a:prstGeom>
              <a:noFill/>
            </p:spPr>
          </p:pic>
        </p:grpSp>
        <p:sp>
          <p:nvSpPr>
            <p:cNvPr id="57" name="TextBox 56"/>
            <p:cNvSpPr txBox="1"/>
            <p:nvPr/>
          </p:nvSpPr>
          <p:spPr>
            <a:xfrm>
              <a:off x="2590800" y="6248400"/>
              <a:ext cx="4572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 smtClean="0">
                  <a:latin typeface="Arial Black" pitchFamily="34" charset="0"/>
                </a:rPr>
                <a:t>AIK</a:t>
              </a:r>
              <a:endParaRPr lang="en-US" sz="1000" b="1" dirty="0">
                <a:latin typeface="Arial Black" pitchFamily="34" charset="0"/>
              </a:endParaRPr>
            </a:p>
          </p:txBody>
        </p:sp>
      </p:grpSp>
      <p:grpSp>
        <p:nvGrpSpPr>
          <p:cNvPr id="55" name="Group 44"/>
          <p:cNvGrpSpPr/>
          <p:nvPr/>
        </p:nvGrpSpPr>
        <p:grpSpPr>
          <a:xfrm>
            <a:off x="6172200" y="4800600"/>
            <a:ext cx="1447800" cy="914400"/>
            <a:chOff x="2743200" y="3276600"/>
            <a:chExt cx="1447800" cy="914400"/>
          </a:xfrm>
        </p:grpSpPr>
        <p:pic>
          <p:nvPicPr>
            <p:cNvPr id="56" name="Picture 3" descr="C:\Users\majordanger\AppData\Local\Microsoft\Windows\Temporary Internet Files\Content.IE5\8F1JSARP\MCj04404010000[1].png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2743200" y="3276600"/>
              <a:ext cx="914400" cy="914400"/>
            </a:xfrm>
            <a:prstGeom prst="rect">
              <a:avLst/>
            </a:prstGeom>
            <a:noFill/>
          </p:spPr>
        </p:pic>
        <p:sp>
          <p:nvSpPr>
            <p:cNvPr id="60" name="TextBox 59"/>
            <p:cNvSpPr txBox="1"/>
            <p:nvPr/>
          </p:nvSpPr>
          <p:spPr>
            <a:xfrm>
              <a:off x="2743200" y="3581400"/>
              <a:ext cx="1447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10110…</a:t>
              </a:r>
              <a:endParaRPr lang="en-US" dirty="0"/>
            </a:p>
          </p:txBody>
        </p:sp>
      </p:grpSp>
      <p:grpSp>
        <p:nvGrpSpPr>
          <p:cNvPr id="61" name="Group 49"/>
          <p:cNvGrpSpPr/>
          <p:nvPr/>
        </p:nvGrpSpPr>
        <p:grpSpPr>
          <a:xfrm>
            <a:off x="381000" y="3657600"/>
            <a:ext cx="990600" cy="990600"/>
            <a:chOff x="2514600" y="1371600"/>
            <a:chExt cx="990600" cy="990600"/>
          </a:xfrm>
        </p:grpSpPr>
        <p:pic>
          <p:nvPicPr>
            <p:cNvPr id="62" name="Picture 2" descr="C:\Users\majordanger\AppData\Local\Microsoft\Windows\Temporary Internet Files\Content.IE5\6JTEB2M4\MCj04348320000[1].png"/>
            <p:cNvPicPr>
              <a:picLocks noChangeAspect="1" noChangeArrowheads="1"/>
            </p:cNvPicPr>
            <p:nvPr/>
          </p:nvPicPr>
          <p:blipFill>
            <a:blip r:embed="rId7" cstate="print">
              <a:duotone>
                <a:prstClr val="black"/>
                <a:schemeClr val="accent4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2514600" y="1371600"/>
              <a:ext cx="990600" cy="990600"/>
            </a:xfrm>
            <a:prstGeom prst="rect">
              <a:avLst/>
            </a:prstGeom>
            <a:noFill/>
          </p:spPr>
        </p:pic>
        <p:grpSp>
          <p:nvGrpSpPr>
            <p:cNvPr id="63" name="Group 42"/>
            <p:cNvGrpSpPr/>
            <p:nvPr/>
          </p:nvGrpSpPr>
          <p:grpSpPr>
            <a:xfrm>
              <a:off x="2667000" y="1524000"/>
              <a:ext cx="701675" cy="701675"/>
              <a:chOff x="2438400" y="5867400"/>
              <a:chExt cx="701675" cy="701675"/>
            </a:xfrm>
          </p:grpSpPr>
          <p:grpSp>
            <p:nvGrpSpPr>
              <p:cNvPr id="64" name="Group 30"/>
              <p:cNvGrpSpPr/>
              <p:nvPr/>
            </p:nvGrpSpPr>
            <p:grpSpPr>
              <a:xfrm>
                <a:off x="2438400" y="5867400"/>
                <a:ext cx="701675" cy="701675"/>
                <a:chOff x="2438400" y="5867400"/>
                <a:chExt cx="701675" cy="701675"/>
              </a:xfrm>
            </p:grpSpPr>
            <p:pic>
              <p:nvPicPr>
                <p:cNvPr id="66" name="Picture 3" descr="C:\Users\majordanger\AppData\Local\Microsoft\Windows\Temporary Internet Files\Content.IE5\6JTEB2M4\MCj04339030000[1].png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duotone>
                    <a:prstClr val="black"/>
                    <a:schemeClr val="accent2">
                      <a:tint val="45000"/>
                      <a:satMod val="400000"/>
                    </a:schemeClr>
                  </a:duotone>
                </a:blip>
                <a:srcRect/>
                <a:stretch>
                  <a:fillRect/>
                </a:stretch>
              </p:blipFill>
              <p:spPr bwMode="auto">
                <a:xfrm>
                  <a:off x="2438400" y="5867400"/>
                  <a:ext cx="701675" cy="701675"/>
                </a:xfrm>
                <a:prstGeom prst="rect">
                  <a:avLst/>
                </a:prstGeom>
                <a:noFill/>
              </p:spPr>
            </p:pic>
            <p:pic>
              <p:nvPicPr>
                <p:cNvPr id="67" name="Picture 5" descr="C:\Users\majordanger\AppData\Local\Microsoft\Windows\Temporary Internet Files\Content.IE5\8F1JSARP\MCj04325310000[1].png"/>
                <p:cNvPicPr>
                  <a:picLocks noChangeAspect="1" noChangeArrowheads="1"/>
                </p:cNvPicPr>
                <p:nvPr/>
              </p:nvPicPr>
              <p:blipFill>
                <a:blip r:embed="rId6" cstate="print"/>
                <a:srcRect/>
                <a:stretch>
                  <a:fillRect/>
                </a:stretch>
              </p:blipFill>
              <p:spPr bwMode="auto">
                <a:xfrm>
                  <a:off x="2590800" y="6019800"/>
                  <a:ext cx="228457" cy="228457"/>
                </a:xfrm>
                <a:prstGeom prst="rect">
                  <a:avLst/>
                </a:prstGeom>
                <a:noFill/>
              </p:spPr>
            </p:pic>
          </p:grpSp>
          <p:sp>
            <p:nvSpPr>
              <p:cNvPr id="65" name="TextBox 64"/>
              <p:cNvSpPr txBox="1"/>
              <p:nvPr/>
            </p:nvSpPr>
            <p:spPr>
              <a:xfrm>
                <a:off x="2590800" y="6248400"/>
                <a:ext cx="45720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b="1" dirty="0" smtClean="0">
                    <a:latin typeface="Arial Black" pitchFamily="34" charset="0"/>
                  </a:rPr>
                  <a:t>AIK</a:t>
                </a:r>
                <a:endParaRPr lang="en-US" sz="1000" b="1" dirty="0">
                  <a:latin typeface="Arial Black" pitchFamily="34" charset="0"/>
                </a:endParaRPr>
              </a:p>
            </p:txBody>
          </p:sp>
        </p:grpSp>
      </p:grpSp>
      <p:sp>
        <p:nvSpPr>
          <p:cNvPr id="53" name="TextBox 52"/>
          <p:cNvSpPr txBox="1"/>
          <p:nvPr/>
        </p:nvSpPr>
        <p:spPr>
          <a:xfrm>
            <a:off x="3733800" y="22860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Privacy CA</a:t>
            </a:r>
            <a:endParaRPr lang="en-US" dirty="0"/>
          </a:p>
        </p:txBody>
      </p:sp>
      <p:sp>
        <p:nvSpPr>
          <p:cNvPr id="68" name="TextBox 67"/>
          <p:cNvSpPr txBox="1"/>
          <p:nvPr/>
        </p:nvSpPr>
        <p:spPr>
          <a:xfrm>
            <a:off x="7162800" y="6477000"/>
            <a:ext cx="1752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Trusted Nodes</a:t>
            </a:r>
            <a:endParaRPr lang="en-US" dirty="0"/>
          </a:p>
        </p:txBody>
      </p:sp>
      <p:sp>
        <p:nvSpPr>
          <p:cNvPr id="69" name="TextBox 68"/>
          <p:cNvSpPr txBox="1"/>
          <p:nvPr/>
        </p:nvSpPr>
        <p:spPr>
          <a:xfrm>
            <a:off x="457200" y="5943600"/>
            <a:ext cx="1143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New Node</a:t>
            </a:r>
            <a:endParaRPr lang="en-US" dirty="0"/>
          </a:p>
        </p:txBody>
      </p:sp>
      <p:sp>
        <p:nvSpPr>
          <p:cNvPr id="70" name="TextBox 69"/>
          <p:cNvSpPr txBox="1"/>
          <p:nvPr/>
        </p:nvSpPr>
        <p:spPr>
          <a:xfrm>
            <a:off x="7086600" y="129540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/>
              <a:t>Manf</a:t>
            </a:r>
            <a:r>
              <a:rPr lang="en-US" sz="1200" b="1" dirty="0" smtClean="0"/>
              <a:t>.</a:t>
            </a:r>
            <a:br>
              <a:rPr lang="en-US" sz="1200" b="1" dirty="0" smtClean="0"/>
            </a:br>
            <a:r>
              <a:rPr lang="en-US" sz="1200" b="1" dirty="0" smtClean="0"/>
              <a:t>Cert.</a:t>
            </a:r>
            <a:endParaRPr lang="en-US" sz="1200" b="1" dirty="0"/>
          </a:p>
        </p:txBody>
      </p:sp>
      <p:sp>
        <p:nvSpPr>
          <p:cNvPr id="71" name="TextBox 70"/>
          <p:cNvSpPr txBox="1"/>
          <p:nvPr/>
        </p:nvSpPr>
        <p:spPr>
          <a:xfrm>
            <a:off x="7848600" y="1295400"/>
            <a:ext cx="533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PCA Cert.</a:t>
            </a:r>
            <a:endParaRPr lang="en-US" sz="1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Attestation</a:t>
            </a:r>
            <a:endParaRPr lang="en-US" dirty="0"/>
          </a:p>
        </p:txBody>
      </p:sp>
      <p:pic>
        <p:nvPicPr>
          <p:cNvPr id="12291" name="Picture 3" descr="C:\Users\majordanger\AppData\Local\Microsoft\Windows\Temporary Internet Files\Content.IE5\6JTEB2M4\MCj04339030000[1]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5943600" y="1143000"/>
            <a:ext cx="701675" cy="701675"/>
          </a:xfrm>
          <a:prstGeom prst="rect">
            <a:avLst/>
          </a:prstGeom>
          <a:noFill/>
        </p:spPr>
      </p:pic>
      <p:pic>
        <p:nvPicPr>
          <p:cNvPr id="5" name="Picture 3" descr="C:\Program Files (x86)\Microsoft Office\MEDIA\CAGCAT10\j0285750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4876800"/>
            <a:ext cx="1824228" cy="1121054"/>
          </a:xfrm>
          <a:prstGeom prst="rect">
            <a:avLst/>
          </a:prstGeom>
          <a:noFill/>
        </p:spPr>
      </p:pic>
      <p:pic>
        <p:nvPicPr>
          <p:cNvPr id="6" name="Picture 9" descr="C:\Users\majordanger\AppData\Local\Microsoft\Windows\Temporary Internet Files\Content.IE5\6JTEB2M4\MCj0404159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15200" y="4800600"/>
            <a:ext cx="1517616" cy="1524000"/>
          </a:xfrm>
          <a:prstGeom prst="rect">
            <a:avLst/>
          </a:prstGeom>
          <a:noFill/>
        </p:spPr>
      </p:pic>
      <p:pic>
        <p:nvPicPr>
          <p:cNvPr id="12292" name="Picture 4" descr="C:\Program Files (x86)\Microsoft Office\MEDIA\CAGCAT10\j0205462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81400" y="914400"/>
            <a:ext cx="1818742" cy="1809598"/>
          </a:xfrm>
          <a:prstGeom prst="rect">
            <a:avLst/>
          </a:prstGeom>
          <a:noFill/>
        </p:spPr>
      </p:pic>
      <p:grpSp>
        <p:nvGrpSpPr>
          <p:cNvPr id="3" name="Group 32"/>
          <p:cNvGrpSpPr/>
          <p:nvPr/>
        </p:nvGrpSpPr>
        <p:grpSpPr>
          <a:xfrm>
            <a:off x="5486400" y="1143000"/>
            <a:ext cx="701675" cy="701675"/>
            <a:chOff x="5562600" y="1219200"/>
            <a:chExt cx="701675" cy="701675"/>
          </a:xfrm>
        </p:grpSpPr>
        <p:pic>
          <p:nvPicPr>
            <p:cNvPr id="14" name="Picture 3" descr="C:\Users\majordanger\AppData\Local\Microsoft\Windows\Temporary Internet Files\Content.IE5\6JTEB2M4\MCj04339030000[1]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prstClr val="black"/>
                <a:schemeClr val="accent4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5562600" y="1219200"/>
              <a:ext cx="701675" cy="701675"/>
            </a:xfrm>
            <a:prstGeom prst="rect">
              <a:avLst/>
            </a:prstGeom>
            <a:noFill/>
          </p:spPr>
        </p:pic>
        <p:pic>
          <p:nvPicPr>
            <p:cNvPr id="12293" name="Picture 5" descr="C:\Users\majordanger\AppData\Local\Microsoft\Windows\Temporary Internet Files\Content.IE5\8F1JSARP\MCj04325310000[1]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715000" y="1371600"/>
              <a:ext cx="228457" cy="228457"/>
            </a:xfrm>
            <a:prstGeom prst="rect">
              <a:avLst/>
            </a:prstGeom>
            <a:noFill/>
          </p:spPr>
        </p:pic>
      </p:grpSp>
      <p:grpSp>
        <p:nvGrpSpPr>
          <p:cNvPr id="4" name="Group 33"/>
          <p:cNvGrpSpPr/>
          <p:nvPr/>
        </p:nvGrpSpPr>
        <p:grpSpPr>
          <a:xfrm>
            <a:off x="8153400" y="3505200"/>
            <a:ext cx="701675" cy="701675"/>
            <a:chOff x="8153400" y="3505200"/>
            <a:chExt cx="701675" cy="701675"/>
          </a:xfrm>
        </p:grpSpPr>
        <p:pic>
          <p:nvPicPr>
            <p:cNvPr id="25" name="Picture 3" descr="C:\Users\majordanger\AppData\Local\Microsoft\Windows\Temporary Internet Files\Content.IE5\6JTEB2M4\MCj04339030000[1]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prstClr val="black"/>
                <a:schemeClr val="accent4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8153400" y="3505200"/>
              <a:ext cx="701675" cy="701675"/>
            </a:xfrm>
            <a:prstGeom prst="rect">
              <a:avLst/>
            </a:prstGeom>
            <a:noFill/>
          </p:spPr>
        </p:pic>
        <p:pic>
          <p:nvPicPr>
            <p:cNvPr id="26" name="Picture 5" descr="C:\Users\majordanger\AppData\Local\Microsoft\Windows\Temporary Internet Files\Content.IE5\8F1JSARP\MCj04325310000[1]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8305800" y="3657600"/>
              <a:ext cx="228457" cy="228457"/>
            </a:xfrm>
            <a:prstGeom prst="rect">
              <a:avLst/>
            </a:prstGeom>
            <a:noFill/>
          </p:spPr>
        </p:pic>
      </p:grpSp>
      <p:grpSp>
        <p:nvGrpSpPr>
          <p:cNvPr id="7" name="Group 29"/>
          <p:cNvGrpSpPr/>
          <p:nvPr/>
        </p:nvGrpSpPr>
        <p:grpSpPr>
          <a:xfrm>
            <a:off x="1981200" y="6156325"/>
            <a:ext cx="701675" cy="701675"/>
            <a:chOff x="2667000" y="2895600"/>
            <a:chExt cx="701675" cy="701675"/>
          </a:xfrm>
        </p:grpSpPr>
        <p:pic>
          <p:nvPicPr>
            <p:cNvPr id="27" name="Picture 3" descr="C:\Users\majordanger\AppData\Local\Microsoft\Windows\Temporary Internet Files\Content.IE5\6JTEB2M4\MCj04339030000[1]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prstClr val="black"/>
                <a:schemeClr val="accent4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2667000" y="2895600"/>
              <a:ext cx="701675" cy="701675"/>
            </a:xfrm>
            <a:prstGeom prst="rect">
              <a:avLst/>
            </a:prstGeom>
            <a:noFill/>
          </p:spPr>
        </p:pic>
        <p:pic>
          <p:nvPicPr>
            <p:cNvPr id="28" name="Picture 5" descr="C:\Users\majordanger\AppData\Local\Microsoft\Windows\Temporary Internet Files\Content.IE5\8F1JSARP\MCj04325310000[1]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819400" y="3048000"/>
              <a:ext cx="228457" cy="228457"/>
            </a:xfrm>
            <a:prstGeom prst="rect">
              <a:avLst/>
            </a:prstGeom>
            <a:noFill/>
          </p:spPr>
        </p:pic>
      </p:grpSp>
      <p:grpSp>
        <p:nvGrpSpPr>
          <p:cNvPr id="8" name="Group 42"/>
          <p:cNvGrpSpPr/>
          <p:nvPr/>
        </p:nvGrpSpPr>
        <p:grpSpPr>
          <a:xfrm>
            <a:off x="1524000" y="6156325"/>
            <a:ext cx="701675" cy="701675"/>
            <a:chOff x="2438400" y="5867400"/>
            <a:chExt cx="701675" cy="701675"/>
          </a:xfrm>
        </p:grpSpPr>
        <p:grpSp>
          <p:nvGrpSpPr>
            <p:cNvPr id="9" name="Group 30"/>
            <p:cNvGrpSpPr/>
            <p:nvPr/>
          </p:nvGrpSpPr>
          <p:grpSpPr>
            <a:xfrm>
              <a:off x="2438400" y="5867400"/>
              <a:ext cx="701675" cy="701675"/>
              <a:chOff x="2438400" y="5867400"/>
              <a:chExt cx="701675" cy="701675"/>
            </a:xfrm>
          </p:grpSpPr>
          <p:pic>
            <p:nvPicPr>
              <p:cNvPr id="16" name="Picture 3" descr="C:\Users\majordanger\AppData\Local\Microsoft\Windows\Temporary Internet Files\Content.IE5\6JTEB2M4\MCj04339030000[1].pn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2438400" y="5867400"/>
                <a:ext cx="701675" cy="701675"/>
              </a:xfrm>
              <a:prstGeom prst="rect">
                <a:avLst/>
              </a:prstGeom>
              <a:noFill/>
            </p:spPr>
          </p:pic>
          <p:pic>
            <p:nvPicPr>
              <p:cNvPr id="23" name="Picture 5" descr="C:\Users\majordanger\AppData\Local\Microsoft\Windows\Temporary Internet Files\Content.IE5\8F1JSARP\MCj04325310000[1].png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2590800" y="6019800"/>
                <a:ext cx="228457" cy="228457"/>
              </a:xfrm>
              <a:prstGeom prst="rect">
                <a:avLst/>
              </a:prstGeom>
              <a:noFill/>
            </p:spPr>
          </p:pic>
        </p:grpSp>
        <p:sp>
          <p:nvSpPr>
            <p:cNvPr id="36" name="TextBox 35"/>
            <p:cNvSpPr txBox="1"/>
            <p:nvPr/>
          </p:nvSpPr>
          <p:spPr>
            <a:xfrm>
              <a:off x="2590800" y="6248400"/>
              <a:ext cx="4572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 smtClean="0">
                  <a:latin typeface="Arial Black" pitchFamily="34" charset="0"/>
                </a:rPr>
                <a:t>AIK</a:t>
              </a:r>
              <a:endParaRPr lang="en-US" sz="1000" b="1" dirty="0">
                <a:latin typeface="Arial Black" pitchFamily="34" charset="0"/>
              </a:endParaRPr>
            </a:p>
          </p:txBody>
        </p:sp>
      </p:grpSp>
      <p:grpSp>
        <p:nvGrpSpPr>
          <p:cNvPr id="10" name="Group 41"/>
          <p:cNvGrpSpPr/>
          <p:nvPr/>
        </p:nvGrpSpPr>
        <p:grpSpPr>
          <a:xfrm>
            <a:off x="1066800" y="6156325"/>
            <a:ext cx="701675" cy="701675"/>
            <a:chOff x="3124200" y="5867400"/>
            <a:chExt cx="701675" cy="701675"/>
          </a:xfrm>
        </p:grpSpPr>
        <p:pic>
          <p:nvPicPr>
            <p:cNvPr id="17" name="Picture 3" descr="C:\Users\majordanger\AppData\Local\Microsoft\Windows\Temporary Internet Files\Content.IE5\6JTEB2M4\MCj04339030000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124200" y="5867400"/>
              <a:ext cx="701675" cy="701675"/>
            </a:xfrm>
            <a:prstGeom prst="rect">
              <a:avLst/>
            </a:prstGeom>
            <a:noFill/>
          </p:spPr>
        </p:pic>
        <p:sp>
          <p:nvSpPr>
            <p:cNvPr id="37" name="TextBox 36"/>
            <p:cNvSpPr txBox="1"/>
            <p:nvPr/>
          </p:nvSpPr>
          <p:spPr>
            <a:xfrm>
              <a:off x="3276600" y="6248400"/>
              <a:ext cx="4572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 smtClean="0">
                  <a:latin typeface="Arial Black" pitchFamily="34" charset="0"/>
                </a:rPr>
                <a:t>AIK</a:t>
              </a:r>
              <a:endParaRPr lang="en-US" sz="1000" b="1" dirty="0">
                <a:latin typeface="Arial Black" pitchFamily="34" charset="0"/>
              </a:endParaRPr>
            </a:p>
          </p:txBody>
        </p:sp>
      </p:grpSp>
      <p:grpSp>
        <p:nvGrpSpPr>
          <p:cNvPr id="11" name="Group 40"/>
          <p:cNvGrpSpPr/>
          <p:nvPr/>
        </p:nvGrpSpPr>
        <p:grpSpPr>
          <a:xfrm>
            <a:off x="609600" y="6156325"/>
            <a:ext cx="701675" cy="701675"/>
            <a:chOff x="3810000" y="5867400"/>
            <a:chExt cx="701675" cy="701675"/>
          </a:xfrm>
        </p:grpSpPr>
        <p:grpSp>
          <p:nvGrpSpPr>
            <p:cNvPr id="12" name="Group 31"/>
            <p:cNvGrpSpPr/>
            <p:nvPr/>
          </p:nvGrpSpPr>
          <p:grpSpPr>
            <a:xfrm>
              <a:off x="3810000" y="5867400"/>
              <a:ext cx="701675" cy="701675"/>
              <a:chOff x="3810000" y="5867400"/>
              <a:chExt cx="701675" cy="701675"/>
            </a:xfrm>
          </p:grpSpPr>
          <p:pic>
            <p:nvPicPr>
              <p:cNvPr id="19" name="Picture 3" descr="C:\Users\majordanger\AppData\Local\Microsoft\Windows\Temporary Internet Files\Content.IE5\6JTEB2M4\MCj04339030000[1]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duotone>
                  <a:prstClr val="black"/>
                  <a:schemeClr val="accent3">
                    <a:tint val="45000"/>
                    <a:satMod val="400000"/>
                  </a:schemeClr>
                </a:duotone>
              </a:blip>
              <a:srcRect/>
              <a:stretch>
                <a:fillRect/>
              </a:stretch>
            </p:blipFill>
            <p:spPr bwMode="auto">
              <a:xfrm>
                <a:off x="3810000" y="5867400"/>
                <a:ext cx="701675" cy="701675"/>
              </a:xfrm>
              <a:prstGeom prst="rect">
                <a:avLst/>
              </a:prstGeom>
              <a:noFill/>
            </p:spPr>
          </p:pic>
          <p:pic>
            <p:nvPicPr>
              <p:cNvPr id="22" name="Picture 5" descr="C:\Users\majordanger\AppData\Local\Microsoft\Windows\Temporary Internet Files\Content.IE5\8F1JSARP\MCj04325310000[1].png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3962400" y="6019800"/>
                <a:ext cx="228457" cy="228457"/>
              </a:xfrm>
              <a:prstGeom prst="rect">
                <a:avLst/>
              </a:prstGeom>
              <a:noFill/>
            </p:spPr>
          </p:pic>
        </p:grpSp>
        <p:sp>
          <p:nvSpPr>
            <p:cNvPr id="38" name="TextBox 37"/>
            <p:cNvSpPr txBox="1"/>
            <p:nvPr/>
          </p:nvSpPr>
          <p:spPr>
            <a:xfrm>
              <a:off x="3962400" y="6248400"/>
              <a:ext cx="4572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>
                  <a:latin typeface="Arial Black" pitchFamily="34" charset="0"/>
                </a:rPr>
                <a:t>E</a:t>
              </a:r>
              <a:r>
                <a:rPr lang="en-US" sz="1000" b="1" dirty="0" smtClean="0">
                  <a:latin typeface="Arial Black" pitchFamily="34" charset="0"/>
                </a:rPr>
                <a:t>K</a:t>
              </a:r>
              <a:endParaRPr lang="en-US" sz="1000" b="1" dirty="0">
                <a:latin typeface="Arial Black" pitchFamily="34" charset="0"/>
              </a:endParaRPr>
            </a:p>
          </p:txBody>
        </p:sp>
      </p:grpSp>
      <p:grpSp>
        <p:nvGrpSpPr>
          <p:cNvPr id="13" name="Group 39"/>
          <p:cNvGrpSpPr/>
          <p:nvPr/>
        </p:nvGrpSpPr>
        <p:grpSpPr>
          <a:xfrm>
            <a:off x="152400" y="6156325"/>
            <a:ext cx="701675" cy="701675"/>
            <a:chOff x="4419600" y="5867400"/>
            <a:chExt cx="701675" cy="701675"/>
          </a:xfrm>
        </p:grpSpPr>
        <p:pic>
          <p:nvPicPr>
            <p:cNvPr id="20" name="Picture 3" descr="C:\Users\majordanger\AppData\Local\Microsoft\Windows\Temporary Internet Files\Content.IE5\6JTEB2M4\MCj04339030000[1]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4419600" y="5867400"/>
              <a:ext cx="701675" cy="701675"/>
            </a:xfrm>
            <a:prstGeom prst="rect">
              <a:avLst/>
            </a:prstGeom>
            <a:noFill/>
          </p:spPr>
        </p:pic>
        <p:sp>
          <p:nvSpPr>
            <p:cNvPr id="39" name="TextBox 38"/>
            <p:cNvSpPr txBox="1"/>
            <p:nvPr/>
          </p:nvSpPr>
          <p:spPr>
            <a:xfrm>
              <a:off x="4572000" y="6248400"/>
              <a:ext cx="4572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>
                  <a:latin typeface="Arial Black" pitchFamily="34" charset="0"/>
                </a:rPr>
                <a:t>E</a:t>
              </a:r>
              <a:r>
                <a:rPr lang="en-US" sz="1000" b="1" dirty="0" smtClean="0">
                  <a:latin typeface="Arial Black" pitchFamily="34" charset="0"/>
                </a:rPr>
                <a:t>K</a:t>
              </a:r>
              <a:endParaRPr lang="en-US" sz="1000" b="1" dirty="0">
                <a:latin typeface="Arial Black" pitchFamily="34" charset="0"/>
              </a:endParaRPr>
            </a:p>
          </p:txBody>
        </p:sp>
      </p:grpSp>
      <p:grpSp>
        <p:nvGrpSpPr>
          <p:cNvPr id="15" name="Group 32"/>
          <p:cNvGrpSpPr/>
          <p:nvPr/>
        </p:nvGrpSpPr>
        <p:grpSpPr>
          <a:xfrm>
            <a:off x="6400800" y="1143000"/>
            <a:ext cx="701675" cy="701675"/>
            <a:chOff x="5562600" y="1219200"/>
            <a:chExt cx="701675" cy="701675"/>
          </a:xfrm>
        </p:grpSpPr>
        <p:pic>
          <p:nvPicPr>
            <p:cNvPr id="42" name="Picture 3" descr="C:\Users\majordanger\AppData\Local\Microsoft\Windows\Temporary Internet Files\Content.IE5\6JTEB2M4\MCj04339030000[1]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prstClr val="black"/>
                <a:schemeClr val="accent1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5562600" y="1219200"/>
              <a:ext cx="701675" cy="701675"/>
            </a:xfrm>
            <a:prstGeom prst="rect">
              <a:avLst/>
            </a:prstGeom>
            <a:noFill/>
          </p:spPr>
        </p:pic>
        <p:pic>
          <p:nvPicPr>
            <p:cNvPr id="43" name="Picture 5" descr="C:\Users\majordanger\AppData\Local\Microsoft\Windows\Temporary Internet Files\Content.IE5\8F1JSARP\MCj04325310000[1]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715000" y="1371600"/>
              <a:ext cx="228457" cy="228457"/>
            </a:xfrm>
            <a:prstGeom prst="rect">
              <a:avLst/>
            </a:prstGeom>
            <a:noFill/>
          </p:spPr>
        </p:pic>
      </p:grpSp>
      <p:pic>
        <p:nvPicPr>
          <p:cNvPr id="45" name="Picture 2" descr="C:\Users\majordanger\AppData\Local\Microsoft\Windows\Temporary Internet Files\Content.IE5\6JTEB2M4\MCj04348320000[1].png"/>
          <p:cNvPicPr>
            <a:picLocks noChangeAspect="1" noChangeArrowheads="1"/>
          </p:cNvPicPr>
          <p:nvPr/>
        </p:nvPicPr>
        <p:blipFill>
          <a:blip r:embed="rId7" cstate="print"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7620000" y="1066800"/>
            <a:ext cx="990600" cy="990600"/>
          </a:xfrm>
          <a:prstGeom prst="rect">
            <a:avLst/>
          </a:prstGeom>
          <a:noFill/>
        </p:spPr>
      </p:pic>
      <p:pic>
        <p:nvPicPr>
          <p:cNvPr id="46" name="Picture 2" descr="C:\Users\majordanger\AppData\Local\Microsoft\Windows\Temporary Internet Files\Content.IE5\6JTEB2M4\MCj04348320000[1].png"/>
          <p:cNvPicPr>
            <a:picLocks noChangeAspect="1" noChangeArrowheads="1"/>
          </p:cNvPicPr>
          <p:nvPr/>
        </p:nvPicPr>
        <p:blipFill>
          <a:blip r:embed="rId7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6858000" y="1066800"/>
            <a:ext cx="990600" cy="990600"/>
          </a:xfrm>
          <a:prstGeom prst="rect">
            <a:avLst/>
          </a:prstGeom>
          <a:noFill/>
        </p:spPr>
      </p:pic>
      <p:grpSp>
        <p:nvGrpSpPr>
          <p:cNvPr id="18" name="Group 42"/>
          <p:cNvGrpSpPr/>
          <p:nvPr/>
        </p:nvGrpSpPr>
        <p:grpSpPr>
          <a:xfrm>
            <a:off x="7162800" y="3733800"/>
            <a:ext cx="701675" cy="701675"/>
            <a:chOff x="2438400" y="5867400"/>
            <a:chExt cx="701675" cy="701675"/>
          </a:xfrm>
        </p:grpSpPr>
        <p:grpSp>
          <p:nvGrpSpPr>
            <p:cNvPr id="21" name="Group 30"/>
            <p:cNvGrpSpPr/>
            <p:nvPr/>
          </p:nvGrpSpPr>
          <p:grpSpPr>
            <a:xfrm>
              <a:off x="2438400" y="5867400"/>
              <a:ext cx="701675" cy="701675"/>
              <a:chOff x="2438400" y="5867400"/>
              <a:chExt cx="701675" cy="701675"/>
            </a:xfrm>
          </p:grpSpPr>
          <p:pic>
            <p:nvPicPr>
              <p:cNvPr id="58" name="Picture 3" descr="C:\Users\majordanger\AppData\Local\Microsoft\Windows\Temporary Internet Files\Content.IE5\6JTEB2M4\MCj04339030000[1]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rcRect/>
              <a:stretch>
                <a:fillRect/>
              </a:stretch>
            </p:blipFill>
            <p:spPr bwMode="auto">
              <a:xfrm>
                <a:off x="2438400" y="5867400"/>
                <a:ext cx="701675" cy="701675"/>
              </a:xfrm>
              <a:prstGeom prst="rect">
                <a:avLst/>
              </a:prstGeom>
              <a:noFill/>
            </p:spPr>
          </p:pic>
          <p:pic>
            <p:nvPicPr>
              <p:cNvPr id="59" name="Picture 5" descr="C:\Users\majordanger\AppData\Local\Microsoft\Windows\Temporary Internet Files\Content.IE5\8F1JSARP\MCj04325310000[1].png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2590800" y="6019800"/>
                <a:ext cx="228457" cy="228457"/>
              </a:xfrm>
              <a:prstGeom prst="rect">
                <a:avLst/>
              </a:prstGeom>
              <a:noFill/>
            </p:spPr>
          </p:pic>
        </p:grpSp>
        <p:sp>
          <p:nvSpPr>
            <p:cNvPr id="57" name="TextBox 56"/>
            <p:cNvSpPr txBox="1"/>
            <p:nvPr/>
          </p:nvSpPr>
          <p:spPr>
            <a:xfrm>
              <a:off x="2590800" y="6248400"/>
              <a:ext cx="4572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 smtClean="0">
                  <a:latin typeface="Arial Black" pitchFamily="34" charset="0"/>
                </a:rPr>
                <a:t>AIK</a:t>
              </a:r>
              <a:endParaRPr lang="en-US" sz="1000" b="1" dirty="0">
                <a:latin typeface="Arial Black" pitchFamily="34" charset="0"/>
              </a:endParaRPr>
            </a:p>
          </p:txBody>
        </p:sp>
      </p:grpSp>
      <p:pic>
        <p:nvPicPr>
          <p:cNvPr id="56" name="Picture 3" descr="C:\Users\majordanger\AppData\Local\Microsoft\Windows\Temporary Internet Files\Content.IE5\8F1JSARP\MCj04404010000[1]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172200" y="4800600"/>
            <a:ext cx="914400" cy="914400"/>
          </a:xfrm>
          <a:prstGeom prst="rect">
            <a:avLst/>
          </a:prstGeom>
          <a:noFill/>
        </p:spPr>
      </p:pic>
      <p:sp>
        <p:nvSpPr>
          <p:cNvPr id="60" name="TextBox 59"/>
          <p:cNvSpPr txBox="1"/>
          <p:nvPr/>
        </p:nvSpPr>
        <p:spPr>
          <a:xfrm>
            <a:off x="6172200" y="51054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10110…</a:t>
            </a:r>
            <a:endParaRPr lang="en-US" dirty="0"/>
          </a:p>
        </p:txBody>
      </p:sp>
      <p:grpSp>
        <p:nvGrpSpPr>
          <p:cNvPr id="29" name="Group 49"/>
          <p:cNvGrpSpPr/>
          <p:nvPr/>
        </p:nvGrpSpPr>
        <p:grpSpPr>
          <a:xfrm>
            <a:off x="381000" y="3657600"/>
            <a:ext cx="990600" cy="990600"/>
            <a:chOff x="2514600" y="1371600"/>
            <a:chExt cx="990600" cy="990600"/>
          </a:xfrm>
        </p:grpSpPr>
        <p:pic>
          <p:nvPicPr>
            <p:cNvPr id="62" name="Picture 2" descr="C:\Users\majordanger\AppData\Local\Microsoft\Windows\Temporary Internet Files\Content.IE5\6JTEB2M4\MCj04348320000[1].png"/>
            <p:cNvPicPr>
              <a:picLocks noChangeAspect="1" noChangeArrowheads="1"/>
            </p:cNvPicPr>
            <p:nvPr/>
          </p:nvPicPr>
          <p:blipFill>
            <a:blip r:embed="rId7" cstate="print">
              <a:duotone>
                <a:prstClr val="black"/>
                <a:schemeClr val="accent4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2514600" y="1371600"/>
              <a:ext cx="990600" cy="990600"/>
            </a:xfrm>
            <a:prstGeom prst="rect">
              <a:avLst/>
            </a:prstGeom>
            <a:noFill/>
          </p:spPr>
        </p:pic>
        <p:grpSp>
          <p:nvGrpSpPr>
            <p:cNvPr id="30" name="Group 42"/>
            <p:cNvGrpSpPr/>
            <p:nvPr/>
          </p:nvGrpSpPr>
          <p:grpSpPr>
            <a:xfrm>
              <a:off x="2667000" y="1524000"/>
              <a:ext cx="701675" cy="701675"/>
              <a:chOff x="2438400" y="5867400"/>
              <a:chExt cx="701675" cy="701675"/>
            </a:xfrm>
          </p:grpSpPr>
          <p:grpSp>
            <p:nvGrpSpPr>
              <p:cNvPr id="31" name="Group 30"/>
              <p:cNvGrpSpPr/>
              <p:nvPr/>
            </p:nvGrpSpPr>
            <p:grpSpPr>
              <a:xfrm>
                <a:off x="2438400" y="5867400"/>
                <a:ext cx="701675" cy="701675"/>
                <a:chOff x="2438400" y="5867400"/>
                <a:chExt cx="701675" cy="701675"/>
              </a:xfrm>
            </p:grpSpPr>
            <p:pic>
              <p:nvPicPr>
                <p:cNvPr id="66" name="Picture 3" descr="C:\Users\majordanger\AppData\Local\Microsoft\Windows\Temporary Internet Files\Content.IE5\6JTEB2M4\MCj04339030000[1].png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duotone>
                    <a:prstClr val="black"/>
                    <a:schemeClr val="accent2">
                      <a:tint val="45000"/>
                      <a:satMod val="400000"/>
                    </a:schemeClr>
                  </a:duotone>
                </a:blip>
                <a:srcRect/>
                <a:stretch>
                  <a:fillRect/>
                </a:stretch>
              </p:blipFill>
              <p:spPr bwMode="auto">
                <a:xfrm>
                  <a:off x="2438400" y="5867400"/>
                  <a:ext cx="701675" cy="701675"/>
                </a:xfrm>
                <a:prstGeom prst="rect">
                  <a:avLst/>
                </a:prstGeom>
                <a:noFill/>
              </p:spPr>
            </p:pic>
            <p:pic>
              <p:nvPicPr>
                <p:cNvPr id="67" name="Picture 5" descr="C:\Users\majordanger\AppData\Local\Microsoft\Windows\Temporary Internet Files\Content.IE5\8F1JSARP\MCj04325310000[1].png"/>
                <p:cNvPicPr>
                  <a:picLocks noChangeAspect="1" noChangeArrowheads="1"/>
                </p:cNvPicPr>
                <p:nvPr/>
              </p:nvPicPr>
              <p:blipFill>
                <a:blip r:embed="rId6" cstate="print"/>
                <a:srcRect/>
                <a:stretch>
                  <a:fillRect/>
                </a:stretch>
              </p:blipFill>
              <p:spPr bwMode="auto">
                <a:xfrm>
                  <a:off x="2590800" y="6019800"/>
                  <a:ext cx="228457" cy="228457"/>
                </a:xfrm>
                <a:prstGeom prst="rect">
                  <a:avLst/>
                </a:prstGeom>
                <a:noFill/>
              </p:spPr>
            </p:pic>
          </p:grpSp>
          <p:sp>
            <p:nvSpPr>
              <p:cNvPr id="65" name="TextBox 64"/>
              <p:cNvSpPr txBox="1"/>
              <p:nvPr/>
            </p:nvSpPr>
            <p:spPr>
              <a:xfrm>
                <a:off x="2590800" y="6248400"/>
                <a:ext cx="45720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b="1" dirty="0" smtClean="0">
                    <a:latin typeface="Arial Black" pitchFamily="34" charset="0"/>
                  </a:rPr>
                  <a:t>AIK</a:t>
                </a:r>
                <a:endParaRPr lang="en-US" sz="1000" b="1" dirty="0">
                  <a:latin typeface="Arial Black" pitchFamily="34" charset="0"/>
                </a:endParaRPr>
              </a:p>
            </p:txBody>
          </p:sp>
        </p:grpSp>
      </p:grpSp>
      <p:sp>
        <p:nvSpPr>
          <p:cNvPr id="51" name="TextBox 50"/>
          <p:cNvSpPr txBox="1"/>
          <p:nvPr/>
        </p:nvSpPr>
        <p:spPr>
          <a:xfrm>
            <a:off x="3733800" y="22860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Privacy CA</a:t>
            </a:r>
            <a:endParaRPr lang="en-US" dirty="0"/>
          </a:p>
        </p:txBody>
      </p:sp>
      <p:sp>
        <p:nvSpPr>
          <p:cNvPr id="52" name="TextBox 51"/>
          <p:cNvSpPr txBox="1"/>
          <p:nvPr/>
        </p:nvSpPr>
        <p:spPr>
          <a:xfrm>
            <a:off x="7162800" y="6477000"/>
            <a:ext cx="1752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Trusted Nodes</a:t>
            </a:r>
            <a:endParaRPr lang="en-US" dirty="0"/>
          </a:p>
        </p:txBody>
      </p:sp>
      <p:sp>
        <p:nvSpPr>
          <p:cNvPr id="53" name="TextBox 52"/>
          <p:cNvSpPr txBox="1"/>
          <p:nvPr/>
        </p:nvSpPr>
        <p:spPr>
          <a:xfrm>
            <a:off x="457200" y="5943600"/>
            <a:ext cx="1143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New Node</a:t>
            </a:r>
            <a:endParaRPr lang="en-US" dirty="0"/>
          </a:p>
        </p:txBody>
      </p:sp>
      <p:sp>
        <p:nvSpPr>
          <p:cNvPr id="54" name="TextBox 53"/>
          <p:cNvSpPr txBox="1"/>
          <p:nvPr/>
        </p:nvSpPr>
        <p:spPr>
          <a:xfrm>
            <a:off x="7086600" y="129540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/>
              <a:t>Manf</a:t>
            </a:r>
            <a:r>
              <a:rPr lang="en-US" sz="1200" b="1" dirty="0" smtClean="0"/>
              <a:t>.</a:t>
            </a:r>
            <a:br>
              <a:rPr lang="en-US" sz="1200" b="1" dirty="0" smtClean="0"/>
            </a:br>
            <a:r>
              <a:rPr lang="en-US" sz="1200" b="1" dirty="0" smtClean="0"/>
              <a:t>Cert.</a:t>
            </a:r>
            <a:endParaRPr lang="en-US" sz="1200" b="1" dirty="0"/>
          </a:p>
        </p:txBody>
      </p:sp>
      <p:sp>
        <p:nvSpPr>
          <p:cNvPr id="55" name="TextBox 54"/>
          <p:cNvSpPr txBox="1"/>
          <p:nvPr/>
        </p:nvSpPr>
        <p:spPr>
          <a:xfrm>
            <a:off x="7848600" y="1295400"/>
            <a:ext cx="533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PCA Cert.</a:t>
            </a:r>
            <a:endParaRPr lang="en-US" sz="1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Attestation</a:t>
            </a:r>
            <a:endParaRPr lang="en-US" dirty="0"/>
          </a:p>
        </p:txBody>
      </p:sp>
      <p:pic>
        <p:nvPicPr>
          <p:cNvPr id="12291" name="Picture 3" descr="C:\Users\majordanger\AppData\Local\Microsoft\Windows\Temporary Internet Files\Content.IE5\6JTEB2M4\MCj04339030000[1]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5943600" y="1143000"/>
            <a:ext cx="701675" cy="701675"/>
          </a:xfrm>
          <a:prstGeom prst="rect">
            <a:avLst/>
          </a:prstGeom>
          <a:noFill/>
        </p:spPr>
      </p:pic>
      <p:pic>
        <p:nvPicPr>
          <p:cNvPr id="5" name="Picture 3" descr="C:\Program Files (x86)\Microsoft Office\MEDIA\CAGCAT10\j0285750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4876800"/>
            <a:ext cx="1824228" cy="1121054"/>
          </a:xfrm>
          <a:prstGeom prst="rect">
            <a:avLst/>
          </a:prstGeom>
          <a:noFill/>
        </p:spPr>
      </p:pic>
      <p:pic>
        <p:nvPicPr>
          <p:cNvPr id="6" name="Picture 9" descr="C:\Users\majordanger\AppData\Local\Microsoft\Windows\Temporary Internet Files\Content.IE5\6JTEB2M4\MCj0404159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15200" y="4800600"/>
            <a:ext cx="1517616" cy="1524000"/>
          </a:xfrm>
          <a:prstGeom prst="rect">
            <a:avLst/>
          </a:prstGeom>
          <a:noFill/>
        </p:spPr>
      </p:pic>
      <p:pic>
        <p:nvPicPr>
          <p:cNvPr id="12292" name="Picture 4" descr="C:\Program Files (x86)\Microsoft Office\MEDIA\CAGCAT10\j0205462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81400" y="914400"/>
            <a:ext cx="1818742" cy="1809598"/>
          </a:xfrm>
          <a:prstGeom prst="rect">
            <a:avLst/>
          </a:prstGeom>
          <a:noFill/>
        </p:spPr>
      </p:pic>
      <p:grpSp>
        <p:nvGrpSpPr>
          <p:cNvPr id="3" name="Group 32"/>
          <p:cNvGrpSpPr/>
          <p:nvPr/>
        </p:nvGrpSpPr>
        <p:grpSpPr>
          <a:xfrm>
            <a:off x="5486400" y="1143000"/>
            <a:ext cx="701675" cy="701675"/>
            <a:chOff x="5562600" y="1219200"/>
            <a:chExt cx="701675" cy="701675"/>
          </a:xfrm>
        </p:grpSpPr>
        <p:pic>
          <p:nvPicPr>
            <p:cNvPr id="14" name="Picture 3" descr="C:\Users\majordanger\AppData\Local\Microsoft\Windows\Temporary Internet Files\Content.IE5\6JTEB2M4\MCj04339030000[1]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prstClr val="black"/>
                <a:schemeClr val="accent4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5562600" y="1219200"/>
              <a:ext cx="701675" cy="701675"/>
            </a:xfrm>
            <a:prstGeom prst="rect">
              <a:avLst/>
            </a:prstGeom>
            <a:noFill/>
          </p:spPr>
        </p:pic>
        <p:pic>
          <p:nvPicPr>
            <p:cNvPr id="12293" name="Picture 5" descr="C:\Users\majordanger\AppData\Local\Microsoft\Windows\Temporary Internet Files\Content.IE5\8F1JSARP\MCj04325310000[1]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715000" y="1371600"/>
              <a:ext cx="228457" cy="228457"/>
            </a:xfrm>
            <a:prstGeom prst="rect">
              <a:avLst/>
            </a:prstGeom>
            <a:noFill/>
          </p:spPr>
        </p:pic>
      </p:grpSp>
      <p:grpSp>
        <p:nvGrpSpPr>
          <p:cNvPr id="4" name="Group 33"/>
          <p:cNvGrpSpPr/>
          <p:nvPr/>
        </p:nvGrpSpPr>
        <p:grpSpPr>
          <a:xfrm>
            <a:off x="8153400" y="3505200"/>
            <a:ext cx="701675" cy="701675"/>
            <a:chOff x="8153400" y="3505200"/>
            <a:chExt cx="701675" cy="701675"/>
          </a:xfrm>
        </p:grpSpPr>
        <p:pic>
          <p:nvPicPr>
            <p:cNvPr id="25" name="Picture 3" descr="C:\Users\majordanger\AppData\Local\Microsoft\Windows\Temporary Internet Files\Content.IE5\6JTEB2M4\MCj04339030000[1]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prstClr val="black"/>
                <a:schemeClr val="accent4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8153400" y="3505200"/>
              <a:ext cx="701675" cy="701675"/>
            </a:xfrm>
            <a:prstGeom prst="rect">
              <a:avLst/>
            </a:prstGeom>
            <a:noFill/>
          </p:spPr>
        </p:pic>
        <p:pic>
          <p:nvPicPr>
            <p:cNvPr id="26" name="Picture 5" descr="C:\Users\majordanger\AppData\Local\Microsoft\Windows\Temporary Internet Files\Content.IE5\8F1JSARP\MCj04325310000[1]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8305800" y="3657600"/>
              <a:ext cx="228457" cy="228457"/>
            </a:xfrm>
            <a:prstGeom prst="rect">
              <a:avLst/>
            </a:prstGeom>
            <a:noFill/>
          </p:spPr>
        </p:pic>
      </p:grpSp>
      <p:grpSp>
        <p:nvGrpSpPr>
          <p:cNvPr id="7" name="Group 29"/>
          <p:cNvGrpSpPr/>
          <p:nvPr/>
        </p:nvGrpSpPr>
        <p:grpSpPr>
          <a:xfrm>
            <a:off x="1981200" y="6156325"/>
            <a:ext cx="701675" cy="701675"/>
            <a:chOff x="2667000" y="2895600"/>
            <a:chExt cx="701675" cy="701675"/>
          </a:xfrm>
        </p:grpSpPr>
        <p:pic>
          <p:nvPicPr>
            <p:cNvPr id="27" name="Picture 3" descr="C:\Users\majordanger\AppData\Local\Microsoft\Windows\Temporary Internet Files\Content.IE5\6JTEB2M4\MCj04339030000[1]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prstClr val="black"/>
                <a:schemeClr val="accent4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2667000" y="2895600"/>
              <a:ext cx="701675" cy="701675"/>
            </a:xfrm>
            <a:prstGeom prst="rect">
              <a:avLst/>
            </a:prstGeom>
            <a:noFill/>
          </p:spPr>
        </p:pic>
        <p:pic>
          <p:nvPicPr>
            <p:cNvPr id="28" name="Picture 5" descr="C:\Users\majordanger\AppData\Local\Microsoft\Windows\Temporary Internet Files\Content.IE5\8F1JSARP\MCj04325310000[1]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819400" y="3048000"/>
              <a:ext cx="228457" cy="228457"/>
            </a:xfrm>
            <a:prstGeom prst="rect">
              <a:avLst/>
            </a:prstGeom>
            <a:noFill/>
          </p:spPr>
        </p:pic>
      </p:grpSp>
      <p:grpSp>
        <p:nvGrpSpPr>
          <p:cNvPr id="8" name="Group 42"/>
          <p:cNvGrpSpPr/>
          <p:nvPr/>
        </p:nvGrpSpPr>
        <p:grpSpPr>
          <a:xfrm>
            <a:off x="1524000" y="6156325"/>
            <a:ext cx="701675" cy="701675"/>
            <a:chOff x="2438400" y="5867400"/>
            <a:chExt cx="701675" cy="701675"/>
          </a:xfrm>
        </p:grpSpPr>
        <p:grpSp>
          <p:nvGrpSpPr>
            <p:cNvPr id="9" name="Group 30"/>
            <p:cNvGrpSpPr/>
            <p:nvPr/>
          </p:nvGrpSpPr>
          <p:grpSpPr>
            <a:xfrm>
              <a:off x="2438400" y="5867400"/>
              <a:ext cx="701675" cy="701675"/>
              <a:chOff x="2438400" y="5867400"/>
              <a:chExt cx="701675" cy="701675"/>
            </a:xfrm>
          </p:grpSpPr>
          <p:pic>
            <p:nvPicPr>
              <p:cNvPr id="16" name="Picture 3" descr="C:\Users\majordanger\AppData\Local\Microsoft\Windows\Temporary Internet Files\Content.IE5\6JTEB2M4\MCj04339030000[1].pn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2438400" y="5867400"/>
                <a:ext cx="701675" cy="701675"/>
              </a:xfrm>
              <a:prstGeom prst="rect">
                <a:avLst/>
              </a:prstGeom>
              <a:noFill/>
            </p:spPr>
          </p:pic>
          <p:pic>
            <p:nvPicPr>
              <p:cNvPr id="23" name="Picture 5" descr="C:\Users\majordanger\AppData\Local\Microsoft\Windows\Temporary Internet Files\Content.IE5\8F1JSARP\MCj04325310000[1].png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2590800" y="6019800"/>
                <a:ext cx="228457" cy="228457"/>
              </a:xfrm>
              <a:prstGeom prst="rect">
                <a:avLst/>
              </a:prstGeom>
              <a:noFill/>
            </p:spPr>
          </p:pic>
        </p:grpSp>
        <p:sp>
          <p:nvSpPr>
            <p:cNvPr id="36" name="TextBox 35"/>
            <p:cNvSpPr txBox="1"/>
            <p:nvPr/>
          </p:nvSpPr>
          <p:spPr>
            <a:xfrm>
              <a:off x="2590800" y="6248400"/>
              <a:ext cx="4572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 smtClean="0">
                  <a:latin typeface="Arial Black" pitchFamily="34" charset="0"/>
                </a:rPr>
                <a:t>AIK</a:t>
              </a:r>
              <a:endParaRPr lang="en-US" sz="1000" b="1" dirty="0">
                <a:latin typeface="Arial Black" pitchFamily="34" charset="0"/>
              </a:endParaRPr>
            </a:p>
          </p:txBody>
        </p:sp>
      </p:grpSp>
      <p:grpSp>
        <p:nvGrpSpPr>
          <p:cNvPr id="10" name="Group 41"/>
          <p:cNvGrpSpPr/>
          <p:nvPr/>
        </p:nvGrpSpPr>
        <p:grpSpPr>
          <a:xfrm>
            <a:off x="1066800" y="6156325"/>
            <a:ext cx="701675" cy="701675"/>
            <a:chOff x="3124200" y="5867400"/>
            <a:chExt cx="701675" cy="701675"/>
          </a:xfrm>
        </p:grpSpPr>
        <p:pic>
          <p:nvPicPr>
            <p:cNvPr id="17" name="Picture 3" descr="C:\Users\majordanger\AppData\Local\Microsoft\Windows\Temporary Internet Files\Content.IE5\6JTEB2M4\MCj04339030000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124200" y="5867400"/>
              <a:ext cx="701675" cy="701675"/>
            </a:xfrm>
            <a:prstGeom prst="rect">
              <a:avLst/>
            </a:prstGeom>
            <a:noFill/>
          </p:spPr>
        </p:pic>
        <p:sp>
          <p:nvSpPr>
            <p:cNvPr id="37" name="TextBox 36"/>
            <p:cNvSpPr txBox="1"/>
            <p:nvPr/>
          </p:nvSpPr>
          <p:spPr>
            <a:xfrm>
              <a:off x="3276600" y="6248400"/>
              <a:ext cx="4572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 smtClean="0">
                  <a:latin typeface="Arial Black" pitchFamily="34" charset="0"/>
                </a:rPr>
                <a:t>AIK</a:t>
              </a:r>
              <a:endParaRPr lang="en-US" sz="1000" b="1" dirty="0">
                <a:latin typeface="Arial Black" pitchFamily="34" charset="0"/>
              </a:endParaRPr>
            </a:p>
          </p:txBody>
        </p:sp>
      </p:grpSp>
      <p:grpSp>
        <p:nvGrpSpPr>
          <p:cNvPr id="11" name="Group 40"/>
          <p:cNvGrpSpPr/>
          <p:nvPr/>
        </p:nvGrpSpPr>
        <p:grpSpPr>
          <a:xfrm>
            <a:off x="609600" y="6156325"/>
            <a:ext cx="701675" cy="701675"/>
            <a:chOff x="3810000" y="5867400"/>
            <a:chExt cx="701675" cy="701675"/>
          </a:xfrm>
        </p:grpSpPr>
        <p:grpSp>
          <p:nvGrpSpPr>
            <p:cNvPr id="12" name="Group 31"/>
            <p:cNvGrpSpPr/>
            <p:nvPr/>
          </p:nvGrpSpPr>
          <p:grpSpPr>
            <a:xfrm>
              <a:off x="3810000" y="5867400"/>
              <a:ext cx="701675" cy="701675"/>
              <a:chOff x="3810000" y="5867400"/>
              <a:chExt cx="701675" cy="701675"/>
            </a:xfrm>
          </p:grpSpPr>
          <p:pic>
            <p:nvPicPr>
              <p:cNvPr id="19" name="Picture 3" descr="C:\Users\majordanger\AppData\Local\Microsoft\Windows\Temporary Internet Files\Content.IE5\6JTEB2M4\MCj04339030000[1]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duotone>
                  <a:prstClr val="black"/>
                  <a:schemeClr val="accent3">
                    <a:tint val="45000"/>
                    <a:satMod val="400000"/>
                  </a:schemeClr>
                </a:duotone>
              </a:blip>
              <a:srcRect/>
              <a:stretch>
                <a:fillRect/>
              </a:stretch>
            </p:blipFill>
            <p:spPr bwMode="auto">
              <a:xfrm>
                <a:off x="3810000" y="5867400"/>
                <a:ext cx="701675" cy="701675"/>
              </a:xfrm>
              <a:prstGeom prst="rect">
                <a:avLst/>
              </a:prstGeom>
              <a:noFill/>
            </p:spPr>
          </p:pic>
          <p:pic>
            <p:nvPicPr>
              <p:cNvPr id="22" name="Picture 5" descr="C:\Users\majordanger\AppData\Local\Microsoft\Windows\Temporary Internet Files\Content.IE5\8F1JSARP\MCj04325310000[1].png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3962400" y="6019800"/>
                <a:ext cx="228457" cy="228457"/>
              </a:xfrm>
              <a:prstGeom prst="rect">
                <a:avLst/>
              </a:prstGeom>
              <a:noFill/>
            </p:spPr>
          </p:pic>
        </p:grpSp>
        <p:sp>
          <p:nvSpPr>
            <p:cNvPr id="38" name="TextBox 37"/>
            <p:cNvSpPr txBox="1"/>
            <p:nvPr/>
          </p:nvSpPr>
          <p:spPr>
            <a:xfrm>
              <a:off x="3962400" y="6248400"/>
              <a:ext cx="4572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>
                  <a:latin typeface="Arial Black" pitchFamily="34" charset="0"/>
                </a:rPr>
                <a:t>E</a:t>
              </a:r>
              <a:r>
                <a:rPr lang="en-US" sz="1000" b="1" dirty="0" smtClean="0">
                  <a:latin typeface="Arial Black" pitchFamily="34" charset="0"/>
                </a:rPr>
                <a:t>K</a:t>
              </a:r>
              <a:endParaRPr lang="en-US" sz="1000" b="1" dirty="0">
                <a:latin typeface="Arial Black" pitchFamily="34" charset="0"/>
              </a:endParaRPr>
            </a:p>
          </p:txBody>
        </p:sp>
      </p:grpSp>
      <p:grpSp>
        <p:nvGrpSpPr>
          <p:cNvPr id="13" name="Group 39"/>
          <p:cNvGrpSpPr/>
          <p:nvPr/>
        </p:nvGrpSpPr>
        <p:grpSpPr>
          <a:xfrm>
            <a:off x="152400" y="6156325"/>
            <a:ext cx="701675" cy="701675"/>
            <a:chOff x="4419600" y="5867400"/>
            <a:chExt cx="701675" cy="701675"/>
          </a:xfrm>
        </p:grpSpPr>
        <p:pic>
          <p:nvPicPr>
            <p:cNvPr id="20" name="Picture 3" descr="C:\Users\majordanger\AppData\Local\Microsoft\Windows\Temporary Internet Files\Content.IE5\6JTEB2M4\MCj04339030000[1]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4419600" y="5867400"/>
              <a:ext cx="701675" cy="701675"/>
            </a:xfrm>
            <a:prstGeom prst="rect">
              <a:avLst/>
            </a:prstGeom>
            <a:noFill/>
          </p:spPr>
        </p:pic>
        <p:sp>
          <p:nvSpPr>
            <p:cNvPr id="39" name="TextBox 38"/>
            <p:cNvSpPr txBox="1"/>
            <p:nvPr/>
          </p:nvSpPr>
          <p:spPr>
            <a:xfrm>
              <a:off x="4572000" y="6248400"/>
              <a:ext cx="4572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>
                  <a:latin typeface="Arial Black" pitchFamily="34" charset="0"/>
                </a:rPr>
                <a:t>E</a:t>
              </a:r>
              <a:r>
                <a:rPr lang="en-US" sz="1000" b="1" dirty="0" smtClean="0">
                  <a:latin typeface="Arial Black" pitchFamily="34" charset="0"/>
                </a:rPr>
                <a:t>K</a:t>
              </a:r>
              <a:endParaRPr lang="en-US" sz="1000" b="1" dirty="0">
                <a:latin typeface="Arial Black" pitchFamily="34" charset="0"/>
              </a:endParaRPr>
            </a:p>
          </p:txBody>
        </p:sp>
      </p:grpSp>
      <p:grpSp>
        <p:nvGrpSpPr>
          <p:cNvPr id="15" name="Group 32"/>
          <p:cNvGrpSpPr/>
          <p:nvPr/>
        </p:nvGrpSpPr>
        <p:grpSpPr>
          <a:xfrm>
            <a:off x="6400800" y="1143000"/>
            <a:ext cx="701675" cy="701675"/>
            <a:chOff x="5562600" y="1219200"/>
            <a:chExt cx="701675" cy="701675"/>
          </a:xfrm>
        </p:grpSpPr>
        <p:pic>
          <p:nvPicPr>
            <p:cNvPr id="42" name="Picture 3" descr="C:\Users\majordanger\AppData\Local\Microsoft\Windows\Temporary Internet Files\Content.IE5\6JTEB2M4\MCj04339030000[1]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prstClr val="black"/>
                <a:schemeClr val="accent1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5562600" y="1219200"/>
              <a:ext cx="701675" cy="701675"/>
            </a:xfrm>
            <a:prstGeom prst="rect">
              <a:avLst/>
            </a:prstGeom>
            <a:noFill/>
          </p:spPr>
        </p:pic>
        <p:pic>
          <p:nvPicPr>
            <p:cNvPr id="43" name="Picture 5" descr="C:\Users\majordanger\AppData\Local\Microsoft\Windows\Temporary Internet Files\Content.IE5\8F1JSARP\MCj04325310000[1]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715000" y="1371600"/>
              <a:ext cx="228457" cy="228457"/>
            </a:xfrm>
            <a:prstGeom prst="rect">
              <a:avLst/>
            </a:prstGeom>
            <a:noFill/>
          </p:spPr>
        </p:pic>
      </p:grpSp>
      <p:pic>
        <p:nvPicPr>
          <p:cNvPr id="45" name="Picture 2" descr="C:\Users\majordanger\AppData\Local\Microsoft\Windows\Temporary Internet Files\Content.IE5\6JTEB2M4\MCj04348320000[1].png"/>
          <p:cNvPicPr>
            <a:picLocks noChangeAspect="1" noChangeArrowheads="1"/>
          </p:cNvPicPr>
          <p:nvPr/>
        </p:nvPicPr>
        <p:blipFill>
          <a:blip r:embed="rId7" cstate="print"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7620000" y="1066800"/>
            <a:ext cx="990600" cy="990600"/>
          </a:xfrm>
          <a:prstGeom prst="rect">
            <a:avLst/>
          </a:prstGeom>
          <a:noFill/>
        </p:spPr>
      </p:pic>
      <p:pic>
        <p:nvPicPr>
          <p:cNvPr id="46" name="Picture 2" descr="C:\Users\majordanger\AppData\Local\Microsoft\Windows\Temporary Internet Files\Content.IE5\6JTEB2M4\MCj04348320000[1].png"/>
          <p:cNvPicPr>
            <a:picLocks noChangeAspect="1" noChangeArrowheads="1"/>
          </p:cNvPicPr>
          <p:nvPr/>
        </p:nvPicPr>
        <p:blipFill>
          <a:blip r:embed="rId7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6858000" y="1066800"/>
            <a:ext cx="990600" cy="990600"/>
          </a:xfrm>
          <a:prstGeom prst="rect">
            <a:avLst/>
          </a:prstGeom>
          <a:noFill/>
        </p:spPr>
      </p:pic>
      <p:grpSp>
        <p:nvGrpSpPr>
          <p:cNvPr id="18" name="Group 42"/>
          <p:cNvGrpSpPr/>
          <p:nvPr/>
        </p:nvGrpSpPr>
        <p:grpSpPr>
          <a:xfrm>
            <a:off x="7162800" y="3733800"/>
            <a:ext cx="701675" cy="701675"/>
            <a:chOff x="2438400" y="5867400"/>
            <a:chExt cx="701675" cy="701675"/>
          </a:xfrm>
        </p:grpSpPr>
        <p:grpSp>
          <p:nvGrpSpPr>
            <p:cNvPr id="21" name="Group 30"/>
            <p:cNvGrpSpPr/>
            <p:nvPr/>
          </p:nvGrpSpPr>
          <p:grpSpPr>
            <a:xfrm>
              <a:off x="2438400" y="5867400"/>
              <a:ext cx="701675" cy="701675"/>
              <a:chOff x="2438400" y="5867400"/>
              <a:chExt cx="701675" cy="701675"/>
            </a:xfrm>
          </p:grpSpPr>
          <p:pic>
            <p:nvPicPr>
              <p:cNvPr id="58" name="Picture 3" descr="C:\Users\majordanger\AppData\Local\Microsoft\Windows\Temporary Internet Files\Content.IE5\6JTEB2M4\MCj04339030000[1]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rcRect/>
              <a:stretch>
                <a:fillRect/>
              </a:stretch>
            </p:blipFill>
            <p:spPr bwMode="auto">
              <a:xfrm>
                <a:off x="2438400" y="5867400"/>
                <a:ext cx="701675" cy="701675"/>
              </a:xfrm>
              <a:prstGeom prst="rect">
                <a:avLst/>
              </a:prstGeom>
              <a:noFill/>
            </p:spPr>
          </p:pic>
          <p:pic>
            <p:nvPicPr>
              <p:cNvPr id="59" name="Picture 5" descr="C:\Users\majordanger\AppData\Local\Microsoft\Windows\Temporary Internet Files\Content.IE5\8F1JSARP\MCj04325310000[1].png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2590800" y="6019800"/>
                <a:ext cx="228457" cy="228457"/>
              </a:xfrm>
              <a:prstGeom prst="rect">
                <a:avLst/>
              </a:prstGeom>
              <a:noFill/>
            </p:spPr>
          </p:pic>
        </p:grpSp>
        <p:sp>
          <p:nvSpPr>
            <p:cNvPr id="57" name="TextBox 56"/>
            <p:cNvSpPr txBox="1"/>
            <p:nvPr/>
          </p:nvSpPr>
          <p:spPr>
            <a:xfrm>
              <a:off x="2590800" y="6248400"/>
              <a:ext cx="4572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 smtClean="0">
                  <a:latin typeface="Arial Black" pitchFamily="34" charset="0"/>
                </a:rPr>
                <a:t>AIK</a:t>
              </a:r>
              <a:endParaRPr lang="en-US" sz="1000" b="1" dirty="0">
                <a:latin typeface="Arial Black" pitchFamily="34" charset="0"/>
              </a:endParaRPr>
            </a:p>
          </p:txBody>
        </p:sp>
      </p:grpSp>
      <p:sp>
        <p:nvSpPr>
          <p:cNvPr id="60" name="TextBox 59"/>
          <p:cNvSpPr txBox="1"/>
          <p:nvPr/>
        </p:nvSpPr>
        <p:spPr>
          <a:xfrm>
            <a:off x="6172200" y="51054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10110…</a:t>
            </a:r>
            <a:endParaRPr lang="en-US" dirty="0"/>
          </a:p>
        </p:txBody>
      </p:sp>
      <p:grpSp>
        <p:nvGrpSpPr>
          <p:cNvPr id="24" name="Group 49"/>
          <p:cNvGrpSpPr/>
          <p:nvPr/>
        </p:nvGrpSpPr>
        <p:grpSpPr>
          <a:xfrm>
            <a:off x="381000" y="3657600"/>
            <a:ext cx="990600" cy="990600"/>
            <a:chOff x="2514600" y="1371600"/>
            <a:chExt cx="990600" cy="990600"/>
          </a:xfrm>
        </p:grpSpPr>
        <p:pic>
          <p:nvPicPr>
            <p:cNvPr id="62" name="Picture 2" descr="C:\Users\majordanger\AppData\Local\Microsoft\Windows\Temporary Internet Files\Content.IE5\6JTEB2M4\MCj04348320000[1].png"/>
            <p:cNvPicPr>
              <a:picLocks noChangeAspect="1" noChangeArrowheads="1"/>
            </p:cNvPicPr>
            <p:nvPr/>
          </p:nvPicPr>
          <p:blipFill>
            <a:blip r:embed="rId7" cstate="print">
              <a:duotone>
                <a:prstClr val="black"/>
                <a:schemeClr val="accent4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2514600" y="1371600"/>
              <a:ext cx="990600" cy="990600"/>
            </a:xfrm>
            <a:prstGeom prst="rect">
              <a:avLst/>
            </a:prstGeom>
            <a:noFill/>
          </p:spPr>
        </p:pic>
        <p:grpSp>
          <p:nvGrpSpPr>
            <p:cNvPr id="29" name="Group 42"/>
            <p:cNvGrpSpPr/>
            <p:nvPr/>
          </p:nvGrpSpPr>
          <p:grpSpPr>
            <a:xfrm>
              <a:off x="2667000" y="1524000"/>
              <a:ext cx="701675" cy="701675"/>
              <a:chOff x="2438400" y="5867400"/>
              <a:chExt cx="701675" cy="701675"/>
            </a:xfrm>
          </p:grpSpPr>
          <p:grpSp>
            <p:nvGrpSpPr>
              <p:cNvPr id="30" name="Group 30"/>
              <p:cNvGrpSpPr/>
              <p:nvPr/>
            </p:nvGrpSpPr>
            <p:grpSpPr>
              <a:xfrm>
                <a:off x="2438400" y="5867400"/>
                <a:ext cx="701675" cy="701675"/>
                <a:chOff x="2438400" y="5867400"/>
                <a:chExt cx="701675" cy="701675"/>
              </a:xfrm>
            </p:grpSpPr>
            <p:pic>
              <p:nvPicPr>
                <p:cNvPr id="66" name="Picture 3" descr="C:\Users\majordanger\AppData\Local\Microsoft\Windows\Temporary Internet Files\Content.IE5\6JTEB2M4\MCj04339030000[1].png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duotone>
                    <a:prstClr val="black"/>
                    <a:schemeClr val="accent2">
                      <a:tint val="45000"/>
                      <a:satMod val="400000"/>
                    </a:schemeClr>
                  </a:duotone>
                </a:blip>
                <a:srcRect/>
                <a:stretch>
                  <a:fillRect/>
                </a:stretch>
              </p:blipFill>
              <p:spPr bwMode="auto">
                <a:xfrm>
                  <a:off x="2438400" y="5867400"/>
                  <a:ext cx="701675" cy="701675"/>
                </a:xfrm>
                <a:prstGeom prst="rect">
                  <a:avLst/>
                </a:prstGeom>
                <a:noFill/>
              </p:spPr>
            </p:pic>
            <p:pic>
              <p:nvPicPr>
                <p:cNvPr id="67" name="Picture 5" descr="C:\Users\majordanger\AppData\Local\Microsoft\Windows\Temporary Internet Files\Content.IE5\8F1JSARP\MCj04325310000[1].png"/>
                <p:cNvPicPr>
                  <a:picLocks noChangeAspect="1" noChangeArrowheads="1"/>
                </p:cNvPicPr>
                <p:nvPr/>
              </p:nvPicPr>
              <p:blipFill>
                <a:blip r:embed="rId6" cstate="print"/>
                <a:srcRect/>
                <a:stretch>
                  <a:fillRect/>
                </a:stretch>
              </p:blipFill>
              <p:spPr bwMode="auto">
                <a:xfrm>
                  <a:off x="2590800" y="6019800"/>
                  <a:ext cx="228457" cy="228457"/>
                </a:xfrm>
                <a:prstGeom prst="rect">
                  <a:avLst/>
                </a:prstGeom>
                <a:noFill/>
              </p:spPr>
            </p:pic>
          </p:grpSp>
          <p:sp>
            <p:nvSpPr>
              <p:cNvPr id="65" name="TextBox 64"/>
              <p:cNvSpPr txBox="1"/>
              <p:nvPr/>
            </p:nvSpPr>
            <p:spPr>
              <a:xfrm>
                <a:off x="2590800" y="6248400"/>
                <a:ext cx="45720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b="1" dirty="0" smtClean="0">
                    <a:latin typeface="Arial Black" pitchFamily="34" charset="0"/>
                  </a:rPr>
                  <a:t>AIK</a:t>
                </a:r>
                <a:endParaRPr lang="en-US" sz="1000" b="1" dirty="0">
                  <a:latin typeface="Arial Black" pitchFamily="34" charset="0"/>
                </a:endParaRPr>
              </a:p>
            </p:txBody>
          </p:sp>
        </p:grpSp>
      </p:grpSp>
      <p:sp>
        <p:nvSpPr>
          <p:cNvPr id="51" name="TextBox 50"/>
          <p:cNvSpPr txBox="1"/>
          <p:nvPr/>
        </p:nvSpPr>
        <p:spPr>
          <a:xfrm>
            <a:off x="1981200" y="3276600"/>
            <a:ext cx="457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Verify bits match:</a:t>
            </a:r>
          </a:p>
          <a:p>
            <a:pPr algn="ctr"/>
            <a:r>
              <a:rPr lang="en-US" sz="2400" dirty="0" smtClean="0"/>
              <a:t>SHA-1(expected PCRs | nonce)</a:t>
            </a:r>
            <a:endParaRPr lang="en-US" sz="2400" dirty="0"/>
          </a:p>
        </p:txBody>
      </p:sp>
      <p:sp>
        <p:nvSpPr>
          <p:cNvPr id="52" name="TextBox 51"/>
          <p:cNvSpPr txBox="1"/>
          <p:nvPr/>
        </p:nvSpPr>
        <p:spPr>
          <a:xfrm>
            <a:off x="1676400" y="3048000"/>
            <a:ext cx="5410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 smtClean="0"/>
              <a:t>SUCCESS!</a:t>
            </a:r>
            <a:endParaRPr lang="en-US" sz="8000" dirty="0"/>
          </a:p>
        </p:txBody>
      </p:sp>
      <p:sp>
        <p:nvSpPr>
          <p:cNvPr id="53" name="TextBox 52"/>
          <p:cNvSpPr txBox="1"/>
          <p:nvPr/>
        </p:nvSpPr>
        <p:spPr>
          <a:xfrm>
            <a:off x="3733800" y="22860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Privacy CA</a:t>
            </a:r>
            <a:endParaRPr lang="en-US" dirty="0"/>
          </a:p>
        </p:txBody>
      </p:sp>
      <p:sp>
        <p:nvSpPr>
          <p:cNvPr id="54" name="TextBox 53"/>
          <p:cNvSpPr txBox="1"/>
          <p:nvPr/>
        </p:nvSpPr>
        <p:spPr>
          <a:xfrm>
            <a:off x="7162800" y="6477000"/>
            <a:ext cx="1752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Trusted Nodes</a:t>
            </a:r>
            <a:endParaRPr lang="en-US" dirty="0"/>
          </a:p>
        </p:txBody>
      </p:sp>
      <p:sp>
        <p:nvSpPr>
          <p:cNvPr id="55" name="TextBox 54"/>
          <p:cNvSpPr txBox="1"/>
          <p:nvPr/>
        </p:nvSpPr>
        <p:spPr>
          <a:xfrm>
            <a:off x="457200" y="5943600"/>
            <a:ext cx="1143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New Node</a:t>
            </a:r>
            <a:endParaRPr lang="en-US" dirty="0"/>
          </a:p>
        </p:txBody>
      </p:sp>
      <p:sp>
        <p:nvSpPr>
          <p:cNvPr id="56" name="TextBox 55"/>
          <p:cNvSpPr txBox="1"/>
          <p:nvPr/>
        </p:nvSpPr>
        <p:spPr>
          <a:xfrm>
            <a:off x="7086600" y="129540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/>
              <a:t>Manf</a:t>
            </a:r>
            <a:r>
              <a:rPr lang="en-US" sz="1200" b="1" dirty="0" smtClean="0"/>
              <a:t>.</a:t>
            </a:r>
            <a:br>
              <a:rPr lang="en-US" sz="1200" b="1" dirty="0" smtClean="0"/>
            </a:br>
            <a:r>
              <a:rPr lang="en-US" sz="1200" b="1" dirty="0" smtClean="0"/>
              <a:t>Cert.</a:t>
            </a:r>
            <a:endParaRPr lang="en-US" sz="1200" b="1" dirty="0"/>
          </a:p>
        </p:txBody>
      </p:sp>
      <p:sp>
        <p:nvSpPr>
          <p:cNvPr id="61" name="TextBox 60"/>
          <p:cNvSpPr txBox="1"/>
          <p:nvPr/>
        </p:nvSpPr>
        <p:spPr>
          <a:xfrm>
            <a:off x="7848600" y="1295400"/>
            <a:ext cx="533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PCA Cert.</a:t>
            </a:r>
            <a:endParaRPr lang="en-US" sz="1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2069592" cy="466344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Verify PCR</a:t>
            </a:r>
            <a:br>
              <a:rPr lang="en-US" dirty="0" smtClean="0"/>
            </a:br>
            <a:r>
              <a:rPr lang="en-US" dirty="0" smtClean="0"/>
              <a:t>values change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3" name="Picture 12" descr="pcr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38600" y="1143000"/>
            <a:ext cx="4950448" cy="5562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                  </a:t>
            </a:r>
            <a:r>
              <a:rPr lang="en-US" sz="1400" b="1" dirty="0" smtClean="0"/>
              <a:t>Time in seconds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Extends are fast</a:t>
            </a:r>
          </a:p>
          <a:p>
            <a:r>
              <a:rPr lang="en-US" dirty="0" smtClean="0"/>
              <a:t>Creating keys is very slow</a:t>
            </a:r>
          </a:p>
          <a:p>
            <a:r>
              <a:rPr lang="en-US" dirty="0" smtClean="0"/>
              <a:t>Load and sign, not too bad…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7" name="Picture 6" descr="TPM_time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0" y="1371600"/>
            <a:ext cx="6544557" cy="16671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Create a privacy CA.</a:t>
            </a:r>
          </a:p>
          <a:p>
            <a:r>
              <a:rPr lang="en-US" dirty="0" smtClean="0"/>
              <a:t>Implement complete attestation process and benchmark major components.</a:t>
            </a:r>
          </a:p>
          <a:p>
            <a:r>
              <a:rPr lang="en-US" dirty="0" smtClean="0"/>
              <a:t>Put </a:t>
            </a:r>
            <a:r>
              <a:rPr lang="en-US" dirty="0" err="1" smtClean="0"/>
              <a:t>Xen</a:t>
            </a:r>
            <a:r>
              <a:rPr lang="en-US" dirty="0" smtClean="0"/>
              <a:t> in the middle of the chain of trust.</a:t>
            </a:r>
          </a:p>
          <a:p>
            <a:r>
              <a:rPr lang="en-US" dirty="0" smtClean="0"/>
              <a:t>Add trusted software stack to ETTM project.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TPMs show promise.</a:t>
            </a:r>
          </a:p>
          <a:p>
            <a:r>
              <a:rPr lang="en-US" dirty="0" smtClean="0"/>
              <a:t>Building a trusted software stack is possible with open-source software.</a:t>
            </a:r>
          </a:p>
          <a:p>
            <a:r>
              <a:rPr lang="en-US" dirty="0" smtClean="0"/>
              <a:t>Time cost </a:t>
            </a:r>
            <a:r>
              <a:rPr lang="en-US" smtClean="0"/>
              <a:t>not </a:t>
            </a:r>
            <a:r>
              <a:rPr lang="en-US" smtClean="0"/>
              <a:t>negligible, </a:t>
            </a:r>
            <a:r>
              <a:rPr lang="en-US" dirty="0" smtClean="0"/>
              <a:t>but reasonable.</a:t>
            </a:r>
          </a:p>
          <a:p>
            <a:r>
              <a:rPr lang="en-US" dirty="0" smtClean="0"/>
              <a:t>Hardware should get better.</a:t>
            </a:r>
          </a:p>
          <a:p>
            <a:r>
              <a:rPr lang="en-US" dirty="0" smtClean="0"/>
              <a:t>Need more software support.</a:t>
            </a:r>
          </a:p>
          <a:p>
            <a:endParaRPr lang="en-US" dirty="0"/>
          </a:p>
        </p:txBody>
      </p:sp>
      <p:pic>
        <p:nvPicPr>
          <p:cNvPr id="4" name="Picture 3" descr="C:\Users\majordanger\AppData\Local\Microsoft\Windows\Temporary Internet Files\Content.IE5\8F1JSARP\MCj0433905000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9000" y="5143500"/>
            <a:ext cx="1714500" cy="1714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Thoughts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Lots of laptops have TPMs, no one uses them.</a:t>
            </a:r>
          </a:p>
          <a:p>
            <a:r>
              <a:rPr lang="en-US" dirty="0" err="1" smtClean="0"/>
              <a:t>TrustedGRUB</a:t>
            </a:r>
            <a:r>
              <a:rPr lang="en-US" dirty="0" smtClean="0"/>
              <a:t> has 5400+ extra lines of code. We didn’t write them.</a:t>
            </a:r>
          </a:p>
          <a:p>
            <a:r>
              <a:rPr lang="en-US" dirty="0" smtClean="0"/>
              <a:t>The Dell Latitude e5400 is garbage.</a:t>
            </a:r>
          </a:p>
          <a:p>
            <a:pPr lvl="1"/>
            <a:r>
              <a:rPr lang="en-US" dirty="0" smtClean="0"/>
              <a:t>Two thumbs down!</a:t>
            </a:r>
            <a:endParaRPr lang="en-US" dirty="0"/>
          </a:p>
        </p:txBody>
      </p:sp>
      <p:pic>
        <p:nvPicPr>
          <p:cNvPr id="4099" name="Picture 3" descr="C:\Users\majordanger\AppData\Local\Microsoft\Windows\Temporary Internet Files\Content.IE5\8F1JSARP\MCj0423555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5029200"/>
            <a:ext cx="1828800" cy="1571854"/>
          </a:xfrm>
          <a:prstGeom prst="rect">
            <a:avLst/>
          </a:prstGeom>
          <a:noFill/>
        </p:spPr>
      </p:pic>
      <p:pic>
        <p:nvPicPr>
          <p:cNvPr id="4101" name="Picture 5" descr="C:\Users\majordanger\AppData\Local\Microsoft\Windows\Temporary Internet Files\Content.IE5\6JTEB2M4\MCj0281626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1800" y="4724400"/>
            <a:ext cx="1608430" cy="1815084"/>
          </a:xfrm>
          <a:prstGeom prst="rect">
            <a:avLst/>
          </a:prstGeom>
          <a:noFill/>
        </p:spPr>
      </p:pic>
      <p:sp>
        <p:nvSpPr>
          <p:cNvPr id="8" name="Right Arrow 7"/>
          <p:cNvSpPr/>
          <p:nvPr/>
        </p:nvSpPr>
        <p:spPr>
          <a:xfrm>
            <a:off x="4419600" y="5486400"/>
            <a:ext cx="2057400" cy="685800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End to the Middle</a:t>
            </a:r>
          </a:p>
          <a:p>
            <a:pPr lvl="1"/>
            <a:r>
              <a:rPr lang="en-US" dirty="0" smtClean="0"/>
              <a:t>Our ongoing research.</a:t>
            </a:r>
          </a:p>
          <a:p>
            <a:pPr lvl="1"/>
            <a:r>
              <a:rPr lang="en-US" dirty="0" smtClean="0"/>
              <a:t>Networked computers and trust.</a:t>
            </a:r>
          </a:p>
          <a:p>
            <a:pPr lvl="1"/>
            <a:r>
              <a:rPr lang="en-US" dirty="0" smtClean="0"/>
              <a:t>How can we validate a computer?</a:t>
            </a:r>
          </a:p>
          <a:p>
            <a:pPr lvl="1"/>
            <a:r>
              <a:rPr lang="en-US" dirty="0" smtClean="0"/>
              <a:t>Even with a password, can we trust they are who they say they are?</a:t>
            </a:r>
          </a:p>
          <a:p>
            <a:pPr lvl="1" algn="r">
              <a:buNone/>
            </a:pPr>
            <a:endParaRPr lang="en-US" dirty="0" smtClean="0"/>
          </a:p>
          <a:p>
            <a:pPr lvl="1" algn="r">
              <a:buNone/>
            </a:pPr>
            <a:endParaRPr lang="en-US" dirty="0" smtClean="0"/>
          </a:p>
          <a:p>
            <a:pPr lvl="1" algn="r">
              <a:buNone/>
            </a:pPr>
            <a:r>
              <a:rPr lang="en-US" dirty="0" smtClean="0"/>
              <a:t>Hardware offers a potential solution…</a:t>
            </a:r>
          </a:p>
        </p:txBody>
      </p:sp>
      <p:pic>
        <p:nvPicPr>
          <p:cNvPr id="2050" name="Picture 2" descr="C:\Users\majordanger\AppData\Local\Microsoft\Windows\Temporary Internet Files\Content.IE5\6JTEB2M4\MCPE07020_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34200" y="152400"/>
            <a:ext cx="1938528" cy="18598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Trusted Computing and TPMs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Trusted Computing Group</a:t>
            </a:r>
          </a:p>
          <a:p>
            <a:pPr lvl="1"/>
            <a:r>
              <a:rPr lang="en-US" dirty="0" smtClean="0"/>
              <a:t>Spec for TPM and trusted software stack.</a:t>
            </a:r>
          </a:p>
          <a:p>
            <a:r>
              <a:rPr lang="en-US" dirty="0" smtClean="0"/>
              <a:t>TPM - Hardware chip on most new business laptops and some other PCs.</a:t>
            </a:r>
          </a:p>
          <a:p>
            <a:pPr lvl="1"/>
            <a:r>
              <a:rPr lang="en-US" dirty="0" smtClean="0"/>
              <a:t>Dell Latitude, Lenovo ThinkPad, etc…</a:t>
            </a:r>
          </a:p>
          <a:p>
            <a:r>
              <a:rPr lang="en-US" dirty="0" smtClean="0"/>
              <a:t>Offers some help that software can’t.</a:t>
            </a:r>
          </a:p>
          <a:p>
            <a:r>
              <a:rPr lang="en-US" dirty="0" smtClean="0"/>
              <a:t>NOT protection against physical attacks.</a:t>
            </a:r>
          </a:p>
          <a:p>
            <a:endParaRPr lang="en-US" dirty="0" smtClean="0"/>
          </a:p>
        </p:txBody>
      </p:sp>
      <p:pic>
        <p:nvPicPr>
          <p:cNvPr id="3075" name="Picture 3" descr="C:\Users\majordanger\AppData\Local\Microsoft\Windows\Temporary Internet Files\Content.IE5\8F1JSARP\MCj0433905000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9000" y="5143500"/>
            <a:ext cx="1714500" cy="1714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TPM Functionality</a:t>
            </a:r>
            <a:endParaRPr lang="en-US" dirty="0"/>
          </a:p>
        </p:txBody>
      </p:sp>
      <p:pic>
        <p:nvPicPr>
          <p:cNvPr id="6" name="Content Placeholder 5" descr="TPM_for_slide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21886" y="1447800"/>
            <a:ext cx="7125778" cy="4800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TPM Functionality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Persistent memory</a:t>
            </a:r>
          </a:p>
          <a:p>
            <a:pPr lvl="1"/>
            <a:r>
              <a:rPr lang="en-US" dirty="0" smtClean="0"/>
              <a:t>Endorsement key (EK)</a:t>
            </a:r>
          </a:p>
          <a:p>
            <a:pPr lvl="2"/>
            <a:r>
              <a:rPr lang="en-US" dirty="0" smtClean="0"/>
              <a:t>Permanent private unique key</a:t>
            </a:r>
          </a:p>
          <a:p>
            <a:pPr lvl="1"/>
            <a:r>
              <a:rPr lang="en-US" dirty="0" smtClean="0"/>
              <a:t>Storage Root Key (SRK) </a:t>
            </a:r>
          </a:p>
          <a:p>
            <a:pPr lvl="2"/>
            <a:r>
              <a:rPr lang="en-US" dirty="0" smtClean="0"/>
              <a:t>Encrypts other keys, data with pub key out to disk.</a:t>
            </a:r>
          </a:p>
          <a:p>
            <a:r>
              <a:rPr lang="en-US" dirty="0" smtClean="0"/>
              <a:t>Volatile memory</a:t>
            </a:r>
          </a:p>
          <a:p>
            <a:pPr lvl="1"/>
            <a:r>
              <a:rPr lang="en-US" dirty="0" smtClean="0"/>
              <a:t>Platform Configuration Registers (PCR)</a:t>
            </a:r>
          </a:p>
          <a:p>
            <a:pPr lvl="1"/>
            <a:r>
              <a:rPr lang="en-US" dirty="0" smtClean="0"/>
              <a:t>Attestation identity keys</a:t>
            </a:r>
          </a:p>
          <a:p>
            <a:pPr lvl="1"/>
            <a:r>
              <a:rPr lang="en-US" dirty="0" smtClean="0"/>
              <a:t>Storage keys</a:t>
            </a:r>
          </a:p>
          <a:p>
            <a:endParaRPr lang="en-US" dirty="0"/>
          </a:p>
        </p:txBody>
      </p:sp>
      <p:pic>
        <p:nvPicPr>
          <p:cNvPr id="6150" name="Picture 6" descr="C:\Users\majordanger\AppData\Local\Microsoft\Windows\Temporary Internet Files\Content.IE5\8F1JSARP\MCj0301302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10400" y="1066800"/>
            <a:ext cx="1708099" cy="18095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TPM Functionality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Crypto-processor</a:t>
            </a:r>
          </a:p>
          <a:p>
            <a:pPr lvl="1"/>
            <a:r>
              <a:rPr lang="en-US" dirty="0" smtClean="0"/>
              <a:t>RSA key generator</a:t>
            </a:r>
          </a:p>
          <a:p>
            <a:pPr lvl="1"/>
            <a:r>
              <a:rPr lang="en-US" dirty="0" smtClean="0"/>
              <a:t>Random number generator</a:t>
            </a:r>
          </a:p>
          <a:p>
            <a:pPr lvl="1"/>
            <a:r>
              <a:rPr lang="en-US" dirty="0" smtClean="0"/>
              <a:t>Encryption / decryption</a:t>
            </a:r>
          </a:p>
          <a:p>
            <a:pPr lvl="1"/>
            <a:r>
              <a:rPr lang="en-US" dirty="0" smtClean="0"/>
              <a:t>SHA-1 hash and append</a:t>
            </a:r>
          </a:p>
          <a:p>
            <a:pPr lvl="2"/>
            <a:r>
              <a:rPr lang="en-US" dirty="0" smtClean="0"/>
              <a:t>PCRs are append only.</a:t>
            </a:r>
          </a:p>
          <a:p>
            <a:pPr lvl="2"/>
            <a:r>
              <a:rPr lang="en-US" dirty="0" smtClean="0"/>
              <a:t>PCR[</a:t>
            </a:r>
            <a:r>
              <a:rPr lang="en-US" dirty="0" err="1" smtClean="0"/>
              <a:t>i</a:t>
            </a:r>
            <a:r>
              <a:rPr lang="en-US" dirty="0" smtClean="0"/>
              <a:t>] = SHA-1(PCR[</a:t>
            </a:r>
            <a:r>
              <a:rPr lang="en-US" dirty="0" err="1" smtClean="0"/>
              <a:t>i</a:t>
            </a:r>
            <a:r>
              <a:rPr lang="en-US" dirty="0" smtClean="0"/>
              <a:t>] | new value)</a:t>
            </a:r>
            <a:endParaRPr lang="en-US" dirty="0"/>
          </a:p>
        </p:txBody>
      </p:sp>
      <p:pic>
        <p:nvPicPr>
          <p:cNvPr id="8196" name="Picture 4" descr="C:\Users\majordanger\AppData\Local\Microsoft\Windows\Temporary Internet Files\Content.IE5\8F1JSARP\MCj0233812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00826" y="4876800"/>
            <a:ext cx="1777263" cy="17058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Trusted Software Stacks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Core root of trust for measurement (CRTM).</a:t>
            </a:r>
          </a:p>
          <a:p>
            <a:pPr lvl="1"/>
            <a:r>
              <a:rPr lang="en-US" dirty="0" smtClean="0"/>
              <a:t>Boot block in BIOS. Never changes.</a:t>
            </a:r>
          </a:p>
          <a:p>
            <a:r>
              <a:rPr lang="en-US" dirty="0" smtClean="0"/>
              <a:t>Chain of trust.</a:t>
            </a:r>
          </a:p>
          <a:p>
            <a:pPr lvl="1"/>
            <a:r>
              <a:rPr lang="en-US" dirty="0" smtClean="0"/>
              <a:t>Each software component measures the next.</a:t>
            </a:r>
          </a:p>
          <a:p>
            <a:pPr lvl="1"/>
            <a:r>
              <a:rPr lang="en-US" dirty="0" smtClean="0"/>
              <a:t>Append measurements to PCRs. TrustedGRUB</a:t>
            </a:r>
          </a:p>
          <a:p>
            <a:r>
              <a:rPr lang="en-US" dirty="0" err="1" smtClean="0"/>
              <a:t>TrouSerS</a:t>
            </a:r>
            <a:r>
              <a:rPr lang="en-US" dirty="0" smtClean="0"/>
              <a:t> (TSS API)</a:t>
            </a:r>
          </a:p>
        </p:txBody>
      </p:sp>
      <p:pic>
        <p:nvPicPr>
          <p:cNvPr id="9220" name="Picture 4" descr="C:\Users\majordanger\AppData\Local\Microsoft\Windows\Temporary Internet Files\Content.IE5\8F1JSARP\MCj0391162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48600" y="152400"/>
            <a:ext cx="1149493" cy="1160919"/>
          </a:xfrm>
          <a:prstGeom prst="rect">
            <a:avLst/>
          </a:prstGeom>
          <a:noFill/>
        </p:spPr>
      </p:pic>
      <p:pic>
        <p:nvPicPr>
          <p:cNvPr id="9221" name="Picture 5" descr="C:\Users\majordanger\AppData\Local\Microsoft\Windows\Temporary Internet Files\Content.IE5\ML7EYVVF\MCj0113270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627699">
            <a:off x="8131392" y="5494802"/>
            <a:ext cx="643753" cy="13246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Trusted Software Stacks</a:t>
            </a:r>
            <a:endParaRPr lang="en-US" dirty="0"/>
          </a:p>
        </p:txBody>
      </p:sp>
      <p:pic>
        <p:nvPicPr>
          <p:cNvPr id="4" name="Content Placeholder 3" descr="tpm_boot_diagram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66800" y="1219200"/>
            <a:ext cx="7849891" cy="5486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314</TotalTime>
  <Words>721</Words>
  <Application>Microsoft Office PowerPoint</Application>
  <PresentationFormat>On-screen Show (4:3)</PresentationFormat>
  <Paragraphs>247</Paragraphs>
  <Slides>29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Solstice</vt:lpstr>
      <vt:lpstr>Trusted Platform Modules: Building a Trusted Software Stack and Remote Attestation</vt:lpstr>
      <vt:lpstr>Overview</vt:lpstr>
      <vt:lpstr>Motivation</vt:lpstr>
      <vt:lpstr>Trusted Computing and TPMs</vt:lpstr>
      <vt:lpstr>TPM Functionality</vt:lpstr>
      <vt:lpstr>TPM Functionality</vt:lpstr>
      <vt:lpstr>TPM Functionality</vt:lpstr>
      <vt:lpstr>Trusted Software Stacks</vt:lpstr>
      <vt:lpstr>Trusted Software Stacks</vt:lpstr>
      <vt:lpstr>Attestation</vt:lpstr>
      <vt:lpstr>Attestation</vt:lpstr>
      <vt:lpstr>Attestation</vt:lpstr>
      <vt:lpstr>Attestation</vt:lpstr>
      <vt:lpstr>Attestation</vt:lpstr>
      <vt:lpstr>Attestation</vt:lpstr>
      <vt:lpstr>Attestation</vt:lpstr>
      <vt:lpstr>Attestation</vt:lpstr>
      <vt:lpstr>Attestation</vt:lpstr>
      <vt:lpstr>Attestation</vt:lpstr>
      <vt:lpstr>Attestation</vt:lpstr>
      <vt:lpstr>Attestation</vt:lpstr>
      <vt:lpstr>Attestation</vt:lpstr>
      <vt:lpstr>Attestation</vt:lpstr>
      <vt:lpstr>Attestation</vt:lpstr>
      <vt:lpstr>Measurements</vt:lpstr>
      <vt:lpstr>Measurements</vt:lpstr>
      <vt:lpstr>Future Work</vt:lpstr>
      <vt:lpstr>Conclusion</vt:lpstr>
      <vt:lpstr>Other Thoughts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Trusted Platform Modules: Building a Trusted Software Stack and Remote Attestation</dc:title>
  <dc:creator>majordanger</dc:creator>
  <cp:lastModifiedBy>majordanger</cp:lastModifiedBy>
  <cp:revision>51</cp:revision>
  <dcterms:created xsi:type="dcterms:W3CDTF">2009-12-15T09:03:04Z</dcterms:created>
  <dcterms:modified xsi:type="dcterms:W3CDTF">2010-10-07T16:21:50Z</dcterms:modified>
</cp:coreProperties>
</file>