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9260800" cy="36576000"/>
  <p:notesSz cx="31151513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400" kern="1200">
        <a:solidFill>
          <a:schemeClr val="tx1"/>
        </a:solidFill>
        <a:latin typeface="Tiepolo Black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400" kern="1200">
        <a:solidFill>
          <a:schemeClr val="tx1"/>
        </a:solidFill>
        <a:latin typeface="Tiepolo Black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400" kern="1200">
        <a:solidFill>
          <a:schemeClr val="tx1"/>
        </a:solidFill>
        <a:latin typeface="Tiepolo Black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400" kern="1200">
        <a:solidFill>
          <a:schemeClr val="tx1"/>
        </a:solidFill>
        <a:latin typeface="Tiepolo Black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400" kern="1200">
        <a:solidFill>
          <a:schemeClr val="tx1"/>
        </a:solidFill>
        <a:latin typeface="Tiepolo Black" charset="0"/>
        <a:ea typeface="+mn-ea"/>
        <a:cs typeface="+mn-cs"/>
      </a:defRPr>
    </a:lvl5pPr>
    <a:lvl6pPr marL="2286000" algn="l" defTabSz="914400" rtl="0" eaLnBrk="1" latinLnBrk="0" hangingPunct="1">
      <a:defRPr sz="14400" kern="1200">
        <a:solidFill>
          <a:schemeClr val="tx1"/>
        </a:solidFill>
        <a:latin typeface="Tiepolo Black" charset="0"/>
        <a:ea typeface="+mn-ea"/>
        <a:cs typeface="+mn-cs"/>
      </a:defRPr>
    </a:lvl6pPr>
    <a:lvl7pPr marL="2743200" algn="l" defTabSz="914400" rtl="0" eaLnBrk="1" latinLnBrk="0" hangingPunct="1">
      <a:defRPr sz="14400" kern="1200">
        <a:solidFill>
          <a:schemeClr val="tx1"/>
        </a:solidFill>
        <a:latin typeface="Tiepolo Black" charset="0"/>
        <a:ea typeface="+mn-ea"/>
        <a:cs typeface="+mn-cs"/>
      </a:defRPr>
    </a:lvl7pPr>
    <a:lvl8pPr marL="3200400" algn="l" defTabSz="914400" rtl="0" eaLnBrk="1" latinLnBrk="0" hangingPunct="1">
      <a:defRPr sz="14400" kern="1200">
        <a:solidFill>
          <a:schemeClr val="tx1"/>
        </a:solidFill>
        <a:latin typeface="Tiepolo Black" charset="0"/>
        <a:ea typeface="+mn-ea"/>
        <a:cs typeface="+mn-cs"/>
      </a:defRPr>
    </a:lvl8pPr>
    <a:lvl9pPr marL="3657600" algn="l" defTabSz="914400" rtl="0" eaLnBrk="1" latinLnBrk="0" hangingPunct="1">
      <a:defRPr sz="14400" kern="1200">
        <a:solidFill>
          <a:schemeClr val="tx1"/>
        </a:solidFill>
        <a:latin typeface="Tiepolo Black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9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2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7" autoAdjust="0"/>
    <p:restoredTop sz="91002"/>
  </p:normalViewPr>
  <p:slideViewPr>
    <p:cSldViewPr>
      <p:cViewPr>
        <p:scale>
          <a:sx n="25" d="100"/>
          <a:sy n="25" d="100"/>
        </p:scale>
        <p:origin x="3592" y="216"/>
      </p:cViewPr>
      <p:guideLst>
        <p:guide orient="horz" pos="11520"/>
        <p:guide pos="9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496925" cy="261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77602" tIns="238804" rIns="477602" bIns="238804" numCol="1" anchor="t" anchorCtr="0" compatLnSpc="1">
            <a:prstTxWarp prst="textNoShape">
              <a:avLst/>
            </a:prstTxWarp>
          </a:bodyPr>
          <a:lstStyle>
            <a:lvl1pPr defTabSz="4776788" eaLnBrk="1" hangingPunct="1">
              <a:defRPr sz="6100" smtClean="0"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7654588" y="0"/>
            <a:ext cx="13496925" cy="261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77602" tIns="238804" rIns="477602" bIns="238804" numCol="1" anchor="t" anchorCtr="0" compatLnSpc="1">
            <a:prstTxWarp prst="textNoShape">
              <a:avLst/>
            </a:prstTxWarp>
          </a:bodyPr>
          <a:lstStyle>
            <a:lvl1pPr algn="r" defTabSz="4776788" eaLnBrk="1" hangingPunct="1">
              <a:defRPr sz="6100" smtClean="0"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9820513"/>
            <a:ext cx="13496925" cy="261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77602" tIns="238804" rIns="477602" bIns="238804" numCol="1" anchor="b" anchorCtr="0" compatLnSpc="1">
            <a:prstTxWarp prst="textNoShape">
              <a:avLst/>
            </a:prstTxWarp>
          </a:bodyPr>
          <a:lstStyle>
            <a:lvl1pPr defTabSz="4776788" eaLnBrk="1" hangingPunct="1">
              <a:defRPr sz="6100" smtClean="0"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7654588" y="49820513"/>
            <a:ext cx="13496925" cy="261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77602" tIns="238804" rIns="477602" bIns="238804" numCol="1" anchor="b" anchorCtr="0" compatLnSpc="1">
            <a:prstTxWarp prst="textNoShape">
              <a:avLst/>
            </a:prstTxWarp>
          </a:bodyPr>
          <a:lstStyle>
            <a:lvl1pPr algn="r" defTabSz="4776788" eaLnBrk="1" hangingPunct="1">
              <a:defRPr sz="6100" smtClean="0"/>
            </a:lvl1pPr>
          </a:lstStyle>
          <a:p>
            <a:pPr>
              <a:defRPr/>
            </a:pPr>
            <a:fld id="{F799CADA-462D-5F49-B278-4014518DC8C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498513" cy="2566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7645063" y="0"/>
            <a:ext cx="13498512" cy="2566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9517D31-2D42-D742-806F-FAF8F7399827}" type="datetimeFigureOut">
              <a:rPr lang="en-US"/>
              <a:pPr>
                <a:defRPr/>
              </a:pPr>
              <a:t>5/25/22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2988" y="6400800"/>
            <a:ext cx="13825537" cy="17281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114675" y="24642763"/>
            <a:ext cx="24922163" cy="20162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9413"/>
            <a:ext cx="13498513" cy="2566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7645063" y="48639413"/>
            <a:ext cx="13498512" cy="2566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516DD01-60DA-2D42-8E5A-F6436A070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altLang="x-none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fld id="{7316F9FC-CA79-C149-9289-899629785E4A}" type="slidenum">
              <a:rPr lang="en-US" altLang="x-none" sz="1200"/>
              <a:pPr/>
              <a:t>1</a:t>
            </a:fld>
            <a:endParaRPr lang="en-US" altLang="x-non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5986463"/>
            <a:ext cx="21945600" cy="127333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9210338"/>
            <a:ext cx="21945600" cy="8831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CCECE-7F38-6B4E-B376-110059DB078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813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D087B-F8B1-9141-A99F-ABD98B6B60B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158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48638" y="3254375"/>
            <a:ext cx="6218237" cy="2925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3254375"/>
            <a:ext cx="18502313" cy="29257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59140-E7FC-E547-80DB-5EEC78B7A5C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4958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002E1-E0DF-3F40-A6C4-FFFDFE16D92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917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075" y="9118600"/>
            <a:ext cx="25236488" cy="15214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7075" y="24477663"/>
            <a:ext cx="25236488" cy="80010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D73BA-E9BF-EB48-B98A-0348C9C09FB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0160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10572750"/>
            <a:ext cx="12360275" cy="21939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06600" y="10572750"/>
            <a:ext cx="12360275" cy="21939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A2167-D9F0-6140-8757-1E734762534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0118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1947863"/>
            <a:ext cx="25236488" cy="706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6125" y="8966200"/>
            <a:ext cx="12377738" cy="4394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6125" y="13360400"/>
            <a:ext cx="12377738" cy="19651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2963" y="8966200"/>
            <a:ext cx="12439650" cy="4394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2963" y="13360400"/>
            <a:ext cx="12439650" cy="19651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F98A2-3D5B-7E43-9A0D-2AF08602656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093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14094-37D7-3C4B-8390-2E668B33D8F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57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0B262-117B-AA4C-9155-20F7F3B7225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2123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2438400"/>
            <a:ext cx="9436100" cy="853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0" y="5265738"/>
            <a:ext cx="14812963" cy="25993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10972800"/>
            <a:ext cx="9436100" cy="20327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C8BEC-F658-3B4A-B275-B9A7EBFB392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3973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2438400"/>
            <a:ext cx="9436100" cy="853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439650" y="5265738"/>
            <a:ext cx="14812963" cy="259937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10972800"/>
            <a:ext cx="9436100" cy="20327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11297-50CD-C14F-A5B6-2A8369C7C28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3765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3254375"/>
            <a:ext cx="2487295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10572750"/>
            <a:ext cx="24872950" cy="2193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33321625"/>
            <a:ext cx="60960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98075" y="33321625"/>
            <a:ext cx="926465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970875" y="33321625"/>
            <a:ext cx="60960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9586421F-AB02-DE4E-827B-1CA88DB447F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0" y="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0" y="1588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29260800" y="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28956000" y="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0" y="36269613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0" y="36566475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9260800" y="36269613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28956000" y="36574413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9260800" cy="3975100"/>
          </a:xfrm>
          <a:prstGeom prst="rect">
            <a:avLst/>
          </a:prstGeom>
          <a:solidFill>
            <a:srgbClr val="4D2E90"/>
          </a:solidFill>
          <a:ln>
            <a:solidFill>
              <a:srgbClr val="4D2E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-41275" y="34477325"/>
            <a:ext cx="29260800" cy="2055813"/>
          </a:xfrm>
          <a:prstGeom prst="rect">
            <a:avLst/>
          </a:prstGeom>
          <a:solidFill>
            <a:srgbClr val="4D2E90"/>
          </a:solidFill>
          <a:ln>
            <a:solidFill>
              <a:srgbClr val="4D2E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083" name="Picture 22" descr="https://uw-s3-cdn.s3.us-west-2.amazonaws.com/wp-content/uploads/sites/98/2014/09/07212705/W-Logo_RegistrationMark_Whit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3400" y="34991675"/>
            <a:ext cx="19050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2"/>
          <p:cNvSpPr txBox="1">
            <a:spLocks noChangeArrowheads="1"/>
          </p:cNvSpPr>
          <p:nvPr/>
        </p:nvSpPr>
        <p:spPr bwMode="auto">
          <a:xfrm>
            <a:off x="9494838" y="3025775"/>
            <a:ext cx="10271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eaLnBrk="1" hangingPunct="1"/>
            <a:r>
              <a:rPr lang="en-US" altLang="x-none" sz="400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UW CSE512: Data Visualization </a:t>
            </a:r>
            <a:r>
              <a:rPr lang="mr-IN" altLang="x-none" sz="400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–</a:t>
            </a:r>
            <a:r>
              <a:rPr lang="en-US" altLang="x-none" sz="400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 Spring ‘22</a:t>
            </a:r>
          </a:p>
        </p:txBody>
      </p:sp>
      <p:sp>
        <p:nvSpPr>
          <p:cNvPr id="3085" name="TextBox 15"/>
          <p:cNvSpPr txBox="1">
            <a:spLocks noChangeArrowheads="1"/>
          </p:cNvSpPr>
          <p:nvPr/>
        </p:nvSpPr>
        <p:spPr bwMode="auto">
          <a:xfrm>
            <a:off x="11980863" y="581025"/>
            <a:ext cx="52990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eaLnBrk="1" hangingPunct="1"/>
            <a:r>
              <a:rPr lang="en-US" altLang="x-none" sz="800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Poster Title</a:t>
            </a:r>
          </a:p>
        </p:txBody>
      </p:sp>
      <p:sp>
        <p:nvSpPr>
          <p:cNvPr id="3086" name="TextBox 16"/>
          <p:cNvSpPr txBox="1">
            <a:spLocks noChangeArrowheads="1"/>
          </p:cNvSpPr>
          <p:nvPr/>
        </p:nvSpPr>
        <p:spPr bwMode="auto">
          <a:xfrm>
            <a:off x="8180388" y="1955800"/>
            <a:ext cx="129000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eaLnBrk="1" hangingPunct="1"/>
            <a:r>
              <a:rPr lang="en-US" altLang="x-none" sz="600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Team Member Names, First and Last</a:t>
            </a:r>
          </a:p>
        </p:txBody>
      </p:sp>
      <p:pic>
        <p:nvPicPr>
          <p:cNvPr id="3087" name="Google Shape;59;p13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2" t="14249" r="15749" b="5753"/>
          <a:stretch>
            <a:fillRect/>
          </a:stretch>
        </p:blipFill>
        <p:spPr bwMode="auto">
          <a:xfrm>
            <a:off x="274638" y="34683700"/>
            <a:ext cx="1506537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8" name="TextBox 18"/>
          <p:cNvSpPr txBox="1">
            <a:spLocks noChangeArrowheads="1"/>
          </p:cNvSpPr>
          <p:nvPr/>
        </p:nvSpPr>
        <p:spPr bwMode="auto">
          <a:xfrm>
            <a:off x="3467100" y="34751963"/>
            <a:ext cx="21869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eaLnBrk="1" hangingPunct="1"/>
            <a:r>
              <a:rPr lang="en-US" altLang="x-none" sz="440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Replace/add logos here as desired, e.g., your department’s logo, research sponsors, etc.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589125" y="6096000"/>
            <a:ext cx="14173200" cy="9145588"/>
          </a:xfrm>
          <a:prstGeom prst="roundRect">
            <a:avLst>
              <a:gd name="adj" fmla="val 12973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49275" y="20423188"/>
            <a:ext cx="13639800" cy="13638212"/>
          </a:xfrm>
          <a:prstGeom prst="roundRect">
            <a:avLst>
              <a:gd name="adj" fmla="val 11080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4589125" y="17279938"/>
            <a:ext cx="14173200" cy="16781462"/>
          </a:xfrm>
          <a:prstGeom prst="roundRect">
            <a:avLst>
              <a:gd name="adj" fmla="val 10215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33400" y="6167438"/>
            <a:ext cx="13669963" cy="12184062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93" name="TextBox 24"/>
          <p:cNvSpPr>
            <a:spLocks noChangeArrowheads="1"/>
          </p:cNvSpPr>
          <p:nvPr/>
        </p:nvSpPr>
        <p:spPr bwMode="auto">
          <a:xfrm>
            <a:off x="2454275" y="4498975"/>
            <a:ext cx="9829800" cy="1427163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algn="ctr" eaLnBrk="1" hangingPunct="1"/>
            <a:r>
              <a:rPr lang="en-US" altLang="x-none" sz="6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Motivation</a:t>
            </a:r>
          </a:p>
        </p:txBody>
      </p:sp>
      <p:sp>
        <p:nvSpPr>
          <p:cNvPr id="3094" name="TextBox 25"/>
          <p:cNvSpPr>
            <a:spLocks noChangeArrowheads="1"/>
          </p:cNvSpPr>
          <p:nvPr/>
        </p:nvSpPr>
        <p:spPr bwMode="auto">
          <a:xfrm>
            <a:off x="16760825" y="4498975"/>
            <a:ext cx="9829800" cy="1427163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algn="ctr" eaLnBrk="1" hangingPunct="1"/>
            <a:r>
              <a:rPr lang="en-US" altLang="x-none" sz="6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Design Goals</a:t>
            </a:r>
          </a:p>
        </p:txBody>
      </p:sp>
      <p:sp>
        <p:nvSpPr>
          <p:cNvPr id="3095" name="TextBox 26"/>
          <p:cNvSpPr>
            <a:spLocks noChangeArrowheads="1"/>
          </p:cNvSpPr>
          <p:nvPr/>
        </p:nvSpPr>
        <p:spPr bwMode="auto">
          <a:xfrm>
            <a:off x="16760825" y="15852775"/>
            <a:ext cx="9829800" cy="1427163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algn="ctr" eaLnBrk="1" hangingPunct="1"/>
            <a:r>
              <a:rPr lang="en-US" altLang="x-none" sz="6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Approach</a:t>
            </a:r>
          </a:p>
        </p:txBody>
      </p:sp>
      <p:sp>
        <p:nvSpPr>
          <p:cNvPr id="3096" name="TextBox 27"/>
          <p:cNvSpPr>
            <a:spLocks noChangeArrowheads="1"/>
          </p:cNvSpPr>
          <p:nvPr/>
        </p:nvSpPr>
        <p:spPr bwMode="auto">
          <a:xfrm>
            <a:off x="2454275" y="18973800"/>
            <a:ext cx="9829800" cy="142875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algn="ctr" eaLnBrk="1" hangingPunct="1"/>
            <a:r>
              <a:rPr lang="en-US" altLang="x-none" sz="6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Evaluation/Feedback</a:t>
            </a:r>
          </a:p>
        </p:txBody>
      </p:sp>
      <p:sp>
        <p:nvSpPr>
          <p:cNvPr id="3097" name="TextBox 28"/>
          <p:cNvSpPr txBox="1">
            <a:spLocks noChangeArrowheads="1"/>
          </p:cNvSpPr>
          <p:nvPr/>
        </p:nvSpPr>
        <p:spPr bwMode="auto">
          <a:xfrm>
            <a:off x="957263" y="13581063"/>
            <a:ext cx="12911137" cy="3784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Fill in text here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Replace figures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Blah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Blah</a:t>
            </a:r>
          </a:p>
          <a:p>
            <a:pPr eaLnBrk="1" hangingPunct="1"/>
            <a:r>
              <a:rPr lang="mr-IN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…</a:t>
            </a:r>
            <a:endParaRPr lang="en-US" altLang="x-none" sz="4000">
              <a:solidFill>
                <a:srgbClr val="4D2E90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eaLnBrk="1" hangingPunct="1"/>
            <a:endParaRPr lang="en-US" altLang="x-none" sz="4000">
              <a:solidFill>
                <a:srgbClr val="4D2E9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pic>
        <p:nvPicPr>
          <p:cNvPr id="3098" name="Picture 24" descr="https://idl.cs.washington.edu/static/images/figures/eval-focused-visrec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075" y="6513513"/>
            <a:ext cx="10542588" cy="671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6" descr="https://idl.cs.washington.edu/static/images/figures/gemini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4438" y="20802600"/>
            <a:ext cx="8470900" cy="90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TextBox 31"/>
          <p:cNvSpPr txBox="1">
            <a:spLocks noChangeArrowheads="1"/>
          </p:cNvSpPr>
          <p:nvPr/>
        </p:nvSpPr>
        <p:spPr bwMode="auto">
          <a:xfrm>
            <a:off x="15011400" y="17868900"/>
            <a:ext cx="5372100" cy="2554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Fill in text here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Blah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Blah</a:t>
            </a:r>
          </a:p>
          <a:p>
            <a:pPr eaLnBrk="1" hangingPunct="1"/>
            <a:r>
              <a:rPr lang="mr-IN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…</a:t>
            </a:r>
            <a:endParaRPr lang="en-US" altLang="x-none" sz="4000">
              <a:solidFill>
                <a:srgbClr val="4D2E9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6" name="Curved Connector 5"/>
          <p:cNvCxnSpPr/>
          <p:nvPr/>
        </p:nvCxnSpPr>
        <p:spPr>
          <a:xfrm rot="16200000" flipH="1">
            <a:off x="15159831" y="20893882"/>
            <a:ext cx="2459037" cy="1600200"/>
          </a:xfrm>
          <a:prstGeom prst="curvedConnector2">
            <a:avLst/>
          </a:prstGeom>
          <a:ln w="127000">
            <a:solidFill>
              <a:srgbClr val="4D2E9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2" name="TextBox 40"/>
          <p:cNvSpPr txBox="1">
            <a:spLocks noChangeArrowheads="1"/>
          </p:cNvSpPr>
          <p:nvPr/>
        </p:nvSpPr>
        <p:spPr bwMode="auto">
          <a:xfrm>
            <a:off x="15011400" y="30351413"/>
            <a:ext cx="13258800" cy="2555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Fill in text here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Replace figures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Blah</a:t>
            </a:r>
          </a:p>
          <a:p>
            <a:pPr eaLnBrk="1" hangingPunct="1"/>
            <a:r>
              <a:rPr lang="mr-IN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…</a:t>
            </a:r>
            <a:endParaRPr lang="en-US" altLang="x-none" sz="4000">
              <a:solidFill>
                <a:srgbClr val="4D2E9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103" name="TextBox 46"/>
          <p:cNvSpPr txBox="1">
            <a:spLocks noChangeArrowheads="1"/>
          </p:cNvSpPr>
          <p:nvPr/>
        </p:nvSpPr>
        <p:spPr bwMode="auto">
          <a:xfrm>
            <a:off x="22356763" y="18005425"/>
            <a:ext cx="5957887" cy="2554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Fill in text here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Blah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Blah</a:t>
            </a:r>
          </a:p>
          <a:p>
            <a:pPr eaLnBrk="1" hangingPunct="1"/>
            <a:r>
              <a:rPr lang="mr-IN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…</a:t>
            </a:r>
            <a:endParaRPr lang="en-US" altLang="x-none" sz="4000">
              <a:solidFill>
                <a:srgbClr val="4D2E9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48" name="Curved Connector 47"/>
          <p:cNvCxnSpPr/>
          <p:nvPr/>
        </p:nvCxnSpPr>
        <p:spPr>
          <a:xfrm rot="5400000">
            <a:off x="23633906" y="20893882"/>
            <a:ext cx="2459037" cy="1600200"/>
          </a:xfrm>
          <a:prstGeom prst="curvedConnector2">
            <a:avLst/>
          </a:prstGeom>
          <a:ln w="127000">
            <a:solidFill>
              <a:srgbClr val="4D2E9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5" name="TextBox 50"/>
          <p:cNvSpPr txBox="1">
            <a:spLocks noChangeArrowheads="1"/>
          </p:cNvSpPr>
          <p:nvPr/>
        </p:nvSpPr>
        <p:spPr bwMode="auto">
          <a:xfrm>
            <a:off x="25336500" y="26468388"/>
            <a:ext cx="2978150" cy="3170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Fill in text here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Blah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Blah</a:t>
            </a:r>
          </a:p>
          <a:p>
            <a:pPr eaLnBrk="1" hangingPunct="1"/>
            <a:r>
              <a:rPr lang="mr-IN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…</a:t>
            </a:r>
            <a:endParaRPr lang="en-US" altLang="x-none" sz="4000">
              <a:solidFill>
                <a:srgbClr val="4D2E9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23736300" y="27686000"/>
            <a:ext cx="1600200" cy="381000"/>
          </a:xfrm>
          <a:prstGeom prst="straightConnector1">
            <a:avLst/>
          </a:prstGeom>
          <a:ln w="127000">
            <a:solidFill>
              <a:srgbClr val="4D2E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07" name="Picture 28" descr="https://idl.cs.washington.edu/static/images/figures/effect-size-judgment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21145500"/>
            <a:ext cx="12549187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8" name="TextBox 52"/>
          <p:cNvSpPr txBox="1">
            <a:spLocks noChangeArrowheads="1"/>
          </p:cNvSpPr>
          <p:nvPr/>
        </p:nvSpPr>
        <p:spPr bwMode="auto">
          <a:xfrm>
            <a:off x="957263" y="25630188"/>
            <a:ext cx="12911137" cy="3784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Fill in text here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Replace figures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Blah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Blah</a:t>
            </a:r>
          </a:p>
          <a:p>
            <a:pPr eaLnBrk="1" hangingPunct="1"/>
            <a:r>
              <a:rPr lang="mr-IN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…</a:t>
            </a:r>
            <a:endParaRPr lang="en-US" altLang="x-none" sz="4000">
              <a:solidFill>
                <a:srgbClr val="4D2E90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eaLnBrk="1" hangingPunct="1"/>
            <a:endParaRPr lang="en-US" altLang="x-none" sz="4000">
              <a:solidFill>
                <a:srgbClr val="4D2E9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pic>
        <p:nvPicPr>
          <p:cNvPr id="3109" name="Picture 30" descr="https://idl.cs.washington.edu/static/images/figures/stimuli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9979938"/>
            <a:ext cx="4430712" cy="354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4" descr="https://idl.cs.washington.edu/static/images/figures/others-expectations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30084713"/>
            <a:ext cx="5972175" cy="302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36" descr="https://idl.cs.washington.edu/static/images/figures/blackhatvis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3238" y="6300788"/>
            <a:ext cx="9326562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2" name="TextBox 57"/>
          <p:cNvSpPr txBox="1">
            <a:spLocks noChangeArrowheads="1"/>
          </p:cNvSpPr>
          <p:nvPr/>
        </p:nvSpPr>
        <p:spPr bwMode="auto">
          <a:xfrm>
            <a:off x="15011400" y="11245850"/>
            <a:ext cx="13258800" cy="3170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>
              <a:defRPr sz="14400">
                <a:solidFill>
                  <a:schemeClr val="tx1"/>
                </a:solidFill>
                <a:latin typeface="Tiepolo Black" charset="0"/>
              </a:defRPr>
            </a:lvl1pPr>
            <a:lvl2pPr marL="742950" indent="-285750">
              <a:defRPr sz="14400">
                <a:solidFill>
                  <a:schemeClr val="tx1"/>
                </a:solidFill>
                <a:latin typeface="Tiepolo Black" charset="0"/>
              </a:defRPr>
            </a:lvl2pPr>
            <a:lvl3pPr marL="1143000" indent="-228600">
              <a:defRPr sz="14400">
                <a:solidFill>
                  <a:schemeClr val="tx1"/>
                </a:solidFill>
                <a:latin typeface="Tiepolo Black" charset="0"/>
              </a:defRPr>
            </a:lvl3pPr>
            <a:lvl4pPr marL="1600200" indent="-228600">
              <a:defRPr sz="14400">
                <a:solidFill>
                  <a:schemeClr val="tx1"/>
                </a:solidFill>
                <a:latin typeface="Tiepolo Black" charset="0"/>
              </a:defRPr>
            </a:lvl4pPr>
            <a:lvl5pPr marL="2057400" indent="-228600">
              <a:defRPr sz="14400">
                <a:solidFill>
                  <a:schemeClr val="tx1"/>
                </a:solidFill>
                <a:latin typeface="Tiepolo Blac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1"/>
                </a:solidFill>
                <a:latin typeface="Tiepolo Black" charset="0"/>
              </a:defRPr>
            </a:lvl9pPr>
          </a:lstStyle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Fill in text here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Replace figures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Blah</a:t>
            </a:r>
          </a:p>
          <a:p>
            <a:pPr eaLnBrk="1" hangingPunct="1"/>
            <a:r>
              <a:rPr lang="en-US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Blah</a:t>
            </a:r>
          </a:p>
          <a:p>
            <a:pPr eaLnBrk="1" hangingPunct="1"/>
            <a:r>
              <a:rPr lang="mr-IN" altLang="x-none" sz="4000">
                <a:solidFill>
                  <a:srgbClr val="4D2E90"/>
                </a:solidFill>
                <a:latin typeface="Avenir Next" charset="0"/>
                <a:ea typeface="Avenir Next" charset="0"/>
                <a:cs typeface="Avenir Next" charset="0"/>
              </a:rPr>
              <a:t>…</a:t>
            </a:r>
            <a:endParaRPr lang="en-US" altLang="x-none" sz="4000">
              <a:solidFill>
                <a:srgbClr val="4D2E9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97</Words>
  <Application>Microsoft Macintosh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Tiepolo Black</vt:lpstr>
      <vt:lpstr>Arial</vt:lpstr>
      <vt:lpstr>Times New Roman</vt:lpstr>
      <vt:lpstr>Calibri</vt:lpstr>
      <vt:lpstr>Avenir Next</vt:lpstr>
      <vt:lpstr>Default Design</vt:lpstr>
      <vt:lpstr>PowerPoint Presentation</vt:lpstr>
    </vt:vector>
  </TitlesOfParts>
  <Company>cse dept. university of washington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dougz</dc:creator>
  <cp:lastModifiedBy>Leilani B</cp:lastModifiedBy>
  <cp:revision>8</cp:revision>
  <dcterms:created xsi:type="dcterms:W3CDTF">2000-02-07T17:35:53Z</dcterms:created>
  <dcterms:modified xsi:type="dcterms:W3CDTF">2022-05-25T21:41:09Z</dcterms:modified>
</cp:coreProperties>
</file>