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9"/>
  </p:notes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11" r:id="rId9"/>
    <p:sldId id="294" r:id="rId10"/>
    <p:sldId id="309" r:id="rId11"/>
    <p:sldId id="1556" r:id="rId12"/>
    <p:sldId id="1557" r:id="rId13"/>
    <p:sldId id="1721" r:id="rId14"/>
    <p:sldId id="1745" r:id="rId15"/>
    <p:sldId id="1753" r:id="rId16"/>
    <p:sldId id="1746" r:id="rId17"/>
    <p:sldId id="259" r:id="rId18"/>
    <p:sldId id="1747" r:id="rId19"/>
    <p:sldId id="1748" r:id="rId20"/>
    <p:sldId id="1749" r:id="rId21"/>
    <p:sldId id="266" r:id="rId22"/>
    <p:sldId id="1750" r:id="rId23"/>
    <p:sldId id="1754" r:id="rId24"/>
    <p:sldId id="1755" r:id="rId25"/>
    <p:sldId id="260" r:id="rId26"/>
    <p:sldId id="261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59" autoAdjust="0"/>
    <p:restoredTop sz="86856" autoAdjust="0"/>
  </p:normalViewPr>
  <p:slideViewPr>
    <p:cSldViewPr snapToGrid="0">
      <p:cViewPr varScale="1">
        <p:scale>
          <a:sx n="200" d="100"/>
          <a:sy n="200" d="100"/>
        </p:scale>
        <p:origin x="176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C300-9BFE-4B6B-864F-DA233C0E8E14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89F1-7EFE-4B5B-8273-3728746B6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K. Rustan M. Leino</a:t>
            </a:r>
          </a:p>
        </p:txBody>
      </p:sp>
    </p:spTree>
    <p:extLst>
      <p:ext uri="{BB962C8B-B14F-4D97-AF65-F5344CB8AC3E}">
        <p14:creationId xmlns:p14="http://schemas.microsoft.com/office/powerpoint/2010/main" val="1782370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1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11/6/19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0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11/6/19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69955"/>
            <a:ext cx="10782300" cy="3254564"/>
          </a:xfrm>
        </p:spPr>
        <p:txBody>
          <a:bodyPr/>
          <a:lstStyle/>
          <a:p>
            <a:r>
              <a:rPr lang="en-US" sz="7200" b="1" dirty="0"/>
              <a:t>Auto-active verification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195483"/>
            <a:ext cx="10826496" cy="2501152"/>
          </a:xfrm>
        </p:spPr>
        <p:txBody>
          <a:bodyPr>
            <a:normAutofit/>
          </a:bodyPr>
          <a:lstStyle/>
          <a:p>
            <a:r>
              <a:rPr lang="en-US" dirty="0"/>
              <a:t>K. Rustan M. Leino</a:t>
            </a:r>
          </a:p>
          <a:p>
            <a:r>
              <a:rPr lang="en-US" sz="2800" i="1" dirty="0"/>
              <a:t>Senior Principal Applied Scientist</a:t>
            </a:r>
            <a:br>
              <a:rPr lang="en-US" sz="2800" i="1" dirty="0"/>
            </a:br>
            <a:r>
              <a:rPr lang="en-US" sz="2800" i="1" dirty="0"/>
              <a:t>Automated Reasoning Group (ARG), Amazon Web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5224" y="6427113"/>
            <a:ext cx="5936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Guest lecture in Emina </a:t>
            </a:r>
            <a:r>
              <a:rPr lang="en-US" sz="1100" dirty="0" err="1">
                <a:solidFill>
                  <a:schemeClr val="bg1"/>
                </a:solidFill>
              </a:rPr>
              <a:t>Torlak’s</a:t>
            </a:r>
            <a:r>
              <a:rPr lang="en-US" sz="1100" dirty="0">
                <a:solidFill>
                  <a:schemeClr val="bg1"/>
                </a:solidFill>
              </a:rPr>
              <a:t> CSE 507, Computer-Aided Reasoning for Software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6 Nov 2019, UW, Seattle, WA, USA</a:t>
            </a:r>
          </a:p>
        </p:txBody>
      </p:sp>
    </p:spTree>
    <p:extLst>
      <p:ext uri="{BB962C8B-B14F-4D97-AF65-F5344CB8AC3E}">
        <p14:creationId xmlns:p14="http://schemas.microsoft.com/office/powerpoint/2010/main" val="112074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0"/>
            <a:ext cx="10772775" cy="1658198"/>
          </a:xfrm>
        </p:spPr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1395453"/>
            <a:ext cx="6432552" cy="5263764"/>
          </a:xfrm>
        </p:spPr>
        <p:txBody>
          <a:bodyPr>
            <a:normAutofit/>
          </a:bodyPr>
          <a:lstStyle/>
          <a:p>
            <a:r>
              <a:rPr lang="en-US" dirty="0"/>
              <a:t>Imperative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/>
              <a:t>, :=,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/>
              <a:t>, …</a:t>
            </a:r>
          </a:p>
          <a:p>
            <a:r>
              <a:rPr lang="en-US" dirty="0"/>
              <a:t>Functional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codatatype</a:t>
            </a:r>
            <a:r>
              <a:rPr lang="en-US" dirty="0"/>
              <a:t>, …</a:t>
            </a:r>
          </a:p>
          <a:p>
            <a:r>
              <a:rPr lang="en-US" dirty="0"/>
              <a:t>Proof authoring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lemma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calc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refines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inductive predicate</a:t>
            </a:r>
            <a:r>
              <a:rPr lang="en-US" dirty="0"/>
              <a:t>,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63E5E-80B2-434B-A90D-934CD0C4E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Encryption Libraries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C0594-AB74-C043-A325-3E56642B3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189" indent="-457189">
              <a:buFontTx/>
              <a:buChar char="-"/>
            </a:pPr>
            <a:r>
              <a:rPr lang="en-US" sz="3600" dirty="0"/>
              <a:t>AWS Encryption SDK</a:t>
            </a:r>
          </a:p>
          <a:p>
            <a:pPr lvl="1" indent="0">
              <a:buNone/>
            </a:pPr>
            <a:r>
              <a:rPr lang="en-US" sz="3600" dirty="0"/>
              <a:t>Java, Python, C, JavaScript, …</a:t>
            </a:r>
          </a:p>
          <a:p>
            <a:pPr marL="457189" indent="-457189">
              <a:buFontTx/>
              <a:buChar char="-"/>
            </a:pPr>
            <a:r>
              <a:rPr lang="en-US" sz="3600" dirty="0"/>
              <a:t>S3 Encryption Client</a:t>
            </a:r>
          </a:p>
          <a:p>
            <a:pPr lvl="1" indent="0">
              <a:buNone/>
            </a:pPr>
            <a:r>
              <a:rPr lang="en-US" sz="3600" dirty="0"/>
              <a:t>Java, C/C++, .NET, PHP, Ruby, …</a:t>
            </a:r>
          </a:p>
        </p:txBody>
      </p:sp>
    </p:spTree>
    <p:extLst>
      <p:ext uri="{BB962C8B-B14F-4D97-AF65-F5344CB8AC3E}">
        <p14:creationId xmlns:p14="http://schemas.microsoft.com/office/powerpoint/2010/main" val="306961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554C4-D898-7649-865E-42E71F4A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35229-64B1-E84C-83BF-F9EC92324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89" indent="-457189">
              <a:buFontTx/>
              <a:buChar char="-"/>
            </a:pPr>
            <a:r>
              <a:rPr lang="en-US" dirty="0"/>
              <a:t>Maintain many platforms, extend to more platforms</a:t>
            </a:r>
          </a:p>
          <a:p>
            <a:pPr marL="457189" indent="-457189">
              <a:buFontTx/>
              <a:buChar char="-"/>
            </a:pPr>
            <a:r>
              <a:rPr lang="en-US" dirty="0"/>
              <a:t>Provide consistent functionality across platforms</a:t>
            </a:r>
          </a:p>
          <a:p>
            <a:pPr marL="457189" indent="-457189">
              <a:buFontTx/>
              <a:buChar char="-"/>
            </a:pPr>
            <a:r>
              <a:rPr lang="en-US" dirty="0"/>
              <a:t>Ensure correctness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A1ED55-5F26-2048-9773-D0AF7F1FE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88" y="3365166"/>
            <a:ext cx="1509507" cy="1427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FD66D1-F3B2-1E49-ABC5-D80FB0394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59" y="3362817"/>
            <a:ext cx="1458525" cy="1432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8504B0-0CC1-1441-A7F7-3334472C9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930" y="3266403"/>
            <a:ext cx="1512073" cy="1625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F1633-C691-EB4E-B847-0D1285082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154" y="3563500"/>
            <a:ext cx="1828537" cy="103085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FFD6A7A-A2B2-754B-9BE3-45AB055E47D9}"/>
              </a:ext>
            </a:extLst>
          </p:cNvPr>
          <p:cNvSpPr/>
          <p:nvPr/>
        </p:nvSpPr>
        <p:spPr>
          <a:xfrm>
            <a:off x="645626" y="5175508"/>
            <a:ext cx="1670135" cy="1146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/>
              <a:t>Java</a:t>
            </a:r>
            <a:br>
              <a:rPr lang="en-US" sz="2133" dirty="0"/>
            </a:br>
            <a:r>
              <a:rPr lang="en-US" sz="2133" dirty="0"/>
              <a:t>verifier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9455FAA-245D-0A42-A40E-7990ABC60C08}"/>
              </a:ext>
            </a:extLst>
          </p:cNvPr>
          <p:cNvSpPr/>
          <p:nvPr/>
        </p:nvSpPr>
        <p:spPr>
          <a:xfrm>
            <a:off x="2768366" y="5175508"/>
            <a:ext cx="1670135" cy="1146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/>
              <a:t>JavaScript</a:t>
            </a:r>
            <a:br>
              <a:rPr lang="en-US" sz="2133" dirty="0"/>
            </a:br>
            <a:r>
              <a:rPr lang="en-US" sz="2133" dirty="0"/>
              <a:t>verifier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189E2FB-F1A8-0547-A5D0-0B984C75B4E4}"/>
              </a:ext>
            </a:extLst>
          </p:cNvPr>
          <p:cNvSpPr/>
          <p:nvPr/>
        </p:nvSpPr>
        <p:spPr>
          <a:xfrm>
            <a:off x="4891106" y="5175508"/>
            <a:ext cx="1670135" cy="1146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/>
              <a:t>Go</a:t>
            </a:r>
            <a:br>
              <a:rPr lang="en-US" sz="2133" dirty="0"/>
            </a:br>
            <a:r>
              <a:rPr lang="en-US" sz="2133" dirty="0"/>
              <a:t>verifier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6FBF635-A2DE-5246-8CFE-3D3FA4C37B96}"/>
              </a:ext>
            </a:extLst>
          </p:cNvPr>
          <p:cNvSpPr/>
          <p:nvPr/>
        </p:nvSpPr>
        <p:spPr>
          <a:xfrm>
            <a:off x="7013846" y="5175508"/>
            <a:ext cx="1670135" cy="1146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33" dirty="0"/>
              <a:t>C#</a:t>
            </a:r>
            <a:br>
              <a:rPr lang="en-US" sz="2133" dirty="0"/>
            </a:br>
            <a:r>
              <a:rPr lang="en-US" sz="2133" dirty="0"/>
              <a:t>verifier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90CC09-52A6-454F-836D-FD3845E07513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7843967" y="4891447"/>
            <a:ext cx="4947" cy="2840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134CE83-C084-774B-A206-B2D476AF8EB8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3603433" y="4863364"/>
            <a:ext cx="1" cy="312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496EDB-F3DB-794E-B33B-B7EA46ADDC83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5726173" y="4863364"/>
            <a:ext cx="1" cy="3121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E11CE1-68BC-EC46-B29F-47D534D6A098}"/>
              </a:ext>
            </a:extLst>
          </p:cNvPr>
          <p:cNvCxnSpPr>
            <a:cxnSpLocks/>
            <a:stCxn id="5" idx="2"/>
            <a:endCxn id="8" idx="0"/>
          </p:cNvCxnSpPr>
          <p:nvPr/>
        </p:nvCxnSpPr>
        <p:spPr>
          <a:xfrm flipH="1">
            <a:off x="1480693" y="4795036"/>
            <a:ext cx="6328" cy="3804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436735BF-A1C2-6F46-BCDC-6950E83AB3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03" r="8279"/>
          <a:stretch/>
        </p:blipFill>
        <p:spPr>
          <a:xfrm rot="359391">
            <a:off x="9636179" y="2615333"/>
            <a:ext cx="2688924" cy="25505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DFFE4F4-74CD-B94F-AAF7-FE02AC06578B}"/>
              </a:ext>
            </a:extLst>
          </p:cNvPr>
          <p:cNvSpPr txBox="1"/>
          <p:nvPr/>
        </p:nvSpPr>
        <p:spPr>
          <a:xfrm>
            <a:off x="17669" y="6567901"/>
            <a:ext cx="6661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Art credits: </a:t>
            </a:r>
            <a:r>
              <a:rPr lang="en-US" sz="800" dirty="0" err="1"/>
              <a:t>github.com</a:t>
            </a:r>
            <a:r>
              <a:rPr lang="en-US" sz="800" dirty="0"/>
              <a:t>/</a:t>
            </a:r>
            <a:r>
              <a:rPr lang="en-US" sz="800" dirty="0" err="1"/>
              <a:t>exercism</a:t>
            </a:r>
            <a:r>
              <a:rPr lang="en-US" sz="800" dirty="0"/>
              <a:t>, </a:t>
            </a:r>
            <a:r>
              <a:rPr lang="en-US" sz="800" dirty="0" err="1"/>
              <a:t>pluspng.com</a:t>
            </a:r>
            <a:r>
              <a:rPr lang="en-US" sz="800" dirty="0"/>
              <a:t>, </a:t>
            </a:r>
            <a:r>
              <a:rPr lang="en-US" sz="800" dirty="0" err="1"/>
              <a:t>redbubble.com</a:t>
            </a:r>
            <a:r>
              <a:rPr lang="en-US" sz="800" dirty="0"/>
              <a:t>, </a:t>
            </a:r>
            <a:r>
              <a:rPr lang="en-US" sz="800" dirty="0" err="1"/>
              <a:t>songfromtheuproar.com</a:t>
            </a:r>
            <a:r>
              <a:rPr lang="en-US" sz="800" dirty="0"/>
              <a:t>, clipart-</a:t>
            </a:r>
            <a:r>
              <a:rPr lang="en-US" sz="800" dirty="0" err="1"/>
              <a:t>library.com</a:t>
            </a:r>
            <a:endParaRPr 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D3D235-CEA8-5F49-A5C9-A490EA5DE12A}"/>
              </a:ext>
            </a:extLst>
          </p:cNvPr>
          <p:cNvSpPr txBox="1"/>
          <p:nvPr/>
        </p:nvSpPr>
        <p:spPr>
          <a:xfrm>
            <a:off x="8922744" y="3832704"/>
            <a:ext cx="1034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7813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FB01D-EEAC-E845-958C-750BAE1BD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74" y="243068"/>
            <a:ext cx="9668353" cy="726923"/>
          </a:xfrm>
        </p:spPr>
        <p:txBody>
          <a:bodyPr>
            <a:normAutofit fontScale="90000"/>
          </a:bodyPr>
          <a:lstStyle/>
          <a:p>
            <a:r>
              <a:rPr lang="en-US" dirty="0"/>
              <a:t>Write and Verify Once, Compile to Many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698A2E-4E96-0E42-9F73-95F874F40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15" y="4703730"/>
            <a:ext cx="1606475" cy="15192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2F65A-CB32-4141-BD02-A4BB46AB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836" y="4700599"/>
            <a:ext cx="1552217" cy="15242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6BB38-03C0-7F49-AA8F-9858A04D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75" y="4572048"/>
            <a:ext cx="1609205" cy="1729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5A5A2-9B6A-8E46-959F-2542A9A14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325" y="4968176"/>
            <a:ext cx="1945999" cy="109707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243FFE5-AF81-3644-A163-96B67DB4FB38}"/>
              </a:ext>
            </a:extLst>
          </p:cNvPr>
          <p:cNvCxnSpPr>
            <a:cxnSpLocks/>
          </p:cNvCxnSpPr>
          <p:nvPr/>
        </p:nvCxnSpPr>
        <p:spPr>
          <a:xfrm flipH="1">
            <a:off x="1764127" y="3463235"/>
            <a:ext cx="1507216" cy="1237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BFB91F-1CA6-3B43-9E40-34220BB3452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410552" y="3463235"/>
            <a:ext cx="247048" cy="12404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5F5C67-E565-6642-8752-F30F8C869B0E}"/>
              </a:ext>
            </a:extLst>
          </p:cNvPr>
          <p:cNvCxnSpPr>
            <a:cxnSpLocks/>
          </p:cNvCxnSpPr>
          <p:nvPr/>
        </p:nvCxnSpPr>
        <p:spPr>
          <a:xfrm>
            <a:off x="4460838" y="3463235"/>
            <a:ext cx="738831" cy="12373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D6B6033-DE92-BC41-9E0C-429D3E7314DA}"/>
              </a:ext>
            </a:extLst>
          </p:cNvPr>
          <p:cNvCxnSpPr>
            <a:cxnSpLocks/>
          </p:cNvCxnSpPr>
          <p:nvPr/>
        </p:nvCxnSpPr>
        <p:spPr>
          <a:xfrm>
            <a:off x="5007372" y="3463235"/>
            <a:ext cx="2449184" cy="1378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44FCF39-79B4-C64F-9E85-ECEF32D43B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23"/>
          <a:stretch/>
        </p:blipFill>
        <p:spPr>
          <a:xfrm rot="307684">
            <a:off x="8299633" y="1179718"/>
            <a:ext cx="3640584" cy="325567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61EEBC-67EA-5B4D-B017-1AED487BCD25}"/>
              </a:ext>
            </a:extLst>
          </p:cNvPr>
          <p:cNvSpPr txBox="1"/>
          <p:nvPr/>
        </p:nvSpPr>
        <p:spPr>
          <a:xfrm>
            <a:off x="915214" y="9006005"/>
            <a:ext cx="8593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Logo credits: </a:t>
            </a:r>
            <a:r>
              <a:rPr lang="en-US" sz="1200" dirty="0" err="1"/>
              <a:t>github.com</a:t>
            </a:r>
            <a:r>
              <a:rPr lang="en-US" sz="1200" dirty="0"/>
              <a:t>/</a:t>
            </a:r>
            <a:r>
              <a:rPr lang="en-US" sz="1200" dirty="0" err="1"/>
              <a:t>exercism</a:t>
            </a:r>
            <a:r>
              <a:rPr lang="en-US" sz="1200" dirty="0"/>
              <a:t>, </a:t>
            </a:r>
            <a:r>
              <a:rPr lang="en-US" sz="1200" dirty="0" err="1"/>
              <a:t>pluspng.com</a:t>
            </a:r>
            <a:r>
              <a:rPr lang="en-US" sz="1200" dirty="0"/>
              <a:t>, </a:t>
            </a:r>
            <a:r>
              <a:rPr lang="en-US" sz="1200" dirty="0" err="1"/>
              <a:t>redbubble.com</a:t>
            </a:r>
            <a:r>
              <a:rPr lang="en-US" sz="1200" dirty="0"/>
              <a:t>, </a:t>
            </a:r>
            <a:r>
              <a:rPr lang="en-US" sz="1200" dirty="0" err="1"/>
              <a:t>songfromtheuproar.com</a:t>
            </a:r>
            <a:r>
              <a:rPr lang="en-US" sz="1200" dirty="0"/>
              <a:t>, clipart-</a:t>
            </a:r>
            <a:r>
              <a:rPr lang="en-US" sz="1200" dirty="0" err="1"/>
              <a:t>library.com</a:t>
            </a: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82628D-0DB0-5C4E-8AC5-563245594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9268" y="1461129"/>
            <a:ext cx="2605440" cy="21598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535447-4033-8542-9D6E-BB077578F8C5}"/>
              </a:ext>
            </a:extLst>
          </p:cNvPr>
          <p:cNvSpPr txBox="1"/>
          <p:nvPr/>
        </p:nvSpPr>
        <p:spPr>
          <a:xfrm>
            <a:off x="17669" y="6567901"/>
            <a:ext cx="66614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Art credits: </a:t>
            </a:r>
            <a:r>
              <a:rPr lang="en-US" sz="800" dirty="0" err="1"/>
              <a:t>github.com</a:t>
            </a:r>
            <a:r>
              <a:rPr lang="en-US" sz="800" dirty="0"/>
              <a:t>/</a:t>
            </a:r>
            <a:r>
              <a:rPr lang="en-US" sz="800" dirty="0" err="1"/>
              <a:t>exercism</a:t>
            </a:r>
            <a:r>
              <a:rPr lang="en-US" sz="800" dirty="0"/>
              <a:t>, </a:t>
            </a:r>
            <a:r>
              <a:rPr lang="en-US" sz="800" dirty="0" err="1"/>
              <a:t>pluspng.com</a:t>
            </a:r>
            <a:r>
              <a:rPr lang="en-US" sz="800" dirty="0"/>
              <a:t>, </a:t>
            </a:r>
            <a:r>
              <a:rPr lang="en-US" sz="800" dirty="0" err="1"/>
              <a:t>redbubble.com</a:t>
            </a:r>
            <a:r>
              <a:rPr lang="en-US" sz="800" dirty="0"/>
              <a:t>, </a:t>
            </a:r>
            <a:r>
              <a:rPr lang="en-US" sz="800" dirty="0" err="1"/>
              <a:t>songfromtheuproar.com</a:t>
            </a:r>
            <a:r>
              <a:rPr lang="en-US" sz="800" dirty="0"/>
              <a:t>, clipart-</a:t>
            </a:r>
            <a:r>
              <a:rPr lang="en-US" sz="800" dirty="0" err="1"/>
              <a:t>library.com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5836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505A9-7AEF-8B43-BC24-99357344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frames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2CBA50-A72A-4B4B-B25E-91B02DF31B9D}"/>
              </a:ext>
            </a:extLst>
          </p:cNvPr>
          <p:cNvSpPr/>
          <p:nvPr/>
        </p:nvSpPr>
        <p:spPr>
          <a:xfrm>
            <a:off x="397845" y="2310063"/>
            <a:ext cx="2104724" cy="23742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E9796A-5ECA-8840-89C3-9415A3E4FBDE}"/>
              </a:ext>
            </a:extLst>
          </p:cNvPr>
          <p:cNvCxnSpPr>
            <a:cxnSpLocks/>
          </p:cNvCxnSpPr>
          <p:nvPr/>
        </p:nvCxnSpPr>
        <p:spPr>
          <a:xfrm>
            <a:off x="397845" y="2707908"/>
            <a:ext cx="2104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46270A-1E5C-7146-9280-EBCF0C5ABAA3}"/>
              </a:ext>
            </a:extLst>
          </p:cNvPr>
          <p:cNvSpPr txBox="1"/>
          <p:nvPr/>
        </p:nvSpPr>
        <p:spPr>
          <a:xfrm>
            <a:off x="397844" y="2707909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8C105-EEC6-1C44-AE96-37EFE36919DB}"/>
              </a:ext>
            </a:extLst>
          </p:cNvPr>
          <p:cNvSpPr txBox="1"/>
          <p:nvPr/>
        </p:nvSpPr>
        <p:spPr>
          <a:xfrm>
            <a:off x="397844" y="2251585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ED4959-966A-6045-AEC6-A58ED712BBFC}"/>
              </a:ext>
            </a:extLst>
          </p:cNvPr>
          <p:cNvSpPr/>
          <p:nvPr/>
        </p:nvSpPr>
        <p:spPr>
          <a:xfrm>
            <a:off x="3208422" y="2310063"/>
            <a:ext cx="2104724" cy="23742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C14AC4-AEA3-DD45-8F62-15F1231DB278}"/>
              </a:ext>
            </a:extLst>
          </p:cNvPr>
          <p:cNvCxnSpPr>
            <a:cxnSpLocks/>
          </p:cNvCxnSpPr>
          <p:nvPr/>
        </p:nvCxnSpPr>
        <p:spPr>
          <a:xfrm>
            <a:off x="3208422" y="2707908"/>
            <a:ext cx="2104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B136309-7157-5346-9A68-794B3771B823}"/>
              </a:ext>
            </a:extLst>
          </p:cNvPr>
          <p:cNvSpPr txBox="1"/>
          <p:nvPr/>
        </p:nvSpPr>
        <p:spPr>
          <a:xfrm>
            <a:off x="3208422" y="2707909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771E25-7DE8-354D-80D1-9242DFB96D87}"/>
              </a:ext>
            </a:extLst>
          </p:cNvPr>
          <p:cNvSpPr txBox="1"/>
          <p:nvPr/>
        </p:nvSpPr>
        <p:spPr>
          <a:xfrm>
            <a:off x="3208422" y="2251585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729B61-D59A-D343-97C8-1A790444518D}"/>
              </a:ext>
            </a:extLst>
          </p:cNvPr>
          <p:cNvSpPr/>
          <p:nvPr/>
        </p:nvSpPr>
        <p:spPr>
          <a:xfrm>
            <a:off x="6558014" y="2310063"/>
            <a:ext cx="2104724" cy="23742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B1A70BE-0684-E74A-B6AF-DC0A7AAD21F7}"/>
              </a:ext>
            </a:extLst>
          </p:cNvPr>
          <p:cNvCxnSpPr>
            <a:cxnSpLocks/>
          </p:cNvCxnSpPr>
          <p:nvPr/>
        </p:nvCxnSpPr>
        <p:spPr>
          <a:xfrm>
            <a:off x="6558014" y="2707908"/>
            <a:ext cx="2104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256DC37-EACD-EE46-909B-131D5B910E9B}"/>
              </a:ext>
            </a:extLst>
          </p:cNvPr>
          <p:cNvSpPr txBox="1"/>
          <p:nvPr/>
        </p:nvSpPr>
        <p:spPr>
          <a:xfrm>
            <a:off x="6558014" y="2707909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9FC81-A474-2D49-8C5E-4A5212902A7B}"/>
              </a:ext>
            </a:extLst>
          </p:cNvPr>
          <p:cNvSpPr txBox="1"/>
          <p:nvPr/>
        </p:nvSpPr>
        <p:spPr>
          <a:xfrm>
            <a:off x="6558014" y="2251585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B4A8A6D-69F1-614B-9520-7E2603635885}"/>
              </a:ext>
            </a:extLst>
          </p:cNvPr>
          <p:cNvSpPr/>
          <p:nvPr/>
        </p:nvSpPr>
        <p:spPr>
          <a:xfrm>
            <a:off x="9625265" y="2310063"/>
            <a:ext cx="2104724" cy="3285424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D8BF9E8-72A9-BB48-9266-40F156DB2F72}"/>
              </a:ext>
            </a:extLst>
          </p:cNvPr>
          <p:cNvCxnSpPr>
            <a:cxnSpLocks/>
          </p:cNvCxnSpPr>
          <p:nvPr/>
        </p:nvCxnSpPr>
        <p:spPr>
          <a:xfrm>
            <a:off x="9625265" y="2707908"/>
            <a:ext cx="2104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A90B367-5B89-D446-86DD-60732D22B8F3}"/>
              </a:ext>
            </a:extLst>
          </p:cNvPr>
          <p:cNvSpPr txBox="1"/>
          <p:nvPr/>
        </p:nvSpPr>
        <p:spPr>
          <a:xfrm>
            <a:off x="9586764" y="2707909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DFA000-745E-6340-AA68-ED905BE4C37E}"/>
              </a:ext>
            </a:extLst>
          </p:cNvPr>
          <p:cNvSpPr txBox="1"/>
          <p:nvPr/>
        </p:nvSpPr>
        <p:spPr>
          <a:xfrm>
            <a:off x="9586764" y="2251585"/>
            <a:ext cx="236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0xFFFF_FFFF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9D98AE-3551-8349-842C-2EBB66E16637}"/>
              </a:ext>
            </a:extLst>
          </p:cNvPr>
          <p:cNvSpPr txBox="1"/>
          <p:nvPr/>
        </p:nvSpPr>
        <p:spPr>
          <a:xfrm>
            <a:off x="5479982" y="3041584"/>
            <a:ext cx="9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…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A8CD3B-BB91-CE44-8DAA-09F63B223785}"/>
              </a:ext>
            </a:extLst>
          </p:cNvPr>
          <p:cNvCxnSpPr>
            <a:cxnSpLocks/>
          </p:cNvCxnSpPr>
          <p:nvPr/>
        </p:nvCxnSpPr>
        <p:spPr>
          <a:xfrm>
            <a:off x="9625265" y="3259757"/>
            <a:ext cx="2104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FB97840-C8DB-9A4C-BE6D-613B8BDC6332}"/>
              </a:ext>
            </a:extLst>
          </p:cNvPr>
          <p:cNvSpPr txBox="1"/>
          <p:nvPr/>
        </p:nvSpPr>
        <p:spPr>
          <a:xfrm>
            <a:off x="9586764" y="3259758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length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3D0A29-FD0F-834F-A1CB-981644BFFE9D}"/>
              </a:ext>
            </a:extLst>
          </p:cNvPr>
          <p:cNvCxnSpPr>
            <a:cxnSpLocks/>
          </p:cNvCxnSpPr>
          <p:nvPr/>
        </p:nvCxnSpPr>
        <p:spPr>
          <a:xfrm>
            <a:off x="9625265" y="3811607"/>
            <a:ext cx="21047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1476C79-08FC-DE4F-9C33-3F2517ED87BA}"/>
              </a:ext>
            </a:extLst>
          </p:cNvPr>
          <p:cNvSpPr txBox="1"/>
          <p:nvPr/>
        </p:nvSpPr>
        <p:spPr>
          <a:xfrm>
            <a:off x="9586764" y="3811608"/>
            <a:ext cx="156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7638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8FF882-90E1-DA4F-B298-0698D5D67C63}"/>
              </a:ext>
            </a:extLst>
          </p:cNvPr>
          <p:cNvSpPr/>
          <p:nvPr/>
        </p:nvSpPr>
        <p:spPr>
          <a:xfrm>
            <a:off x="603250" y="520700"/>
            <a:ext cx="10839450" cy="5943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9A634-7565-4740-8D55-B41BCB3E3450}"/>
              </a:ext>
            </a:extLst>
          </p:cNvPr>
          <p:cNvSpPr txBox="1"/>
          <p:nvPr/>
        </p:nvSpPr>
        <p:spPr>
          <a:xfrm>
            <a:off x="1352550" y="679450"/>
            <a:ext cx="601345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(n: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):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n &lt; 2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n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(n-2) +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(n-1)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FibSquared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(n: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(x: </a:t>
            </a:r>
            <a:r>
              <a:rPr lang="en-US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ensures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x ==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(n) *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(n)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x := 0;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dirty="0" err="1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 y, k := 0, 1, 0;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k &lt; y;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!= n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invariant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0 &lt;=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&lt;= n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invariant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x ==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 *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invariant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y ==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(i+1) * 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(i+1)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invariant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k == 2*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(i+1)*</a:t>
            </a:r>
            <a:r>
              <a:rPr lang="en-US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Fib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{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x, y, k := y, y + k + x, y + y + k;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:= 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+ 1;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dirty="0">
              <a:solidFill>
                <a:srgbClr val="D4D4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91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2FDD8-AB58-DD42-BA2A-A9FBDDEF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812800"/>
            <a:ext cx="8953500" cy="5232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BC6EDC-6978-2D40-B690-DDB46241E2D3}"/>
              </a:ext>
            </a:extLst>
          </p:cNvPr>
          <p:cNvCxnSpPr>
            <a:cxnSpLocks/>
          </p:cNvCxnSpPr>
          <p:nvPr/>
        </p:nvCxnSpPr>
        <p:spPr>
          <a:xfrm flipV="1">
            <a:off x="6078828" y="5228823"/>
            <a:ext cx="566671" cy="103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800186-FC0F-2842-B7F9-D2D01F042ACC}"/>
              </a:ext>
            </a:extLst>
          </p:cNvPr>
          <p:cNvCxnSpPr>
            <a:cxnSpLocks/>
          </p:cNvCxnSpPr>
          <p:nvPr/>
        </p:nvCxnSpPr>
        <p:spPr>
          <a:xfrm flipV="1">
            <a:off x="6645499" y="5125792"/>
            <a:ext cx="609600" cy="103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D55372-5441-754E-A875-CF4CFFE14A49}"/>
              </a:ext>
            </a:extLst>
          </p:cNvPr>
          <p:cNvCxnSpPr>
            <a:cxnSpLocks/>
          </p:cNvCxnSpPr>
          <p:nvPr/>
        </p:nvCxnSpPr>
        <p:spPr>
          <a:xfrm flipV="1">
            <a:off x="7255099" y="4778062"/>
            <a:ext cx="549498" cy="347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607F0-37D3-1F43-A65C-383924675C80}"/>
              </a:ext>
            </a:extLst>
          </p:cNvPr>
          <p:cNvCxnSpPr>
            <a:cxnSpLocks/>
          </p:cNvCxnSpPr>
          <p:nvPr/>
        </p:nvCxnSpPr>
        <p:spPr>
          <a:xfrm flipV="1">
            <a:off x="7804597" y="3902299"/>
            <a:ext cx="540913" cy="875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950AAD-A1F1-8441-A3DB-03E6856F0034}"/>
              </a:ext>
            </a:extLst>
          </p:cNvPr>
          <p:cNvCxnSpPr>
            <a:cxnSpLocks/>
          </p:cNvCxnSpPr>
          <p:nvPr/>
        </p:nvCxnSpPr>
        <p:spPr>
          <a:xfrm flipV="1">
            <a:off x="8345511" y="3683358"/>
            <a:ext cx="476517" cy="2189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8813E3-BB25-E94C-9958-9400E76A3673}"/>
              </a:ext>
            </a:extLst>
          </p:cNvPr>
          <p:cNvCxnSpPr>
            <a:cxnSpLocks/>
          </p:cNvCxnSpPr>
          <p:nvPr/>
        </p:nvCxnSpPr>
        <p:spPr>
          <a:xfrm flipV="1">
            <a:off x="8822029" y="3348507"/>
            <a:ext cx="489396" cy="3348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09EC12-6AFB-9B4E-87A9-C6807A789180}"/>
              </a:ext>
            </a:extLst>
          </p:cNvPr>
          <p:cNvCxnSpPr>
            <a:cxnSpLocks/>
          </p:cNvCxnSpPr>
          <p:nvPr/>
        </p:nvCxnSpPr>
        <p:spPr>
          <a:xfrm flipV="1">
            <a:off x="9311425" y="3206839"/>
            <a:ext cx="437882" cy="141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AC84DF-3E8C-F14C-99F4-49DA3BB43C98}"/>
              </a:ext>
            </a:extLst>
          </p:cNvPr>
          <p:cNvCxnSpPr>
            <a:cxnSpLocks/>
          </p:cNvCxnSpPr>
          <p:nvPr/>
        </p:nvCxnSpPr>
        <p:spPr>
          <a:xfrm flipV="1">
            <a:off x="9749307" y="2884868"/>
            <a:ext cx="515155" cy="321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0FEACFB-1EE4-D642-BFBD-CDDD83C95BB2}"/>
              </a:ext>
            </a:extLst>
          </p:cNvPr>
          <p:cNvSpPr/>
          <p:nvPr/>
        </p:nvSpPr>
        <p:spPr>
          <a:xfrm>
            <a:off x="1365161" y="812800"/>
            <a:ext cx="1017431" cy="6940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28A82C8-4913-FC46-8530-081064C05B61}"/>
              </a:ext>
            </a:extLst>
          </p:cNvPr>
          <p:cNvSpPr/>
          <p:nvPr/>
        </p:nvSpPr>
        <p:spPr>
          <a:xfrm rot="1722639">
            <a:off x="711050" y="640823"/>
            <a:ext cx="6641552" cy="35970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E001305-ABCD-044B-A400-66F9ED662CFB}"/>
              </a:ext>
            </a:extLst>
          </p:cNvPr>
          <p:cNvSpPr/>
          <p:nvPr/>
        </p:nvSpPr>
        <p:spPr>
          <a:xfrm rot="20356880">
            <a:off x="4902071" y="-666319"/>
            <a:ext cx="6641552" cy="52838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458FA8A-18A1-944B-B4CD-294980E10E7F}"/>
              </a:ext>
            </a:extLst>
          </p:cNvPr>
          <p:cNvSpPr/>
          <p:nvPr/>
        </p:nvSpPr>
        <p:spPr>
          <a:xfrm rot="19027095">
            <a:off x="66114" y="1027219"/>
            <a:ext cx="4247584" cy="20726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26C9755-B1FF-E64A-8084-559AC56DC585}"/>
              </a:ext>
            </a:extLst>
          </p:cNvPr>
          <p:cNvSpPr/>
          <p:nvPr/>
        </p:nvSpPr>
        <p:spPr>
          <a:xfrm rot="19027095">
            <a:off x="4906314" y="2328082"/>
            <a:ext cx="4247584" cy="20726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7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2FDD8-AB58-DD42-BA2A-A9FBDDEF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812800"/>
            <a:ext cx="8953500" cy="5232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BC6EDC-6978-2D40-B690-DDB46241E2D3}"/>
              </a:ext>
            </a:extLst>
          </p:cNvPr>
          <p:cNvCxnSpPr>
            <a:cxnSpLocks/>
          </p:cNvCxnSpPr>
          <p:nvPr/>
        </p:nvCxnSpPr>
        <p:spPr>
          <a:xfrm flipV="1">
            <a:off x="6078828" y="5228823"/>
            <a:ext cx="566671" cy="103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800186-FC0F-2842-B7F9-D2D01F042ACC}"/>
              </a:ext>
            </a:extLst>
          </p:cNvPr>
          <p:cNvCxnSpPr>
            <a:cxnSpLocks/>
          </p:cNvCxnSpPr>
          <p:nvPr/>
        </p:nvCxnSpPr>
        <p:spPr>
          <a:xfrm flipV="1">
            <a:off x="6645499" y="5125792"/>
            <a:ext cx="609600" cy="103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D55372-5441-754E-A875-CF4CFFE14A49}"/>
              </a:ext>
            </a:extLst>
          </p:cNvPr>
          <p:cNvCxnSpPr>
            <a:cxnSpLocks/>
          </p:cNvCxnSpPr>
          <p:nvPr/>
        </p:nvCxnSpPr>
        <p:spPr>
          <a:xfrm flipV="1">
            <a:off x="7255099" y="4778062"/>
            <a:ext cx="549498" cy="34773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607F0-37D3-1F43-A65C-383924675C80}"/>
              </a:ext>
            </a:extLst>
          </p:cNvPr>
          <p:cNvCxnSpPr>
            <a:cxnSpLocks/>
          </p:cNvCxnSpPr>
          <p:nvPr/>
        </p:nvCxnSpPr>
        <p:spPr>
          <a:xfrm flipV="1">
            <a:off x="7804597" y="3902299"/>
            <a:ext cx="540913" cy="87576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950AAD-A1F1-8441-A3DB-03E6856F0034}"/>
              </a:ext>
            </a:extLst>
          </p:cNvPr>
          <p:cNvCxnSpPr>
            <a:cxnSpLocks/>
          </p:cNvCxnSpPr>
          <p:nvPr/>
        </p:nvCxnSpPr>
        <p:spPr>
          <a:xfrm flipV="1">
            <a:off x="8345511" y="3683358"/>
            <a:ext cx="476517" cy="2189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8813E3-BB25-E94C-9958-9400E76A3673}"/>
              </a:ext>
            </a:extLst>
          </p:cNvPr>
          <p:cNvCxnSpPr>
            <a:cxnSpLocks/>
          </p:cNvCxnSpPr>
          <p:nvPr/>
        </p:nvCxnSpPr>
        <p:spPr>
          <a:xfrm flipV="1">
            <a:off x="8822029" y="3348507"/>
            <a:ext cx="489396" cy="3348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09EC12-6AFB-9B4E-87A9-C6807A789180}"/>
              </a:ext>
            </a:extLst>
          </p:cNvPr>
          <p:cNvCxnSpPr>
            <a:cxnSpLocks/>
          </p:cNvCxnSpPr>
          <p:nvPr/>
        </p:nvCxnSpPr>
        <p:spPr>
          <a:xfrm flipV="1">
            <a:off x="9311425" y="3206839"/>
            <a:ext cx="437882" cy="1416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AC84DF-3E8C-F14C-99F4-49DA3BB43C98}"/>
              </a:ext>
            </a:extLst>
          </p:cNvPr>
          <p:cNvCxnSpPr>
            <a:cxnSpLocks/>
          </p:cNvCxnSpPr>
          <p:nvPr/>
        </p:nvCxnSpPr>
        <p:spPr>
          <a:xfrm flipV="1">
            <a:off x="9749307" y="2884868"/>
            <a:ext cx="515155" cy="3219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0FEACFB-1EE4-D642-BFBD-CDDD83C95BB2}"/>
              </a:ext>
            </a:extLst>
          </p:cNvPr>
          <p:cNvSpPr/>
          <p:nvPr/>
        </p:nvSpPr>
        <p:spPr>
          <a:xfrm>
            <a:off x="1365161" y="812800"/>
            <a:ext cx="1017431" cy="6940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24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12FDD8-AB58-DD42-BA2A-A9FBDDEF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812800"/>
            <a:ext cx="8953500" cy="52324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BC6EDC-6978-2D40-B690-DDB46241E2D3}"/>
              </a:ext>
            </a:extLst>
          </p:cNvPr>
          <p:cNvCxnSpPr>
            <a:cxnSpLocks/>
          </p:cNvCxnSpPr>
          <p:nvPr/>
        </p:nvCxnSpPr>
        <p:spPr>
          <a:xfrm flipV="1">
            <a:off x="6078828" y="5228823"/>
            <a:ext cx="566671" cy="103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800186-FC0F-2842-B7F9-D2D01F042ACC}"/>
              </a:ext>
            </a:extLst>
          </p:cNvPr>
          <p:cNvCxnSpPr>
            <a:cxnSpLocks/>
          </p:cNvCxnSpPr>
          <p:nvPr/>
        </p:nvCxnSpPr>
        <p:spPr>
          <a:xfrm flipV="1">
            <a:off x="6645499" y="5125792"/>
            <a:ext cx="609600" cy="1030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D55372-5441-754E-A875-CF4CFFE14A49}"/>
              </a:ext>
            </a:extLst>
          </p:cNvPr>
          <p:cNvCxnSpPr>
            <a:cxnSpLocks/>
          </p:cNvCxnSpPr>
          <p:nvPr/>
        </p:nvCxnSpPr>
        <p:spPr>
          <a:xfrm flipH="1" flipV="1">
            <a:off x="6478073" y="4881093"/>
            <a:ext cx="777026" cy="2446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D607F0-37D3-1F43-A65C-383924675C80}"/>
              </a:ext>
            </a:extLst>
          </p:cNvPr>
          <p:cNvCxnSpPr>
            <a:cxnSpLocks/>
          </p:cNvCxnSpPr>
          <p:nvPr/>
        </p:nvCxnSpPr>
        <p:spPr>
          <a:xfrm flipV="1">
            <a:off x="6478073" y="4533363"/>
            <a:ext cx="592428" cy="347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950AAD-A1F1-8441-A3DB-03E6856F0034}"/>
              </a:ext>
            </a:extLst>
          </p:cNvPr>
          <p:cNvCxnSpPr>
            <a:cxnSpLocks/>
          </p:cNvCxnSpPr>
          <p:nvPr/>
        </p:nvCxnSpPr>
        <p:spPr>
          <a:xfrm flipH="1" flipV="1">
            <a:off x="6478073" y="4327301"/>
            <a:ext cx="592428" cy="206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A8813E3-BB25-E94C-9958-9400E76A3673}"/>
              </a:ext>
            </a:extLst>
          </p:cNvPr>
          <p:cNvCxnSpPr>
            <a:cxnSpLocks/>
          </p:cNvCxnSpPr>
          <p:nvPr/>
        </p:nvCxnSpPr>
        <p:spPr>
          <a:xfrm flipV="1">
            <a:off x="6478073" y="3503054"/>
            <a:ext cx="425003" cy="8242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09EC12-6AFB-9B4E-87A9-C6807A789180}"/>
              </a:ext>
            </a:extLst>
          </p:cNvPr>
          <p:cNvCxnSpPr>
            <a:cxnSpLocks/>
          </p:cNvCxnSpPr>
          <p:nvPr/>
        </p:nvCxnSpPr>
        <p:spPr>
          <a:xfrm flipH="1" flipV="1">
            <a:off x="6194738" y="3503054"/>
            <a:ext cx="708338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AC84DF-3E8C-F14C-99F4-49DA3BB43C98}"/>
              </a:ext>
            </a:extLst>
          </p:cNvPr>
          <p:cNvCxnSpPr>
            <a:cxnSpLocks/>
          </p:cNvCxnSpPr>
          <p:nvPr/>
        </p:nvCxnSpPr>
        <p:spPr>
          <a:xfrm>
            <a:off x="6903076" y="2884868"/>
            <a:ext cx="57954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C6D832-9DD2-CB4B-B4A0-D3F1CE54A29C}"/>
              </a:ext>
            </a:extLst>
          </p:cNvPr>
          <p:cNvCxnSpPr>
            <a:cxnSpLocks/>
          </p:cNvCxnSpPr>
          <p:nvPr/>
        </p:nvCxnSpPr>
        <p:spPr>
          <a:xfrm flipV="1">
            <a:off x="6645499" y="2884868"/>
            <a:ext cx="257577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FEEE95-9D5D-1442-8B49-1F113FABF020}"/>
              </a:ext>
            </a:extLst>
          </p:cNvPr>
          <p:cNvCxnSpPr>
            <a:cxnSpLocks/>
          </p:cNvCxnSpPr>
          <p:nvPr/>
        </p:nvCxnSpPr>
        <p:spPr>
          <a:xfrm flipH="1" flipV="1">
            <a:off x="6645499" y="3037268"/>
            <a:ext cx="425002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F431228-E381-B745-9BB5-8F205DF1F88F}"/>
              </a:ext>
            </a:extLst>
          </p:cNvPr>
          <p:cNvCxnSpPr>
            <a:cxnSpLocks/>
          </p:cNvCxnSpPr>
          <p:nvPr/>
        </p:nvCxnSpPr>
        <p:spPr>
          <a:xfrm flipV="1">
            <a:off x="6645499" y="3189668"/>
            <a:ext cx="425002" cy="152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F96169-FCC9-9548-910E-D4A75CFACC45}"/>
              </a:ext>
            </a:extLst>
          </p:cNvPr>
          <p:cNvCxnSpPr>
            <a:cxnSpLocks/>
          </p:cNvCxnSpPr>
          <p:nvPr/>
        </p:nvCxnSpPr>
        <p:spPr>
          <a:xfrm flipV="1">
            <a:off x="6194738" y="3342068"/>
            <a:ext cx="450761" cy="1695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3B09BBC2-EA1B-9748-8CEE-BFA62354406F}"/>
              </a:ext>
            </a:extLst>
          </p:cNvPr>
          <p:cNvSpPr/>
          <p:nvPr/>
        </p:nvSpPr>
        <p:spPr>
          <a:xfrm>
            <a:off x="1365161" y="812800"/>
            <a:ext cx="1017431" cy="6940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1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259BCE-F00D-544D-AC69-FA328E253778}"/>
              </a:ext>
            </a:extLst>
          </p:cNvPr>
          <p:cNvSpPr/>
          <p:nvPr/>
        </p:nvSpPr>
        <p:spPr>
          <a:xfrm>
            <a:off x="1468192" y="9272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E0BB13-CA46-0141-B128-A777537F5430}"/>
              </a:ext>
            </a:extLst>
          </p:cNvPr>
          <p:cNvSpPr/>
          <p:nvPr/>
        </p:nvSpPr>
        <p:spPr>
          <a:xfrm>
            <a:off x="1983347" y="9272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7DAE4-3C86-BE45-93FA-B2968E751815}"/>
              </a:ext>
            </a:extLst>
          </p:cNvPr>
          <p:cNvSpPr/>
          <p:nvPr/>
        </p:nvSpPr>
        <p:spPr>
          <a:xfrm>
            <a:off x="2498502" y="9272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7BE97-F01B-1D40-AC0B-7779A662BC37}"/>
              </a:ext>
            </a:extLst>
          </p:cNvPr>
          <p:cNvSpPr/>
          <p:nvPr/>
        </p:nvSpPr>
        <p:spPr>
          <a:xfrm>
            <a:off x="3013657" y="9272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5D723-079C-5B4F-B339-13B6897B0F3A}"/>
              </a:ext>
            </a:extLst>
          </p:cNvPr>
          <p:cNvSpPr/>
          <p:nvPr/>
        </p:nvSpPr>
        <p:spPr>
          <a:xfrm>
            <a:off x="3528812" y="9272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B88F4-4BF8-7845-BB6D-8709FF215D65}"/>
              </a:ext>
            </a:extLst>
          </p:cNvPr>
          <p:cNvSpPr/>
          <p:nvPr/>
        </p:nvSpPr>
        <p:spPr>
          <a:xfrm>
            <a:off x="4043967" y="92727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DD8C9-EF3F-DC44-AED6-EB91B8AD7BED}"/>
              </a:ext>
            </a:extLst>
          </p:cNvPr>
          <p:cNvSpPr/>
          <p:nvPr/>
        </p:nvSpPr>
        <p:spPr>
          <a:xfrm>
            <a:off x="4559122" y="92727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6EAEC-25CD-D741-BE4D-49AC2A5B5131}"/>
              </a:ext>
            </a:extLst>
          </p:cNvPr>
          <p:cNvSpPr/>
          <p:nvPr/>
        </p:nvSpPr>
        <p:spPr>
          <a:xfrm>
            <a:off x="5074277" y="92727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82C26-71E1-934E-8DF9-065D272CD74D}"/>
              </a:ext>
            </a:extLst>
          </p:cNvPr>
          <p:cNvSpPr/>
          <p:nvPr/>
        </p:nvSpPr>
        <p:spPr>
          <a:xfrm>
            <a:off x="5589432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26F8B-54A6-494A-9B9B-746951274226}"/>
              </a:ext>
            </a:extLst>
          </p:cNvPr>
          <p:cNvSpPr/>
          <p:nvPr/>
        </p:nvSpPr>
        <p:spPr>
          <a:xfrm>
            <a:off x="6104587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D935C-4DB7-DC43-88C5-B09DD4F1A814}"/>
              </a:ext>
            </a:extLst>
          </p:cNvPr>
          <p:cNvSpPr/>
          <p:nvPr/>
        </p:nvSpPr>
        <p:spPr>
          <a:xfrm>
            <a:off x="661974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23AB3-E249-9348-802A-4FCC3E626FB5}"/>
              </a:ext>
            </a:extLst>
          </p:cNvPr>
          <p:cNvSpPr/>
          <p:nvPr/>
        </p:nvSpPr>
        <p:spPr>
          <a:xfrm>
            <a:off x="713489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A54FE-4490-E047-A7C2-2B9904B47E7B}"/>
              </a:ext>
            </a:extLst>
          </p:cNvPr>
          <p:cNvSpPr/>
          <p:nvPr/>
        </p:nvSpPr>
        <p:spPr>
          <a:xfrm>
            <a:off x="765005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A9032-E1F6-BA45-89CD-38CB9FBA676B}"/>
              </a:ext>
            </a:extLst>
          </p:cNvPr>
          <p:cNvSpPr/>
          <p:nvPr/>
        </p:nvSpPr>
        <p:spPr>
          <a:xfrm>
            <a:off x="816520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CA527-F933-3445-B730-3BBBB9E9BFEA}"/>
              </a:ext>
            </a:extLst>
          </p:cNvPr>
          <p:cNvSpPr/>
          <p:nvPr/>
        </p:nvSpPr>
        <p:spPr>
          <a:xfrm>
            <a:off x="8680362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248652-383B-7B4F-86AF-5B955D750F2F}"/>
              </a:ext>
            </a:extLst>
          </p:cNvPr>
          <p:cNvSpPr/>
          <p:nvPr/>
        </p:nvSpPr>
        <p:spPr>
          <a:xfrm>
            <a:off x="9195517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1BF023-4C1A-264F-BA47-6342FEAA5A5A}"/>
              </a:ext>
            </a:extLst>
          </p:cNvPr>
          <p:cNvSpPr/>
          <p:nvPr/>
        </p:nvSpPr>
        <p:spPr>
          <a:xfrm>
            <a:off x="9710672" y="92726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49246-199B-D34B-ADEC-25F42EA6E08D}"/>
              </a:ext>
            </a:extLst>
          </p:cNvPr>
          <p:cNvSpPr/>
          <p:nvPr/>
        </p:nvSpPr>
        <p:spPr>
          <a:xfrm>
            <a:off x="10225827" y="92726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EFCDE5-83D5-F24B-BDF8-1E8B5A9976E8}"/>
              </a:ext>
            </a:extLst>
          </p:cNvPr>
          <p:cNvSpPr/>
          <p:nvPr/>
        </p:nvSpPr>
        <p:spPr>
          <a:xfrm>
            <a:off x="1468192" y="144243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6EE1B6-F5E6-9140-9E7C-83256A0819F0}"/>
              </a:ext>
            </a:extLst>
          </p:cNvPr>
          <p:cNvSpPr/>
          <p:nvPr/>
        </p:nvSpPr>
        <p:spPr>
          <a:xfrm>
            <a:off x="1983347" y="144243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93E828-64FD-3A49-A1DA-7CF7E22CC1E5}"/>
              </a:ext>
            </a:extLst>
          </p:cNvPr>
          <p:cNvSpPr/>
          <p:nvPr/>
        </p:nvSpPr>
        <p:spPr>
          <a:xfrm>
            <a:off x="2498502" y="14424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D48491-CD74-8348-B845-B3E433294041}"/>
              </a:ext>
            </a:extLst>
          </p:cNvPr>
          <p:cNvSpPr/>
          <p:nvPr/>
        </p:nvSpPr>
        <p:spPr>
          <a:xfrm>
            <a:off x="3013657" y="14424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D4A4EC-9060-DC4C-A999-EA748C06513F}"/>
              </a:ext>
            </a:extLst>
          </p:cNvPr>
          <p:cNvSpPr/>
          <p:nvPr/>
        </p:nvSpPr>
        <p:spPr>
          <a:xfrm>
            <a:off x="3528812" y="14424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62A56D-E8AF-B14A-84C0-1AD9E2EAFF76}"/>
              </a:ext>
            </a:extLst>
          </p:cNvPr>
          <p:cNvSpPr/>
          <p:nvPr/>
        </p:nvSpPr>
        <p:spPr>
          <a:xfrm>
            <a:off x="4043967" y="14424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C38519-1384-C94D-8ED9-9B07DF23D340}"/>
              </a:ext>
            </a:extLst>
          </p:cNvPr>
          <p:cNvSpPr/>
          <p:nvPr/>
        </p:nvSpPr>
        <p:spPr>
          <a:xfrm>
            <a:off x="4559122" y="14424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D05DB3-BE32-4347-8958-9D828B972690}"/>
              </a:ext>
            </a:extLst>
          </p:cNvPr>
          <p:cNvSpPr/>
          <p:nvPr/>
        </p:nvSpPr>
        <p:spPr>
          <a:xfrm>
            <a:off x="5074277" y="14424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3F7003-41A9-824A-8017-AEBDE321C403}"/>
              </a:ext>
            </a:extLst>
          </p:cNvPr>
          <p:cNvSpPr/>
          <p:nvPr/>
        </p:nvSpPr>
        <p:spPr>
          <a:xfrm>
            <a:off x="5589432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AD2F71-FA62-AF44-BB38-DF3B3E229AE7}"/>
              </a:ext>
            </a:extLst>
          </p:cNvPr>
          <p:cNvSpPr/>
          <p:nvPr/>
        </p:nvSpPr>
        <p:spPr>
          <a:xfrm>
            <a:off x="6104587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70FDE3-34D2-5247-8F42-150F33DA3F72}"/>
              </a:ext>
            </a:extLst>
          </p:cNvPr>
          <p:cNvSpPr/>
          <p:nvPr/>
        </p:nvSpPr>
        <p:spPr>
          <a:xfrm>
            <a:off x="661974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0C60B9-26A2-DD46-B481-6DA69D2D8B69}"/>
              </a:ext>
            </a:extLst>
          </p:cNvPr>
          <p:cNvSpPr/>
          <p:nvPr/>
        </p:nvSpPr>
        <p:spPr>
          <a:xfrm>
            <a:off x="713489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77B09C-ECD3-1449-99B4-DA93194EFBAC}"/>
              </a:ext>
            </a:extLst>
          </p:cNvPr>
          <p:cNvSpPr/>
          <p:nvPr/>
        </p:nvSpPr>
        <p:spPr>
          <a:xfrm>
            <a:off x="765005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B884EA-067C-4F47-8561-4115CA7DB8E5}"/>
              </a:ext>
            </a:extLst>
          </p:cNvPr>
          <p:cNvSpPr/>
          <p:nvPr/>
        </p:nvSpPr>
        <p:spPr>
          <a:xfrm>
            <a:off x="816520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FCE507-367F-1949-A2E8-A5C34DAED153}"/>
              </a:ext>
            </a:extLst>
          </p:cNvPr>
          <p:cNvSpPr/>
          <p:nvPr/>
        </p:nvSpPr>
        <p:spPr>
          <a:xfrm>
            <a:off x="8680362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EF461A-D805-9B47-92A5-523E259D4CE0}"/>
              </a:ext>
            </a:extLst>
          </p:cNvPr>
          <p:cNvSpPr/>
          <p:nvPr/>
        </p:nvSpPr>
        <p:spPr>
          <a:xfrm>
            <a:off x="9195517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66F4B9-EAB7-FC42-9BC7-6C40ADBF5AC1}"/>
              </a:ext>
            </a:extLst>
          </p:cNvPr>
          <p:cNvSpPr/>
          <p:nvPr/>
        </p:nvSpPr>
        <p:spPr>
          <a:xfrm>
            <a:off x="9710672" y="144242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FAD09F-FD40-2C46-BE32-7E7361F7CDB3}"/>
              </a:ext>
            </a:extLst>
          </p:cNvPr>
          <p:cNvSpPr/>
          <p:nvPr/>
        </p:nvSpPr>
        <p:spPr>
          <a:xfrm>
            <a:off x="10225827" y="144241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9DCE27-C857-B846-A97F-D647FE7D9A88}"/>
              </a:ext>
            </a:extLst>
          </p:cNvPr>
          <p:cNvSpPr/>
          <p:nvPr/>
        </p:nvSpPr>
        <p:spPr>
          <a:xfrm>
            <a:off x="1468192" y="195758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F5E9B-3A6C-DD49-8D55-AF9A9FE1772E}"/>
              </a:ext>
            </a:extLst>
          </p:cNvPr>
          <p:cNvSpPr/>
          <p:nvPr/>
        </p:nvSpPr>
        <p:spPr>
          <a:xfrm>
            <a:off x="1983347" y="195758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760F81-0F6A-BD4E-9CED-DC4E5275E00C}"/>
              </a:ext>
            </a:extLst>
          </p:cNvPr>
          <p:cNvSpPr/>
          <p:nvPr/>
        </p:nvSpPr>
        <p:spPr>
          <a:xfrm>
            <a:off x="2498502" y="195758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C0CCAF-3FF7-1F4C-A37D-605100B5D60D}"/>
              </a:ext>
            </a:extLst>
          </p:cNvPr>
          <p:cNvSpPr/>
          <p:nvPr/>
        </p:nvSpPr>
        <p:spPr>
          <a:xfrm>
            <a:off x="3013657" y="195758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B59A20-17B7-4641-89E9-AC6187C9642A}"/>
              </a:ext>
            </a:extLst>
          </p:cNvPr>
          <p:cNvSpPr/>
          <p:nvPr/>
        </p:nvSpPr>
        <p:spPr>
          <a:xfrm>
            <a:off x="3528812" y="195758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2C139D-C9A8-4D4D-8CA4-2DD424A581B0}"/>
              </a:ext>
            </a:extLst>
          </p:cNvPr>
          <p:cNvSpPr/>
          <p:nvPr/>
        </p:nvSpPr>
        <p:spPr>
          <a:xfrm>
            <a:off x="4043967" y="19575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3FB757-2FF4-8941-89EE-A718DA346853}"/>
              </a:ext>
            </a:extLst>
          </p:cNvPr>
          <p:cNvSpPr/>
          <p:nvPr/>
        </p:nvSpPr>
        <p:spPr>
          <a:xfrm>
            <a:off x="4559122" y="19575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56D778-09D6-E049-B717-205CA35C2FFA}"/>
              </a:ext>
            </a:extLst>
          </p:cNvPr>
          <p:cNvSpPr/>
          <p:nvPr/>
        </p:nvSpPr>
        <p:spPr>
          <a:xfrm>
            <a:off x="5074277" y="19575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E800E4-F759-7147-B1A6-DE0A172C65B3}"/>
              </a:ext>
            </a:extLst>
          </p:cNvPr>
          <p:cNvSpPr/>
          <p:nvPr/>
        </p:nvSpPr>
        <p:spPr>
          <a:xfrm>
            <a:off x="5589432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F17577-8A55-424D-AD1E-E698B71A3E89}"/>
              </a:ext>
            </a:extLst>
          </p:cNvPr>
          <p:cNvSpPr/>
          <p:nvPr/>
        </p:nvSpPr>
        <p:spPr>
          <a:xfrm>
            <a:off x="6104587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80653D-A0C6-5D45-926A-FDF86C524E14}"/>
              </a:ext>
            </a:extLst>
          </p:cNvPr>
          <p:cNvSpPr/>
          <p:nvPr/>
        </p:nvSpPr>
        <p:spPr>
          <a:xfrm>
            <a:off x="661974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19B72C-B77D-8640-8AF2-A3C933595FD3}"/>
              </a:ext>
            </a:extLst>
          </p:cNvPr>
          <p:cNvSpPr/>
          <p:nvPr/>
        </p:nvSpPr>
        <p:spPr>
          <a:xfrm>
            <a:off x="713489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4B5666-AE63-A94F-ABB7-C0330933580B}"/>
              </a:ext>
            </a:extLst>
          </p:cNvPr>
          <p:cNvSpPr/>
          <p:nvPr/>
        </p:nvSpPr>
        <p:spPr>
          <a:xfrm>
            <a:off x="765005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300B91-ACD6-0C4B-B298-1F1B32C2CE9E}"/>
              </a:ext>
            </a:extLst>
          </p:cNvPr>
          <p:cNvSpPr/>
          <p:nvPr/>
        </p:nvSpPr>
        <p:spPr>
          <a:xfrm>
            <a:off x="816520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6778B2-8908-8841-A216-D95FD65BAA2F}"/>
              </a:ext>
            </a:extLst>
          </p:cNvPr>
          <p:cNvSpPr/>
          <p:nvPr/>
        </p:nvSpPr>
        <p:spPr>
          <a:xfrm>
            <a:off x="8680362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A2D16B-6C0E-EF46-83FF-B974644F641B}"/>
              </a:ext>
            </a:extLst>
          </p:cNvPr>
          <p:cNvSpPr/>
          <p:nvPr/>
        </p:nvSpPr>
        <p:spPr>
          <a:xfrm>
            <a:off x="9195517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4F9A4F-2E22-7041-92F4-18C522514831}"/>
              </a:ext>
            </a:extLst>
          </p:cNvPr>
          <p:cNvSpPr/>
          <p:nvPr/>
        </p:nvSpPr>
        <p:spPr>
          <a:xfrm>
            <a:off x="9710672" y="195757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97A068-8B49-EC48-B688-5A60EC541E6D}"/>
              </a:ext>
            </a:extLst>
          </p:cNvPr>
          <p:cNvSpPr/>
          <p:nvPr/>
        </p:nvSpPr>
        <p:spPr>
          <a:xfrm>
            <a:off x="10225827" y="195757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579E678-96F8-EF49-A143-00ECCCDCD790}"/>
              </a:ext>
            </a:extLst>
          </p:cNvPr>
          <p:cNvSpPr/>
          <p:nvPr/>
        </p:nvSpPr>
        <p:spPr>
          <a:xfrm>
            <a:off x="1468192" y="247273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49E427-73DC-3A42-AF1A-5CB4A7A1F6E0}"/>
              </a:ext>
            </a:extLst>
          </p:cNvPr>
          <p:cNvSpPr/>
          <p:nvPr/>
        </p:nvSpPr>
        <p:spPr>
          <a:xfrm>
            <a:off x="1983347" y="247273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E9C034-AA5C-4449-BEE9-5A43F5CED656}"/>
              </a:ext>
            </a:extLst>
          </p:cNvPr>
          <p:cNvSpPr/>
          <p:nvPr/>
        </p:nvSpPr>
        <p:spPr>
          <a:xfrm>
            <a:off x="2498502" y="247273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382348-164E-9E4D-9DDD-8A682CC261CB}"/>
              </a:ext>
            </a:extLst>
          </p:cNvPr>
          <p:cNvSpPr/>
          <p:nvPr/>
        </p:nvSpPr>
        <p:spPr>
          <a:xfrm>
            <a:off x="3013657" y="247273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A6743C-595C-4741-8246-F1D79139B06D}"/>
              </a:ext>
            </a:extLst>
          </p:cNvPr>
          <p:cNvSpPr/>
          <p:nvPr/>
        </p:nvSpPr>
        <p:spPr>
          <a:xfrm>
            <a:off x="3528812" y="247273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9EC90F7-4DDC-6B47-8BE7-8CAEB8FC129A}"/>
              </a:ext>
            </a:extLst>
          </p:cNvPr>
          <p:cNvSpPr/>
          <p:nvPr/>
        </p:nvSpPr>
        <p:spPr>
          <a:xfrm>
            <a:off x="4043967" y="247273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05FE92-2FD0-A64F-9AB8-51FA82AEAAC3}"/>
              </a:ext>
            </a:extLst>
          </p:cNvPr>
          <p:cNvSpPr/>
          <p:nvPr/>
        </p:nvSpPr>
        <p:spPr>
          <a:xfrm>
            <a:off x="4559122" y="247273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7C1BEE-B696-F24B-8352-B093047D6E8E}"/>
              </a:ext>
            </a:extLst>
          </p:cNvPr>
          <p:cNvSpPr/>
          <p:nvPr/>
        </p:nvSpPr>
        <p:spPr>
          <a:xfrm>
            <a:off x="5074277" y="247273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85C611-4865-C44E-B5A1-1E418427746F}"/>
              </a:ext>
            </a:extLst>
          </p:cNvPr>
          <p:cNvSpPr/>
          <p:nvPr/>
        </p:nvSpPr>
        <p:spPr>
          <a:xfrm>
            <a:off x="5589432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E221F1D-0B4B-C145-97C6-67C61055F4C0}"/>
              </a:ext>
            </a:extLst>
          </p:cNvPr>
          <p:cNvSpPr/>
          <p:nvPr/>
        </p:nvSpPr>
        <p:spPr>
          <a:xfrm>
            <a:off x="6104587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F7623A-AAC5-9A45-AEAD-5A18FCEE0487}"/>
              </a:ext>
            </a:extLst>
          </p:cNvPr>
          <p:cNvSpPr/>
          <p:nvPr/>
        </p:nvSpPr>
        <p:spPr>
          <a:xfrm>
            <a:off x="661974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D13B4B5-B4DB-D747-BA44-1DA2C9B5C5AD}"/>
              </a:ext>
            </a:extLst>
          </p:cNvPr>
          <p:cNvSpPr/>
          <p:nvPr/>
        </p:nvSpPr>
        <p:spPr>
          <a:xfrm>
            <a:off x="713489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1A1259-C55C-C245-BDC3-A6E495316FC9}"/>
              </a:ext>
            </a:extLst>
          </p:cNvPr>
          <p:cNvSpPr/>
          <p:nvPr/>
        </p:nvSpPr>
        <p:spPr>
          <a:xfrm>
            <a:off x="765005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F529C9-264C-1B43-8161-92BDAF9BE408}"/>
              </a:ext>
            </a:extLst>
          </p:cNvPr>
          <p:cNvSpPr/>
          <p:nvPr/>
        </p:nvSpPr>
        <p:spPr>
          <a:xfrm>
            <a:off x="816520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601FFE-3094-C442-B7BB-1EF6A9002B76}"/>
              </a:ext>
            </a:extLst>
          </p:cNvPr>
          <p:cNvSpPr/>
          <p:nvPr/>
        </p:nvSpPr>
        <p:spPr>
          <a:xfrm>
            <a:off x="8680362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17F99D-C993-7247-8B70-90B306AEC5FC}"/>
              </a:ext>
            </a:extLst>
          </p:cNvPr>
          <p:cNvSpPr/>
          <p:nvPr/>
        </p:nvSpPr>
        <p:spPr>
          <a:xfrm>
            <a:off x="9195517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21770F-CBA3-934C-98CB-A93435D2107D}"/>
              </a:ext>
            </a:extLst>
          </p:cNvPr>
          <p:cNvSpPr/>
          <p:nvPr/>
        </p:nvSpPr>
        <p:spPr>
          <a:xfrm>
            <a:off x="9710672" y="24727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BBF97D-DE95-9449-8763-0AF0BA1637E9}"/>
              </a:ext>
            </a:extLst>
          </p:cNvPr>
          <p:cNvSpPr/>
          <p:nvPr/>
        </p:nvSpPr>
        <p:spPr>
          <a:xfrm>
            <a:off x="10225827" y="24727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B2E42A-F40A-3B4C-9424-18F47F85AD47}"/>
              </a:ext>
            </a:extLst>
          </p:cNvPr>
          <p:cNvSpPr/>
          <p:nvPr/>
        </p:nvSpPr>
        <p:spPr>
          <a:xfrm>
            <a:off x="1468192" y="298788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CBFF40-A6E2-3B4C-A2FB-E916C1452FA6}"/>
              </a:ext>
            </a:extLst>
          </p:cNvPr>
          <p:cNvSpPr/>
          <p:nvPr/>
        </p:nvSpPr>
        <p:spPr>
          <a:xfrm>
            <a:off x="1983347" y="298788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A0EC03-9E7B-7343-9303-B53BCD11D473}"/>
              </a:ext>
            </a:extLst>
          </p:cNvPr>
          <p:cNvSpPr/>
          <p:nvPr/>
        </p:nvSpPr>
        <p:spPr>
          <a:xfrm>
            <a:off x="2498502" y="298788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7D5B11-17DF-8F47-86B3-00B91AAA821A}"/>
              </a:ext>
            </a:extLst>
          </p:cNvPr>
          <p:cNvSpPr/>
          <p:nvPr/>
        </p:nvSpPr>
        <p:spPr>
          <a:xfrm>
            <a:off x="3013657" y="298788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1C03B4-79B5-FC43-B7D5-F5C77C7AC9B9}"/>
              </a:ext>
            </a:extLst>
          </p:cNvPr>
          <p:cNvSpPr/>
          <p:nvPr/>
        </p:nvSpPr>
        <p:spPr>
          <a:xfrm>
            <a:off x="3528812" y="298788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5A6081-8E8F-0346-92C6-3FEE6E64D951}"/>
              </a:ext>
            </a:extLst>
          </p:cNvPr>
          <p:cNvSpPr/>
          <p:nvPr/>
        </p:nvSpPr>
        <p:spPr>
          <a:xfrm>
            <a:off x="4043967" y="298788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EE899E-D283-C54B-821F-E986CB587263}"/>
              </a:ext>
            </a:extLst>
          </p:cNvPr>
          <p:cNvSpPr/>
          <p:nvPr/>
        </p:nvSpPr>
        <p:spPr>
          <a:xfrm>
            <a:off x="4559122" y="298788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65C855-473A-7A47-85F5-920BC7FD08CB}"/>
              </a:ext>
            </a:extLst>
          </p:cNvPr>
          <p:cNvSpPr/>
          <p:nvPr/>
        </p:nvSpPr>
        <p:spPr>
          <a:xfrm>
            <a:off x="5074277" y="298788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AF4B97-F138-7E4D-B9AD-EFAB657CD589}"/>
              </a:ext>
            </a:extLst>
          </p:cNvPr>
          <p:cNvSpPr/>
          <p:nvPr/>
        </p:nvSpPr>
        <p:spPr>
          <a:xfrm>
            <a:off x="5589432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CC668C-7F42-1B4C-A673-BAA89C0DC116}"/>
              </a:ext>
            </a:extLst>
          </p:cNvPr>
          <p:cNvSpPr/>
          <p:nvPr/>
        </p:nvSpPr>
        <p:spPr>
          <a:xfrm>
            <a:off x="6104587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DC7D2F-5565-4243-824C-59174F4025BD}"/>
              </a:ext>
            </a:extLst>
          </p:cNvPr>
          <p:cNvSpPr/>
          <p:nvPr/>
        </p:nvSpPr>
        <p:spPr>
          <a:xfrm>
            <a:off x="661974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0E2458-9FCA-DC42-8767-10B113625FBC}"/>
              </a:ext>
            </a:extLst>
          </p:cNvPr>
          <p:cNvSpPr/>
          <p:nvPr/>
        </p:nvSpPr>
        <p:spPr>
          <a:xfrm>
            <a:off x="713489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528383-23C4-834D-B2F2-3FCC8BE1D974}"/>
              </a:ext>
            </a:extLst>
          </p:cNvPr>
          <p:cNvSpPr/>
          <p:nvPr/>
        </p:nvSpPr>
        <p:spPr>
          <a:xfrm>
            <a:off x="765005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E7E907-336E-D349-ABBA-38054CF8EC1A}"/>
              </a:ext>
            </a:extLst>
          </p:cNvPr>
          <p:cNvSpPr/>
          <p:nvPr/>
        </p:nvSpPr>
        <p:spPr>
          <a:xfrm>
            <a:off x="816520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D2B062-1037-5743-A73C-E748B21553FC}"/>
              </a:ext>
            </a:extLst>
          </p:cNvPr>
          <p:cNvSpPr/>
          <p:nvPr/>
        </p:nvSpPr>
        <p:spPr>
          <a:xfrm>
            <a:off x="8680362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3F92101-EC40-5C4A-8E23-047E24679CFF}"/>
              </a:ext>
            </a:extLst>
          </p:cNvPr>
          <p:cNvSpPr/>
          <p:nvPr/>
        </p:nvSpPr>
        <p:spPr>
          <a:xfrm>
            <a:off x="9195517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CBFB5B-784C-444D-B88E-CB91820E60EF}"/>
              </a:ext>
            </a:extLst>
          </p:cNvPr>
          <p:cNvSpPr/>
          <p:nvPr/>
        </p:nvSpPr>
        <p:spPr>
          <a:xfrm>
            <a:off x="9710672" y="29878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A37674-CA79-3445-A183-9138F777A0D8}"/>
              </a:ext>
            </a:extLst>
          </p:cNvPr>
          <p:cNvSpPr/>
          <p:nvPr/>
        </p:nvSpPr>
        <p:spPr>
          <a:xfrm>
            <a:off x="10225827" y="29878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77C6BA-E378-524B-8A95-88D17E57FF62}"/>
              </a:ext>
            </a:extLst>
          </p:cNvPr>
          <p:cNvSpPr/>
          <p:nvPr/>
        </p:nvSpPr>
        <p:spPr>
          <a:xfrm>
            <a:off x="1468192" y="35030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05EFF39-FE40-5F4F-B026-9F224EF5C97B}"/>
              </a:ext>
            </a:extLst>
          </p:cNvPr>
          <p:cNvSpPr/>
          <p:nvPr/>
        </p:nvSpPr>
        <p:spPr>
          <a:xfrm>
            <a:off x="1983347" y="35030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0A8EC47-ADB7-A44B-B7AD-1949DAFB2D50}"/>
              </a:ext>
            </a:extLst>
          </p:cNvPr>
          <p:cNvSpPr/>
          <p:nvPr/>
        </p:nvSpPr>
        <p:spPr>
          <a:xfrm>
            <a:off x="2498502" y="35030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0C8080C-F8E7-DF47-9F42-8D099231C27B}"/>
              </a:ext>
            </a:extLst>
          </p:cNvPr>
          <p:cNvSpPr/>
          <p:nvPr/>
        </p:nvSpPr>
        <p:spPr>
          <a:xfrm>
            <a:off x="3013657" y="35030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73C2E2-28B2-384B-9282-B87B55BB2AB9}"/>
              </a:ext>
            </a:extLst>
          </p:cNvPr>
          <p:cNvSpPr/>
          <p:nvPr/>
        </p:nvSpPr>
        <p:spPr>
          <a:xfrm>
            <a:off x="3528812" y="35030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C81FEAE-233E-2D41-B40F-6243219BA1D9}"/>
              </a:ext>
            </a:extLst>
          </p:cNvPr>
          <p:cNvSpPr/>
          <p:nvPr/>
        </p:nvSpPr>
        <p:spPr>
          <a:xfrm>
            <a:off x="4043967" y="35030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A02DF18-4CF5-914F-9FC3-6CD730C39043}"/>
              </a:ext>
            </a:extLst>
          </p:cNvPr>
          <p:cNvSpPr/>
          <p:nvPr/>
        </p:nvSpPr>
        <p:spPr>
          <a:xfrm>
            <a:off x="4559122" y="350302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DB56F87-52EE-CD4E-952C-A2E96D70161F}"/>
              </a:ext>
            </a:extLst>
          </p:cNvPr>
          <p:cNvSpPr/>
          <p:nvPr/>
        </p:nvSpPr>
        <p:spPr>
          <a:xfrm>
            <a:off x="5074277" y="350301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D5318A-6FDC-8742-9E78-F08DBBCBA894}"/>
              </a:ext>
            </a:extLst>
          </p:cNvPr>
          <p:cNvSpPr/>
          <p:nvPr/>
        </p:nvSpPr>
        <p:spPr>
          <a:xfrm>
            <a:off x="5589432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5E5A93-31FE-F84C-A253-CBDF6653A52C}"/>
              </a:ext>
            </a:extLst>
          </p:cNvPr>
          <p:cNvSpPr/>
          <p:nvPr/>
        </p:nvSpPr>
        <p:spPr>
          <a:xfrm>
            <a:off x="6104587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629DB-9974-7540-A06E-D23C40B86BD0}"/>
              </a:ext>
            </a:extLst>
          </p:cNvPr>
          <p:cNvSpPr/>
          <p:nvPr/>
        </p:nvSpPr>
        <p:spPr>
          <a:xfrm>
            <a:off x="661974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847CEA7-2321-B04E-9EF8-DE8612846882}"/>
              </a:ext>
            </a:extLst>
          </p:cNvPr>
          <p:cNvSpPr/>
          <p:nvPr/>
        </p:nvSpPr>
        <p:spPr>
          <a:xfrm>
            <a:off x="713489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B644D59-6685-674F-8E03-C3328EF1C8CF}"/>
              </a:ext>
            </a:extLst>
          </p:cNvPr>
          <p:cNvSpPr/>
          <p:nvPr/>
        </p:nvSpPr>
        <p:spPr>
          <a:xfrm>
            <a:off x="765005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C5DE939-CF23-1741-AAB9-061A443564CD}"/>
              </a:ext>
            </a:extLst>
          </p:cNvPr>
          <p:cNvSpPr/>
          <p:nvPr/>
        </p:nvSpPr>
        <p:spPr>
          <a:xfrm>
            <a:off x="816520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5B058D2-499D-3F4F-B11D-FECF27EC1082}"/>
              </a:ext>
            </a:extLst>
          </p:cNvPr>
          <p:cNvSpPr/>
          <p:nvPr/>
        </p:nvSpPr>
        <p:spPr>
          <a:xfrm>
            <a:off x="8680362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2051CF-F084-7346-AFE3-BF71E661E306}"/>
              </a:ext>
            </a:extLst>
          </p:cNvPr>
          <p:cNvSpPr/>
          <p:nvPr/>
        </p:nvSpPr>
        <p:spPr>
          <a:xfrm>
            <a:off x="9195517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A438DD8-87FB-3A47-9AB8-E68830DEA0A4}"/>
              </a:ext>
            </a:extLst>
          </p:cNvPr>
          <p:cNvSpPr/>
          <p:nvPr/>
        </p:nvSpPr>
        <p:spPr>
          <a:xfrm>
            <a:off x="9710672" y="350301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6C50C9F-AB13-FA4E-A558-8D90FFD2013E}"/>
              </a:ext>
            </a:extLst>
          </p:cNvPr>
          <p:cNvSpPr/>
          <p:nvPr/>
        </p:nvSpPr>
        <p:spPr>
          <a:xfrm>
            <a:off x="10225827" y="350301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8F098CA-FDBF-2F4F-9B75-6D107968E107}"/>
              </a:ext>
            </a:extLst>
          </p:cNvPr>
          <p:cNvSpPr/>
          <p:nvPr/>
        </p:nvSpPr>
        <p:spPr>
          <a:xfrm>
            <a:off x="1468192" y="40181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9E3DBB7-EACC-8F4D-8207-572CB78F21ED}"/>
              </a:ext>
            </a:extLst>
          </p:cNvPr>
          <p:cNvSpPr/>
          <p:nvPr/>
        </p:nvSpPr>
        <p:spPr>
          <a:xfrm>
            <a:off x="1983347" y="401818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54038A-FBA6-1C4F-863C-E92095C50F89}"/>
              </a:ext>
            </a:extLst>
          </p:cNvPr>
          <p:cNvSpPr/>
          <p:nvPr/>
        </p:nvSpPr>
        <p:spPr>
          <a:xfrm>
            <a:off x="2498502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DF2AD4-94CD-C241-AD07-CDA491CAA3EC}"/>
              </a:ext>
            </a:extLst>
          </p:cNvPr>
          <p:cNvSpPr/>
          <p:nvPr/>
        </p:nvSpPr>
        <p:spPr>
          <a:xfrm>
            <a:off x="3013657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BCAFE6-97B5-144B-810E-F31757A64DF2}"/>
              </a:ext>
            </a:extLst>
          </p:cNvPr>
          <p:cNvSpPr/>
          <p:nvPr/>
        </p:nvSpPr>
        <p:spPr>
          <a:xfrm>
            <a:off x="3528812" y="40181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6D5503-C145-0F4D-A0C6-8467EF9E2388}"/>
              </a:ext>
            </a:extLst>
          </p:cNvPr>
          <p:cNvSpPr/>
          <p:nvPr/>
        </p:nvSpPr>
        <p:spPr>
          <a:xfrm>
            <a:off x="4043967" y="40181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023667-7F8D-5F47-AA76-A5B416F048FC}"/>
              </a:ext>
            </a:extLst>
          </p:cNvPr>
          <p:cNvSpPr/>
          <p:nvPr/>
        </p:nvSpPr>
        <p:spPr>
          <a:xfrm>
            <a:off x="4559122" y="40181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4EFD8E-14A5-CF4E-A829-DAEFDB73A8C4}"/>
              </a:ext>
            </a:extLst>
          </p:cNvPr>
          <p:cNvSpPr/>
          <p:nvPr/>
        </p:nvSpPr>
        <p:spPr>
          <a:xfrm>
            <a:off x="5074277" y="40181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D7105E7-6013-AC45-996B-062CB532EECD}"/>
              </a:ext>
            </a:extLst>
          </p:cNvPr>
          <p:cNvSpPr/>
          <p:nvPr/>
        </p:nvSpPr>
        <p:spPr>
          <a:xfrm>
            <a:off x="5589432" y="401817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08C9AF-6995-714A-BCBC-4F3656DBE910}"/>
              </a:ext>
            </a:extLst>
          </p:cNvPr>
          <p:cNvSpPr/>
          <p:nvPr/>
        </p:nvSpPr>
        <p:spPr>
          <a:xfrm>
            <a:off x="6104587" y="401817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77ED086-5410-B043-B2DC-629342876BDD}"/>
              </a:ext>
            </a:extLst>
          </p:cNvPr>
          <p:cNvSpPr/>
          <p:nvPr/>
        </p:nvSpPr>
        <p:spPr>
          <a:xfrm>
            <a:off x="6619742" y="401817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FD5160-1DE7-F748-A6D9-40F8CC4614EC}"/>
              </a:ext>
            </a:extLst>
          </p:cNvPr>
          <p:cNvSpPr/>
          <p:nvPr/>
        </p:nvSpPr>
        <p:spPr>
          <a:xfrm>
            <a:off x="7134897" y="401817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F3B5F7-5A8B-674C-AAEC-E4A24FD4F858}"/>
              </a:ext>
            </a:extLst>
          </p:cNvPr>
          <p:cNvSpPr/>
          <p:nvPr/>
        </p:nvSpPr>
        <p:spPr>
          <a:xfrm>
            <a:off x="7650052" y="401817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04482F8-1205-8B41-A965-20129F9F46D7}"/>
              </a:ext>
            </a:extLst>
          </p:cNvPr>
          <p:cNvSpPr/>
          <p:nvPr/>
        </p:nvSpPr>
        <p:spPr>
          <a:xfrm>
            <a:off x="8165207" y="401817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B2AB04-B1B2-5340-BCB5-83BE443E5755}"/>
              </a:ext>
            </a:extLst>
          </p:cNvPr>
          <p:cNvSpPr/>
          <p:nvPr/>
        </p:nvSpPr>
        <p:spPr>
          <a:xfrm>
            <a:off x="8680362" y="401817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D6CAD8A-E0A6-1740-A685-9838CDC3348F}"/>
              </a:ext>
            </a:extLst>
          </p:cNvPr>
          <p:cNvSpPr/>
          <p:nvPr/>
        </p:nvSpPr>
        <p:spPr>
          <a:xfrm>
            <a:off x="9195517" y="401817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7421E0-F2BC-D247-9C54-6EB7A81E764D}"/>
              </a:ext>
            </a:extLst>
          </p:cNvPr>
          <p:cNvSpPr/>
          <p:nvPr/>
        </p:nvSpPr>
        <p:spPr>
          <a:xfrm>
            <a:off x="9710672" y="40181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C7BA468-491E-214E-AEFC-870B75D7CAE2}"/>
              </a:ext>
            </a:extLst>
          </p:cNvPr>
          <p:cNvSpPr/>
          <p:nvPr/>
        </p:nvSpPr>
        <p:spPr>
          <a:xfrm>
            <a:off x="10225827" y="40181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46B4123-6E41-BE4C-85EE-1203E75E56EB}"/>
              </a:ext>
            </a:extLst>
          </p:cNvPr>
          <p:cNvSpPr/>
          <p:nvPr/>
        </p:nvSpPr>
        <p:spPr>
          <a:xfrm>
            <a:off x="1468192" y="45333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0C0D4C0-0C36-0D47-A5EF-3524D1B88147}"/>
              </a:ext>
            </a:extLst>
          </p:cNvPr>
          <p:cNvSpPr/>
          <p:nvPr/>
        </p:nvSpPr>
        <p:spPr>
          <a:xfrm>
            <a:off x="1983347" y="453333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CC0002B-FFF7-6C45-A9CF-C5DBB99DCD7E}"/>
              </a:ext>
            </a:extLst>
          </p:cNvPr>
          <p:cNvSpPr/>
          <p:nvPr/>
        </p:nvSpPr>
        <p:spPr>
          <a:xfrm>
            <a:off x="2498502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A6F26B7-3F73-D049-AF39-54761757FD7A}"/>
              </a:ext>
            </a:extLst>
          </p:cNvPr>
          <p:cNvSpPr/>
          <p:nvPr/>
        </p:nvSpPr>
        <p:spPr>
          <a:xfrm>
            <a:off x="3013657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A720B61-33AE-4448-99C1-C297F68F7B8A}"/>
              </a:ext>
            </a:extLst>
          </p:cNvPr>
          <p:cNvSpPr/>
          <p:nvPr/>
        </p:nvSpPr>
        <p:spPr>
          <a:xfrm>
            <a:off x="3528812" y="45333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08BE2D5-CA27-1641-953C-D5074AA8CCDD}"/>
              </a:ext>
            </a:extLst>
          </p:cNvPr>
          <p:cNvSpPr/>
          <p:nvPr/>
        </p:nvSpPr>
        <p:spPr>
          <a:xfrm>
            <a:off x="4043967" y="45333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F0B0CCC-7555-7F4E-87F6-607C21D130DC}"/>
              </a:ext>
            </a:extLst>
          </p:cNvPr>
          <p:cNvSpPr/>
          <p:nvPr/>
        </p:nvSpPr>
        <p:spPr>
          <a:xfrm>
            <a:off x="4559122" y="45333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0DD815-6681-4142-9016-FFCA42A76AE9}"/>
              </a:ext>
            </a:extLst>
          </p:cNvPr>
          <p:cNvSpPr/>
          <p:nvPr/>
        </p:nvSpPr>
        <p:spPr>
          <a:xfrm>
            <a:off x="5074277" y="45333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8FC14E1-3BF1-6A47-ABB8-1F097A1A7C88}"/>
              </a:ext>
            </a:extLst>
          </p:cNvPr>
          <p:cNvSpPr/>
          <p:nvPr/>
        </p:nvSpPr>
        <p:spPr>
          <a:xfrm>
            <a:off x="5589432" y="45333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18D83A-1013-6749-9A95-4B6E71D4036D}"/>
              </a:ext>
            </a:extLst>
          </p:cNvPr>
          <p:cNvSpPr/>
          <p:nvPr/>
        </p:nvSpPr>
        <p:spPr>
          <a:xfrm>
            <a:off x="6104587" y="45333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1EFE28-349F-8C4D-A57E-8E813FAD9666}"/>
              </a:ext>
            </a:extLst>
          </p:cNvPr>
          <p:cNvSpPr/>
          <p:nvPr/>
        </p:nvSpPr>
        <p:spPr>
          <a:xfrm>
            <a:off x="6619742" y="45333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0F1E6B-9FE8-8C4D-B2AD-2BE6492B1E87}"/>
              </a:ext>
            </a:extLst>
          </p:cNvPr>
          <p:cNvSpPr/>
          <p:nvPr/>
        </p:nvSpPr>
        <p:spPr>
          <a:xfrm>
            <a:off x="7134897" y="45333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F3E83BA-A3D7-6E44-BFF7-F9812FC89C98}"/>
              </a:ext>
            </a:extLst>
          </p:cNvPr>
          <p:cNvSpPr/>
          <p:nvPr/>
        </p:nvSpPr>
        <p:spPr>
          <a:xfrm>
            <a:off x="7650052" y="45333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1C272EB-2D33-3241-A754-48CBEE7D9A2A}"/>
              </a:ext>
            </a:extLst>
          </p:cNvPr>
          <p:cNvSpPr/>
          <p:nvPr/>
        </p:nvSpPr>
        <p:spPr>
          <a:xfrm>
            <a:off x="8165207" y="45333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3305B8F-A345-ED48-B139-4C7D03A52D67}"/>
              </a:ext>
            </a:extLst>
          </p:cNvPr>
          <p:cNvSpPr/>
          <p:nvPr/>
        </p:nvSpPr>
        <p:spPr>
          <a:xfrm>
            <a:off x="8680362" y="45333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624FD60-37D0-B449-A87F-47BFA7DF62CC}"/>
              </a:ext>
            </a:extLst>
          </p:cNvPr>
          <p:cNvSpPr/>
          <p:nvPr/>
        </p:nvSpPr>
        <p:spPr>
          <a:xfrm>
            <a:off x="9195517" y="45333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2F0FB54-52ED-0142-B3FF-27AE6DAE0034}"/>
              </a:ext>
            </a:extLst>
          </p:cNvPr>
          <p:cNvSpPr/>
          <p:nvPr/>
        </p:nvSpPr>
        <p:spPr>
          <a:xfrm>
            <a:off x="9710672" y="45333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3E0D66-687F-B94B-BD06-86A6AF27DDF8}"/>
              </a:ext>
            </a:extLst>
          </p:cNvPr>
          <p:cNvSpPr/>
          <p:nvPr/>
        </p:nvSpPr>
        <p:spPr>
          <a:xfrm>
            <a:off x="10225827" y="45333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49E1C88-914B-3E47-8CAA-317C0C5FC881}"/>
              </a:ext>
            </a:extLst>
          </p:cNvPr>
          <p:cNvSpPr/>
          <p:nvPr/>
        </p:nvSpPr>
        <p:spPr>
          <a:xfrm>
            <a:off x="1468192" y="50484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A2AA2C6-51EC-B244-B2F6-B4A772F77E53}"/>
              </a:ext>
            </a:extLst>
          </p:cNvPr>
          <p:cNvSpPr/>
          <p:nvPr/>
        </p:nvSpPr>
        <p:spPr>
          <a:xfrm>
            <a:off x="1983347" y="504848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AEC53AC-DDE6-6641-BAE7-D8F567F897F1}"/>
              </a:ext>
            </a:extLst>
          </p:cNvPr>
          <p:cNvSpPr/>
          <p:nvPr/>
        </p:nvSpPr>
        <p:spPr>
          <a:xfrm>
            <a:off x="2498502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4B96AEB-EFDF-8B4C-AA2B-5C607B81F5D4}"/>
              </a:ext>
            </a:extLst>
          </p:cNvPr>
          <p:cNvSpPr/>
          <p:nvPr/>
        </p:nvSpPr>
        <p:spPr>
          <a:xfrm>
            <a:off x="3013657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8CF82AB-B05D-1F47-AB26-F46988376C91}"/>
              </a:ext>
            </a:extLst>
          </p:cNvPr>
          <p:cNvSpPr/>
          <p:nvPr/>
        </p:nvSpPr>
        <p:spPr>
          <a:xfrm>
            <a:off x="3528812" y="504848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E8E27EB-F99B-7840-AB27-C7B50C61F1A7}"/>
              </a:ext>
            </a:extLst>
          </p:cNvPr>
          <p:cNvSpPr/>
          <p:nvPr/>
        </p:nvSpPr>
        <p:spPr>
          <a:xfrm>
            <a:off x="4043967" y="50484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C4BBBD1-75A8-9E46-90CB-76AC53F24584}"/>
              </a:ext>
            </a:extLst>
          </p:cNvPr>
          <p:cNvSpPr/>
          <p:nvPr/>
        </p:nvSpPr>
        <p:spPr>
          <a:xfrm>
            <a:off x="4559122" y="50484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2D8B684-5911-974E-BBD2-113DBE13A2A2}"/>
              </a:ext>
            </a:extLst>
          </p:cNvPr>
          <p:cNvSpPr/>
          <p:nvPr/>
        </p:nvSpPr>
        <p:spPr>
          <a:xfrm>
            <a:off x="5074277" y="50484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7DF973F-0457-964B-AFE8-AF233C5294A7}"/>
              </a:ext>
            </a:extLst>
          </p:cNvPr>
          <p:cNvSpPr/>
          <p:nvPr/>
        </p:nvSpPr>
        <p:spPr>
          <a:xfrm>
            <a:off x="5589432" y="50484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8D942FC-22AF-584C-8CAF-EACD22283F9D}"/>
              </a:ext>
            </a:extLst>
          </p:cNvPr>
          <p:cNvSpPr/>
          <p:nvPr/>
        </p:nvSpPr>
        <p:spPr>
          <a:xfrm>
            <a:off x="6104587" y="50484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EB1A96A-54A7-2643-A1A4-A3FA8FF35811}"/>
              </a:ext>
            </a:extLst>
          </p:cNvPr>
          <p:cNvSpPr/>
          <p:nvPr/>
        </p:nvSpPr>
        <p:spPr>
          <a:xfrm>
            <a:off x="6619742" y="50484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46950D0-3A19-634B-BC22-785D3AB6F219}"/>
              </a:ext>
            </a:extLst>
          </p:cNvPr>
          <p:cNvSpPr/>
          <p:nvPr/>
        </p:nvSpPr>
        <p:spPr>
          <a:xfrm>
            <a:off x="7134897" y="50484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698A3B2-F681-2544-896A-BD0657B3021A}"/>
              </a:ext>
            </a:extLst>
          </p:cNvPr>
          <p:cNvSpPr/>
          <p:nvPr/>
        </p:nvSpPr>
        <p:spPr>
          <a:xfrm>
            <a:off x="7650052" y="50484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A4A4ABA-9F46-F14F-BD01-D39B926505F7}"/>
              </a:ext>
            </a:extLst>
          </p:cNvPr>
          <p:cNvSpPr/>
          <p:nvPr/>
        </p:nvSpPr>
        <p:spPr>
          <a:xfrm>
            <a:off x="8165207" y="50484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001161C-A2E2-2D49-A735-FF0891835A1A}"/>
              </a:ext>
            </a:extLst>
          </p:cNvPr>
          <p:cNvSpPr/>
          <p:nvPr/>
        </p:nvSpPr>
        <p:spPr>
          <a:xfrm>
            <a:off x="8680362" y="50484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F7E8A83-093F-8D46-B5BF-065877ED5159}"/>
              </a:ext>
            </a:extLst>
          </p:cNvPr>
          <p:cNvSpPr/>
          <p:nvPr/>
        </p:nvSpPr>
        <p:spPr>
          <a:xfrm>
            <a:off x="9195517" y="50484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61E702-E27F-3348-B3ED-9080125AD055}"/>
              </a:ext>
            </a:extLst>
          </p:cNvPr>
          <p:cNvSpPr/>
          <p:nvPr/>
        </p:nvSpPr>
        <p:spPr>
          <a:xfrm>
            <a:off x="9710672" y="50484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46BF4C1-EADF-7D40-9137-DF92446A7767}"/>
              </a:ext>
            </a:extLst>
          </p:cNvPr>
          <p:cNvSpPr/>
          <p:nvPr/>
        </p:nvSpPr>
        <p:spPr>
          <a:xfrm>
            <a:off x="10225827" y="50484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9DBCC30-2D81-2648-9D32-8B32DC458180}"/>
              </a:ext>
            </a:extLst>
          </p:cNvPr>
          <p:cNvSpPr/>
          <p:nvPr/>
        </p:nvSpPr>
        <p:spPr>
          <a:xfrm>
            <a:off x="1468192" y="556363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DAA2D68-2847-FD42-AAA4-8D1133C10378}"/>
              </a:ext>
            </a:extLst>
          </p:cNvPr>
          <p:cNvSpPr/>
          <p:nvPr/>
        </p:nvSpPr>
        <p:spPr>
          <a:xfrm>
            <a:off x="1983347" y="556363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72EE6AD-041F-B54A-9EDD-2781E5ABD343}"/>
              </a:ext>
            </a:extLst>
          </p:cNvPr>
          <p:cNvSpPr/>
          <p:nvPr/>
        </p:nvSpPr>
        <p:spPr>
          <a:xfrm>
            <a:off x="2498502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44AEC55-813F-C64F-9879-0574081CDFDC}"/>
              </a:ext>
            </a:extLst>
          </p:cNvPr>
          <p:cNvSpPr/>
          <p:nvPr/>
        </p:nvSpPr>
        <p:spPr>
          <a:xfrm>
            <a:off x="3013657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E747211-597C-8A41-B7E4-CD2DC6FA17B3}"/>
              </a:ext>
            </a:extLst>
          </p:cNvPr>
          <p:cNvSpPr/>
          <p:nvPr/>
        </p:nvSpPr>
        <p:spPr>
          <a:xfrm>
            <a:off x="3528812" y="556363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556830-1CD5-4147-A098-AA47052B17E3}"/>
              </a:ext>
            </a:extLst>
          </p:cNvPr>
          <p:cNvSpPr/>
          <p:nvPr/>
        </p:nvSpPr>
        <p:spPr>
          <a:xfrm>
            <a:off x="4043967" y="55636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B44815C-E593-4B4E-979C-5A484B7FD753}"/>
              </a:ext>
            </a:extLst>
          </p:cNvPr>
          <p:cNvSpPr/>
          <p:nvPr/>
        </p:nvSpPr>
        <p:spPr>
          <a:xfrm>
            <a:off x="4559122" y="55636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882DAC1-1B51-794A-BCD6-2E335AA71EFF}"/>
              </a:ext>
            </a:extLst>
          </p:cNvPr>
          <p:cNvSpPr/>
          <p:nvPr/>
        </p:nvSpPr>
        <p:spPr>
          <a:xfrm>
            <a:off x="5074277" y="556363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5E6C654-8D47-6643-BC47-97B1A8D2CFAF}"/>
              </a:ext>
            </a:extLst>
          </p:cNvPr>
          <p:cNvSpPr/>
          <p:nvPr/>
        </p:nvSpPr>
        <p:spPr>
          <a:xfrm>
            <a:off x="5589432" y="55636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C4FD05-E548-CC41-91D5-ACE1B507F3D0}"/>
              </a:ext>
            </a:extLst>
          </p:cNvPr>
          <p:cNvSpPr/>
          <p:nvPr/>
        </p:nvSpPr>
        <p:spPr>
          <a:xfrm>
            <a:off x="6104587" y="55636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8A8888-4E48-6B4D-8702-ABAF6C657A97}"/>
              </a:ext>
            </a:extLst>
          </p:cNvPr>
          <p:cNvSpPr/>
          <p:nvPr/>
        </p:nvSpPr>
        <p:spPr>
          <a:xfrm>
            <a:off x="6619742" y="55636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FA67C77-1BF5-1D4F-983B-AA17810D9112}"/>
              </a:ext>
            </a:extLst>
          </p:cNvPr>
          <p:cNvSpPr/>
          <p:nvPr/>
        </p:nvSpPr>
        <p:spPr>
          <a:xfrm>
            <a:off x="7134897" y="55636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47232A5-9EC2-254F-AA16-29AA6F019919}"/>
              </a:ext>
            </a:extLst>
          </p:cNvPr>
          <p:cNvSpPr/>
          <p:nvPr/>
        </p:nvSpPr>
        <p:spPr>
          <a:xfrm>
            <a:off x="7650052" y="55636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6138952-E20A-8040-A4D5-C57620507623}"/>
              </a:ext>
            </a:extLst>
          </p:cNvPr>
          <p:cNvSpPr/>
          <p:nvPr/>
        </p:nvSpPr>
        <p:spPr>
          <a:xfrm>
            <a:off x="8165207" y="55636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9BB7AD8-2690-6B44-B032-8A11140CAD88}"/>
              </a:ext>
            </a:extLst>
          </p:cNvPr>
          <p:cNvSpPr/>
          <p:nvPr/>
        </p:nvSpPr>
        <p:spPr>
          <a:xfrm>
            <a:off x="8680362" y="55636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9FB6A6D-DA3A-3847-B145-B3CE005B3FB2}"/>
              </a:ext>
            </a:extLst>
          </p:cNvPr>
          <p:cNvSpPr/>
          <p:nvPr/>
        </p:nvSpPr>
        <p:spPr>
          <a:xfrm>
            <a:off x="9195517" y="55636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2DBBF8F-2D8C-FB46-8754-6DC9397E3CB6}"/>
              </a:ext>
            </a:extLst>
          </p:cNvPr>
          <p:cNvSpPr/>
          <p:nvPr/>
        </p:nvSpPr>
        <p:spPr>
          <a:xfrm>
            <a:off x="9710672" y="55636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45F83D8-7AE8-3E4A-B052-205170B74B8E}"/>
              </a:ext>
            </a:extLst>
          </p:cNvPr>
          <p:cNvSpPr/>
          <p:nvPr/>
        </p:nvSpPr>
        <p:spPr>
          <a:xfrm>
            <a:off x="10225827" y="55636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F3B5DEB-52A6-0442-965F-F95064AA3C95}"/>
              </a:ext>
            </a:extLst>
          </p:cNvPr>
          <p:cNvSpPr/>
          <p:nvPr/>
        </p:nvSpPr>
        <p:spPr>
          <a:xfrm>
            <a:off x="4951928" y="3882906"/>
            <a:ext cx="244698" cy="2446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EECE4F0-D583-EB41-B66E-AE29B7AC301E}"/>
              </a:ext>
            </a:extLst>
          </p:cNvPr>
          <p:cNvSpPr txBox="1"/>
          <p:nvPr/>
        </p:nvSpPr>
        <p:spPr>
          <a:xfrm>
            <a:off x="1365162" y="6156101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88EA818-1842-034D-85A2-C658588172B6}"/>
              </a:ext>
            </a:extLst>
          </p:cNvPr>
          <p:cNvSpPr txBox="1"/>
          <p:nvPr/>
        </p:nvSpPr>
        <p:spPr>
          <a:xfrm>
            <a:off x="1107584" y="5831982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428174F-5AE5-204E-9004-24F85F24358A}"/>
              </a:ext>
            </a:extLst>
          </p:cNvPr>
          <p:cNvSpPr txBox="1"/>
          <p:nvPr/>
        </p:nvSpPr>
        <p:spPr>
          <a:xfrm>
            <a:off x="463635" y="528036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b.Length</a:t>
            </a:r>
            <a:endParaRPr lang="en-US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6629DF2-26B1-BE4B-B641-EC465E8564CD}"/>
              </a:ext>
            </a:extLst>
          </p:cNvPr>
          <p:cNvSpPr txBox="1"/>
          <p:nvPr/>
        </p:nvSpPr>
        <p:spPr>
          <a:xfrm>
            <a:off x="10740982" y="6104589"/>
            <a:ext cx="11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program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state-of-art in program verifiers?</a:t>
            </a:r>
          </a:p>
          <a:p>
            <a:r>
              <a:rPr lang="en-US" sz="3200" dirty="0"/>
              <a:t>How to build a program verifier</a:t>
            </a:r>
          </a:p>
        </p:txBody>
      </p:sp>
    </p:spTree>
    <p:extLst>
      <p:ext uri="{BB962C8B-B14F-4D97-AF65-F5344CB8AC3E}">
        <p14:creationId xmlns:p14="http://schemas.microsoft.com/office/powerpoint/2010/main" val="691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259BCE-F00D-544D-AC69-FA328E253778}"/>
              </a:ext>
            </a:extLst>
          </p:cNvPr>
          <p:cNvSpPr/>
          <p:nvPr/>
        </p:nvSpPr>
        <p:spPr>
          <a:xfrm>
            <a:off x="1468192" y="9272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E0BB13-CA46-0141-B128-A777537F5430}"/>
              </a:ext>
            </a:extLst>
          </p:cNvPr>
          <p:cNvSpPr/>
          <p:nvPr/>
        </p:nvSpPr>
        <p:spPr>
          <a:xfrm>
            <a:off x="1983347" y="9272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7DAE4-3C86-BE45-93FA-B2968E751815}"/>
              </a:ext>
            </a:extLst>
          </p:cNvPr>
          <p:cNvSpPr/>
          <p:nvPr/>
        </p:nvSpPr>
        <p:spPr>
          <a:xfrm>
            <a:off x="2498502" y="9272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7BE97-F01B-1D40-AC0B-7779A662BC37}"/>
              </a:ext>
            </a:extLst>
          </p:cNvPr>
          <p:cNvSpPr/>
          <p:nvPr/>
        </p:nvSpPr>
        <p:spPr>
          <a:xfrm>
            <a:off x="3013657" y="9272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5D723-079C-5B4F-B339-13B6897B0F3A}"/>
              </a:ext>
            </a:extLst>
          </p:cNvPr>
          <p:cNvSpPr/>
          <p:nvPr/>
        </p:nvSpPr>
        <p:spPr>
          <a:xfrm>
            <a:off x="3528812" y="9272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B88F4-4BF8-7845-BB6D-8709FF215D65}"/>
              </a:ext>
            </a:extLst>
          </p:cNvPr>
          <p:cNvSpPr/>
          <p:nvPr/>
        </p:nvSpPr>
        <p:spPr>
          <a:xfrm>
            <a:off x="4043967" y="9272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DD8C9-EF3F-DC44-AED6-EB91B8AD7BED}"/>
              </a:ext>
            </a:extLst>
          </p:cNvPr>
          <p:cNvSpPr/>
          <p:nvPr/>
        </p:nvSpPr>
        <p:spPr>
          <a:xfrm>
            <a:off x="4559122" y="9272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6EAEC-25CD-D741-BE4D-49AC2A5B5131}"/>
              </a:ext>
            </a:extLst>
          </p:cNvPr>
          <p:cNvSpPr/>
          <p:nvPr/>
        </p:nvSpPr>
        <p:spPr>
          <a:xfrm>
            <a:off x="5074277" y="92727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82C26-71E1-934E-8DF9-065D272CD74D}"/>
              </a:ext>
            </a:extLst>
          </p:cNvPr>
          <p:cNvSpPr/>
          <p:nvPr/>
        </p:nvSpPr>
        <p:spPr>
          <a:xfrm>
            <a:off x="5589432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26F8B-54A6-494A-9B9B-746951274226}"/>
              </a:ext>
            </a:extLst>
          </p:cNvPr>
          <p:cNvSpPr/>
          <p:nvPr/>
        </p:nvSpPr>
        <p:spPr>
          <a:xfrm>
            <a:off x="6104587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D935C-4DB7-DC43-88C5-B09DD4F1A814}"/>
              </a:ext>
            </a:extLst>
          </p:cNvPr>
          <p:cNvSpPr/>
          <p:nvPr/>
        </p:nvSpPr>
        <p:spPr>
          <a:xfrm>
            <a:off x="661974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23AB3-E249-9348-802A-4FCC3E626FB5}"/>
              </a:ext>
            </a:extLst>
          </p:cNvPr>
          <p:cNvSpPr/>
          <p:nvPr/>
        </p:nvSpPr>
        <p:spPr>
          <a:xfrm>
            <a:off x="713489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A54FE-4490-E047-A7C2-2B9904B47E7B}"/>
              </a:ext>
            </a:extLst>
          </p:cNvPr>
          <p:cNvSpPr/>
          <p:nvPr/>
        </p:nvSpPr>
        <p:spPr>
          <a:xfrm>
            <a:off x="765005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A9032-E1F6-BA45-89CD-38CB9FBA676B}"/>
              </a:ext>
            </a:extLst>
          </p:cNvPr>
          <p:cNvSpPr/>
          <p:nvPr/>
        </p:nvSpPr>
        <p:spPr>
          <a:xfrm>
            <a:off x="816520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CA527-F933-3445-B730-3BBBB9E9BFEA}"/>
              </a:ext>
            </a:extLst>
          </p:cNvPr>
          <p:cNvSpPr/>
          <p:nvPr/>
        </p:nvSpPr>
        <p:spPr>
          <a:xfrm>
            <a:off x="8680362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248652-383B-7B4F-86AF-5B955D750F2F}"/>
              </a:ext>
            </a:extLst>
          </p:cNvPr>
          <p:cNvSpPr/>
          <p:nvPr/>
        </p:nvSpPr>
        <p:spPr>
          <a:xfrm>
            <a:off x="9195517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1BF023-4C1A-264F-BA47-6342FEAA5A5A}"/>
              </a:ext>
            </a:extLst>
          </p:cNvPr>
          <p:cNvSpPr/>
          <p:nvPr/>
        </p:nvSpPr>
        <p:spPr>
          <a:xfrm>
            <a:off x="9710672" y="92726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49246-199B-D34B-ADEC-25F42EA6E08D}"/>
              </a:ext>
            </a:extLst>
          </p:cNvPr>
          <p:cNvSpPr/>
          <p:nvPr/>
        </p:nvSpPr>
        <p:spPr>
          <a:xfrm>
            <a:off x="10225827" y="92726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EFCDE5-83D5-F24B-BDF8-1E8B5A9976E8}"/>
              </a:ext>
            </a:extLst>
          </p:cNvPr>
          <p:cNvSpPr/>
          <p:nvPr/>
        </p:nvSpPr>
        <p:spPr>
          <a:xfrm>
            <a:off x="1468192" y="14424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6EE1B6-F5E6-9140-9E7C-83256A0819F0}"/>
              </a:ext>
            </a:extLst>
          </p:cNvPr>
          <p:cNvSpPr/>
          <p:nvPr/>
        </p:nvSpPr>
        <p:spPr>
          <a:xfrm>
            <a:off x="1983347" y="14424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93E828-64FD-3A49-A1DA-7CF7E22CC1E5}"/>
              </a:ext>
            </a:extLst>
          </p:cNvPr>
          <p:cNvSpPr/>
          <p:nvPr/>
        </p:nvSpPr>
        <p:spPr>
          <a:xfrm>
            <a:off x="2498502" y="14424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D48491-CD74-8348-B845-B3E433294041}"/>
              </a:ext>
            </a:extLst>
          </p:cNvPr>
          <p:cNvSpPr/>
          <p:nvPr/>
        </p:nvSpPr>
        <p:spPr>
          <a:xfrm>
            <a:off x="3013657" y="14424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D4A4EC-9060-DC4C-A999-EA748C06513F}"/>
              </a:ext>
            </a:extLst>
          </p:cNvPr>
          <p:cNvSpPr/>
          <p:nvPr/>
        </p:nvSpPr>
        <p:spPr>
          <a:xfrm>
            <a:off x="3528812" y="14424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62A56D-E8AF-B14A-84C0-1AD9E2EAFF76}"/>
              </a:ext>
            </a:extLst>
          </p:cNvPr>
          <p:cNvSpPr/>
          <p:nvPr/>
        </p:nvSpPr>
        <p:spPr>
          <a:xfrm>
            <a:off x="4043967" y="14424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C38519-1384-C94D-8ED9-9B07DF23D340}"/>
              </a:ext>
            </a:extLst>
          </p:cNvPr>
          <p:cNvSpPr/>
          <p:nvPr/>
        </p:nvSpPr>
        <p:spPr>
          <a:xfrm>
            <a:off x="4559122" y="14424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D05DB3-BE32-4347-8958-9D828B972690}"/>
              </a:ext>
            </a:extLst>
          </p:cNvPr>
          <p:cNvSpPr/>
          <p:nvPr/>
        </p:nvSpPr>
        <p:spPr>
          <a:xfrm>
            <a:off x="5074277" y="14424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3F7003-41A9-824A-8017-AEBDE321C403}"/>
              </a:ext>
            </a:extLst>
          </p:cNvPr>
          <p:cNvSpPr/>
          <p:nvPr/>
        </p:nvSpPr>
        <p:spPr>
          <a:xfrm>
            <a:off x="5589432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AD2F71-FA62-AF44-BB38-DF3B3E229AE7}"/>
              </a:ext>
            </a:extLst>
          </p:cNvPr>
          <p:cNvSpPr/>
          <p:nvPr/>
        </p:nvSpPr>
        <p:spPr>
          <a:xfrm>
            <a:off x="6104587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70FDE3-34D2-5247-8F42-150F33DA3F72}"/>
              </a:ext>
            </a:extLst>
          </p:cNvPr>
          <p:cNvSpPr/>
          <p:nvPr/>
        </p:nvSpPr>
        <p:spPr>
          <a:xfrm>
            <a:off x="661974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0C60B9-26A2-DD46-B481-6DA69D2D8B69}"/>
              </a:ext>
            </a:extLst>
          </p:cNvPr>
          <p:cNvSpPr/>
          <p:nvPr/>
        </p:nvSpPr>
        <p:spPr>
          <a:xfrm>
            <a:off x="713489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77B09C-ECD3-1449-99B4-DA93194EFBAC}"/>
              </a:ext>
            </a:extLst>
          </p:cNvPr>
          <p:cNvSpPr/>
          <p:nvPr/>
        </p:nvSpPr>
        <p:spPr>
          <a:xfrm>
            <a:off x="765005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B884EA-067C-4F47-8561-4115CA7DB8E5}"/>
              </a:ext>
            </a:extLst>
          </p:cNvPr>
          <p:cNvSpPr/>
          <p:nvPr/>
        </p:nvSpPr>
        <p:spPr>
          <a:xfrm>
            <a:off x="816520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FCE507-367F-1949-A2E8-A5C34DAED153}"/>
              </a:ext>
            </a:extLst>
          </p:cNvPr>
          <p:cNvSpPr/>
          <p:nvPr/>
        </p:nvSpPr>
        <p:spPr>
          <a:xfrm>
            <a:off x="8680362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EF461A-D805-9B47-92A5-523E259D4CE0}"/>
              </a:ext>
            </a:extLst>
          </p:cNvPr>
          <p:cNvSpPr/>
          <p:nvPr/>
        </p:nvSpPr>
        <p:spPr>
          <a:xfrm>
            <a:off x="9195517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66F4B9-EAB7-FC42-9BC7-6C40ADBF5AC1}"/>
              </a:ext>
            </a:extLst>
          </p:cNvPr>
          <p:cNvSpPr/>
          <p:nvPr/>
        </p:nvSpPr>
        <p:spPr>
          <a:xfrm>
            <a:off x="9710672" y="144242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FAD09F-FD40-2C46-BE32-7E7361F7CDB3}"/>
              </a:ext>
            </a:extLst>
          </p:cNvPr>
          <p:cNvSpPr/>
          <p:nvPr/>
        </p:nvSpPr>
        <p:spPr>
          <a:xfrm>
            <a:off x="10225827" y="144241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9DCE27-C857-B846-A97F-D647FE7D9A88}"/>
              </a:ext>
            </a:extLst>
          </p:cNvPr>
          <p:cNvSpPr/>
          <p:nvPr/>
        </p:nvSpPr>
        <p:spPr>
          <a:xfrm>
            <a:off x="1468192" y="19575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F5E9B-3A6C-DD49-8D55-AF9A9FE1772E}"/>
              </a:ext>
            </a:extLst>
          </p:cNvPr>
          <p:cNvSpPr/>
          <p:nvPr/>
        </p:nvSpPr>
        <p:spPr>
          <a:xfrm>
            <a:off x="1983347" y="195758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760F81-0F6A-BD4E-9CED-DC4E5275E00C}"/>
              </a:ext>
            </a:extLst>
          </p:cNvPr>
          <p:cNvSpPr/>
          <p:nvPr/>
        </p:nvSpPr>
        <p:spPr>
          <a:xfrm>
            <a:off x="2498502" y="19575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C0CCAF-3FF7-1F4C-A37D-605100B5D60D}"/>
              </a:ext>
            </a:extLst>
          </p:cNvPr>
          <p:cNvSpPr/>
          <p:nvPr/>
        </p:nvSpPr>
        <p:spPr>
          <a:xfrm>
            <a:off x="3013657" y="19575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B59A20-17B7-4641-89E9-AC6187C9642A}"/>
              </a:ext>
            </a:extLst>
          </p:cNvPr>
          <p:cNvSpPr/>
          <p:nvPr/>
        </p:nvSpPr>
        <p:spPr>
          <a:xfrm>
            <a:off x="3528812" y="195758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2C139D-C9A8-4D4D-8CA4-2DD424A581B0}"/>
              </a:ext>
            </a:extLst>
          </p:cNvPr>
          <p:cNvSpPr/>
          <p:nvPr/>
        </p:nvSpPr>
        <p:spPr>
          <a:xfrm>
            <a:off x="4043967" y="19575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3FB757-2FF4-8941-89EE-A718DA346853}"/>
              </a:ext>
            </a:extLst>
          </p:cNvPr>
          <p:cNvSpPr/>
          <p:nvPr/>
        </p:nvSpPr>
        <p:spPr>
          <a:xfrm>
            <a:off x="4559122" y="19575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56D778-09D6-E049-B717-205CA35C2FFA}"/>
              </a:ext>
            </a:extLst>
          </p:cNvPr>
          <p:cNvSpPr/>
          <p:nvPr/>
        </p:nvSpPr>
        <p:spPr>
          <a:xfrm>
            <a:off x="5074277" y="19575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E800E4-F759-7147-B1A6-DE0A172C65B3}"/>
              </a:ext>
            </a:extLst>
          </p:cNvPr>
          <p:cNvSpPr/>
          <p:nvPr/>
        </p:nvSpPr>
        <p:spPr>
          <a:xfrm>
            <a:off x="5589432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F17577-8A55-424D-AD1E-E698B71A3E89}"/>
              </a:ext>
            </a:extLst>
          </p:cNvPr>
          <p:cNvSpPr/>
          <p:nvPr/>
        </p:nvSpPr>
        <p:spPr>
          <a:xfrm>
            <a:off x="6104587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80653D-A0C6-5D45-926A-FDF86C524E14}"/>
              </a:ext>
            </a:extLst>
          </p:cNvPr>
          <p:cNvSpPr/>
          <p:nvPr/>
        </p:nvSpPr>
        <p:spPr>
          <a:xfrm>
            <a:off x="661974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19B72C-B77D-8640-8AF2-A3C933595FD3}"/>
              </a:ext>
            </a:extLst>
          </p:cNvPr>
          <p:cNvSpPr/>
          <p:nvPr/>
        </p:nvSpPr>
        <p:spPr>
          <a:xfrm>
            <a:off x="713489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4B5666-AE63-A94F-ABB7-C0330933580B}"/>
              </a:ext>
            </a:extLst>
          </p:cNvPr>
          <p:cNvSpPr/>
          <p:nvPr/>
        </p:nvSpPr>
        <p:spPr>
          <a:xfrm>
            <a:off x="765005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300B91-ACD6-0C4B-B298-1F1B32C2CE9E}"/>
              </a:ext>
            </a:extLst>
          </p:cNvPr>
          <p:cNvSpPr/>
          <p:nvPr/>
        </p:nvSpPr>
        <p:spPr>
          <a:xfrm>
            <a:off x="816520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6778B2-8908-8841-A216-D95FD65BAA2F}"/>
              </a:ext>
            </a:extLst>
          </p:cNvPr>
          <p:cNvSpPr/>
          <p:nvPr/>
        </p:nvSpPr>
        <p:spPr>
          <a:xfrm>
            <a:off x="8680362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A2D16B-6C0E-EF46-83FF-B974644F641B}"/>
              </a:ext>
            </a:extLst>
          </p:cNvPr>
          <p:cNvSpPr/>
          <p:nvPr/>
        </p:nvSpPr>
        <p:spPr>
          <a:xfrm>
            <a:off x="9195517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4F9A4F-2E22-7041-92F4-18C522514831}"/>
              </a:ext>
            </a:extLst>
          </p:cNvPr>
          <p:cNvSpPr/>
          <p:nvPr/>
        </p:nvSpPr>
        <p:spPr>
          <a:xfrm>
            <a:off x="9710672" y="195757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97A068-8B49-EC48-B688-5A60EC541E6D}"/>
              </a:ext>
            </a:extLst>
          </p:cNvPr>
          <p:cNvSpPr/>
          <p:nvPr/>
        </p:nvSpPr>
        <p:spPr>
          <a:xfrm>
            <a:off x="10225827" y="195757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579E678-96F8-EF49-A143-00ECCCDCD790}"/>
              </a:ext>
            </a:extLst>
          </p:cNvPr>
          <p:cNvSpPr/>
          <p:nvPr/>
        </p:nvSpPr>
        <p:spPr>
          <a:xfrm>
            <a:off x="1468192" y="247273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49E427-73DC-3A42-AF1A-5CB4A7A1F6E0}"/>
              </a:ext>
            </a:extLst>
          </p:cNvPr>
          <p:cNvSpPr/>
          <p:nvPr/>
        </p:nvSpPr>
        <p:spPr>
          <a:xfrm>
            <a:off x="1983347" y="247273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E9C034-AA5C-4449-BEE9-5A43F5CED656}"/>
              </a:ext>
            </a:extLst>
          </p:cNvPr>
          <p:cNvSpPr/>
          <p:nvPr/>
        </p:nvSpPr>
        <p:spPr>
          <a:xfrm>
            <a:off x="2498502" y="24727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382348-164E-9E4D-9DDD-8A682CC261CB}"/>
              </a:ext>
            </a:extLst>
          </p:cNvPr>
          <p:cNvSpPr/>
          <p:nvPr/>
        </p:nvSpPr>
        <p:spPr>
          <a:xfrm>
            <a:off x="3013657" y="24727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A6743C-595C-4741-8246-F1D79139B06D}"/>
              </a:ext>
            </a:extLst>
          </p:cNvPr>
          <p:cNvSpPr/>
          <p:nvPr/>
        </p:nvSpPr>
        <p:spPr>
          <a:xfrm>
            <a:off x="3528812" y="247273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9EC90F7-4DDC-6B47-8BE7-8CAEB8FC129A}"/>
              </a:ext>
            </a:extLst>
          </p:cNvPr>
          <p:cNvSpPr/>
          <p:nvPr/>
        </p:nvSpPr>
        <p:spPr>
          <a:xfrm>
            <a:off x="4043967" y="24727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05FE92-2FD0-A64F-9AB8-51FA82AEAAC3}"/>
              </a:ext>
            </a:extLst>
          </p:cNvPr>
          <p:cNvSpPr/>
          <p:nvPr/>
        </p:nvSpPr>
        <p:spPr>
          <a:xfrm>
            <a:off x="4559122" y="24727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7C1BEE-B696-F24B-8352-B093047D6E8E}"/>
              </a:ext>
            </a:extLst>
          </p:cNvPr>
          <p:cNvSpPr/>
          <p:nvPr/>
        </p:nvSpPr>
        <p:spPr>
          <a:xfrm>
            <a:off x="5074277" y="247273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85C611-4865-C44E-B5A1-1E418427746F}"/>
              </a:ext>
            </a:extLst>
          </p:cNvPr>
          <p:cNvSpPr/>
          <p:nvPr/>
        </p:nvSpPr>
        <p:spPr>
          <a:xfrm>
            <a:off x="5589432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E221F1D-0B4B-C145-97C6-67C61055F4C0}"/>
              </a:ext>
            </a:extLst>
          </p:cNvPr>
          <p:cNvSpPr/>
          <p:nvPr/>
        </p:nvSpPr>
        <p:spPr>
          <a:xfrm>
            <a:off x="6104587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F7623A-AAC5-9A45-AEAD-5A18FCEE0487}"/>
              </a:ext>
            </a:extLst>
          </p:cNvPr>
          <p:cNvSpPr/>
          <p:nvPr/>
        </p:nvSpPr>
        <p:spPr>
          <a:xfrm>
            <a:off x="661974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D13B4B5-B4DB-D747-BA44-1DA2C9B5C5AD}"/>
              </a:ext>
            </a:extLst>
          </p:cNvPr>
          <p:cNvSpPr/>
          <p:nvPr/>
        </p:nvSpPr>
        <p:spPr>
          <a:xfrm>
            <a:off x="713489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1A1259-C55C-C245-BDC3-A6E495316FC9}"/>
              </a:ext>
            </a:extLst>
          </p:cNvPr>
          <p:cNvSpPr/>
          <p:nvPr/>
        </p:nvSpPr>
        <p:spPr>
          <a:xfrm>
            <a:off x="765005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F529C9-264C-1B43-8161-92BDAF9BE408}"/>
              </a:ext>
            </a:extLst>
          </p:cNvPr>
          <p:cNvSpPr/>
          <p:nvPr/>
        </p:nvSpPr>
        <p:spPr>
          <a:xfrm>
            <a:off x="816520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601FFE-3094-C442-B7BB-1EF6A9002B76}"/>
              </a:ext>
            </a:extLst>
          </p:cNvPr>
          <p:cNvSpPr/>
          <p:nvPr/>
        </p:nvSpPr>
        <p:spPr>
          <a:xfrm>
            <a:off x="8680362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17F99D-C993-7247-8B70-90B306AEC5FC}"/>
              </a:ext>
            </a:extLst>
          </p:cNvPr>
          <p:cNvSpPr/>
          <p:nvPr/>
        </p:nvSpPr>
        <p:spPr>
          <a:xfrm>
            <a:off x="9195517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21770F-CBA3-934C-98CB-A93435D2107D}"/>
              </a:ext>
            </a:extLst>
          </p:cNvPr>
          <p:cNvSpPr/>
          <p:nvPr/>
        </p:nvSpPr>
        <p:spPr>
          <a:xfrm>
            <a:off x="9710672" y="24727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BBF97D-DE95-9449-8763-0AF0BA1637E9}"/>
              </a:ext>
            </a:extLst>
          </p:cNvPr>
          <p:cNvSpPr/>
          <p:nvPr/>
        </p:nvSpPr>
        <p:spPr>
          <a:xfrm>
            <a:off x="10225827" y="24727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B2E42A-F40A-3B4C-9424-18F47F85AD47}"/>
              </a:ext>
            </a:extLst>
          </p:cNvPr>
          <p:cNvSpPr/>
          <p:nvPr/>
        </p:nvSpPr>
        <p:spPr>
          <a:xfrm>
            <a:off x="1468192" y="298788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CBFF40-A6E2-3B4C-A2FB-E916C1452FA6}"/>
              </a:ext>
            </a:extLst>
          </p:cNvPr>
          <p:cNvSpPr/>
          <p:nvPr/>
        </p:nvSpPr>
        <p:spPr>
          <a:xfrm>
            <a:off x="1983347" y="298788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A0EC03-9E7B-7343-9303-B53BCD11D473}"/>
              </a:ext>
            </a:extLst>
          </p:cNvPr>
          <p:cNvSpPr/>
          <p:nvPr/>
        </p:nvSpPr>
        <p:spPr>
          <a:xfrm>
            <a:off x="2498502" y="29878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7D5B11-17DF-8F47-86B3-00B91AAA821A}"/>
              </a:ext>
            </a:extLst>
          </p:cNvPr>
          <p:cNvSpPr/>
          <p:nvPr/>
        </p:nvSpPr>
        <p:spPr>
          <a:xfrm>
            <a:off x="3013657" y="29878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1C03B4-79B5-FC43-B7D5-F5C77C7AC9B9}"/>
              </a:ext>
            </a:extLst>
          </p:cNvPr>
          <p:cNvSpPr/>
          <p:nvPr/>
        </p:nvSpPr>
        <p:spPr>
          <a:xfrm>
            <a:off x="3528812" y="298788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5A6081-8E8F-0346-92C6-3FEE6E64D951}"/>
              </a:ext>
            </a:extLst>
          </p:cNvPr>
          <p:cNvSpPr/>
          <p:nvPr/>
        </p:nvSpPr>
        <p:spPr>
          <a:xfrm>
            <a:off x="4043967" y="29878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EE899E-D283-C54B-821F-E986CB587263}"/>
              </a:ext>
            </a:extLst>
          </p:cNvPr>
          <p:cNvSpPr/>
          <p:nvPr/>
        </p:nvSpPr>
        <p:spPr>
          <a:xfrm>
            <a:off x="4559122" y="29878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65C855-473A-7A47-85F5-920BC7FD08CB}"/>
              </a:ext>
            </a:extLst>
          </p:cNvPr>
          <p:cNvSpPr/>
          <p:nvPr/>
        </p:nvSpPr>
        <p:spPr>
          <a:xfrm>
            <a:off x="5074277" y="298788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AF4B97-F138-7E4D-B9AD-EFAB657CD589}"/>
              </a:ext>
            </a:extLst>
          </p:cNvPr>
          <p:cNvSpPr/>
          <p:nvPr/>
        </p:nvSpPr>
        <p:spPr>
          <a:xfrm>
            <a:off x="5589432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CC668C-7F42-1B4C-A673-BAA89C0DC116}"/>
              </a:ext>
            </a:extLst>
          </p:cNvPr>
          <p:cNvSpPr/>
          <p:nvPr/>
        </p:nvSpPr>
        <p:spPr>
          <a:xfrm>
            <a:off x="6104587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DC7D2F-5565-4243-824C-59174F4025BD}"/>
              </a:ext>
            </a:extLst>
          </p:cNvPr>
          <p:cNvSpPr/>
          <p:nvPr/>
        </p:nvSpPr>
        <p:spPr>
          <a:xfrm>
            <a:off x="661974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0E2458-9FCA-DC42-8767-10B113625FBC}"/>
              </a:ext>
            </a:extLst>
          </p:cNvPr>
          <p:cNvSpPr/>
          <p:nvPr/>
        </p:nvSpPr>
        <p:spPr>
          <a:xfrm>
            <a:off x="713489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528383-23C4-834D-B2F2-3FCC8BE1D974}"/>
              </a:ext>
            </a:extLst>
          </p:cNvPr>
          <p:cNvSpPr/>
          <p:nvPr/>
        </p:nvSpPr>
        <p:spPr>
          <a:xfrm>
            <a:off x="765005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E7E907-336E-D349-ABBA-38054CF8EC1A}"/>
              </a:ext>
            </a:extLst>
          </p:cNvPr>
          <p:cNvSpPr/>
          <p:nvPr/>
        </p:nvSpPr>
        <p:spPr>
          <a:xfrm>
            <a:off x="816520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D2B062-1037-5743-A73C-E748B21553FC}"/>
              </a:ext>
            </a:extLst>
          </p:cNvPr>
          <p:cNvSpPr/>
          <p:nvPr/>
        </p:nvSpPr>
        <p:spPr>
          <a:xfrm>
            <a:off x="8680362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3F92101-EC40-5C4A-8E23-047E24679CFF}"/>
              </a:ext>
            </a:extLst>
          </p:cNvPr>
          <p:cNvSpPr/>
          <p:nvPr/>
        </p:nvSpPr>
        <p:spPr>
          <a:xfrm>
            <a:off x="9195517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CBFB5B-784C-444D-B88E-CB91820E60EF}"/>
              </a:ext>
            </a:extLst>
          </p:cNvPr>
          <p:cNvSpPr/>
          <p:nvPr/>
        </p:nvSpPr>
        <p:spPr>
          <a:xfrm>
            <a:off x="9710672" y="29878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A37674-CA79-3445-A183-9138F777A0D8}"/>
              </a:ext>
            </a:extLst>
          </p:cNvPr>
          <p:cNvSpPr/>
          <p:nvPr/>
        </p:nvSpPr>
        <p:spPr>
          <a:xfrm>
            <a:off x="10225827" y="29878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77C6BA-E378-524B-8A95-88D17E57FF62}"/>
              </a:ext>
            </a:extLst>
          </p:cNvPr>
          <p:cNvSpPr/>
          <p:nvPr/>
        </p:nvSpPr>
        <p:spPr>
          <a:xfrm>
            <a:off x="1468192" y="35030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05EFF39-FE40-5F4F-B026-9F224EF5C97B}"/>
              </a:ext>
            </a:extLst>
          </p:cNvPr>
          <p:cNvSpPr/>
          <p:nvPr/>
        </p:nvSpPr>
        <p:spPr>
          <a:xfrm>
            <a:off x="1983347" y="35030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0A8EC47-ADB7-A44B-B7AD-1949DAFB2D50}"/>
              </a:ext>
            </a:extLst>
          </p:cNvPr>
          <p:cNvSpPr/>
          <p:nvPr/>
        </p:nvSpPr>
        <p:spPr>
          <a:xfrm>
            <a:off x="2498502" y="35030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0C8080C-F8E7-DF47-9F42-8D099231C27B}"/>
              </a:ext>
            </a:extLst>
          </p:cNvPr>
          <p:cNvSpPr/>
          <p:nvPr/>
        </p:nvSpPr>
        <p:spPr>
          <a:xfrm>
            <a:off x="3013657" y="35030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73C2E2-28B2-384B-9282-B87B55BB2AB9}"/>
              </a:ext>
            </a:extLst>
          </p:cNvPr>
          <p:cNvSpPr/>
          <p:nvPr/>
        </p:nvSpPr>
        <p:spPr>
          <a:xfrm>
            <a:off x="3528812" y="35030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C81FEAE-233E-2D41-B40F-6243219BA1D9}"/>
              </a:ext>
            </a:extLst>
          </p:cNvPr>
          <p:cNvSpPr/>
          <p:nvPr/>
        </p:nvSpPr>
        <p:spPr>
          <a:xfrm>
            <a:off x="4043967" y="350302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A02DF18-4CF5-914F-9FC3-6CD730C39043}"/>
              </a:ext>
            </a:extLst>
          </p:cNvPr>
          <p:cNvSpPr/>
          <p:nvPr/>
        </p:nvSpPr>
        <p:spPr>
          <a:xfrm>
            <a:off x="4559122" y="350302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DB56F87-52EE-CD4E-952C-A2E96D70161F}"/>
              </a:ext>
            </a:extLst>
          </p:cNvPr>
          <p:cNvSpPr/>
          <p:nvPr/>
        </p:nvSpPr>
        <p:spPr>
          <a:xfrm>
            <a:off x="5074277" y="350301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D5318A-6FDC-8742-9E78-F08DBBCBA894}"/>
              </a:ext>
            </a:extLst>
          </p:cNvPr>
          <p:cNvSpPr/>
          <p:nvPr/>
        </p:nvSpPr>
        <p:spPr>
          <a:xfrm>
            <a:off x="5589432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5E5A93-31FE-F84C-A253-CBDF6653A52C}"/>
              </a:ext>
            </a:extLst>
          </p:cNvPr>
          <p:cNvSpPr/>
          <p:nvPr/>
        </p:nvSpPr>
        <p:spPr>
          <a:xfrm>
            <a:off x="6104587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629DB-9974-7540-A06E-D23C40B86BD0}"/>
              </a:ext>
            </a:extLst>
          </p:cNvPr>
          <p:cNvSpPr/>
          <p:nvPr/>
        </p:nvSpPr>
        <p:spPr>
          <a:xfrm>
            <a:off x="661974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847CEA7-2321-B04E-9EF8-DE8612846882}"/>
              </a:ext>
            </a:extLst>
          </p:cNvPr>
          <p:cNvSpPr/>
          <p:nvPr/>
        </p:nvSpPr>
        <p:spPr>
          <a:xfrm>
            <a:off x="713489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B644D59-6685-674F-8E03-C3328EF1C8CF}"/>
              </a:ext>
            </a:extLst>
          </p:cNvPr>
          <p:cNvSpPr/>
          <p:nvPr/>
        </p:nvSpPr>
        <p:spPr>
          <a:xfrm>
            <a:off x="765005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C5DE939-CF23-1741-AAB9-061A443564CD}"/>
              </a:ext>
            </a:extLst>
          </p:cNvPr>
          <p:cNvSpPr/>
          <p:nvPr/>
        </p:nvSpPr>
        <p:spPr>
          <a:xfrm>
            <a:off x="816520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5B058D2-499D-3F4F-B11D-FECF27EC1082}"/>
              </a:ext>
            </a:extLst>
          </p:cNvPr>
          <p:cNvSpPr/>
          <p:nvPr/>
        </p:nvSpPr>
        <p:spPr>
          <a:xfrm>
            <a:off x="8680362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2051CF-F084-7346-AFE3-BF71E661E306}"/>
              </a:ext>
            </a:extLst>
          </p:cNvPr>
          <p:cNvSpPr/>
          <p:nvPr/>
        </p:nvSpPr>
        <p:spPr>
          <a:xfrm>
            <a:off x="9195517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A438DD8-87FB-3A47-9AB8-E68830DEA0A4}"/>
              </a:ext>
            </a:extLst>
          </p:cNvPr>
          <p:cNvSpPr/>
          <p:nvPr/>
        </p:nvSpPr>
        <p:spPr>
          <a:xfrm>
            <a:off x="9710672" y="350301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6C50C9F-AB13-FA4E-A558-8D90FFD2013E}"/>
              </a:ext>
            </a:extLst>
          </p:cNvPr>
          <p:cNvSpPr/>
          <p:nvPr/>
        </p:nvSpPr>
        <p:spPr>
          <a:xfrm>
            <a:off x="10225827" y="350301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8F098CA-FDBF-2F4F-9B75-6D107968E107}"/>
              </a:ext>
            </a:extLst>
          </p:cNvPr>
          <p:cNvSpPr/>
          <p:nvPr/>
        </p:nvSpPr>
        <p:spPr>
          <a:xfrm>
            <a:off x="1468192" y="40181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9E3DBB7-EACC-8F4D-8207-572CB78F21ED}"/>
              </a:ext>
            </a:extLst>
          </p:cNvPr>
          <p:cNvSpPr/>
          <p:nvPr/>
        </p:nvSpPr>
        <p:spPr>
          <a:xfrm>
            <a:off x="1983347" y="401818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54038A-FBA6-1C4F-863C-E92095C50F89}"/>
              </a:ext>
            </a:extLst>
          </p:cNvPr>
          <p:cNvSpPr/>
          <p:nvPr/>
        </p:nvSpPr>
        <p:spPr>
          <a:xfrm>
            <a:off x="2498502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DF2AD4-94CD-C241-AD07-CDA491CAA3EC}"/>
              </a:ext>
            </a:extLst>
          </p:cNvPr>
          <p:cNvSpPr/>
          <p:nvPr/>
        </p:nvSpPr>
        <p:spPr>
          <a:xfrm>
            <a:off x="3013657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BCAFE6-97B5-144B-810E-F31757A64DF2}"/>
              </a:ext>
            </a:extLst>
          </p:cNvPr>
          <p:cNvSpPr/>
          <p:nvPr/>
        </p:nvSpPr>
        <p:spPr>
          <a:xfrm>
            <a:off x="3528812" y="40181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6D5503-C145-0F4D-A0C6-8467EF9E2388}"/>
              </a:ext>
            </a:extLst>
          </p:cNvPr>
          <p:cNvSpPr/>
          <p:nvPr/>
        </p:nvSpPr>
        <p:spPr>
          <a:xfrm>
            <a:off x="4043967" y="40181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023667-7F8D-5F47-AA76-A5B416F048FC}"/>
              </a:ext>
            </a:extLst>
          </p:cNvPr>
          <p:cNvSpPr/>
          <p:nvPr/>
        </p:nvSpPr>
        <p:spPr>
          <a:xfrm>
            <a:off x="4559122" y="40181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4EFD8E-14A5-CF4E-A829-DAEFDB73A8C4}"/>
              </a:ext>
            </a:extLst>
          </p:cNvPr>
          <p:cNvSpPr/>
          <p:nvPr/>
        </p:nvSpPr>
        <p:spPr>
          <a:xfrm>
            <a:off x="5074277" y="40181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D7105E7-6013-AC45-996B-062CB532EECD}"/>
              </a:ext>
            </a:extLst>
          </p:cNvPr>
          <p:cNvSpPr/>
          <p:nvPr/>
        </p:nvSpPr>
        <p:spPr>
          <a:xfrm>
            <a:off x="5589432" y="40181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08C9AF-6995-714A-BCBC-4F3656DBE910}"/>
              </a:ext>
            </a:extLst>
          </p:cNvPr>
          <p:cNvSpPr/>
          <p:nvPr/>
        </p:nvSpPr>
        <p:spPr>
          <a:xfrm>
            <a:off x="6104587" y="40181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77ED086-5410-B043-B2DC-629342876BDD}"/>
              </a:ext>
            </a:extLst>
          </p:cNvPr>
          <p:cNvSpPr/>
          <p:nvPr/>
        </p:nvSpPr>
        <p:spPr>
          <a:xfrm>
            <a:off x="6619742" y="401817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FD5160-1DE7-F748-A6D9-40F8CC4614EC}"/>
              </a:ext>
            </a:extLst>
          </p:cNvPr>
          <p:cNvSpPr/>
          <p:nvPr/>
        </p:nvSpPr>
        <p:spPr>
          <a:xfrm>
            <a:off x="7134897" y="40181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F3B5F7-5A8B-674C-AAEC-E4A24FD4F858}"/>
              </a:ext>
            </a:extLst>
          </p:cNvPr>
          <p:cNvSpPr/>
          <p:nvPr/>
        </p:nvSpPr>
        <p:spPr>
          <a:xfrm>
            <a:off x="7650052" y="401817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04482F8-1205-8B41-A965-20129F9F46D7}"/>
              </a:ext>
            </a:extLst>
          </p:cNvPr>
          <p:cNvSpPr/>
          <p:nvPr/>
        </p:nvSpPr>
        <p:spPr>
          <a:xfrm>
            <a:off x="8165207" y="40181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B2AB04-B1B2-5340-BCB5-83BE443E5755}"/>
              </a:ext>
            </a:extLst>
          </p:cNvPr>
          <p:cNvSpPr/>
          <p:nvPr/>
        </p:nvSpPr>
        <p:spPr>
          <a:xfrm>
            <a:off x="8680362" y="401817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D6CAD8A-E0A6-1740-A685-9838CDC3348F}"/>
              </a:ext>
            </a:extLst>
          </p:cNvPr>
          <p:cNvSpPr/>
          <p:nvPr/>
        </p:nvSpPr>
        <p:spPr>
          <a:xfrm>
            <a:off x="9195517" y="401817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7421E0-F2BC-D247-9C54-6EB7A81E764D}"/>
              </a:ext>
            </a:extLst>
          </p:cNvPr>
          <p:cNvSpPr/>
          <p:nvPr/>
        </p:nvSpPr>
        <p:spPr>
          <a:xfrm>
            <a:off x="9710672" y="401816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C7BA468-491E-214E-AEFC-870B75D7CAE2}"/>
              </a:ext>
            </a:extLst>
          </p:cNvPr>
          <p:cNvSpPr/>
          <p:nvPr/>
        </p:nvSpPr>
        <p:spPr>
          <a:xfrm>
            <a:off x="10225827" y="401816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46B4123-6E41-BE4C-85EE-1203E75E56EB}"/>
              </a:ext>
            </a:extLst>
          </p:cNvPr>
          <p:cNvSpPr/>
          <p:nvPr/>
        </p:nvSpPr>
        <p:spPr>
          <a:xfrm>
            <a:off x="1468192" y="45333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0C0D4C0-0C36-0D47-A5EF-3524D1B88147}"/>
              </a:ext>
            </a:extLst>
          </p:cNvPr>
          <p:cNvSpPr/>
          <p:nvPr/>
        </p:nvSpPr>
        <p:spPr>
          <a:xfrm>
            <a:off x="1983347" y="453333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CC0002B-FFF7-6C45-A9CF-C5DBB99DCD7E}"/>
              </a:ext>
            </a:extLst>
          </p:cNvPr>
          <p:cNvSpPr/>
          <p:nvPr/>
        </p:nvSpPr>
        <p:spPr>
          <a:xfrm>
            <a:off x="2498502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A6F26B7-3F73-D049-AF39-54761757FD7A}"/>
              </a:ext>
            </a:extLst>
          </p:cNvPr>
          <p:cNvSpPr/>
          <p:nvPr/>
        </p:nvSpPr>
        <p:spPr>
          <a:xfrm>
            <a:off x="3013657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A720B61-33AE-4448-99C1-C297F68F7B8A}"/>
              </a:ext>
            </a:extLst>
          </p:cNvPr>
          <p:cNvSpPr/>
          <p:nvPr/>
        </p:nvSpPr>
        <p:spPr>
          <a:xfrm>
            <a:off x="3528812" y="45333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08BE2D5-CA27-1641-953C-D5074AA8CCDD}"/>
              </a:ext>
            </a:extLst>
          </p:cNvPr>
          <p:cNvSpPr/>
          <p:nvPr/>
        </p:nvSpPr>
        <p:spPr>
          <a:xfrm>
            <a:off x="4043967" y="45333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F0B0CCC-7555-7F4E-87F6-607C21D130DC}"/>
              </a:ext>
            </a:extLst>
          </p:cNvPr>
          <p:cNvSpPr/>
          <p:nvPr/>
        </p:nvSpPr>
        <p:spPr>
          <a:xfrm>
            <a:off x="4559122" y="45333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0DD815-6681-4142-9016-FFCA42A76AE9}"/>
              </a:ext>
            </a:extLst>
          </p:cNvPr>
          <p:cNvSpPr/>
          <p:nvPr/>
        </p:nvSpPr>
        <p:spPr>
          <a:xfrm>
            <a:off x="5074277" y="45333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8FC14E1-3BF1-6A47-ABB8-1F097A1A7C88}"/>
              </a:ext>
            </a:extLst>
          </p:cNvPr>
          <p:cNvSpPr/>
          <p:nvPr/>
        </p:nvSpPr>
        <p:spPr>
          <a:xfrm>
            <a:off x="5589432" y="45333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18D83A-1013-6749-9A95-4B6E71D4036D}"/>
              </a:ext>
            </a:extLst>
          </p:cNvPr>
          <p:cNvSpPr/>
          <p:nvPr/>
        </p:nvSpPr>
        <p:spPr>
          <a:xfrm>
            <a:off x="6104587" y="45333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1EFE28-349F-8C4D-A57E-8E813FAD9666}"/>
              </a:ext>
            </a:extLst>
          </p:cNvPr>
          <p:cNvSpPr/>
          <p:nvPr/>
        </p:nvSpPr>
        <p:spPr>
          <a:xfrm>
            <a:off x="6619742" y="45333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0F1E6B-9FE8-8C4D-B2AD-2BE6492B1E87}"/>
              </a:ext>
            </a:extLst>
          </p:cNvPr>
          <p:cNvSpPr/>
          <p:nvPr/>
        </p:nvSpPr>
        <p:spPr>
          <a:xfrm>
            <a:off x="7134897" y="45333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F3E83BA-A3D7-6E44-BFF7-F9812FC89C98}"/>
              </a:ext>
            </a:extLst>
          </p:cNvPr>
          <p:cNvSpPr/>
          <p:nvPr/>
        </p:nvSpPr>
        <p:spPr>
          <a:xfrm>
            <a:off x="7650052" y="45333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1C272EB-2D33-3241-A754-48CBEE7D9A2A}"/>
              </a:ext>
            </a:extLst>
          </p:cNvPr>
          <p:cNvSpPr/>
          <p:nvPr/>
        </p:nvSpPr>
        <p:spPr>
          <a:xfrm>
            <a:off x="8165207" y="45333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3305B8F-A345-ED48-B139-4C7D03A52D67}"/>
              </a:ext>
            </a:extLst>
          </p:cNvPr>
          <p:cNvSpPr/>
          <p:nvPr/>
        </p:nvSpPr>
        <p:spPr>
          <a:xfrm>
            <a:off x="8680362" y="45333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624FD60-37D0-B449-A87F-47BFA7DF62CC}"/>
              </a:ext>
            </a:extLst>
          </p:cNvPr>
          <p:cNvSpPr/>
          <p:nvPr/>
        </p:nvSpPr>
        <p:spPr>
          <a:xfrm>
            <a:off x="9195517" y="45333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2F0FB54-52ED-0142-B3FF-27AE6DAE0034}"/>
              </a:ext>
            </a:extLst>
          </p:cNvPr>
          <p:cNvSpPr/>
          <p:nvPr/>
        </p:nvSpPr>
        <p:spPr>
          <a:xfrm>
            <a:off x="9710672" y="453332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3E0D66-687F-B94B-BD06-86A6AF27DDF8}"/>
              </a:ext>
            </a:extLst>
          </p:cNvPr>
          <p:cNvSpPr/>
          <p:nvPr/>
        </p:nvSpPr>
        <p:spPr>
          <a:xfrm>
            <a:off x="10225827" y="453332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49E1C88-914B-3E47-8CAA-317C0C5FC881}"/>
              </a:ext>
            </a:extLst>
          </p:cNvPr>
          <p:cNvSpPr/>
          <p:nvPr/>
        </p:nvSpPr>
        <p:spPr>
          <a:xfrm>
            <a:off x="1468192" y="50484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A2AA2C6-51EC-B244-B2F6-B4A772F77E53}"/>
              </a:ext>
            </a:extLst>
          </p:cNvPr>
          <p:cNvSpPr/>
          <p:nvPr/>
        </p:nvSpPr>
        <p:spPr>
          <a:xfrm>
            <a:off x="1983347" y="504848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AEC53AC-DDE6-6641-BAE7-D8F567F897F1}"/>
              </a:ext>
            </a:extLst>
          </p:cNvPr>
          <p:cNvSpPr/>
          <p:nvPr/>
        </p:nvSpPr>
        <p:spPr>
          <a:xfrm>
            <a:off x="2498502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4B96AEB-EFDF-8B4C-AA2B-5C607B81F5D4}"/>
              </a:ext>
            </a:extLst>
          </p:cNvPr>
          <p:cNvSpPr/>
          <p:nvPr/>
        </p:nvSpPr>
        <p:spPr>
          <a:xfrm>
            <a:off x="3013657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8CF82AB-B05D-1F47-AB26-F46988376C91}"/>
              </a:ext>
            </a:extLst>
          </p:cNvPr>
          <p:cNvSpPr/>
          <p:nvPr/>
        </p:nvSpPr>
        <p:spPr>
          <a:xfrm>
            <a:off x="3528812" y="504848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E8E27EB-F99B-7840-AB27-C7B50C61F1A7}"/>
              </a:ext>
            </a:extLst>
          </p:cNvPr>
          <p:cNvSpPr/>
          <p:nvPr/>
        </p:nvSpPr>
        <p:spPr>
          <a:xfrm>
            <a:off x="4043967" y="50484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C4BBBD1-75A8-9E46-90CB-76AC53F24584}"/>
              </a:ext>
            </a:extLst>
          </p:cNvPr>
          <p:cNvSpPr/>
          <p:nvPr/>
        </p:nvSpPr>
        <p:spPr>
          <a:xfrm>
            <a:off x="4559122" y="50484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2D8B684-5911-974E-BBD2-113DBE13A2A2}"/>
              </a:ext>
            </a:extLst>
          </p:cNvPr>
          <p:cNvSpPr/>
          <p:nvPr/>
        </p:nvSpPr>
        <p:spPr>
          <a:xfrm>
            <a:off x="5074277" y="504848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7DF973F-0457-964B-AFE8-AF233C5294A7}"/>
              </a:ext>
            </a:extLst>
          </p:cNvPr>
          <p:cNvSpPr/>
          <p:nvPr/>
        </p:nvSpPr>
        <p:spPr>
          <a:xfrm>
            <a:off x="5589432" y="50484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8D942FC-22AF-584C-8CAF-EACD22283F9D}"/>
              </a:ext>
            </a:extLst>
          </p:cNvPr>
          <p:cNvSpPr/>
          <p:nvPr/>
        </p:nvSpPr>
        <p:spPr>
          <a:xfrm>
            <a:off x="6104587" y="50484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EB1A96A-54A7-2643-A1A4-A3FA8FF35811}"/>
              </a:ext>
            </a:extLst>
          </p:cNvPr>
          <p:cNvSpPr/>
          <p:nvPr/>
        </p:nvSpPr>
        <p:spPr>
          <a:xfrm>
            <a:off x="6619742" y="50484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46950D0-3A19-634B-BC22-785D3AB6F219}"/>
              </a:ext>
            </a:extLst>
          </p:cNvPr>
          <p:cNvSpPr/>
          <p:nvPr/>
        </p:nvSpPr>
        <p:spPr>
          <a:xfrm>
            <a:off x="7134897" y="50484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698A3B2-F681-2544-896A-BD0657B3021A}"/>
              </a:ext>
            </a:extLst>
          </p:cNvPr>
          <p:cNvSpPr/>
          <p:nvPr/>
        </p:nvSpPr>
        <p:spPr>
          <a:xfrm>
            <a:off x="7650052" y="50484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A4A4ABA-9F46-F14F-BD01-D39B926505F7}"/>
              </a:ext>
            </a:extLst>
          </p:cNvPr>
          <p:cNvSpPr/>
          <p:nvPr/>
        </p:nvSpPr>
        <p:spPr>
          <a:xfrm>
            <a:off x="8165207" y="50484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001161C-A2E2-2D49-A735-FF0891835A1A}"/>
              </a:ext>
            </a:extLst>
          </p:cNvPr>
          <p:cNvSpPr/>
          <p:nvPr/>
        </p:nvSpPr>
        <p:spPr>
          <a:xfrm>
            <a:off x="8680362" y="50484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F7E8A83-093F-8D46-B5BF-065877ED5159}"/>
              </a:ext>
            </a:extLst>
          </p:cNvPr>
          <p:cNvSpPr/>
          <p:nvPr/>
        </p:nvSpPr>
        <p:spPr>
          <a:xfrm>
            <a:off x="9195517" y="50484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61E702-E27F-3348-B3ED-9080125AD055}"/>
              </a:ext>
            </a:extLst>
          </p:cNvPr>
          <p:cNvSpPr/>
          <p:nvPr/>
        </p:nvSpPr>
        <p:spPr>
          <a:xfrm>
            <a:off x="9710672" y="50484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46BF4C1-EADF-7D40-9137-DF92446A7767}"/>
              </a:ext>
            </a:extLst>
          </p:cNvPr>
          <p:cNvSpPr/>
          <p:nvPr/>
        </p:nvSpPr>
        <p:spPr>
          <a:xfrm>
            <a:off x="10225827" y="50484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9DBCC30-2D81-2648-9D32-8B32DC458180}"/>
              </a:ext>
            </a:extLst>
          </p:cNvPr>
          <p:cNvSpPr/>
          <p:nvPr/>
        </p:nvSpPr>
        <p:spPr>
          <a:xfrm>
            <a:off x="1468192" y="556363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DAA2D68-2847-FD42-AAA4-8D1133C10378}"/>
              </a:ext>
            </a:extLst>
          </p:cNvPr>
          <p:cNvSpPr/>
          <p:nvPr/>
        </p:nvSpPr>
        <p:spPr>
          <a:xfrm>
            <a:off x="1983347" y="556363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72EE6AD-041F-B54A-9EDD-2781E5ABD343}"/>
              </a:ext>
            </a:extLst>
          </p:cNvPr>
          <p:cNvSpPr/>
          <p:nvPr/>
        </p:nvSpPr>
        <p:spPr>
          <a:xfrm>
            <a:off x="2498502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44AEC55-813F-C64F-9879-0574081CDFDC}"/>
              </a:ext>
            </a:extLst>
          </p:cNvPr>
          <p:cNvSpPr/>
          <p:nvPr/>
        </p:nvSpPr>
        <p:spPr>
          <a:xfrm>
            <a:off x="3013657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E747211-597C-8A41-B7E4-CD2DC6FA17B3}"/>
              </a:ext>
            </a:extLst>
          </p:cNvPr>
          <p:cNvSpPr/>
          <p:nvPr/>
        </p:nvSpPr>
        <p:spPr>
          <a:xfrm>
            <a:off x="3528812" y="556363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556830-1CD5-4147-A098-AA47052B17E3}"/>
              </a:ext>
            </a:extLst>
          </p:cNvPr>
          <p:cNvSpPr/>
          <p:nvPr/>
        </p:nvSpPr>
        <p:spPr>
          <a:xfrm>
            <a:off x="4043967" y="55636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B44815C-E593-4B4E-979C-5A484B7FD753}"/>
              </a:ext>
            </a:extLst>
          </p:cNvPr>
          <p:cNvSpPr/>
          <p:nvPr/>
        </p:nvSpPr>
        <p:spPr>
          <a:xfrm>
            <a:off x="4559122" y="55636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882DAC1-1B51-794A-BCD6-2E335AA71EFF}"/>
              </a:ext>
            </a:extLst>
          </p:cNvPr>
          <p:cNvSpPr/>
          <p:nvPr/>
        </p:nvSpPr>
        <p:spPr>
          <a:xfrm>
            <a:off x="5074277" y="55636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5E6C654-8D47-6643-BC47-97B1A8D2CFAF}"/>
              </a:ext>
            </a:extLst>
          </p:cNvPr>
          <p:cNvSpPr/>
          <p:nvPr/>
        </p:nvSpPr>
        <p:spPr>
          <a:xfrm>
            <a:off x="5589432" y="55636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C4FD05-E548-CC41-91D5-ACE1B507F3D0}"/>
              </a:ext>
            </a:extLst>
          </p:cNvPr>
          <p:cNvSpPr/>
          <p:nvPr/>
        </p:nvSpPr>
        <p:spPr>
          <a:xfrm>
            <a:off x="6104587" y="55636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8A8888-4E48-6B4D-8702-ABAF6C657A97}"/>
              </a:ext>
            </a:extLst>
          </p:cNvPr>
          <p:cNvSpPr/>
          <p:nvPr/>
        </p:nvSpPr>
        <p:spPr>
          <a:xfrm>
            <a:off x="6619742" y="55636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FA67C77-1BF5-1D4F-983B-AA17810D9112}"/>
              </a:ext>
            </a:extLst>
          </p:cNvPr>
          <p:cNvSpPr/>
          <p:nvPr/>
        </p:nvSpPr>
        <p:spPr>
          <a:xfrm>
            <a:off x="7134897" y="55636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47232A5-9EC2-254F-AA16-29AA6F019919}"/>
              </a:ext>
            </a:extLst>
          </p:cNvPr>
          <p:cNvSpPr/>
          <p:nvPr/>
        </p:nvSpPr>
        <p:spPr>
          <a:xfrm>
            <a:off x="7650052" y="55636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6138952-E20A-8040-A4D5-C57620507623}"/>
              </a:ext>
            </a:extLst>
          </p:cNvPr>
          <p:cNvSpPr/>
          <p:nvPr/>
        </p:nvSpPr>
        <p:spPr>
          <a:xfrm>
            <a:off x="8165207" y="55636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9BB7AD8-2690-6B44-B032-8A11140CAD88}"/>
              </a:ext>
            </a:extLst>
          </p:cNvPr>
          <p:cNvSpPr/>
          <p:nvPr/>
        </p:nvSpPr>
        <p:spPr>
          <a:xfrm>
            <a:off x="8680362" y="55636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9FB6A6D-DA3A-3847-B145-B3CE005B3FB2}"/>
              </a:ext>
            </a:extLst>
          </p:cNvPr>
          <p:cNvSpPr/>
          <p:nvPr/>
        </p:nvSpPr>
        <p:spPr>
          <a:xfrm>
            <a:off x="9195517" y="55636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2DBBF8F-2D8C-FB46-8754-6DC9397E3CB6}"/>
              </a:ext>
            </a:extLst>
          </p:cNvPr>
          <p:cNvSpPr/>
          <p:nvPr/>
        </p:nvSpPr>
        <p:spPr>
          <a:xfrm>
            <a:off x="9710672" y="55636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45F83D8-7AE8-3E4A-B052-205170B74B8E}"/>
              </a:ext>
            </a:extLst>
          </p:cNvPr>
          <p:cNvSpPr/>
          <p:nvPr/>
        </p:nvSpPr>
        <p:spPr>
          <a:xfrm>
            <a:off x="10225827" y="55636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DA15C99-2690-C44F-BD1D-5474460AEBF5}"/>
              </a:ext>
            </a:extLst>
          </p:cNvPr>
          <p:cNvSpPr/>
          <p:nvPr/>
        </p:nvSpPr>
        <p:spPr>
          <a:xfrm>
            <a:off x="4951928" y="3882906"/>
            <a:ext cx="244698" cy="2446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962E9CD-081F-1448-B0AF-FFCDE6F845F9}"/>
              </a:ext>
            </a:extLst>
          </p:cNvPr>
          <p:cNvSpPr txBox="1"/>
          <p:nvPr/>
        </p:nvSpPr>
        <p:spPr>
          <a:xfrm>
            <a:off x="1365162" y="6156101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B6E0341-2623-C54A-9E23-F7A4AD558D31}"/>
              </a:ext>
            </a:extLst>
          </p:cNvPr>
          <p:cNvSpPr txBox="1"/>
          <p:nvPr/>
        </p:nvSpPr>
        <p:spPr>
          <a:xfrm>
            <a:off x="1107584" y="5831982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4EA6472-A12D-974D-B745-35988919A5C8}"/>
              </a:ext>
            </a:extLst>
          </p:cNvPr>
          <p:cNvSpPr txBox="1"/>
          <p:nvPr/>
        </p:nvSpPr>
        <p:spPr>
          <a:xfrm>
            <a:off x="463635" y="528036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b.Length</a:t>
            </a:r>
            <a:endParaRPr lang="en-US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808561-10FA-8A4B-BEF0-C643A362893C}"/>
              </a:ext>
            </a:extLst>
          </p:cNvPr>
          <p:cNvSpPr txBox="1"/>
          <p:nvPr/>
        </p:nvSpPr>
        <p:spPr>
          <a:xfrm>
            <a:off x="10740982" y="6104589"/>
            <a:ext cx="11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a.Length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30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259BCE-F00D-544D-AC69-FA328E253778}"/>
              </a:ext>
            </a:extLst>
          </p:cNvPr>
          <p:cNvSpPr/>
          <p:nvPr/>
        </p:nvSpPr>
        <p:spPr>
          <a:xfrm>
            <a:off x="1468192" y="9272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E0BB13-CA46-0141-B128-A777537F5430}"/>
              </a:ext>
            </a:extLst>
          </p:cNvPr>
          <p:cNvSpPr/>
          <p:nvPr/>
        </p:nvSpPr>
        <p:spPr>
          <a:xfrm>
            <a:off x="1983347" y="9272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7DAE4-3C86-BE45-93FA-B2968E751815}"/>
              </a:ext>
            </a:extLst>
          </p:cNvPr>
          <p:cNvSpPr/>
          <p:nvPr/>
        </p:nvSpPr>
        <p:spPr>
          <a:xfrm>
            <a:off x="2498502" y="9272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7BE97-F01B-1D40-AC0B-7779A662BC37}"/>
              </a:ext>
            </a:extLst>
          </p:cNvPr>
          <p:cNvSpPr/>
          <p:nvPr/>
        </p:nvSpPr>
        <p:spPr>
          <a:xfrm>
            <a:off x="3013657" y="9272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5D723-079C-5B4F-B339-13B6897B0F3A}"/>
              </a:ext>
            </a:extLst>
          </p:cNvPr>
          <p:cNvSpPr/>
          <p:nvPr/>
        </p:nvSpPr>
        <p:spPr>
          <a:xfrm>
            <a:off x="3528812" y="9272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B88F4-4BF8-7845-BB6D-8709FF215D65}"/>
              </a:ext>
            </a:extLst>
          </p:cNvPr>
          <p:cNvSpPr/>
          <p:nvPr/>
        </p:nvSpPr>
        <p:spPr>
          <a:xfrm>
            <a:off x="4043967" y="9272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DD8C9-EF3F-DC44-AED6-EB91B8AD7BED}"/>
              </a:ext>
            </a:extLst>
          </p:cNvPr>
          <p:cNvSpPr/>
          <p:nvPr/>
        </p:nvSpPr>
        <p:spPr>
          <a:xfrm>
            <a:off x="4559122" y="9272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6EAEC-25CD-D741-BE4D-49AC2A5B5131}"/>
              </a:ext>
            </a:extLst>
          </p:cNvPr>
          <p:cNvSpPr/>
          <p:nvPr/>
        </p:nvSpPr>
        <p:spPr>
          <a:xfrm>
            <a:off x="5074277" y="92727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82C26-71E1-934E-8DF9-065D272CD74D}"/>
              </a:ext>
            </a:extLst>
          </p:cNvPr>
          <p:cNvSpPr/>
          <p:nvPr/>
        </p:nvSpPr>
        <p:spPr>
          <a:xfrm>
            <a:off x="5589432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26F8B-54A6-494A-9B9B-746951274226}"/>
              </a:ext>
            </a:extLst>
          </p:cNvPr>
          <p:cNvSpPr/>
          <p:nvPr/>
        </p:nvSpPr>
        <p:spPr>
          <a:xfrm>
            <a:off x="6104587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D935C-4DB7-DC43-88C5-B09DD4F1A814}"/>
              </a:ext>
            </a:extLst>
          </p:cNvPr>
          <p:cNvSpPr/>
          <p:nvPr/>
        </p:nvSpPr>
        <p:spPr>
          <a:xfrm>
            <a:off x="661974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23AB3-E249-9348-802A-4FCC3E626FB5}"/>
              </a:ext>
            </a:extLst>
          </p:cNvPr>
          <p:cNvSpPr/>
          <p:nvPr/>
        </p:nvSpPr>
        <p:spPr>
          <a:xfrm>
            <a:off x="713489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A54FE-4490-E047-A7C2-2B9904B47E7B}"/>
              </a:ext>
            </a:extLst>
          </p:cNvPr>
          <p:cNvSpPr/>
          <p:nvPr/>
        </p:nvSpPr>
        <p:spPr>
          <a:xfrm>
            <a:off x="765005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A9032-E1F6-BA45-89CD-38CB9FBA676B}"/>
              </a:ext>
            </a:extLst>
          </p:cNvPr>
          <p:cNvSpPr/>
          <p:nvPr/>
        </p:nvSpPr>
        <p:spPr>
          <a:xfrm>
            <a:off x="816520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CA527-F933-3445-B730-3BBBB9E9BFEA}"/>
              </a:ext>
            </a:extLst>
          </p:cNvPr>
          <p:cNvSpPr/>
          <p:nvPr/>
        </p:nvSpPr>
        <p:spPr>
          <a:xfrm>
            <a:off x="8680362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248652-383B-7B4F-86AF-5B955D750F2F}"/>
              </a:ext>
            </a:extLst>
          </p:cNvPr>
          <p:cNvSpPr/>
          <p:nvPr/>
        </p:nvSpPr>
        <p:spPr>
          <a:xfrm>
            <a:off x="9195517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1BF023-4C1A-264F-BA47-6342FEAA5A5A}"/>
              </a:ext>
            </a:extLst>
          </p:cNvPr>
          <p:cNvSpPr/>
          <p:nvPr/>
        </p:nvSpPr>
        <p:spPr>
          <a:xfrm>
            <a:off x="9710672" y="92726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49246-199B-D34B-ADEC-25F42EA6E08D}"/>
              </a:ext>
            </a:extLst>
          </p:cNvPr>
          <p:cNvSpPr/>
          <p:nvPr/>
        </p:nvSpPr>
        <p:spPr>
          <a:xfrm>
            <a:off x="10225827" y="92726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EFCDE5-83D5-F24B-BDF8-1E8B5A9976E8}"/>
              </a:ext>
            </a:extLst>
          </p:cNvPr>
          <p:cNvSpPr/>
          <p:nvPr/>
        </p:nvSpPr>
        <p:spPr>
          <a:xfrm>
            <a:off x="1468192" y="14424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6EE1B6-F5E6-9140-9E7C-83256A0819F0}"/>
              </a:ext>
            </a:extLst>
          </p:cNvPr>
          <p:cNvSpPr/>
          <p:nvPr/>
        </p:nvSpPr>
        <p:spPr>
          <a:xfrm>
            <a:off x="1983347" y="14424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93E828-64FD-3A49-A1DA-7CF7E22CC1E5}"/>
              </a:ext>
            </a:extLst>
          </p:cNvPr>
          <p:cNvSpPr/>
          <p:nvPr/>
        </p:nvSpPr>
        <p:spPr>
          <a:xfrm>
            <a:off x="2498502" y="14424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D48491-CD74-8348-B845-B3E433294041}"/>
              </a:ext>
            </a:extLst>
          </p:cNvPr>
          <p:cNvSpPr/>
          <p:nvPr/>
        </p:nvSpPr>
        <p:spPr>
          <a:xfrm>
            <a:off x="3013657" y="14424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D4A4EC-9060-DC4C-A999-EA748C06513F}"/>
              </a:ext>
            </a:extLst>
          </p:cNvPr>
          <p:cNvSpPr/>
          <p:nvPr/>
        </p:nvSpPr>
        <p:spPr>
          <a:xfrm>
            <a:off x="3528812" y="14424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62A56D-E8AF-B14A-84C0-1AD9E2EAFF76}"/>
              </a:ext>
            </a:extLst>
          </p:cNvPr>
          <p:cNvSpPr/>
          <p:nvPr/>
        </p:nvSpPr>
        <p:spPr>
          <a:xfrm>
            <a:off x="4043967" y="14424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C38519-1384-C94D-8ED9-9B07DF23D340}"/>
              </a:ext>
            </a:extLst>
          </p:cNvPr>
          <p:cNvSpPr/>
          <p:nvPr/>
        </p:nvSpPr>
        <p:spPr>
          <a:xfrm>
            <a:off x="4559122" y="14424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D05DB3-BE32-4347-8958-9D828B972690}"/>
              </a:ext>
            </a:extLst>
          </p:cNvPr>
          <p:cNvSpPr/>
          <p:nvPr/>
        </p:nvSpPr>
        <p:spPr>
          <a:xfrm>
            <a:off x="5074277" y="14424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3F7003-41A9-824A-8017-AEBDE321C403}"/>
              </a:ext>
            </a:extLst>
          </p:cNvPr>
          <p:cNvSpPr/>
          <p:nvPr/>
        </p:nvSpPr>
        <p:spPr>
          <a:xfrm>
            <a:off x="5589432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AD2F71-FA62-AF44-BB38-DF3B3E229AE7}"/>
              </a:ext>
            </a:extLst>
          </p:cNvPr>
          <p:cNvSpPr/>
          <p:nvPr/>
        </p:nvSpPr>
        <p:spPr>
          <a:xfrm>
            <a:off x="6104587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70FDE3-34D2-5247-8F42-150F33DA3F72}"/>
              </a:ext>
            </a:extLst>
          </p:cNvPr>
          <p:cNvSpPr/>
          <p:nvPr/>
        </p:nvSpPr>
        <p:spPr>
          <a:xfrm>
            <a:off x="661974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0C60B9-26A2-DD46-B481-6DA69D2D8B69}"/>
              </a:ext>
            </a:extLst>
          </p:cNvPr>
          <p:cNvSpPr/>
          <p:nvPr/>
        </p:nvSpPr>
        <p:spPr>
          <a:xfrm>
            <a:off x="713489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77B09C-ECD3-1449-99B4-DA93194EFBAC}"/>
              </a:ext>
            </a:extLst>
          </p:cNvPr>
          <p:cNvSpPr/>
          <p:nvPr/>
        </p:nvSpPr>
        <p:spPr>
          <a:xfrm>
            <a:off x="765005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B884EA-067C-4F47-8561-4115CA7DB8E5}"/>
              </a:ext>
            </a:extLst>
          </p:cNvPr>
          <p:cNvSpPr/>
          <p:nvPr/>
        </p:nvSpPr>
        <p:spPr>
          <a:xfrm>
            <a:off x="816520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FCE507-367F-1949-A2E8-A5C34DAED153}"/>
              </a:ext>
            </a:extLst>
          </p:cNvPr>
          <p:cNvSpPr/>
          <p:nvPr/>
        </p:nvSpPr>
        <p:spPr>
          <a:xfrm>
            <a:off x="8680362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EF461A-D805-9B47-92A5-523E259D4CE0}"/>
              </a:ext>
            </a:extLst>
          </p:cNvPr>
          <p:cNvSpPr/>
          <p:nvPr/>
        </p:nvSpPr>
        <p:spPr>
          <a:xfrm>
            <a:off x="9195517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66F4B9-EAB7-FC42-9BC7-6C40ADBF5AC1}"/>
              </a:ext>
            </a:extLst>
          </p:cNvPr>
          <p:cNvSpPr/>
          <p:nvPr/>
        </p:nvSpPr>
        <p:spPr>
          <a:xfrm>
            <a:off x="9710672" y="144242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FAD09F-FD40-2C46-BE32-7E7361F7CDB3}"/>
              </a:ext>
            </a:extLst>
          </p:cNvPr>
          <p:cNvSpPr/>
          <p:nvPr/>
        </p:nvSpPr>
        <p:spPr>
          <a:xfrm>
            <a:off x="10225827" y="144241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9DCE27-C857-B846-A97F-D647FE7D9A88}"/>
              </a:ext>
            </a:extLst>
          </p:cNvPr>
          <p:cNvSpPr/>
          <p:nvPr/>
        </p:nvSpPr>
        <p:spPr>
          <a:xfrm>
            <a:off x="1468192" y="19575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F5E9B-3A6C-DD49-8D55-AF9A9FE1772E}"/>
              </a:ext>
            </a:extLst>
          </p:cNvPr>
          <p:cNvSpPr/>
          <p:nvPr/>
        </p:nvSpPr>
        <p:spPr>
          <a:xfrm>
            <a:off x="1983347" y="195758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760F81-0F6A-BD4E-9CED-DC4E5275E00C}"/>
              </a:ext>
            </a:extLst>
          </p:cNvPr>
          <p:cNvSpPr/>
          <p:nvPr/>
        </p:nvSpPr>
        <p:spPr>
          <a:xfrm>
            <a:off x="2498502" y="19575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C0CCAF-3FF7-1F4C-A37D-605100B5D60D}"/>
              </a:ext>
            </a:extLst>
          </p:cNvPr>
          <p:cNvSpPr/>
          <p:nvPr/>
        </p:nvSpPr>
        <p:spPr>
          <a:xfrm>
            <a:off x="3013657" y="19575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B59A20-17B7-4641-89E9-AC6187C9642A}"/>
              </a:ext>
            </a:extLst>
          </p:cNvPr>
          <p:cNvSpPr/>
          <p:nvPr/>
        </p:nvSpPr>
        <p:spPr>
          <a:xfrm>
            <a:off x="3528812" y="195758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2C139D-C9A8-4D4D-8CA4-2DD424A581B0}"/>
              </a:ext>
            </a:extLst>
          </p:cNvPr>
          <p:cNvSpPr/>
          <p:nvPr/>
        </p:nvSpPr>
        <p:spPr>
          <a:xfrm>
            <a:off x="4043967" y="19575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3FB757-2FF4-8941-89EE-A718DA346853}"/>
              </a:ext>
            </a:extLst>
          </p:cNvPr>
          <p:cNvSpPr/>
          <p:nvPr/>
        </p:nvSpPr>
        <p:spPr>
          <a:xfrm>
            <a:off x="4559122" y="19575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56D778-09D6-E049-B717-205CA35C2FFA}"/>
              </a:ext>
            </a:extLst>
          </p:cNvPr>
          <p:cNvSpPr/>
          <p:nvPr/>
        </p:nvSpPr>
        <p:spPr>
          <a:xfrm>
            <a:off x="5074277" y="19575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E800E4-F759-7147-B1A6-DE0A172C65B3}"/>
              </a:ext>
            </a:extLst>
          </p:cNvPr>
          <p:cNvSpPr/>
          <p:nvPr/>
        </p:nvSpPr>
        <p:spPr>
          <a:xfrm>
            <a:off x="5589432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F17577-8A55-424D-AD1E-E698B71A3E89}"/>
              </a:ext>
            </a:extLst>
          </p:cNvPr>
          <p:cNvSpPr/>
          <p:nvPr/>
        </p:nvSpPr>
        <p:spPr>
          <a:xfrm>
            <a:off x="6104587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80653D-A0C6-5D45-926A-FDF86C524E14}"/>
              </a:ext>
            </a:extLst>
          </p:cNvPr>
          <p:cNvSpPr/>
          <p:nvPr/>
        </p:nvSpPr>
        <p:spPr>
          <a:xfrm>
            <a:off x="661974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19B72C-B77D-8640-8AF2-A3C933595FD3}"/>
              </a:ext>
            </a:extLst>
          </p:cNvPr>
          <p:cNvSpPr/>
          <p:nvPr/>
        </p:nvSpPr>
        <p:spPr>
          <a:xfrm>
            <a:off x="713489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4B5666-AE63-A94F-ABB7-C0330933580B}"/>
              </a:ext>
            </a:extLst>
          </p:cNvPr>
          <p:cNvSpPr/>
          <p:nvPr/>
        </p:nvSpPr>
        <p:spPr>
          <a:xfrm>
            <a:off x="765005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300B91-ACD6-0C4B-B298-1F1B32C2CE9E}"/>
              </a:ext>
            </a:extLst>
          </p:cNvPr>
          <p:cNvSpPr/>
          <p:nvPr/>
        </p:nvSpPr>
        <p:spPr>
          <a:xfrm>
            <a:off x="816520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6778B2-8908-8841-A216-D95FD65BAA2F}"/>
              </a:ext>
            </a:extLst>
          </p:cNvPr>
          <p:cNvSpPr/>
          <p:nvPr/>
        </p:nvSpPr>
        <p:spPr>
          <a:xfrm>
            <a:off x="8680362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A2D16B-6C0E-EF46-83FF-B974644F641B}"/>
              </a:ext>
            </a:extLst>
          </p:cNvPr>
          <p:cNvSpPr/>
          <p:nvPr/>
        </p:nvSpPr>
        <p:spPr>
          <a:xfrm>
            <a:off x="9195517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4F9A4F-2E22-7041-92F4-18C522514831}"/>
              </a:ext>
            </a:extLst>
          </p:cNvPr>
          <p:cNvSpPr/>
          <p:nvPr/>
        </p:nvSpPr>
        <p:spPr>
          <a:xfrm>
            <a:off x="9710672" y="195757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97A068-8B49-EC48-B688-5A60EC541E6D}"/>
              </a:ext>
            </a:extLst>
          </p:cNvPr>
          <p:cNvSpPr/>
          <p:nvPr/>
        </p:nvSpPr>
        <p:spPr>
          <a:xfrm>
            <a:off x="10225827" y="195757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579E678-96F8-EF49-A143-00ECCCDCD790}"/>
              </a:ext>
            </a:extLst>
          </p:cNvPr>
          <p:cNvSpPr/>
          <p:nvPr/>
        </p:nvSpPr>
        <p:spPr>
          <a:xfrm>
            <a:off x="1468192" y="247273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49E427-73DC-3A42-AF1A-5CB4A7A1F6E0}"/>
              </a:ext>
            </a:extLst>
          </p:cNvPr>
          <p:cNvSpPr/>
          <p:nvPr/>
        </p:nvSpPr>
        <p:spPr>
          <a:xfrm>
            <a:off x="1983347" y="247273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E9C034-AA5C-4449-BEE9-5A43F5CED656}"/>
              </a:ext>
            </a:extLst>
          </p:cNvPr>
          <p:cNvSpPr/>
          <p:nvPr/>
        </p:nvSpPr>
        <p:spPr>
          <a:xfrm>
            <a:off x="2498502" y="24727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382348-164E-9E4D-9DDD-8A682CC261CB}"/>
              </a:ext>
            </a:extLst>
          </p:cNvPr>
          <p:cNvSpPr/>
          <p:nvPr/>
        </p:nvSpPr>
        <p:spPr>
          <a:xfrm>
            <a:off x="3013657" y="24727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A6743C-595C-4741-8246-F1D79139B06D}"/>
              </a:ext>
            </a:extLst>
          </p:cNvPr>
          <p:cNvSpPr/>
          <p:nvPr/>
        </p:nvSpPr>
        <p:spPr>
          <a:xfrm>
            <a:off x="3528812" y="247273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9EC90F7-4DDC-6B47-8BE7-8CAEB8FC129A}"/>
              </a:ext>
            </a:extLst>
          </p:cNvPr>
          <p:cNvSpPr/>
          <p:nvPr/>
        </p:nvSpPr>
        <p:spPr>
          <a:xfrm>
            <a:off x="4043967" y="24727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05FE92-2FD0-A64F-9AB8-51FA82AEAAC3}"/>
              </a:ext>
            </a:extLst>
          </p:cNvPr>
          <p:cNvSpPr/>
          <p:nvPr/>
        </p:nvSpPr>
        <p:spPr>
          <a:xfrm>
            <a:off x="4559122" y="24727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7C1BEE-B696-F24B-8352-B093047D6E8E}"/>
              </a:ext>
            </a:extLst>
          </p:cNvPr>
          <p:cNvSpPr/>
          <p:nvPr/>
        </p:nvSpPr>
        <p:spPr>
          <a:xfrm>
            <a:off x="5074277" y="247273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85C611-4865-C44E-B5A1-1E418427746F}"/>
              </a:ext>
            </a:extLst>
          </p:cNvPr>
          <p:cNvSpPr/>
          <p:nvPr/>
        </p:nvSpPr>
        <p:spPr>
          <a:xfrm>
            <a:off x="5589432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E221F1D-0B4B-C145-97C6-67C61055F4C0}"/>
              </a:ext>
            </a:extLst>
          </p:cNvPr>
          <p:cNvSpPr/>
          <p:nvPr/>
        </p:nvSpPr>
        <p:spPr>
          <a:xfrm>
            <a:off x="6104587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F7623A-AAC5-9A45-AEAD-5A18FCEE0487}"/>
              </a:ext>
            </a:extLst>
          </p:cNvPr>
          <p:cNvSpPr/>
          <p:nvPr/>
        </p:nvSpPr>
        <p:spPr>
          <a:xfrm>
            <a:off x="661974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D13B4B5-B4DB-D747-BA44-1DA2C9B5C5AD}"/>
              </a:ext>
            </a:extLst>
          </p:cNvPr>
          <p:cNvSpPr/>
          <p:nvPr/>
        </p:nvSpPr>
        <p:spPr>
          <a:xfrm>
            <a:off x="713489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1A1259-C55C-C245-BDC3-A6E495316FC9}"/>
              </a:ext>
            </a:extLst>
          </p:cNvPr>
          <p:cNvSpPr/>
          <p:nvPr/>
        </p:nvSpPr>
        <p:spPr>
          <a:xfrm>
            <a:off x="765005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F529C9-264C-1B43-8161-92BDAF9BE408}"/>
              </a:ext>
            </a:extLst>
          </p:cNvPr>
          <p:cNvSpPr/>
          <p:nvPr/>
        </p:nvSpPr>
        <p:spPr>
          <a:xfrm>
            <a:off x="816520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601FFE-3094-C442-B7BB-1EF6A9002B76}"/>
              </a:ext>
            </a:extLst>
          </p:cNvPr>
          <p:cNvSpPr/>
          <p:nvPr/>
        </p:nvSpPr>
        <p:spPr>
          <a:xfrm>
            <a:off x="8680362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17F99D-C993-7247-8B70-90B306AEC5FC}"/>
              </a:ext>
            </a:extLst>
          </p:cNvPr>
          <p:cNvSpPr/>
          <p:nvPr/>
        </p:nvSpPr>
        <p:spPr>
          <a:xfrm>
            <a:off x="9195517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21770F-CBA3-934C-98CB-A93435D2107D}"/>
              </a:ext>
            </a:extLst>
          </p:cNvPr>
          <p:cNvSpPr/>
          <p:nvPr/>
        </p:nvSpPr>
        <p:spPr>
          <a:xfrm>
            <a:off x="9710672" y="24727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BBF97D-DE95-9449-8763-0AF0BA1637E9}"/>
              </a:ext>
            </a:extLst>
          </p:cNvPr>
          <p:cNvSpPr/>
          <p:nvPr/>
        </p:nvSpPr>
        <p:spPr>
          <a:xfrm>
            <a:off x="10225827" y="24727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B2E42A-F40A-3B4C-9424-18F47F85AD47}"/>
              </a:ext>
            </a:extLst>
          </p:cNvPr>
          <p:cNvSpPr/>
          <p:nvPr/>
        </p:nvSpPr>
        <p:spPr>
          <a:xfrm>
            <a:off x="1468192" y="298788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CBFF40-A6E2-3B4C-A2FB-E916C1452FA6}"/>
              </a:ext>
            </a:extLst>
          </p:cNvPr>
          <p:cNvSpPr/>
          <p:nvPr/>
        </p:nvSpPr>
        <p:spPr>
          <a:xfrm>
            <a:off x="1983347" y="298788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A0EC03-9E7B-7343-9303-B53BCD11D473}"/>
              </a:ext>
            </a:extLst>
          </p:cNvPr>
          <p:cNvSpPr/>
          <p:nvPr/>
        </p:nvSpPr>
        <p:spPr>
          <a:xfrm>
            <a:off x="2498502" y="29878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7D5B11-17DF-8F47-86B3-00B91AAA821A}"/>
              </a:ext>
            </a:extLst>
          </p:cNvPr>
          <p:cNvSpPr/>
          <p:nvPr/>
        </p:nvSpPr>
        <p:spPr>
          <a:xfrm>
            <a:off x="3013657" y="29878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1C03B4-79B5-FC43-B7D5-F5C77C7AC9B9}"/>
              </a:ext>
            </a:extLst>
          </p:cNvPr>
          <p:cNvSpPr/>
          <p:nvPr/>
        </p:nvSpPr>
        <p:spPr>
          <a:xfrm>
            <a:off x="3528812" y="298788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5A6081-8E8F-0346-92C6-3FEE6E64D951}"/>
              </a:ext>
            </a:extLst>
          </p:cNvPr>
          <p:cNvSpPr/>
          <p:nvPr/>
        </p:nvSpPr>
        <p:spPr>
          <a:xfrm>
            <a:off x="4043967" y="29878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EE899E-D283-C54B-821F-E986CB587263}"/>
              </a:ext>
            </a:extLst>
          </p:cNvPr>
          <p:cNvSpPr/>
          <p:nvPr/>
        </p:nvSpPr>
        <p:spPr>
          <a:xfrm>
            <a:off x="4559122" y="29878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65C855-473A-7A47-85F5-920BC7FD08CB}"/>
              </a:ext>
            </a:extLst>
          </p:cNvPr>
          <p:cNvSpPr/>
          <p:nvPr/>
        </p:nvSpPr>
        <p:spPr>
          <a:xfrm>
            <a:off x="5074277" y="298788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AF4B97-F138-7E4D-B9AD-EFAB657CD589}"/>
              </a:ext>
            </a:extLst>
          </p:cNvPr>
          <p:cNvSpPr/>
          <p:nvPr/>
        </p:nvSpPr>
        <p:spPr>
          <a:xfrm>
            <a:off x="5589432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CC668C-7F42-1B4C-A673-BAA89C0DC116}"/>
              </a:ext>
            </a:extLst>
          </p:cNvPr>
          <p:cNvSpPr/>
          <p:nvPr/>
        </p:nvSpPr>
        <p:spPr>
          <a:xfrm>
            <a:off x="6104587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DC7D2F-5565-4243-824C-59174F4025BD}"/>
              </a:ext>
            </a:extLst>
          </p:cNvPr>
          <p:cNvSpPr/>
          <p:nvPr/>
        </p:nvSpPr>
        <p:spPr>
          <a:xfrm>
            <a:off x="661974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0E2458-9FCA-DC42-8767-10B113625FBC}"/>
              </a:ext>
            </a:extLst>
          </p:cNvPr>
          <p:cNvSpPr/>
          <p:nvPr/>
        </p:nvSpPr>
        <p:spPr>
          <a:xfrm>
            <a:off x="713489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528383-23C4-834D-B2F2-3FCC8BE1D974}"/>
              </a:ext>
            </a:extLst>
          </p:cNvPr>
          <p:cNvSpPr/>
          <p:nvPr/>
        </p:nvSpPr>
        <p:spPr>
          <a:xfrm>
            <a:off x="765005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E7E907-336E-D349-ABBA-38054CF8EC1A}"/>
              </a:ext>
            </a:extLst>
          </p:cNvPr>
          <p:cNvSpPr/>
          <p:nvPr/>
        </p:nvSpPr>
        <p:spPr>
          <a:xfrm>
            <a:off x="816520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D2B062-1037-5743-A73C-E748B21553FC}"/>
              </a:ext>
            </a:extLst>
          </p:cNvPr>
          <p:cNvSpPr/>
          <p:nvPr/>
        </p:nvSpPr>
        <p:spPr>
          <a:xfrm>
            <a:off x="8680362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3F92101-EC40-5C4A-8E23-047E24679CFF}"/>
              </a:ext>
            </a:extLst>
          </p:cNvPr>
          <p:cNvSpPr/>
          <p:nvPr/>
        </p:nvSpPr>
        <p:spPr>
          <a:xfrm>
            <a:off x="9195517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CBFB5B-784C-444D-B88E-CB91820E60EF}"/>
              </a:ext>
            </a:extLst>
          </p:cNvPr>
          <p:cNvSpPr/>
          <p:nvPr/>
        </p:nvSpPr>
        <p:spPr>
          <a:xfrm>
            <a:off x="9710672" y="29878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A37674-CA79-3445-A183-9138F777A0D8}"/>
              </a:ext>
            </a:extLst>
          </p:cNvPr>
          <p:cNvSpPr/>
          <p:nvPr/>
        </p:nvSpPr>
        <p:spPr>
          <a:xfrm>
            <a:off x="10225827" y="29878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77C6BA-E378-524B-8A95-88D17E57FF62}"/>
              </a:ext>
            </a:extLst>
          </p:cNvPr>
          <p:cNvSpPr/>
          <p:nvPr/>
        </p:nvSpPr>
        <p:spPr>
          <a:xfrm>
            <a:off x="1468192" y="35030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05EFF39-FE40-5F4F-B026-9F224EF5C97B}"/>
              </a:ext>
            </a:extLst>
          </p:cNvPr>
          <p:cNvSpPr/>
          <p:nvPr/>
        </p:nvSpPr>
        <p:spPr>
          <a:xfrm>
            <a:off x="1983347" y="35030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0A8EC47-ADB7-A44B-B7AD-1949DAFB2D50}"/>
              </a:ext>
            </a:extLst>
          </p:cNvPr>
          <p:cNvSpPr/>
          <p:nvPr/>
        </p:nvSpPr>
        <p:spPr>
          <a:xfrm>
            <a:off x="2498502" y="35030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0C8080C-F8E7-DF47-9F42-8D099231C27B}"/>
              </a:ext>
            </a:extLst>
          </p:cNvPr>
          <p:cNvSpPr/>
          <p:nvPr/>
        </p:nvSpPr>
        <p:spPr>
          <a:xfrm>
            <a:off x="3013657" y="35030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73C2E2-28B2-384B-9282-B87B55BB2AB9}"/>
              </a:ext>
            </a:extLst>
          </p:cNvPr>
          <p:cNvSpPr/>
          <p:nvPr/>
        </p:nvSpPr>
        <p:spPr>
          <a:xfrm>
            <a:off x="3528812" y="35030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C81FEAE-233E-2D41-B40F-6243219BA1D9}"/>
              </a:ext>
            </a:extLst>
          </p:cNvPr>
          <p:cNvSpPr/>
          <p:nvPr/>
        </p:nvSpPr>
        <p:spPr>
          <a:xfrm>
            <a:off x="4043967" y="350302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A02DF18-4CF5-914F-9FC3-6CD730C39043}"/>
              </a:ext>
            </a:extLst>
          </p:cNvPr>
          <p:cNvSpPr/>
          <p:nvPr/>
        </p:nvSpPr>
        <p:spPr>
          <a:xfrm>
            <a:off x="4559122" y="350302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DB56F87-52EE-CD4E-952C-A2E96D70161F}"/>
              </a:ext>
            </a:extLst>
          </p:cNvPr>
          <p:cNvSpPr/>
          <p:nvPr/>
        </p:nvSpPr>
        <p:spPr>
          <a:xfrm>
            <a:off x="5074277" y="3503019"/>
            <a:ext cx="515155" cy="51515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D5318A-6FDC-8742-9E78-F08DBBCBA894}"/>
              </a:ext>
            </a:extLst>
          </p:cNvPr>
          <p:cNvSpPr/>
          <p:nvPr/>
        </p:nvSpPr>
        <p:spPr>
          <a:xfrm>
            <a:off x="5589432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5E5A93-31FE-F84C-A253-CBDF6653A52C}"/>
              </a:ext>
            </a:extLst>
          </p:cNvPr>
          <p:cNvSpPr/>
          <p:nvPr/>
        </p:nvSpPr>
        <p:spPr>
          <a:xfrm>
            <a:off x="6104587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629DB-9974-7540-A06E-D23C40B86BD0}"/>
              </a:ext>
            </a:extLst>
          </p:cNvPr>
          <p:cNvSpPr/>
          <p:nvPr/>
        </p:nvSpPr>
        <p:spPr>
          <a:xfrm>
            <a:off x="661974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847CEA7-2321-B04E-9EF8-DE8612846882}"/>
              </a:ext>
            </a:extLst>
          </p:cNvPr>
          <p:cNvSpPr/>
          <p:nvPr/>
        </p:nvSpPr>
        <p:spPr>
          <a:xfrm>
            <a:off x="713489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B644D59-6685-674F-8E03-C3328EF1C8CF}"/>
              </a:ext>
            </a:extLst>
          </p:cNvPr>
          <p:cNvSpPr/>
          <p:nvPr/>
        </p:nvSpPr>
        <p:spPr>
          <a:xfrm>
            <a:off x="765005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C5DE939-CF23-1741-AAB9-061A443564CD}"/>
              </a:ext>
            </a:extLst>
          </p:cNvPr>
          <p:cNvSpPr/>
          <p:nvPr/>
        </p:nvSpPr>
        <p:spPr>
          <a:xfrm>
            <a:off x="816520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5B058D2-499D-3F4F-B11D-FECF27EC1082}"/>
              </a:ext>
            </a:extLst>
          </p:cNvPr>
          <p:cNvSpPr/>
          <p:nvPr/>
        </p:nvSpPr>
        <p:spPr>
          <a:xfrm>
            <a:off x="8680362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2051CF-F084-7346-AFE3-BF71E661E306}"/>
              </a:ext>
            </a:extLst>
          </p:cNvPr>
          <p:cNvSpPr/>
          <p:nvPr/>
        </p:nvSpPr>
        <p:spPr>
          <a:xfrm>
            <a:off x="9195517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A438DD8-87FB-3A47-9AB8-E68830DEA0A4}"/>
              </a:ext>
            </a:extLst>
          </p:cNvPr>
          <p:cNvSpPr/>
          <p:nvPr/>
        </p:nvSpPr>
        <p:spPr>
          <a:xfrm>
            <a:off x="9710672" y="350301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6C50C9F-AB13-FA4E-A558-8D90FFD2013E}"/>
              </a:ext>
            </a:extLst>
          </p:cNvPr>
          <p:cNvSpPr/>
          <p:nvPr/>
        </p:nvSpPr>
        <p:spPr>
          <a:xfrm>
            <a:off x="10225827" y="350301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8F098CA-FDBF-2F4F-9B75-6D107968E107}"/>
              </a:ext>
            </a:extLst>
          </p:cNvPr>
          <p:cNvSpPr/>
          <p:nvPr/>
        </p:nvSpPr>
        <p:spPr>
          <a:xfrm>
            <a:off x="1468192" y="40181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9E3DBB7-EACC-8F4D-8207-572CB78F21ED}"/>
              </a:ext>
            </a:extLst>
          </p:cNvPr>
          <p:cNvSpPr/>
          <p:nvPr/>
        </p:nvSpPr>
        <p:spPr>
          <a:xfrm>
            <a:off x="1983347" y="401818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54038A-FBA6-1C4F-863C-E92095C50F89}"/>
              </a:ext>
            </a:extLst>
          </p:cNvPr>
          <p:cNvSpPr/>
          <p:nvPr/>
        </p:nvSpPr>
        <p:spPr>
          <a:xfrm>
            <a:off x="2498502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DF2AD4-94CD-C241-AD07-CDA491CAA3EC}"/>
              </a:ext>
            </a:extLst>
          </p:cNvPr>
          <p:cNvSpPr/>
          <p:nvPr/>
        </p:nvSpPr>
        <p:spPr>
          <a:xfrm>
            <a:off x="3013657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BCAFE6-97B5-144B-810E-F31757A64DF2}"/>
              </a:ext>
            </a:extLst>
          </p:cNvPr>
          <p:cNvSpPr/>
          <p:nvPr/>
        </p:nvSpPr>
        <p:spPr>
          <a:xfrm>
            <a:off x="3528812" y="40181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6D5503-C145-0F4D-A0C6-8467EF9E2388}"/>
              </a:ext>
            </a:extLst>
          </p:cNvPr>
          <p:cNvSpPr/>
          <p:nvPr/>
        </p:nvSpPr>
        <p:spPr>
          <a:xfrm>
            <a:off x="4043967" y="40181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023667-7F8D-5F47-AA76-A5B416F048FC}"/>
              </a:ext>
            </a:extLst>
          </p:cNvPr>
          <p:cNvSpPr/>
          <p:nvPr/>
        </p:nvSpPr>
        <p:spPr>
          <a:xfrm>
            <a:off x="4559122" y="40181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4EFD8E-14A5-CF4E-A829-DAEFDB73A8C4}"/>
              </a:ext>
            </a:extLst>
          </p:cNvPr>
          <p:cNvSpPr/>
          <p:nvPr/>
        </p:nvSpPr>
        <p:spPr>
          <a:xfrm>
            <a:off x="5074277" y="40181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D7105E7-6013-AC45-996B-062CB532EECD}"/>
              </a:ext>
            </a:extLst>
          </p:cNvPr>
          <p:cNvSpPr/>
          <p:nvPr/>
        </p:nvSpPr>
        <p:spPr>
          <a:xfrm>
            <a:off x="5589432" y="40181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08C9AF-6995-714A-BCBC-4F3656DBE910}"/>
              </a:ext>
            </a:extLst>
          </p:cNvPr>
          <p:cNvSpPr/>
          <p:nvPr/>
        </p:nvSpPr>
        <p:spPr>
          <a:xfrm>
            <a:off x="6104587" y="40181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77ED086-5410-B043-B2DC-629342876BDD}"/>
              </a:ext>
            </a:extLst>
          </p:cNvPr>
          <p:cNvSpPr/>
          <p:nvPr/>
        </p:nvSpPr>
        <p:spPr>
          <a:xfrm>
            <a:off x="6619742" y="401817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FD5160-1DE7-F748-A6D9-40F8CC4614EC}"/>
              </a:ext>
            </a:extLst>
          </p:cNvPr>
          <p:cNvSpPr/>
          <p:nvPr/>
        </p:nvSpPr>
        <p:spPr>
          <a:xfrm>
            <a:off x="7134897" y="40181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F3B5F7-5A8B-674C-AAEC-E4A24FD4F858}"/>
              </a:ext>
            </a:extLst>
          </p:cNvPr>
          <p:cNvSpPr/>
          <p:nvPr/>
        </p:nvSpPr>
        <p:spPr>
          <a:xfrm>
            <a:off x="7650052" y="401817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04482F8-1205-8B41-A965-20129F9F46D7}"/>
              </a:ext>
            </a:extLst>
          </p:cNvPr>
          <p:cNvSpPr/>
          <p:nvPr/>
        </p:nvSpPr>
        <p:spPr>
          <a:xfrm>
            <a:off x="8165207" y="40181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B2AB04-B1B2-5340-BCB5-83BE443E5755}"/>
              </a:ext>
            </a:extLst>
          </p:cNvPr>
          <p:cNvSpPr/>
          <p:nvPr/>
        </p:nvSpPr>
        <p:spPr>
          <a:xfrm>
            <a:off x="8680362" y="401817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D6CAD8A-E0A6-1740-A685-9838CDC3348F}"/>
              </a:ext>
            </a:extLst>
          </p:cNvPr>
          <p:cNvSpPr/>
          <p:nvPr/>
        </p:nvSpPr>
        <p:spPr>
          <a:xfrm>
            <a:off x="9195517" y="401817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7421E0-F2BC-D247-9C54-6EB7A81E764D}"/>
              </a:ext>
            </a:extLst>
          </p:cNvPr>
          <p:cNvSpPr/>
          <p:nvPr/>
        </p:nvSpPr>
        <p:spPr>
          <a:xfrm>
            <a:off x="9710672" y="401816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C7BA468-491E-214E-AEFC-870B75D7CAE2}"/>
              </a:ext>
            </a:extLst>
          </p:cNvPr>
          <p:cNvSpPr/>
          <p:nvPr/>
        </p:nvSpPr>
        <p:spPr>
          <a:xfrm>
            <a:off x="10225827" y="401816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46B4123-6E41-BE4C-85EE-1203E75E56EB}"/>
              </a:ext>
            </a:extLst>
          </p:cNvPr>
          <p:cNvSpPr/>
          <p:nvPr/>
        </p:nvSpPr>
        <p:spPr>
          <a:xfrm>
            <a:off x="1468192" y="45333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0C0D4C0-0C36-0D47-A5EF-3524D1B88147}"/>
              </a:ext>
            </a:extLst>
          </p:cNvPr>
          <p:cNvSpPr/>
          <p:nvPr/>
        </p:nvSpPr>
        <p:spPr>
          <a:xfrm>
            <a:off x="1983347" y="453333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CC0002B-FFF7-6C45-A9CF-C5DBB99DCD7E}"/>
              </a:ext>
            </a:extLst>
          </p:cNvPr>
          <p:cNvSpPr/>
          <p:nvPr/>
        </p:nvSpPr>
        <p:spPr>
          <a:xfrm>
            <a:off x="2498502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A6F26B7-3F73-D049-AF39-54761757FD7A}"/>
              </a:ext>
            </a:extLst>
          </p:cNvPr>
          <p:cNvSpPr/>
          <p:nvPr/>
        </p:nvSpPr>
        <p:spPr>
          <a:xfrm>
            <a:off x="3013657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A720B61-33AE-4448-99C1-C297F68F7B8A}"/>
              </a:ext>
            </a:extLst>
          </p:cNvPr>
          <p:cNvSpPr/>
          <p:nvPr/>
        </p:nvSpPr>
        <p:spPr>
          <a:xfrm>
            <a:off x="3528812" y="45333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08BE2D5-CA27-1641-953C-D5074AA8CCDD}"/>
              </a:ext>
            </a:extLst>
          </p:cNvPr>
          <p:cNvSpPr/>
          <p:nvPr/>
        </p:nvSpPr>
        <p:spPr>
          <a:xfrm>
            <a:off x="4043967" y="45333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F0B0CCC-7555-7F4E-87F6-607C21D130DC}"/>
              </a:ext>
            </a:extLst>
          </p:cNvPr>
          <p:cNvSpPr/>
          <p:nvPr/>
        </p:nvSpPr>
        <p:spPr>
          <a:xfrm>
            <a:off x="4559122" y="45333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0DD815-6681-4142-9016-FFCA42A76AE9}"/>
              </a:ext>
            </a:extLst>
          </p:cNvPr>
          <p:cNvSpPr/>
          <p:nvPr/>
        </p:nvSpPr>
        <p:spPr>
          <a:xfrm>
            <a:off x="5074277" y="45333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8FC14E1-3BF1-6A47-ABB8-1F097A1A7C88}"/>
              </a:ext>
            </a:extLst>
          </p:cNvPr>
          <p:cNvSpPr/>
          <p:nvPr/>
        </p:nvSpPr>
        <p:spPr>
          <a:xfrm>
            <a:off x="5589432" y="45333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18D83A-1013-6749-9A95-4B6E71D4036D}"/>
              </a:ext>
            </a:extLst>
          </p:cNvPr>
          <p:cNvSpPr/>
          <p:nvPr/>
        </p:nvSpPr>
        <p:spPr>
          <a:xfrm>
            <a:off x="6104587" y="45333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1EFE28-349F-8C4D-A57E-8E813FAD9666}"/>
              </a:ext>
            </a:extLst>
          </p:cNvPr>
          <p:cNvSpPr/>
          <p:nvPr/>
        </p:nvSpPr>
        <p:spPr>
          <a:xfrm>
            <a:off x="6619742" y="45333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0F1E6B-9FE8-8C4D-B2AD-2BE6492B1E87}"/>
              </a:ext>
            </a:extLst>
          </p:cNvPr>
          <p:cNvSpPr/>
          <p:nvPr/>
        </p:nvSpPr>
        <p:spPr>
          <a:xfrm>
            <a:off x="7134897" y="45333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F3E83BA-A3D7-6E44-BFF7-F9812FC89C98}"/>
              </a:ext>
            </a:extLst>
          </p:cNvPr>
          <p:cNvSpPr/>
          <p:nvPr/>
        </p:nvSpPr>
        <p:spPr>
          <a:xfrm>
            <a:off x="7650052" y="45333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1C272EB-2D33-3241-A754-48CBEE7D9A2A}"/>
              </a:ext>
            </a:extLst>
          </p:cNvPr>
          <p:cNvSpPr/>
          <p:nvPr/>
        </p:nvSpPr>
        <p:spPr>
          <a:xfrm>
            <a:off x="8165207" y="45333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3305B8F-A345-ED48-B139-4C7D03A52D67}"/>
              </a:ext>
            </a:extLst>
          </p:cNvPr>
          <p:cNvSpPr/>
          <p:nvPr/>
        </p:nvSpPr>
        <p:spPr>
          <a:xfrm>
            <a:off x="8680362" y="45333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624FD60-37D0-B449-A87F-47BFA7DF62CC}"/>
              </a:ext>
            </a:extLst>
          </p:cNvPr>
          <p:cNvSpPr/>
          <p:nvPr/>
        </p:nvSpPr>
        <p:spPr>
          <a:xfrm>
            <a:off x="9195517" y="45333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2F0FB54-52ED-0142-B3FF-27AE6DAE0034}"/>
              </a:ext>
            </a:extLst>
          </p:cNvPr>
          <p:cNvSpPr/>
          <p:nvPr/>
        </p:nvSpPr>
        <p:spPr>
          <a:xfrm>
            <a:off x="9710672" y="453332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3E0D66-687F-B94B-BD06-86A6AF27DDF8}"/>
              </a:ext>
            </a:extLst>
          </p:cNvPr>
          <p:cNvSpPr/>
          <p:nvPr/>
        </p:nvSpPr>
        <p:spPr>
          <a:xfrm>
            <a:off x="10225827" y="453332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49E1C88-914B-3E47-8CAA-317C0C5FC881}"/>
              </a:ext>
            </a:extLst>
          </p:cNvPr>
          <p:cNvSpPr/>
          <p:nvPr/>
        </p:nvSpPr>
        <p:spPr>
          <a:xfrm>
            <a:off x="1468192" y="50484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A2AA2C6-51EC-B244-B2F6-B4A772F77E53}"/>
              </a:ext>
            </a:extLst>
          </p:cNvPr>
          <p:cNvSpPr/>
          <p:nvPr/>
        </p:nvSpPr>
        <p:spPr>
          <a:xfrm>
            <a:off x="1983347" y="504848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AEC53AC-DDE6-6641-BAE7-D8F567F897F1}"/>
              </a:ext>
            </a:extLst>
          </p:cNvPr>
          <p:cNvSpPr/>
          <p:nvPr/>
        </p:nvSpPr>
        <p:spPr>
          <a:xfrm>
            <a:off x="2498502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4B96AEB-EFDF-8B4C-AA2B-5C607B81F5D4}"/>
              </a:ext>
            </a:extLst>
          </p:cNvPr>
          <p:cNvSpPr/>
          <p:nvPr/>
        </p:nvSpPr>
        <p:spPr>
          <a:xfrm>
            <a:off x="3013657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8CF82AB-B05D-1F47-AB26-F46988376C91}"/>
              </a:ext>
            </a:extLst>
          </p:cNvPr>
          <p:cNvSpPr/>
          <p:nvPr/>
        </p:nvSpPr>
        <p:spPr>
          <a:xfrm>
            <a:off x="3528812" y="504848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E8E27EB-F99B-7840-AB27-C7B50C61F1A7}"/>
              </a:ext>
            </a:extLst>
          </p:cNvPr>
          <p:cNvSpPr/>
          <p:nvPr/>
        </p:nvSpPr>
        <p:spPr>
          <a:xfrm>
            <a:off x="4043967" y="50484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C4BBBD1-75A8-9E46-90CB-76AC53F24584}"/>
              </a:ext>
            </a:extLst>
          </p:cNvPr>
          <p:cNvSpPr/>
          <p:nvPr/>
        </p:nvSpPr>
        <p:spPr>
          <a:xfrm>
            <a:off x="4559122" y="50484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2D8B684-5911-974E-BBD2-113DBE13A2A2}"/>
              </a:ext>
            </a:extLst>
          </p:cNvPr>
          <p:cNvSpPr/>
          <p:nvPr/>
        </p:nvSpPr>
        <p:spPr>
          <a:xfrm>
            <a:off x="5074277" y="504848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7DF973F-0457-964B-AFE8-AF233C5294A7}"/>
              </a:ext>
            </a:extLst>
          </p:cNvPr>
          <p:cNvSpPr/>
          <p:nvPr/>
        </p:nvSpPr>
        <p:spPr>
          <a:xfrm>
            <a:off x="5589432" y="50484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8D942FC-22AF-584C-8CAF-EACD22283F9D}"/>
              </a:ext>
            </a:extLst>
          </p:cNvPr>
          <p:cNvSpPr/>
          <p:nvPr/>
        </p:nvSpPr>
        <p:spPr>
          <a:xfrm>
            <a:off x="6104587" y="50484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EB1A96A-54A7-2643-A1A4-A3FA8FF35811}"/>
              </a:ext>
            </a:extLst>
          </p:cNvPr>
          <p:cNvSpPr/>
          <p:nvPr/>
        </p:nvSpPr>
        <p:spPr>
          <a:xfrm>
            <a:off x="6619742" y="50484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46950D0-3A19-634B-BC22-785D3AB6F219}"/>
              </a:ext>
            </a:extLst>
          </p:cNvPr>
          <p:cNvSpPr/>
          <p:nvPr/>
        </p:nvSpPr>
        <p:spPr>
          <a:xfrm>
            <a:off x="7134897" y="50484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698A3B2-F681-2544-896A-BD0657B3021A}"/>
              </a:ext>
            </a:extLst>
          </p:cNvPr>
          <p:cNvSpPr/>
          <p:nvPr/>
        </p:nvSpPr>
        <p:spPr>
          <a:xfrm>
            <a:off x="7650052" y="50484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A4A4ABA-9F46-F14F-BD01-D39B926505F7}"/>
              </a:ext>
            </a:extLst>
          </p:cNvPr>
          <p:cNvSpPr/>
          <p:nvPr/>
        </p:nvSpPr>
        <p:spPr>
          <a:xfrm>
            <a:off x="8165207" y="50484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001161C-A2E2-2D49-A735-FF0891835A1A}"/>
              </a:ext>
            </a:extLst>
          </p:cNvPr>
          <p:cNvSpPr/>
          <p:nvPr/>
        </p:nvSpPr>
        <p:spPr>
          <a:xfrm>
            <a:off x="8680362" y="50484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F7E8A83-093F-8D46-B5BF-065877ED5159}"/>
              </a:ext>
            </a:extLst>
          </p:cNvPr>
          <p:cNvSpPr/>
          <p:nvPr/>
        </p:nvSpPr>
        <p:spPr>
          <a:xfrm>
            <a:off x="9195517" y="50484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61E702-E27F-3348-B3ED-9080125AD055}"/>
              </a:ext>
            </a:extLst>
          </p:cNvPr>
          <p:cNvSpPr/>
          <p:nvPr/>
        </p:nvSpPr>
        <p:spPr>
          <a:xfrm>
            <a:off x="9710672" y="50484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46BF4C1-EADF-7D40-9137-DF92446A7767}"/>
              </a:ext>
            </a:extLst>
          </p:cNvPr>
          <p:cNvSpPr/>
          <p:nvPr/>
        </p:nvSpPr>
        <p:spPr>
          <a:xfrm>
            <a:off x="10225827" y="50484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9DBCC30-2D81-2648-9D32-8B32DC458180}"/>
              </a:ext>
            </a:extLst>
          </p:cNvPr>
          <p:cNvSpPr/>
          <p:nvPr/>
        </p:nvSpPr>
        <p:spPr>
          <a:xfrm>
            <a:off x="1468192" y="556363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DAA2D68-2847-FD42-AAA4-8D1133C10378}"/>
              </a:ext>
            </a:extLst>
          </p:cNvPr>
          <p:cNvSpPr/>
          <p:nvPr/>
        </p:nvSpPr>
        <p:spPr>
          <a:xfrm>
            <a:off x="1983347" y="556363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72EE6AD-041F-B54A-9EDD-2781E5ABD343}"/>
              </a:ext>
            </a:extLst>
          </p:cNvPr>
          <p:cNvSpPr/>
          <p:nvPr/>
        </p:nvSpPr>
        <p:spPr>
          <a:xfrm>
            <a:off x="2498502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44AEC55-813F-C64F-9879-0574081CDFDC}"/>
              </a:ext>
            </a:extLst>
          </p:cNvPr>
          <p:cNvSpPr/>
          <p:nvPr/>
        </p:nvSpPr>
        <p:spPr>
          <a:xfrm>
            <a:off x="3013657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E747211-597C-8A41-B7E4-CD2DC6FA17B3}"/>
              </a:ext>
            </a:extLst>
          </p:cNvPr>
          <p:cNvSpPr/>
          <p:nvPr/>
        </p:nvSpPr>
        <p:spPr>
          <a:xfrm>
            <a:off x="3528812" y="556363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556830-1CD5-4147-A098-AA47052B17E3}"/>
              </a:ext>
            </a:extLst>
          </p:cNvPr>
          <p:cNvSpPr/>
          <p:nvPr/>
        </p:nvSpPr>
        <p:spPr>
          <a:xfrm>
            <a:off x="4043967" y="55636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B44815C-E593-4B4E-979C-5A484B7FD753}"/>
              </a:ext>
            </a:extLst>
          </p:cNvPr>
          <p:cNvSpPr/>
          <p:nvPr/>
        </p:nvSpPr>
        <p:spPr>
          <a:xfrm>
            <a:off x="4559122" y="55636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882DAC1-1B51-794A-BCD6-2E335AA71EFF}"/>
              </a:ext>
            </a:extLst>
          </p:cNvPr>
          <p:cNvSpPr/>
          <p:nvPr/>
        </p:nvSpPr>
        <p:spPr>
          <a:xfrm>
            <a:off x="5074277" y="55636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5E6C654-8D47-6643-BC47-97B1A8D2CFAF}"/>
              </a:ext>
            </a:extLst>
          </p:cNvPr>
          <p:cNvSpPr/>
          <p:nvPr/>
        </p:nvSpPr>
        <p:spPr>
          <a:xfrm>
            <a:off x="5589432" y="55636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C4FD05-E548-CC41-91D5-ACE1B507F3D0}"/>
              </a:ext>
            </a:extLst>
          </p:cNvPr>
          <p:cNvSpPr/>
          <p:nvPr/>
        </p:nvSpPr>
        <p:spPr>
          <a:xfrm>
            <a:off x="6104587" y="55636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8A8888-4E48-6B4D-8702-ABAF6C657A97}"/>
              </a:ext>
            </a:extLst>
          </p:cNvPr>
          <p:cNvSpPr/>
          <p:nvPr/>
        </p:nvSpPr>
        <p:spPr>
          <a:xfrm>
            <a:off x="6619742" y="55636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FA67C77-1BF5-1D4F-983B-AA17810D9112}"/>
              </a:ext>
            </a:extLst>
          </p:cNvPr>
          <p:cNvSpPr/>
          <p:nvPr/>
        </p:nvSpPr>
        <p:spPr>
          <a:xfrm>
            <a:off x="7134897" y="55636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47232A5-9EC2-254F-AA16-29AA6F019919}"/>
              </a:ext>
            </a:extLst>
          </p:cNvPr>
          <p:cNvSpPr/>
          <p:nvPr/>
        </p:nvSpPr>
        <p:spPr>
          <a:xfrm>
            <a:off x="7650052" y="55636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6138952-E20A-8040-A4D5-C57620507623}"/>
              </a:ext>
            </a:extLst>
          </p:cNvPr>
          <p:cNvSpPr/>
          <p:nvPr/>
        </p:nvSpPr>
        <p:spPr>
          <a:xfrm>
            <a:off x="8165207" y="55636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9BB7AD8-2690-6B44-B032-8A11140CAD88}"/>
              </a:ext>
            </a:extLst>
          </p:cNvPr>
          <p:cNvSpPr/>
          <p:nvPr/>
        </p:nvSpPr>
        <p:spPr>
          <a:xfrm>
            <a:off x="8680362" y="55636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9FB6A6D-DA3A-3847-B145-B3CE005B3FB2}"/>
              </a:ext>
            </a:extLst>
          </p:cNvPr>
          <p:cNvSpPr/>
          <p:nvPr/>
        </p:nvSpPr>
        <p:spPr>
          <a:xfrm>
            <a:off x="9195517" y="55636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2DBBF8F-2D8C-FB46-8754-6DC9397E3CB6}"/>
              </a:ext>
            </a:extLst>
          </p:cNvPr>
          <p:cNvSpPr/>
          <p:nvPr/>
        </p:nvSpPr>
        <p:spPr>
          <a:xfrm>
            <a:off x="9710672" y="55636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45F83D8-7AE8-3E4A-B052-205170B74B8E}"/>
              </a:ext>
            </a:extLst>
          </p:cNvPr>
          <p:cNvSpPr/>
          <p:nvPr/>
        </p:nvSpPr>
        <p:spPr>
          <a:xfrm>
            <a:off x="10225827" y="55636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DA15C99-2690-C44F-BD1D-5474460AEBF5}"/>
              </a:ext>
            </a:extLst>
          </p:cNvPr>
          <p:cNvSpPr/>
          <p:nvPr/>
        </p:nvSpPr>
        <p:spPr>
          <a:xfrm>
            <a:off x="4951928" y="3882906"/>
            <a:ext cx="244698" cy="2446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962E9CD-081F-1448-B0AF-FFCDE6F845F9}"/>
              </a:ext>
            </a:extLst>
          </p:cNvPr>
          <p:cNvSpPr txBox="1"/>
          <p:nvPr/>
        </p:nvSpPr>
        <p:spPr>
          <a:xfrm>
            <a:off x="1365162" y="6156101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B6E0341-2623-C54A-9E23-F7A4AD558D31}"/>
              </a:ext>
            </a:extLst>
          </p:cNvPr>
          <p:cNvSpPr txBox="1"/>
          <p:nvPr/>
        </p:nvSpPr>
        <p:spPr>
          <a:xfrm>
            <a:off x="1107584" y="5831982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4EA6472-A12D-974D-B745-35988919A5C8}"/>
              </a:ext>
            </a:extLst>
          </p:cNvPr>
          <p:cNvSpPr txBox="1"/>
          <p:nvPr/>
        </p:nvSpPr>
        <p:spPr>
          <a:xfrm>
            <a:off x="463635" y="528036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b.Length</a:t>
            </a:r>
            <a:endParaRPr lang="en-US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808561-10FA-8A4B-BEF0-C643A362893C}"/>
              </a:ext>
            </a:extLst>
          </p:cNvPr>
          <p:cNvSpPr txBox="1"/>
          <p:nvPr/>
        </p:nvSpPr>
        <p:spPr>
          <a:xfrm>
            <a:off x="10740982" y="6104589"/>
            <a:ext cx="11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a.Length</a:t>
            </a:r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7CFF4AA-B009-9A4B-8247-E406EE269173}"/>
              </a:ext>
            </a:extLst>
          </p:cNvPr>
          <p:cNvSpPr txBox="1"/>
          <p:nvPr/>
        </p:nvSpPr>
        <p:spPr>
          <a:xfrm>
            <a:off x="5035640" y="6181859"/>
            <a:ext cx="7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7B005B9-39D6-D448-ABC4-CEFE96539D1C}"/>
              </a:ext>
            </a:extLst>
          </p:cNvPr>
          <p:cNvSpPr txBox="1"/>
          <p:nvPr/>
        </p:nvSpPr>
        <p:spPr>
          <a:xfrm>
            <a:off x="1017432" y="3648849"/>
            <a:ext cx="7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55863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259BCE-F00D-544D-AC69-FA328E253778}"/>
              </a:ext>
            </a:extLst>
          </p:cNvPr>
          <p:cNvSpPr/>
          <p:nvPr/>
        </p:nvSpPr>
        <p:spPr>
          <a:xfrm>
            <a:off x="1468192" y="9272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E0BB13-CA46-0141-B128-A777537F5430}"/>
              </a:ext>
            </a:extLst>
          </p:cNvPr>
          <p:cNvSpPr/>
          <p:nvPr/>
        </p:nvSpPr>
        <p:spPr>
          <a:xfrm>
            <a:off x="1983347" y="9272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B7DAE4-3C86-BE45-93FA-B2968E751815}"/>
              </a:ext>
            </a:extLst>
          </p:cNvPr>
          <p:cNvSpPr/>
          <p:nvPr/>
        </p:nvSpPr>
        <p:spPr>
          <a:xfrm>
            <a:off x="2498502" y="9272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C7BE97-F01B-1D40-AC0B-7779A662BC37}"/>
              </a:ext>
            </a:extLst>
          </p:cNvPr>
          <p:cNvSpPr/>
          <p:nvPr/>
        </p:nvSpPr>
        <p:spPr>
          <a:xfrm>
            <a:off x="3013657" y="9272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5D723-079C-5B4F-B339-13B6897B0F3A}"/>
              </a:ext>
            </a:extLst>
          </p:cNvPr>
          <p:cNvSpPr/>
          <p:nvPr/>
        </p:nvSpPr>
        <p:spPr>
          <a:xfrm>
            <a:off x="3528812" y="9272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B88F4-4BF8-7845-BB6D-8709FF215D65}"/>
              </a:ext>
            </a:extLst>
          </p:cNvPr>
          <p:cNvSpPr/>
          <p:nvPr/>
        </p:nvSpPr>
        <p:spPr>
          <a:xfrm>
            <a:off x="4043967" y="9272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9DD8C9-EF3F-DC44-AED6-EB91B8AD7BED}"/>
              </a:ext>
            </a:extLst>
          </p:cNvPr>
          <p:cNvSpPr/>
          <p:nvPr/>
        </p:nvSpPr>
        <p:spPr>
          <a:xfrm>
            <a:off x="4559122" y="9272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6EAEC-25CD-D741-BE4D-49AC2A5B5131}"/>
              </a:ext>
            </a:extLst>
          </p:cNvPr>
          <p:cNvSpPr/>
          <p:nvPr/>
        </p:nvSpPr>
        <p:spPr>
          <a:xfrm>
            <a:off x="5074277" y="92727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82C26-71E1-934E-8DF9-065D272CD74D}"/>
              </a:ext>
            </a:extLst>
          </p:cNvPr>
          <p:cNvSpPr/>
          <p:nvPr/>
        </p:nvSpPr>
        <p:spPr>
          <a:xfrm>
            <a:off x="5589432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26F8B-54A6-494A-9B9B-746951274226}"/>
              </a:ext>
            </a:extLst>
          </p:cNvPr>
          <p:cNvSpPr/>
          <p:nvPr/>
        </p:nvSpPr>
        <p:spPr>
          <a:xfrm>
            <a:off x="6104587" y="92726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7D935C-4DB7-DC43-88C5-B09DD4F1A814}"/>
              </a:ext>
            </a:extLst>
          </p:cNvPr>
          <p:cNvSpPr/>
          <p:nvPr/>
        </p:nvSpPr>
        <p:spPr>
          <a:xfrm>
            <a:off x="661974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23AB3-E249-9348-802A-4FCC3E626FB5}"/>
              </a:ext>
            </a:extLst>
          </p:cNvPr>
          <p:cNvSpPr/>
          <p:nvPr/>
        </p:nvSpPr>
        <p:spPr>
          <a:xfrm>
            <a:off x="713489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A54FE-4490-E047-A7C2-2B9904B47E7B}"/>
              </a:ext>
            </a:extLst>
          </p:cNvPr>
          <p:cNvSpPr/>
          <p:nvPr/>
        </p:nvSpPr>
        <p:spPr>
          <a:xfrm>
            <a:off x="7650052" y="92726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A9032-E1F6-BA45-89CD-38CB9FBA676B}"/>
              </a:ext>
            </a:extLst>
          </p:cNvPr>
          <p:cNvSpPr/>
          <p:nvPr/>
        </p:nvSpPr>
        <p:spPr>
          <a:xfrm>
            <a:off x="8165207" y="92726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CA527-F933-3445-B730-3BBBB9E9BFEA}"/>
              </a:ext>
            </a:extLst>
          </p:cNvPr>
          <p:cNvSpPr/>
          <p:nvPr/>
        </p:nvSpPr>
        <p:spPr>
          <a:xfrm>
            <a:off x="8680362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248652-383B-7B4F-86AF-5B955D750F2F}"/>
              </a:ext>
            </a:extLst>
          </p:cNvPr>
          <p:cNvSpPr/>
          <p:nvPr/>
        </p:nvSpPr>
        <p:spPr>
          <a:xfrm>
            <a:off x="9195517" y="92726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1BF023-4C1A-264F-BA47-6342FEAA5A5A}"/>
              </a:ext>
            </a:extLst>
          </p:cNvPr>
          <p:cNvSpPr/>
          <p:nvPr/>
        </p:nvSpPr>
        <p:spPr>
          <a:xfrm>
            <a:off x="9710672" y="92726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49246-199B-D34B-ADEC-25F42EA6E08D}"/>
              </a:ext>
            </a:extLst>
          </p:cNvPr>
          <p:cNvSpPr/>
          <p:nvPr/>
        </p:nvSpPr>
        <p:spPr>
          <a:xfrm>
            <a:off x="10225827" y="92726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EFCDE5-83D5-F24B-BDF8-1E8B5A9976E8}"/>
              </a:ext>
            </a:extLst>
          </p:cNvPr>
          <p:cNvSpPr/>
          <p:nvPr/>
        </p:nvSpPr>
        <p:spPr>
          <a:xfrm>
            <a:off x="1468192" y="14424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46EE1B6-F5E6-9140-9E7C-83256A0819F0}"/>
              </a:ext>
            </a:extLst>
          </p:cNvPr>
          <p:cNvSpPr/>
          <p:nvPr/>
        </p:nvSpPr>
        <p:spPr>
          <a:xfrm>
            <a:off x="1983347" y="14424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93E828-64FD-3A49-A1DA-7CF7E22CC1E5}"/>
              </a:ext>
            </a:extLst>
          </p:cNvPr>
          <p:cNvSpPr/>
          <p:nvPr/>
        </p:nvSpPr>
        <p:spPr>
          <a:xfrm>
            <a:off x="2498502" y="14424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D48491-CD74-8348-B845-B3E433294041}"/>
              </a:ext>
            </a:extLst>
          </p:cNvPr>
          <p:cNvSpPr/>
          <p:nvPr/>
        </p:nvSpPr>
        <p:spPr>
          <a:xfrm>
            <a:off x="3013657" y="14424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D4A4EC-9060-DC4C-A999-EA748C06513F}"/>
              </a:ext>
            </a:extLst>
          </p:cNvPr>
          <p:cNvSpPr/>
          <p:nvPr/>
        </p:nvSpPr>
        <p:spPr>
          <a:xfrm>
            <a:off x="3528812" y="14424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62A56D-E8AF-B14A-84C0-1AD9E2EAFF76}"/>
              </a:ext>
            </a:extLst>
          </p:cNvPr>
          <p:cNvSpPr/>
          <p:nvPr/>
        </p:nvSpPr>
        <p:spPr>
          <a:xfrm>
            <a:off x="4043967" y="14424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C38519-1384-C94D-8ED9-9B07DF23D340}"/>
              </a:ext>
            </a:extLst>
          </p:cNvPr>
          <p:cNvSpPr/>
          <p:nvPr/>
        </p:nvSpPr>
        <p:spPr>
          <a:xfrm>
            <a:off x="4559122" y="14424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D05DB3-BE32-4347-8958-9D828B972690}"/>
              </a:ext>
            </a:extLst>
          </p:cNvPr>
          <p:cNvSpPr/>
          <p:nvPr/>
        </p:nvSpPr>
        <p:spPr>
          <a:xfrm>
            <a:off x="5074277" y="14424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3F7003-41A9-824A-8017-AEBDE321C403}"/>
              </a:ext>
            </a:extLst>
          </p:cNvPr>
          <p:cNvSpPr/>
          <p:nvPr/>
        </p:nvSpPr>
        <p:spPr>
          <a:xfrm>
            <a:off x="5589432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AD2F71-FA62-AF44-BB38-DF3B3E229AE7}"/>
              </a:ext>
            </a:extLst>
          </p:cNvPr>
          <p:cNvSpPr/>
          <p:nvPr/>
        </p:nvSpPr>
        <p:spPr>
          <a:xfrm>
            <a:off x="6104587" y="144242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70FDE3-34D2-5247-8F42-150F33DA3F72}"/>
              </a:ext>
            </a:extLst>
          </p:cNvPr>
          <p:cNvSpPr/>
          <p:nvPr/>
        </p:nvSpPr>
        <p:spPr>
          <a:xfrm>
            <a:off x="661974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0C60B9-26A2-DD46-B481-6DA69D2D8B69}"/>
              </a:ext>
            </a:extLst>
          </p:cNvPr>
          <p:cNvSpPr/>
          <p:nvPr/>
        </p:nvSpPr>
        <p:spPr>
          <a:xfrm>
            <a:off x="713489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177B09C-ECD3-1449-99B4-DA93194EFBAC}"/>
              </a:ext>
            </a:extLst>
          </p:cNvPr>
          <p:cNvSpPr/>
          <p:nvPr/>
        </p:nvSpPr>
        <p:spPr>
          <a:xfrm>
            <a:off x="7650052" y="144242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7B884EA-067C-4F47-8561-4115CA7DB8E5}"/>
              </a:ext>
            </a:extLst>
          </p:cNvPr>
          <p:cNvSpPr/>
          <p:nvPr/>
        </p:nvSpPr>
        <p:spPr>
          <a:xfrm>
            <a:off x="8165207" y="144242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FCE507-367F-1949-A2E8-A5C34DAED153}"/>
              </a:ext>
            </a:extLst>
          </p:cNvPr>
          <p:cNvSpPr/>
          <p:nvPr/>
        </p:nvSpPr>
        <p:spPr>
          <a:xfrm>
            <a:off x="8680362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EF461A-D805-9B47-92A5-523E259D4CE0}"/>
              </a:ext>
            </a:extLst>
          </p:cNvPr>
          <p:cNvSpPr/>
          <p:nvPr/>
        </p:nvSpPr>
        <p:spPr>
          <a:xfrm>
            <a:off x="9195517" y="144242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166F4B9-EAB7-FC42-9BC7-6C40ADBF5AC1}"/>
              </a:ext>
            </a:extLst>
          </p:cNvPr>
          <p:cNvSpPr/>
          <p:nvPr/>
        </p:nvSpPr>
        <p:spPr>
          <a:xfrm>
            <a:off x="9710672" y="144242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FAD09F-FD40-2C46-BE32-7E7361F7CDB3}"/>
              </a:ext>
            </a:extLst>
          </p:cNvPr>
          <p:cNvSpPr/>
          <p:nvPr/>
        </p:nvSpPr>
        <p:spPr>
          <a:xfrm>
            <a:off x="10225827" y="144241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F9DCE27-C857-B846-A97F-D647FE7D9A88}"/>
              </a:ext>
            </a:extLst>
          </p:cNvPr>
          <p:cNvSpPr/>
          <p:nvPr/>
        </p:nvSpPr>
        <p:spPr>
          <a:xfrm>
            <a:off x="1468192" y="19575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F5E9B-3A6C-DD49-8D55-AF9A9FE1772E}"/>
              </a:ext>
            </a:extLst>
          </p:cNvPr>
          <p:cNvSpPr/>
          <p:nvPr/>
        </p:nvSpPr>
        <p:spPr>
          <a:xfrm>
            <a:off x="1983347" y="195758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5760F81-0F6A-BD4E-9CED-DC4E5275E00C}"/>
              </a:ext>
            </a:extLst>
          </p:cNvPr>
          <p:cNvSpPr/>
          <p:nvPr/>
        </p:nvSpPr>
        <p:spPr>
          <a:xfrm>
            <a:off x="2498502" y="19575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DC0CCAF-3FF7-1F4C-A37D-605100B5D60D}"/>
              </a:ext>
            </a:extLst>
          </p:cNvPr>
          <p:cNvSpPr/>
          <p:nvPr/>
        </p:nvSpPr>
        <p:spPr>
          <a:xfrm>
            <a:off x="3013657" y="19575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6B59A20-17B7-4641-89E9-AC6187C9642A}"/>
              </a:ext>
            </a:extLst>
          </p:cNvPr>
          <p:cNvSpPr/>
          <p:nvPr/>
        </p:nvSpPr>
        <p:spPr>
          <a:xfrm>
            <a:off x="3528812" y="195758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B2C139D-C9A8-4D4D-8CA4-2DD424A581B0}"/>
              </a:ext>
            </a:extLst>
          </p:cNvPr>
          <p:cNvSpPr/>
          <p:nvPr/>
        </p:nvSpPr>
        <p:spPr>
          <a:xfrm>
            <a:off x="4043967" y="19575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23FB757-2FF4-8941-89EE-A718DA346853}"/>
              </a:ext>
            </a:extLst>
          </p:cNvPr>
          <p:cNvSpPr/>
          <p:nvPr/>
        </p:nvSpPr>
        <p:spPr>
          <a:xfrm>
            <a:off x="4559122" y="19575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E56D778-09D6-E049-B717-205CA35C2FFA}"/>
              </a:ext>
            </a:extLst>
          </p:cNvPr>
          <p:cNvSpPr/>
          <p:nvPr/>
        </p:nvSpPr>
        <p:spPr>
          <a:xfrm>
            <a:off x="5074277" y="19575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E800E4-F759-7147-B1A6-DE0A172C65B3}"/>
              </a:ext>
            </a:extLst>
          </p:cNvPr>
          <p:cNvSpPr/>
          <p:nvPr/>
        </p:nvSpPr>
        <p:spPr>
          <a:xfrm>
            <a:off x="5589432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F17577-8A55-424D-AD1E-E698B71A3E89}"/>
              </a:ext>
            </a:extLst>
          </p:cNvPr>
          <p:cNvSpPr/>
          <p:nvPr/>
        </p:nvSpPr>
        <p:spPr>
          <a:xfrm>
            <a:off x="6104587" y="19575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A80653D-A0C6-5D45-926A-FDF86C524E14}"/>
              </a:ext>
            </a:extLst>
          </p:cNvPr>
          <p:cNvSpPr/>
          <p:nvPr/>
        </p:nvSpPr>
        <p:spPr>
          <a:xfrm>
            <a:off x="661974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519B72C-B77D-8640-8AF2-A3C933595FD3}"/>
              </a:ext>
            </a:extLst>
          </p:cNvPr>
          <p:cNvSpPr/>
          <p:nvPr/>
        </p:nvSpPr>
        <p:spPr>
          <a:xfrm>
            <a:off x="713489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D4B5666-AE63-A94F-ABB7-C0330933580B}"/>
              </a:ext>
            </a:extLst>
          </p:cNvPr>
          <p:cNvSpPr/>
          <p:nvPr/>
        </p:nvSpPr>
        <p:spPr>
          <a:xfrm>
            <a:off x="7650052" y="19575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9300B91-ACD6-0C4B-B298-1F1B32C2CE9E}"/>
              </a:ext>
            </a:extLst>
          </p:cNvPr>
          <p:cNvSpPr/>
          <p:nvPr/>
        </p:nvSpPr>
        <p:spPr>
          <a:xfrm>
            <a:off x="8165207" y="195757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C6778B2-8908-8841-A216-D95FD65BAA2F}"/>
              </a:ext>
            </a:extLst>
          </p:cNvPr>
          <p:cNvSpPr/>
          <p:nvPr/>
        </p:nvSpPr>
        <p:spPr>
          <a:xfrm>
            <a:off x="8680362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FA2D16B-6C0E-EF46-83FF-B974644F641B}"/>
              </a:ext>
            </a:extLst>
          </p:cNvPr>
          <p:cNvSpPr/>
          <p:nvPr/>
        </p:nvSpPr>
        <p:spPr>
          <a:xfrm>
            <a:off x="9195517" y="195757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34F9A4F-2E22-7041-92F4-18C522514831}"/>
              </a:ext>
            </a:extLst>
          </p:cNvPr>
          <p:cNvSpPr/>
          <p:nvPr/>
        </p:nvSpPr>
        <p:spPr>
          <a:xfrm>
            <a:off x="9710672" y="195757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97A068-8B49-EC48-B688-5A60EC541E6D}"/>
              </a:ext>
            </a:extLst>
          </p:cNvPr>
          <p:cNvSpPr/>
          <p:nvPr/>
        </p:nvSpPr>
        <p:spPr>
          <a:xfrm>
            <a:off x="10225827" y="195757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579E678-96F8-EF49-A143-00ECCCDCD790}"/>
              </a:ext>
            </a:extLst>
          </p:cNvPr>
          <p:cNvSpPr/>
          <p:nvPr/>
        </p:nvSpPr>
        <p:spPr>
          <a:xfrm>
            <a:off x="1468192" y="247273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49E427-73DC-3A42-AF1A-5CB4A7A1F6E0}"/>
              </a:ext>
            </a:extLst>
          </p:cNvPr>
          <p:cNvSpPr/>
          <p:nvPr/>
        </p:nvSpPr>
        <p:spPr>
          <a:xfrm>
            <a:off x="1983347" y="247273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0E9C034-AA5C-4449-BEE9-5A43F5CED656}"/>
              </a:ext>
            </a:extLst>
          </p:cNvPr>
          <p:cNvSpPr/>
          <p:nvPr/>
        </p:nvSpPr>
        <p:spPr>
          <a:xfrm>
            <a:off x="2498502" y="24727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86382348-164E-9E4D-9DDD-8A682CC261CB}"/>
              </a:ext>
            </a:extLst>
          </p:cNvPr>
          <p:cNvSpPr/>
          <p:nvPr/>
        </p:nvSpPr>
        <p:spPr>
          <a:xfrm>
            <a:off x="3013657" y="24727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CA6743C-595C-4741-8246-F1D79139B06D}"/>
              </a:ext>
            </a:extLst>
          </p:cNvPr>
          <p:cNvSpPr/>
          <p:nvPr/>
        </p:nvSpPr>
        <p:spPr>
          <a:xfrm>
            <a:off x="3528812" y="247273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9EC90F7-4DDC-6B47-8BE7-8CAEB8FC129A}"/>
              </a:ext>
            </a:extLst>
          </p:cNvPr>
          <p:cNvSpPr/>
          <p:nvPr/>
        </p:nvSpPr>
        <p:spPr>
          <a:xfrm>
            <a:off x="4043967" y="24727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605FE92-2FD0-A64F-9AB8-51FA82AEAAC3}"/>
              </a:ext>
            </a:extLst>
          </p:cNvPr>
          <p:cNvSpPr/>
          <p:nvPr/>
        </p:nvSpPr>
        <p:spPr>
          <a:xfrm>
            <a:off x="4559122" y="24727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7C1BEE-B696-F24B-8352-B093047D6E8E}"/>
              </a:ext>
            </a:extLst>
          </p:cNvPr>
          <p:cNvSpPr/>
          <p:nvPr/>
        </p:nvSpPr>
        <p:spPr>
          <a:xfrm>
            <a:off x="5074277" y="247273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685C611-4865-C44E-B5A1-1E418427746F}"/>
              </a:ext>
            </a:extLst>
          </p:cNvPr>
          <p:cNvSpPr/>
          <p:nvPr/>
        </p:nvSpPr>
        <p:spPr>
          <a:xfrm>
            <a:off x="5589432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E221F1D-0B4B-C145-97C6-67C61055F4C0}"/>
              </a:ext>
            </a:extLst>
          </p:cNvPr>
          <p:cNvSpPr/>
          <p:nvPr/>
        </p:nvSpPr>
        <p:spPr>
          <a:xfrm>
            <a:off x="6104587" y="247273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F7623A-AAC5-9A45-AEAD-5A18FCEE0487}"/>
              </a:ext>
            </a:extLst>
          </p:cNvPr>
          <p:cNvSpPr/>
          <p:nvPr/>
        </p:nvSpPr>
        <p:spPr>
          <a:xfrm>
            <a:off x="661974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D13B4B5-B4DB-D747-BA44-1DA2C9B5C5AD}"/>
              </a:ext>
            </a:extLst>
          </p:cNvPr>
          <p:cNvSpPr/>
          <p:nvPr/>
        </p:nvSpPr>
        <p:spPr>
          <a:xfrm>
            <a:off x="713489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E1A1259-C55C-C245-BDC3-A6E495316FC9}"/>
              </a:ext>
            </a:extLst>
          </p:cNvPr>
          <p:cNvSpPr/>
          <p:nvPr/>
        </p:nvSpPr>
        <p:spPr>
          <a:xfrm>
            <a:off x="7650052" y="247272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7F529C9-264C-1B43-8161-92BDAF9BE408}"/>
              </a:ext>
            </a:extLst>
          </p:cNvPr>
          <p:cNvSpPr/>
          <p:nvPr/>
        </p:nvSpPr>
        <p:spPr>
          <a:xfrm>
            <a:off x="8165207" y="247272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9601FFE-3094-C442-B7BB-1EF6A9002B76}"/>
              </a:ext>
            </a:extLst>
          </p:cNvPr>
          <p:cNvSpPr/>
          <p:nvPr/>
        </p:nvSpPr>
        <p:spPr>
          <a:xfrm>
            <a:off x="8680362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A17F99D-C993-7247-8B70-90B306AEC5FC}"/>
              </a:ext>
            </a:extLst>
          </p:cNvPr>
          <p:cNvSpPr/>
          <p:nvPr/>
        </p:nvSpPr>
        <p:spPr>
          <a:xfrm>
            <a:off x="9195517" y="247272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721770F-CBA3-934C-98CB-A93435D2107D}"/>
              </a:ext>
            </a:extLst>
          </p:cNvPr>
          <p:cNvSpPr/>
          <p:nvPr/>
        </p:nvSpPr>
        <p:spPr>
          <a:xfrm>
            <a:off x="9710672" y="247272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BBF97D-DE95-9449-8763-0AF0BA1637E9}"/>
              </a:ext>
            </a:extLst>
          </p:cNvPr>
          <p:cNvSpPr/>
          <p:nvPr/>
        </p:nvSpPr>
        <p:spPr>
          <a:xfrm>
            <a:off x="10225827" y="247272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7B2E42A-F40A-3B4C-9424-18F47F85AD47}"/>
              </a:ext>
            </a:extLst>
          </p:cNvPr>
          <p:cNvSpPr/>
          <p:nvPr/>
        </p:nvSpPr>
        <p:spPr>
          <a:xfrm>
            <a:off x="1468192" y="298788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CBFF40-A6E2-3B4C-A2FB-E916C1452FA6}"/>
              </a:ext>
            </a:extLst>
          </p:cNvPr>
          <p:cNvSpPr/>
          <p:nvPr/>
        </p:nvSpPr>
        <p:spPr>
          <a:xfrm>
            <a:off x="1983347" y="298788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BA0EC03-9E7B-7343-9303-B53BCD11D473}"/>
              </a:ext>
            </a:extLst>
          </p:cNvPr>
          <p:cNvSpPr/>
          <p:nvPr/>
        </p:nvSpPr>
        <p:spPr>
          <a:xfrm>
            <a:off x="2498502" y="29878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97D5B11-17DF-8F47-86B3-00B91AAA821A}"/>
              </a:ext>
            </a:extLst>
          </p:cNvPr>
          <p:cNvSpPr/>
          <p:nvPr/>
        </p:nvSpPr>
        <p:spPr>
          <a:xfrm>
            <a:off x="3013657" y="29878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31C03B4-79B5-FC43-B7D5-F5C77C7AC9B9}"/>
              </a:ext>
            </a:extLst>
          </p:cNvPr>
          <p:cNvSpPr/>
          <p:nvPr/>
        </p:nvSpPr>
        <p:spPr>
          <a:xfrm>
            <a:off x="3528812" y="298788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5A6081-8E8F-0346-92C6-3FEE6E64D951}"/>
              </a:ext>
            </a:extLst>
          </p:cNvPr>
          <p:cNvSpPr/>
          <p:nvPr/>
        </p:nvSpPr>
        <p:spPr>
          <a:xfrm>
            <a:off x="4043967" y="29878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4EE899E-D283-C54B-821F-E986CB587263}"/>
              </a:ext>
            </a:extLst>
          </p:cNvPr>
          <p:cNvSpPr/>
          <p:nvPr/>
        </p:nvSpPr>
        <p:spPr>
          <a:xfrm>
            <a:off x="4559122" y="29878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165C855-473A-7A47-85F5-920BC7FD08CB}"/>
              </a:ext>
            </a:extLst>
          </p:cNvPr>
          <p:cNvSpPr/>
          <p:nvPr/>
        </p:nvSpPr>
        <p:spPr>
          <a:xfrm>
            <a:off x="5074277" y="2987882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7AF4B97-F138-7E4D-B9AD-EFAB657CD589}"/>
              </a:ext>
            </a:extLst>
          </p:cNvPr>
          <p:cNvSpPr/>
          <p:nvPr/>
        </p:nvSpPr>
        <p:spPr>
          <a:xfrm>
            <a:off x="5589432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1CC668C-7F42-1B4C-A673-BAA89C0DC116}"/>
              </a:ext>
            </a:extLst>
          </p:cNvPr>
          <p:cNvSpPr/>
          <p:nvPr/>
        </p:nvSpPr>
        <p:spPr>
          <a:xfrm>
            <a:off x="6104587" y="2987881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CDC7D2F-5565-4243-824C-59174F4025BD}"/>
              </a:ext>
            </a:extLst>
          </p:cNvPr>
          <p:cNvSpPr/>
          <p:nvPr/>
        </p:nvSpPr>
        <p:spPr>
          <a:xfrm>
            <a:off x="661974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F0E2458-9FCA-DC42-8767-10B113625FBC}"/>
              </a:ext>
            </a:extLst>
          </p:cNvPr>
          <p:cNvSpPr/>
          <p:nvPr/>
        </p:nvSpPr>
        <p:spPr>
          <a:xfrm>
            <a:off x="713489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A528383-23C4-834D-B2F2-3FCC8BE1D974}"/>
              </a:ext>
            </a:extLst>
          </p:cNvPr>
          <p:cNvSpPr/>
          <p:nvPr/>
        </p:nvSpPr>
        <p:spPr>
          <a:xfrm>
            <a:off x="7650052" y="2987880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AE7E907-336E-D349-ABBA-38054CF8EC1A}"/>
              </a:ext>
            </a:extLst>
          </p:cNvPr>
          <p:cNvSpPr/>
          <p:nvPr/>
        </p:nvSpPr>
        <p:spPr>
          <a:xfrm>
            <a:off x="8165207" y="2987879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D2B062-1037-5743-A73C-E748B21553FC}"/>
              </a:ext>
            </a:extLst>
          </p:cNvPr>
          <p:cNvSpPr/>
          <p:nvPr/>
        </p:nvSpPr>
        <p:spPr>
          <a:xfrm>
            <a:off x="8680362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3F92101-EC40-5C4A-8E23-047E24679CFF}"/>
              </a:ext>
            </a:extLst>
          </p:cNvPr>
          <p:cNvSpPr/>
          <p:nvPr/>
        </p:nvSpPr>
        <p:spPr>
          <a:xfrm>
            <a:off x="9195517" y="298787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3CBFB5B-784C-444D-B88E-CB91820E60EF}"/>
              </a:ext>
            </a:extLst>
          </p:cNvPr>
          <p:cNvSpPr/>
          <p:nvPr/>
        </p:nvSpPr>
        <p:spPr>
          <a:xfrm>
            <a:off x="9710672" y="298787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9A37674-CA79-3445-A183-9138F777A0D8}"/>
              </a:ext>
            </a:extLst>
          </p:cNvPr>
          <p:cNvSpPr/>
          <p:nvPr/>
        </p:nvSpPr>
        <p:spPr>
          <a:xfrm>
            <a:off x="10225827" y="298787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977C6BA-E378-524B-8A95-88D17E57FF62}"/>
              </a:ext>
            </a:extLst>
          </p:cNvPr>
          <p:cNvSpPr/>
          <p:nvPr/>
        </p:nvSpPr>
        <p:spPr>
          <a:xfrm>
            <a:off x="1468192" y="35030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05EFF39-FE40-5F4F-B026-9F224EF5C97B}"/>
              </a:ext>
            </a:extLst>
          </p:cNvPr>
          <p:cNvSpPr/>
          <p:nvPr/>
        </p:nvSpPr>
        <p:spPr>
          <a:xfrm>
            <a:off x="1983347" y="35030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0A8EC47-ADB7-A44B-B7AD-1949DAFB2D50}"/>
              </a:ext>
            </a:extLst>
          </p:cNvPr>
          <p:cNvSpPr/>
          <p:nvPr/>
        </p:nvSpPr>
        <p:spPr>
          <a:xfrm>
            <a:off x="2498502" y="35030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0C8080C-F8E7-DF47-9F42-8D099231C27B}"/>
              </a:ext>
            </a:extLst>
          </p:cNvPr>
          <p:cNvSpPr/>
          <p:nvPr/>
        </p:nvSpPr>
        <p:spPr>
          <a:xfrm>
            <a:off x="3013657" y="35030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773C2E2-28B2-384B-9282-B87B55BB2AB9}"/>
              </a:ext>
            </a:extLst>
          </p:cNvPr>
          <p:cNvSpPr/>
          <p:nvPr/>
        </p:nvSpPr>
        <p:spPr>
          <a:xfrm>
            <a:off x="3528812" y="35030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2C81FEAE-233E-2D41-B40F-6243219BA1D9}"/>
              </a:ext>
            </a:extLst>
          </p:cNvPr>
          <p:cNvSpPr/>
          <p:nvPr/>
        </p:nvSpPr>
        <p:spPr>
          <a:xfrm>
            <a:off x="4043967" y="350302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A02DF18-4CF5-914F-9FC3-6CD730C39043}"/>
              </a:ext>
            </a:extLst>
          </p:cNvPr>
          <p:cNvSpPr/>
          <p:nvPr/>
        </p:nvSpPr>
        <p:spPr>
          <a:xfrm>
            <a:off x="4559122" y="350302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FDB56F87-52EE-CD4E-952C-A2E96D70161F}"/>
              </a:ext>
            </a:extLst>
          </p:cNvPr>
          <p:cNvSpPr/>
          <p:nvPr/>
        </p:nvSpPr>
        <p:spPr>
          <a:xfrm>
            <a:off x="5074277" y="3503019"/>
            <a:ext cx="515155" cy="515155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BD5318A-6FDC-8742-9E78-F08DBBCBA894}"/>
              </a:ext>
            </a:extLst>
          </p:cNvPr>
          <p:cNvSpPr/>
          <p:nvPr/>
        </p:nvSpPr>
        <p:spPr>
          <a:xfrm>
            <a:off x="5589432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B5E5A93-31FE-F84C-A253-CBDF6653A52C}"/>
              </a:ext>
            </a:extLst>
          </p:cNvPr>
          <p:cNvSpPr/>
          <p:nvPr/>
        </p:nvSpPr>
        <p:spPr>
          <a:xfrm>
            <a:off x="6104587" y="3503018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8B629DB-9974-7540-A06E-D23C40B86BD0}"/>
              </a:ext>
            </a:extLst>
          </p:cNvPr>
          <p:cNvSpPr/>
          <p:nvPr/>
        </p:nvSpPr>
        <p:spPr>
          <a:xfrm>
            <a:off x="661974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847CEA7-2321-B04E-9EF8-DE8612846882}"/>
              </a:ext>
            </a:extLst>
          </p:cNvPr>
          <p:cNvSpPr/>
          <p:nvPr/>
        </p:nvSpPr>
        <p:spPr>
          <a:xfrm>
            <a:off x="713489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B644D59-6685-674F-8E03-C3328EF1C8CF}"/>
              </a:ext>
            </a:extLst>
          </p:cNvPr>
          <p:cNvSpPr/>
          <p:nvPr/>
        </p:nvSpPr>
        <p:spPr>
          <a:xfrm>
            <a:off x="7650052" y="3503017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C5DE939-CF23-1741-AAB9-061A443564CD}"/>
              </a:ext>
            </a:extLst>
          </p:cNvPr>
          <p:cNvSpPr/>
          <p:nvPr/>
        </p:nvSpPr>
        <p:spPr>
          <a:xfrm>
            <a:off x="8165207" y="3503016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5B058D2-499D-3F4F-B11D-FECF27EC1082}"/>
              </a:ext>
            </a:extLst>
          </p:cNvPr>
          <p:cNvSpPr/>
          <p:nvPr/>
        </p:nvSpPr>
        <p:spPr>
          <a:xfrm>
            <a:off x="8680362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2051CF-F084-7346-AFE3-BF71E661E306}"/>
              </a:ext>
            </a:extLst>
          </p:cNvPr>
          <p:cNvSpPr/>
          <p:nvPr/>
        </p:nvSpPr>
        <p:spPr>
          <a:xfrm>
            <a:off x="9195517" y="3503015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A438DD8-87FB-3A47-9AB8-E68830DEA0A4}"/>
              </a:ext>
            </a:extLst>
          </p:cNvPr>
          <p:cNvSpPr/>
          <p:nvPr/>
        </p:nvSpPr>
        <p:spPr>
          <a:xfrm>
            <a:off x="9710672" y="3503014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6C50C9F-AB13-FA4E-A558-8D90FFD2013E}"/>
              </a:ext>
            </a:extLst>
          </p:cNvPr>
          <p:cNvSpPr/>
          <p:nvPr/>
        </p:nvSpPr>
        <p:spPr>
          <a:xfrm>
            <a:off x="10225827" y="3503013"/>
            <a:ext cx="515155" cy="5151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8F098CA-FDBF-2F4F-9B75-6D107968E107}"/>
              </a:ext>
            </a:extLst>
          </p:cNvPr>
          <p:cNvSpPr/>
          <p:nvPr/>
        </p:nvSpPr>
        <p:spPr>
          <a:xfrm>
            <a:off x="1468192" y="40181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9E3DBB7-EACC-8F4D-8207-572CB78F21ED}"/>
              </a:ext>
            </a:extLst>
          </p:cNvPr>
          <p:cNvSpPr/>
          <p:nvPr/>
        </p:nvSpPr>
        <p:spPr>
          <a:xfrm>
            <a:off x="1983347" y="401818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954038A-FBA6-1C4F-863C-E92095C50F89}"/>
              </a:ext>
            </a:extLst>
          </p:cNvPr>
          <p:cNvSpPr/>
          <p:nvPr/>
        </p:nvSpPr>
        <p:spPr>
          <a:xfrm>
            <a:off x="2498502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ADF2AD4-94CD-C241-AD07-CDA491CAA3EC}"/>
              </a:ext>
            </a:extLst>
          </p:cNvPr>
          <p:cNvSpPr/>
          <p:nvPr/>
        </p:nvSpPr>
        <p:spPr>
          <a:xfrm>
            <a:off x="3013657" y="40181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0BCAFE6-97B5-144B-810E-F31757A64DF2}"/>
              </a:ext>
            </a:extLst>
          </p:cNvPr>
          <p:cNvSpPr/>
          <p:nvPr/>
        </p:nvSpPr>
        <p:spPr>
          <a:xfrm>
            <a:off x="3528812" y="40181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FC6D5503-C145-0F4D-A0C6-8467EF9E2388}"/>
              </a:ext>
            </a:extLst>
          </p:cNvPr>
          <p:cNvSpPr/>
          <p:nvPr/>
        </p:nvSpPr>
        <p:spPr>
          <a:xfrm>
            <a:off x="4043967" y="40181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2023667-7F8D-5F47-AA76-A5B416F048FC}"/>
              </a:ext>
            </a:extLst>
          </p:cNvPr>
          <p:cNvSpPr/>
          <p:nvPr/>
        </p:nvSpPr>
        <p:spPr>
          <a:xfrm>
            <a:off x="4559122" y="40181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B64EFD8E-14A5-CF4E-A829-DAEFDB73A8C4}"/>
              </a:ext>
            </a:extLst>
          </p:cNvPr>
          <p:cNvSpPr/>
          <p:nvPr/>
        </p:nvSpPr>
        <p:spPr>
          <a:xfrm>
            <a:off x="5074277" y="40181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D7105E7-6013-AC45-996B-062CB532EECD}"/>
              </a:ext>
            </a:extLst>
          </p:cNvPr>
          <p:cNvSpPr/>
          <p:nvPr/>
        </p:nvSpPr>
        <p:spPr>
          <a:xfrm>
            <a:off x="5589432" y="40181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F08C9AF-6995-714A-BCBC-4F3656DBE910}"/>
              </a:ext>
            </a:extLst>
          </p:cNvPr>
          <p:cNvSpPr/>
          <p:nvPr/>
        </p:nvSpPr>
        <p:spPr>
          <a:xfrm>
            <a:off x="6104587" y="401817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77ED086-5410-B043-B2DC-629342876BDD}"/>
              </a:ext>
            </a:extLst>
          </p:cNvPr>
          <p:cNvSpPr/>
          <p:nvPr/>
        </p:nvSpPr>
        <p:spPr>
          <a:xfrm>
            <a:off x="6619742" y="401817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FFD5160-1DE7-F748-A6D9-40F8CC4614EC}"/>
              </a:ext>
            </a:extLst>
          </p:cNvPr>
          <p:cNvSpPr/>
          <p:nvPr/>
        </p:nvSpPr>
        <p:spPr>
          <a:xfrm>
            <a:off x="7134897" y="40181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A8F3B5F7-5A8B-674C-AAEC-E4A24FD4F858}"/>
              </a:ext>
            </a:extLst>
          </p:cNvPr>
          <p:cNvSpPr/>
          <p:nvPr/>
        </p:nvSpPr>
        <p:spPr>
          <a:xfrm>
            <a:off x="7650052" y="401817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04482F8-1205-8B41-A965-20129F9F46D7}"/>
              </a:ext>
            </a:extLst>
          </p:cNvPr>
          <p:cNvSpPr/>
          <p:nvPr/>
        </p:nvSpPr>
        <p:spPr>
          <a:xfrm>
            <a:off x="8165207" y="401817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ACB2AB04-B1B2-5340-BCB5-83BE443E5755}"/>
              </a:ext>
            </a:extLst>
          </p:cNvPr>
          <p:cNvSpPr/>
          <p:nvPr/>
        </p:nvSpPr>
        <p:spPr>
          <a:xfrm>
            <a:off x="8680362" y="401817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D6CAD8A-E0A6-1740-A685-9838CDC3348F}"/>
              </a:ext>
            </a:extLst>
          </p:cNvPr>
          <p:cNvSpPr/>
          <p:nvPr/>
        </p:nvSpPr>
        <p:spPr>
          <a:xfrm>
            <a:off x="9195517" y="401817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47421E0-F2BC-D247-9C54-6EB7A81E764D}"/>
              </a:ext>
            </a:extLst>
          </p:cNvPr>
          <p:cNvSpPr/>
          <p:nvPr/>
        </p:nvSpPr>
        <p:spPr>
          <a:xfrm>
            <a:off x="9710672" y="401816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8C7BA468-491E-214E-AEFC-870B75D7CAE2}"/>
              </a:ext>
            </a:extLst>
          </p:cNvPr>
          <p:cNvSpPr/>
          <p:nvPr/>
        </p:nvSpPr>
        <p:spPr>
          <a:xfrm>
            <a:off x="10225827" y="401816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246B4123-6E41-BE4C-85EE-1203E75E56EB}"/>
              </a:ext>
            </a:extLst>
          </p:cNvPr>
          <p:cNvSpPr/>
          <p:nvPr/>
        </p:nvSpPr>
        <p:spPr>
          <a:xfrm>
            <a:off x="1468192" y="45333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F0C0D4C0-0C36-0D47-A5EF-3524D1B88147}"/>
              </a:ext>
            </a:extLst>
          </p:cNvPr>
          <p:cNvSpPr/>
          <p:nvPr/>
        </p:nvSpPr>
        <p:spPr>
          <a:xfrm>
            <a:off x="1983347" y="453333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CC0002B-FFF7-6C45-A9CF-C5DBB99DCD7E}"/>
              </a:ext>
            </a:extLst>
          </p:cNvPr>
          <p:cNvSpPr/>
          <p:nvPr/>
        </p:nvSpPr>
        <p:spPr>
          <a:xfrm>
            <a:off x="2498502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EA6F26B7-3F73-D049-AF39-54761757FD7A}"/>
              </a:ext>
            </a:extLst>
          </p:cNvPr>
          <p:cNvSpPr/>
          <p:nvPr/>
        </p:nvSpPr>
        <p:spPr>
          <a:xfrm>
            <a:off x="3013657" y="45333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A720B61-33AE-4448-99C1-C297F68F7B8A}"/>
              </a:ext>
            </a:extLst>
          </p:cNvPr>
          <p:cNvSpPr/>
          <p:nvPr/>
        </p:nvSpPr>
        <p:spPr>
          <a:xfrm>
            <a:off x="3528812" y="45333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08BE2D5-CA27-1641-953C-D5074AA8CCDD}"/>
              </a:ext>
            </a:extLst>
          </p:cNvPr>
          <p:cNvSpPr/>
          <p:nvPr/>
        </p:nvSpPr>
        <p:spPr>
          <a:xfrm>
            <a:off x="4043967" y="45333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F0B0CCC-7555-7F4E-87F6-607C21D130DC}"/>
              </a:ext>
            </a:extLst>
          </p:cNvPr>
          <p:cNvSpPr/>
          <p:nvPr/>
        </p:nvSpPr>
        <p:spPr>
          <a:xfrm>
            <a:off x="4559122" y="45333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0DD815-6681-4142-9016-FFCA42A76AE9}"/>
              </a:ext>
            </a:extLst>
          </p:cNvPr>
          <p:cNvSpPr/>
          <p:nvPr/>
        </p:nvSpPr>
        <p:spPr>
          <a:xfrm>
            <a:off x="5074277" y="45333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68FC14E1-3BF1-6A47-ABB8-1F097A1A7C88}"/>
              </a:ext>
            </a:extLst>
          </p:cNvPr>
          <p:cNvSpPr/>
          <p:nvPr/>
        </p:nvSpPr>
        <p:spPr>
          <a:xfrm>
            <a:off x="5589432" y="45333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118D83A-1013-6749-9A95-4B6E71D4036D}"/>
              </a:ext>
            </a:extLst>
          </p:cNvPr>
          <p:cNvSpPr/>
          <p:nvPr/>
        </p:nvSpPr>
        <p:spPr>
          <a:xfrm>
            <a:off x="6104587" y="45333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71EFE28-349F-8C4D-A57E-8E813FAD9666}"/>
              </a:ext>
            </a:extLst>
          </p:cNvPr>
          <p:cNvSpPr/>
          <p:nvPr/>
        </p:nvSpPr>
        <p:spPr>
          <a:xfrm>
            <a:off x="6619742" y="45333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0F1E6B-9FE8-8C4D-B2AD-2BE6492B1E87}"/>
              </a:ext>
            </a:extLst>
          </p:cNvPr>
          <p:cNvSpPr/>
          <p:nvPr/>
        </p:nvSpPr>
        <p:spPr>
          <a:xfrm>
            <a:off x="7134897" y="45333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F3E83BA-A3D7-6E44-BFF7-F9812FC89C98}"/>
              </a:ext>
            </a:extLst>
          </p:cNvPr>
          <p:cNvSpPr/>
          <p:nvPr/>
        </p:nvSpPr>
        <p:spPr>
          <a:xfrm>
            <a:off x="7650052" y="45333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1C272EB-2D33-3241-A754-48CBEE7D9A2A}"/>
              </a:ext>
            </a:extLst>
          </p:cNvPr>
          <p:cNvSpPr/>
          <p:nvPr/>
        </p:nvSpPr>
        <p:spPr>
          <a:xfrm>
            <a:off x="8165207" y="453332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3305B8F-A345-ED48-B139-4C7D03A52D67}"/>
              </a:ext>
            </a:extLst>
          </p:cNvPr>
          <p:cNvSpPr/>
          <p:nvPr/>
        </p:nvSpPr>
        <p:spPr>
          <a:xfrm>
            <a:off x="8680362" y="45333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624FD60-37D0-B449-A87F-47BFA7DF62CC}"/>
              </a:ext>
            </a:extLst>
          </p:cNvPr>
          <p:cNvSpPr/>
          <p:nvPr/>
        </p:nvSpPr>
        <p:spPr>
          <a:xfrm>
            <a:off x="9195517" y="453332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2F0FB54-52ED-0142-B3FF-27AE6DAE0034}"/>
              </a:ext>
            </a:extLst>
          </p:cNvPr>
          <p:cNvSpPr/>
          <p:nvPr/>
        </p:nvSpPr>
        <p:spPr>
          <a:xfrm>
            <a:off x="9710672" y="453332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13E0D66-687F-B94B-BD06-86A6AF27DDF8}"/>
              </a:ext>
            </a:extLst>
          </p:cNvPr>
          <p:cNvSpPr/>
          <p:nvPr/>
        </p:nvSpPr>
        <p:spPr>
          <a:xfrm>
            <a:off x="10225827" y="453332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49E1C88-914B-3E47-8CAA-317C0C5FC881}"/>
              </a:ext>
            </a:extLst>
          </p:cNvPr>
          <p:cNvSpPr/>
          <p:nvPr/>
        </p:nvSpPr>
        <p:spPr>
          <a:xfrm>
            <a:off x="1468192" y="504848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A2AA2C6-51EC-B244-B2F6-B4A772F77E53}"/>
              </a:ext>
            </a:extLst>
          </p:cNvPr>
          <p:cNvSpPr/>
          <p:nvPr/>
        </p:nvSpPr>
        <p:spPr>
          <a:xfrm>
            <a:off x="1983347" y="504848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0AEC53AC-DDE6-6641-BAE7-D8F567F897F1}"/>
              </a:ext>
            </a:extLst>
          </p:cNvPr>
          <p:cNvSpPr/>
          <p:nvPr/>
        </p:nvSpPr>
        <p:spPr>
          <a:xfrm>
            <a:off x="2498502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94B96AEB-EFDF-8B4C-AA2B-5C607B81F5D4}"/>
              </a:ext>
            </a:extLst>
          </p:cNvPr>
          <p:cNvSpPr/>
          <p:nvPr/>
        </p:nvSpPr>
        <p:spPr>
          <a:xfrm>
            <a:off x="3013657" y="504848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8CF82AB-B05D-1F47-AB26-F46988376C91}"/>
              </a:ext>
            </a:extLst>
          </p:cNvPr>
          <p:cNvSpPr/>
          <p:nvPr/>
        </p:nvSpPr>
        <p:spPr>
          <a:xfrm>
            <a:off x="3528812" y="504848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E8E27EB-F99B-7840-AB27-C7B50C61F1A7}"/>
              </a:ext>
            </a:extLst>
          </p:cNvPr>
          <p:cNvSpPr/>
          <p:nvPr/>
        </p:nvSpPr>
        <p:spPr>
          <a:xfrm>
            <a:off x="4043967" y="5048483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DC4BBBD1-75A8-9E46-90CB-76AC53F24584}"/>
              </a:ext>
            </a:extLst>
          </p:cNvPr>
          <p:cNvSpPr/>
          <p:nvPr/>
        </p:nvSpPr>
        <p:spPr>
          <a:xfrm>
            <a:off x="4559122" y="504848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02D8B684-5911-974E-BBD2-113DBE13A2A2}"/>
              </a:ext>
            </a:extLst>
          </p:cNvPr>
          <p:cNvSpPr/>
          <p:nvPr/>
        </p:nvSpPr>
        <p:spPr>
          <a:xfrm>
            <a:off x="5074277" y="504848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7DF973F-0457-964B-AFE8-AF233C5294A7}"/>
              </a:ext>
            </a:extLst>
          </p:cNvPr>
          <p:cNvSpPr/>
          <p:nvPr/>
        </p:nvSpPr>
        <p:spPr>
          <a:xfrm>
            <a:off x="5589432" y="50484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8D942FC-22AF-584C-8CAF-EACD22283F9D}"/>
              </a:ext>
            </a:extLst>
          </p:cNvPr>
          <p:cNvSpPr/>
          <p:nvPr/>
        </p:nvSpPr>
        <p:spPr>
          <a:xfrm>
            <a:off x="6104587" y="504847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EB1A96A-54A7-2643-A1A4-A3FA8FF35811}"/>
              </a:ext>
            </a:extLst>
          </p:cNvPr>
          <p:cNvSpPr/>
          <p:nvPr/>
        </p:nvSpPr>
        <p:spPr>
          <a:xfrm>
            <a:off x="6619742" y="50484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46950D0-3A19-634B-BC22-785D3AB6F219}"/>
              </a:ext>
            </a:extLst>
          </p:cNvPr>
          <p:cNvSpPr/>
          <p:nvPr/>
        </p:nvSpPr>
        <p:spPr>
          <a:xfrm>
            <a:off x="7134897" y="50484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698A3B2-F681-2544-896A-BD0657B3021A}"/>
              </a:ext>
            </a:extLst>
          </p:cNvPr>
          <p:cNvSpPr/>
          <p:nvPr/>
        </p:nvSpPr>
        <p:spPr>
          <a:xfrm>
            <a:off x="7650052" y="504847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9A4A4ABA-9F46-F14F-BD01-D39B926505F7}"/>
              </a:ext>
            </a:extLst>
          </p:cNvPr>
          <p:cNvSpPr/>
          <p:nvPr/>
        </p:nvSpPr>
        <p:spPr>
          <a:xfrm>
            <a:off x="8165207" y="504847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001161C-A2E2-2D49-A735-FF0891835A1A}"/>
              </a:ext>
            </a:extLst>
          </p:cNvPr>
          <p:cNvSpPr/>
          <p:nvPr/>
        </p:nvSpPr>
        <p:spPr>
          <a:xfrm>
            <a:off x="8680362" y="50484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F7E8A83-093F-8D46-B5BF-065877ED5159}"/>
              </a:ext>
            </a:extLst>
          </p:cNvPr>
          <p:cNvSpPr/>
          <p:nvPr/>
        </p:nvSpPr>
        <p:spPr>
          <a:xfrm>
            <a:off x="9195517" y="504847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5F61E702-E27F-3348-B3ED-9080125AD055}"/>
              </a:ext>
            </a:extLst>
          </p:cNvPr>
          <p:cNvSpPr/>
          <p:nvPr/>
        </p:nvSpPr>
        <p:spPr>
          <a:xfrm>
            <a:off x="9710672" y="504847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E46BF4C1-EADF-7D40-9137-DF92446A7767}"/>
              </a:ext>
            </a:extLst>
          </p:cNvPr>
          <p:cNvSpPr/>
          <p:nvPr/>
        </p:nvSpPr>
        <p:spPr>
          <a:xfrm>
            <a:off x="10225827" y="504847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9DBCC30-2D81-2648-9D32-8B32DC458180}"/>
              </a:ext>
            </a:extLst>
          </p:cNvPr>
          <p:cNvSpPr/>
          <p:nvPr/>
        </p:nvSpPr>
        <p:spPr>
          <a:xfrm>
            <a:off x="1468192" y="556363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DAA2D68-2847-FD42-AAA4-8D1133C10378}"/>
              </a:ext>
            </a:extLst>
          </p:cNvPr>
          <p:cNvSpPr/>
          <p:nvPr/>
        </p:nvSpPr>
        <p:spPr>
          <a:xfrm>
            <a:off x="1983347" y="556363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72EE6AD-041F-B54A-9EDD-2781E5ABD343}"/>
              </a:ext>
            </a:extLst>
          </p:cNvPr>
          <p:cNvSpPr/>
          <p:nvPr/>
        </p:nvSpPr>
        <p:spPr>
          <a:xfrm>
            <a:off x="2498502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044AEC55-813F-C64F-9879-0574081CDFDC}"/>
              </a:ext>
            </a:extLst>
          </p:cNvPr>
          <p:cNvSpPr/>
          <p:nvPr/>
        </p:nvSpPr>
        <p:spPr>
          <a:xfrm>
            <a:off x="3013657" y="556363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4E747211-597C-8A41-B7E4-CD2DC6FA17B3}"/>
              </a:ext>
            </a:extLst>
          </p:cNvPr>
          <p:cNvSpPr/>
          <p:nvPr/>
        </p:nvSpPr>
        <p:spPr>
          <a:xfrm>
            <a:off x="3528812" y="556363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D0556830-1CD5-4147-A098-AA47052B17E3}"/>
              </a:ext>
            </a:extLst>
          </p:cNvPr>
          <p:cNvSpPr/>
          <p:nvPr/>
        </p:nvSpPr>
        <p:spPr>
          <a:xfrm>
            <a:off x="4043967" y="5563634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B44815C-E593-4B4E-979C-5A484B7FD753}"/>
              </a:ext>
            </a:extLst>
          </p:cNvPr>
          <p:cNvSpPr/>
          <p:nvPr/>
        </p:nvSpPr>
        <p:spPr>
          <a:xfrm>
            <a:off x="4559122" y="5563632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882DAC1-1B51-794A-BCD6-2E335AA71EFF}"/>
              </a:ext>
            </a:extLst>
          </p:cNvPr>
          <p:cNvSpPr/>
          <p:nvPr/>
        </p:nvSpPr>
        <p:spPr>
          <a:xfrm>
            <a:off x="5074277" y="5563631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5E6C654-8D47-6643-BC47-97B1A8D2CFAF}"/>
              </a:ext>
            </a:extLst>
          </p:cNvPr>
          <p:cNvSpPr/>
          <p:nvPr/>
        </p:nvSpPr>
        <p:spPr>
          <a:xfrm>
            <a:off x="5589432" y="55636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9C4FD05-E548-CC41-91D5-ACE1B507F3D0}"/>
              </a:ext>
            </a:extLst>
          </p:cNvPr>
          <p:cNvSpPr/>
          <p:nvPr/>
        </p:nvSpPr>
        <p:spPr>
          <a:xfrm>
            <a:off x="6104587" y="5563630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E8A8888-4E48-6B4D-8702-ABAF6C657A97}"/>
              </a:ext>
            </a:extLst>
          </p:cNvPr>
          <p:cNvSpPr/>
          <p:nvPr/>
        </p:nvSpPr>
        <p:spPr>
          <a:xfrm>
            <a:off x="6619742" y="55636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FA67C77-1BF5-1D4F-983B-AA17810D9112}"/>
              </a:ext>
            </a:extLst>
          </p:cNvPr>
          <p:cNvSpPr/>
          <p:nvPr/>
        </p:nvSpPr>
        <p:spPr>
          <a:xfrm>
            <a:off x="7134897" y="55636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B47232A5-9EC2-254F-AA16-29AA6F019919}"/>
              </a:ext>
            </a:extLst>
          </p:cNvPr>
          <p:cNvSpPr/>
          <p:nvPr/>
        </p:nvSpPr>
        <p:spPr>
          <a:xfrm>
            <a:off x="7650052" y="5563629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6138952-E20A-8040-A4D5-C57620507623}"/>
              </a:ext>
            </a:extLst>
          </p:cNvPr>
          <p:cNvSpPr/>
          <p:nvPr/>
        </p:nvSpPr>
        <p:spPr>
          <a:xfrm>
            <a:off x="8165207" y="5563628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A9BB7AD8-2690-6B44-B032-8A11140CAD88}"/>
              </a:ext>
            </a:extLst>
          </p:cNvPr>
          <p:cNvSpPr/>
          <p:nvPr/>
        </p:nvSpPr>
        <p:spPr>
          <a:xfrm>
            <a:off x="8680362" y="55636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79FB6A6D-DA3A-3847-B145-B3CE005B3FB2}"/>
              </a:ext>
            </a:extLst>
          </p:cNvPr>
          <p:cNvSpPr/>
          <p:nvPr/>
        </p:nvSpPr>
        <p:spPr>
          <a:xfrm>
            <a:off x="9195517" y="5563627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2DBBF8F-2D8C-FB46-8754-6DC9397E3CB6}"/>
              </a:ext>
            </a:extLst>
          </p:cNvPr>
          <p:cNvSpPr/>
          <p:nvPr/>
        </p:nvSpPr>
        <p:spPr>
          <a:xfrm>
            <a:off x="9710672" y="5563626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945F83D8-7AE8-3E4A-B052-205170B74B8E}"/>
              </a:ext>
            </a:extLst>
          </p:cNvPr>
          <p:cNvSpPr/>
          <p:nvPr/>
        </p:nvSpPr>
        <p:spPr>
          <a:xfrm>
            <a:off x="10225827" y="5563625"/>
            <a:ext cx="515155" cy="515155"/>
          </a:xfrm>
          <a:prstGeom prst="rect">
            <a:avLst/>
          </a:prstGeom>
          <a:solidFill>
            <a:schemeClr val="accent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0DA15C99-2690-C44F-BD1D-5474460AEBF5}"/>
              </a:ext>
            </a:extLst>
          </p:cNvPr>
          <p:cNvSpPr/>
          <p:nvPr/>
        </p:nvSpPr>
        <p:spPr>
          <a:xfrm>
            <a:off x="4951928" y="3882906"/>
            <a:ext cx="244698" cy="2446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962E9CD-081F-1448-B0AF-FFCDE6F845F9}"/>
              </a:ext>
            </a:extLst>
          </p:cNvPr>
          <p:cNvSpPr txBox="1"/>
          <p:nvPr/>
        </p:nvSpPr>
        <p:spPr>
          <a:xfrm>
            <a:off x="1365162" y="6156101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B6E0341-2623-C54A-9E23-F7A4AD558D31}"/>
              </a:ext>
            </a:extLst>
          </p:cNvPr>
          <p:cNvSpPr txBox="1"/>
          <p:nvPr/>
        </p:nvSpPr>
        <p:spPr>
          <a:xfrm>
            <a:off x="1107584" y="5831982"/>
            <a:ext cx="579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4EA6472-A12D-974D-B745-35988919A5C8}"/>
              </a:ext>
            </a:extLst>
          </p:cNvPr>
          <p:cNvSpPr txBox="1"/>
          <p:nvPr/>
        </p:nvSpPr>
        <p:spPr>
          <a:xfrm>
            <a:off x="463635" y="528036"/>
            <a:ext cx="186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b.Length</a:t>
            </a:r>
            <a:endParaRPr lang="en-US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808561-10FA-8A4B-BEF0-C643A362893C}"/>
              </a:ext>
            </a:extLst>
          </p:cNvPr>
          <p:cNvSpPr txBox="1"/>
          <p:nvPr/>
        </p:nvSpPr>
        <p:spPr>
          <a:xfrm>
            <a:off x="10740982" y="6104589"/>
            <a:ext cx="11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a.Length</a:t>
            </a:r>
            <a:endParaRPr lang="en-US" dirty="0"/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57CFF4AA-B009-9A4B-8247-E406EE269173}"/>
              </a:ext>
            </a:extLst>
          </p:cNvPr>
          <p:cNvSpPr txBox="1"/>
          <p:nvPr/>
        </p:nvSpPr>
        <p:spPr>
          <a:xfrm>
            <a:off x="5035640" y="6181859"/>
            <a:ext cx="7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F7B005B9-39D6-D448-ABC4-CEFE96539D1C}"/>
              </a:ext>
            </a:extLst>
          </p:cNvPr>
          <p:cNvSpPr txBox="1"/>
          <p:nvPr/>
        </p:nvSpPr>
        <p:spPr>
          <a:xfrm>
            <a:off x="1017432" y="3648849"/>
            <a:ext cx="708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20679ADB-D5B8-3E4F-8126-6D026E358D91}"/>
              </a:ext>
            </a:extLst>
          </p:cNvPr>
          <p:cNvCxnSpPr/>
          <p:nvPr/>
        </p:nvCxnSpPr>
        <p:spPr>
          <a:xfrm flipV="1">
            <a:off x="5331854" y="1257766"/>
            <a:ext cx="0" cy="2502824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>
            <a:extLst>
              <a:ext uri="{FF2B5EF4-FFF2-40B4-BE49-F238E27FC236}">
                <a16:creationId xmlns:a16="http://schemas.microsoft.com/office/drawing/2014/main" id="{699F8B7B-07C4-C944-A496-8A84FCE42671}"/>
              </a:ext>
            </a:extLst>
          </p:cNvPr>
          <p:cNvSpPr txBox="1"/>
          <p:nvPr/>
        </p:nvSpPr>
        <p:spPr>
          <a:xfrm>
            <a:off x="3296986" y="180304"/>
            <a:ext cx="334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a[m] &lt;= b[n]</a:t>
            </a:r>
          </a:p>
        </p:txBody>
      </p:sp>
    </p:spTree>
    <p:extLst>
      <p:ext uri="{BB962C8B-B14F-4D97-AF65-F5344CB8AC3E}">
        <p14:creationId xmlns:p14="http://schemas.microsoft.com/office/powerpoint/2010/main" val="2152435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8FF882-90E1-DA4F-B298-0698D5D67C63}"/>
              </a:ext>
            </a:extLst>
          </p:cNvPr>
          <p:cNvSpPr/>
          <p:nvPr/>
        </p:nvSpPr>
        <p:spPr>
          <a:xfrm>
            <a:off x="603250" y="520700"/>
            <a:ext cx="10839450" cy="5943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39A634-7565-4740-8D55-B41BCB3E3450}"/>
              </a:ext>
            </a:extLst>
          </p:cNvPr>
          <p:cNvSpPr txBox="1"/>
          <p:nvPr/>
        </p:nvSpPr>
        <p:spPr>
          <a:xfrm>
            <a:off x="1600200" y="1174750"/>
            <a:ext cx="6013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586C0"/>
                </a:solidFill>
                <a:latin typeface="Menlo"/>
              </a:rPr>
              <a:t>function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method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</a:t>
            </a:r>
            <a:r>
              <a:rPr lang="en-US" dirty="0" err="1">
                <a:solidFill>
                  <a:srgbClr val="DCDCAA"/>
                </a:solidFill>
                <a:latin typeface="Menlo"/>
              </a:rPr>
              <a:t>Dist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(x: </a:t>
            </a:r>
            <a:r>
              <a:rPr lang="en-US" dirty="0" err="1">
                <a:solidFill>
                  <a:srgbClr val="569CD6"/>
                </a:solidFill>
                <a:latin typeface="Menlo"/>
              </a:rPr>
              <a:t>int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, y: </a:t>
            </a:r>
            <a:r>
              <a:rPr lang="en-US" dirty="0" err="1">
                <a:solidFill>
                  <a:srgbClr val="569CD6"/>
                </a:solidFill>
                <a:latin typeface="Menlo"/>
              </a:rPr>
              <a:t>int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): </a:t>
            </a:r>
            <a:r>
              <a:rPr lang="en-US" dirty="0" err="1">
                <a:solidFill>
                  <a:srgbClr val="569CD6"/>
                </a:solidFill>
                <a:latin typeface="Menlo"/>
              </a:rPr>
              <a:t>int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/>
              </a:rPr>
              <a:t> 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if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x &lt; y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then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y - x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else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x - y</a:t>
            </a:r>
          </a:p>
          <a:p>
            <a:r>
              <a:rPr lang="en-US" dirty="0">
                <a:solidFill>
                  <a:srgbClr val="D4D4D4"/>
                </a:solidFill>
                <a:latin typeface="Menlo"/>
              </a:rPr>
              <a:t>}</a:t>
            </a:r>
          </a:p>
          <a:p>
            <a:br>
              <a:rPr lang="en-US" dirty="0">
                <a:solidFill>
                  <a:srgbClr val="D4D4D4"/>
                </a:solidFill>
                <a:latin typeface="Menlo"/>
              </a:rPr>
            </a:br>
            <a:r>
              <a:rPr lang="en-US" dirty="0">
                <a:solidFill>
                  <a:srgbClr val="C586C0"/>
                </a:solidFill>
                <a:latin typeface="Menlo"/>
              </a:rPr>
              <a:t>function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method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</a:t>
            </a:r>
            <a:r>
              <a:rPr lang="en-US" dirty="0">
                <a:solidFill>
                  <a:srgbClr val="DCDCAA"/>
                </a:solidFill>
                <a:latin typeface="Menlo"/>
              </a:rPr>
              <a:t>Min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(x: </a:t>
            </a:r>
            <a:r>
              <a:rPr lang="en-US" dirty="0" err="1">
                <a:solidFill>
                  <a:srgbClr val="569CD6"/>
                </a:solidFill>
                <a:latin typeface="Menlo"/>
              </a:rPr>
              <a:t>int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, y: </a:t>
            </a:r>
            <a:r>
              <a:rPr lang="en-US" dirty="0" err="1">
                <a:solidFill>
                  <a:srgbClr val="569CD6"/>
                </a:solidFill>
                <a:latin typeface="Menlo"/>
              </a:rPr>
              <a:t>int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): </a:t>
            </a:r>
            <a:r>
              <a:rPr lang="en-US" dirty="0" err="1">
                <a:solidFill>
                  <a:srgbClr val="569CD6"/>
                </a:solidFill>
                <a:latin typeface="Menlo"/>
              </a:rPr>
              <a:t>int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/>
              </a:rPr>
              <a:t> 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if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x &lt; y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then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x </a:t>
            </a:r>
            <a:r>
              <a:rPr lang="en-US" dirty="0">
                <a:solidFill>
                  <a:srgbClr val="C586C0"/>
                </a:solidFill>
                <a:latin typeface="Menlo"/>
              </a:rPr>
              <a:t>else</a:t>
            </a:r>
            <a:r>
              <a:rPr lang="en-US" dirty="0">
                <a:solidFill>
                  <a:srgbClr val="D4D4D4"/>
                </a:solidFill>
                <a:latin typeface="Menlo"/>
              </a:rPr>
              <a:t> y</a:t>
            </a:r>
          </a:p>
          <a:p>
            <a:r>
              <a:rPr lang="en-US" dirty="0">
                <a:solidFill>
                  <a:srgbClr val="D4D4D4"/>
                </a:solidFill>
                <a:latin typeface="Menlo"/>
              </a:rPr>
              <a:t>}</a:t>
            </a:r>
          </a:p>
          <a:p>
            <a:br>
              <a:rPr lang="en-US" dirty="0">
                <a:solidFill>
                  <a:srgbClr val="D4D4D4"/>
                </a:solidFill>
                <a:latin typeface="Menlo"/>
              </a:rPr>
            </a:br>
            <a:endParaRPr lang="en-US" dirty="0">
              <a:solidFill>
                <a:srgbClr val="D4D4D4"/>
              </a:solidFill>
              <a:latin typeface="Menlo"/>
            </a:endParaRPr>
          </a:p>
          <a:p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223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C8FF882-90E1-DA4F-B298-0698D5D67C63}"/>
              </a:ext>
            </a:extLst>
          </p:cNvPr>
          <p:cNvSpPr/>
          <p:nvPr/>
        </p:nvSpPr>
        <p:spPr>
          <a:xfrm>
            <a:off x="603250" y="520700"/>
            <a:ext cx="10839450" cy="5943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A845F-6541-5642-9F15-A662A1589825}"/>
              </a:ext>
            </a:extLst>
          </p:cNvPr>
          <p:cNvSpPr txBox="1"/>
          <p:nvPr/>
        </p:nvSpPr>
        <p:spPr>
          <a:xfrm>
            <a:off x="1130300" y="866140"/>
            <a:ext cx="97790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CanyonSearch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(a: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&gt;, b: </a:t>
            </a:r>
            <a:r>
              <a:rPr lang="en-US" sz="1400" dirty="0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array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&gt;)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returns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(d: </a:t>
            </a:r>
            <a:r>
              <a:rPr lang="en-US" sz="1400" dirty="0" err="1">
                <a:solidFill>
                  <a:srgbClr val="569CD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!= 0 &amp;&amp;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!= 0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forall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:: 0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&lt; j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==&gt; a[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 &lt;= a[j]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requires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forall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:: 0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&lt; j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==&gt; b[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 &lt;= b[j]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ensures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exists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:: 0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0 &lt;= j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d == 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], b[j])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ensures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forall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:: 0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0 &lt;= j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==&gt; d &lt;= 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], b[j])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d := 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(a[0], b[0]);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sz="1400" dirty="0" err="1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m, n := 0, 0;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m !=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n !=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endParaRPr lang="en-US" sz="1400" dirty="0">
              <a:solidFill>
                <a:srgbClr val="D4D4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invariant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0 &lt;= m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0 &lt;= n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endParaRPr lang="en-US" sz="1400" dirty="0">
              <a:solidFill>
                <a:srgbClr val="D4D4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invariant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exists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:: 0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0 &lt;= j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     d == 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], b[j])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invariant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forall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:: 0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0 &lt;= j &lt;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==&gt;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d &lt;= </a:t>
            </a:r>
            <a:r>
              <a:rPr lang="en-US" sz="1400" dirty="0" err="1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(a[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], b[j]) || (m &lt;=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&amp;&amp; n &lt;= j)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decreases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- m +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b.Length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- n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{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d := </a:t>
            </a:r>
            <a:r>
              <a:rPr lang="en-US" sz="1400" dirty="0">
                <a:solidFill>
                  <a:srgbClr val="DCDCAA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Min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(d, 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Dist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(a[m]));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endParaRPr lang="en-US" sz="1400" dirty="0">
              <a:solidFill>
                <a:srgbClr val="D4D4D4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a[m] &lt;= b[n] =&gt;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m := m + 1;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</a:t>
            </a:r>
            <a:r>
              <a:rPr lang="en-US" sz="1400" dirty="0">
                <a:solidFill>
                  <a:srgbClr val="C586C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b[n] &lt;= a[m] =&gt;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    n := n + 1;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 }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78878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1242226">
            <a:off x="2733812" y="1214311"/>
            <a:ext cx="2920926" cy="2253079"/>
            <a:chOff x="792644" y="882444"/>
            <a:chExt cx="2920926" cy="2253079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76628" y="1752600"/>
              <a:ext cx="1148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Java</a:t>
              </a:r>
            </a:p>
          </p:txBody>
        </p:sp>
      </p:grpSp>
      <p:pic>
        <p:nvPicPr>
          <p:cNvPr id="1027" name="Picture 3" descr="C:\Users\leino\AppData\Local\Microsoft\Windows\Temporary Internet Files\Content.IE5\5RQU3JRZ\MC9004338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94" y="5267519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2" idx="2"/>
          </p:cNvCxnSpPr>
          <p:nvPr/>
        </p:nvCxnSpPr>
        <p:spPr>
          <a:xfrm>
            <a:off x="4311306" y="3461294"/>
            <a:ext cx="830491" cy="2585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7136461" y="5183817"/>
            <a:ext cx="2514600" cy="130233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isometricOffAxis2Top">
              <a:rot lat="19038235" lon="20541151" rev="21172605"/>
            </a:camera>
            <a:lightRig rig="flood" dir="t"/>
          </a:scene3d>
          <a:sp3d contourW="1000" prstMaterial="flat">
            <a:bevelT w="95250" h="482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16" name="Straight Arrow Connector 15"/>
          <p:cNvCxnSpPr>
            <a:stCxn id="28" idx="2"/>
          </p:cNvCxnSpPr>
          <p:nvPr/>
        </p:nvCxnSpPr>
        <p:spPr>
          <a:xfrm>
            <a:off x="7999091" y="3352893"/>
            <a:ext cx="394670" cy="2218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Document 16"/>
          <p:cNvSpPr/>
          <p:nvPr/>
        </p:nvSpPr>
        <p:spPr bwMode="auto">
          <a:xfrm>
            <a:off x="2158000" y="3994014"/>
            <a:ext cx="2615266" cy="12192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representation</a:t>
            </a:r>
          </a:p>
        </p:txBody>
      </p:sp>
      <p:sp>
        <p:nvSpPr>
          <p:cNvPr id="20" name="Flowchart: Document 19"/>
          <p:cNvSpPr/>
          <p:nvPr/>
        </p:nvSpPr>
        <p:spPr bwMode="auto">
          <a:xfrm>
            <a:off x="8126066" y="3888417"/>
            <a:ext cx="2615266" cy="12954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verification language</a:t>
            </a:r>
          </a:p>
        </p:txBody>
      </p:sp>
      <p:sp>
        <p:nvSpPr>
          <p:cNvPr id="21" name="TextBox 20"/>
          <p:cNvSpPr txBox="1"/>
          <p:nvPr/>
        </p:nvSpPr>
        <p:spPr>
          <a:xfrm rot="4176574">
            <a:off x="3868507" y="4532306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24" name="TextBox 23"/>
          <p:cNvSpPr txBox="1"/>
          <p:nvPr/>
        </p:nvSpPr>
        <p:spPr>
          <a:xfrm rot="4806036">
            <a:off x="6450828" y="4732824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Verifier</a:t>
            </a:r>
          </a:p>
        </p:txBody>
      </p:sp>
      <p:grpSp>
        <p:nvGrpSpPr>
          <p:cNvPr id="27" name="Group 26"/>
          <p:cNvGrpSpPr/>
          <p:nvPr/>
        </p:nvGrpSpPr>
        <p:grpSpPr>
          <a:xfrm rot="717108">
            <a:off x="6771922" y="1124236"/>
            <a:ext cx="2920926" cy="2253079"/>
            <a:chOff x="792644" y="882444"/>
            <a:chExt cx="2920926" cy="2253079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76628" y="1752601"/>
              <a:ext cx="1116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Java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98" y="119973"/>
            <a:ext cx="10772775" cy="1214614"/>
          </a:xfrm>
        </p:spPr>
        <p:txBody>
          <a:bodyPr/>
          <a:lstStyle/>
          <a:p>
            <a:r>
              <a:rPr lang="en-US" dirty="0"/>
              <a:t>Separation of concerns</a:t>
            </a:r>
          </a:p>
        </p:txBody>
      </p:sp>
      <p:cxnSp>
        <p:nvCxnSpPr>
          <p:cNvPr id="33" name="Straight Arrow Connector 32"/>
          <p:cNvCxnSpPr>
            <a:stCxn id="22" idx="2"/>
            <a:endCxn id="17" idx="0"/>
          </p:cNvCxnSpPr>
          <p:nvPr/>
        </p:nvCxnSpPr>
        <p:spPr>
          <a:xfrm flipH="1">
            <a:off x="3465633" y="3461294"/>
            <a:ext cx="845672" cy="532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</p:cNvCxnSpPr>
          <p:nvPr/>
        </p:nvCxnSpPr>
        <p:spPr>
          <a:xfrm>
            <a:off x="3465634" y="5132612"/>
            <a:ext cx="1676163" cy="914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0"/>
          </p:cNvCxnSpPr>
          <p:nvPr/>
        </p:nvCxnSpPr>
        <p:spPr>
          <a:xfrm>
            <a:off x="7999091" y="3377315"/>
            <a:ext cx="1434608" cy="511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</p:cNvCxnSpPr>
          <p:nvPr/>
        </p:nvCxnSpPr>
        <p:spPr>
          <a:xfrm flipH="1">
            <a:off x="8507067" y="5098177"/>
            <a:ext cx="926633" cy="69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5830732" y="2362200"/>
            <a:ext cx="189069" cy="93345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Diagonal Corner Rectangle 5"/>
          <p:cNvSpPr/>
          <p:nvPr/>
        </p:nvSpPr>
        <p:spPr bwMode="auto">
          <a:xfrm rot="299490">
            <a:off x="5419184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6098863" y="4445552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828576" y="13584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5"/>
            <a:ext cx="10772775" cy="1658198"/>
          </a:xfrm>
        </p:spPr>
        <p:txBody>
          <a:bodyPr/>
          <a:lstStyle/>
          <a:p>
            <a:r>
              <a:rPr lang="en-US" dirty="0"/>
              <a:t>Verification architecture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2" y="2362200"/>
            <a:ext cx="457199" cy="264270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45978" y="2710934"/>
            <a:ext cx="2934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Intermediate Verification Language</a:t>
            </a:r>
          </a:p>
        </p:txBody>
      </p:sp>
    </p:spTree>
    <p:extLst>
      <p:ext uri="{BB962C8B-B14F-4D97-AF65-F5344CB8AC3E}">
        <p14:creationId xmlns:p14="http://schemas.microsoft.com/office/powerpoint/2010/main" val="17647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6925"/>
            <a:ext cx="10772775" cy="1658198"/>
          </a:xfrm>
        </p:spPr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6656" y="1554492"/>
            <a:ext cx="10753725" cy="3766185"/>
          </a:xfrm>
        </p:spPr>
        <p:txBody>
          <a:bodyPr>
            <a:noAutofit/>
          </a:bodyPr>
          <a:lstStyle/>
          <a:p>
            <a:r>
              <a:rPr lang="en-US" sz="2800" dirty="0"/>
              <a:t>Automatic + Interactive  =  Auto-active</a:t>
            </a:r>
          </a:p>
          <a:p>
            <a:r>
              <a:rPr lang="en-US" sz="2800" dirty="0"/>
              <a:t>An auto-active verifier focuses on the problem, not the underlying logic</a:t>
            </a:r>
          </a:p>
          <a:p>
            <a:r>
              <a:rPr lang="en-US" sz="2800" dirty="0"/>
              <a:t>To build a verifier, use an intermediate verification language (IVL)</a:t>
            </a:r>
          </a:p>
          <a:p>
            <a:r>
              <a:rPr lang="en-US" sz="2800" dirty="0"/>
              <a:t>Dafny is a programming language for verification</a:t>
            </a:r>
          </a:p>
          <a:p>
            <a:pPr lvl="1"/>
            <a:r>
              <a:rPr lang="en-US" sz="2800" dirty="0"/>
              <a:t>Write correct programs</a:t>
            </a:r>
          </a:p>
          <a:p>
            <a:pPr lvl="1"/>
            <a:r>
              <a:rPr lang="en-US" sz="2800" dirty="0"/>
              <a:t>Formalize math and semantics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Use Dafny yourself in VS Code</a:t>
            </a:r>
          </a:p>
          <a:p>
            <a:r>
              <a:rPr lang="en-US" dirty="0"/>
              <a:t>Watch Verification Corner on YouTube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57" y="5186095"/>
            <a:ext cx="1729872" cy="1560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1C92E5-68D1-5947-AD1F-F2FDC15B0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207" y="5041273"/>
            <a:ext cx="1043211" cy="8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9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504449"/>
            <a:ext cx="10772775" cy="1658198"/>
          </a:xfrm>
        </p:spPr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1949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802" y="1956130"/>
            <a:ext cx="7752270" cy="376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“An Early Program Proof by Alan Turing” by F.L. Morris and C.B. Jones, Annals of the History of Computing, 1984</a:t>
            </a:r>
          </a:p>
        </p:txBody>
      </p:sp>
    </p:spTree>
    <p:extLst>
      <p:ext uri="{BB962C8B-B14F-4D97-AF65-F5344CB8AC3E}">
        <p14:creationId xmlns:p14="http://schemas.microsoft.com/office/powerpoint/2010/main" val="335893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495" y="166425"/>
            <a:ext cx="5382073" cy="652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1971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“Proof of a program: FIND” by C.A.R. Hoare, CACM, 1971</a:t>
            </a:r>
          </a:p>
        </p:txBody>
      </p:sp>
    </p:spTree>
    <p:extLst>
      <p:ext uri="{BB962C8B-B14F-4D97-AF65-F5344CB8AC3E}">
        <p14:creationId xmlns:p14="http://schemas.microsoft.com/office/powerpoint/2010/main" val="196005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Invited talk “ESC/Java” by K.R.M. Leino at Larch User’s Group Meeting, FM’99, Toulouse, France, Sep 1999</a:t>
            </a:r>
          </a:p>
        </p:txBody>
      </p:sp>
    </p:spTree>
    <p:extLst>
      <p:ext uri="{BB962C8B-B14F-4D97-AF65-F5344CB8AC3E}">
        <p14:creationId xmlns:p14="http://schemas.microsoft.com/office/powerpoint/2010/main" val="414457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5" name="Picture 4" descr="R:\tmp\ho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39" y="1190561"/>
            <a:ext cx="6430561" cy="52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Talk and first (pre-tool) ESC/Java demo by K.R.M. Leino to Hopper et al. at DEC WRL, “Extended Static Checking for Java”, March 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 rot="20078784">
            <a:off x="452685" y="1541826"/>
            <a:ext cx="5540762" cy="2091359"/>
          </a:xfrm>
          <a:prstGeom prst="curvedDownArrow">
            <a:avLst>
              <a:gd name="adj1" fmla="val 12178"/>
              <a:gd name="adj2" fmla="val 62615"/>
              <a:gd name="adj3" fmla="val 47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54401 0.1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645" b="1844"/>
          <a:stretch/>
        </p:blipFill>
        <p:spPr>
          <a:xfrm>
            <a:off x="3528725" y="1323012"/>
            <a:ext cx="8663275" cy="52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Paper presentation on Dafny by K.R.M. Leino at LPAR-16, Dakar, Senegal, April 2010</a:t>
            </a:r>
          </a:p>
        </p:txBody>
      </p:sp>
      <p:sp>
        <p:nvSpPr>
          <p:cNvPr id="5" name="Callout: Line with Border and Accent Bar 4"/>
          <p:cNvSpPr/>
          <p:nvPr/>
        </p:nvSpPr>
        <p:spPr>
          <a:xfrm flipH="1">
            <a:off x="657224" y="3362632"/>
            <a:ext cx="2035277" cy="1469923"/>
          </a:xfrm>
          <a:prstGeom prst="accentBorderCallout1">
            <a:avLst>
              <a:gd name="adj1" fmla="val 19085"/>
              <a:gd name="adj2" fmla="val -3744"/>
              <a:gd name="adj3" fmla="val -65762"/>
              <a:gd name="adj4" fmla="val -170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Auto-active verification</a:t>
            </a:r>
          </a:p>
        </p:txBody>
      </p:sp>
    </p:spTree>
    <p:extLst>
      <p:ext uri="{BB962C8B-B14F-4D97-AF65-F5344CB8AC3E}">
        <p14:creationId xmlns:p14="http://schemas.microsoft.com/office/powerpoint/2010/main" val="237075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178" y="1893694"/>
            <a:ext cx="10753725" cy="3884172"/>
          </a:xfrm>
        </p:spPr>
        <p:txBody>
          <a:bodyPr>
            <a:normAutofit/>
          </a:bodyPr>
          <a:lstStyle/>
          <a:p>
            <a:r>
              <a:rPr lang="en-US" sz="2800" dirty="0"/>
              <a:t>Annotated program text alone is not enough</a:t>
            </a:r>
          </a:p>
          <a:p>
            <a:r>
              <a:rPr lang="en-US" sz="2800" dirty="0"/>
              <a:t>Need ability to formalize models, state lemmas, and assist in proof authoring</a:t>
            </a:r>
          </a:p>
          <a:p>
            <a:r>
              <a:rPr lang="en-US" sz="2800" dirty="0"/>
              <a:t>This has always been possible in interactive proof assistants</a:t>
            </a:r>
          </a:p>
          <a:p>
            <a:pPr lvl="1"/>
            <a:r>
              <a:rPr lang="en-US" sz="2800" dirty="0"/>
              <a:t>Coq, Isabelle/HOL, </a:t>
            </a:r>
            <a:r>
              <a:rPr lang="en-US" sz="2800" dirty="0" err="1"/>
              <a:t>Agda</a:t>
            </a:r>
            <a:r>
              <a:rPr lang="en-US" sz="2800" dirty="0"/>
              <a:t>, …</a:t>
            </a:r>
          </a:p>
          <a:p>
            <a:r>
              <a:rPr lang="en-US" sz="2800" dirty="0"/>
              <a:t>Now it has come to automated program verifiers as well</a:t>
            </a:r>
          </a:p>
          <a:p>
            <a:pPr lvl="1"/>
            <a:r>
              <a:rPr lang="en-US" sz="2800" dirty="0"/>
              <a:t>Dafny, </a:t>
            </a:r>
            <a:r>
              <a:rPr lang="en-US" sz="2800" dirty="0" err="1"/>
              <a:t>VeriFast</a:t>
            </a:r>
            <a:r>
              <a:rPr lang="en-US" sz="2800" dirty="0"/>
              <a:t>, </a:t>
            </a:r>
            <a:r>
              <a:rPr lang="en-US" sz="2800" dirty="0" err="1"/>
              <a:t>WhyML</a:t>
            </a:r>
            <a:r>
              <a:rPr lang="en-US" sz="2800" dirty="0"/>
              <a:t>, F*, Liquid Haskell, …</a:t>
            </a:r>
          </a:p>
        </p:txBody>
      </p:sp>
      <p:pic>
        <p:nvPicPr>
          <p:cNvPr id="8" name="Picture 7" descr="optimus_prime_&lt;strong&gt;18_wheeler&lt;/strong&gt;_papercraft_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51" y="3031376"/>
            <a:ext cx="2935731" cy="1151267"/>
          </a:xfrm>
          <a:prstGeom prst="rect">
            <a:avLst/>
          </a:prstGeom>
        </p:spPr>
      </p:pic>
      <p:pic>
        <p:nvPicPr>
          <p:cNvPr id="9" name="Picture 8" descr="Mazda MX-5 , the world's best selling 2-seater &lt;strong&gt;sports car&lt;/strong&gt; [ 1 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851" y="4351781"/>
            <a:ext cx="1722117" cy="11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413460" cy="3766185"/>
          </a:xfrm>
        </p:spPr>
        <p:txBody>
          <a:bodyPr>
            <a:normAutofit/>
          </a:bodyPr>
          <a:lstStyle/>
          <a:p>
            <a:r>
              <a:rPr lang="en-US" dirty="0"/>
              <a:t>Put reasoning about programs </a:t>
            </a:r>
            <a:r>
              <a:rPr lang="en-US" i="1" dirty="0"/>
              <a:t>first</a:t>
            </a:r>
          </a:p>
          <a:p>
            <a:r>
              <a:rPr lang="en-US" dirty="0"/>
              <a:t>Language aimed at reasoning</a:t>
            </a:r>
          </a:p>
          <a:p>
            <a:pPr lvl="1"/>
            <a:r>
              <a:rPr lang="en-US" dirty="0"/>
              <a:t>Constructs for recording design decisions</a:t>
            </a:r>
          </a:p>
          <a:p>
            <a:r>
              <a:rPr lang="en-US" dirty="0"/>
              <a:t>Tool support</a:t>
            </a:r>
          </a:p>
          <a:p>
            <a:pPr lvl="1"/>
            <a:r>
              <a:rPr lang="en-US" dirty="0"/>
              <a:t>Static program verifier enforces design decisions</a:t>
            </a:r>
          </a:p>
          <a:p>
            <a:r>
              <a:rPr lang="en-US" dirty="0"/>
              <a:t>Integrated development environment</a:t>
            </a:r>
          </a:p>
          <a:p>
            <a:pPr lvl="1"/>
            <a:r>
              <a:rPr lang="en-US" dirty="0"/>
              <a:t>Tools help in reasoning process</a:t>
            </a:r>
          </a:p>
          <a:p>
            <a:pPr lvl="1"/>
            <a:r>
              <a:rPr lang="en-US" dirty="0"/>
              <a:t>Verification is not an afterthought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771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26357</TotalTime>
  <Words>607</Words>
  <Application>Microsoft Macintosh PowerPoint</Application>
  <PresentationFormat>Widescreen</PresentationFormat>
  <Paragraphs>168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Consolas</vt:lpstr>
      <vt:lpstr>Menlo</vt:lpstr>
      <vt:lpstr>Segoe</vt:lpstr>
      <vt:lpstr>Metropolitan</vt:lpstr>
      <vt:lpstr>Auto-active verification</vt:lpstr>
      <vt:lpstr>Static program verification</vt:lpstr>
      <vt:lpstr>Program verification: 1949</vt:lpstr>
      <vt:lpstr>Program verification: 1971</vt:lpstr>
      <vt:lpstr>Program verification: 1998</vt:lpstr>
      <vt:lpstr>Program verification: 1998</vt:lpstr>
      <vt:lpstr>Program verification: 2008</vt:lpstr>
      <vt:lpstr>2010s</vt:lpstr>
      <vt:lpstr>Dafny</vt:lpstr>
      <vt:lpstr>Dafny</vt:lpstr>
      <vt:lpstr>Encryption Libraries</vt:lpstr>
      <vt:lpstr>Engineering Challenges</vt:lpstr>
      <vt:lpstr>Write and Verify Once, Compile to Many</vt:lpstr>
      <vt:lpstr>Message frames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Separation of concerns</vt:lpstr>
      <vt:lpstr>Verification architecture</vt:lpstr>
      <vt:lpstr>Take-home messages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Auto-active verification</dc:title>
  <dc:creator>Rustan Leino</dc:creator>
  <cp:keywords>Dafny; Boogie</cp:keywords>
  <cp:lastModifiedBy>Microsoft Office User</cp:lastModifiedBy>
  <cp:revision>188</cp:revision>
  <dcterms:created xsi:type="dcterms:W3CDTF">2012-10-16T01:13:38Z</dcterms:created>
  <dcterms:modified xsi:type="dcterms:W3CDTF">2019-11-06T19:31:37Z</dcterms:modified>
</cp:coreProperties>
</file>