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61" r:id="rId5"/>
    <p:sldId id="260" r:id="rId6"/>
    <p:sldId id="259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20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0619-DA27-094D-A71C-EF84AB6029CF}" type="datetimeFigureOut">
              <a:rPr lang="en-US" smtClean="0"/>
              <a:t>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38A9B-0D2B-7241-9D93-7DB143E7A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8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7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866F-4F7B-A740-801E-7E01013ABB7C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E88A-53DC-2C46-8390-BBF75F9B4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borrowed from: http://</a:t>
            </a:r>
            <a:r>
              <a:rPr lang="en-US" dirty="0" err="1" smtClean="0"/>
              <a:t>www.rsl.ethz.ch</a:t>
            </a:r>
            <a:r>
              <a:rPr lang="en-US" dirty="0" smtClean="0"/>
              <a:t>/education-students/lectures/</a:t>
            </a:r>
            <a:r>
              <a:rPr lang="en-US" dirty="0" err="1" smtClean="0"/>
              <a:t>ros.html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5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0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Macintosh PowerPoint</Application>
  <PresentationFormat>Widescreen</PresentationFormat>
  <Paragraphs>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Introduction to 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ROS</dc:title>
  <dc:creator>barun</dc:creator>
  <cp:lastModifiedBy>barun</cp:lastModifiedBy>
  <cp:revision>2</cp:revision>
  <dcterms:created xsi:type="dcterms:W3CDTF">2018-01-04T03:33:37Z</dcterms:created>
  <dcterms:modified xsi:type="dcterms:W3CDTF">2018-01-04T03:46:09Z</dcterms:modified>
</cp:coreProperties>
</file>