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997700" cy="92837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6C73ADA0-C39B-48D0-8DED-1713E27D519E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00E84799-8A78-4C58-9365-40B87279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2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62A5-197A-4AC8-AEBA-F562A056133A}" type="datetime1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C232-4459-423B-AF78-2314491E722E}" type="datetime1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598-911B-44B3-8402-C6147FACCA05}" type="datetime1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3C73-8A6B-4B00-97D3-8F53907697BA}" type="datetime1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2B77-0E48-4752-97BC-863603587A7A}" type="datetime1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D2C2-04BD-4D8B-9893-CE71AD9FBE22}" type="datetime1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74EC-B1A1-43C4-912B-98A9F6E51474}" type="datetime1">
              <a:rPr lang="en-US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1628-26F2-49C0-8FD9-268E125F7B1D}" type="datetime1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18B7-74AE-4941-81D3-55D2F51FDC11}" type="datetime1">
              <a:rPr lang="en-US" smtClean="0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4E45-29E4-4527-9629-6D7CB2AC4D31}" type="datetime1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FA97-C965-4C6C-8C26-69526D8E6EB5}" type="datetime1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AA27F-AFE0-4271-BA77-91C15D3F76E5}" type="datetime1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All your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0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Problem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Importance of problem space</a:t>
            </a:r>
          </a:p>
          <a:p>
            <a:r>
              <a:rPr lang="en-US" altLang="en-US" dirty="0"/>
              <a:t>How do people deal with this problem today?</a:t>
            </a:r>
          </a:p>
          <a:p>
            <a:r>
              <a:rPr lang="en-US" altLang="en-US" dirty="0"/>
              <a:t>Who will care about a solution?</a:t>
            </a:r>
          </a:p>
          <a:p>
            <a:r>
              <a:rPr lang="en-US" altLang="en-US" dirty="0"/>
              <a:t>Who will a solution effect?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4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Project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 quick description of your project</a:t>
            </a:r>
          </a:p>
          <a:p>
            <a:r>
              <a:rPr lang="en-US" altLang="en-US" dirty="0"/>
              <a:t>How will people deal with the problem you are </a:t>
            </a:r>
            <a:r>
              <a:rPr lang="en-US" altLang="en-US" dirty="0" smtClean="0"/>
              <a:t>addressing if </a:t>
            </a:r>
            <a:r>
              <a:rPr lang="en-US" altLang="en-US" dirty="0"/>
              <a:t>they have your project?  What part of the problem?</a:t>
            </a:r>
          </a:p>
          <a:p>
            <a:r>
              <a:rPr lang="en-US" altLang="en-US" dirty="0"/>
              <a:t>What are the main elements?</a:t>
            </a:r>
          </a:p>
          <a:p>
            <a:r>
              <a:rPr lang="en-US" altLang="en-US" dirty="0"/>
              <a:t>Who are the users/stakeholders?</a:t>
            </a:r>
          </a:p>
          <a:p>
            <a:r>
              <a:rPr lang="en-US" altLang="en-US" dirty="0"/>
              <a:t>Description of your project as a design challenge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5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What other projects relate to this one?</a:t>
            </a:r>
          </a:p>
          <a:p>
            <a:pPr lvl="1"/>
            <a:r>
              <a:rPr lang="en-US" altLang="en-US" dirty="0"/>
              <a:t>Commercial or research</a:t>
            </a:r>
          </a:p>
          <a:p>
            <a:r>
              <a:rPr lang="en-US" altLang="en-US" dirty="0"/>
              <a:t>What ideas does it draw on and who has worked on them?</a:t>
            </a:r>
          </a:p>
          <a:p>
            <a:pPr lvl="1"/>
            <a:r>
              <a:rPr lang="en-US" altLang="en-US" dirty="0"/>
              <a:t>Who could you go to for help/advice</a:t>
            </a:r>
          </a:p>
          <a:p>
            <a:r>
              <a:rPr lang="en-US" altLang="en-US" dirty="0"/>
              <a:t>What makes this project novel/interesting?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52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Findings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What did you do?</a:t>
            </a:r>
          </a:p>
          <a:p>
            <a:r>
              <a:rPr lang="en-US" altLang="en-US" dirty="0"/>
              <a:t>What data did you collect?</a:t>
            </a:r>
          </a:p>
          <a:p>
            <a:r>
              <a:rPr lang="en-US" altLang="en-US" dirty="0"/>
              <a:t>Who did you talk to?</a:t>
            </a:r>
          </a:p>
          <a:p>
            <a:r>
              <a:rPr lang="en-US" altLang="en-US" dirty="0"/>
              <a:t>What did you learn from your fieldwork?</a:t>
            </a:r>
          </a:p>
          <a:p>
            <a:r>
              <a:rPr lang="en-US" altLang="en-US" dirty="0"/>
              <a:t>What further fieldwork is needed?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4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Basic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Storyboard of the product in use</a:t>
            </a:r>
          </a:p>
          <a:p>
            <a:r>
              <a:rPr lang="en-US" altLang="en-US" dirty="0"/>
              <a:t>This section should be entirely in figures/pictures/diagrams</a:t>
            </a:r>
          </a:p>
          <a:p>
            <a:r>
              <a:rPr lang="en-US" altLang="en-US" dirty="0"/>
              <a:t>The idea is to really convey how the appropriate user </a:t>
            </a:r>
            <a:r>
              <a:rPr lang="en-US" altLang="en-US" dirty="0" smtClean="0"/>
              <a:t>for </a:t>
            </a:r>
            <a:r>
              <a:rPr lang="en-US" altLang="en-US" dirty="0"/>
              <a:t>your project will actually interact with it</a:t>
            </a:r>
          </a:p>
          <a:p>
            <a:r>
              <a:rPr lang="en-US" altLang="en-US" dirty="0"/>
              <a:t>Include a description of how your fieldwork or other </a:t>
            </a:r>
            <a:r>
              <a:rPr lang="en-US" altLang="en-US" dirty="0" smtClean="0"/>
              <a:t>research/conversations </a:t>
            </a:r>
            <a:r>
              <a:rPr lang="en-US" altLang="en-US" dirty="0"/>
              <a:t>have changed or influenced </a:t>
            </a:r>
            <a:r>
              <a:rPr lang="en-US" altLang="en-US" dirty="0" smtClean="0"/>
              <a:t>your </a:t>
            </a:r>
            <a:r>
              <a:rPr lang="en-US" altLang="en-US" dirty="0"/>
              <a:t>thinking about the product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21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What are basic components of your product?</a:t>
            </a:r>
          </a:p>
          <a:p>
            <a:r>
              <a:rPr lang="en-US" altLang="en-US" dirty="0"/>
              <a:t>How do they interact?</a:t>
            </a:r>
          </a:p>
          <a:p>
            <a:pPr lvl="1"/>
            <a:r>
              <a:rPr lang="en-US" altLang="en-US" dirty="0"/>
              <a:t>What information flows between them?</a:t>
            </a:r>
          </a:p>
          <a:p>
            <a:pPr lvl="1"/>
            <a:r>
              <a:rPr lang="en-US" altLang="en-US" dirty="0"/>
              <a:t>Over what channels?</a:t>
            </a:r>
          </a:p>
          <a:p>
            <a:pPr lvl="1"/>
            <a:r>
              <a:rPr lang="en-US" altLang="en-US" dirty="0"/>
              <a:t>Use the scenario as an example</a:t>
            </a:r>
          </a:p>
          <a:p>
            <a:r>
              <a:rPr lang="en-US" altLang="en-US" dirty="0"/>
              <a:t>You definitely should use a figure 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9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Design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How will you iterate on your </a:t>
            </a:r>
            <a:r>
              <a:rPr lang="en-US" altLang="en-US" dirty="0" smtClean="0"/>
              <a:t>prototype?  </a:t>
            </a:r>
            <a:endParaRPr lang="en-US" altLang="en-US" dirty="0"/>
          </a:p>
          <a:p>
            <a:pPr lvl="1"/>
            <a:r>
              <a:rPr lang="en-US" altLang="en-US" dirty="0"/>
              <a:t>Who will you ask to provide feedback?</a:t>
            </a:r>
          </a:p>
          <a:p>
            <a:pPr lvl="1"/>
            <a:r>
              <a:rPr lang="en-US" altLang="en-US" dirty="0"/>
              <a:t>How will you evaluate your prototype and its UI?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54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Plan for next quarter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With a timeline &amp; tasks</a:t>
            </a:r>
          </a:p>
          <a:p>
            <a:r>
              <a:rPr lang="en-US" altLang="en-US" dirty="0"/>
              <a:t>Include design, implementation, evaluation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799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Project Title</vt:lpstr>
      <vt:lpstr>Problem Space</vt:lpstr>
      <vt:lpstr>Project description</vt:lpstr>
      <vt:lpstr>Related work</vt:lpstr>
      <vt:lpstr>Findings so far</vt:lpstr>
      <vt:lpstr>Basic scenario</vt:lpstr>
      <vt:lpstr>Architecture</vt:lpstr>
      <vt:lpstr>Design and evaluation</vt:lpstr>
      <vt:lpstr>Plan for next quarter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Ruth Anderson</dc:creator>
  <cp:lastModifiedBy>CSE</cp:lastModifiedBy>
  <cp:revision>2</cp:revision>
  <cp:lastPrinted>2014-02-13T00:11:43Z</cp:lastPrinted>
  <dcterms:created xsi:type="dcterms:W3CDTF">2006-08-16T00:00:00Z</dcterms:created>
  <dcterms:modified xsi:type="dcterms:W3CDTF">2014-02-13T00:12:00Z</dcterms:modified>
</cp:coreProperties>
</file>