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344" r:id="rId3"/>
    <p:sldId id="370" r:id="rId4"/>
    <p:sldId id="386" r:id="rId5"/>
    <p:sldId id="387" r:id="rId6"/>
    <p:sldId id="388" r:id="rId7"/>
    <p:sldId id="389" r:id="rId8"/>
    <p:sldId id="390" r:id="rId9"/>
    <p:sldId id="391" r:id="rId10"/>
    <p:sldId id="398" r:id="rId11"/>
    <p:sldId id="399" r:id="rId12"/>
    <p:sldId id="400" r:id="rId13"/>
    <p:sldId id="397" r:id="rId14"/>
    <p:sldId id="394" r:id="rId15"/>
    <p:sldId id="393" r:id="rId16"/>
    <p:sldId id="392" r:id="rId17"/>
    <p:sldId id="395" r:id="rId18"/>
    <p:sldId id="404" r:id="rId19"/>
    <p:sldId id="396" r:id="rId20"/>
    <p:sldId id="403" r:id="rId21"/>
    <p:sldId id="402" r:id="rId22"/>
    <p:sldId id="401" r:id="rId23"/>
    <p:sldId id="405" r:id="rId24"/>
    <p:sldId id="406" r:id="rId25"/>
    <p:sldId id="40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2CC96-94AB-4B46-AD04-E3CD1E950143}" v="10" dt="2018-12-07T06:54:52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6F22CC96-94AB-4B46-AD04-E3CD1E950143}"/>
    <pc:docChg chg="custSel addSld delSld modSld sldOrd">
      <pc:chgData name="Richard Anderson" userId="4654cc452026b74c" providerId="LiveId" clId="{6F22CC96-94AB-4B46-AD04-E3CD1E950143}" dt="2018-12-07T07:15:23.144" v="2870" actId="20577"/>
      <pc:docMkLst>
        <pc:docMk/>
      </pc:docMkLst>
      <pc:sldChg chg="modSp">
        <pc:chgData name="Richard Anderson" userId="4654cc452026b74c" providerId="LiveId" clId="{6F22CC96-94AB-4B46-AD04-E3CD1E950143}" dt="2018-12-07T07:15:23.144" v="2870" actId="20577"/>
        <pc:sldMkLst>
          <pc:docMk/>
          <pc:sldMk cId="3204024126" sldId="256"/>
        </pc:sldMkLst>
        <pc:spChg chg="mod">
          <ac:chgData name="Richard Anderson" userId="4654cc452026b74c" providerId="LiveId" clId="{6F22CC96-94AB-4B46-AD04-E3CD1E950143}" dt="2018-12-07T07:15:23.144" v="2870" actId="20577"/>
          <ac:spMkLst>
            <pc:docMk/>
            <pc:sldMk cId="3204024126" sldId="256"/>
            <ac:spMk id="2" creationId="{00000000-0000-0000-0000-000000000000}"/>
          </ac:spMkLst>
        </pc:spChg>
      </pc:sldChg>
      <pc:sldChg chg="modSp">
        <pc:chgData name="Richard Anderson" userId="4654cc452026b74c" providerId="LiveId" clId="{6F22CC96-94AB-4B46-AD04-E3CD1E950143}" dt="2018-12-07T06:38:15.799" v="225" actId="20577"/>
        <pc:sldMkLst>
          <pc:docMk/>
          <pc:sldMk cId="2889524126" sldId="344"/>
        </pc:sldMkLst>
        <pc:spChg chg="mod">
          <ac:chgData name="Richard Anderson" userId="4654cc452026b74c" providerId="LiveId" clId="{6F22CC96-94AB-4B46-AD04-E3CD1E950143}" dt="2018-12-07T06:38:15.799" v="225" actId="20577"/>
          <ac:spMkLst>
            <pc:docMk/>
            <pc:sldMk cId="2889524126" sldId="344"/>
            <ac:spMk id="3" creationId="{00000000-0000-0000-0000-000000000000}"/>
          </ac:spMkLst>
        </pc:spChg>
      </pc:sldChg>
      <pc:sldChg chg="modSp">
        <pc:chgData name="Richard Anderson" userId="4654cc452026b74c" providerId="LiveId" clId="{6F22CC96-94AB-4B46-AD04-E3CD1E950143}" dt="2018-12-07T06:39:32.393" v="233" actId="15"/>
        <pc:sldMkLst>
          <pc:docMk/>
          <pc:sldMk cId="3613020060" sldId="386"/>
        </pc:sldMkLst>
        <pc:spChg chg="mod">
          <ac:chgData name="Richard Anderson" userId="4654cc452026b74c" providerId="LiveId" clId="{6F22CC96-94AB-4B46-AD04-E3CD1E950143}" dt="2018-12-07T06:39:32.393" v="233" actId="15"/>
          <ac:spMkLst>
            <pc:docMk/>
            <pc:sldMk cId="3613020060" sldId="386"/>
            <ac:spMk id="3" creationId="{00000000-0000-0000-0000-000000000000}"/>
          </ac:spMkLst>
        </pc:spChg>
      </pc:sldChg>
      <pc:sldChg chg="modSp">
        <pc:chgData name="Richard Anderson" userId="4654cc452026b74c" providerId="LiveId" clId="{6F22CC96-94AB-4B46-AD04-E3CD1E950143}" dt="2018-12-07T06:44:07.053" v="466" actId="20577"/>
        <pc:sldMkLst>
          <pc:docMk/>
          <pc:sldMk cId="2154348031" sldId="387"/>
        </pc:sldMkLst>
        <pc:spChg chg="mod">
          <ac:chgData name="Richard Anderson" userId="4654cc452026b74c" providerId="LiveId" clId="{6F22CC96-94AB-4B46-AD04-E3CD1E950143}" dt="2018-12-07T06:44:07.053" v="466" actId="20577"/>
          <ac:spMkLst>
            <pc:docMk/>
            <pc:sldMk cId="2154348031" sldId="387"/>
            <ac:spMk id="3" creationId="{00000000-0000-0000-0000-000000000000}"/>
          </ac:spMkLst>
        </pc:spChg>
      </pc:sldChg>
      <pc:sldChg chg="addSp modSp">
        <pc:chgData name="Richard Anderson" userId="4654cc452026b74c" providerId="LiveId" clId="{6F22CC96-94AB-4B46-AD04-E3CD1E950143}" dt="2018-12-07T06:49:42.465" v="631" actId="20577"/>
        <pc:sldMkLst>
          <pc:docMk/>
          <pc:sldMk cId="2944806446" sldId="388"/>
        </pc:sldMkLst>
        <pc:spChg chg="mod">
          <ac:chgData name="Richard Anderson" userId="4654cc452026b74c" providerId="LiveId" clId="{6F22CC96-94AB-4B46-AD04-E3CD1E950143}" dt="2018-12-07T06:49:42.465" v="631" actId="20577"/>
          <ac:spMkLst>
            <pc:docMk/>
            <pc:sldMk cId="2944806446" sldId="388"/>
            <ac:spMk id="3" creationId="{00000000-0000-0000-0000-000000000000}"/>
          </ac:spMkLst>
        </pc:spChg>
        <pc:picChg chg="add mod">
          <ac:chgData name="Richard Anderson" userId="4654cc452026b74c" providerId="LiveId" clId="{6F22CC96-94AB-4B46-AD04-E3CD1E950143}" dt="2018-12-07T06:47:31.205" v="470" actId="1076"/>
          <ac:picMkLst>
            <pc:docMk/>
            <pc:sldMk cId="2944806446" sldId="388"/>
            <ac:picMk id="7" creationId="{279F1CF2-A0EC-4E52-878F-B19C9B56CE07}"/>
          </ac:picMkLst>
        </pc:picChg>
      </pc:sldChg>
      <pc:sldChg chg="modSp">
        <pc:chgData name="Richard Anderson" userId="4654cc452026b74c" providerId="LiveId" clId="{6F22CC96-94AB-4B46-AD04-E3CD1E950143}" dt="2018-12-07T07:14:14.621" v="2836" actId="20577"/>
        <pc:sldMkLst>
          <pc:docMk/>
          <pc:sldMk cId="2789943138" sldId="390"/>
        </pc:sldMkLst>
        <pc:spChg chg="mod">
          <ac:chgData name="Richard Anderson" userId="4654cc452026b74c" providerId="LiveId" clId="{6F22CC96-94AB-4B46-AD04-E3CD1E950143}" dt="2018-12-07T07:14:14.621" v="2836" actId="20577"/>
          <ac:spMkLst>
            <pc:docMk/>
            <pc:sldMk cId="2789943138" sldId="390"/>
            <ac:spMk id="3" creationId="{00000000-0000-0000-0000-000000000000}"/>
          </ac:spMkLst>
        </pc:spChg>
      </pc:sldChg>
      <pc:sldChg chg="modSp">
        <pc:chgData name="Richard Anderson" userId="4654cc452026b74c" providerId="LiveId" clId="{6F22CC96-94AB-4B46-AD04-E3CD1E950143}" dt="2018-12-07T07:13:03.660" v="2635" actId="20577"/>
        <pc:sldMkLst>
          <pc:docMk/>
          <pc:sldMk cId="2478485785" sldId="391"/>
        </pc:sldMkLst>
        <pc:spChg chg="mod">
          <ac:chgData name="Richard Anderson" userId="4654cc452026b74c" providerId="LiveId" clId="{6F22CC96-94AB-4B46-AD04-E3CD1E950143}" dt="2018-12-07T07:13:03.660" v="2635" actId="20577"/>
          <ac:spMkLst>
            <pc:docMk/>
            <pc:sldMk cId="2478485785" sldId="391"/>
            <ac:spMk id="3" creationId="{00000000-0000-0000-0000-000000000000}"/>
          </ac:spMkLst>
        </pc:spChg>
      </pc:sldChg>
      <pc:sldChg chg="modSp">
        <pc:chgData name="Richard Anderson" userId="4654cc452026b74c" providerId="LiveId" clId="{6F22CC96-94AB-4B46-AD04-E3CD1E950143}" dt="2018-12-07T07:00:32.431" v="1218" actId="20577"/>
        <pc:sldMkLst>
          <pc:docMk/>
          <pc:sldMk cId="20188359" sldId="392"/>
        </pc:sldMkLst>
        <pc:spChg chg="mod">
          <ac:chgData name="Richard Anderson" userId="4654cc452026b74c" providerId="LiveId" clId="{6F22CC96-94AB-4B46-AD04-E3CD1E950143}" dt="2018-12-07T07:00:32.431" v="1218" actId="20577"/>
          <ac:spMkLst>
            <pc:docMk/>
            <pc:sldMk cId="20188359" sldId="392"/>
            <ac:spMk id="3" creationId="{00000000-0000-0000-0000-000000000000}"/>
          </ac:spMkLst>
        </pc:spChg>
      </pc:sldChg>
      <pc:sldChg chg="modSp ord">
        <pc:chgData name="Richard Anderson" userId="4654cc452026b74c" providerId="LiveId" clId="{6F22CC96-94AB-4B46-AD04-E3CD1E950143}" dt="2018-12-07T07:02:44.771" v="1449" actId="20577"/>
        <pc:sldMkLst>
          <pc:docMk/>
          <pc:sldMk cId="3325031303" sldId="393"/>
        </pc:sldMkLst>
        <pc:spChg chg="mod">
          <ac:chgData name="Richard Anderson" userId="4654cc452026b74c" providerId="LiveId" clId="{6F22CC96-94AB-4B46-AD04-E3CD1E950143}" dt="2018-12-07T07:00:55.387" v="1229" actId="20577"/>
          <ac:spMkLst>
            <pc:docMk/>
            <pc:sldMk cId="3325031303" sldId="393"/>
            <ac:spMk id="2" creationId="{00000000-0000-0000-0000-000000000000}"/>
          </ac:spMkLst>
        </pc:spChg>
        <pc:spChg chg="mod">
          <ac:chgData name="Richard Anderson" userId="4654cc452026b74c" providerId="LiveId" clId="{6F22CC96-94AB-4B46-AD04-E3CD1E950143}" dt="2018-12-07T07:02:44.771" v="1449" actId="20577"/>
          <ac:spMkLst>
            <pc:docMk/>
            <pc:sldMk cId="3325031303" sldId="393"/>
            <ac:spMk id="3" creationId="{00000000-0000-0000-0000-000000000000}"/>
          </ac:spMkLst>
        </pc:spChg>
      </pc:sldChg>
      <pc:sldChg chg="modSp ord">
        <pc:chgData name="Richard Anderson" userId="4654cc452026b74c" providerId="LiveId" clId="{6F22CC96-94AB-4B46-AD04-E3CD1E950143}" dt="2018-12-07T07:04:21.608" v="1583" actId="20577"/>
        <pc:sldMkLst>
          <pc:docMk/>
          <pc:sldMk cId="312576726" sldId="394"/>
        </pc:sldMkLst>
        <pc:spChg chg="mod">
          <ac:chgData name="Richard Anderson" userId="4654cc452026b74c" providerId="LiveId" clId="{6F22CC96-94AB-4B46-AD04-E3CD1E950143}" dt="2018-12-07T07:04:21.608" v="1583" actId="20577"/>
          <ac:spMkLst>
            <pc:docMk/>
            <pc:sldMk cId="312576726" sldId="394"/>
            <ac:spMk id="3" creationId="{00000000-0000-0000-0000-000000000000}"/>
          </ac:spMkLst>
        </pc:spChg>
      </pc:sldChg>
      <pc:sldChg chg="modSp">
        <pc:chgData name="Richard Anderson" userId="4654cc452026b74c" providerId="LiveId" clId="{6F22CC96-94AB-4B46-AD04-E3CD1E950143}" dt="2018-12-07T06:59:22.220" v="1028" actId="20577"/>
        <pc:sldMkLst>
          <pc:docMk/>
          <pc:sldMk cId="2594462706" sldId="395"/>
        </pc:sldMkLst>
        <pc:spChg chg="mod">
          <ac:chgData name="Richard Anderson" userId="4654cc452026b74c" providerId="LiveId" clId="{6F22CC96-94AB-4B46-AD04-E3CD1E950143}" dt="2018-12-07T06:59:22.220" v="1028" actId="20577"/>
          <ac:spMkLst>
            <pc:docMk/>
            <pc:sldMk cId="2594462706" sldId="395"/>
            <ac:spMk id="3" creationId="{00000000-0000-0000-0000-000000000000}"/>
          </ac:spMkLst>
        </pc:spChg>
      </pc:sldChg>
      <pc:sldChg chg="modSp">
        <pc:chgData name="Richard Anderson" userId="4654cc452026b74c" providerId="LiveId" clId="{6F22CC96-94AB-4B46-AD04-E3CD1E950143}" dt="2018-12-07T06:58:42.726" v="909" actId="20577"/>
        <pc:sldMkLst>
          <pc:docMk/>
          <pc:sldMk cId="2117832194" sldId="396"/>
        </pc:sldMkLst>
        <pc:spChg chg="mod">
          <ac:chgData name="Richard Anderson" userId="4654cc452026b74c" providerId="LiveId" clId="{6F22CC96-94AB-4B46-AD04-E3CD1E950143}" dt="2018-12-07T06:28:49.995" v="127" actId="20577"/>
          <ac:spMkLst>
            <pc:docMk/>
            <pc:sldMk cId="2117832194" sldId="396"/>
            <ac:spMk id="2" creationId="{00000000-0000-0000-0000-000000000000}"/>
          </ac:spMkLst>
        </pc:spChg>
        <pc:spChg chg="mod">
          <ac:chgData name="Richard Anderson" userId="4654cc452026b74c" providerId="LiveId" clId="{6F22CC96-94AB-4B46-AD04-E3CD1E950143}" dt="2018-12-07T06:58:42.726" v="909" actId="20577"/>
          <ac:spMkLst>
            <pc:docMk/>
            <pc:sldMk cId="2117832194" sldId="396"/>
            <ac:spMk id="3" creationId="{00000000-0000-0000-0000-000000000000}"/>
          </ac:spMkLst>
        </pc:spChg>
      </pc:sldChg>
      <pc:sldChg chg="modSp ord">
        <pc:chgData name="Richard Anderson" userId="4654cc452026b74c" providerId="LiveId" clId="{6F22CC96-94AB-4B46-AD04-E3CD1E950143}" dt="2018-12-07T07:06:45.181" v="1817" actId="20577"/>
        <pc:sldMkLst>
          <pc:docMk/>
          <pc:sldMk cId="3556132881" sldId="397"/>
        </pc:sldMkLst>
        <pc:spChg chg="mod">
          <ac:chgData name="Richard Anderson" userId="4654cc452026b74c" providerId="LiveId" clId="{6F22CC96-94AB-4B46-AD04-E3CD1E950143}" dt="2018-12-07T07:06:45.181" v="1817" actId="20577"/>
          <ac:spMkLst>
            <pc:docMk/>
            <pc:sldMk cId="3556132881" sldId="397"/>
            <ac:spMk id="3" creationId="{00000000-0000-0000-0000-000000000000}"/>
          </ac:spMkLst>
        </pc:spChg>
      </pc:sldChg>
      <pc:sldChg chg="modSp add del">
        <pc:chgData name="Richard Anderson" userId="4654cc452026b74c" providerId="LiveId" clId="{6F22CC96-94AB-4B46-AD04-E3CD1E950143}" dt="2018-12-07T06:52:44.086" v="635" actId="2696"/>
        <pc:sldMkLst>
          <pc:docMk/>
          <pc:sldMk cId="2255207742" sldId="398"/>
        </pc:sldMkLst>
        <pc:spChg chg="mod">
          <ac:chgData name="Richard Anderson" userId="4654cc452026b74c" providerId="LiveId" clId="{6F22CC96-94AB-4B46-AD04-E3CD1E950143}" dt="2018-12-07T06:09:23.289" v="17" actId="20577"/>
          <ac:spMkLst>
            <pc:docMk/>
            <pc:sldMk cId="2255207742" sldId="398"/>
            <ac:spMk id="2" creationId="{558B61FA-74F4-45A3-ADEA-0520AB035872}"/>
          </ac:spMkLst>
        </pc:spChg>
      </pc:sldChg>
      <pc:sldChg chg="modSp">
        <pc:chgData name="Richard Anderson" userId="4654cc452026b74c" providerId="LiveId" clId="{6F22CC96-94AB-4B46-AD04-E3CD1E950143}" dt="2018-12-07T07:10:47.227" v="2373" actId="20577"/>
        <pc:sldMkLst>
          <pc:docMk/>
          <pc:sldMk cId="4078688217" sldId="398"/>
        </pc:sldMkLst>
        <pc:spChg chg="mod">
          <ac:chgData name="Richard Anderson" userId="4654cc452026b74c" providerId="LiveId" clId="{6F22CC96-94AB-4B46-AD04-E3CD1E950143}" dt="2018-12-07T07:10:47.227" v="2373" actId="20577"/>
          <ac:spMkLst>
            <pc:docMk/>
            <pc:sldMk cId="4078688217" sldId="398"/>
            <ac:spMk id="3" creationId="{85A368F7-D558-4FA9-B0F5-2C64AFE5A3A1}"/>
          </ac:spMkLst>
        </pc:spChg>
      </pc:sldChg>
      <pc:sldChg chg="modSp add del">
        <pc:chgData name="Richard Anderson" userId="4654cc452026b74c" providerId="LiveId" clId="{6F22CC96-94AB-4B46-AD04-E3CD1E950143}" dt="2018-12-07T06:52:44.102" v="636" actId="2696"/>
        <pc:sldMkLst>
          <pc:docMk/>
          <pc:sldMk cId="1734869881" sldId="399"/>
        </pc:sldMkLst>
        <pc:spChg chg="mod">
          <ac:chgData name="Richard Anderson" userId="4654cc452026b74c" providerId="LiveId" clId="{6F22CC96-94AB-4B46-AD04-E3CD1E950143}" dt="2018-12-07T06:12:08.079" v="61" actId="6549"/>
          <ac:spMkLst>
            <pc:docMk/>
            <pc:sldMk cId="1734869881" sldId="399"/>
            <ac:spMk id="2" creationId="{6F83D414-57BA-46FB-88B8-B7390F1204BB}"/>
          </ac:spMkLst>
        </pc:spChg>
      </pc:sldChg>
      <pc:sldChg chg="modSp">
        <pc:chgData name="Richard Anderson" userId="4654cc452026b74c" providerId="LiveId" clId="{6F22CC96-94AB-4B46-AD04-E3CD1E950143}" dt="2018-12-07T07:09:22.872" v="2219" actId="20577"/>
        <pc:sldMkLst>
          <pc:docMk/>
          <pc:sldMk cId="3635383773" sldId="399"/>
        </pc:sldMkLst>
        <pc:spChg chg="mod">
          <ac:chgData name="Richard Anderson" userId="4654cc452026b74c" providerId="LiveId" clId="{6F22CC96-94AB-4B46-AD04-E3CD1E950143}" dt="2018-12-07T07:09:22.872" v="2219" actId="20577"/>
          <ac:spMkLst>
            <pc:docMk/>
            <pc:sldMk cId="3635383773" sldId="399"/>
            <ac:spMk id="3" creationId="{959E0571-5489-4BD2-ABBB-619D2035922B}"/>
          </ac:spMkLst>
        </pc:spChg>
      </pc:sldChg>
      <pc:sldChg chg="modSp">
        <pc:chgData name="Richard Anderson" userId="4654cc452026b74c" providerId="LiveId" clId="{6F22CC96-94AB-4B46-AD04-E3CD1E950143}" dt="2018-12-07T07:08:32.354" v="2062" actId="20577"/>
        <pc:sldMkLst>
          <pc:docMk/>
          <pc:sldMk cId="407667766" sldId="400"/>
        </pc:sldMkLst>
        <pc:spChg chg="mod">
          <ac:chgData name="Richard Anderson" userId="4654cc452026b74c" providerId="LiveId" clId="{6F22CC96-94AB-4B46-AD04-E3CD1E950143}" dt="2018-12-07T07:08:32.354" v="2062" actId="20577"/>
          <ac:spMkLst>
            <pc:docMk/>
            <pc:sldMk cId="407667766" sldId="400"/>
            <ac:spMk id="3" creationId="{01703104-F5B0-4B76-B995-87AB057FF00E}"/>
          </ac:spMkLst>
        </pc:spChg>
      </pc:sldChg>
      <pc:sldChg chg="modSp add del">
        <pc:chgData name="Richard Anderson" userId="4654cc452026b74c" providerId="LiveId" clId="{6F22CC96-94AB-4B46-AD04-E3CD1E950143}" dt="2018-12-07T06:52:44.102" v="637" actId="2696"/>
        <pc:sldMkLst>
          <pc:docMk/>
          <pc:sldMk cId="946947183" sldId="400"/>
        </pc:sldMkLst>
        <pc:spChg chg="mod">
          <ac:chgData name="Richard Anderson" userId="4654cc452026b74c" providerId="LiveId" clId="{6F22CC96-94AB-4B46-AD04-E3CD1E950143}" dt="2018-12-07T06:32:40.229" v="128" actId="20577"/>
          <ac:spMkLst>
            <pc:docMk/>
            <pc:sldMk cId="946947183" sldId="400"/>
            <ac:spMk id="2" creationId="{6B334336-14A1-4567-B053-9C756947AE59}"/>
          </ac:spMkLst>
        </pc:spChg>
      </pc:sldChg>
      <pc:sldChg chg="modSp add">
        <pc:chgData name="Richard Anderson" userId="4654cc452026b74c" providerId="LiveId" clId="{6F22CC96-94AB-4B46-AD04-E3CD1E950143}" dt="2018-12-07T07:14:50.077" v="2838" actId="20577"/>
        <pc:sldMkLst>
          <pc:docMk/>
          <pc:sldMk cId="1208599514" sldId="401"/>
        </pc:sldMkLst>
        <pc:spChg chg="mod">
          <ac:chgData name="Richard Anderson" userId="4654cc452026b74c" providerId="LiveId" clId="{6F22CC96-94AB-4B46-AD04-E3CD1E950143}" dt="2018-12-07T07:14:50.077" v="2838" actId="20577"/>
          <ac:spMkLst>
            <pc:docMk/>
            <pc:sldMk cId="1208599514" sldId="401"/>
            <ac:spMk id="2" creationId="{0CB6ED0F-2C1D-4C29-A709-34CA00CCA288}"/>
          </ac:spMkLst>
        </pc:spChg>
        <pc:spChg chg="mod">
          <ac:chgData name="Richard Anderson" userId="4654cc452026b74c" providerId="LiveId" clId="{6F22CC96-94AB-4B46-AD04-E3CD1E950143}" dt="2018-12-07T06:56:02.724" v="798" actId="20577"/>
          <ac:spMkLst>
            <pc:docMk/>
            <pc:sldMk cId="1208599514" sldId="401"/>
            <ac:spMk id="3" creationId="{C065F130-FEBC-4B05-9486-137B2DC35ABB}"/>
          </ac:spMkLst>
        </pc:spChg>
      </pc:sldChg>
    </pc:docChg>
  </pc:docChgLst>
  <pc:docChgLst>
    <pc:chgData name="Richard Anderson" userId="4654cc452026b74c" providerId="LiveId" clId="{44864E2E-8343-480B-8C12-7C908BB8490F}"/>
    <pc:docChg chg="custSel addSld delSld modSld modMainMaster">
      <pc:chgData name="Richard Anderson" userId="4654cc452026b74c" providerId="LiveId" clId="{44864E2E-8343-480B-8C12-7C908BB8490F}" dt="2018-12-03T01:31:20.652" v="2391" actId="20577"/>
      <pc:docMkLst>
        <pc:docMk/>
      </pc:docMkLst>
      <pc:sldChg chg="addSp delSp modSp">
        <pc:chgData name="Richard Anderson" userId="4654cc452026b74c" providerId="LiveId" clId="{44864E2E-8343-480B-8C12-7C908BB8490F}" dt="2018-12-02T05:58:13.991" v="5" actId="20577"/>
        <pc:sldMkLst>
          <pc:docMk/>
          <pc:sldMk cId="3204024126" sldId="256"/>
        </pc:sldMkLst>
        <pc:spChg chg="mod">
          <ac:chgData name="Richard Anderson" userId="4654cc452026b74c" providerId="LiveId" clId="{44864E2E-8343-480B-8C12-7C908BB8490F}" dt="2018-12-02T05:58:13.991" v="5" actId="20577"/>
          <ac:spMkLst>
            <pc:docMk/>
            <pc:sldMk cId="3204024126" sldId="256"/>
            <ac:spMk id="3" creationId="{00000000-0000-0000-0000-000000000000}"/>
          </ac:spMkLst>
        </pc:spChg>
        <pc:picChg chg="add mod">
          <ac:chgData name="Richard Anderson" userId="4654cc452026b74c" providerId="LiveId" clId="{44864E2E-8343-480B-8C12-7C908BB8490F}" dt="2018-12-02T05:58:09.003" v="4" actId="1076"/>
          <ac:picMkLst>
            <pc:docMk/>
            <pc:sldMk cId="3204024126" sldId="256"/>
            <ac:picMk id="1026" creationId="{85DEDFFF-B953-43EB-A436-F8C62AEE1BBD}"/>
          </ac:picMkLst>
        </pc:picChg>
        <pc:picChg chg="del">
          <ac:chgData name="Richard Anderson" userId="4654cc452026b74c" providerId="LiveId" clId="{44864E2E-8343-480B-8C12-7C908BB8490F}" dt="2018-12-02T05:58:00.220" v="2"/>
          <ac:picMkLst>
            <pc:docMk/>
            <pc:sldMk cId="3204024126" sldId="256"/>
            <ac:picMk id="4098" creationId="{00000000-0000-0000-0000-000000000000}"/>
          </ac:picMkLst>
        </pc:picChg>
      </pc:sldChg>
      <pc:sldChg chg="addSp modSp add setBg">
        <pc:chgData name="Richard Anderson" userId="4654cc452026b74c" providerId="LiveId" clId="{44864E2E-8343-480B-8C12-7C908BB8490F}" dt="2018-12-03T01:31:20.652" v="2391" actId="20577"/>
        <pc:sldMkLst>
          <pc:docMk/>
          <pc:sldMk cId="3785138335" sldId="370"/>
        </pc:sldMkLst>
        <pc:spChg chg="mod">
          <ac:chgData name="Richard Anderson" userId="4654cc452026b74c" providerId="LiveId" clId="{44864E2E-8343-480B-8C12-7C908BB8490F}" dt="2018-12-02T05:58:56.677" v="19" actId="20577"/>
          <ac:spMkLst>
            <pc:docMk/>
            <pc:sldMk cId="3785138335" sldId="370"/>
            <ac:spMk id="2" creationId="{68C12ED6-672B-45DA-B2DB-211799B59C32}"/>
          </ac:spMkLst>
        </pc:spChg>
        <pc:spChg chg="mod">
          <ac:chgData name="Richard Anderson" userId="4654cc452026b74c" providerId="LiveId" clId="{44864E2E-8343-480B-8C12-7C908BB8490F}" dt="2018-12-03T01:31:20.652" v="2391" actId="20577"/>
          <ac:spMkLst>
            <pc:docMk/>
            <pc:sldMk cId="3785138335" sldId="370"/>
            <ac:spMk id="3" creationId="{0AB96AB7-6D0E-4782-A7EF-13DBD1159823}"/>
          </ac:spMkLst>
        </pc:spChg>
        <pc:spChg chg="add mod">
          <ac:chgData name="Richard Anderson" userId="4654cc452026b74c" providerId="LiveId" clId="{44864E2E-8343-480B-8C12-7C908BB8490F}" dt="2018-12-03T01:29:00.574" v="2387" actId="207"/>
          <ac:spMkLst>
            <pc:docMk/>
            <pc:sldMk cId="3785138335" sldId="370"/>
            <ac:spMk id="7" creationId="{9F77CBAF-32E2-4400-A915-1F861851504E}"/>
          </ac:spMkLst>
        </pc:spChg>
      </pc:sldChg>
      <pc:sldMasterChg chg="setBg modSldLayout">
        <pc:chgData name="Richard Anderson" userId="4654cc452026b74c" providerId="LiveId" clId="{44864E2E-8343-480B-8C12-7C908BB8490F}" dt="2018-12-02T05:59:41.580" v="83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44864E2E-8343-480B-8C12-7C908BB8490F}" dt="2018-12-02T05:59:41.580" v="83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85109CD6-9971-4247-B24B-297F8585AED4}"/>
    <pc:docChg chg="custSel addSld delSld modSld modMainMaster">
      <pc:chgData name="Richard Anderson" userId="4654cc452026b74c" providerId="LiveId" clId="{85109CD6-9971-4247-B24B-297F8585AED4}" dt="2018-10-14T19:15:35.828" v="813" actId="1076"/>
      <pc:docMkLst>
        <pc:docMk/>
      </pc:docMkLst>
      <pc:sldChg chg="addSp modSp setBg">
        <pc:chgData name="Richard Anderson" userId="4654cc452026b74c" providerId="LiveId" clId="{85109CD6-9971-4247-B24B-297F8585AED4}" dt="2018-10-14T18:31:58.041" v="647" actId="1076"/>
        <pc:sldMkLst>
          <pc:docMk/>
          <pc:sldMk cId="3204024126" sldId="256"/>
        </pc:sldMkLst>
        <pc:spChg chg="mod">
          <ac:chgData name="Richard Anderson" userId="4654cc452026b74c" providerId="LiveId" clId="{85109CD6-9971-4247-B24B-297F8585AED4}" dt="2018-10-14T05:05:20.132" v="4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85109CD6-9971-4247-B24B-297F8585AED4}" dt="2018-10-14T05:05:31.966" v="6" actId="20577"/>
          <ac:spMkLst>
            <pc:docMk/>
            <pc:sldMk cId="3204024126" sldId="256"/>
            <ac:spMk id="3" creationId="{00000000-0000-0000-0000-000000000000}"/>
          </ac:spMkLst>
        </pc:spChg>
        <pc:picChg chg="add mod">
          <ac:chgData name="Richard Anderson" userId="4654cc452026b74c" providerId="LiveId" clId="{85109CD6-9971-4247-B24B-297F8585AED4}" dt="2018-10-14T18:31:58.041" v="647" actId="1076"/>
          <ac:picMkLst>
            <pc:docMk/>
            <pc:sldMk cId="3204024126" sldId="256"/>
            <ac:picMk id="7" creationId="{0FFED9E9-C822-4C3F-ABB5-D5FDA8913D90}"/>
          </ac:picMkLst>
        </pc:picChg>
      </pc:sldChg>
      <pc:sldMasterChg chg="setBg modSldLayout">
        <pc:chgData name="Richard Anderson" userId="4654cc452026b74c" providerId="LiveId" clId="{85109CD6-9971-4247-B24B-297F8585AED4}" dt="2018-10-14T17:40:40.604" v="542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D805C486-7C4A-40E6-8138-F602CB253D01}"/>
    <pc:docChg chg="custSel addSld delSld modSld">
      <pc:chgData name="Richard Anderson" userId="4654cc452026b74c" providerId="LiveId" clId="{D805C486-7C4A-40E6-8138-F602CB253D01}" dt="2018-11-02T04:53:47.991" v="222" actId="14100"/>
      <pc:docMkLst>
        <pc:docMk/>
      </pc:docMkLst>
      <pc:sldChg chg="addSp delSp modSp">
        <pc:chgData name="Richard Anderson" userId="4654cc452026b74c" providerId="LiveId" clId="{D805C486-7C4A-40E6-8138-F602CB253D01}" dt="2018-11-02T03:56:59.512" v="5" actId="14861"/>
        <pc:sldMkLst>
          <pc:docMk/>
          <pc:sldMk cId="3204024126" sldId="256"/>
        </pc:sldMkLst>
        <pc:picChg chg="add mod">
          <ac:chgData name="Richard Anderson" userId="4654cc452026b74c" providerId="LiveId" clId="{D805C486-7C4A-40E6-8138-F602CB253D01}" dt="2018-11-02T03:56:59.512" v="5" actId="14861"/>
          <ac:picMkLst>
            <pc:docMk/>
            <pc:sldMk cId="3204024126" sldId="256"/>
            <ac:picMk id="7" creationId="{BD018454-A4A8-4531-877F-EDDB1E66C1E7}"/>
          </ac:picMkLst>
        </pc:picChg>
        <pc:picChg chg="del">
          <ac:chgData name="Richard Anderson" userId="4654cc452026b74c" providerId="LiveId" clId="{D805C486-7C4A-40E6-8138-F602CB253D01}" dt="2018-11-02T03:48:53.019" v="0"/>
          <ac:picMkLst>
            <pc:docMk/>
            <pc:sldMk cId="3204024126" sldId="256"/>
            <ac:picMk id="1026" creationId="{C73D59E5-71E9-4C99-928E-4AB22F363B8F}"/>
          </ac:picMkLst>
        </pc:picChg>
      </pc:sldChg>
    </pc:docChg>
  </pc:docChgLst>
  <pc:docChgLst>
    <pc:chgData name="Richard Anderson" userId="4654cc452026b74c" providerId="LiveId" clId="{282975C0-97F6-4AA0-B17A-122D11109741}"/>
    <pc:docChg chg="custSel modSld">
      <pc:chgData name="Richard Anderson" userId="4654cc452026b74c" providerId="LiveId" clId="{282975C0-97F6-4AA0-B17A-122D11109741}" dt="2018-10-08T04:59:34.830" v="468" actId="20577"/>
      <pc:docMkLst>
        <pc:docMk/>
      </pc:docMkLst>
      <pc:sldChg chg="modSp">
        <pc:chgData name="Richard Anderson" userId="4654cc452026b74c" providerId="LiveId" clId="{282975C0-97F6-4AA0-B17A-122D11109741}" dt="2018-10-08T04:59:34.830" v="468" actId="20577"/>
        <pc:sldMkLst>
          <pc:docMk/>
          <pc:sldMk cId="3204024126" sldId="256"/>
        </pc:sldMkLst>
        <pc:spChg chg="mod">
          <ac:chgData name="Richard Anderson" userId="4654cc452026b74c" providerId="LiveId" clId="{282975C0-97F6-4AA0-B17A-122D11109741}" dt="2018-10-08T04:59:34.830" v="468" actId="20577"/>
          <ac:spMkLst>
            <pc:docMk/>
            <pc:sldMk cId="3204024126" sldId="256"/>
            <ac:spMk id="3" creationId="{00000000-0000-0000-0000-000000000000}"/>
          </ac:spMkLst>
        </pc:spChg>
      </pc:sldChg>
    </pc:docChg>
  </pc:docChgLst>
  <pc:docChgLst>
    <pc:chgData name="Richard Anderson" userId="4654cc452026b74c" providerId="LiveId" clId="{F1AFE851-AA5A-410B-A966-2C5A9BDA043C}"/>
    <pc:docChg chg="custSel addSld delSld modSld sldOrd modMainMaster">
      <pc:chgData name="Richard Anderson" userId="4654cc452026b74c" providerId="LiveId" clId="{F1AFE851-AA5A-410B-A966-2C5A9BDA043C}" dt="2018-11-05T02:59:22.084" v="5188" actId="20577"/>
      <pc:docMkLst>
        <pc:docMk/>
      </pc:docMkLst>
      <pc:sldChg chg="addSp modSp setBg">
        <pc:chgData name="Richard Anderson" userId="4654cc452026b74c" providerId="LiveId" clId="{F1AFE851-AA5A-410B-A966-2C5A9BDA043C}" dt="2018-11-04T04:45:19.918" v="346" actId="1036"/>
        <pc:sldMkLst>
          <pc:docMk/>
          <pc:sldMk cId="3204024126" sldId="256"/>
        </pc:sldMkLst>
        <pc:picChg chg="add mod">
          <ac:chgData name="Richard Anderson" userId="4654cc452026b74c" providerId="LiveId" clId="{F1AFE851-AA5A-410B-A966-2C5A9BDA043C}" dt="2018-11-04T04:45:19.918" v="346" actId="1036"/>
          <ac:picMkLst>
            <pc:docMk/>
            <pc:sldMk cId="3204024126" sldId="256"/>
            <ac:picMk id="1026" creationId="{298F032C-2216-4D01-9F08-E247D3D96A48}"/>
          </ac:picMkLst>
        </pc:picChg>
      </pc:sldChg>
      <pc:sldChg chg="modSp">
        <pc:chgData name="Richard Anderson" userId="4654cc452026b74c" providerId="LiveId" clId="{F1AFE851-AA5A-410B-A966-2C5A9BDA043C}" dt="2018-11-05T02:36:30.440" v="4904" actId="20577"/>
        <pc:sldMkLst>
          <pc:docMk/>
          <pc:sldMk cId="2889524126" sldId="344"/>
        </pc:sldMkLst>
        <pc:spChg chg="mod">
          <ac:chgData name="Richard Anderson" userId="4654cc452026b74c" providerId="LiveId" clId="{F1AFE851-AA5A-410B-A966-2C5A9BDA043C}" dt="2018-11-05T02:36:30.440" v="4904" actId="20577"/>
          <ac:spMkLst>
            <pc:docMk/>
            <pc:sldMk cId="2889524126" sldId="344"/>
            <ac:spMk id="3" creationId="{00000000-0000-0000-0000-000000000000}"/>
          </ac:spMkLst>
        </pc:spChg>
      </pc:sldChg>
      <pc:sldMasterChg chg="setBg delSldLayout modSldLayout">
        <pc:chgData name="Richard Anderson" userId="4654cc452026b74c" providerId="LiveId" clId="{F1AFE851-AA5A-410B-A966-2C5A9BDA043C}" dt="2018-11-04T05:09:57.769" v="535" actId="2696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6670337D-2382-4338-9301-D610E7D78C5E}"/>
    <pc:docChg chg="custSel addSld delSld modSld modMainMaster">
      <pc:chgData name="Richard Anderson" userId="4654cc452026b74c" providerId="LiveId" clId="{6670337D-2382-4338-9301-D610E7D78C5E}" dt="2018-10-10T05:48:32.335" v="3525" actId="1076"/>
      <pc:docMkLst>
        <pc:docMk/>
      </pc:docMkLst>
      <pc:sldChg chg="addSp delSp modSp setBg">
        <pc:chgData name="Richard Anderson" userId="4654cc452026b74c" providerId="LiveId" clId="{6670337D-2382-4338-9301-D610E7D78C5E}" dt="2018-10-10T05:48:32.335" v="3525" actId="1076"/>
        <pc:sldMkLst>
          <pc:docMk/>
          <pc:sldMk cId="3204024126" sldId="256"/>
        </pc:sldMkLst>
        <pc:spChg chg="mod">
          <ac:chgData name="Richard Anderson" userId="4654cc452026b74c" providerId="LiveId" clId="{6670337D-2382-4338-9301-D610E7D78C5E}" dt="2018-10-09T04:33:09.328" v="72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6670337D-2382-4338-9301-D610E7D78C5E}" dt="2018-10-09T04:31:53.066" v="36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6670337D-2382-4338-9301-D610E7D78C5E}" dt="2018-10-09T04:31:56.728" v="37"/>
          <ac:picMkLst>
            <pc:docMk/>
            <pc:sldMk cId="3204024126" sldId="256"/>
            <ac:picMk id="8" creationId="{00000000-0000-0000-0000-000000000000}"/>
          </ac:picMkLst>
        </pc:picChg>
        <pc:picChg chg="add mod">
          <ac:chgData name="Richard Anderson" userId="4654cc452026b74c" providerId="LiveId" clId="{6670337D-2382-4338-9301-D610E7D78C5E}" dt="2018-10-10T05:48:32.335" v="3525" actId="1076"/>
          <ac:picMkLst>
            <pc:docMk/>
            <pc:sldMk cId="3204024126" sldId="256"/>
            <ac:picMk id="2050" creationId="{8D289E62-DBCB-486C-AF7B-8D01B9DF12E9}"/>
          </ac:picMkLst>
        </pc:picChg>
      </pc:sldChg>
      <pc:sldMasterChg chg="setBg modSldLayout">
        <pc:chgData name="Richard Anderson" userId="4654cc452026b74c" providerId="LiveId" clId="{6670337D-2382-4338-9301-D610E7D78C5E}" dt="2018-10-09T06:16:55.013" v="978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6F7C3EFC-E1B5-43FA-9EC7-F3D0D4EFBF4F}"/>
    <pc:docChg chg="undo custSel addSld modSld">
      <pc:chgData name="Richard Anderson" userId="4654cc452026b74c" providerId="LiveId" clId="{6F7C3EFC-E1B5-43FA-9EC7-F3D0D4EFBF4F}" dt="2018-10-18T17:14:23.994" v="193" actId="313"/>
      <pc:docMkLst>
        <pc:docMk/>
      </pc:docMkLst>
      <pc:sldChg chg="addSp delSp modSp">
        <pc:chgData name="Richard Anderson" userId="4654cc452026b74c" providerId="LiveId" clId="{6F7C3EFC-E1B5-43FA-9EC7-F3D0D4EFBF4F}" dt="2018-10-18T16:59:19.117" v="9" actId="14100"/>
        <pc:sldMkLst>
          <pc:docMk/>
          <pc:sldMk cId="3204024126" sldId="256"/>
        </pc:sldMkLst>
        <pc:spChg chg="mod">
          <ac:chgData name="Richard Anderson" userId="4654cc452026b74c" providerId="LiveId" clId="{6F7C3EFC-E1B5-43FA-9EC7-F3D0D4EFBF4F}" dt="2018-10-18T16:53:29.366" v="0" actId="20577"/>
          <ac:spMkLst>
            <pc:docMk/>
            <pc:sldMk cId="3204024126" sldId="256"/>
            <ac:spMk id="3" creationId="{00000000-0000-0000-0000-000000000000}"/>
          </ac:spMkLst>
        </pc:spChg>
        <pc:spChg chg="add del mod">
          <ac:chgData name="Richard Anderson" userId="4654cc452026b74c" providerId="LiveId" clId="{6F7C3EFC-E1B5-43FA-9EC7-F3D0D4EFBF4F}" dt="2018-10-18T16:55:38.497" v="5"/>
          <ac:spMkLst>
            <pc:docMk/>
            <pc:sldMk cId="3204024126" sldId="256"/>
            <ac:spMk id="10" creationId="{250585C6-EBC6-4A48-BA55-C94DD66175B3}"/>
          </ac:spMkLst>
        </pc:spChg>
        <pc:spChg chg="add del mod">
          <ac:chgData name="Richard Anderson" userId="4654cc452026b74c" providerId="LiveId" clId="{6F7C3EFC-E1B5-43FA-9EC7-F3D0D4EFBF4F}" dt="2018-10-18T16:55:38.497" v="5"/>
          <ac:spMkLst>
            <pc:docMk/>
            <pc:sldMk cId="3204024126" sldId="256"/>
            <ac:spMk id="11" creationId="{E007A9EB-DB4D-4E5B-9A79-ED86399559A2}"/>
          </ac:spMkLst>
        </pc:spChg>
        <pc:graphicFrameChg chg="add del mod modGraphic">
          <ac:chgData name="Richard Anderson" userId="4654cc452026b74c" providerId="LiveId" clId="{6F7C3EFC-E1B5-43FA-9EC7-F3D0D4EFBF4F}" dt="2018-10-18T16:55:38.497" v="5"/>
          <ac:graphicFrameMkLst>
            <pc:docMk/>
            <pc:sldMk cId="3204024126" sldId="256"/>
            <ac:graphicFrameMk id="9" creationId="{B009A163-F605-410C-9510-FFE46F47253C}"/>
          </ac:graphicFrameMkLst>
        </pc:graphicFrameChg>
        <pc:picChg chg="del">
          <ac:chgData name="Richard Anderson" userId="4654cc452026b74c" providerId="LiveId" clId="{6F7C3EFC-E1B5-43FA-9EC7-F3D0D4EFBF4F}" dt="2018-10-18T16:54:47.411" v="1"/>
          <ac:picMkLst>
            <pc:docMk/>
            <pc:sldMk cId="3204024126" sldId="256"/>
            <ac:picMk id="8" creationId="{00000000-0000-0000-0000-000000000000}"/>
          </ac:picMkLst>
        </pc:picChg>
        <pc:picChg chg="add mod">
          <ac:chgData name="Richard Anderson" userId="4654cc452026b74c" providerId="LiveId" clId="{6F7C3EFC-E1B5-43FA-9EC7-F3D0D4EFBF4F}" dt="2018-10-18T16:59:19.117" v="9" actId="14100"/>
          <ac:picMkLst>
            <pc:docMk/>
            <pc:sldMk cId="3204024126" sldId="256"/>
            <ac:picMk id="1026" creationId="{C73D59E5-71E9-4C99-928E-4AB22F363B8F}"/>
          </ac:picMkLst>
        </pc:picChg>
      </pc:sldChg>
    </pc:docChg>
  </pc:docChgLst>
  <pc:docChgLst>
    <pc:chgData name="Richard Anderson" userId="4654cc452026b74c" providerId="LiveId" clId="{28B250B1-CD73-40D3-A6EC-66CDBBD7C1E3}"/>
    <pc:docChg chg="custSel addSld delSld modSld">
      <pc:chgData name="Richard Anderson" userId="4654cc452026b74c" providerId="LiveId" clId="{28B250B1-CD73-40D3-A6EC-66CDBBD7C1E3}" dt="2018-10-07T23:29:25.477" v="1464" actId="1076"/>
      <pc:docMkLst>
        <pc:docMk/>
      </pc:docMkLst>
    </pc:docChg>
  </pc:docChgLst>
  <pc:docChgLst>
    <pc:chgData name="Richard Anderson" userId="4654cc452026b74c" providerId="LiveId" clId="{97B71322-7055-41B7-B060-A7F609E884F8}"/>
    <pc:docChg chg="undo custSel addSld delSld modSld modMainMaster">
      <pc:chgData name="Richard Anderson" userId="4654cc452026b74c" providerId="LiveId" clId="{97B71322-7055-41B7-B060-A7F609E884F8}" dt="2018-11-19T05:51:41.017" v="998" actId="20577"/>
      <pc:docMkLst>
        <pc:docMk/>
      </pc:docMkLst>
      <pc:sldChg chg="modSp setBg">
        <pc:chgData name="Richard Anderson" userId="4654cc452026b74c" providerId="LiveId" clId="{97B71322-7055-41B7-B060-A7F609E884F8}" dt="2018-11-19T04:03:33.491" v="647"/>
        <pc:sldMkLst>
          <pc:docMk/>
          <pc:sldMk cId="3204024126" sldId="256"/>
        </pc:sldMkLst>
        <pc:spChg chg="mod">
          <ac:chgData name="Richard Anderson" userId="4654cc452026b74c" providerId="LiveId" clId="{97B71322-7055-41B7-B060-A7F609E884F8}" dt="2018-11-18T06:01:56.986" v="5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97B71322-7055-41B7-B060-A7F609E884F8}" dt="2018-11-18T06:01:46.880" v="0" actId="20577"/>
          <ac:spMkLst>
            <pc:docMk/>
            <pc:sldMk cId="3204024126" sldId="256"/>
            <ac:spMk id="3" creationId="{00000000-0000-0000-0000-000000000000}"/>
          </ac:spMkLst>
        </pc:spChg>
      </pc:sldChg>
      <pc:sldChg chg="modSp">
        <pc:chgData name="Richard Anderson" userId="4654cc452026b74c" providerId="LiveId" clId="{97B71322-7055-41B7-B060-A7F609E884F8}" dt="2018-11-18T06:02:03.498" v="6" actId="20577"/>
        <pc:sldMkLst>
          <pc:docMk/>
          <pc:sldMk cId="2889524126" sldId="344"/>
        </pc:sldMkLst>
        <pc:spChg chg="mod">
          <ac:chgData name="Richard Anderson" userId="4654cc452026b74c" providerId="LiveId" clId="{97B71322-7055-41B7-B060-A7F609E884F8}" dt="2018-11-18T06:02:03.498" v="6" actId="20577"/>
          <ac:spMkLst>
            <pc:docMk/>
            <pc:sldMk cId="2889524126" sldId="344"/>
            <ac:spMk id="3" creationId="{00000000-0000-0000-0000-000000000000}"/>
          </ac:spMkLst>
        </pc:spChg>
      </pc:sldChg>
      <pc:sldMasterChg chg="setBg modSldLayout">
        <pc:chgData name="Richard Anderson" userId="4654cc452026b74c" providerId="LiveId" clId="{97B71322-7055-41B7-B060-A7F609E884F8}" dt="2018-11-19T04:03:33.491" v="647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A75F2C53-B086-4E1B-A7CF-4FC7382E6082}"/>
    <pc:docChg chg="custSel addSld delSld modSld modMainMaster">
      <pc:chgData name="Richard Anderson" userId="4654cc452026b74c" providerId="LiveId" clId="{A75F2C53-B086-4E1B-A7CF-4FC7382E6082}" dt="2018-10-11T18:51:54.910" v="1028" actId="2696"/>
      <pc:docMkLst>
        <pc:docMk/>
      </pc:docMkLst>
      <pc:sldChg chg="delSp modSp setBg">
        <pc:chgData name="Richard Anderson" userId="4654cc452026b74c" providerId="LiveId" clId="{A75F2C53-B086-4E1B-A7CF-4FC7382E6082}" dt="2018-10-11T04:13:09.792" v="37"/>
        <pc:sldMkLst>
          <pc:docMk/>
          <pc:sldMk cId="3204024126" sldId="256"/>
        </pc:sldMkLst>
        <pc:spChg chg="mod">
          <ac:chgData name="Richard Anderson" userId="4654cc452026b74c" providerId="LiveId" clId="{A75F2C53-B086-4E1B-A7CF-4FC7382E6082}" dt="2018-10-11T04:12:37.990" v="34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A75F2C53-B086-4E1B-A7CF-4FC7382E6082}" dt="2018-10-11T04:12:18.965" v="0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A75F2C53-B086-4E1B-A7CF-4FC7382E6082}" dt="2018-10-11T04:12:21.198" v="1"/>
          <ac:picMkLst>
            <pc:docMk/>
            <pc:sldMk cId="3204024126" sldId="256"/>
            <ac:picMk id="2050" creationId="{8D289E62-DBCB-486C-AF7B-8D01B9DF12E9}"/>
          </ac:picMkLst>
        </pc:picChg>
      </pc:sldChg>
      <pc:sldMasterChg chg="setBg modSldLayout">
        <pc:chgData name="Richard Anderson" userId="4654cc452026b74c" providerId="LiveId" clId="{A75F2C53-B086-4E1B-A7CF-4FC7382E6082}" dt="2018-10-11T04:13:09.792" v="37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9A2B4FE2-869E-498F-A025-C511119239B2}"/>
    <pc:docChg chg="custSel addSld delSld modSld sldOrd modMainMaster">
      <pc:chgData name="Richard Anderson" userId="4654cc452026b74c" providerId="LiveId" clId="{9A2B4FE2-869E-498F-A025-C511119239B2}" dt="2018-11-30T06:34:28.455" v="2269" actId="20577"/>
      <pc:docMkLst>
        <pc:docMk/>
      </pc:docMkLst>
      <pc:sldChg chg="delSp modSp setBg">
        <pc:chgData name="Richard Anderson" userId="4654cc452026b74c" providerId="LiveId" clId="{9A2B4FE2-869E-498F-A025-C511119239B2}" dt="2018-11-29T04:48:24.143" v="22"/>
        <pc:sldMkLst>
          <pc:docMk/>
          <pc:sldMk cId="3204024126" sldId="256"/>
        </pc:sldMkLst>
        <pc:spChg chg="mod">
          <ac:chgData name="Richard Anderson" userId="4654cc452026b74c" providerId="LiveId" clId="{9A2B4FE2-869E-498F-A025-C511119239B2}" dt="2018-11-29T04:47:24.508" v="17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9A2B4FE2-869E-498F-A025-C511119239B2}" dt="2018-11-29T04:47:14.042" v="0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9A2B4FE2-869E-498F-A025-C511119239B2}" dt="2018-11-29T04:47:47.751" v="18"/>
          <ac:picMkLst>
            <pc:docMk/>
            <pc:sldMk cId="3204024126" sldId="256"/>
            <ac:picMk id="1026" creationId="{8DB4AE8A-E49F-4B21-85C4-303D727CD4A0}"/>
          </ac:picMkLst>
        </pc:picChg>
      </pc:sldChg>
      <pc:sldChg chg="modSp">
        <pc:chgData name="Richard Anderson" userId="4654cc452026b74c" providerId="LiveId" clId="{9A2B4FE2-869E-498F-A025-C511119239B2}" dt="2018-11-30T05:32:44.003" v="156" actId="20577"/>
        <pc:sldMkLst>
          <pc:docMk/>
          <pc:sldMk cId="2889524126" sldId="344"/>
        </pc:sldMkLst>
        <pc:spChg chg="mod">
          <ac:chgData name="Richard Anderson" userId="4654cc452026b74c" providerId="LiveId" clId="{9A2B4FE2-869E-498F-A025-C511119239B2}" dt="2018-11-30T05:32:44.003" v="156" actId="20577"/>
          <ac:spMkLst>
            <pc:docMk/>
            <pc:sldMk cId="2889524126" sldId="344"/>
            <ac:spMk id="3" creationId="{00000000-0000-0000-0000-000000000000}"/>
          </ac:spMkLst>
        </pc:spChg>
      </pc:sldChg>
      <pc:sldMasterChg chg="setBg modSldLayout">
        <pc:chgData name="Richard Anderson" userId="4654cc452026b74c" providerId="LiveId" clId="{9A2B4FE2-869E-498F-A025-C511119239B2}" dt="2018-11-29T04:48:24.143" v="22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6CAA58EE-F55D-4D6F-BC5C-418CB9ACE2F9}"/>
    <pc:docChg chg="undo custSel mod addSld delSld modSld modMainMaster">
      <pc:chgData name="Richard Anderson" userId="4654cc452026b74c" providerId="LiveId" clId="{6CAA58EE-F55D-4D6F-BC5C-418CB9ACE2F9}" dt="2018-11-27T06:42:52.745" v="4131" actId="20577"/>
      <pc:docMkLst>
        <pc:docMk/>
      </pc:docMkLst>
      <pc:sldChg chg="addSp delSp modSp setBg">
        <pc:chgData name="Richard Anderson" userId="4654cc452026b74c" providerId="LiveId" clId="{6CAA58EE-F55D-4D6F-BC5C-418CB9ACE2F9}" dt="2018-11-27T04:24:49.126" v="3817" actId="20577"/>
        <pc:sldMkLst>
          <pc:docMk/>
          <pc:sldMk cId="3204024126" sldId="256"/>
        </pc:sldMkLst>
        <pc:spChg chg="mod">
          <ac:chgData name="Richard Anderson" userId="4654cc452026b74c" providerId="LiveId" clId="{6CAA58EE-F55D-4D6F-BC5C-418CB9ACE2F9}" dt="2018-11-26T00:17:40.340" v="20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6CAA58EE-F55D-4D6F-BC5C-418CB9ACE2F9}" dt="2018-11-27T04:24:49.126" v="3817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6CAA58EE-F55D-4D6F-BC5C-418CB9ACE2F9}" dt="2018-11-27T04:24:34.081" v="3813"/>
          <ac:picMkLst>
            <pc:docMk/>
            <pc:sldMk cId="3204024126" sldId="256"/>
            <ac:picMk id="7" creationId="{00000000-0000-0000-0000-000000000000}"/>
          </ac:picMkLst>
        </pc:picChg>
        <pc:picChg chg="del">
          <ac:chgData name="Richard Anderson" userId="4654cc452026b74c" providerId="LiveId" clId="{6CAA58EE-F55D-4D6F-BC5C-418CB9ACE2F9}" dt="2018-11-26T04:14:08.058" v="1165"/>
          <ac:picMkLst>
            <pc:docMk/>
            <pc:sldMk cId="3204024126" sldId="256"/>
            <ac:picMk id="24" creationId="{00000000-0000-0000-0000-000000000000}"/>
          </ac:picMkLst>
        </pc:picChg>
        <pc:picChg chg="add mod">
          <ac:chgData name="Richard Anderson" userId="4654cc452026b74c" providerId="LiveId" clId="{6CAA58EE-F55D-4D6F-BC5C-418CB9ACE2F9}" dt="2018-11-27T04:24:42.544" v="3816" actId="1076"/>
          <ac:picMkLst>
            <pc:docMk/>
            <pc:sldMk cId="3204024126" sldId="256"/>
            <ac:picMk id="1026" creationId="{8DB4AE8A-E49F-4B21-85C4-303D727CD4A0}"/>
          </ac:picMkLst>
        </pc:picChg>
      </pc:sldChg>
      <pc:sldChg chg="modSp">
        <pc:chgData name="Richard Anderson" userId="4654cc452026b74c" providerId="LiveId" clId="{6CAA58EE-F55D-4D6F-BC5C-418CB9ACE2F9}" dt="2018-11-26T00:34:06.246" v="54" actId="20577"/>
        <pc:sldMkLst>
          <pc:docMk/>
          <pc:sldMk cId="2889524126" sldId="344"/>
        </pc:sldMkLst>
        <pc:spChg chg="mod">
          <ac:chgData name="Richard Anderson" userId="4654cc452026b74c" providerId="LiveId" clId="{6CAA58EE-F55D-4D6F-BC5C-418CB9ACE2F9}" dt="2018-11-26T00:34:06.246" v="54" actId="20577"/>
          <ac:spMkLst>
            <pc:docMk/>
            <pc:sldMk cId="2889524126" sldId="344"/>
            <ac:spMk id="3" creationId="{00000000-0000-0000-0000-000000000000}"/>
          </ac:spMkLst>
        </pc:spChg>
      </pc:sldChg>
      <pc:sldMasterChg chg="setBg modSldLayout">
        <pc:chgData name="Richard Anderson" userId="4654cc452026b74c" providerId="LiveId" clId="{6CAA58EE-F55D-4D6F-BC5C-418CB9ACE2F9}" dt="2018-11-26T00:18:35.300" v="22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14B79E79-2E47-40F3-84E7-2F7E424D2516}"/>
    <pc:docChg chg="custSel addSld delSld modSld modMainMaster">
      <pc:chgData name="Richard Anderson" userId="4654cc452026b74c" providerId="LiveId" clId="{14B79E79-2E47-40F3-84E7-2F7E424D2516}" dt="2018-12-04T07:03:45.555" v="1382" actId="1076"/>
      <pc:docMkLst>
        <pc:docMk/>
      </pc:docMkLst>
      <pc:sldChg chg="addSp delSp modSp setBg">
        <pc:chgData name="Richard Anderson" userId="4654cc452026b74c" providerId="LiveId" clId="{14B79E79-2E47-40F3-84E7-2F7E424D2516}" dt="2018-12-04T06:55:00.185" v="1085" actId="1076"/>
        <pc:sldMkLst>
          <pc:docMk/>
          <pc:sldMk cId="3204024126" sldId="256"/>
        </pc:sldMkLst>
        <pc:spChg chg="mod">
          <ac:chgData name="Richard Anderson" userId="4654cc452026b74c" providerId="LiveId" clId="{14B79E79-2E47-40F3-84E7-2F7E424D2516}" dt="2018-12-04T05:16:24.837" v="35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14B79E79-2E47-40F3-84E7-2F7E424D2516}" dt="2018-12-04T05:16:38.980" v="36" actId="20577"/>
          <ac:spMkLst>
            <pc:docMk/>
            <pc:sldMk cId="3204024126" sldId="256"/>
            <ac:spMk id="3" creationId="{00000000-0000-0000-0000-000000000000}"/>
          </ac:spMkLst>
        </pc:spChg>
        <pc:picChg chg="add mod">
          <ac:chgData name="Richard Anderson" userId="4654cc452026b74c" providerId="LiveId" clId="{14B79E79-2E47-40F3-84E7-2F7E424D2516}" dt="2018-12-04T06:55:00.185" v="1085" actId="1076"/>
          <ac:picMkLst>
            <pc:docMk/>
            <pc:sldMk cId="3204024126" sldId="256"/>
            <ac:picMk id="7" creationId="{E56A8D8F-F068-4B7D-90E8-31B75FE3CF26}"/>
          </ac:picMkLst>
        </pc:picChg>
        <pc:picChg chg="del">
          <ac:chgData name="Richard Anderson" userId="4654cc452026b74c" providerId="LiveId" clId="{14B79E79-2E47-40F3-84E7-2F7E424D2516}" dt="2018-12-04T05:16:42.381" v="37"/>
          <ac:picMkLst>
            <pc:docMk/>
            <pc:sldMk cId="3204024126" sldId="256"/>
            <ac:picMk id="1026" creationId="{85DEDFFF-B953-43EB-A436-F8C62AEE1BBD}"/>
          </ac:picMkLst>
        </pc:picChg>
      </pc:sldChg>
      <pc:sldChg chg="modSp">
        <pc:chgData name="Richard Anderson" userId="4654cc452026b74c" providerId="LiveId" clId="{14B79E79-2E47-40F3-84E7-2F7E424D2516}" dt="2018-12-04T05:17:39.130" v="56" actId="313"/>
        <pc:sldMkLst>
          <pc:docMk/>
          <pc:sldMk cId="2889524126" sldId="344"/>
        </pc:sldMkLst>
        <pc:spChg chg="mod">
          <ac:chgData name="Richard Anderson" userId="4654cc452026b74c" providerId="LiveId" clId="{14B79E79-2E47-40F3-84E7-2F7E424D2516}" dt="2018-12-04T05:17:39.130" v="56" actId="313"/>
          <ac:spMkLst>
            <pc:docMk/>
            <pc:sldMk cId="2889524126" sldId="344"/>
            <ac:spMk id="3" creationId="{00000000-0000-0000-0000-000000000000}"/>
          </ac:spMkLst>
        </pc:spChg>
      </pc:sldChg>
      <pc:sldChg chg="modSp">
        <pc:chgData name="Richard Anderson" userId="4654cc452026b74c" providerId="LiveId" clId="{14B79E79-2E47-40F3-84E7-2F7E424D2516}" dt="2018-12-04T05:18:02.148" v="59" actId="207"/>
        <pc:sldMkLst>
          <pc:docMk/>
          <pc:sldMk cId="3785138335" sldId="370"/>
        </pc:sldMkLst>
        <pc:spChg chg="mod">
          <ac:chgData name="Richard Anderson" userId="4654cc452026b74c" providerId="LiveId" clId="{14B79E79-2E47-40F3-84E7-2F7E424D2516}" dt="2018-12-04T05:17:49.741" v="58" actId="27636"/>
          <ac:spMkLst>
            <pc:docMk/>
            <pc:sldMk cId="3785138335" sldId="370"/>
            <ac:spMk id="3" creationId="{0AB96AB7-6D0E-4782-A7EF-13DBD1159823}"/>
          </ac:spMkLst>
        </pc:spChg>
        <pc:spChg chg="mod">
          <ac:chgData name="Richard Anderson" userId="4654cc452026b74c" providerId="LiveId" clId="{14B79E79-2E47-40F3-84E7-2F7E424D2516}" dt="2018-12-04T05:18:02.148" v="59" actId="207"/>
          <ac:spMkLst>
            <pc:docMk/>
            <pc:sldMk cId="3785138335" sldId="370"/>
            <ac:spMk id="7" creationId="{9F77CBAF-32E2-4400-A915-1F861851504E}"/>
          </ac:spMkLst>
        </pc:spChg>
      </pc:sldChg>
      <pc:sldMasterChg chg="setBg modSldLayout">
        <pc:chgData name="Richard Anderson" userId="4654cc452026b74c" providerId="LiveId" clId="{14B79E79-2E47-40F3-84E7-2F7E424D2516}" dt="2018-12-04T05:17:08.622" v="39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14B79E79-2E47-40F3-84E7-2F7E424D2516}" dt="2018-12-04T05:17:08.622" v="39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2DDB1-C38C-4EBC-A3F8-3F0AD241115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64F6-5A1A-4B3E-9B31-A160476F2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0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6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25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ICTD Capstone</a:t>
            </a:r>
            <a:r>
              <a:rPr lang="en-US"/>
              <a:t/>
            </a:r>
            <a:br>
              <a:rPr lang="en-US"/>
            </a:br>
            <a:r>
              <a:rPr lang="en-US"/>
              <a:t>Spring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07375"/>
            <a:ext cx="6858000" cy="1655762"/>
          </a:xfrm>
        </p:spPr>
        <p:txBody>
          <a:bodyPr/>
          <a:lstStyle/>
          <a:p>
            <a:r>
              <a:rPr lang="en-US" dirty="0"/>
              <a:t>Lecture 30:   CSE 490c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0B83976-74FF-4D04-8CD4-387CDD3906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2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B61FA-74F4-45A3-ADEA-0520AB03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ROSCA and UW </a:t>
            </a:r>
            <a:r>
              <a:rPr lang="en-US" dirty="0" err="1"/>
              <a:t>Pesa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368F7-D558-4FA9-B0F5-2C64AFE5A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smart phone implementation of traditional savings products and integrate with UW </a:t>
            </a:r>
            <a:r>
              <a:rPr lang="en-US" dirty="0" err="1"/>
              <a:t>Pesa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29746-DCCF-44B6-8A1F-4599721A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D353-86EF-427E-97C7-52321E2A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2F7B9-07B5-4E79-9667-EA940610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8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D414-57BA-46FB-88B8-B7390F12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Health Worker Payment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E0571-5489-4BD2-ABBB-619D20359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payment gateway to provide different options for paying health workers</a:t>
            </a:r>
          </a:p>
          <a:p>
            <a:r>
              <a:rPr lang="en-US" dirty="0"/>
              <a:t>This can build on formative work done with Medic Mobile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49A42-F765-491F-9396-CF242ADA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D5443-EF71-49EA-B71E-3CAB5FE6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5BBF8-6CFB-4740-BC5B-FBB0270A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8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4336-14A1-4567-B053-9C756947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 for voice forums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03104-F5B0-4B76-B995-87AB057FF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voice bases social network for women</a:t>
            </a:r>
          </a:p>
          <a:p>
            <a:pPr lvl="1"/>
            <a:r>
              <a:rPr lang="en-US" dirty="0"/>
              <a:t>Can signal processing be used to distinguish men from women?</a:t>
            </a:r>
          </a:p>
          <a:p>
            <a:pPr lvl="1"/>
            <a:r>
              <a:rPr lang="en-US" dirty="0"/>
              <a:t>Idea might be controversial – but this is to address the “men behaving badly” problem that has been documented on voice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Anonymize voices by signal processing</a:t>
            </a:r>
          </a:p>
          <a:p>
            <a:pPr lvl="1"/>
            <a:r>
              <a:rPr lang="en-US" dirty="0" smtClean="0"/>
              <a:t>Reporting on sensitive topics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04C98-AB04-4C12-B3E8-ADA0F65F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B7106-EF85-4801-882A-B42E3297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C68F1-6079-4452-9F68-C1624105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7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 Fraud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filter for identifying potentially fraudulent SMS messages</a:t>
            </a:r>
          </a:p>
          <a:p>
            <a:r>
              <a:rPr lang="en-US" dirty="0"/>
              <a:t>Different approaches are possible</a:t>
            </a:r>
          </a:p>
          <a:p>
            <a:pPr lvl="1"/>
            <a:r>
              <a:rPr lang="en-US" dirty="0"/>
              <a:t>Machine learning </a:t>
            </a:r>
          </a:p>
          <a:p>
            <a:pPr lvl="1"/>
            <a:r>
              <a:rPr lang="en-US" dirty="0"/>
              <a:t>Templates to allow quick coding for new classes of frauds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Low-literate attendance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smart phone application for managing / tracking attendance of video screenings</a:t>
            </a:r>
          </a:p>
          <a:p>
            <a:r>
              <a:rPr lang="en-US" dirty="0"/>
              <a:t>Target low literate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6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phone support for Cold Chain technicians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WHO/UNICEF/BMGF Interest in helping technicians identify problems with vaccine refrigerators</a:t>
            </a:r>
          </a:p>
          <a:p>
            <a:r>
              <a:rPr lang="en-US" dirty="0"/>
              <a:t>Develop a system that provides support beyond data collection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1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mobile money complaints from Twitter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 care help lines are a rich source of data about challenges to mobile money</a:t>
            </a:r>
          </a:p>
          <a:p>
            <a:r>
              <a:rPr lang="en-US" dirty="0"/>
              <a:t>Develop a semi-automatic system for classifying complaint tweets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ODK 2.0 – DHIS 2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an ODK 2.0 application that can integrate into national data reporting on DHIS2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62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2.0 Application for Disaster Relief and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in collaboration with International Red Cross for managing </a:t>
            </a:r>
            <a:r>
              <a:rPr lang="en-US" smtClean="0"/>
              <a:t>aid distribution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62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 for financial inclusion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Integrated remote help for mobile money use</a:t>
            </a:r>
          </a:p>
          <a:p>
            <a:r>
              <a:rPr lang="en-US" dirty="0"/>
              <a:t>Potentially could be built on top of UW-</a:t>
            </a:r>
            <a:r>
              <a:rPr lang="en-US" dirty="0" err="1"/>
              <a:t>Pesa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3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retrospective</a:t>
            </a:r>
          </a:p>
          <a:p>
            <a:endParaRPr lang="en-US" dirty="0"/>
          </a:p>
          <a:p>
            <a:r>
              <a:rPr lang="en-US" dirty="0"/>
              <a:t>Capstone design course</a:t>
            </a:r>
          </a:p>
          <a:p>
            <a:pPr lvl="1"/>
            <a:r>
              <a:rPr lang="en-US" dirty="0"/>
              <a:t>CSE 482D ICTD Capstone,   Spring 2019</a:t>
            </a:r>
          </a:p>
          <a:p>
            <a:pPr lvl="1"/>
            <a:r>
              <a:rPr lang="en-US" dirty="0" err="1"/>
              <a:t>Prereq</a:t>
            </a:r>
            <a:r>
              <a:rPr lang="en-US" dirty="0"/>
              <a:t>: CSE 332; CSE </a:t>
            </a:r>
            <a:r>
              <a:rPr lang="en-US" dirty="0" smtClean="0"/>
              <a:t>351  (or permission </a:t>
            </a:r>
            <a:r>
              <a:rPr lang="en-US" smtClean="0"/>
              <a:t>of advisors/instructor)</a:t>
            </a:r>
            <a:endParaRPr lang="en-US" dirty="0"/>
          </a:p>
          <a:p>
            <a:pPr lvl="1"/>
            <a:r>
              <a:rPr lang="en-US" dirty="0"/>
              <a:t>Meets Diversity (DIV) General Education Requirement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24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training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Voice application for language training for low literate populations</a:t>
            </a:r>
          </a:p>
          <a:p>
            <a:pPr lvl="1"/>
            <a:r>
              <a:rPr lang="en-US" dirty="0" err="1" smtClean="0"/>
              <a:t>Respeak</a:t>
            </a:r>
            <a:r>
              <a:rPr lang="en-US" dirty="0" smtClean="0"/>
              <a:t> users have reported using the application for language practice</a:t>
            </a:r>
          </a:p>
          <a:p>
            <a:pPr lvl="1"/>
            <a:r>
              <a:rPr lang="en-US" dirty="0" smtClean="0"/>
              <a:t>Targeted language practice based on similar ideas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27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predictions to improve </a:t>
            </a:r>
            <a:r>
              <a:rPr lang="en-US" dirty="0" err="1" smtClean="0"/>
              <a:t>respeak</a:t>
            </a:r>
            <a:r>
              <a:rPr lang="en-US" dirty="0" smtClean="0"/>
              <a:t>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Respeak</a:t>
            </a:r>
            <a:r>
              <a:rPr lang="en-US" dirty="0" smtClean="0"/>
              <a:t> is a voice transcription crowdsourcing application based on aligning multiple transcripts to improve accuracy</a:t>
            </a:r>
          </a:p>
          <a:p>
            <a:r>
              <a:rPr lang="en-US" dirty="0" smtClean="0"/>
              <a:t>Is it possible to integrate machine learning predictions to improve overall accuracy and workflow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9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ED0F-2C1D-4C29-A709-34CA00CC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phone as a family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5F130-FEBC-4B05-9486-137B2DC35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user profiles to allow a single phone to be managed across the family</a:t>
            </a:r>
          </a:p>
          <a:p>
            <a:r>
              <a:rPr lang="en-US" dirty="0"/>
              <a:t>Target low income users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B0693-0053-4178-9462-6092636B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37DDE-24F8-40EB-B0C9-D9F567A2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81530-1A66-4282-AF1F-D0EAE785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99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Basics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bandwidth applications for digital financial services</a:t>
            </a:r>
          </a:p>
          <a:p>
            <a:r>
              <a:rPr lang="en-US" dirty="0" smtClean="0"/>
              <a:t>Internet.org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8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for YouTube for job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Non-literate artisans are starting to use YouTube for learning new techniques</a:t>
            </a:r>
          </a:p>
          <a:p>
            <a:r>
              <a:rPr lang="en-US" dirty="0" smtClean="0"/>
              <a:t>Develop a front end for YouTube to support this</a:t>
            </a:r>
          </a:p>
          <a:p>
            <a:r>
              <a:rPr lang="en-US" dirty="0" smtClean="0"/>
              <a:t>Non-literate UI</a:t>
            </a:r>
          </a:p>
          <a:p>
            <a:r>
              <a:rPr lang="en-US" dirty="0" smtClean="0"/>
              <a:t>Pull videos from local cache for video sharing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63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support for unmapped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extensions and support for generating maps from images</a:t>
            </a:r>
          </a:p>
          <a:p>
            <a:r>
              <a:rPr lang="en-US" dirty="0" smtClean="0"/>
              <a:t>Support for directions on custom </a:t>
            </a:r>
            <a:r>
              <a:rPr lang="en-US" dirty="0" err="1" smtClean="0"/>
              <a:t>mpas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97" y="3620909"/>
            <a:ext cx="3253983" cy="2556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735" t="243"/>
          <a:stretch/>
        </p:blipFill>
        <p:spPr>
          <a:xfrm>
            <a:off x="4752927" y="3627120"/>
            <a:ext cx="3762423" cy="25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4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2ED6-672B-45DA-B2DB-211799B5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96AB7-6D0E-4782-A7EF-13DBD115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03375"/>
          </a:xfrm>
        </p:spPr>
        <p:txBody>
          <a:bodyPr>
            <a:normAutofit/>
          </a:bodyPr>
          <a:lstStyle/>
          <a:p>
            <a:r>
              <a:rPr lang="en-US" dirty="0"/>
              <a:t>Programming Assignment 4 Due December 11</a:t>
            </a:r>
          </a:p>
          <a:p>
            <a:r>
              <a:rPr lang="en-US" dirty="0"/>
              <a:t>You have received the teaching evaluation link.  Complete evaluations by December 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F3DC7-3488-422D-83C5-1FABEA27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B723A-169C-4BC1-ACC4-2C5F9E4E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0FEFF-0D7A-405C-8476-F0F8084A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7CBAF-32E2-4400-A915-1F861851504E}"/>
              </a:ext>
            </a:extLst>
          </p:cNvPr>
          <p:cNvSpPr/>
          <p:nvPr/>
        </p:nvSpPr>
        <p:spPr>
          <a:xfrm>
            <a:off x="353465" y="3941909"/>
            <a:ext cx="8513909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 high response rate is very important for meaningful results.  We will send reminder emails to non-responders during the evaluation period.  In addition, studies show that instructor involvement can increase response rates as much as 15-20%. </a:t>
            </a:r>
          </a:p>
        </p:txBody>
      </p:sp>
    </p:spTree>
    <p:extLst>
      <p:ext uri="{BB962C8B-B14F-4D97-AF65-F5344CB8AC3E}">
        <p14:creationId xmlns:p14="http://schemas.microsoft.com/office/powerpoint/2010/main" val="378513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Capstone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Capstone Goals</a:t>
            </a:r>
          </a:p>
          <a:p>
            <a:pPr lvl="1"/>
            <a:r>
              <a:rPr lang="en-US" dirty="0"/>
              <a:t>Projects must be large enough to require teams of several students to work on over one quarter.</a:t>
            </a:r>
          </a:p>
          <a:p>
            <a:pPr lvl="1"/>
            <a:r>
              <a:rPr lang="en-US" dirty="0"/>
              <a:t>Students must apply concepts from more than one sub-area of CSE (at the 300-level and above).</a:t>
            </a:r>
          </a:p>
          <a:p>
            <a:pPr lvl="1"/>
            <a:r>
              <a:rPr lang="en-US" dirty="0"/>
              <a:t>The work must involve a substantial design effort.</a:t>
            </a:r>
          </a:p>
          <a:p>
            <a:pPr lvl="1"/>
            <a:r>
              <a:rPr lang="en-US" dirty="0"/>
              <a:t>Students must present their work using formal oral presentations and written reports.</a:t>
            </a:r>
          </a:p>
          <a:p>
            <a:pPr lvl="1"/>
            <a:r>
              <a:rPr lang="en-US" dirty="0"/>
              <a:t>Efforts must culminate in an interesting, working artifact.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expect in a capstone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projects </a:t>
            </a:r>
          </a:p>
          <a:p>
            <a:pPr lvl="1"/>
            <a:r>
              <a:rPr lang="en-US" dirty="0"/>
              <a:t>About four people</a:t>
            </a:r>
          </a:p>
          <a:p>
            <a:pPr lvl="1"/>
            <a:r>
              <a:rPr lang="en-US" dirty="0"/>
              <a:t>Different roles</a:t>
            </a:r>
          </a:p>
          <a:p>
            <a:r>
              <a:rPr lang="en-US" dirty="0"/>
              <a:t>Design and Implementation</a:t>
            </a:r>
          </a:p>
          <a:p>
            <a:r>
              <a:rPr lang="en-US" dirty="0"/>
              <a:t>Multiple check points and expert review</a:t>
            </a:r>
          </a:p>
          <a:p>
            <a:r>
              <a:rPr lang="en-US" dirty="0"/>
              <a:t>Working,  useful software</a:t>
            </a:r>
          </a:p>
          <a:p>
            <a:r>
              <a:rPr lang="en-US" dirty="0"/>
              <a:t>Reasonable software process</a:t>
            </a:r>
          </a:p>
          <a:p>
            <a:r>
              <a:rPr lang="en-US" dirty="0"/>
              <a:t>Presentation of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capstone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56000"/>
            <a:ext cx="7886700" cy="2620962"/>
          </a:xfrm>
        </p:spPr>
        <p:txBody>
          <a:bodyPr/>
          <a:lstStyle/>
          <a:p>
            <a:r>
              <a:rPr lang="en-US" dirty="0"/>
              <a:t>Too much stuff to fit into nine weeks in the spring</a:t>
            </a:r>
          </a:p>
          <a:p>
            <a:r>
              <a:rPr lang="en-US" dirty="0"/>
              <a:t>Focus on Design,  Development &amp; Implementation</a:t>
            </a:r>
          </a:p>
          <a:p>
            <a:r>
              <a:rPr lang="en-US" dirty="0"/>
              <a:t>Choose at start of course from a set of project ideas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9F1CF2-A0EC-4E52-878F-B19C9B56C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4" y="1477650"/>
            <a:ext cx="7333720" cy="19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0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Capstone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7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eKichabi</a:t>
            </a:r>
            <a:r>
              <a:rPr lang="en-US" dirty="0"/>
              <a:t> for Android 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eKichabi</a:t>
            </a:r>
            <a:r>
              <a:rPr lang="en-US" dirty="0"/>
              <a:t> is a USSD based yellow pages directory deployed in Tanzania</a:t>
            </a:r>
          </a:p>
          <a:p>
            <a:r>
              <a:rPr lang="en-US" dirty="0"/>
              <a:t>Develop a smart phone version of </a:t>
            </a:r>
            <a:r>
              <a:rPr lang="en-US" dirty="0" err="1"/>
              <a:t>eKichabi</a:t>
            </a:r>
            <a:r>
              <a:rPr lang="en-US" dirty="0"/>
              <a:t> which provides an upgrade path with additional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4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recording of transactional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businesses have difficulty recording transactions and separating household from business finances</a:t>
            </a:r>
          </a:p>
          <a:p>
            <a:r>
              <a:rPr lang="en-US" dirty="0"/>
              <a:t>Can Alexa be used to track financial transactions – e.g., allowing the proprietor to record transactions by voice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85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861</Words>
  <Application>Microsoft Office PowerPoint</Application>
  <PresentationFormat>On-screen Show (4:3)</PresentationFormat>
  <Paragraphs>168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ICTD Capstone Spring 2019</vt:lpstr>
      <vt:lpstr>Topics</vt:lpstr>
      <vt:lpstr>Announcements</vt:lpstr>
      <vt:lpstr>CSE Capstone courses</vt:lpstr>
      <vt:lpstr>What I expect in a capstone</vt:lpstr>
      <vt:lpstr>The capstone challenge</vt:lpstr>
      <vt:lpstr>Potential Capstone Projects</vt:lpstr>
      <vt:lpstr>eKichabi for Android Phones</vt:lpstr>
      <vt:lpstr>Voice recording of transactional data</vt:lpstr>
      <vt:lpstr>ROSCA and UW Pesa</vt:lpstr>
      <vt:lpstr>Community Health Worker Payment Gateway</vt:lpstr>
      <vt:lpstr>Signal processing for voice forums</vt:lpstr>
      <vt:lpstr>SMS Fraud Filter</vt:lpstr>
      <vt:lpstr>Low-literate attendance application</vt:lpstr>
      <vt:lpstr>Smart phone support for Cold Chain technicians</vt:lpstr>
      <vt:lpstr>Classification of mobile money complaints from Twitter</vt:lpstr>
      <vt:lpstr>ODK 2.0 – DHIS 2 Bridge</vt:lpstr>
      <vt:lpstr>ODK 2.0 Application for Disaster Relief and Migration</vt:lpstr>
      <vt:lpstr>Chatbot for financial inclusion</vt:lpstr>
      <vt:lpstr>Literacy training application</vt:lpstr>
      <vt:lpstr>Machine learning predictions to improve respeak accuracy</vt:lpstr>
      <vt:lpstr>Android phone as a family computer</vt:lpstr>
      <vt:lpstr>Free Basics applications</vt:lpstr>
      <vt:lpstr>Front end for YouTube for job skills</vt:lpstr>
      <vt:lpstr>Mapping support for unmapped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for Development</dc:title>
  <dc:creator>Richard Anderson</dc:creator>
  <cp:lastModifiedBy>Richard Anderson</cp:lastModifiedBy>
  <cp:revision>62</cp:revision>
  <dcterms:created xsi:type="dcterms:W3CDTF">2018-11-26T01:50:22Z</dcterms:created>
  <dcterms:modified xsi:type="dcterms:W3CDTF">2019-03-18T20:59:24Z</dcterms:modified>
</cp:coreProperties>
</file>